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3660" r:id="rId3"/>
    <p:sldMasterId id="2147483711" r:id="rId4"/>
    <p:sldMasterId id="2147483699" r:id="rId5"/>
    <p:sldMasterId id="2147483697" r:id="rId6"/>
    <p:sldMasterId id="2147483701" r:id="rId7"/>
    <p:sldMasterId id="2147483703" r:id="rId8"/>
    <p:sldMasterId id="2147483705" r:id="rId9"/>
    <p:sldMasterId id="2147483707" r:id="rId10"/>
    <p:sldMasterId id="2147483709" r:id="rId11"/>
  </p:sldMasterIdLst>
  <p:notesMasterIdLst>
    <p:notesMasterId r:id="rId41"/>
  </p:notesMasterIdLst>
  <p:sldIdLst>
    <p:sldId id="256" r:id="rId12"/>
    <p:sldId id="283" r:id="rId13"/>
    <p:sldId id="276" r:id="rId14"/>
    <p:sldId id="277" r:id="rId15"/>
    <p:sldId id="289" r:id="rId16"/>
    <p:sldId id="279" r:id="rId17"/>
    <p:sldId id="278" r:id="rId18"/>
    <p:sldId id="268" r:id="rId19"/>
    <p:sldId id="291" r:id="rId20"/>
    <p:sldId id="315" r:id="rId21"/>
    <p:sldId id="316" r:id="rId22"/>
    <p:sldId id="305" r:id="rId23"/>
    <p:sldId id="306" r:id="rId24"/>
    <p:sldId id="307" r:id="rId25"/>
    <p:sldId id="312" r:id="rId26"/>
    <p:sldId id="313" r:id="rId27"/>
    <p:sldId id="314" r:id="rId28"/>
    <p:sldId id="308" r:id="rId29"/>
    <p:sldId id="310" r:id="rId30"/>
    <p:sldId id="309" r:id="rId31"/>
    <p:sldId id="31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66" r:id="rId40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14A"/>
    <a:srgbClr val="F5911B"/>
    <a:srgbClr val="ED388A"/>
    <a:srgbClr val="9A2583"/>
    <a:srgbClr val="1CBECC"/>
    <a:srgbClr val="8CAB49"/>
    <a:srgbClr val="F14F25"/>
    <a:srgbClr val="FABF7A"/>
    <a:srgbClr val="FFFFFF"/>
    <a:srgbClr val="9B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9A0DB-1F31-4362-B94D-715CC54982EC}" v="23" dt="2022-12-02T13:57:56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67"/>
      </p:cViewPr>
      <p:guideLst>
        <p:guide orient="horz" pos="2568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6/11/relationships/changesInfo" Target="changesInfos/changesInfo1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Carina Mohrholz" userId="319e8f5a-43d4-4b3d-9ca7-1cc64d2dfc53" providerId="ADAL" clId="{6059A0DB-1F31-4362-B94D-715CC54982EC}"/>
    <pc:docChg chg="undo redo custSel addSld delSld modSld sldOrd">
      <pc:chgData name="Anna-Carina Mohrholz" userId="319e8f5a-43d4-4b3d-9ca7-1cc64d2dfc53" providerId="ADAL" clId="{6059A0DB-1F31-4362-B94D-715CC54982EC}" dt="2022-12-02T14:00:05.642" v="11009" actId="47"/>
      <pc:docMkLst>
        <pc:docMk/>
      </pc:docMkLst>
      <pc:sldChg chg="addSp modSp mod">
        <pc:chgData name="Anna-Carina Mohrholz" userId="319e8f5a-43d4-4b3d-9ca7-1cc64d2dfc53" providerId="ADAL" clId="{6059A0DB-1F31-4362-B94D-715CC54982EC}" dt="2022-12-02T08:33:22.761" v="7558" actId="20577"/>
        <pc:sldMkLst>
          <pc:docMk/>
          <pc:sldMk cId="2760401828" sldId="268"/>
        </pc:sldMkLst>
        <pc:spChg chg="mod">
          <ac:chgData name="Anna-Carina Mohrholz" userId="319e8f5a-43d4-4b3d-9ca7-1cc64d2dfc53" providerId="ADAL" clId="{6059A0DB-1F31-4362-B94D-715CC54982EC}" dt="2022-11-30T09:16:02.542" v="7307"/>
          <ac:spMkLst>
            <pc:docMk/>
            <pc:sldMk cId="2760401828" sldId="268"/>
            <ac:spMk id="3" creationId="{E71BC829-5072-CEFB-46C0-77B1123E6B4F}"/>
          </ac:spMkLst>
        </pc:spChg>
        <pc:spChg chg="add mod">
          <ac:chgData name="Anna-Carina Mohrholz" userId="319e8f5a-43d4-4b3d-9ca7-1cc64d2dfc53" providerId="ADAL" clId="{6059A0DB-1F31-4362-B94D-715CC54982EC}" dt="2022-12-02T08:33:22.761" v="7558" actId="20577"/>
          <ac:spMkLst>
            <pc:docMk/>
            <pc:sldMk cId="2760401828" sldId="268"/>
            <ac:spMk id="7" creationId="{9B282475-410C-5184-63D6-96B3376CE8FC}"/>
          </ac:spMkLst>
        </pc:spChg>
        <pc:spChg chg="mod">
          <ac:chgData name="Anna-Carina Mohrholz" userId="319e8f5a-43d4-4b3d-9ca7-1cc64d2dfc53" providerId="ADAL" clId="{6059A0DB-1F31-4362-B94D-715CC54982EC}" dt="2022-12-02T08:30:42.305" v="7551" actId="6549"/>
          <ac:spMkLst>
            <pc:docMk/>
            <pc:sldMk cId="2760401828" sldId="268"/>
            <ac:spMk id="17" creationId="{D51556BC-8E12-4B12-8327-062A1B48710C}"/>
          </ac:spMkLst>
        </pc:spChg>
        <pc:spChg chg="mod">
          <ac:chgData name="Anna-Carina Mohrholz" userId="319e8f5a-43d4-4b3d-9ca7-1cc64d2dfc53" providerId="ADAL" clId="{6059A0DB-1F31-4362-B94D-715CC54982EC}" dt="2022-11-29T09:51:52.490" v="2626"/>
          <ac:spMkLst>
            <pc:docMk/>
            <pc:sldMk cId="2760401828" sldId="268"/>
            <ac:spMk id="18" creationId="{12BDF5E5-670B-4F2A-94DB-D59CA8507332}"/>
          </ac:spMkLst>
        </pc:spChg>
        <pc:spChg chg="mod">
          <ac:chgData name="Anna-Carina Mohrholz" userId="319e8f5a-43d4-4b3d-9ca7-1cc64d2dfc53" providerId="ADAL" clId="{6059A0DB-1F31-4362-B94D-715CC54982EC}" dt="2022-11-30T09:12:38.288" v="7274" actId="1076"/>
          <ac:spMkLst>
            <pc:docMk/>
            <pc:sldMk cId="2760401828" sldId="268"/>
            <ac:spMk id="56" creationId="{900F953D-2CF0-4346-B0BC-432CF406F17E}"/>
          </ac:spMkLst>
        </pc:spChg>
        <pc:spChg chg="mod">
          <ac:chgData name="Anna-Carina Mohrholz" userId="319e8f5a-43d4-4b3d-9ca7-1cc64d2dfc53" providerId="ADAL" clId="{6059A0DB-1F31-4362-B94D-715CC54982EC}" dt="2022-11-30T09:19:07.262" v="7369" actId="1076"/>
          <ac:spMkLst>
            <pc:docMk/>
            <pc:sldMk cId="2760401828" sldId="268"/>
            <ac:spMk id="62" creationId="{D32F6DE5-6757-4518-9A85-B709313547E3}"/>
          </ac:spMkLst>
        </pc:spChg>
        <pc:spChg chg="mod">
          <ac:chgData name="Anna-Carina Mohrholz" userId="319e8f5a-43d4-4b3d-9ca7-1cc64d2dfc53" providerId="ADAL" clId="{6059A0DB-1F31-4362-B94D-715CC54982EC}" dt="2022-11-30T09:19:19.183" v="7372" actId="14100"/>
          <ac:spMkLst>
            <pc:docMk/>
            <pc:sldMk cId="2760401828" sldId="268"/>
            <ac:spMk id="67" creationId="{AB63B724-28FA-4D5D-8055-E1C5853C1C21}"/>
          </ac:spMkLst>
        </pc:spChg>
        <pc:spChg chg="mod">
          <ac:chgData name="Anna-Carina Mohrholz" userId="319e8f5a-43d4-4b3d-9ca7-1cc64d2dfc53" providerId="ADAL" clId="{6059A0DB-1F31-4362-B94D-715CC54982EC}" dt="2022-12-02T08:32:56.885" v="7554" actId="1076"/>
          <ac:spMkLst>
            <pc:docMk/>
            <pc:sldMk cId="2760401828" sldId="268"/>
            <ac:spMk id="68" creationId="{296B4536-73E4-4C80-B749-3D1B5D1AE314}"/>
          </ac:spMkLst>
        </pc:spChg>
        <pc:grpChg chg="add mod">
          <ac:chgData name="Anna-Carina Mohrholz" userId="319e8f5a-43d4-4b3d-9ca7-1cc64d2dfc53" providerId="ADAL" clId="{6059A0DB-1F31-4362-B94D-715CC54982EC}" dt="2022-11-30T09:16:10.281" v="7308" actId="1076"/>
          <ac:grpSpMkLst>
            <pc:docMk/>
            <pc:sldMk cId="2760401828" sldId="268"/>
            <ac:grpSpMk id="2" creationId="{40D3186A-593D-FC4C-0926-99BACEA4D51F}"/>
          </ac:grpSpMkLst>
        </pc:grpChg>
        <pc:grpChg chg="mod">
          <ac:chgData name="Anna-Carina Mohrholz" userId="319e8f5a-43d4-4b3d-9ca7-1cc64d2dfc53" providerId="ADAL" clId="{6059A0DB-1F31-4362-B94D-715CC54982EC}" dt="2022-11-30T09:15:05.293" v="7294" actId="1076"/>
          <ac:grpSpMkLst>
            <pc:docMk/>
            <pc:sldMk cId="2760401828" sldId="268"/>
            <ac:grpSpMk id="5" creationId="{E9AB9FB9-63C8-449D-8232-B0D4CD735D59}"/>
          </ac:grpSpMkLst>
        </pc:grpChg>
        <pc:grpChg chg="mod">
          <ac:chgData name="Anna-Carina Mohrholz" userId="319e8f5a-43d4-4b3d-9ca7-1cc64d2dfc53" providerId="ADAL" clId="{6059A0DB-1F31-4362-B94D-715CC54982EC}" dt="2022-11-30T09:15:20.338" v="7297" actId="1076"/>
          <ac:grpSpMkLst>
            <pc:docMk/>
            <pc:sldMk cId="2760401828" sldId="268"/>
            <ac:grpSpMk id="6" creationId="{FBA181D9-6955-4761-8E56-07806145D60B}"/>
          </ac:grpSpMkLst>
        </pc:grpChg>
        <pc:cxnChg chg="mod">
          <ac:chgData name="Anna-Carina Mohrholz" userId="319e8f5a-43d4-4b3d-9ca7-1cc64d2dfc53" providerId="ADAL" clId="{6059A0DB-1F31-4362-B94D-715CC54982EC}" dt="2022-11-30T09:16:02.542" v="7307"/>
          <ac:cxnSpMkLst>
            <pc:docMk/>
            <pc:sldMk cId="2760401828" sldId="268"/>
            <ac:cxnSpMk id="4" creationId="{A017DFD9-5C54-BF51-73B7-E70A6A747A03}"/>
          </ac:cxnSpMkLst>
        </pc:cxnChg>
        <pc:cxnChg chg="mod">
          <ac:chgData name="Anna-Carina Mohrholz" userId="319e8f5a-43d4-4b3d-9ca7-1cc64d2dfc53" providerId="ADAL" clId="{6059A0DB-1F31-4362-B94D-715CC54982EC}" dt="2022-11-30T09:15:15.369" v="7296" actId="1076"/>
          <ac:cxnSpMkLst>
            <pc:docMk/>
            <pc:sldMk cId="2760401828" sldId="268"/>
            <ac:cxnSpMk id="54" creationId="{8E2913D8-75B9-460D-B9C0-224A93E45637}"/>
          </ac:cxnSpMkLst>
        </pc:cxnChg>
        <pc:cxnChg chg="mod">
          <ac:chgData name="Anna-Carina Mohrholz" userId="319e8f5a-43d4-4b3d-9ca7-1cc64d2dfc53" providerId="ADAL" clId="{6059A0DB-1F31-4362-B94D-715CC54982EC}" dt="2022-11-30T09:12:44.400" v="7275" actId="1076"/>
          <ac:cxnSpMkLst>
            <pc:docMk/>
            <pc:sldMk cId="2760401828" sldId="268"/>
            <ac:cxnSpMk id="57" creationId="{513B5566-E1EA-4AAD-B0F8-C1ACC51C5B5C}"/>
          </ac:cxnSpMkLst>
        </pc:cxnChg>
      </pc:sldChg>
      <pc:sldChg chg="del">
        <pc:chgData name="Anna-Carina Mohrholz" userId="319e8f5a-43d4-4b3d-9ca7-1cc64d2dfc53" providerId="ADAL" clId="{6059A0DB-1F31-4362-B94D-715CC54982EC}" dt="2022-12-02T13:59:59.886" v="11003" actId="47"/>
        <pc:sldMkLst>
          <pc:docMk/>
          <pc:sldMk cId="530868511" sldId="275"/>
        </pc:sldMkLst>
      </pc:sldChg>
      <pc:sldChg chg="modSp mod">
        <pc:chgData name="Anna-Carina Mohrholz" userId="319e8f5a-43d4-4b3d-9ca7-1cc64d2dfc53" providerId="ADAL" clId="{6059A0DB-1F31-4362-B94D-715CC54982EC}" dt="2022-12-02T08:13:57.905" v="7489" actId="20577"/>
        <pc:sldMkLst>
          <pc:docMk/>
          <pc:sldMk cId="3134451797" sldId="276"/>
        </pc:sldMkLst>
        <pc:spChg chg="mod">
          <ac:chgData name="Anna-Carina Mohrholz" userId="319e8f5a-43d4-4b3d-9ca7-1cc64d2dfc53" providerId="ADAL" clId="{6059A0DB-1F31-4362-B94D-715CC54982EC}" dt="2022-12-02T08:13:37.808" v="7483" actId="6549"/>
          <ac:spMkLst>
            <pc:docMk/>
            <pc:sldMk cId="3134451797" sldId="276"/>
            <ac:spMk id="16" creationId="{ED86E724-3288-434C-B43F-43F373EAB77F}"/>
          </ac:spMkLst>
        </pc:spChg>
        <pc:spChg chg="mod">
          <ac:chgData name="Anna-Carina Mohrholz" userId="319e8f5a-43d4-4b3d-9ca7-1cc64d2dfc53" providerId="ADAL" clId="{6059A0DB-1F31-4362-B94D-715CC54982EC}" dt="2022-11-28T12:37:41.704" v="311" actId="1076"/>
          <ac:spMkLst>
            <pc:docMk/>
            <pc:sldMk cId="3134451797" sldId="276"/>
            <ac:spMk id="23" creationId="{8403023C-61C3-4BC3-A136-65ACC0BE34D4}"/>
          </ac:spMkLst>
        </pc:spChg>
        <pc:spChg chg="mod">
          <ac:chgData name="Anna-Carina Mohrholz" userId="319e8f5a-43d4-4b3d-9ca7-1cc64d2dfc53" providerId="ADAL" clId="{6059A0DB-1F31-4362-B94D-715CC54982EC}" dt="2022-12-02T08:13:47.006" v="7487" actId="20577"/>
          <ac:spMkLst>
            <pc:docMk/>
            <pc:sldMk cId="3134451797" sldId="276"/>
            <ac:spMk id="25" creationId="{15A892E0-6DDF-44C6-86FF-D7CF39FE1E1A}"/>
          </ac:spMkLst>
        </pc:spChg>
        <pc:spChg chg="mod">
          <ac:chgData name="Anna-Carina Mohrholz" userId="319e8f5a-43d4-4b3d-9ca7-1cc64d2dfc53" providerId="ADAL" clId="{6059A0DB-1F31-4362-B94D-715CC54982EC}" dt="2022-12-02T08:13:57.905" v="7489" actId="20577"/>
          <ac:spMkLst>
            <pc:docMk/>
            <pc:sldMk cId="3134451797" sldId="276"/>
            <ac:spMk id="26" creationId="{539A8143-756E-4179-9F3D-E6D63F48F350}"/>
          </ac:spMkLst>
        </pc:spChg>
      </pc:sldChg>
      <pc:sldChg chg="delSp modSp mod">
        <pc:chgData name="Anna-Carina Mohrholz" userId="319e8f5a-43d4-4b3d-9ca7-1cc64d2dfc53" providerId="ADAL" clId="{6059A0DB-1F31-4362-B94D-715CC54982EC}" dt="2022-12-02T08:28:16.587" v="7535" actId="20577"/>
        <pc:sldMkLst>
          <pc:docMk/>
          <pc:sldMk cId="1653442789" sldId="277"/>
        </pc:sldMkLst>
        <pc:spChg chg="mod">
          <ac:chgData name="Anna-Carina Mohrholz" userId="319e8f5a-43d4-4b3d-9ca7-1cc64d2dfc53" providerId="ADAL" clId="{6059A0DB-1F31-4362-B94D-715CC54982EC}" dt="2022-12-02T08:28:12.459" v="7533" actId="20577"/>
          <ac:spMkLst>
            <pc:docMk/>
            <pc:sldMk cId="1653442789" sldId="277"/>
            <ac:spMk id="9" creationId="{E67834CF-0CDD-477F-8490-ED932D0F7E02}"/>
          </ac:spMkLst>
        </pc:spChg>
        <pc:spChg chg="mod">
          <ac:chgData name="Anna-Carina Mohrholz" userId="319e8f5a-43d4-4b3d-9ca7-1cc64d2dfc53" providerId="ADAL" clId="{6059A0DB-1F31-4362-B94D-715CC54982EC}" dt="2022-12-02T08:28:16.587" v="7535" actId="20577"/>
          <ac:spMkLst>
            <pc:docMk/>
            <pc:sldMk cId="1653442789" sldId="277"/>
            <ac:spMk id="10" creationId="{F481D093-E164-42FC-A6F3-BF34D5C28839}"/>
          </ac:spMkLst>
        </pc:spChg>
        <pc:spChg chg="mod">
          <ac:chgData name="Anna-Carina Mohrholz" userId="319e8f5a-43d4-4b3d-9ca7-1cc64d2dfc53" providerId="ADAL" clId="{6059A0DB-1F31-4362-B94D-715CC54982EC}" dt="2022-11-28T12:53:41.201" v="414" actId="948"/>
          <ac:spMkLst>
            <pc:docMk/>
            <pc:sldMk cId="1653442789" sldId="277"/>
            <ac:spMk id="11" creationId="{D56D6BA5-8719-4F5C-8A2F-7104FD5FF1D2}"/>
          </ac:spMkLst>
        </pc:spChg>
        <pc:spChg chg="del">
          <ac:chgData name="Anna-Carina Mohrholz" userId="319e8f5a-43d4-4b3d-9ca7-1cc64d2dfc53" providerId="ADAL" clId="{6059A0DB-1F31-4362-B94D-715CC54982EC}" dt="2022-11-28T12:48:45.357" v="381" actId="478"/>
          <ac:spMkLst>
            <pc:docMk/>
            <pc:sldMk cId="1653442789" sldId="277"/>
            <ac:spMk id="12" creationId="{CC266366-E2F2-42A5-BFE5-AC4983F88776}"/>
          </ac:spMkLst>
        </pc:spChg>
        <pc:spChg chg="del">
          <ac:chgData name="Anna-Carina Mohrholz" userId="319e8f5a-43d4-4b3d-9ca7-1cc64d2dfc53" providerId="ADAL" clId="{6059A0DB-1F31-4362-B94D-715CC54982EC}" dt="2022-11-28T12:48:42.622" v="380" actId="478"/>
          <ac:spMkLst>
            <pc:docMk/>
            <pc:sldMk cId="1653442789" sldId="277"/>
            <ac:spMk id="14" creationId="{098461E4-174A-425F-8D4E-6C2A1435684E}"/>
          </ac:spMkLst>
        </pc:spChg>
        <pc:spChg chg="del">
          <ac:chgData name="Anna-Carina Mohrholz" userId="319e8f5a-43d4-4b3d-9ca7-1cc64d2dfc53" providerId="ADAL" clId="{6059A0DB-1F31-4362-B94D-715CC54982EC}" dt="2022-11-28T12:48:49.578" v="382" actId="478"/>
          <ac:spMkLst>
            <pc:docMk/>
            <pc:sldMk cId="1653442789" sldId="277"/>
            <ac:spMk id="18" creationId="{FDDA74B3-6893-4E01-8F9D-B9A10FE39D7D}"/>
          </ac:spMkLst>
        </pc:spChg>
        <pc:spChg chg="mod">
          <ac:chgData name="Anna-Carina Mohrholz" userId="319e8f5a-43d4-4b3d-9ca7-1cc64d2dfc53" providerId="ADAL" clId="{6059A0DB-1F31-4362-B94D-715CC54982EC}" dt="2022-12-02T08:23:53.962" v="7505" actId="20577"/>
          <ac:spMkLst>
            <pc:docMk/>
            <pc:sldMk cId="1653442789" sldId="277"/>
            <ac:spMk id="19" creationId="{8510FC69-D8DD-447A-8283-34F338F11634}"/>
          </ac:spMkLst>
        </pc:spChg>
        <pc:spChg chg="mod">
          <ac:chgData name="Anna-Carina Mohrholz" userId="319e8f5a-43d4-4b3d-9ca7-1cc64d2dfc53" providerId="ADAL" clId="{6059A0DB-1F31-4362-B94D-715CC54982EC}" dt="2022-12-02T08:16:33.223" v="7495" actId="6549"/>
          <ac:spMkLst>
            <pc:docMk/>
            <pc:sldMk cId="1653442789" sldId="277"/>
            <ac:spMk id="20" creationId="{878B0F36-B7B8-44E4-968B-1F1B4B1638B0}"/>
          </ac:spMkLst>
        </pc:spChg>
        <pc:spChg chg="del">
          <ac:chgData name="Anna-Carina Mohrholz" userId="319e8f5a-43d4-4b3d-9ca7-1cc64d2dfc53" providerId="ADAL" clId="{6059A0DB-1F31-4362-B94D-715CC54982EC}" dt="2022-11-28T12:48:51.777" v="383" actId="478"/>
          <ac:spMkLst>
            <pc:docMk/>
            <pc:sldMk cId="1653442789" sldId="277"/>
            <ac:spMk id="21" creationId="{9435678F-2B13-459B-8FC0-DF4C57292EA0}"/>
          </ac:spMkLst>
        </pc:spChg>
        <pc:spChg chg="mod">
          <ac:chgData name="Anna-Carina Mohrholz" userId="319e8f5a-43d4-4b3d-9ca7-1cc64d2dfc53" providerId="ADAL" clId="{6059A0DB-1F31-4362-B94D-715CC54982EC}" dt="2022-12-02T08:23:24.498" v="7501" actId="6549"/>
          <ac:spMkLst>
            <pc:docMk/>
            <pc:sldMk cId="1653442789" sldId="277"/>
            <ac:spMk id="23" creationId="{8403023C-61C3-4BC3-A136-65ACC0BE34D4}"/>
          </ac:spMkLst>
        </pc:spChg>
      </pc:sldChg>
      <pc:sldChg chg="addSp modSp mod">
        <pc:chgData name="Anna-Carina Mohrholz" userId="319e8f5a-43d4-4b3d-9ca7-1cc64d2dfc53" providerId="ADAL" clId="{6059A0DB-1F31-4362-B94D-715CC54982EC}" dt="2022-12-02T08:30:23.588" v="7549" actId="6549"/>
        <pc:sldMkLst>
          <pc:docMk/>
          <pc:sldMk cId="1515553712" sldId="278"/>
        </pc:sldMkLst>
        <pc:spChg chg="add mod">
          <ac:chgData name="Anna-Carina Mohrholz" userId="319e8f5a-43d4-4b3d-9ca7-1cc64d2dfc53" providerId="ADAL" clId="{6059A0DB-1F31-4362-B94D-715CC54982EC}" dt="2022-12-02T08:30:23.588" v="7549" actId="6549"/>
          <ac:spMkLst>
            <pc:docMk/>
            <pc:sldMk cId="1515553712" sldId="278"/>
            <ac:spMk id="2" creationId="{D5CEC4C7-A977-DB7C-914C-3D89A880496D}"/>
          </ac:spMkLst>
        </pc:spChg>
        <pc:spChg chg="mod">
          <ac:chgData name="Anna-Carina Mohrholz" userId="319e8f5a-43d4-4b3d-9ca7-1cc64d2dfc53" providerId="ADAL" clId="{6059A0DB-1F31-4362-B94D-715CC54982EC}" dt="2022-11-29T09:50:22.451" v="2606" actId="1076"/>
          <ac:spMkLst>
            <pc:docMk/>
            <pc:sldMk cId="1515553712" sldId="278"/>
            <ac:spMk id="13" creationId="{221D9760-F645-4927-B7C4-E88AC4F46B5D}"/>
          </ac:spMkLst>
        </pc:spChg>
        <pc:spChg chg="mod">
          <ac:chgData name="Anna-Carina Mohrholz" userId="319e8f5a-43d4-4b3d-9ca7-1cc64d2dfc53" providerId="ADAL" clId="{6059A0DB-1F31-4362-B94D-715CC54982EC}" dt="2022-12-02T08:28:45.850" v="7541" actId="6549"/>
          <ac:spMkLst>
            <pc:docMk/>
            <pc:sldMk cId="1515553712" sldId="278"/>
            <ac:spMk id="17" creationId="{5B95716E-C3DF-4A56-8AB6-C63D97FF3F2A}"/>
          </ac:spMkLst>
        </pc:spChg>
        <pc:spChg chg="mod">
          <ac:chgData name="Anna-Carina Mohrholz" userId="319e8f5a-43d4-4b3d-9ca7-1cc64d2dfc53" providerId="ADAL" clId="{6059A0DB-1F31-4362-B94D-715CC54982EC}" dt="2022-12-01T14:37:53.393" v="7382" actId="14100"/>
          <ac:spMkLst>
            <pc:docMk/>
            <pc:sldMk cId="1515553712" sldId="278"/>
            <ac:spMk id="26" creationId="{2F17DC47-0BEE-4ED4-BA6B-A229EF47F4E7}"/>
          </ac:spMkLst>
        </pc:spChg>
      </pc:sldChg>
      <pc:sldChg chg="addSp modSp mod">
        <pc:chgData name="Anna-Carina Mohrholz" userId="319e8f5a-43d4-4b3d-9ca7-1cc64d2dfc53" providerId="ADAL" clId="{6059A0DB-1F31-4362-B94D-715CC54982EC}" dt="2022-12-02T08:28:30.532" v="7539" actId="20577"/>
        <pc:sldMkLst>
          <pc:docMk/>
          <pc:sldMk cId="919464586" sldId="279"/>
        </pc:sldMkLst>
        <pc:spChg chg="add mod">
          <ac:chgData name="Anna-Carina Mohrholz" userId="319e8f5a-43d4-4b3d-9ca7-1cc64d2dfc53" providerId="ADAL" clId="{6059A0DB-1F31-4362-B94D-715CC54982EC}" dt="2022-11-29T09:49:39.670" v="2601"/>
          <ac:spMkLst>
            <pc:docMk/>
            <pc:sldMk cId="919464586" sldId="279"/>
            <ac:spMk id="2" creationId="{CD3991BB-1DBA-DD23-6698-E3B666F57A0B}"/>
          </ac:spMkLst>
        </pc:spChg>
        <pc:spChg chg="mod">
          <ac:chgData name="Anna-Carina Mohrholz" userId="319e8f5a-43d4-4b3d-9ca7-1cc64d2dfc53" providerId="ADAL" clId="{6059A0DB-1F31-4362-B94D-715CC54982EC}" dt="2022-12-02T08:28:30.532" v="7539" actId="20577"/>
          <ac:spMkLst>
            <pc:docMk/>
            <pc:sldMk cId="919464586" sldId="279"/>
            <ac:spMk id="9" creationId="{E67834CF-0CDD-477F-8490-ED932D0F7E02}"/>
          </ac:spMkLst>
        </pc:spChg>
        <pc:spChg chg="mod">
          <ac:chgData name="Anna-Carina Mohrholz" userId="319e8f5a-43d4-4b3d-9ca7-1cc64d2dfc53" providerId="ADAL" clId="{6059A0DB-1F31-4362-B94D-715CC54982EC}" dt="2022-12-02T08:27:54.458" v="7529" actId="20577"/>
          <ac:spMkLst>
            <pc:docMk/>
            <pc:sldMk cId="919464586" sldId="279"/>
            <ac:spMk id="11" creationId="{469A6D6B-69A1-4FF7-A4BD-4C4BC6E53D7D}"/>
          </ac:spMkLst>
        </pc:spChg>
        <pc:spChg chg="mod">
          <ac:chgData name="Anna-Carina Mohrholz" userId="319e8f5a-43d4-4b3d-9ca7-1cc64d2dfc53" providerId="ADAL" clId="{6059A0DB-1F31-4362-B94D-715CC54982EC}" dt="2022-12-02T08:25:39.551" v="7517" actId="6549"/>
          <ac:spMkLst>
            <pc:docMk/>
            <pc:sldMk cId="919464586" sldId="279"/>
            <ac:spMk id="16" creationId="{A9B4BD22-AF40-4574-BB02-C00B471C806C}"/>
          </ac:spMkLst>
        </pc:spChg>
        <pc:spChg chg="mod">
          <ac:chgData name="Anna-Carina Mohrholz" userId="319e8f5a-43d4-4b3d-9ca7-1cc64d2dfc53" providerId="ADAL" clId="{6059A0DB-1F31-4362-B94D-715CC54982EC}" dt="2022-12-02T08:27:38.169" v="7523" actId="20577"/>
          <ac:spMkLst>
            <pc:docMk/>
            <pc:sldMk cId="919464586" sldId="279"/>
            <ac:spMk id="26" creationId="{2F17DC47-0BEE-4ED4-BA6B-A229EF47F4E7}"/>
          </ac:spMkLst>
        </pc:spChg>
        <pc:cxnChg chg="mod">
          <ac:chgData name="Anna-Carina Mohrholz" userId="319e8f5a-43d4-4b3d-9ca7-1cc64d2dfc53" providerId="ADAL" clId="{6059A0DB-1F31-4362-B94D-715CC54982EC}" dt="2022-11-28T14:05:12.428" v="1152" actId="1076"/>
          <ac:cxnSpMkLst>
            <pc:docMk/>
            <pc:sldMk cId="919464586" sldId="279"/>
            <ac:cxnSpMk id="19" creationId="{E933108B-F2D3-4494-8FFA-2DD52324944A}"/>
          </ac:cxnSpMkLst>
        </pc:cxnChg>
      </pc:sldChg>
      <pc:sldChg chg="modSp mod">
        <pc:chgData name="Anna-Carina Mohrholz" userId="319e8f5a-43d4-4b3d-9ca7-1cc64d2dfc53" providerId="ADAL" clId="{6059A0DB-1F31-4362-B94D-715CC54982EC}" dt="2022-12-02T08:13:25.962" v="7477" actId="20577"/>
        <pc:sldMkLst>
          <pc:docMk/>
          <pc:sldMk cId="4060586472" sldId="283"/>
        </pc:sldMkLst>
        <pc:spChg chg="mod">
          <ac:chgData name="Anna-Carina Mohrholz" userId="319e8f5a-43d4-4b3d-9ca7-1cc64d2dfc53" providerId="ADAL" clId="{6059A0DB-1F31-4362-B94D-715CC54982EC}" dt="2022-12-02T08:13:25.962" v="7477" actId="20577"/>
          <ac:spMkLst>
            <pc:docMk/>
            <pc:sldMk cId="4060586472" sldId="283"/>
            <ac:spMk id="12" creationId="{7A501D08-512E-4F44-8B7D-5292B81B768B}"/>
          </ac:spMkLst>
        </pc:spChg>
        <pc:spChg chg="mod">
          <ac:chgData name="Anna-Carina Mohrholz" userId="319e8f5a-43d4-4b3d-9ca7-1cc64d2dfc53" providerId="ADAL" clId="{6059A0DB-1F31-4362-B94D-715CC54982EC}" dt="2022-11-28T11:05:34.388" v="41" actId="14100"/>
          <ac:spMkLst>
            <pc:docMk/>
            <pc:sldMk cId="4060586472" sldId="283"/>
            <ac:spMk id="24" creationId="{4E268C08-A51A-488D-A865-5350889EE8F4}"/>
          </ac:spMkLst>
        </pc:spChg>
      </pc:sldChg>
      <pc:sldChg chg="modSp del mod">
        <pc:chgData name="Anna-Carina Mohrholz" userId="319e8f5a-43d4-4b3d-9ca7-1cc64d2dfc53" providerId="ADAL" clId="{6059A0DB-1F31-4362-B94D-715CC54982EC}" dt="2022-12-01T14:52:54.356" v="7475" actId="47"/>
        <pc:sldMkLst>
          <pc:docMk/>
          <pc:sldMk cId="2703397041" sldId="287"/>
        </pc:sldMkLst>
        <pc:spChg chg="mod">
          <ac:chgData name="Anna-Carina Mohrholz" userId="319e8f5a-43d4-4b3d-9ca7-1cc64d2dfc53" providerId="ADAL" clId="{6059A0DB-1F31-4362-B94D-715CC54982EC}" dt="2022-11-30T07:41:57.297" v="6088" actId="14100"/>
          <ac:spMkLst>
            <pc:docMk/>
            <pc:sldMk cId="2703397041" sldId="287"/>
            <ac:spMk id="11" creationId="{3B2CC8E6-B165-42E5-9082-267951626773}"/>
          </ac:spMkLst>
        </pc:spChg>
        <pc:spChg chg="mod">
          <ac:chgData name="Anna-Carina Mohrholz" userId="319e8f5a-43d4-4b3d-9ca7-1cc64d2dfc53" providerId="ADAL" clId="{6059A0DB-1F31-4362-B94D-715CC54982EC}" dt="2022-11-30T07:40:28.129" v="5995" actId="20577"/>
          <ac:spMkLst>
            <pc:docMk/>
            <pc:sldMk cId="2703397041" sldId="287"/>
            <ac:spMk id="20" creationId="{B94B6FCD-6BDE-48EB-89FB-9A0CC4616498}"/>
          </ac:spMkLst>
        </pc:spChg>
        <pc:spChg chg="mod">
          <ac:chgData name="Anna-Carina Mohrholz" userId="319e8f5a-43d4-4b3d-9ca7-1cc64d2dfc53" providerId="ADAL" clId="{6059A0DB-1F31-4362-B94D-715CC54982EC}" dt="2022-11-30T07:41:32.830" v="6061" actId="20577"/>
          <ac:spMkLst>
            <pc:docMk/>
            <pc:sldMk cId="2703397041" sldId="287"/>
            <ac:spMk id="21" creationId="{3969FA6D-5D7F-4562-BBE9-A67D7D1A11E7}"/>
          </ac:spMkLst>
        </pc:spChg>
      </pc:sldChg>
      <pc:sldChg chg="addSp delSp modSp mod ord">
        <pc:chgData name="Anna-Carina Mohrholz" userId="319e8f5a-43d4-4b3d-9ca7-1cc64d2dfc53" providerId="ADAL" clId="{6059A0DB-1F31-4362-B94D-715CC54982EC}" dt="2022-12-02T08:28:25.490" v="7537" actId="6549"/>
        <pc:sldMkLst>
          <pc:docMk/>
          <pc:sldMk cId="3350568489" sldId="289"/>
        </pc:sldMkLst>
        <pc:spChg chg="add mod">
          <ac:chgData name="Anna-Carina Mohrholz" userId="319e8f5a-43d4-4b3d-9ca7-1cc64d2dfc53" providerId="ADAL" clId="{6059A0DB-1F31-4362-B94D-715CC54982EC}" dt="2022-11-29T09:36:19.504" v="2478" actId="1076"/>
          <ac:spMkLst>
            <pc:docMk/>
            <pc:sldMk cId="3350568489" sldId="289"/>
            <ac:spMk id="2" creationId="{01840213-345E-E82A-E7AB-3340097D4D82}"/>
          </ac:spMkLst>
        </pc:spChg>
        <pc:spChg chg="add mod">
          <ac:chgData name="Anna-Carina Mohrholz" userId="319e8f5a-43d4-4b3d-9ca7-1cc64d2dfc53" providerId="ADAL" clId="{6059A0DB-1F31-4362-B94D-715CC54982EC}" dt="2022-11-30T09:10:59.687" v="7272" actId="14100"/>
          <ac:spMkLst>
            <pc:docMk/>
            <pc:sldMk cId="3350568489" sldId="289"/>
            <ac:spMk id="3" creationId="{00B061C5-57E9-0F8F-3255-5F97B98EBAC2}"/>
          </ac:spMkLst>
        </pc:spChg>
        <pc:spChg chg="add mod">
          <ac:chgData name="Anna-Carina Mohrholz" userId="319e8f5a-43d4-4b3d-9ca7-1cc64d2dfc53" providerId="ADAL" clId="{6059A0DB-1F31-4362-B94D-715CC54982EC}" dt="2022-12-02T08:24:09.629" v="7511" actId="6549"/>
          <ac:spMkLst>
            <pc:docMk/>
            <pc:sldMk cId="3350568489" sldId="289"/>
            <ac:spMk id="4" creationId="{EF2544E8-0E50-6106-6343-AB2F5DF79290}"/>
          </ac:spMkLst>
        </pc:spChg>
        <pc:spChg chg="mod">
          <ac:chgData name="Anna-Carina Mohrholz" userId="319e8f5a-43d4-4b3d-9ca7-1cc64d2dfc53" providerId="ADAL" clId="{6059A0DB-1F31-4362-B94D-715CC54982EC}" dt="2022-12-02T08:28:25.490" v="7537" actId="6549"/>
          <ac:spMkLst>
            <pc:docMk/>
            <pc:sldMk cId="3350568489" sldId="289"/>
            <ac:spMk id="19" creationId="{35205F04-7CF5-4352-8CD0-F5896BEA4676}"/>
          </ac:spMkLst>
        </pc:spChg>
        <pc:spChg chg="mod">
          <ac:chgData name="Anna-Carina Mohrholz" userId="319e8f5a-43d4-4b3d-9ca7-1cc64d2dfc53" providerId="ADAL" clId="{6059A0DB-1F31-4362-B94D-715CC54982EC}" dt="2022-11-29T09:36:27.219" v="2479" actId="14100"/>
          <ac:spMkLst>
            <pc:docMk/>
            <pc:sldMk cId="3350568489" sldId="289"/>
            <ac:spMk id="21" creationId="{0552E255-CDC8-4241-A53C-8D6B695529F7}"/>
          </ac:spMkLst>
        </pc:spChg>
        <pc:spChg chg="mod">
          <ac:chgData name="Anna-Carina Mohrholz" userId="319e8f5a-43d4-4b3d-9ca7-1cc64d2dfc53" providerId="ADAL" clId="{6059A0DB-1F31-4362-B94D-715CC54982EC}" dt="2022-11-29T09:44:21.308" v="2575" actId="6549"/>
          <ac:spMkLst>
            <pc:docMk/>
            <pc:sldMk cId="3350568489" sldId="289"/>
            <ac:spMk id="22" creationId="{2684FE20-494A-4234-92BC-80D6F9C81166}"/>
          </ac:spMkLst>
        </pc:spChg>
        <pc:spChg chg="mod">
          <ac:chgData name="Anna-Carina Mohrholz" userId="319e8f5a-43d4-4b3d-9ca7-1cc64d2dfc53" providerId="ADAL" clId="{6059A0DB-1F31-4362-B94D-715CC54982EC}" dt="2022-11-29T09:41:10.138" v="2550" actId="3064"/>
          <ac:spMkLst>
            <pc:docMk/>
            <pc:sldMk cId="3350568489" sldId="289"/>
            <ac:spMk id="23" creationId="{C3E76256-EFFC-424A-8F27-6FBAD351A852}"/>
          </ac:spMkLst>
        </pc:spChg>
        <pc:spChg chg="mod">
          <ac:chgData name="Anna-Carina Mohrholz" userId="319e8f5a-43d4-4b3d-9ca7-1cc64d2dfc53" providerId="ADAL" clId="{6059A0DB-1F31-4362-B94D-715CC54982EC}" dt="2022-11-29T09:43:18.313" v="2567" actId="20577"/>
          <ac:spMkLst>
            <pc:docMk/>
            <pc:sldMk cId="3350568489" sldId="289"/>
            <ac:spMk id="24" creationId="{98AD8A48-F95F-4FC4-8EC5-3276C3FA5CDD}"/>
          </ac:spMkLst>
        </pc:spChg>
        <pc:spChg chg="del mod">
          <ac:chgData name="Anna-Carina Mohrholz" userId="319e8f5a-43d4-4b3d-9ca7-1cc64d2dfc53" providerId="ADAL" clId="{6059A0DB-1F31-4362-B94D-715CC54982EC}" dt="2022-11-29T08:31:37.379" v="1877"/>
          <ac:spMkLst>
            <pc:docMk/>
            <pc:sldMk cId="3350568489" sldId="289"/>
            <ac:spMk id="26" creationId="{2EBEE1CA-BF08-4898-B262-CF2C123DF739}"/>
          </ac:spMkLst>
        </pc:spChg>
      </pc:sldChg>
      <pc:sldChg chg="del">
        <pc:chgData name="Anna-Carina Mohrholz" userId="319e8f5a-43d4-4b3d-9ca7-1cc64d2dfc53" providerId="ADAL" clId="{6059A0DB-1F31-4362-B94D-715CC54982EC}" dt="2022-12-02T12:33:10.190" v="9008" actId="47"/>
        <pc:sldMkLst>
          <pc:docMk/>
          <pc:sldMk cId="1515553712" sldId="290"/>
        </pc:sldMkLst>
      </pc:sldChg>
      <pc:sldChg chg="modSp mod ord">
        <pc:chgData name="Anna-Carina Mohrholz" userId="319e8f5a-43d4-4b3d-9ca7-1cc64d2dfc53" providerId="ADAL" clId="{6059A0DB-1F31-4362-B94D-715CC54982EC}" dt="2022-12-02T12:39:49.315" v="9030" actId="1076"/>
        <pc:sldMkLst>
          <pc:docMk/>
          <pc:sldMk cId="1515553712" sldId="291"/>
        </pc:sldMkLst>
        <pc:spChg chg="mod">
          <ac:chgData name="Anna-Carina Mohrholz" userId="319e8f5a-43d4-4b3d-9ca7-1cc64d2dfc53" providerId="ADAL" clId="{6059A0DB-1F31-4362-B94D-715CC54982EC}" dt="2022-12-02T08:41:56.950" v="7866" actId="20577"/>
          <ac:spMkLst>
            <pc:docMk/>
            <pc:sldMk cId="1515553712" sldId="291"/>
            <ac:spMk id="18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08:37:39.956" v="7600" actId="14100"/>
          <ac:spMkLst>
            <pc:docMk/>
            <pc:sldMk cId="1515553712" sldId="291"/>
            <ac:spMk id="20" creationId="{7A122277-F1EE-44AF-B366-58D8A03483E3}"/>
          </ac:spMkLst>
        </pc:spChg>
        <pc:spChg chg="mod">
          <ac:chgData name="Anna-Carina Mohrholz" userId="319e8f5a-43d4-4b3d-9ca7-1cc64d2dfc53" providerId="ADAL" clId="{6059A0DB-1F31-4362-B94D-715CC54982EC}" dt="2022-12-02T08:41:44.766" v="7853" actId="6549"/>
          <ac:spMkLst>
            <pc:docMk/>
            <pc:sldMk cId="1515553712" sldId="291"/>
            <ac:spMk id="53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08:47:00.028" v="8190" actId="20577"/>
          <ac:spMkLst>
            <pc:docMk/>
            <pc:sldMk cId="1515553712" sldId="291"/>
            <ac:spMk id="54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08:46:26.294" v="8161" actId="14100"/>
          <ac:spMkLst>
            <pc:docMk/>
            <pc:sldMk cId="1515553712" sldId="291"/>
            <ac:spMk id="56" creationId="{CEC95C44-CF70-46D7-A306-29B9C9581E28}"/>
          </ac:spMkLst>
        </pc:spChg>
        <pc:grpChg chg="mod">
          <ac:chgData name="Anna-Carina Mohrholz" userId="319e8f5a-43d4-4b3d-9ca7-1cc64d2dfc53" providerId="ADAL" clId="{6059A0DB-1F31-4362-B94D-715CC54982EC}" dt="2022-12-02T12:39:49.315" v="9030" actId="1076"/>
          <ac:grpSpMkLst>
            <pc:docMk/>
            <pc:sldMk cId="1515553712" sldId="291"/>
            <ac:grpSpMk id="60" creationId="{00000000-0000-0000-0000-000000000000}"/>
          </ac:grpSpMkLst>
        </pc:grpChg>
      </pc:sldChg>
      <pc:sldChg chg="modSp mod">
        <pc:chgData name="Anna-Carina Mohrholz" userId="319e8f5a-43d4-4b3d-9ca7-1cc64d2dfc53" providerId="ADAL" clId="{6059A0DB-1F31-4362-B94D-715CC54982EC}" dt="2022-12-02T13:19:44.382" v="10912" actId="14100"/>
        <pc:sldMkLst>
          <pc:docMk/>
          <pc:sldMk cId="1515553712" sldId="292"/>
        </pc:sldMkLst>
        <pc:spChg chg="mod">
          <ac:chgData name="Anna-Carina Mohrholz" userId="319e8f5a-43d4-4b3d-9ca7-1cc64d2dfc53" providerId="ADAL" clId="{6059A0DB-1F31-4362-B94D-715CC54982EC}" dt="2022-12-02T13:08:02.418" v="10209" actId="14100"/>
          <ac:spMkLst>
            <pc:docMk/>
            <pc:sldMk cId="1515553712" sldId="292"/>
            <ac:spMk id="7" creationId="{339E396A-D64E-4504-8899-469321377C92}"/>
          </ac:spMkLst>
        </pc:spChg>
        <pc:spChg chg="mod">
          <ac:chgData name="Anna-Carina Mohrholz" userId="319e8f5a-43d4-4b3d-9ca7-1cc64d2dfc53" providerId="ADAL" clId="{6059A0DB-1F31-4362-B94D-715CC54982EC}" dt="2022-12-02T13:19:44.382" v="10912" actId="14100"/>
          <ac:spMkLst>
            <pc:docMk/>
            <pc:sldMk cId="1515553712" sldId="292"/>
            <ac:spMk id="26" creationId="{2F17DC47-0BEE-4ED4-BA6B-A229EF47F4E7}"/>
          </ac:spMkLst>
        </pc:spChg>
      </pc:sldChg>
      <pc:sldChg chg="addSp delSp modSp mod">
        <pc:chgData name="Anna-Carina Mohrholz" userId="319e8f5a-43d4-4b3d-9ca7-1cc64d2dfc53" providerId="ADAL" clId="{6059A0DB-1F31-4362-B94D-715CC54982EC}" dt="2022-12-02T13:20:53.003" v="10922" actId="113"/>
        <pc:sldMkLst>
          <pc:docMk/>
          <pc:sldMk cId="1515553712" sldId="293"/>
        </pc:sldMkLst>
        <pc:spChg chg="add mod">
          <ac:chgData name="Anna-Carina Mohrholz" userId="319e8f5a-43d4-4b3d-9ca7-1cc64d2dfc53" providerId="ADAL" clId="{6059A0DB-1F31-4362-B94D-715CC54982EC}" dt="2022-12-02T13:20:53.003" v="10922" actId="113"/>
          <ac:spMkLst>
            <pc:docMk/>
            <pc:sldMk cId="1515553712" sldId="293"/>
            <ac:spMk id="2" creationId="{8764F363-7B6C-8B40-895C-0F26D83A8758}"/>
          </ac:spMkLst>
        </pc:spChg>
        <pc:spChg chg="del">
          <ac:chgData name="Anna-Carina Mohrholz" userId="319e8f5a-43d4-4b3d-9ca7-1cc64d2dfc53" providerId="ADAL" clId="{6059A0DB-1F31-4362-B94D-715CC54982EC}" dt="2022-12-02T13:19:52.225" v="10913" actId="478"/>
          <ac:spMkLst>
            <pc:docMk/>
            <pc:sldMk cId="1515553712" sldId="293"/>
            <ac:spMk id="26" creationId="{2F17DC47-0BEE-4ED4-BA6B-A229EF47F4E7}"/>
          </ac:spMkLst>
        </pc:spChg>
      </pc:sldChg>
      <pc:sldChg chg="modSp mod">
        <pc:chgData name="Anna-Carina Mohrholz" userId="319e8f5a-43d4-4b3d-9ca7-1cc64d2dfc53" providerId="ADAL" clId="{6059A0DB-1F31-4362-B94D-715CC54982EC}" dt="2022-12-02T13:24:09.154" v="10938" actId="113"/>
        <pc:sldMkLst>
          <pc:docMk/>
          <pc:sldMk cId="1515553712" sldId="294"/>
        </pc:sldMkLst>
        <pc:spChg chg="mod">
          <ac:chgData name="Anna-Carina Mohrholz" userId="319e8f5a-43d4-4b3d-9ca7-1cc64d2dfc53" providerId="ADAL" clId="{6059A0DB-1F31-4362-B94D-715CC54982EC}" dt="2022-12-02T13:24:09.154" v="10938" actId="113"/>
          <ac:spMkLst>
            <pc:docMk/>
            <pc:sldMk cId="1515553712" sldId="294"/>
            <ac:spMk id="26" creationId="{2F17DC47-0BEE-4ED4-BA6B-A229EF47F4E7}"/>
          </ac:spMkLst>
        </pc:spChg>
      </pc:sldChg>
      <pc:sldChg chg="modSp mod">
        <pc:chgData name="Anna-Carina Mohrholz" userId="319e8f5a-43d4-4b3d-9ca7-1cc64d2dfc53" providerId="ADAL" clId="{6059A0DB-1F31-4362-B94D-715CC54982EC}" dt="2022-12-02T13:26:00.303" v="10950" actId="20577"/>
        <pc:sldMkLst>
          <pc:docMk/>
          <pc:sldMk cId="1515553712" sldId="295"/>
        </pc:sldMkLst>
        <pc:spChg chg="mod">
          <ac:chgData name="Anna-Carina Mohrholz" userId="319e8f5a-43d4-4b3d-9ca7-1cc64d2dfc53" providerId="ADAL" clId="{6059A0DB-1F31-4362-B94D-715CC54982EC}" dt="2022-12-02T13:26:00.303" v="10950" actId="20577"/>
          <ac:spMkLst>
            <pc:docMk/>
            <pc:sldMk cId="1515553712" sldId="295"/>
            <ac:spMk id="26" creationId="{2F17DC47-0BEE-4ED4-BA6B-A229EF47F4E7}"/>
          </ac:spMkLst>
        </pc:spChg>
      </pc:sldChg>
      <pc:sldChg chg="addSp delSp modSp mod">
        <pc:chgData name="Anna-Carina Mohrholz" userId="319e8f5a-43d4-4b3d-9ca7-1cc64d2dfc53" providerId="ADAL" clId="{6059A0DB-1F31-4362-B94D-715CC54982EC}" dt="2022-12-02T13:23:54.386" v="10935" actId="207"/>
        <pc:sldMkLst>
          <pc:docMk/>
          <pc:sldMk cId="1515553712" sldId="296"/>
        </pc:sldMkLst>
        <pc:spChg chg="add mod">
          <ac:chgData name="Anna-Carina Mohrholz" userId="319e8f5a-43d4-4b3d-9ca7-1cc64d2dfc53" providerId="ADAL" clId="{6059A0DB-1F31-4362-B94D-715CC54982EC}" dt="2022-12-02T13:23:54.386" v="10935" actId="207"/>
          <ac:spMkLst>
            <pc:docMk/>
            <pc:sldMk cId="1515553712" sldId="296"/>
            <ac:spMk id="2" creationId="{2B9326F4-2165-E44C-B9F2-50EE444CAC06}"/>
          </ac:spMkLst>
        </pc:spChg>
        <pc:spChg chg="del">
          <ac:chgData name="Anna-Carina Mohrholz" userId="319e8f5a-43d4-4b3d-9ca7-1cc64d2dfc53" providerId="ADAL" clId="{6059A0DB-1F31-4362-B94D-715CC54982EC}" dt="2022-12-02T13:23:31.935" v="10928" actId="478"/>
          <ac:spMkLst>
            <pc:docMk/>
            <pc:sldMk cId="1515553712" sldId="296"/>
            <ac:spMk id="26" creationId="{2F17DC47-0BEE-4ED4-BA6B-A229EF47F4E7}"/>
          </ac:spMkLst>
        </pc:spChg>
      </pc:sldChg>
      <pc:sldChg chg="addSp delSp modSp mod">
        <pc:chgData name="Anna-Carina Mohrholz" userId="319e8f5a-43d4-4b3d-9ca7-1cc64d2dfc53" providerId="ADAL" clId="{6059A0DB-1F31-4362-B94D-715CC54982EC}" dt="2022-12-02T13:56:27.027" v="10960" actId="207"/>
        <pc:sldMkLst>
          <pc:docMk/>
          <pc:sldMk cId="1515553712" sldId="297"/>
        </pc:sldMkLst>
        <pc:spChg chg="add mod">
          <ac:chgData name="Anna-Carina Mohrholz" userId="319e8f5a-43d4-4b3d-9ca7-1cc64d2dfc53" providerId="ADAL" clId="{6059A0DB-1F31-4362-B94D-715CC54982EC}" dt="2022-12-02T13:56:27.027" v="10960" actId="207"/>
          <ac:spMkLst>
            <pc:docMk/>
            <pc:sldMk cId="1515553712" sldId="297"/>
            <ac:spMk id="2" creationId="{2CD2ED04-1F34-CB09-744D-1576A41A34A5}"/>
          </ac:spMkLst>
        </pc:spChg>
        <pc:spChg chg="del">
          <ac:chgData name="Anna-Carina Mohrholz" userId="319e8f5a-43d4-4b3d-9ca7-1cc64d2dfc53" providerId="ADAL" clId="{6059A0DB-1F31-4362-B94D-715CC54982EC}" dt="2022-12-02T13:54:17.016" v="10951" actId="478"/>
          <ac:spMkLst>
            <pc:docMk/>
            <pc:sldMk cId="1515553712" sldId="297"/>
            <ac:spMk id="26" creationId="{2F17DC47-0BEE-4ED4-BA6B-A229EF47F4E7}"/>
          </ac:spMkLst>
        </pc:spChg>
      </pc:sldChg>
      <pc:sldChg chg="addSp delSp modSp mod">
        <pc:chgData name="Anna-Carina Mohrholz" userId="319e8f5a-43d4-4b3d-9ca7-1cc64d2dfc53" providerId="ADAL" clId="{6059A0DB-1F31-4362-B94D-715CC54982EC}" dt="2022-12-02T13:59:49.953" v="11002" actId="6549"/>
        <pc:sldMkLst>
          <pc:docMk/>
          <pc:sldMk cId="3134451797" sldId="298"/>
        </pc:sldMkLst>
        <pc:spChg chg="add mod">
          <ac:chgData name="Anna-Carina Mohrholz" userId="319e8f5a-43d4-4b3d-9ca7-1cc64d2dfc53" providerId="ADAL" clId="{6059A0DB-1F31-4362-B94D-715CC54982EC}" dt="2022-12-02T13:59:27.171" v="10988" actId="6549"/>
          <ac:spMkLst>
            <pc:docMk/>
            <pc:sldMk cId="3134451797" sldId="298"/>
            <ac:spMk id="2" creationId="{C1527E63-4DEF-3BFC-2F6F-3BAA872126C8}"/>
          </ac:spMkLst>
        </pc:spChg>
        <pc:spChg chg="add mod">
          <ac:chgData name="Anna-Carina Mohrholz" userId="319e8f5a-43d4-4b3d-9ca7-1cc64d2dfc53" providerId="ADAL" clId="{6059A0DB-1F31-4362-B94D-715CC54982EC}" dt="2022-12-02T13:59:39.524" v="10993" actId="6549"/>
          <ac:spMkLst>
            <pc:docMk/>
            <pc:sldMk cId="3134451797" sldId="298"/>
            <ac:spMk id="3" creationId="{E56CD4E9-BA6C-BA35-0892-AFC72C9AFDDF}"/>
          </ac:spMkLst>
        </pc:spChg>
        <pc:spChg chg="add mod">
          <ac:chgData name="Anna-Carina Mohrholz" userId="319e8f5a-43d4-4b3d-9ca7-1cc64d2dfc53" providerId="ADAL" clId="{6059A0DB-1F31-4362-B94D-715CC54982EC}" dt="2022-12-02T13:59:49.953" v="11002" actId="6549"/>
          <ac:spMkLst>
            <pc:docMk/>
            <pc:sldMk cId="3134451797" sldId="298"/>
            <ac:spMk id="4" creationId="{97E37D9D-A699-4786-42F9-50BCA31734E7}"/>
          </ac:spMkLst>
        </pc:spChg>
        <pc:spChg chg="mod">
          <ac:chgData name="Anna-Carina Mohrholz" userId="319e8f5a-43d4-4b3d-9ca7-1cc64d2dfc53" providerId="ADAL" clId="{6059A0DB-1F31-4362-B94D-715CC54982EC}" dt="2022-12-02T13:58:57.587" v="10983" actId="1076"/>
          <ac:spMkLst>
            <pc:docMk/>
            <pc:sldMk cId="3134451797" sldId="298"/>
            <ac:spMk id="16" creationId="{ED86E724-3288-434C-B43F-43F373EAB77F}"/>
          </ac:spMkLst>
        </pc:spChg>
        <pc:spChg chg="del">
          <ac:chgData name="Anna-Carina Mohrholz" userId="319e8f5a-43d4-4b3d-9ca7-1cc64d2dfc53" providerId="ADAL" clId="{6059A0DB-1F31-4362-B94D-715CC54982EC}" dt="2022-12-02T13:57:24.780" v="10962" actId="478"/>
          <ac:spMkLst>
            <pc:docMk/>
            <pc:sldMk cId="3134451797" sldId="298"/>
            <ac:spMk id="23" creationId="{8403023C-61C3-4BC3-A136-65ACC0BE34D4}"/>
          </ac:spMkLst>
        </pc:spChg>
        <pc:spChg chg="del">
          <ac:chgData name="Anna-Carina Mohrholz" userId="319e8f5a-43d4-4b3d-9ca7-1cc64d2dfc53" providerId="ADAL" clId="{6059A0DB-1F31-4362-B94D-715CC54982EC}" dt="2022-12-02T13:58:01.571" v="10967" actId="478"/>
          <ac:spMkLst>
            <pc:docMk/>
            <pc:sldMk cId="3134451797" sldId="298"/>
            <ac:spMk id="25" creationId="{15A892E0-6DDF-44C6-86FF-D7CF39FE1E1A}"/>
          </ac:spMkLst>
        </pc:spChg>
        <pc:spChg chg="del">
          <ac:chgData name="Anna-Carina Mohrholz" userId="319e8f5a-43d4-4b3d-9ca7-1cc64d2dfc53" providerId="ADAL" clId="{6059A0DB-1F31-4362-B94D-715CC54982EC}" dt="2022-12-02T13:58:03.996" v="10968" actId="478"/>
          <ac:spMkLst>
            <pc:docMk/>
            <pc:sldMk cId="3134451797" sldId="298"/>
            <ac:spMk id="26" creationId="{539A8143-756E-4179-9F3D-E6D63F48F350}"/>
          </ac:spMkLst>
        </pc:spChg>
      </pc:sldChg>
      <pc:sldChg chg="del">
        <pc:chgData name="Anna-Carina Mohrholz" userId="319e8f5a-43d4-4b3d-9ca7-1cc64d2dfc53" providerId="ADAL" clId="{6059A0DB-1F31-4362-B94D-715CC54982EC}" dt="2022-12-02T14:00:02.222" v="11005" actId="47"/>
        <pc:sldMkLst>
          <pc:docMk/>
          <pc:sldMk cId="4076648355" sldId="299"/>
        </pc:sldMkLst>
      </pc:sldChg>
      <pc:sldChg chg="del">
        <pc:chgData name="Anna-Carina Mohrholz" userId="319e8f5a-43d4-4b3d-9ca7-1cc64d2dfc53" providerId="ADAL" clId="{6059A0DB-1F31-4362-B94D-715CC54982EC}" dt="2022-12-02T14:00:03.260" v="11006" actId="47"/>
        <pc:sldMkLst>
          <pc:docMk/>
          <pc:sldMk cId="1193761978" sldId="300"/>
        </pc:sldMkLst>
      </pc:sldChg>
      <pc:sldChg chg="del">
        <pc:chgData name="Anna-Carina Mohrholz" userId="319e8f5a-43d4-4b3d-9ca7-1cc64d2dfc53" providerId="ADAL" clId="{6059A0DB-1F31-4362-B94D-715CC54982EC}" dt="2022-12-02T14:00:01.019" v="11004" actId="47"/>
        <pc:sldMkLst>
          <pc:docMk/>
          <pc:sldMk cId="313758320" sldId="301"/>
        </pc:sldMkLst>
      </pc:sldChg>
      <pc:sldChg chg="del">
        <pc:chgData name="Anna-Carina Mohrholz" userId="319e8f5a-43d4-4b3d-9ca7-1cc64d2dfc53" providerId="ADAL" clId="{6059A0DB-1F31-4362-B94D-715CC54982EC}" dt="2022-12-02T14:00:04.857" v="11008" actId="47"/>
        <pc:sldMkLst>
          <pc:docMk/>
          <pc:sldMk cId="486176497" sldId="302"/>
        </pc:sldMkLst>
      </pc:sldChg>
      <pc:sldChg chg="del">
        <pc:chgData name="Anna-Carina Mohrholz" userId="319e8f5a-43d4-4b3d-9ca7-1cc64d2dfc53" providerId="ADAL" clId="{6059A0DB-1F31-4362-B94D-715CC54982EC}" dt="2022-12-02T14:00:05.642" v="11009" actId="47"/>
        <pc:sldMkLst>
          <pc:docMk/>
          <pc:sldMk cId="212682184" sldId="303"/>
        </pc:sldMkLst>
      </pc:sldChg>
      <pc:sldChg chg="del">
        <pc:chgData name="Anna-Carina Mohrholz" userId="319e8f5a-43d4-4b3d-9ca7-1cc64d2dfc53" providerId="ADAL" clId="{6059A0DB-1F31-4362-B94D-715CC54982EC}" dt="2022-12-02T14:00:03.922" v="11007" actId="47"/>
        <pc:sldMkLst>
          <pc:docMk/>
          <pc:sldMk cId="313758320" sldId="304"/>
        </pc:sldMkLst>
      </pc:sldChg>
      <pc:sldChg chg="delSp modSp add mod">
        <pc:chgData name="Anna-Carina Mohrholz" userId="319e8f5a-43d4-4b3d-9ca7-1cc64d2dfc53" providerId="ADAL" clId="{6059A0DB-1F31-4362-B94D-715CC54982EC}" dt="2022-12-02T08:34:14.734" v="7560" actId="6549"/>
        <pc:sldMkLst>
          <pc:docMk/>
          <pc:sldMk cId="1893924144" sldId="305"/>
        </pc:sldMkLst>
        <pc:spChg chg="mod">
          <ac:chgData name="Anna-Carina Mohrholz" userId="319e8f5a-43d4-4b3d-9ca7-1cc64d2dfc53" providerId="ADAL" clId="{6059A0DB-1F31-4362-B94D-715CC54982EC}" dt="2022-11-29T09:56:05.464" v="2657"/>
          <ac:spMkLst>
            <pc:docMk/>
            <pc:sldMk cId="1893924144" sldId="305"/>
            <ac:spMk id="2" creationId="{CD3991BB-1DBA-DD23-6698-E3B666F57A0B}"/>
          </ac:spMkLst>
        </pc:spChg>
        <pc:spChg chg="mod">
          <ac:chgData name="Anna-Carina Mohrholz" userId="319e8f5a-43d4-4b3d-9ca7-1cc64d2dfc53" providerId="ADAL" clId="{6059A0DB-1F31-4362-B94D-715CC54982EC}" dt="2022-12-02T08:34:14.734" v="7560" actId="6549"/>
          <ac:spMkLst>
            <pc:docMk/>
            <pc:sldMk cId="1893924144" sldId="305"/>
            <ac:spMk id="9" creationId="{E67834CF-0CDD-477F-8490-ED932D0F7E02}"/>
          </ac:spMkLst>
        </pc:spChg>
        <pc:spChg chg="del mod">
          <ac:chgData name="Anna-Carina Mohrholz" userId="319e8f5a-43d4-4b3d-9ca7-1cc64d2dfc53" providerId="ADAL" clId="{6059A0DB-1F31-4362-B94D-715CC54982EC}" dt="2022-11-29T11:29:02.532" v="4927" actId="478"/>
          <ac:spMkLst>
            <pc:docMk/>
            <pc:sldMk cId="1893924144" sldId="305"/>
            <ac:spMk id="11" creationId="{469A6D6B-69A1-4FF7-A4BD-4C4BC6E53D7D}"/>
          </ac:spMkLst>
        </pc:spChg>
        <pc:spChg chg="del">
          <ac:chgData name="Anna-Carina Mohrholz" userId="319e8f5a-43d4-4b3d-9ca7-1cc64d2dfc53" providerId="ADAL" clId="{6059A0DB-1F31-4362-B94D-715CC54982EC}" dt="2022-11-29T10:24:58.057" v="3716" actId="478"/>
          <ac:spMkLst>
            <pc:docMk/>
            <pc:sldMk cId="1893924144" sldId="305"/>
            <ac:spMk id="16" creationId="{A9B4BD22-AF40-4574-BB02-C00B471C806C}"/>
          </ac:spMkLst>
        </pc:spChg>
        <pc:spChg chg="mod">
          <ac:chgData name="Anna-Carina Mohrholz" userId="319e8f5a-43d4-4b3d-9ca7-1cc64d2dfc53" providerId="ADAL" clId="{6059A0DB-1F31-4362-B94D-715CC54982EC}" dt="2022-12-01T14:44:24.680" v="7408" actId="948"/>
          <ac:spMkLst>
            <pc:docMk/>
            <pc:sldMk cId="1893924144" sldId="305"/>
            <ac:spMk id="26" creationId="{2F17DC47-0BEE-4ED4-BA6B-A229EF47F4E7}"/>
          </ac:spMkLst>
        </pc:spChg>
        <pc:grpChg chg="mod">
          <ac:chgData name="Anna-Carina Mohrholz" userId="319e8f5a-43d4-4b3d-9ca7-1cc64d2dfc53" providerId="ADAL" clId="{6059A0DB-1F31-4362-B94D-715CC54982EC}" dt="2022-12-01T14:40:35.090" v="7402" actId="1076"/>
          <ac:grpSpMkLst>
            <pc:docMk/>
            <pc:sldMk cId="1893924144" sldId="305"/>
            <ac:grpSpMk id="20" creationId="{836779A8-CB14-4437-9371-10970D1A1140}"/>
          </ac:grpSpMkLst>
        </pc:grpChg>
        <pc:cxnChg chg="mod">
          <ac:chgData name="Anna-Carina Mohrholz" userId="319e8f5a-43d4-4b3d-9ca7-1cc64d2dfc53" providerId="ADAL" clId="{6059A0DB-1F31-4362-B94D-715CC54982EC}" dt="2022-12-01T14:44:30.199" v="7409" actId="1076"/>
          <ac:cxnSpMkLst>
            <pc:docMk/>
            <pc:sldMk cId="1893924144" sldId="305"/>
            <ac:cxnSpMk id="19" creationId="{E933108B-F2D3-4494-8FFA-2DD52324944A}"/>
          </ac:cxnSpMkLst>
        </pc:cxnChg>
      </pc:sldChg>
      <pc:sldChg chg="modSp add mod">
        <pc:chgData name="Anna-Carina Mohrholz" userId="319e8f5a-43d4-4b3d-9ca7-1cc64d2dfc53" providerId="ADAL" clId="{6059A0DB-1F31-4362-B94D-715CC54982EC}" dt="2022-12-02T08:34:44.067" v="7568" actId="20577"/>
        <pc:sldMkLst>
          <pc:docMk/>
          <pc:sldMk cId="2184187773" sldId="306"/>
        </pc:sldMkLst>
        <pc:spChg chg="mod">
          <ac:chgData name="Anna-Carina Mohrholz" userId="319e8f5a-43d4-4b3d-9ca7-1cc64d2dfc53" providerId="ADAL" clId="{6059A0DB-1F31-4362-B94D-715CC54982EC}" dt="2022-12-01T14:40:51.089" v="7406" actId="6549"/>
          <ac:spMkLst>
            <pc:docMk/>
            <pc:sldMk cId="2184187773" sldId="306"/>
            <ac:spMk id="2" creationId="{D5CEC4C7-A977-DB7C-914C-3D89A880496D}"/>
          </ac:spMkLst>
        </pc:spChg>
        <pc:spChg chg="mod">
          <ac:chgData name="Anna-Carina Mohrholz" userId="319e8f5a-43d4-4b3d-9ca7-1cc64d2dfc53" providerId="ADAL" clId="{6059A0DB-1F31-4362-B94D-715CC54982EC}" dt="2022-12-02T08:34:44.067" v="7568" actId="20577"/>
          <ac:spMkLst>
            <pc:docMk/>
            <pc:sldMk cId="2184187773" sldId="306"/>
            <ac:spMk id="13" creationId="{221D9760-F645-4927-B7C4-E88AC4F46B5D}"/>
          </ac:spMkLst>
        </pc:spChg>
        <pc:spChg chg="mod">
          <ac:chgData name="Anna-Carina Mohrholz" userId="319e8f5a-43d4-4b3d-9ca7-1cc64d2dfc53" providerId="ADAL" clId="{6059A0DB-1F31-4362-B94D-715CC54982EC}" dt="2022-12-02T08:34:34.579" v="7562" actId="20577"/>
          <ac:spMkLst>
            <pc:docMk/>
            <pc:sldMk cId="2184187773" sldId="306"/>
            <ac:spMk id="17" creationId="{5B95716E-C3DF-4A56-8AB6-C63D97FF3F2A}"/>
          </ac:spMkLst>
        </pc:spChg>
        <pc:spChg chg="mod">
          <ac:chgData name="Anna-Carina Mohrholz" userId="319e8f5a-43d4-4b3d-9ca7-1cc64d2dfc53" providerId="ADAL" clId="{6059A0DB-1F31-4362-B94D-715CC54982EC}" dt="2022-12-01T14:45:49.041" v="7425" actId="20577"/>
          <ac:spMkLst>
            <pc:docMk/>
            <pc:sldMk cId="2184187773" sldId="306"/>
            <ac:spMk id="26" creationId="{2F17DC47-0BEE-4ED4-BA6B-A229EF47F4E7}"/>
          </ac:spMkLst>
        </pc:spChg>
      </pc:sldChg>
      <pc:sldChg chg="delSp modSp add mod">
        <pc:chgData name="Anna-Carina Mohrholz" userId="319e8f5a-43d4-4b3d-9ca7-1cc64d2dfc53" providerId="ADAL" clId="{6059A0DB-1F31-4362-B94D-715CC54982EC}" dt="2022-12-02T08:35:56.350" v="7576" actId="6549"/>
        <pc:sldMkLst>
          <pc:docMk/>
          <pc:sldMk cId="1944160235" sldId="307"/>
        </pc:sldMkLst>
        <pc:spChg chg="del">
          <ac:chgData name="Anna-Carina Mohrholz" userId="319e8f5a-43d4-4b3d-9ca7-1cc64d2dfc53" providerId="ADAL" clId="{6059A0DB-1F31-4362-B94D-715CC54982EC}" dt="2022-11-29T10:19:33.005" v="3571" actId="478"/>
          <ac:spMkLst>
            <pc:docMk/>
            <pc:sldMk cId="1944160235" sldId="307"/>
            <ac:spMk id="2" creationId="{01840213-345E-E82A-E7AB-3340097D4D82}"/>
          </ac:spMkLst>
        </pc:spChg>
        <pc:spChg chg="mod">
          <ac:chgData name="Anna-Carina Mohrholz" userId="319e8f5a-43d4-4b3d-9ca7-1cc64d2dfc53" providerId="ADAL" clId="{6059A0DB-1F31-4362-B94D-715CC54982EC}" dt="2022-12-02T08:35:56.350" v="7576" actId="6549"/>
          <ac:spMkLst>
            <pc:docMk/>
            <pc:sldMk cId="1944160235" sldId="307"/>
            <ac:spMk id="3" creationId="{00B061C5-57E9-0F8F-3255-5F97B98EBAC2}"/>
          </ac:spMkLst>
        </pc:spChg>
        <pc:spChg chg="mod">
          <ac:chgData name="Anna-Carina Mohrholz" userId="319e8f5a-43d4-4b3d-9ca7-1cc64d2dfc53" providerId="ADAL" clId="{6059A0DB-1F31-4362-B94D-715CC54982EC}" dt="2022-11-29T10:09:51.883" v="2961"/>
          <ac:spMkLst>
            <pc:docMk/>
            <pc:sldMk cId="1944160235" sldId="307"/>
            <ac:spMk id="4" creationId="{EF2544E8-0E50-6106-6343-AB2F5DF79290}"/>
          </ac:spMkLst>
        </pc:spChg>
        <pc:spChg chg="mod">
          <ac:chgData name="Anna-Carina Mohrholz" userId="319e8f5a-43d4-4b3d-9ca7-1cc64d2dfc53" providerId="ADAL" clId="{6059A0DB-1F31-4362-B94D-715CC54982EC}" dt="2022-12-02T08:35:06.660" v="7570" actId="6549"/>
          <ac:spMkLst>
            <pc:docMk/>
            <pc:sldMk cId="1944160235" sldId="307"/>
            <ac:spMk id="19" creationId="{35205F04-7CF5-4352-8CD0-F5896BEA4676}"/>
          </ac:spMkLst>
        </pc:spChg>
        <pc:spChg chg="mod">
          <ac:chgData name="Anna-Carina Mohrholz" userId="319e8f5a-43d4-4b3d-9ca7-1cc64d2dfc53" providerId="ADAL" clId="{6059A0DB-1F31-4362-B94D-715CC54982EC}" dt="2022-11-29T10:16:29.964" v="3330" actId="6549"/>
          <ac:spMkLst>
            <pc:docMk/>
            <pc:sldMk cId="1944160235" sldId="307"/>
            <ac:spMk id="21" creationId="{0552E255-CDC8-4241-A53C-8D6B695529F7}"/>
          </ac:spMkLst>
        </pc:spChg>
        <pc:spChg chg="mod">
          <ac:chgData name="Anna-Carina Mohrholz" userId="319e8f5a-43d4-4b3d-9ca7-1cc64d2dfc53" providerId="ADAL" clId="{6059A0DB-1F31-4362-B94D-715CC54982EC}" dt="2022-11-29T10:20:28.905" v="3592" actId="14100"/>
          <ac:spMkLst>
            <pc:docMk/>
            <pc:sldMk cId="1944160235" sldId="307"/>
            <ac:spMk id="22" creationId="{2684FE20-494A-4234-92BC-80D6F9C81166}"/>
          </ac:spMkLst>
        </pc:spChg>
        <pc:spChg chg="mod">
          <ac:chgData name="Anna-Carina Mohrholz" userId="319e8f5a-43d4-4b3d-9ca7-1cc64d2dfc53" providerId="ADAL" clId="{6059A0DB-1F31-4362-B94D-715CC54982EC}" dt="2022-11-29T10:22:01.679" v="3695" actId="20577"/>
          <ac:spMkLst>
            <pc:docMk/>
            <pc:sldMk cId="1944160235" sldId="307"/>
            <ac:spMk id="23" creationId="{C3E76256-EFFC-424A-8F27-6FBAD351A852}"/>
          </ac:spMkLst>
        </pc:spChg>
        <pc:spChg chg="mod">
          <ac:chgData name="Anna-Carina Mohrholz" userId="319e8f5a-43d4-4b3d-9ca7-1cc64d2dfc53" providerId="ADAL" clId="{6059A0DB-1F31-4362-B94D-715CC54982EC}" dt="2022-11-29T10:20:32.487" v="3593" actId="14100"/>
          <ac:spMkLst>
            <pc:docMk/>
            <pc:sldMk cId="1944160235" sldId="307"/>
            <ac:spMk id="24" creationId="{98AD8A48-F95F-4FC4-8EC5-3276C3FA5CDD}"/>
          </ac:spMkLst>
        </pc:spChg>
      </pc:sldChg>
      <pc:sldChg chg="addSp delSp modSp add mod">
        <pc:chgData name="Anna-Carina Mohrholz" userId="319e8f5a-43d4-4b3d-9ca7-1cc64d2dfc53" providerId="ADAL" clId="{6059A0DB-1F31-4362-B94D-715CC54982EC}" dt="2022-12-02T08:36:09.803" v="7582" actId="6549"/>
        <pc:sldMkLst>
          <pc:docMk/>
          <pc:sldMk cId="1805206071" sldId="308"/>
        </pc:sldMkLst>
        <pc:spChg chg="mod">
          <ac:chgData name="Anna-Carina Mohrholz" userId="319e8f5a-43d4-4b3d-9ca7-1cc64d2dfc53" providerId="ADAL" clId="{6059A0DB-1F31-4362-B94D-715CC54982EC}" dt="2022-12-02T08:36:09.803" v="7582" actId="6549"/>
          <ac:spMkLst>
            <pc:docMk/>
            <pc:sldMk cId="1805206071" sldId="308"/>
            <ac:spMk id="2" creationId="{CD3991BB-1DBA-DD23-6698-E3B666F57A0B}"/>
          </ac:spMkLst>
        </pc:spChg>
        <pc:spChg chg="add mod">
          <ac:chgData name="Anna-Carina Mohrholz" userId="319e8f5a-43d4-4b3d-9ca7-1cc64d2dfc53" providerId="ADAL" clId="{6059A0DB-1F31-4362-B94D-715CC54982EC}" dt="2022-12-01T14:50:30.166" v="7458" actId="1076"/>
          <ac:spMkLst>
            <pc:docMk/>
            <pc:sldMk cId="1805206071" sldId="308"/>
            <ac:spMk id="3" creationId="{9F34C398-2088-F4E8-8282-63B1DE86EB17}"/>
          </ac:spMkLst>
        </pc:spChg>
        <pc:spChg chg="mod">
          <ac:chgData name="Anna-Carina Mohrholz" userId="319e8f5a-43d4-4b3d-9ca7-1cc64d2dfc53" providerId="ADAL" clId="{6059A0DB-1F31-4362-B94D-715CC54982EC}" dt="2022-12-01T14:49:12.616" v="7443" actId="20577"/>
          <ac:spMkLst>
            <pc:docMk/>
            <pc:sldMk cId="1805206071" sldId="308"/>
            <ac:spMk id="9" creationId="{E67834CF-0CDD-477F-8490-ED932D0F7E02}"/>
          </ac:spMkLst>
        </pc:spChg>
        <pc:spChg chg="mod">
          <ac:chgData name="Anna-Carina Mohrholz" userId="319e8f5a-43d4-4b3d-9ca7-1cc64d2dfc53" providerId="ADAL" clId="{6059A0DB-1F31-4362-B94D-715CC54982EC}" dt="2022-12-01T14:48:14.380" v="7440" actId="14100"/>
          <ac:spMkLst>
            <pc:docMk/>
            <pc:sldMk cId="1805206071" sldId="308"/>
            <ac:spMk id="11" creationId="{469A6D6B-69A1-4FF7-A4BD-4C4BC6E53D7D}"/>
          </ac:spMkLst>
        </pc:spChg>
        <pc:spChg chg="del">
          <ac:chgData name="Anna-Carina Mohrholz" userId="319e8f5a-43d4-4b3d-9ca7-1cc64d2dfc53" providerId="ADAL" clId="{6059A0DB-1F31-4362-B94D-715CC54982EC}" dt="2022-11-29T11:05:26.080" v="4490" actId="478"/>
          <ac:spMkLst>
            <pc:docMk/>
            <pc:sldMk cId="1805206071" sldId="308"/>
            <ac:spMk id="16" creationId="{A9B4BD22-AF40-4574-BB02-C00B471C806C}"/>
          </ac:spMkLst>
        </pc:spChg>
        <pc:spChg chg="mod">
          <ac:chgData name="Anna-Carina Mohrholz" userId="319e8f5a-43d4-4b3d-9ca7-1cc64d2dfc53" providerId="ADAL" clId="{6059A0DB-1F31-4362-B94D-715CC54982EC}" dt="2022-12-01T14:48:04.267" v="7438" actId="14100"/>
          <ac:spMkLst>
            <pc:docMk/>
            <pc:sldMk cId="1805206071" sldId="308"/>
            <ac:spMk id="26" creationId="{2F17DC47-0BEE-4ED4-BA6B-A229EF47F4E7}"/>
          </ac:spMkLst>
        </pc:spChg>
        <pc:cxnChg chg="del mod">
          <ac:chgData name="Anna-Carina Mohrholz" userId="319e8f5a-43d4-4b3d-9ca7-1cc64d2dfc53" providerId="ADAL" clId="{6059A0DB-1F31-4362-B94D-715CC54982EC}" dt="2022-12-01T14:47:52.932" v="7436" actId="478"/>
          <ac:cxnSpMkLst>
            <pc:docMk/>
            <pc:sldMk cId="1805206071" sldId="308"/>
            <ac:cxnSpMk id="19" creationId="{E933108B-F2D3-4494-8FFA-2DD52324944A}"/>
          </ac:cxnSpMkLst>
        </pc:cxnChg>
      </pc:sldChg>
      <pc:sldChg chg="addSp modSp add mod">
        <pc:chgData name="Anna-Carina Mohrholz" userId="319e8f5a-43d4-4b3d-9ca7-1cc64d2dfc53" providerId="ADAL" clId="{6059A0DB-1F31-4362-B94D-715CC54982EC}" dt="2022-12-01T14:52:47.300" v="7474" actId="14100"/>
        <pc:sldMkLst>
          <pc:docMk/>
          <pc:sldMk cId="4283798407" sldId="309"/>
        </pc:sldMkLst>
        <pc:spChg chg="mod">
          <ac:chgData name="Anna-Carina Mohrholz" userId="319e8f5a-43d4-4b3d-9ca7-1cc64d2dfc53" providerId="ADAL" clId="{6059A0DB-1F31-4362-B94D-715CC54982EC}" dt="2022-11-29T13:34:10.976" v="5505" actId="6549"/>
          <ac:spMkLst>
            <pc:docMk/>
            <pc:sldMk cId="4283798407" sldId="309"/>
            <ac:spMk id="2" creationId="{D5CEC4C7-A977-DB7C-914C-3D89A880496D}"/>
          </ac:spMkLst>
        </pc:spChg>
        <pc:spChg chg="add mod">
          <ac:chgData name="Anna-Carina Mohrholz" userId="319e8f5a-43d4-4b3d-9ca7-1cc64d2dfc53" providerId="ADAL" clId="{6059A0DB-1F31-4362-B94D-715CC54982EC}" dt="2022-11-29T14:15:04.754" v="5992" actId="20577"/>
          <ac:spMkLst>
            <pc:docMk/>
            <pc:sldMk cId="4283798407" sldId="309"/>
            <ac:spMk id="3" creationId="{554E86BA-5D88-B62D-B2D9-35B50F48B6D3}"/>
          </ac:spMkLst>
        </pc:spChg>
        <pc:spChg chg="mod">
          <ac:chgData name="Anna-Carina Mohrholz" userId="319e8f5a-43d4-4b3d-9ca7-1cc64d2dfc53" providerId="ADAL" clId="{6059A0DB-1F31-4362-B94D-715CC54982EC}" dt="2022-12-01T14:52:39.405" v="7472" actId="255"/>
          <ac:spMkLst>
            <pc:docMk/>
            <pc:sldMk cId="4283798407" sldId="309"/>
            <ac:spMk id="13" creationId="{221D9760-F645-4927-B7C4-E88AC4F46B5D}"/>
          </ac:spMkLst>
        </pc:spChg>
        <pc:spChg chg="mod">
          <ac:chgData name="Anna-Carina Mohrholz" userId="319e8f5a-43d4-4b3d-9ca7-1cc64d2dfc53" providerId="ADAL" clId="{6059A0DB-1F31-4362-B94D-715CC54982EC}" dt="2022-11-29T13:34:28.214" v="5510"/>
          <ac:spMkLst>
            <pc:docMk/>
            <pc:sldMk cId="4283798407" sldId="309"/>
            <ac:spMk id="17" creationId="{5B95716E-C3DF-4A56-8AB6-C63D97FF3F2A}"/>
          </ac:spMkLst>
        </pc:spChg>
        <pc:spChg chg="mod">
          <ac:chgData name="Anna-Carina Mohrholz" userId="319e8f5a-43d4-4b3d-9ca7-1cc64d2dfc53" providerId="ADAL" clId="{6059A0DB-1F31-4362-B94D-715CC54982EC}" dt="2022-12-01T14:52:47.300" v="7474" actId="14100"/>
          <ac:spMkLst>
            <pc:docMk/>
            <pc:sldMk cId="4283798407" sldId="309"/>
            <ac:spMk id="26" creationId="{2F17DC47-0BEE-4ED4-BA6B-A229EF47F4E7}"/>
          </ac:spMkLst>
        </pc:spChg>
      </pc:sldChg>
      <pc:sldChg chg="modSp add mod">
        <pc:chgData name="Anna-Carina Mohrholz" userId="319e8f5a-43d4-4b3d-9ca7-1cc64d2dfc53" providerId="ADAL" clId="{6059A0DB-1F31-4362-B94D-715CC54982EC}" dt="2022-12-02T08:36:25.299" v="7588" actId="6549"/>
        <pc:sldMkLst>
          <pc:docMk/>
          <pc:sldMk cId="2425229640" sldId="310"/>
        </pc:sldMkLst>
        <pc:spChg chg="mod">
          <ac:chgData name="Anna-Carina Mohrholz" userId="319e8f5a-43d4-4b3d-9ca7-1cc64d2dfc53" providerId="ADAL" clId="{6059A0DB-1F31-4362-B94D-715CC54982EC}" dt="2022-12-02T08:36:25.299" v="7588" actId="6549"/>
          <ac:spMkLst>
            <pc:docMk/>
            <pc:sldMk cId="2425229640" sldId="310"/>
            <ac:spMk id="3" creationId="{00B061C5-57E9-0F8F-3255-5F97B98EBAC2}"/>
          </ac:spMkLst>
        </pc:spChg>
        <pc:spChg chg="mod">
          <ac:chgData name="Anna-Carina Mohrholz" userId="319e8f5a-43d4-4b3d-9ca7-1cc64d2dfc53" providerId="ADAL" clId="{6059A0DB-1F31-4362-B94D-715CC54982EC}" dt="2022-11-29T13:41:42.149" v="5677"/>
          <ac:spMkLst>
            <pc:docMk/>
            <pc:sldMk cId="2425229640" sldId="310"/>
            <ac:spMk id="4" creationId="{EF2544E8-0E50-6106-6343-AB2F5DF79290}"/>
          </ac:spMkLst>
        </pc:spChg>
        <pc:spChg chg="mod">
          <ac:chgData name="Anna-Carina Mohrholz" userId="319e8f5a-43d4-4b3d-9ca7-1cc64d2dfc53" providerId="ADAL" clId="{6059A0DB-1F31-4362-B94D-715CC54982EC}" dt="2022-11-29T13:41:48.416" v="5678"/>
          <ac:spMkLst>
            <pc:docMk/>
            <pc:sldMk cId="2425229640" sldId="310"/>
            <ac:spMk id="19" creationId="{35205F04-7CF5-4352-8CD0-F5896BEA4676}"/>
          </ac:spMkLst>
        </pc:spChg>
        <pc:spChg chg="mod">
          <ac:chgData name="Anna-Carina Mohrholz" userId="319e8f5a-43d4-4b3d-9ca7-1cc64d2dfc53" providerId="ADAL" clId="{6059A0DB-1F31-4362-B94D-715CC54982EC}" dt="2022-12-01T14:50:47.772" v="7459" actId="13926"/>
          <ac:spMkLst>
            <pc:docMk/>
            <pc:sldMk cId="2425229640" sldId="310"/>
            <ac:spMk id="21" creationId="{0552E255-CDC8-4241-A53C-8D6B695529F7}"/>
          </ac:spMkLst>
        </pc:spChg>
        <pc:spChg chg="mod">
          <ac:chgData name="Anna-Carina Mohrholz" userId="319e8f5a-43d4-4b3d-9ca7-1cc64d2dfc53" providerId="ADAL" clId="{6059A0DB-1F31-4362-B94D-715CC54982EC}" dt="2022-12-01T14:51:02.115" v="7462" actId="13926"/>
          <ac:spMkLst>
            <pc:docMk/>
            <pc:sldMk cId="2425229640" sldId="310"/>
            <ac:spMk id="22" creationId="{2684FE20-494A-4234-92BC-80D6F9C81166}"/>
          </ac:spMkLst>
        </pc:spChg>
        <pc:spChg chg="mod">
          <ac:chgData name="Anna-Carina Mohrholz" userId="319e8f5a-43d4-4b3d-9ca7-1cc64d2dfc53" providerId="ADAL" clId="{6059A0DB-1F31-4362-B94D-715CC54982EC}" dt="2022-12-01T14:50:54.834" v="7461" actId="13926"/>
          <ac:spMkLst>
            <pc:docMk/>
            <pc:sldMk cId="2425229640" sldId="310"/>
            <ac:spMk id="23" creationId="{C3E76256-EFFC-424A-8F27-6FBAD351A852}"/>
          </ac:spMkLst>
        </pc:spChg>
        <pc:spChg chg="mod">
          <ac:chgData name="Anna-Carina Mohrholz" userId="319e8f5a-43d4-4b3d-9ca7-1cc64d2dfc53" providerId="ADAL" clId="{6059A0DB-1F31-4362-B94D-715CC54982EC}" dt="2022-12-01T14:51:05.015" v="7463" actId="13926"/>
          <ac:spMkLst>
            <pc:docMk/>
            <pc:sldMk cId="2425229640" sldId="310"/>
            <ac:spMk id="24" creationId="{98AD8A48-F95F-4FC4-8EC5-3276C3FA5CDD}"/>
          </ac:spMkLst>
        </pc:spChg>
      </pc:sldChg>
      <pc:sldChg chg="delSp modSp add mod">
        <pc:chgData name="Anna-Carina Mohrholz" userId="319e8f5a-43d4-4b3d-9ca7-1cc64d2dfc53" providerId="ADAL" clId="{6059A0DB-1F31-4362-B94D-715CC54982EC}" dt="2022-12-02T13:10:14.457" v="10272" actId="20577"/>
        <pc:sldMkLst>
          <pc:docMk/>
          <pc:sldMk cId="2958584010" sldId="311"/>
        </pc:sldMkLst>
        <pc:spChg chg="mod">
          <ac:chgData name="Anna-Carina Mohrholz" userId="319e8f5a-43d4-4b3d-9ca7-1cc64d2dfc53" providerId="ADAL" clId="{6059A0DB-1F31-4362-B94D-715CC54982EC}" dt="2022-12-02T13:10:14.457" v="10272" actId="20577"/>
          <ac:spMkLst>
            <pc:docMk/>
            <pc:sldMk cId="2958584010" sldId="311"/>
            <ac:spMk id="18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12:07:22.720" v="8574" actId="14100"/>
          <ac:spMkLst>
            <pc:docMk/>
            <pc:sldMk cId="2958584010" sldId="311"/>
            <ac:spMk id="20" creationId="{7A122277-F1EE-44AF-B366-58D8A03483E3}"/>
          </ac:spMkLst>
        </pc:spChg>
        <pc:spChg chg="mod">
          <ac:chgData name="Anna-Carina Mohrholz" userId="319e8f5a-43d4-4b3d-9ca7-1cc64d2dfc53" providerId="ADAL" clId="{6059A0DB-1F31-4362-B94D-715CC54982EC}" dt="2022-12-02T12:32:39.367" v="9004" actId="1076"/>
          <ac:spMkLst>
            <pc:docMk/>
            <pc:sldMk cId="2958584010" sldId="311"/>
            <ac:spMk id="35" creationId="{2331AF5D-185B-4C11-B6D5-62AE95283D33}"/>
          </ac:spMkLst>
        </pc:spChg>
        <pc:spChg chg="del">
          <ac:chgData name="Anna-Carina Mohrholz" userId="319e8f5a-43d4-4b3d-9ca7-1cc64d2dfc53" providerId="ADAL" clId="{6059A0DB-1F31-4362-B94D-715CC54982EC}" dt="2022-12-02T12:32:28.556" v="9001" actId="478"/>
          <ac:spMkLst>
            <pc:docMk/>
            <pc:sldMk cId="2958584010" sldId="311"/>
            <ac:spMk id="36" creationId="{9EC60D4C-80A1-46AD-8739-A4832763C09C}"/>
          </ac:spMkLst>
        </pc:spChg>
        <pc:spChg chg="mod">
          <ac:chgData name="Anna-Carina Mohrholz" userId="319e8f5a-43d4-4b3d-9ca7-1cc64d2dfc53" providerId="ADAL" clId="{6059A0DB-1F31-4362-B94D-715CC54982EC}" dt="2022-12-02T12:32:58.688" v="9007" actId="1076"/>
          <ac:spMkLst>
            <pc:docMk/>
            <pc:sldMk cId="2958584010" sldId="311"/>
            <ac:spMk id="53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12:32:53.957" v="9006" actId="1076"/>
          <ac:spMkLst>
            <pc:docMk/>
            <pc:sldMk cId="2958584010" sldId="311"/>
            <ac:spMk id="54" creationId="{CEC95C44-CF70-46D7-A306-29B9C9581E28}"/>
          </ac:spMkLst>
        </pc:spChg>
        <pc:spChg chg="del">
          <ac:chgData name="Anna-Carina Mohrholz" userId="319e8f5a-43d4-4b3d-9ca7-1cc64d2dfc53" providerId="ADAL" clId="{6059A0DB-1F31-4362-B94D-715CC54982EC}" dt="2022-12-02T12:32:09.272" v="8999" actId="478"/>
          <ac:spMkLst>
            <pc:docMk/>
            <pc:sldMk cId="2958584010" sldId="311"/>
            <ac:spMk id="56" creationId="{CEC95C44-CF70-46D7-A306-29B9C9581E28}"/>
          </ac:spMkLst>
        </pc:spChg>
        <pc:grpChg chg="mod">
          <ac:chgData name="Anna-Carina Mohrholz" userId="319e8f5a-43d4-4b3d-9ca7-1cc64d2dfc53" providerId="ADAL" clId="{6059A0DB-1F31-4362-B94D-715CC54982EC}" dt="2022-12-02T12:32:31.984" v="9003" actId="1076"/>
          <ac:grpSpMkLst>
            <pc:docMk/>
            <pc:sldMk cId="2958584010" sldId="311"/>
            <ac:grpSpMk id="60" creationId="{00000000-0000-0000-0000-000000000000}"/>
          </ac:grpSpMkLst>
        </pc:grpChg>
        <pc:cxnChg chg="mod">
          <ac:chgData name="Anna-Carina Mohrholz" userId="319e8f5a-43d4-4b3d-9ca7-1cc64d2dfc53" providerId="ADAL" clId="{6059A0DB-1F31-4362-B94D-715CC54982EC}" dt="2022-12-02T12:32:44.258" v="9005" actId="1076"/>
          <ac:cxnSpMkLst>
            <pc:docMk/>
            <pc:sldMk cId="2958584010" sldId="311"/>
            <ac:cxnSpMk id="40" creationId="{47E1791C-5750-4189-BF78-126948F2482F}"/>
          </ac:cxnSpMkLst>
        </pc:cxnChg>
        <pc:cxnChg chg="del">
          <ac:chgData name="Anna-Carina Mohrholz" userId="319e8f5a-43d4-4b3d-9ca7-1cc64d2dfc53" providerId="ADAL" clId="{6059A0DB-1F31-4362-B94D-715CC54982EC}" dt="2022-12-02T12:32:22.026" v="9000" actId="478"/>
          <ac:cxnSpMkLst>
            <pc:docMk/>
            <pc:sldMk cId="2958584010" sldId="311"/>
            <ac:cxnSpMk id="41" creationId="{43F31C3A-DA7D-4666-A178-14272DF67340}"/>
          </ac:cxnSpMkLst>
        </pc:cxnChg>
      </pc:sldChg>
      <pc:sldChg chg="delSp modSp add mod ord">
        <pc:chgData name="Anna-Carina Mohrholz" userId="319e8f5a-43d4-4b3d-9ca7-1cc64d2dfc53" providerId="ADAL" clId="{6059A0DB-1F31-4362-B94D-715CC54982EC}" dt="2022-12-02T12:09:55.328" v="8624" actId="14100"/>
        <pc:sldMkLst>
          <pc:docMk/>
          <pc:sldMk cId="432532922" sldId="312"/>
        </pc:sldMkLst>
        <pc:spChg chg="mod">
          <ac:chgData name="Anna-Carina Mohrholz" userId="319e8f5a-43d4-4b3d-9ca7-1cc64d2dfc53" providerId="ADAL" clId="{6059A0DB-1F31-4362-B94D-715CC54982EC}" dt="2022-12-02T12:09:55.328" v="8624" actId="14100"/>
          <ac:spMkLst>
            <pc:docMk/>
            <pc:sldMk cId="432532922" sldId="312"/>
            <ac:spMk id="18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08:47:37.135" v="8200" actId="14100"/>
          <ac:spMkLst>
            <pc:docMk/>
            <pc:sldMk cId="432532922" sldId="312"/>
            <ac:spMk id="20" creationId="{7A122277-F1EE-44AF-B366-58D8A03483E3}"/>
          </ac:spMkLst>
        </pc:spChg>
        <pc:spChg chg="mod">
          <ac:chgData name="Anna-Carina Mohrholz" userId="319e8f5a-43d4-4b3d-9ca7-1cc64d2dfc53" providerId="ADAL" clId="{6059A0DB-1F31-4362-B94D-715CC54982EC}" dt="2022-12-02T12:08:20.534" v="8614" actId="1076"/>
          <ac:spMkLst>
            <pc:docMk/>
            <pc:sldMk cId="432532922" sldId="312"/>
            <ac:spMk id="34" creationId="{9719E5EB-F7ED-46CF-A432-A192A390397F}"/>
          </ac:spMkLst>
        </pc:spChg>
        <pc:spChg chg="mod">
          <ac:chgData name="Anna-Carina Mohrholz" userId="319e8f5a-43d4-4b3d-9ca7-1cc64d2dfc53" providerId="ADAL" clId="{6059A0DB-1F31-4362-B94D-715CC54982EC}" dt="2022-12-02T12:08:29.660" v="8615" actId="1076"/>
          <ac:spMkLst>
            <pc:docMk/>
            <pc:sldMk cId="432532922" sldId="312"/>
            <ac:spMk id="35" creationId="{2331AF5D-185B-4C11-B6D5-62AE95283D33}"/>
          </ac:spMkLst>
        </pc:spChg>
        <pc:spChg chg="mod">
          <ac:chgData name="Anna-Carina Mohrholz" userId="319e8f5a-43d4-4b3d-9ca7-1cc64d2dfc53" providerId="ADAL" clId="{6059A0DB-1F31-4362-B94D-715CC54982EC}" dt="2022-12-02T12:08:35.619" v="8616" actId="1076"/>
          <ac:spMkLst>
            <pc:docMk/>
            <pc:sldMk cId="432532922" sldId="312"/>
            <ac:spMk id="36" creationId="{9EC60D4C-80A1-46AD-8739-A4832763C09C}"/>
          </ac:spMkLst>
        </pc:spChg>
        <pc:spChg chg="del">
          <ac:chgData name="Anna-Carina Mohrholz" userId="319e8f5a-43d4-4b3d-9ca7-1cc64d2dfc53" providerId="ADAL" clId="{6059A0DB-1F31-4362-B94D-715CC54982EC}" dt="2022-12-02T12:05:08.703" v="8551" actId="478"/>
          <ac:spMkLst>
            <pc:docMk/>
            <pc:sldMk cId="432532922" sldId="312"/>
            <ac:spMk id="37" creationId="{C16E2E28-3930-4062-833B-FCB266F16906}"/>
          </ac:spMkLst>
        </pc:spChg>
        <pc:spChg chg="mod">
          <ac:chgData name="Anna-Carina Mohrholz" userId="319e8f5a-43d4-4b3d-9ca7-1cc64d2dfc53" providerId="ADAL" clId="{6059A0DB-1F31-4362-B94D-715CC54982EC}" dt="2022-12-02T12:09:29.002" v="8621" actId="1076"/>
          <ac:spMkLst>
            <pc:docMk/>
            <pc:sldMk cId="432532922" sldId="312"/>
            <ac:spMk id="53" creationId="{CEC95C44-CF70-46D7-A306-29B9C9581E28}"/>
          </ac:spMkLst>
        </pc:spChg>
        <pc:spChg chg="mod">
          <ac:chgData name="Anna-Carina Mohrholz" userId="319e8f5a-43d4-4b3d-9ca7-1cc64d2dfc53" providerId="ADAL" clId="{6059A0DB-1F31-4362-B94D-715CC54982EC}" dt="2022-12-02T12:09:35.855" v="8622" actId="1076"/>
          <ac:spMkLst>
            <pc:docMk/>
            <pc:sldMk cId="432532922" sldId="312"/>
            <ac:spMk id="54" creationId="{CEC95C44-CF70-46D7-A306-29B9C9581E28}"/>
          </ac:spMkLst>
        </pc:spChg>
        <pc:spChg chg="del">
          <ac:chgData name="Anna-Carina Mohrholz" userId="319e8f5a-43d4-4b3d-9ca7-1cc64d2dfc53" providerId="ADAL" clId="{6059A0DB-1F31-4362-B94D-715CC54982EC}" dt="2022-12-02T12:05:01.222" v="8549" actId="478"/>
          <ac:spMkLst>
            <pc:docMk/>
            <pc:sldMk cId="432532922" sldId="312"/>
            <ac:spMk id="56" creationId="{CEC95C44-CF70-46D7-A306-29B9C9581E28}"/>
          </ac:spMkLst>
        </pc:spChg>
        <pc:grpChg chg="mod">
          <ac:chgData name="Anna-Carina Mohrholz" userId="319e8f5a-43d4-4b3d-9ca7-1cc64d2dfc53" providerId="ADAL" clId="{6059A0DB-1F31-4362-B94D-715CC54982EC}" dt="2022-12-02T12:06:27.282" v="8566" actId="1076"/>
          <ac:grpSpMkLst>
            <pc:docMk/>
            <pc:sldMk cId="432532922" sldId="312"/>
            <ac:grpSpMk id="32" creationId="{A85E185C-582C-4309-9317-E375A4DFD25B}"/>
          </ac:grpSpMkLst>
        </pc:grpChg>
        <pc:grpChg chg="mod">
          <ac:chgData name="Anna-Carina Mohrholz" userId="319e8f5a-43d4-4b3d-9ca7-1cc64d2dfc53" providerId="ADAL" clId="{6059A0DB-1F31-4362-B94D-715CC54982EC}" dt="2022-12-02T12:08:09.146" v="8613" actId="1076"/>
          <ac:grpSpMkLst>
            <pc:docMk/>
            <pc:sldMk cId="432532922" sldId="312"/>
            <ac:grpSpMk id="60" creationId="{00000000-0000-0000-0000-000000000000}"/>
          </ac:grpSpMkLst>
        </pc:grpChg>
        <pc:cxnChg chg="mod">
          <ac:chgData name="Anna-Carina Mohrholz" userId="319e8f5a-43d4-4b3d-9ca7-1cc64d2dfc53" providerId="ADAL" clId="{6059A0DB-1F31-4362-B94D-715CC54982EC}" dt="2022-12-02T12:08:50.841" v="8617" actId="1076"/>
          <ac:cxnSpMkLst>
            <pc:docMk/>
            <pc:sldMk cId="432532922" sldId="312"/>
            <ac:cxnSpMk id="39" creationId="{D9D88F3A-D7EB-4EA4-8314-5C716079DD5E}"/>
          </ac:cxnSpMkLst>
        </pc:cxnChg>
        <pc:cxnChg chg="mod">
          <ac:chgData name="Anna-Carina Mohrholz" userId="319e8f5a-43d4-4b3d-9ca7-1cc64d2dfc53" providerId="ADAL" clId="{6059A0DB-1F31-4362-B94D-715CC54982EC}" dt="2022-12-02T12:09:03.918" v="8618" actId="1076"/>
          <ac:cxnSpMkLst>
            <pc:docMk/>
            <pc:sldMk cId="432532922" sldId="312"/>
            <ac:cxnSpMk id="40" creationId="{47E1791C-5750-4189-BF78-126948F2482F}"/>
          </ac:cxnSpMkLst>
        </pc:cxnChg>
        <pc:cxnChg chg="mod">
          <ac:chgData name="Anna-Carina Mohrholz" userId="319e8f5a-43d4-4b3d-9ca7-1cc64d2dfc53" providerId="ADAL" clId="{6059A0DB-1F31-4362-B94D-715CC54982EC}" dt="2022-12-02T12:09:10.129" v="8619" actId="1076"/>
          <ac:cxnSpMkLst>
            <pc:docMk/>
            <pc:sldMk cId="432532922" sldId="312"/>
            <ac:cxnSpMk id="41" creationId="{43F31C3A-DA7D-4666-A178-14272DF67340}"/>
          </ac:cxnSpMkLst>
        </pc:cxnChg>
        <pc:cxnChg chg="del">
          <ac:chgData name="Anna-Carina Mohrholz" userId="319e8f5a-43d4-4b3d-9ca7-1cc64d2dfc53" providerId="ADAL" clId="{6059A0DB-1F31-4362-B94D-715CC54982EC}" dt="2022-12-02T12:05:05.589" v="8550" actId="478"/>
          <ac:cxnSpMkLst>
            <pc:docMk/>
            <pc:sldMk cId="432532922" sldId="312"/>
            <ac:cxnSpMk id="43" creationId="{7F877226-4C8A-41E8-B9B9-3F51A714D04E}"/>
          </ac:cxnSpMkLst>
        </pc:cxnChg>
        <pc:cxnChg chg="mod">
          <ac:chgData name="Anna-Carina Mohrholz" userId="319e8f5a-43d4-4b3d-9ca7-1cc64d2dfc53" providerId="ADAL" clId="{6059A0DB-1F31-4362-B94D-715CC54982EC}" dt="2022-12-02T12:06:30.321" v="8567" actId="1076"/>
          <ac:cxnSpMkLst>
            <pc:docMk/>
            <pc:sldMk cId="432532922" sldId="312"/>
            <ac:cxnSpMk id="58" creationId="{F8EAA40C-2FC5-4206-8B39-29B579CF9E93}"/>
          </ac:cxnSpMkLst>
        </pc:cxnChg>
      </pc:sldChg>
      <pc:sldChg chg="modSp add mod">
        <pc:chgData name="Anna-Carina Mohrholz" userId="319e8f5a-43d4-4b3d-9ca7-1cc64d2dfc53" providerId="ADAL" clId="{6059A0DB-1F31-4362-B94D-715CC54982EC}" dt="2022-12-02T13:05:25.381" v="10204" actId="20577"/>
        <pc:sldMkLst>
          <pc:docMk/>
          <pc:sldMk cId="256378703" sldId="313"/>
        </pc:sldMkLst>
        <pc:spChg chg="mod">
          <ac:chgData name="Anna-Carina Mohrholz" userId="319e8f5a-43d4-4b3d-9ca7-1cc64d2dfc53" providerId="ADAL" clId="{6059A0DB-1F31-4362-B94D-715CC54982EC}" dt="2022-12-02T12:54:46.563" v="9672" actId="14100"/>
          <ac:spMkLst>
            <pc:docMk/>
            <pc:sldMk cId="256378703" sldId="313"/>
            <ac:spMk id="7" creationId="{339E396A-D64E-4504-8899-469321377C92}"/>
          </ac:spMkLst>
        </pc:spChg>
        <pc:spChg chg="mod">
          <ac:chgData name="Anna-Carina Mohrholz" userId="319e8f5a-43d4-4b3d-9ca7-1cc64d2dfc53" providerId="ADAL" clId="{6059A0DB-1F31-4362-B94D-715CC54982EC}" dt="2022-12-02T13:05:25.381" v="10204" actId="20577"/>
          <ac:spMkLst>
            <pc:docMk/>
            <pc:sldMk cId="256378703" sldId="313"/>
            <ac:spMk id="26" creationId="{2F17DC47-0BEE-4ED4-BA6B-A229EF47F4E7}"/>
          </ac:spMkLst>
        </pc:spChg>
      </pc:sldChg>
      <pc:sldChg chg="addSp delSp modSp add mod">
        <pc:chgData name="Anna-Carina Mohrholz" userId="319e8f5a-43d4-4b3d-9ca7-1cc64d2dfc53" providerId="ADAL" clId="{6059A0DB-1F31-4362-B94D-715CC54982EC}" dt="2022-12-02T13:07:09.144" v="10207" actId="20577"/>
        <pc:sldMkLst>
          <pc:docMk/>
          <pc:sldMk cId="1367029330" sldId="314"/>
        </pc:sldMkLst>
        <pc:spChg chg="add mod">
          <ac:chgData name="Anna-Carina Mohrholz" userId="319e8f5a-43d4-4b3d-9ca7-1cc64d2dfc53" providerId="ADAL" clId="{6059A0DB-1F31-4362-B94D-715CC54982EC}" dt="2022-12-02T13:07:09.144" v="10207" actId="20577"/>
          <ac:spMkLst>
            <pc:docMk/>
            <pc:sldMk cId="1367029330" sldId="314"/>
            <ac:spMk id="2" creationId="{86351AB2-7D38-B3C5-F351-72FE19B2F9AF}"/>
          </ac:spMkLst>
        </pc:spChg>
        <pc:spChg chg="del">
          <ac:chgData name="Anna-Carina Mohrholz" userId="319e8f5a-43d4-4b3d-9ca7-1cc64d2dfc53" providerId="ADAL" clId="{6059A0DB-1F31-4362-B94D-715CC54982EC}" dt="2022-12-02T13:03:13.420" v="10104" actId="478"/>
          <ac:spMkLst>
            <pc:docMk/>
            <pc:sldMk cId="1367029330" sldId="314"/>
            <ac:spMk id="26" creationId="{2F17DC47-0BEE-4ED4-BA6B-A229EF47F4E7}"/>
          </ac:spMkLst>
        </pc:spChg>
      </pc:sldChg>
      <pc:sldChg chg="modSp add mod">
        <pc:chgData name="Anna-Carina Mohrholz" userId="319e8f5a-43d4-4b3d-9ca7-1cc64d2dfc53" providerId="ADAL" clId="{6059A0DB-1F31-4362-B94D-715CC54982EC}" dt="2022-12-02T12:53:43.621" v="9666" actId="6549"/>
        <pc:sldMkLst>
          <pc:docMk/>
          <pc:sldMk cId="173330246" sldId="315"/>
        </pc:sldMkLst>
        <pc:spChg chg="mod">
          <ac:chgData name="Anna-Carina Mohrholz" userId="319e8f5a-43d4-4b3d-9ca7-1cc64d2dfc53" providerId="ADAL" clId="{6059A0DB-1F31-4362-B94D-715CC54982EC}" dt="2022-12-02T12:36:16.818" v="9012" actId="14100"/>
          <ac:spMkLst>
            <pc:docMk/>
            <pc:sldMk cId="173330246" sldId="315"/>
            <ac:spMk id="7" creationId="{339E396A-D64E-4504-8899-469321377C92}"/>
          </ac:spMkLst>
        </pc:spChg>
        <pc:spChg chg="mod">
          <ac:chgData name="Anna-Carina Mohrholz" userId="319e8f5a-43d4-4b3d-9ca7-1cc64d2dfc53" providerId="ADAL" clId="{6059A0DB-1F31-4362-B94D-715CC54982EC}" dt="2022-12-02T12:53:43.621" v="9666" actId="6549"/>
          <ac:spMkLst>
            <pc:docMk/>
            <pc:sldMk cId="173330246" sldId="315"/>
            <ac:spMk id="26" creationId="{2F17DC47-0BEE-4ED4-BA6B-A229EF47F4E7}"/>
          </ac:spMkLst>
        </pc:spChg>
      </pc:sldChg>
      <pc:sldChg chg="modSp add mod">
        <pc:chgData name="Anna-Carina Mohrholz" userId="319e8f5a-43d4-4b3d-9ca7-1cc64d2dfc53" providerId="ADAL" clId="{6059A0DB-1F31-4362-B94D-715CC54982EC}" dt="2022-12-02T12:54:13.048" v="9670" actId="14100"/>
        <pc:sldMkLst>
          <pc:docMk/>
          <pc:sldMk cId="2781132999" sldId="316"/>
        </pc:sldMkLst>
        <pc:spChg chg="mod">
          <ac:chgData name="Anna-Carina Mohrholz" userId="319e8f5a-43d4-4b3d-9ca7-1cc64d2dfc53" providerId="ADAL" clId="{6059A0DB-1F31-4362-B94D-715CC54982EC}" dt="2022-12-02T12:54:13.048" v="9670" actId="14100"/>
          <ac:spMkLst>
            <pc:docMk/>
            <pc:sldMk cId="2781132999" sldId="316"/>
            <ac:spMk id="26" creationId="{2F17DC47-0BEE-4ED4-BA6B-A229EF47F4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3F397D53-4A8A-494B-BAB4-1DCCE438D291}" type="datetimeFigureOut">
              <a:rPr lang="es-ES" smtClean="0"/>
              <a:t>30/03/2023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Nivel de Quinto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0E41577-C281-4386-895D-15B7A289B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4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41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6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1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62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04BC5-3785-99F0-4C3E-372CCA0A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24B87-E8BE-4934-B11D-A8C6E2CFA0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0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D3A23B-EB75-355C-3D2A-573A6000C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84" y="1690210"/>
            <a:ext cx="3913115" cy="2608743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137C2F75-71AB-42A9-9775-C733567CB7E6}"/>
              </a:ext>
            </a:extLst>
          </p:cNvPr>
          <p:cNvGrpSpPr/>
          <p:nvPr userDrawn="1"/>
        </p:nvGrpSpPr>
        <p:grpSpPr>
          <a:xfrm>
            <a:off x="607443" y="5784622"/>
            <a:ext cx="10977114" cy="937585"/>
            <a:chOff x="607443" y="5723662"/>
            <a:chExt cx="10977114" cy="937585"/>
          </a:xfrm>
        </p:grpSpPr>
        <p:pic>
          <p:nvPicPr>
            <p:cNvPr id="28" name="Imagen 7">
              <a:extLst>
                <a:ext uri="{FF2B5EF4-FFF2-40B4-BE49-F238E27FC236}">
                  <a16:creationId xmlns:a16="http://schemas.microsoft.com/office/drawing/2014/main" id="{FF897D87-92A4-4E27-B64D-E0AD6A548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29" name="CuadroTexto 51">
              <a:extLst>
                <a:ext uri="{FF2B5EF4-FFF2-40B4-BE49-F238E27FC236}">
                  <a16:creationId xmlns:a16="http://schemas.microsoft.com/office/drawing/2014/main" id="{001CEFBF-F1A1-484F-AF31-A08E7D54B4A8}"/>
                </a:ext>
              </a:extLst>
            </p:cNvPr>
            <p:cNvSpPr txBox="1"/>
            <p:nvPr userDrawn="1"/>
          </p:nvSpPr>
          <p:spPr>
            <a:xfrm>
              <a:off x="3507539" y="6076600"/>
              <a:ext cx="8077018" cy="584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Financiado por la Unión Europea. No obstante, las opiniones y opiniones expresadas son únicamente de los autores y no reflejan necesariamente las de la Unión Europea o de la Agencia Ejecutiva Europea de Educación y Cultura (EACEA). Ni la Unión Europea ni la EACEA pueden ser consideradas responsables de ellos.</a:t>
              </a:r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D104A72A-ED41-409D-A168-227DA93B5490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151278A2-4869-451E-8031-FE4EAE30446A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32" name="object 14">
              <a:extLst>
                <a:ext uri="{FF2B5EF4-FFF2-40B4-BE49-F238E27FC236}">
                  <a16:creationId xmlns:a16="http://schemas.microsoft.com/office/drawing/2014/main" id="{6505B6A2-FA9C-43AA-AC19-3E0C1D0C75DC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id="{384A9780-663D-4F1B-B81E-A4161A7B7E31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34" name="object 16">
              <a:extLst>
                <a:ext uri="{FF2B5EF4-FFF2-40B4-BE49-F238E27FC236}">
                  <a16:creationId xmlns:a16="http://schemas.microsoft.com/office/drawing/2014/main" id="{85A1F843-18A1-4AC7-9DB0-57753147A430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EDBB0539-EE38-4AB0-A831-21B61EE3B616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36" name="object 18">
              <a:extLst>
                <a:ext uri="{FF2B5EF4-FFF2-40B4-BE49-F238E27FC236}">
                  <a16:creationId xmlns:a16="http://schemas.microsoft.com/office/drawing/2014/main" id="{E3A48300-18F6-4042-85B5-F9C0FAC899A6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37" name="object 19">
              <a:extLst>
                <a:ext uri="{FF2B5EF4-FFF2-40B4-BE49-F238E27FC236}">
                  <a16:creationId xmlns:a16="http://schemas.microsoft.com/office/drawing/2014/main" id="{288F4629-D8E2-45F2-BDC0-D2E5A5D186C9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110D80BC-C46D-4F4F-A2B7-85282E506BA4}"/>
                </a:ext>
              </a:extLst>
            </p:cNvPr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sp>
        <p:nvSpPr>
          <p:cNvPr id="16" name="Rectángulo 16">
            <a:extLst>
              <a:ext uri="{FF2B5EF4-FFF2-40B4-BE49-F238E27FC236}">
                <a16:creationId xmlns:a16="http://schemas.microsoft.com/office/drawing/2014/main" id="{6C22A4A0-2128-487B-AE6F-49AE9BB609B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561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ED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DE796FA-BC0F-4F02-9B76-DCFBE04C4F2B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E36AD618-81CC-4B24-9BF1-964D44619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1A60B7BF-557D-4184-8BFB-A32CF1323BE9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6309FB66-EE48-4BEC-B716-3066D4EE870C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8460579C-B3BC-4EA1-9039-970EC4702914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A1264C71-4DD3-469A-851B-0CEA7C98807E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FF72DCD-613A-4EC7-BBB9-7BAB228CD1D9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72BF8632-A83C-4AF6-8227-19145389298C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B3AEC38C-EC07-43BB-9467-FD329E5E8FAD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0EF6C728-A1C9-41E6-8402-00E1ADA19574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24F4C8E2-3E79-47D2-9E97-808007D8FB5A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C964EE51-6384-46B6-9B8B-F7270720D7DF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A393D1E5-CB29-4941-9FD4-E21DBBF86D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F1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D9BAF6C-6E99-4F0A-A486-89D5E801C90A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540B02AA-EA79-44D0-8D5E-274D0BBDD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70380837-ED4B-40B2-829F-2EDDDC102277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E5DC8FAC-2D05-45C1-91EB-209DFB48D49E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574B688D-9AA7-4693-A8AD-892918DC824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C39D9488-CDD8-40C8-9849-E12FE1548E2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B4453C07-4483-42FF-8C41-637DFFB149DE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7CFD91A2-E03C-4FDE-98FB-C2B6C00FA01C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C6D7F8AE-9A45-4730-955F-1F39542D5D56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8463D122-E53E-44A8-A700-3D0143617A56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5112D1D-6F35-406A-B3AD-4DFFE44F811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283C8875-9080-44AB-B501-85634F2D8C00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C6F75AB0-7E96-4E73-9606-BFF52FB2376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D3A23B-EB75-355C-3D2A-573A6000C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84" y="1690210"/>
            <a:ext cx="3913115" cy="2608743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137C2F75-71AB-42A9-9775-C733567CB7E6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28" name="Imagen 7">
              <a:extLst>
                <a:ext uri="{FF2B5EF4-FFF2-40B4-BE49-F238E27FC236}">
                  <a16:creationId xmlns:a16="http://schemas.microsoft.com/office/drawing/2014/main" id="{FF897D87-92A4-4E27-B64D-E0AD6A548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29" name="CuadroTexto 51">
              <a:extLst>
                <a:ext uri="{FF2B5EF4-FFF2-40B4-BE49-F238E27FC236}">
                  <a16:creationId xmlns:a16="http://schemas.microsoft.com/office/drawing/2014/main" id="{001CEFBF-F1A1-484F-AF31-A08E7D54B4A8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D104A72A-ED41-409D-A168-227DA93B5490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151278A2-4869-451E-8031-FE4EAE30446A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32" name="object 14">
              <a:extLst>
                <a:ext uri="{FF2B5EF4-FFF2-40B4-BE49-F238E27FC236}">
                  <a16:creationId xmlns:a16="http://schemas.microsoft.com/office/drawing/2014/main" id="{6505B6A2-FA9C-43AA-AC19-3E0C1D0C75DC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id="{384A9780-663D-4F1B-B81E-A4161A7B7E31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34" name="object 16">
              <a:extLst>
                <a:ext uri="{FF2B5EF4-FFF2-40B4-BE49-F238E27FC236}">
                  <a16:creationId xmlns:a16="http://schemas.microsoft.com/office/drawing/2014/main" id="{85A1F843-18A1-4AC7-9DB0-57753147A430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EDBB0539-EE38-4AB0-A831-21B61EE3B616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36" name="object 18">
              <a:extLst>
                <a:ext uri="{FF2B5EF4-FFF2-40B4-BE49-F238E27FC236}">
                  <a16:creationId xmlns:a16="http://schemas.microsoft.com/office/drawing/2014/main" id="{E3A48300-18F6-4042-85B5-F9C0FAC899A6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37" name="object 19">
              <a:extLst>
                <a:ext uri="{FF2B5EF4-FFF2-40B4-BE49-F238E27FC236}">
                  <a16:creationId xmlns:a16="http://schemas.microsoft.com/office/drawing/2014/main" id="{288F4629-D8E2-45F2-BDC0-D2E5A5D186C9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110D80BC-C46D-4F4F-A2B7-85282E506BA4}"/>
                </a:ext>
              </a:extLst>
            </p:cNvPr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sp>
        <p:nvSpPr>
          <p:cNvPr id="15" name="Rectángulo 16">
            <a:extLst>
              <a:ext uri="{FF2B5EF4-FFF2-40B4-BE49-F238E27FC236}">
                <a16:creationId xmlns:a16="http://schemas.microsoft.com/office/drawing/2014/main" id="{0A8F3DF0-7904-4DC5-8393-7632AE69B978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813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863C77A9-EEEC-AE3F-070C-50B72983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9CA9D36E-3850-4DAD-A8DA-5D8584B5E4DD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D261A138-266C-440A-AF59-A4FF24894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F3A3C4EF-2F9D-40E0-9385-08C0AED0E260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2E707F0E-0C5F-4150-B49D-9C744106B1C4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68040B76-8F94-4C8F-99E2-B5C6A6D70033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EB628708-6F9C-4763-88A8-74575585E240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DEED29A6-82CA-45E3-A9A4-DFDF02CBD5E9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2F7B7B73-31B9-40C0-9542-32A6676DAF93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B4C7F03D-8102-4B55-B244-1E385FB95B5A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91A6957-0E5B-40F6-BEDD-62212FA9E701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02D3E013-A114-4DAD-801D-913966CCD002}"/>
                </a:ext>
              </a:extLst>
            </p:cNvPr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sp>
        <p:nvSpPr>
          <p:cNvPr id="29" name="CuadroTexto 51">
            <a:extLst>
              <a:ext uri="{FF2B5EF4-FFF2-40B4-BE49-F238E27FC236}">
                <a16:creationId xmlns:a16="http://schemas.microsoft.com/office/drawing/2014/main" id="{BC4555E8-C305-410F-A8BA-38F52AC2DD2F}"/>
              </a:ext>
            </a:extLst>
          </p:cNvPr>
          <p:cNvSpPr txBox="1"/>
          <p:nvPr userDrawn="1"/>
        </p:nvSpPr>
        <p:spPr>
          <a:xfrm>
            <a:off x="3507539" y="6137560"/>
            <a:ext cx="8077018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lnSpc>
                <a:spcPts val="1300"/>
              </a:lnSpc>
              <a:defRPr sz="1000">
                <a:latin typeface="+mn-lt"/>
              </a:defRPr>
            </a:pPr>
            <a:r>
              <a:t>Financiado por la Unión Europea. No obstante, las opiniones y opiniones expresadas son únicamente de los autores y no reflejan necesariamente las de la Unión Europea o de la Agencia Ejecutiva Europea de Educación y Cultura (EACEA). Ni la Unión Europea ni la EACEA pueden ser consideradas responsables de ellos.</a:t>
            </a:r>
          </a:p>
        </p:txBody>
      </p:sp>
    </p:spTree>
    <p:extLst>
      <p:ext uri="{BB962C8B-B14F-4D97-AF65-F5344CB8AC3E}">
        <p14:creationId xmlns:p14="http://schemas.microsoft.com/office/powerpoint/2010/main" val="17639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48EAF66-EE38-47BE-A48E-04D162BD3A03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2E749461-51F0-4DA4-A581-DE805E226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8AF0B90A-A598-4544-B61E-780279049433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C937BCC8-45C2-4025-8E78-C0B8ED06F0A4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61539BEC-8912-45AB-BAB7-6BA9E770AB64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38AEAA46-E9F3-4DBF-A47E-1C786E833D22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67F41002-72C8-46E1-8795-B9B2E9045198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1A83C164-E324-43C1-9E2A-392451D6DD4B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BEB18EAD-3E4F-4472-854B-F1BF2CA062FB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82DFEC62-289B-4D04-989A-46620532FC9C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FF2152F1-83E9-4D33-AD98-2AB060AC0E2A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1B537802-5CB7-43C7-9F1E-483391ACC2A7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30" name="Imagen 59">
            <a:extLst>
              <a:ext uri="{FF2B5EF4-FFF2-40B4-BE49-F238E27FC236}">
                <a16:creationId xmlns:a16="http://schemas.microsoft.com/office/drawing/2014/main" id="{0B03C92A-0268-4488-90D0-374BC7EC1EB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F59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7AD46B3-942B-41B4-8B95-74EF7C8588B3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374A6EE1-99A0-4D38-9FAB-EC63F260F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8FA84969-1668-4149-834A-62C1EB6F1F78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D8B8B460-680F-41CB-81A1-C2C499C3A691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0AA8DBE1-14DB-4599-876C-F70485A75E7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B96E6C5B-7202-4218-B18C-520A29A0540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FBDFDEDF-B46C-4163-943F-3581C78B444E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120EEEBE-E846-4018-A207-77EFA7BF7CD0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A9857793-1436-4677-A198-157578436F06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41664A95-DCF6-4620-AAC5-832B73459F57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FFBC017B-DEC9-48C5-9229-0299EE96ED75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F27796C7-6793-4860-B5BF-07F8ECB1BE4F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261C9D32-6130-4C31-88D6-2822FFA317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8CA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1E02DDA-B2DD-45A3-8041-9C1690CD0031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30" name="Imagen 7">
              <a:extLst>
                <a:ext uri="{FF2B5EF4-FFF2-40B4-BE49-F238E27FC236}">
                  <a16:creationId xmlns:a16="http://schemas.microsoft.com/office/drawing/2014/main" id="{FA4F568F-CDA0-40A2-9016-7E19F4CEF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31" name="CuadroTexto 51">
              <a:extLst>
                <a:ext uri="{FF2B5EF4-FFF2-40B4-BE49-F238E27FC236}">
                  <a16:creationId xmlns:a16="http://schemas.microsoft.com/office/drawing/2014/main" id="{9FBED022-ACDF-4272-9646-05986308A8A2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6A7277D8-79D0-4752-A058-0AD2EB4B9AF8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3" name="object 13">
              <a:extLst>
                <a:ext uri="{FF2B5EF4-FFF2-40B4-BE49-F238E27FC236}">
                  <a16:creationId xmlns:a16="http://schemas.microsoft.com/office/drawing/2014/main" id="{84181CDE-4EB9-4780-B159-81E7C7BEF02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34" name="object 14">
              <a:extLst>
                <a:ext uri="{FF2B5EF4-FFF2-40B4-BE49-F238E27FC236}">
                  <a16:creationId xmlns:a16="http://schemas.microsoft.com/office/drawing/2014/main" id="{D38CF739-24F6-468F-AEB5-E4A2EA04DB64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35" name="object 15">
              <a:extLst>
                <a:ext uri="{FF2B5EF4-FFF2-40B4-BE49-F238E27FC236}">
                  <a16:creationId xmlns:a16="http://schemas.microsoft.com/office/drawing/2014/main" id="{E03750E3-19E0-4B29-8F96-C17353B6E715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36" name="object 16">
              <a:extLst>
                <a:ext uri="{FF2B5EF4-FFF2-40B4-BE49-F238E27FC236}">
                  <a16:creationId xmlns:a16="http://schemas.microsoft.com/office/drawing/2014/main" id="{C501D482-DED1-4F00-ADCD-65E2AF096BDC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37" name="object 17">
              <a:extLst>
                <a:ext uri="{FF2B5EF4-FFF2-40B4-BE49-F238E27FC236}">
                  <a16:creationId xmlns:a16="http://schemas.microsoft.com/office/drawing/2014/main" id="{758FB303-3389-4944-8050-99708B612A7E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38" name="object 18">
              <a:extLst>
                <a:ext uri="{FF2B5EF4-FFF2-40B4-BE49-F238E27FC236}">
                  <a16:creationId xmlns:a16="http://schemas.microsoft.com/office/drawing/2014/main" id="{FB791F6C-E4AD-48EC-9F26-C1889E03ACB4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39" name="object 19">
              <a:extLst>
                <a:ext uri="{FF2B5EF4-FFF2-40B4-BE49-F238E27FC236}">
                  <a16:creationId xmlns:a16="http://schemas.microsoft.com/office/drawing/2014/main" id="{7B444CFF-5184-4EAB-BFD9-F0E6C75FEA7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40" name="object 20">
              <a:extLst>
                <a:ext uri="{FF2B5EF4-FFF2-40B4-BE49-F238E27FC236}">
                  <a16:creationId xmlns:a16="http://schemas.microsoft.com/office/drawing/2014/main" id="{B94F877D-93D0-4A52-8A9B-16B7D3D5DE5E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41" name="Imagen 59">
            <a:extLst>
              <a:ext uri="{FF2B5EF4-FFF2-40B4-BE49-F238E27FC236}">
                <a16:creationId xmlns:a16="http://schemas.microsoft.com/office/drawing/2014/main" id="{D96D6E96-D60B-4200-8BF0-DA9ACDD56E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1C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DBD2C0F-2139-44A1-ABAF-980998601237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598AB1A8-B557-45F3-A10F-83462CA71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907FFA35-C9DB-42AB-BEC8-74862F39BA4C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01E28288-B260-49C6-B9B1-DD58AE9CD357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56F9E55A-B1D1-4520-8A95-3278B2268EC9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6221A13C-2E9B-4169-ABF8-52318C133494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C6FEC5F3-2758-4B97-A543-B54C5E9E1B37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51180959-2AA0-43B4-A8D7-42218B33C652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5AE9D380-4EBD-45EA-BC1A-AF5933C7887A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3B0C10C6-E835-4006-8EF7-DFF33559BCBC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1DB122AD-1032-411C-90E1-E46E3C04ABF9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A5761922-0185-4EF7-806E-BBDABA2929BD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39D740D0-477B-438A-84F0-38A6340B0E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921BC62-72BC-4C8C-B69D-A2BECE75216A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08A31343-F44D-4D0E-BAB5-CCC480362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03CDB5D5-307B-442D-8707-FA7039AD6D43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D3A97253-C60D-4CFD-9611-35A743BB712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0EB695BA-DA88-4C77-B670-8B4D70D32A06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BDD4FF38-AA43-46F4-B4EF-6C91B5D06BDE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5F7A35B0-4E0B-43A9-A0F3-6925C2A3E990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943995B8-D1B9-45D0-ACDB-3CD2E668A742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9B4AD52B-1521-4773-AD9C-A6274C0704C3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A91B37F1-6163-40C3-869A-2C61FF38C532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AEBF52AB-4F6E-4327-AA18-687E12AF8C0B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4DE84C18-D586-4199-BEC1-9A76E14E7A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  <p:sp>
        <p:nvSpPr>
          <p:cNvPr id="30" name="CuadroTexto 51">
            <a:extLst>
              <a:ext uri="{FF2B5EF4-FFF2-40B4-BE49-F238E27FC236}">
                <a16:creationId xmlns:a16="http://schemas.microsoft.com/office/drawing/2014/main" id="{538CBB5E-0B21-4950-B9E8-BB87ACD667C8}"/>
              </a:ext>
            </a:extLst>
          </p:cNvPr>
          <p:cNvSpPr txBox="1"/>
          <p:nvPr userDrawn="1"/>
        </p:nvSpPr>
        <p:spPr>
          <a:xfrm>
            <a:off x="3507539" y="6137560"/>
            <a:ext cx="8077018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lnSpc>
                <a:spcPts val="1300"/>
              </a:lnSpc>
              <a:defRPr sz="1000">
                <a:latin typeface="+mn-lt"/>
              </a:defRPr>
            </a:pPr>
            <a:r>
              <a:t>Financiado por la Unión Europea. No obstante, las opiniones y opiniones expresadas son únicamente de los autores y no reflejan necesariamente las de la Unión Europea o de la Agencia Ejecutiva Europea de Educación y Cultura (EACEA). Ni la Unión Europea ni la EACEA pueden ser consideradas responsables de ellos.</a:t>
            </a:r>
          </a:p>
        </p:txBody>
      </p:sp>
    </p:spTree>
    <p:extLst>
      <p:ext uri="{BB962C8B-B14F-4D97-AF65-F5344CB8AC3E}">
        <p14:creationId xmlns:p14="http://schemas.microsoft.com/office/powerpoint/2010/main" val="28745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31547DC-34D7-3CBE-8868-CB53E391EF90}"/>
              </a:ext>
            </a:extLst>
          </p:cNvPr>
          <p:cNvSpPr/>
          <p:nvPr userDrawn="1"/>
        </p:nvSpPr>
        <p:spPr>
          <a:xfrm>
            <a:off x="0" y="0"/>
            <a:ext cx="12192000" cy="403986"/>
          </a:xfrm>
          <a:custGeom>
            <a:avLst/>
            <a:gdLst>
              <a:gd name="connsiteX0" fmla="*/ 0 w 12192000"/>
              <a:gd name="connsiteY0" fmla="*/ 0 h 151002"/>
              <a:gd name="connsiteX1" fmla="*/ 12192000 w 12192000"/>
              <a:gd name="connsiteY1" fmla="*/ 0 h 151002"/>
              <a:gd name="connsiteX2" fmla="*/ 12192000 w 12192000"/>
              <a:gd name="connsiteY2" fmla="*/ 151002 h 151002"/>
              <a:gd name="connsiteX3" fmla="*/ 0 w 12192000"/>
              <a:gd name="connsiteY3" fmla="*/ 151002 h 151002"/>
              <a:gd name="connsiteX4" fmla="*/ 0 w 12192000"/>
              <a:gd name="connsiteY4" fmla="*/ 0 h 151002"/>
              <a:gd name="connsiteX0" fmla="*/ 0 w 12228576"/>
              <a:gd name="connsiteY0" fmla="*/ 0 h 297306"/>
              <a:gd name="connsiteX1" fmla="*/ 12192000 w 12228576"/>
              <a:gd name="connsiteY1" fmla="*/ 0 h 297306"/>
              <a:gd name="connsiteX2" fmla="*/ 12228576 w 12228576"/>
              <a:gd name="connsiteY2" fmla="*/ 297306 h 297306"/>
              <a:gd name="connsiteX3" fmla="*/ 0 w 12228576"/>
              <a:gd name="connsiteY3" fmla="*/ 151002 h 297306"/>
              <a:gd name="connsiteX4" fmla="*/ 0 w 12228576"/>
              <a:gd name="connsiteY4" fmla="*/ 0 h 297306"/>
              <a:gd name="connsiteX0" fmla="*/ 0 w 12192000"/>
              <a:gd name="connsiteY0" fmla="*/ 0 h 403986"/>
              <a:gd name="connsiteX1" fmla="*/ 12192000 w 12192000"/>
              <a:gd name="connsiteY1" fmla="*/ 0 h 403986"/>
              <a:gd name="connsiteX2" fmla="*/ 12190476 w 12192000"/>
              <a:gd name="connsiteY2" fmla="*/ 403986 h 403986"/>
              <a:gd name="connsiteX3" fmla="*/ 0 w 12192000"/>
              <a:gd name="connsiteY3" fmla="*/ 151002 h 403986"/>
              <a:gd name="connsiteX4" fmla="*/ 0 w 12192000"/>
              <a:gd name="connsiteY4" fmla="*/ 0 h 40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86">
                <a:moveTo>
                  <a:pt x="0" y="0"/>
                </a:moveTo>
                <a:lnTo>
                  <a:pt x="12192000" y="0"/>
                </a:lnTo>
                <a:lnTo>
                  <a:pt x="12190476" y="403986"/>
                </a:lnTo>
                <a:lnTo>
                  <a:pt x="0" y="151002"/>
                </a:lnTo>
                <a:lnTo>
                  <a:pt x="0" y="0"/>
                </a:lnTo>
                <a:close/>
              </a:path>
            </a:pathLst>
          </a:custGeom>
          <a:solidFill>
            <a:srgbClr val="9A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A63E240-6ECF-4B58-9F23-DC184974C47B}"/>
              </a:ext>
            </a:extLst>
          </p:cNvPr>
          <p:cNvGrpSpPr/>
          <p:nvPr userDrawn="1"/>
        </p:nvGrpSpPr>
        <p:grpSpPr>
          <a:xfrm>
            <a:off x="607443" y="5784622"/>
            <a:ext cx="10977114" cy="874724"/>
            <a:chOff x="607443" y="5723662"/>
            <a:chExt cx="10977114" cy="874724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45ED3CCD-18CA-48BB-A1D4-CC1185F3B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" y="6139462"/>
              <a:ext cx="2187488" cy="458924"/>
            </a:xfrm>
            <a:prstGeom prst="rect">
              <a:avLst/>
            </a:prstGeom>
          </p:spPr>
        </p:pic>
        <p:sp>
          <p:nvSpPr>
            <p:cNvPr id="19" name="CuadroTexto 51">
              <a:extLst>
                <a:ext uri="{FF2B5EF4-FFF2-40B4-BE49-F238E27FC236}">
                  <a16:creationId xmlns:a16="http://schemas.microsoft.com/office/drawing/2014/main" id="{DBF95C16-3F7B-4AE4-A6BD-E11DEFB7CC8E}"/>
                </a:ext>
              </a:extLst>
            </p:cNvPr>
            <p:cNvSpPr txBox="1"/>
            <p:nvPr userDrawn="1"/>
          </p:nvSpPr>
          <p:spPr>
            <a:xfrm>
              <a:off x="3507539" y="6150892"/>
              <a:ext cx="8077018" cy="41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lnSpc>
                  <a:spcPts val="1300"/>
                </a:lnSpc>
                <a:defRPr sz="1000">
                  <a:latin typeface="+mn-lt"/>
                </a:defRPr>
              </a:pPr>
              <a:r>
                <a:t>«El apoyo de la Comisión Europea a la producción de esta publicación no constituye una aprobación de los contenidos que reflejan únicamente las opiniones de los autores, y la Comisión no puede ser considerada responsable del uso que pueda hacerse de la información contenida en la misma.»</a:t>
              </a: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C439E13D-8222-4D3D-9DF6-B7F534645844}"/>
                </a:ext>
              </a:extLst>
            </p:cNvPr>
            <p:cNvSpPr/>
            <p:nvPr userDrawn="1"/>
          </p:nvSpPr>
          <p:spPr>
            <a:xfrm flipV="1">
              <a:off x="3507539" y="5723662"/>
              <a:ext cx="8077018" cy="152397"/>
            </a:xfrm>
            <a:custGeom>
              <a:avLst/>
              <a:gdLst/>
              <a:ahLst/>
              <a:cxnLst/>
              <a:rect l="l" t="t" r="r" b="b"/>
              <a:pathLst>
                <a:path w="13021310">
                  <a:moveTo>
                    <a:pt x="0" y="0"/>
                  </a:moveTo>
                  <a:lnTo>
                    <a:pt x="1302082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A79EE4FC-0C50-4E06-9F6B-EC8935607330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07443" y="5799864"/>
              <a:ext cx="152399" cy="152400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7C49230D-EA61-4CEC-9AC8-3476502875E2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966872" y="5799864"/>
              <a:ext cx="152399" cy="15240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F0C0C06E-7251-4371-A840-7D052B42E024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20678" y="5799864"/>
              <a:ext cx="152399" cy="152400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CD6A9270-1C7F-4F4F-8747-7BAA315071E4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80911" y="5799864"/>
              <a:ext cx="152399" cy="152400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B054976A-4B5C-42DD-B06B-13BA02016B6F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040340" y="5799864"/>
              <a:ext cx="152399" cy="152400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ADA40DC4-8572-4B04-B34F-B2E033E7C746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394146" y="5799864"/>
              <a:ext cx="152399" cy="152400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E339673B-1344-4615-9652-1E62888A0E91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108185" y="5799864"/>
              <a:ext cx="152399" cy="152400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21AC1C6C-171A-4A32-A74A-28D0460B7672}"/>
                </a:ext>
              </a:extLst>
            </p:cNvPr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754380" y="5799864"/>
              <a:ext cx="152399" cy="152400"/>
            </a:xfrm>
            <a:prstGeom prst="rect">
              <a:avLst/>
            </a:prstGeom>
          </p:spPr>
        </p:pic>
      </p:grpSp>
      <p:pic>
        <p:nvPicPr>
          <p:cNvPr id="29" name="Imagen 59">
            <a:extLst>
              <a:ext uri="{FF2B5EF4-FFF2-40B4-BE49-F238E27FC236}">
                <a16:creationId xmlns:a16="http://schemas.microsoft.com/office/drawing/2014/main" id="{48898634-CBA5-4BBE-8014-81CA01EFFE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7" y="47105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ass/en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64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2104559"/>
            <a:ext cx="8925219" cy="301335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son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Evaluación de unidades de aprendizaje pequeñas y flexibles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Pequeños programas digitales para alumnos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Confirmación de aprendizaje sin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parte interesada es más consciente de las micro-credenciales? 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Instituciones de </a:t>
            </a:r>
            <a:r>
              <a:rPr lang="es-ES"/>
              <a:t>EFP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Estudiantes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Los empleadores</a:t>
            </a: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un beneficio de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Muy barato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Mejora de la motivación y la retención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Ampliamente utilizado por todas las partes interesadas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desarrollo está previsto para</a:t>
            </a:r>
            <a:r>
              <a:rPr lang="es-ES"/>
              <a:t> las</a:t>
            </a:r>
            <a:r>
              <a:t>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Métodos de estudio y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Integración únicamente en las escuelas de EFP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Uso sin marco europeo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Por favor, respond</a:t>
            </a:r>
            <a:r>
              <a:rPr lang="es-ES"/>
              <a:t>e</a:t>
            </a:r>
            <a:r>
              <a:t> a las siguientes preguntas: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39E396A-D64E-4504-8899-469321377C92}"/>
              </a:ext>
            </a:extLst>
          </p:cNvPr>
          <p:cNvSpPr/>
          <p:nvPr/>
        </p:nvSpPr>
        <p:spPr>
          <a:xfrm>
            <a:off x="451030" y="669816"/>
            <a:ext cx="3780148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cxnSp>
        <p:nvCxnSpPr>
          <p:cNvPr id="18" name="Google Shape;334;p29">
            <a:extLst>
              <a:ext uri="{FF2B5EF4-FFF2-40B4-BE49-F238E27FC236}">
                <a16:creationId xmlns:a16="http://schemas.microsoft.com/office/drawing/2014/main" id="{0F415426-CDD5-42CE-B7D7-B72A70E4B000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6C592F9-B9AE-41E8-A62F-9CA1FB7EFB1F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214E3B12-2B1D-4EE7-B503-EB451208541E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AE8122A6-9B1D-48FA-BF52-F88D8A17E2C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1FF4ED8-5ACE-40CC-9B03-889E93A72C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AB0A7AA1-DDA0-43EE-94DA-BB364B347C70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EE7041CF-8194-48E8-8F9B-2EDCFF3D188E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F965337-48AC-43AB-87C7-4840873789F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936740B-C3AB-4383-ADE5-CAB18749FA66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C90EDA88-4936-48A5-B2F2-DF912B7C9ACA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16FD83DA-8E1C-4F02-B609-9A178980EF63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9E3D30A-EFC8-4E8A-BED8-8FF1CF6D7536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C8EEFC84-4229-45EC-8A76-6448AA70FC8D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6960C6E5-CF8F-498F-9C1A-4E6414554E62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08F08D35-F6CC-43BC-82AF-5639E395427D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2104559"/>
            <a:ext cx="9122209" cy="301335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son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Evaluación de unidades de aprendizaje pequeñas y flexibles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Pequeños programas digitales para alumnos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Confirmación de aprendizaje sin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parte interesada es más consciente de las micro-credenciales? 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Instituciones de </a:t>
            </a:r>
            <a:r>
              <a:rPr lang="es-ES"/>
              <a:t>EFP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Estudiantes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Los empleadores</a:t>
            </a:r>
          </a:p>
          <a:p>
            <a:pPr marL="284400" lvl="0">
              <a:lnSpc>
                <a:spcPct val="120000"/>
              </a:lnSpc>
            </a:pP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un beneficio de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Muy barato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Mejora de la motivación y la retención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Ampliamente utilizado por todas las partes interesadas</a:t>
            </a:r>
            <a:endParaRPr sz="1600" b="1">
              <a:solidFill>
                <a:srgbClr val="0AA14A"/>
              </a:solidFill>
              <a:latin typeface="+mj-lt"/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desarrollo está previsto para</a:t>
            </a:r>
            <a:r>
              <a:rPr lang="es-ES"/>
              <a:t> las</a:t>
            </a:r>
            <a:r>
              <a:t>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Métodos de estudio y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Integración únicamente en las escuelas de EFP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Uso sin marco europeo</a:t>
            </a:r>
          </a:p>
        </p:txBody>
      </p:sp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Aquí están las respuestas: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6E62D09-08BE-4419-B731-97E3EDB749FC}"/>
              </a:ext>
            </a:extLst>
          </p:cNvPr>
          <p:cNvSpPr/>
          <p:nvPr/>
        </p:nvSpPr>
        <p:spPr>
          <a:xfrm>
            <a:off x="451029" y="669816"/>
            <a:ext cx="2454732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Soluciones de prueba unitarias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6BB766E-DE75-408F-986F-CA62BA632FD4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09EF7DFE-1B47-4A0F-91FB-22329B8B561B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A7C0A6E8-0872-4AFD-96BA-110A7D0AB59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7E9F15C1-9BED-4EB2-8775-D7919DE94F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D58CB173-A89E-4875-B244-67A27D3046A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B2C9D5D5-E279-40E6-862B-CF65B8A21099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B3BD458-D74A-4324-8C2E-635712CF7F9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132853E-4897-46CF-B047-23D696598D48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AE5B77C-D243-4B58-A140-CB28FEE3A2A0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DA669A3D-85F3-48FA-BFF6-B912FD966FB6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8AA3CEA2-0A2D-49F9-905E-A756EFA20D8C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DFDAA9A8-AE81-4108-8BBD-C185CAFDBC6B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3752507F-B63A-47B3-B6BC-D3D3513F108B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B2C046DD-34F0-4D39-8B5E-C80EBE5907A2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13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67834CF-0CDD-477F-8490-ED932D0F7E02}"/>
              </a:ext>
            </a:extLst>
          </p:cNvPr>
          <p:cNvSpPr/>
          <p:nvPr/>
        </p:nvSpPr>
        <p:spPr>
          <a:xfrm>
            <a:off x="451029" y="669816"/>
            <a:ext cx="442022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456855" y="1821856"/>
            <a:ext cx="10107783" cy="3812837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indent="-285750" algn="just">
              <a:lnSpc>
                <a:spcPts val="26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Pequeña unidad de aprendizaje sin carga burocrática y compromiso de formación completa</a:t>
            </a:r>
          </a:p>
          <a:p>
            <a:pPr indent="-285750" algn="just">
              <a:lnSpc>
                <a:spcPts val="26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Participación de empresas y asociaciones empresariales para aprendizajes a medida a la conveniencia del alumno</a:t>
            </a:r>
          </a:p>
          <a:p>
            <a:pPr indent="-285750" algn="just">
              <a:lnSpc>
                <a:spcPts val="26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Certificación de aprendizaje en línea voluntario adicional que no está cubierto por las regulaciones tradicionales de EFP</a:t>
            </a:r>
          </a:p>
          <a:p>
            <a:pPr indent="-285750" algn="just">
              <a:lnSpc>
                <a:spcPts val="35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Permite a los estudiantes elegir sus propias vías de aprendizaje</a:t>
            </a:r>
          </a:p>
          <a:p>
            <a:pPr indent="-285750" algn="just">
              <a:lnSpc>
                <a:spcPts val="35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La digitalización como facilitador para enseñar habilidades donde y cuando sea necesario</a:t>
            </a:r>
          </a:p>
          <a:p>
            <a:pPr indent="-285750" algn="just">
              <a:lnSpc>
                <a:spcPts val="26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Garantizar la calidad en muchas ofertas digitales de aprendizaje basado en el trabajo (WBL)</a:t>
            </a:r>
          </a:p>
          <a:p>
            <a:pPr indent="-285750" algn="just">
              <a:lnSpc>
                <a:spcPts val="2600"/>
              </a:lnSpc>
              <a:buFont typeface="Arial" panose="020B0604020202020204" pitchFamily="34" charset="0"/>
              <a:buChar char="•"/>
              <a:defRPr sz="2000">
                <a:latin typeface="+mj-lt"/>
                <a:cs typeface="Poppins Medium" panose="00000600000000000000" pitchFamily="2" charset="0"/>
              </a:defRPr>
            </a:pPr>
            <a:r>
              <a:rPr lang="es-ES"/>
              <a:t>La configuración de aprendizaje puede ser cualquier ubicación y contexto físico, en línea, combinado, virtual y digital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sz="2000">
              <a:latin typeface="+mj-lt"/>
              <a:cs typeface="Poppins Medium" panose="000006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sz="2000">
              <a:latin typeface="+mj-lt"/>
              <a:cs typeface="Poppins Medium" panose="00000600000000000000" pitchFamily="2" charset="0"/>
            </a:endParaRPr>
          </a:p>
        </p:txBody>
      </p:sp>
      <p:cxnSp>
        <p:nvCxnSpPr>
          <p:cNvPr id="19" name="Google Shape;334;p29">
            <a:extLst>
              <a:ext uri="{FF2B5EF4-FFF2-40B4-BE49-F238E27FC236}">
                <a16:creationId xmlns:a16="http://schemas.microsoft.com/office/drawing/2014/main" id="{E933108B-F2D3-4494-8FFA-2DD52324944A}"/>
              </a:ext>
            </a:extLst>
          </p:cNvPr>
          <p:cNvCxnSpPr>
            <a:cxnSpLocks noChangeAspect="1"/>
          </p:cNvCxnSpPr>
          <p:nvPr/>
        </p:nvCxnSpPr>
        <p:spPr>
          <a:xfrm>
            <a:off x="8145710" y="4275693"/>
            <a:ext cx="194970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36779A8-CB14-4437-9371-10970D1A1140}"/>
              </a:ext>
            </a:extLst>
          </p:cNvPr>
          <p:cNvGrpSpPr>
            <a:grpSpLocks noChangeAspect="1"/>
          </p:cNvGrpSpPr>
          <p:nvPr/>
        </p:nvGrpSpPr>
        <p:grpSpPr>
          <a:xfrm>
            <a:off x="10240931" y="3136470"/>
            <a:ext cx="1440000" cy="1022400"/>
            <a:chOff x="6955701" y="2238940"/>
            <a:chExt cx="3578490" cy="2551227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9EBA59B-5513-4588-B65D-3D5BB4FDD90A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3C96AA4D-906A-4353-B472-348D952B9D4B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C23A932-71A4-462D-8F3F-10DA03774429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D62FC9C-314E-483B-84D3-922328E3363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83539AA-FADF-4063-9D5E-F2A93885C294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11EBCB58-28AE-4D1B-885C-EDE2F2DE8516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591E34A-3488-4047-BFD6-A607C27DD0DC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A3906D1-6B8B-49C2-B9ED-9DB12B4342FE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02A09B2D-745F-4E0A-840A-84E9F3711782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2B3B617-576C-42C1-AEC7-D3DC4D4D9D32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37312CA-EE74-4EA6-A181-E7666A093542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47AE4783-B0F4-40B6-BF66-D986ABCAECC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032DB82C-D401-415C-B65E-BE67FD20303F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CD3991BB-1DBA-DD23-6698-E3B666F57A0B}"/>
              </a:ext>
            </a:extLst>
          </p:cNvPr>
          <p:cNvSpPr txBox="1"/>
          <p:nvPr/>
        </p:nvSpPr>
        <p:spPr>
          <a:xfrm>
            <a:off x="451029" y="1271510"/>
            <a:ext cx="7041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effectLst/>
                <a:latin typeface="+mj-lt"/>
                <a:ea typeface="Calibri" panose="020F0502020204030204" pitchFamily="34" charset="0"/>
                <a:cs typeface="Arial MT"/>
              </a:defRPr>
            </a:pPr>
            <a:r>
              <a:t>2.1 Papel del Microaprendizaje en circunstancias virtuales</a:t>
            </a:r>
            <a:endParaRPr sz="2000">
              <a:latin typeface="+mj-lt"/>
              <a:ea typeface="Microsoft Sans Serif" panose="020B0604020202020204" pitchFamily="34" charset="0"/>
              <a:cs typeface="Poppins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2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3559" y="2121340"/>
            <a:ext cx="8784131" cy="3639536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Enseñanza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Uso docente de nuevos programas o materiales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Informar sobre megatendencias específicas del sector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Menos inversión de tiempo/carga de trabajo para un mayor resultado e impacto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Un diálogo más estrecho entre la empresa y la institución de formación para cerrar la brecha de competencias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Complementar el entrenamiento general de manera flexible con reacciones a las nuevas necesidades que surjan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Hacer uso de ofertas digitales (YouTube, podcasts, Moodle o MOOC) en un curso estructurado</a:t>
            </a:r>
          </a:p>
          <a:p>
            <a:pPr marL="5701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latin typeface="+mj-lt"/>
                <a:cs typeface="Poppins ExtraLight" panose="00000300000000000000" pitchFamily="2" charset="0"/>
              </a:defRPr>
            </a:pPr>
            <a:r>
              <a:t>Orient</a:t>
            </a:r>
            <a:r>
              <a:rPr lang="es-ES"/>
              <a:t>ar</a:t>
            </a:r>
            <a:r>
              <a:t> a los nuevos graduados y ay</a:t>
            </a:r>
            <a:r>
              <a:rPr lang="es-ES"/>
              <a:t>udar</a:t>
            </a:r>
            <a:r>
              <a:t> a decidir su camino de aprendizaje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>
              <a:defRPr sz="2000" b="1">
                <a:cs typeface="Poppins Medium" panose="00000600000000000000" pitchFamily="2" charset="0"/>
              </a:defRPr>
            </a:pPr>
            <a:r>
              <a:t>  Aprendizaje autodirigido</a:t>
            </a:r>
          </a:p>
          <a:p>
            <a:pPr marL="5701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Preparación antes de los cursos para asegurar una base de conocimiento común</a:t>
            </a:r>
          </a:p>
          <a:p>
            <a:pPr marL="5701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Ayudar a las transiciones del mercado laboral para los nuevos graduados</a:t>
            </a:r>
          </a:p>
          <a:p>
            <a:pPr marL="5701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Añadir a la cualificación con conocimientos de otras cualificaciones, también en todos los niveles del sistema de EFP</a:t>
            </a:r>
          </a:p>
          <a:p>
            <a:pPr marL="5701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Garantizar la inclusión de los grupos desfavorecidos con ofertas de formación y certificados adicionales</a:t>
            </a:r>
          </a:p>
          <a:p>
            <a:pPr marL="5701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Conc</a:t>
            </a:r>
            <a:r>
              <a:rPr lang="es-ES"/>
              <a:t>entrarse</a:t>
            </a:r>
            <a:r>
              <a:t> en el resultado del aprendizaje independientemente del lugar y el tiempo</a:t>
            </a: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2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2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</p:txBody>
      </p:sp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837253" y="5392837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626289" y="1581339"/>
            <a:ext cx="9215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14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Uso de micro-credenciales en la enseñanza virtual y el aprendizaje autodirigido para monitorear y certificar ciertos desarrollos de conocimiento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B95716E-C3DF-4A56-8AB6-C63D97FF3F2A}"/>
              </a:ext>
            </a:extLst>
          </p:cNvPr>
          <p:cNvSpPr/>
          <p:nvPr/>
        </p:nvSpPr>
        <p:spPr>
          <a:xfrm>
            <a:off x="451028" y="669816"/>
            <a:ext cx="542606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4C8DA10-105C-4C34-B8E0-77E21195F430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DF25A05E-1DDE-4329-ABE3-669896EE20B0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799D74D-70B4-4DCD-BBCD-CCF66DE15CD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F7AE555-AE02-4068-B0FD-6EADC2264161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27AE787-787D-44B9-B9A2-CC881C3F634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52DA550-8E95-4CF7-90C2-3F1F364BE695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AD3E9B2B-8EC6-4592-AF89-D6D80527AB2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2DF946E-F113-408A-A9BB-8F6252B463E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A7A07EF7-7D72-4F39-831D-366E1FF74212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1ABFB5CA-41BE-4C02-93C4-1C465F0BFCCF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51461213-53A7-48C1-83C3-6752299C9E70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7AE856D2-33B1-473F-8E00-36716AE2BCF0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58B2538-6D69-4F0F-B179-5235485B78D0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E73ACBA6-EEC7-421B-8C50-1FC2768991C4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D5CEC4C7-A977-DB7C-914C-3D89A880496D}"/>
              </a:ext>
            </a:extLst>
          </p:cNvPr>
          <p:cNvSpPr txBox="1"/>
          <p:nvPr/>
        </p:nvSpPr>
        <p:spPr>
          <a:xfrm>
            <a:off x="451028" y="1195523"/>
            <a:ext cx="793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2.2 Enseñanza y aprendizaje autodirigido</a:t>
            </a:r>
          </a:p>
        </p:txBody>
      </p:sp>
    </p:spTree>
    <p:extLst>
      <p:ext uri="{BB962C8B-B14F-4D97-AF65-F5344CB8AC3E}">
        <p14:creationId xmlns:p14="http://schemas.microsoft.com/office/powerpoint/2010/main" val="218418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8937523" y="3631149"/>
            <a:ext cx="1058564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Google Shape;535;p42">
            <a:extLst>
              <a:ext uri="{FF2B5EF4-FFF2-40B4-BE49-F238E27FC236}">
                <a16:creationId xmlns:a16="http://schemas.microsoft.com/office/drawing/2014/main" id="{AE97FEC2-4A1B-4F1D-9BE9-58339FD29127}"/>
              </a:ext>
            </a:extLst>
          </p:cNvPr>
          <p:cNvSpPr txBox="1">
            <a:spLocks/>
          </p:cNvSpPr>
          <p:nvPr/>
        </p:nvSpPr>
        <p:spPr>
          <a:xfrm>
            <a:off x="5506551" y="5910839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14</a:t>
            </a:fld>
            <a:endParaRPr lang="en-GB"/>
          </a:p>
        </p:txBody>
      </p:sp>
      <p:sp>
        <p:nvSpPr>
          <p:cNvPr id="21" name="Google Shape;536;p42">
            <a:extLst>
              <a:ext uri="{FF2B5EF4-FFF2-40B4-BE49-F238E27FC236}">
                <a16:creationId xmlns:a16="http://schemas.microsoft.com/office/drawing/2014/main" id="{0552E255-CDC8-4241-A53C-8D6B695529F7}"/>
              </a:ext>
            </a:extLst>
          </p:cNvPr>
          <p:cNvSpPr/>
          <p:nvPr/>
        </p:nvSpPr>
        <p:spPr>
          <a:xfrm>
            <a:off x="544320" y="2142512"/>
            <a:ext cx="4544793" cy="1393118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buNone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Enseñar nuevas habilidades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Incluir las capacidades necesarias que aún no forman parte de las profesiones oficiales de EFP mientras trabajan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  <a:sym typeface="Varela Round"/>
            </a:endParaRPr>
          </a:p>
        </p:txBody>
      </p:sp>
      <p:sp>
        <p:nvSpPr>
          <p:cNvPr id="22" name="Google Shape;537;p42">
            <a:extLst>
              <a:ext uri="{FF2B5EF4-FFF2-40B4-BE49-F238E27FC236}">
                <a16:creationId xmlns:a16="http://schemas.microsoft.com/office/drawing/2014/main" id="{2684FE20-494A-4234-92BC-80D6F9C81166}"/>
              </a:ext>
            </a:extLst>
          </p:cNvPr>
          <p:cNvSpPr/>
          <p:nvPr/>
        </p:nvSpPr>
        <p:spPr>
          <a:xfrm>
            <a:off x="5230174" y="2141716"/>
            <a:ext cx="4558102" cy="1393914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Enseñanza no académica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 lvl="0" algn="r"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Proporcionar a los no académicos un conjunto de habilidades de calidad garantizadas e internacionalmente reconocidas</a:t>
            </a:r>
          </a:p>
        </p:txBody>
      </p:sp>
      <p:sp>
        <p:nvSpPr>
          <p:cNvPr id="23" name="Google Shape;538;p42">
            <a:extLst>
              <a:ext uri="{FF2B5EF4-FFF2-40B4-BE49-F238E27FC236}">
                <a16:creationId xmlns:a16="http://schemas.microsoft.com/office/drawing/2014/main" id="{C3E76256-EFFC-424A-8F27-6FBAD351A852}"/>
              </a:ext>
            </a:extLst>
          </p:cNvPr>
          <p:cNvSpPr/>
          <p:nvPr/>
        </p:nvSpPr>
        <p:spPr>
          <a:xfrm>
            <a:off x="544320" y="3692640"/>
            <a:ext cx="4544793" cy="1574508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1371600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Enseñar de manera flexible</a:t>
            </a:r>
            <a:endParaRPr sz="1600"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Se pueden incluir las necesidades específicas de la empresa para futuras tareas como la transformación, la innovación, la agilidad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24" name="Google Shape;539;p42">
            <a:extLst>
              <a:ext uri="{FF2B5EF4-FFF2-40B4-BE49-F238E27FC236}">
                <a16:creationId xmlns:a16="http://schemas.microsoft.com/office/drawing/2014/main" id="{98AD8A48-F95F-4FC4-8EC5-3276C3FA5CDD}"/>
              </a:ext>
            </a:extLst>
          </p:cNvPr>
          <p:cNvSpPr/>
          <p:nvPr/>
        </p:nvSpPr>
        <p:spPr>
          <a:xfrm>
            <a:off x="5230171" y="3692640"/>
            <a:ext cx="4558105" cy="1574503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0" rIns="91425" bIns="91425" anchor="t" anchorCtr="0">
            <a:noAutofit/>
          </a:bodyPr>
          <a:lstStyle/>
          <a:p>
            <a:pPr algn="r">
              <a:lnSpc>
                <a:spcPct val="120000"/>
              </a:lnSpc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Enseñanza </a:t>
            </a:r>
            <a:r>
              <a:rPr lang="es-ES"/>
              <a:t>al grano</a:t>
            </a:r>
            <a:endParaRPr sz="1600">
              <a:solidFill>
                <a:schemeClr val="dk1"/>
              </a:solidFill>
              <a:cs typeface="Varela Round"/>
              <a:sym typeface="Varela Round"/>
            </a:endParaRPr>
          </a:p>
          <a:p>
            <a:pPr lvl="0" algn="r"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Evit</a:t>
            </a:r>
            <a:r>
              <a:rPr lang="es-ES" sz="1400"/>
              <a:t>ar</a:t>
            </a:r>
            <a:r>
              <a:rPr sz="1400"/>
              <a:t> largos tiempos frente </a:t>
            </a:r>
            <a:r>
              <a:rPr lang="es-ES" sz="1400"/>
              <a:t>al ordenador</a:t>
            </a:r>
            <a:r>
              <a:rPr sz="1400"/>
              <a:t>, pero permit</a:t>
            </a:r>
            <a:r>
              <a:rPr lang="es-ES" sz="1400"/>
              <a:t>iendo </a:t>
            </a:r>
            <a:r>
              <a:rPr sz="1400"/>
              <a:t>una entrega corta y </a:t>
            </a:r>
            <a:r>
              <a:rPr lang="es-ES" sz="1400"/>
              <a:t>que va al grano </a:t>
            </a:r>
            <a:r>
              <a:rPr sz="1400"/>
              <a:t>con material más fácil de desarrollar.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25" name="Google Shape;540;p42">
            <a:extLst>
              <a:ext uri="{FF2B5EF4-FFF2-40B4-BE49-F238E27FC236}">
                <a16:creationId xmlns:a16="http://schemas.microsoft.com/office/drawing/2014/main" id="{0F819ADC-6DF8-41ED-ACF7-E45822ABCB44}"/>
              </a:ext>
            </a:extLst>
          </p:cNvPr>
          <p:cNvSpPr/>
          <p:nvPr/>
        </p:nvSpPr>
        <p:spPr>
          <a:xfrm>
            <a:off x="4116984" y="256254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41;p42">
            <a:extLst>
              <a:ext uri="{FF2B5EF4-FFF2-40B4-BE49-F238E27FC236}">
                <a16:creationId xmlns:a16="http://schemas.microsoft.com/office/drawing/2014/main" id="{D49826D5-2CDC-4EE1-AC75-87B9C2785CE3}"/>
              </a:ext>
            </a:extLst>
          </p:cNvPr>
          <p:cNvSpPr/>
          <p:nvPr/>
        </p:nvSpPr>
        <p:spPr>
          <a:xfrm rot="5400000">
            <a:off x="4254513" y="255492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42;p42">
            <a:extLst>
              <a:ext uri="{FF2B5EF4-FFF2-40B4-BE49-F238E27FC236}">
                <a16:creationId xmlns:a16="http://schemas.microsoft.com/office/drawing/2014/main" id="{66236855-DF07-4B95-854A-7ECD426FE12D}"/>
              </a:ext>
            </a:extLst>
          </p:cNvPr>
          <p:cNvSpPr/>
          <p:nvPr/>
        </p:nvSpPr>
        <p:spPr>
          <a:xfrm rot="10800000">
            <a:off x="4243083" y="270498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43;p42">
            <a:extLst>
              <a:ext uri="{FF2B5EF4-FFF2-40B4-BE49-F238E27FC236}">
                <a16:creationId xmlns:a16="http://schemas.microsoft.com/office/drawing/2014/main" id="{E609437D-304B-4182-BE79-1D0250638F42}"/>
              </a:ext>
            </a:extLst>
          </p:cNvPr>
          <p:cNvSpPr/>
          <p:nvPr/>
        </p:nvSpPr>
        <p:spPr>
          <a:xfrm rot="-5400000">
            <a:off x="4105554" y="271260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44;p42">
            <a:extLst>
              <a:ext uri="{FF2B5EF4-FFF2-40B4-BE49-F238E27FC236}">
                <a16:creationId xmlns:a16="http://schemas.microsoft.com/office/drawing/2014/main" id="{B0D2C5CA-4DF3-46DA-BF83-C9F8BC01DF20}"/>
              </a:ext>
            </a:extLst>
          </p:cNvPr>
          <p:cNvSpPr/>
          <p:nvPr/>
        </p:nvSpPr>
        <p:spPr>
          <a:xfrm>
            <a:off x="4560847" y="2979222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sz="1400" b="1">
                <a:solidFill>
                  <a:schemeClr val="lt1"/>
                </a:solidFill>
                <a:latin typeface="+mj-lt"/>
              </a:defRPr>
            </a:pPr>
            <a:r>
              <a:t>A</a:t>
            </a:r>
            <a:endParaRPr sz="1400" b="1" i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31" name="Google Shape;545;p42">
            <a:extLst>
              <a:ext uri="{FF2B5EF4-FFF2-40B4-BE49-F238E27FC236}">
                <a16:creationId xmlns:a16="http://schemas.microsoft.com/office/drawing/2014/main" id="{73CCFACB-9645-4956-984D-67751D76BDAF}"/>
              </a:ext>
            </a:extLst>
          </p:cNvPr>
          <p:cNvSpPr/>
          <p:nvPr/>
        </p:nvSpPr>
        <p:spPr>
          <a:xfrm>
            <a:off x="5384851" y="2985485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B</a:t>
            </a:r>
          </a:p>
        </p:txBody>
      </p:sp>
      <p:sp>
        <p:nvSpPr>
          <p:cNvPr id="32" name="Google Shape;546;p42">
            <a:extLst>
              <a:ext uri="{FF2B5EF4-FFF2-40B4-BE49-F238E27FC236}">
                <a16:creationId xmlns:a16="http://schemas.microsoft.com/office/drawing/2014/main" id="{6E6A6C44-CEA3-4E01-879D-244696752F81}"/>
              </a:ext>
            </a:extLst>
          </p:cNvPr>
          <p:cNvSpPr/>
          <p:nvPr/>
        </p:nvSpPr>
        <p:spPr>
          <a:xfrm>
            <a:off x="4560847" y="3876855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C</a:t>
            </a:r>
          </a:p>
        </p:txBody>
      </p:sp>
      <p:sp>
        <p:nvSpPr>
          <p:cNvPr id="33" name="Google Shape;547;p42">
            <a:extLst>
              <a:ext uri="{FF2B5EF4-FFF2-40B4-BE49-F238E27FC236}">
                <a16:creationId xmlns:a16="http://schemas.microsoft.com/office/drawing/2014/main" id="{9A4050EB-F97A-4448-9AB8-67FDC5CC42A6}"/>
              </a:ext>
            </a:extLst>
          </p:cNvPr>
          <p:cNvSpPr/>
          <p:nvPr/>
        </p:nvSpPr>
        <p:spPr>
          <a:xfrm>
            <a:off x="5384851" y="3883118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solidFill>
                  <a:schemeClr val="lt1"/>
                </a:solidFill>
                <a:latin typeface="+mj-lt"/>
              </a:defRPr>
            </a:pPr>
            <a:r>
              <a:t>D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5205F04-7CF5-4352-8CD0-F5896BEA4676}"/>
              </a:ext>
            </a:extLst>
          </p:cNvPr>
          <p:cNvSpPr/>
          <p:nvPr/>
        </p:nvSpPr>
        <p:spPr>
          <a:xfrm>
            <a:off x="451029" y="669816"/>
            <a:ext cx="4638084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65FD1AC-5395-4658-8141-30E3F0D8FFE7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CF5CD5A5-F64B-4A30-953D-AEFD6836ECD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7510A8C8-AAAF-4FB0-A7BF-B7611C290524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95671BDE-725E-4000-98FD-A66685935503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2A4D11D-E80E-41ED-B993-376482AA3067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B1AC078-0CA1-4EA1-88C7-D9915AA80FA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70EACF5D-156D-4D84-84DD-32973197ABAB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E1C22516-C7D7-4C0C-8CDF-F45B83968967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D10C1EF6-41A3-4F87-BC48-C38010F79DB9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9D3E2A49-3084-4732-8BFC-AD3265C7072E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CC9BFABF-BBB4-4DBE-BDB9-62438CE2BF33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4E450D1-57F2-4ED8-9DB7-F9A0C2888DA1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4D5B7186-6C8B-4A46-81D2-924FEFAAA2A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DE99E8D4-513B-4E42-BAFD-49B00F07A455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00B061C5-57E9-0F8F-3255-5F97B98EBAC2}"/>
              </a:ext>
            </a:extLst>
          </p:cNvPr>
          <p:cNvSpPr txBox="1"/>
          <p:nvPr/>
        </p:nvSpPr>
        <p:spPr>
          <a:xfrm>
            <a:off x="988281" y="1716032"/>
            <a:ext cx="6234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¿Para qué se pueden utilizar las micro-credenciales en entornos virtuales?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2544E8-0E50-6106-6343-AB2F5DF79290}"/>
              </a:ext>
            </a:extLst>
          </p:cNvPr>
          <p:cNvSpPr txBox="1"/>
          <p:nvPr/>
        </p:nvSpPr>
        <p:spPr>
          <a:xfrm>
            <a:off x="451029" y="1286440"/>
            <a:ext cx="6234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latin typeface="+mj-lt"/>
              </a:defRPr>
            </a:pPr>
            <a:r>
              <a:t>2.3 Aplicabilidad práctica del microaprendizaje</a:t>
            </a:r>
          </a:p>
        </p:txBody>
      </p:sp>
    </p:spTree>
    <p:extLst>
      <p:ext uri="{BB962C8B-B14F-4D97-AF65-F5344CB8AC3E}">
        <p14:creationId xmlns:p14="http://schemas.microsoft.com/office/powerpoint/2010/main" val="194416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-2500815" y="1535903"/>
            <a:ext cx="13087374" cy="4149683"/>
            <a:chOff x="-2868940" y="1571528"/>
            <a:chExt cx="10649823" cy="4149683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046999" y="1763332"/>
              <a:ext cx="5733884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Papel en circunstancias virtuales</a:t>
              </a:r>
            </a:p>
            <a:p>
              <a:pPr indent="-285750" algn="just"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Menos carga y compromiso burocráticos, participación de empresas y asociaciones empresariales para aprendizajes a medida, certificación del aprendizaje en línea, elección de vías de aprendizaje propias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9719E5EB-F7ED-46CF-A432-A192A390397F}"/>
                </a:ext>
              </a:extLst>
            </p:cNvPr>
            <p:cNvSpPr/>
            <p:nvPr/>
          </p:nvSpPr>
          <p:spPr>
            <a:xfrm>
              <a:off x="726843" y="2198417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2331AF5D-185B-4C11-B6D5-62AE95283D33}"/>
                </a:ext>
              </a:extLst>
            </p:cNvPr>
            <p:cNvSpPr/>
            <p:nvPr/>
          </p:nvSpPr>
          <p:spPr>
            <a:xfrm>
              <a:off x="904141" y="3429469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9EC60D4C-80A1-46AD-8739-A4832763C09C}"/>
                </a:ext>
              </a:extLst>
            </p:cNvPr>
            <p:cNvSpPr/>
            <p:nvPr/>
          </p:nvSpPr>
          <p:spPr>
            <a:xfrm>
              <a:off x="600941" y="4603611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9" name="Straight Connector 28">
              <a:extLst>
                <a:ext uri="{FF2B5EF4-FFF2-40B4-BE49-F238E27FC236}">
                  <a16:creationId xmlns:a16="http://schemas.microsoft.com/office/drawing/2014/main" id="{D9D88F3A-D7EB-4EA4-8314-5C716079DD5E}"/>
                </a:ext>
              </a:extLst>
            </p:cNvPr>
            <p:cNvCxnSpPr>
              <a:cxnSpLocks/>
            </p:cNvCxnSpPr>
            <p:nvPr/>
          </p:nvCxnSpPr>
          <p:spPr>
            <a:xfrm>
              <a:off x="921414" y="2273144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9">
              <a:extLst>
                <a:ext uri="{FF2B5EF4-FFF2-40B4-BE49-F238E27FC236}">
                  <a16:creationId xmlns:a16="http://schemas.microsoft.com/office/drawing/2014/main" id="{47E1791C-5750-4189-BF78-126948F2482F}"/>
                </a:ext>
              </a:extLst>
            </p:cNvPr>
            <p:cNvCxnSpPr>
              <a:cxnSpLocks/>
            </p:cNvCxnSpPr>
            <p:nvPr/>
          </p:nvCxnSpPr>
          <p:spPr>
            <a:xfrm>
              <a:off x="1156971" y="3513164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0">
              <a:extLst>
                <a:ext uri="{FF2B5EF4-FFF2-40B4-BE49-F238E27FC236}">
                  <a16:creationId xmlns:a16="http://schemas.microsoft.com/office/drawing/2014/main" id="{43F31C3A-DA7D-4666-A178-14272DF67340}"/>
                </a:ext>
              </a:extLst>
            </p:cNvPr>
            <p:cNvCxnSpPr>
              <a:cxnSpLocks/>
            </p:cNvCxnSpPr>
            <p:nvPr/>
          </p:nvCxnSpPr>
          <p:spPr>
            <a:xfrm>
              <a:off x="811654" y="4678339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o 51"/>
            <p:cNvSpPr/>
            <p:nvPr/>
          </p:nvSpPr>
          <p:spPr>
            <a:xfrm rot="2700000">
              <a:off x="-2923423" y="1626011"/>
              <a:ext cx="4149683" cy="4040717"/>
            </a:xfrm>
            <a:prstGeom prst="arc">
              <a:avLst/>
            </a:prstGeom>
            <a:ln w="12700">
              <a:solidFill>
                <a:srgbClr val="0AA1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255125" y="3192736"/>
              <a:ext cx="5044539" cy="1266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Útil en la enseñanza y </a:t>
              </a:r>
              <a:r>
                <a:rPr lang="es-ES"/>
                <a:t>aprendizaje autodirigido</a:t>
              </a:r>
              <a:r>
                <a:t> </a:t>
              </a: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Uso potencial: enseñar nuevos programas o materiales, complementar la formación general de forma flexible, orientar a los nuevos graduados, preparar antes de los cursos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014711" y="4378579"/>
              <a:ext cx="5050209" cy="675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b="1">
                  <a:cs typeface="Poppins Medium" panose="00000600000000000000" pitchFamily="2" charset="0"/>
                </a:defRPr>
              </a:pPr>
              <a:r>
                <a:rPr sz="2000"/>
                <a:t>Aplicabilidad práctica</a:t>
              </a:r>
              <a:r>
                <a:rPr sz="1600"/>
                <a:t> </a:t>
              </a:r>
            </a:p>
            <a:p>
              <a:pPr indent="-285750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Enseñar nuevas habilidades, no académicas, de manera flexible, </a:t>
              </a:r>
              <a:r>
                <a:rPr lang="es-ES"/>
                <a:t>al grano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</p:grpSp>
      <p:cxnSp>
        <p:nvCxnSpPr>
          <p:cNvPr id="5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8266503" y="4803451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A122277-F1EE-44AF-B366-58D8A03483E3}"/>
              </a:ext>
            </a:extLst>
          </p:cNvPr>
          <p:cNvSpPr/>
          <p:nvPr/>
        </p:nvSpPr>
        <p:spPr>
          <a:xfrm>
            <a:off x="451029" y="669816"/>
            <a:ext cx="4436855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742560BA-E2B1-460C-AFEA-92711B5B1660}"/>
              </a:ext>
            </a:extLst>
          </p:cNvPr>
          <p:cNvSpPr txBox="1"/>
          <p:nvPr/>
        </p:nvSpPr>
        <p:spPr>
          <a:xfrm>
            <a:off x="523240" y="1250839"/>
            <a:ext cx="411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Resumiendo: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85E185C-582C-4309-9317-E375A4DFD25B}"/>
              </a:ext>
            </a:extLst>
          </p:cNvPr>
          <p:cNvGrpSpPr>
            <a:grpSpLocks noChangeAspect="1"/>
          </p:cNvGrpSpPr>
          <p:nvPr/>
        </p:nvGrpSpPr>
        <p:grpSpPr>
          <a:xfrm>
            <a:off x="10328300" y="3809536"/>
            <a:ext cx="1440000" cy="1022400"/>
            <a:chOff x="6955701" y="2238940"/>
            <a:chExt cx="3578490" cy="2551227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C9CE4F48-28F4-4195-9CC1-8647B9CD0C6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E2FA9C3D-98DF-41BA-A7B2-B16235D1CA4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B5E705CF-F388-43A2-BFCB-84FF1C11714D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D3B394B0-C5D2-4A1F-ADE5-BA99A109C2C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DD605E75-965A-4608-B8C0-661B1D56877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832C97F3-E088-47EE-B99E-2CF0A45C094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5" name="Figura a mano libera: forma 64">
              <a:extLst>
                <a:ext uri="{FF2B5EF4-FFF2-40B4-BE49-F238E27FC236}">
                  <a16:creationId xmlns:a16="http://schemas.microsoft.com/office/drawing/2014/main" id="{912BB339-9F48-4BA8-B01B-90F73E66320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59A2028C-6283-47E0-B492-BFB7B6E16453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98361F43-3B63-4DF6-94ED-85F62A22CD7C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928B525B-DD08-4F96-B9A8-1E10302F14A5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57465F0B-61D4-4F64-BD45-B4161599F80F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D316DA2D-7B43-4723-BA5E-04A85D1BED11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52FF964A-E563-4488-85A2-34A5C87066CA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53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90" y="2104558"/>
            <a:ext cx="8781402" cy="314077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papel desempeñan las microcredenciales en circunstancias virtuales?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Definición clara del contenido de aprendizaje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Elección de vías de aprendizaje propias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rPr lang="es-ES"/>
              <a:t>Apoyo al a</a:t>
            </a:r>
            <a:r>
              <a:t>prendizaje autodirigido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son ventajosas en el aprendizaje virtual porque...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Están incluidos en el NQF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Son muy baratos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cs typeface="Poppins ExtraLight" panose="00000300000000000000" pitchFamily="2" charset="0"/>
              </a:defRPr>
            </a:pPr>
            <a:r>
              <a:rPr lang="es-ES">
                <a:latin typeface="+mj-lt"/>
              </a:rPr>
              <a:t>Menos burocracia</a:t>
            </a:r>
            <a:endParaRPr>
              <a:solidFill>
                <a:prstClr val="black"/>
              </a:solidFill>
              <a:latin typeface="Calibri Light" panose="020F0302020204030204"/>
            </a:endParaRPr>
          </a:p>
          <a:p>
            <a:pPr marL="432000" lvl="2" indent="-144000"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se pueden utilizar para enseñar...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Nuevos programas</a:t>
            </a:r>
            <a:endParaRPr sz="1600">
              <a:latin typeface="+mj-lt"/>
              <a:cs typeface="Poppins ExtraLight" panose="00000300000000000000" pitchFamily="2" charset="0"/>
            </a:endParaRP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Lo mismo que los grados completos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Contenido antiguo en un nuevo formato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la mejor aplicación práctica?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viejas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nuevas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Enseñar nuevas habilidades, académic</a:t>
            </a:r>
            <a:r>
              <a:rPr lang="es-ES"/>
              <a:t>a</a:t>
            </a:r>
            <a:r>
              <a:t>s, de manera flexible, </a:t>
            </a:r>
            <a:r>
              <a:rPr lang="es-ES"/>
              <a:t>yendo al grano</a:t>
            </a: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Por favor, respond</a:t>
            </a:r>
            <a:r>
              <a:rPr lang="es-ES"/>
              <a:t>e</a:t>
            </a:r>
            <a:r>
              <a:t> a las siguientes preguntas: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39E396A-D64E-4504-8899-469321377C92}"/>
              </a:ext>
            </a:extLst>
          </p:cNvPr>
          <p:cNvSpPr/>
          <p:nvPr/>
        </p:nvSpPr>
        <p:spPr>
          <a:xfrm>
            <a:off x="451029" y="669816"/>
            <a:ext cx="4458193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</a:p>
        </p:txBody>
      </p:sp>
      <p:cxnSp>
        <p:nvCxnSpPr>
          <p:cNvPr id="18" name="Google Shape;334;p29">
            <a:extLst>
              <a:ext uri="{FF2B5EF4-FFF2-40B4-BE49-F238E27FC236}">
                <a16:creationId xmlns:a16="http://schemas.microsoft.com/office/drawing/2014/main" id="{0F415426-CDD5-42CE-B7D7-B72A70E4B000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6C592F9-B9AE-41E8-A62F-9CA1FB7EFB1F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214E3B12-2B1D-4EE7-B503-EB451208541E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AE8122A6-9B1D-48FA-BF52-F88D8A17E2C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1FF4ED8-5ACE-40CC-9B03-889E93A72C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AB0A7AA1-DDA0-43EE-94DA-BB364B347C70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EE7041CF-8194-48E8-8F9B-2EDCFF3D188E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F965337-48AC-43AB-87C7-4840873789F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936740B-C3AB-4383-ADE5-CAB18749FA66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C90EDA88-4936-48A5-B2F2-DF912B7C9ACA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16FD83DA-8E1C-4F02-B609-9A178980EF63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9E3D30A-EFC8-4E8A-BED8-8FF1CF6D7536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C8EEFC84-4229-45EC-8A76-6448AA70FC8D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6960C6E5-CF8F-498F-9C1A-4E6414554E62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08F08D35-F6CC-43BC-82AF-5639E395427D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Aquí están las respuestas: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6E62D09-08BE-4419-B731-97E3EDB749FC}"/>
              </a:ext>
            </a:extLst>
          </p:cNvPr>
          <p:cNvSpPr/>
          <p:nvPr/>
        </p:nvSpPr>
        <p:spPr>
          <a:xfrm>
            <a:off x="451029" y="669816"/>
            <a:ext cx="2454732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Soluciones de prueba unitarias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6BB766E-DE75-408F-986F-CA62BA632FD4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09EF7DFE-1B47-4A0F-91FB-22329B8B561B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A7C0A6E8-0872-4AFD-96BA-110A7D0AB59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7E9F15C1-9BED-4EB2-8775-D7919DE94F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D58CB173-A89E-4875-B244-67A27D3046A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B2C9D5D5-E279-40E6-862B-CF65B8A21099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B3BD458-D74A-4324-8C2E-635712CF7F9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132853E-4897-46CF-B047-23D696598D48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AE5B77C-D243-4B58-A140-CB28FEE3A2A0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DA669A3D-85F3-48FA-BFF6-B912FD966FB6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8AA3CEA2-0A2D-49F9-905E-A756EFA20D8C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DFDAA9A8-AE81-4108-8BBD-C185CAFDBC6B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3752507F-B63A-47B3-B6BC-D3D3513F108B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B2C046DD-34F0-4D39-8B5E-C80EBE5907A2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TextBox 54">
            <a:extLst>
              <a:ext uri="{FF2B5EF4-FFF2-40B4-BE49-F238E27FC236}">
                <a16:creationId xmlns:a16="http://schemas.microsoft.com/office/drawing/2014/main" id="{86351AB2-7D38-B3C5-F351-72FE19B2F9AF}"/>
              </a:ext>
            </a:extLst>
          </p:cNvPr>
          <p:cNvSpPr txBox="1"/>
          <p:nvPr/>
        </p:nvSpPr>
        <p:spPr>
          <a:xfrm>
            <a:off x="623559" y="2059537"/>
            <a:ext cx="8781402" cy="314077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papel desempeñan las microcredenciales en circunstancias virtuales?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Definición clara del contenido de aprendizaje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srgbClr val="00B050"/>
                </a:solidFill>
                <a:latin typeface="+mj-lt"/>
                <a:cs typeface="Poppins ExtraLight" panose="00000300000000000000" pitchFamily="2" charset="0"/>
              </a:defRPr>
            </a:pPr>
            <a:r>
              <a:t>Elección de vías de aprendizaje propias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rPr lang="es-ES"/>
              <a:t>Apoyo al aprendizaje autodirigido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son ventajosas en el aprendizaje virtual porque...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Están incluidos en el NQF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Son muy baratos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srgbClr val="00B050"/>
                </a:solidFill>
                <a:cs typeface="Poppins ExtraLight" panose="00000300000000000000" pitchFamily="2" charset="0"/>
              </a:defRPr>
            </a:pPr>
            <a:r>
              <a:rPr lang="es-ES">
                <a:latin typeface="+mj-lt"/>
              </a:rPr>
              <a:t>Menos burocracia</a:t>
            </a:r>
            <a:endParaRPr>
              <a:latin typeface="Calibri Light" panose="020F0302020204030204"/>
            </a:endParaRPr>
          </a:p>
          <a:p>
            <a:pPr marL="432000" lvl="2" indent="-144000"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se pueden utilizar para enseñar...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srgbClr val="00B050"/>
                </a:solidFill>
                <a:latin typeface="+mj-lt"/>
                <a:cs typeface="Poppins ExtraLight" panose="00000300000000000000" pitchFamily="2" charset="0"/>
              </a:defRPr>
            </a:pPr>
            <a:r>
              <a:t>Nuevos programas</a:t>
            </a:r>
            <a:endParaRPr sz="1600">
              <a:solidFill>
                <a:srgbClr val="00B050"/>
              </a:solidFill>
              <a:latin typeface="+mj-lt"/>
              <a:cs typeface="Poppins ExtraLight" panose="00000300000000000000" pitchFamily="2" charset="0"/>
            </a:endParaRP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Lo mismo que los grados completos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Contenido antiguo en un nuevo formato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la mejor aplicación práctica?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viejas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srgbClr val="00B050"/>
                </a:solidFill>
                <a:latin typeface="+mj-lt"/>
                <a:cs typeface="Poppins ExtraLight" panose="00000300000000000000" pitchFamily="2" charset="0"/>
              </a:defRPr>
            </a:pPr>
            <a:r>
              <a:t>Enseñar nuevas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Enseñar nuevas habilidades, académic</a:t>
            </a:r>
            <a:r>
              <a:rPr lang="es-ES"/>
              <a:t>a</a:t>
            </a:r>
            <a:r>
              <a:t>s, de manera flexible, </a:t>
            </a:r>
            <a:r>
              <a:rPr lang="es-ES"/>
              <a:t>yendo al grano</a:t>
            </a: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2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67834CF-0CDD-477F-8490-ED932D0F7E02}"/>
              </a:ext>
            </a:extLst>
          </p:cNvPr>
          <p:cNvSpPr/>
          <p:nvPr/>
        </p:nvSpPr>
        <p:spPr>
          <a:xfrm>
            <a:off x="451029" y="669816"/>
            <a:ext cx="423734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90" y="1842810"/>
            <a:ext cx="9328168" cy="1416748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indent="-285750" algn="just">
              <a:buFont typeface="Arial" panose="020B0604020202020204" pitchFamily="34" charset="0"/>
              <a:buChar char="•"/>
              <a:defRPr b="1">
                <a:cs typeface="Poppins Medium" panose="00000600000000000000" pitchFamily="2" charset="0"/>
              </a:defRPr>
            </a:pPr>
            <a:r>
              <a:t>Definición de los resultados del aprendizaje</a:t>
            </a:r>
          </a:p>
          <a:p>
            <a:pPr marL="284400" lvl="0" algn="just">
              <a:lnSpc>
                <a:spcPct val="120000"/>
              </a:lnSpc>
              <a:defRPr sz="14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Proporcionar habilidades transversales: conocimientos, habilidades y competencias específicos que responden a las necesidades sociales, personales, culturales o del mercado laboral</a:t>
            </a:r>
          </a:p>
          <a:p>
            <a:pPr indent="-285750" algn="just">
              <a:buFont typeface="Arial" panose="020B0604020202020204" pitchFamily="34" charset="0"/>
              <a:buChar char="•"/>
              <a:defRPr b="1">
                <a:cs typeface="Poppins Medium" panose="00000600000000000000" pitchFamily="2" charset="0"/>
              </a:defRPr>
            </a:pPr>
            <a:r>
              <a:t>Decisión sobre </a:t>
            </a:r>
            <a:r>
              <a:rPr lang="es-ES"/>
              <a:t>las formas de entrega</a:t>
            </a:r>
            <a:endParaRPr/>
          </a:p>
          <a:p>
            <a:pPr marL="284400" lvl="0" algn="just">
              <a:lnSpc>
                <a:spcPct val="120000"/>
              </a:lnSpc>
              <a:defRPr sz="14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Hacerlo accesible a todos, incluidos los grupos desfavorecidos y vulnerables, a fin de garantizar el acceso a una educación pertinente y de calidad durante toda su vida.</a:t>
            </a:r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id="{469A6D6B-69A1-4FF7-A4BD-4C4BC6E53D7D}"/>
              </a:ext>
            </a:extLst>
          </p:cNvPr>
          <p:cNvSpPr txBox="1"/>
          <p:nvPr/>
        </p:nvSpPr>
        <p:spPr>
          <a:xfrm>
            <a:off x="643985" y="3450732"/>
            <a:ext cx="10861724" cy="2285050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lvl="0" indent="-285750" algn="just">
              <a:buFont typeface="Arial" panose="020B0604020202020204" pitchFamily="34" charset="0"/>
              <a:buChar char="•"/>
              <a:defRPr b="1">
                <a:cs typeface="Poppins Medium" panose="00000600000000000000" pitchFamily="2" charset="0"/>
              </a:defRPr>
            </a:pPr>
            <a:r>
              <a:t>Enlace a los sistemas de crédito</a:t>
            </a:r>
            <a:endParaRPr b="1">
              <a:solidFill>
                <a:prstClr val="black"/>
              </a:solidFill>
              <a:cs typeface="Poppins Medium" panose="00000600000000000000" pitchFamily="2" charset="0"/>
            </a:endParaRPr>
          </a:p>
          <a:p>
            <a:pPr marL="284400" lvl="0" algn="just">
              <a:lnSpc>
                <a:spcPct val="120000"/>
              </a:lnSpc>
              <a:defRPr sz="14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Los sistemas nacionales de cualificaciones pueden impedir en parte la fácil integración de los </a:t>
            </a:r>
            <a:r>
              <a:rPr lang="en-GB"/>
              <a:t>MC</a:t>
            </a:r>
            <a:r>
              <a:t>; puede indicar que los MC se están expandiendo fuera de los </a:t>
            </a:r>
            <a:r>
              <a:rPr lang="es-ES"/>
              <a:t>marcos de cualificación</a:t>
            </a:r>
            <a:r>
              <a:t> formales, pero necesitan una base de crédito sólida; comunicar claramente el estado de la credencial</a:t>
            </a:r>
          </a:p>
          <a:p>
            <a:pPr lvl="0" indent="-285750" algn="just">
              <a:buFont typeface="Arial" panose="020B0604020202020204" pitchFamily="34" charset="0"/>
              <a:buChar char="•"/>
              <a:defRPr b="1">
                <a:cs typeface="Poppins Medium" panose="00000600000000000000" pitchFamily="2" charset="0"/>
              </a:defRPr>
            </a:pPr>
            <a:r>
              <a:t>Garantía de calidad</a:t>
            </a:r>
            <a:endParaRPr b="1">
              <a:solidFill>
                <a:prstClr val="black"/>
              </a:solidFill>
              <a:cs typeface="Poppins Medium" panose="00000600000000000000" pitchFamily="2" charset="0"/>
            </a:endParaRPr>
          </a:p>
          <a:p>
            <a:pPr marL="284400" lvl="0" algn="just">
              <a:lnSpc>
                <a:spcPct val="120000"/>
              </a:lnSpc>
              <a:defRPr sz="14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Son necesarios controles de calidad y actualizaciones para garantizar un mayor nivel de aceptación y pertinencia; hacerlos escalables para ajustar una vez que las Micro Credenciales estén recogiendo; </a:t>
            </a:r>
            <a:r>
              <a:rPr lang="es-ES"/>
              <a:t>a</a:t>
            </a:r>
            <a:r>
              <a:t>creditación; aprender de las mejores prácticas</a:t>
            </a:r>
          </a:p>
          <a:p>
            <a:pPr lvl="0" indent="-285750" algn="just">
              <a:buFont typeface="Arial" panose="020B0604020202020204" pitchFamily="34" charset="0"/>
              <a:buChar char="•"/>
              <a:defRPr b="1">
                <a:cs typeface="Poppins Medium" panose="00000600000000000000" pitchFamily="2" charset="0"/>
              </a:defRPr>
            </a:pPr>
            <a:r>
              <a:t>Formato: digital o papel</a:t>
            </a:r>
            <a:endParaRPr b="1">
              <a:solidFill>
                <a:prstClr val="black"/>
              </a:solidFill>
              <a:cs typeface="Poppins Medium" panose="00000600000000000000" pitchFamily="2" charset="0"/>
            </a:endParaRPr>
          </a:p>
          <a:p>
            <a:pPr marL="284400" lvl="0" algn="just">
              <a:lnSpc>
                <a:spcPct val="120000"/>
              </a:lnSpc>
              <a:defRPr sz="14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Las microcredenciales tienden a proporcionarse como aprendizaje digital o híbrido a través de soluciones de plataformas existentes o emergentes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36779A8-CB14-4437-9371-10970D1A1140}"/>
              </a:ext>
            </a:extLst>
          </p:cNvPr>
          <p:cNvGrpSpPr>
            <a:grpSpLocks noChangeAspect="1"/>
          </p:cNvGrpSpPr>
          <p:nvPr/>
        </p:nvGrpSpPr>
        <p:grpSpPr>
          <a:xfrm>
            <a:off x="10476127" y="2551184"/>
            <a:ext cx="1440000" cy="1022400"/>
            <a:chOff x="6955701" y="2238940"/>
            <a:chExt cx="3578490" cy="2551227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9EBA59B-5513-4588-B65D-3D5BB4FDD90A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3C96AA4D-906A-4353-B472-348D952B9D4B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C23A932-71A4-462D-8F3F-10DA03774429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D62FC9C-314E-483B-84D3-922328E3363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83539AA-FADF-4063-9D5E-F2A93885C294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11EBCB58-28AE-4D1B-885C-EDE2F2DE8516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591E34A-3488-4047-BFD6-A607C27DD0DC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A3906D1-6B8B-49C2-B9ED-9DB12B4342FE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02A09B2D-745F-4E0A-840A-84E9F3711782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2B3B617-576C-42C1-AEC7-D3DC4D4D9D32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37312CA-EE74-4EA6-A181-E7666A093542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47AE4783-B0F4-40B6-BF66-D986ABCAECC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032DB82C-D401-415C-B65E-BE67FD20303F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CD3991BB-1DBA-DD23-6698-E3B666F57A0B}"/>
              </a:ext>
            </a:extLst>
          </p:cNvPr>
          <p:cNvSpPr txBox="1"/>
          <p:nvPr/>
        </p:nvSpPr>
        <p:spPr>
          <a:xfrm>
            <a:off x="451029" y="1271510"/>
            <a:ext cx="808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effectLst/>
                <a:latin typeface="+mj-lt"/>
                <a:ea typeface="Calibri" panose="020F0502020204030204" pitchFamily="34" charset="0"/>
                <a:cs typeface="Arial MT"/>
              </a:defRPr>
            </a:pPr>
            <a:r>
              <a:t>3.1 Formato de micro-credenciales</a:t>
            </a:r>
            <a:endParaRPr sz="2000">
              <a:latin typeface="+mj-lt"/>
              <a:ea typeface="Microsoft Sans Serif" panose="020B0604020202020204" pitchFamily="34" charset="0"/>
              <a:cs typeface="Poppins ExtraLight" panose="0000030000000000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34C398-2088-F4E8-8282-63B1DE86EB17}"/>
              </a:ext>
            </a:extLst>
          </p:cNvPr>
          <p:cNvSpPr txBox="1"/>
          <p:nvPr/>
        </p:nvSpPr>
        <p:spPr>
          <a:xfrm>
            <a:off x="688320" y="1608724"/>
            <a:ext cx="63259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Preparar bien las microcredenciales para evitar el exceso de oferta y, por lo tanto, la devaluación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0520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8937523" y="3631149"/>
            <a:ext cx="1058564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Google Shape;536;p42">
            <a:extLst>
              <a:ext uri="{FF2B5EF4-FFF2-40B4-BE49-F238E27FC236}">
                <a16:creationId xmlns:a16="http://schemas.microsoft.com/office/drawing/2014/main" id="{0552E255-CDC8-4241-A53C-8D6B695529F7}"/>
              </a:ext>
            </a:extLst>
          </p:cNvPr>
          <p:cNvSpPr/>
          <p:nvPr/>
        </p:nvSpPr>
        <p:spPr>
          <a:xfrm>
            <a:off x="262446" y="2142512"/>
            <a:ext cx="4826667" cy="1479166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buNone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Conc</a:t>
            </a:r>
            <a:r>
              <a:rPr lang="es-ES"/>
              <a:t>entrarse </a:t>
            </a:r>
            <a:r>
              <a:t>en las habilidades de recuperación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Conocimientos, capacidades y competencias para recuperarse después de la pandemia y la transición a una economía ecológica y digital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  <a:sym typeface="Varela Round"/>
            </a:endParaRPr>
          </a:p>
        </p:txBody>
      </p:sp>
      <p:sp>
        <p:nvSpPr>
          <p:cNvPr id="22" name="Google Shape;537;p42">
            <a:extLst>
              <a:ext uri="{FF2B5EF4-FFF2-40B4-BE49-F238E27FC236}">
                <a16:creationId xmlns:a16="http://schemas.microsoft.com/office/drawing/2014/main" id="{2684FE20-494A-4234-92BC-80D6F9C81166}"/>
              </a:ext>
            </a:extLst>
          </p:cNvPr>
          <p:cNvSpPr/>
          <p:nvPr/>
        </p:nvSpPr>
        <p:spPr>
          <a:xfrm>
            <a:off x="5230174" y="2141716"/>
            <a:ext cx="4260818" cy="1393914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Estar a la vanguardia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 lvl="0" algn="r"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Apenas hay planos, el concepto es nuevo, el plan de la CE es establecerlo en los mercados de la educación para 2025.</a:t>
            </a:r>
          </a:p>
        </p:txBody>
      </p:sp>
      <p:sp>
        <p:nvSpPr>
          <p:cNvPr id="23" name="Google Shape;538;p42">
            <a:extLst>
              <a:ext uri="{FF2B5EF4-FFF2-40B4-BE49-F238E27FC236}">
                <a16:creationId xmlns:a16="http://schemas.microsoft.com/office/drawing/2014/main" id="{C3E76256-EFFC-424A-8F27-6FBAD351A852}"/>
              </a:ext>
            </a:extLst>
          </p:cNvPr>
          <p:cNvSpPr/>
          <p:nvPr/>
        </p:nvSpPr>
        <p:spPr>
          <a:xfrm>
            <a:off x="262446" y="3692640"/>
            <a:ext cx="4826667" cy="1574508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1371600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rPr lang="es-ES"/>
              <a:t>Incluir un rango </a:t>
            </a:r>
            <a:r>
              <a:t>de estudiantes</a:t>
            </a:r>
            <a:endParaRPr sz="1600"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Acceso a conocimientos, capacidades y competencias para todos, incluidos los grupos desfavorecidos y vulnerables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24" name="Google Shape;539;p42">
            <a:extLst>
              <a:ext uri="{FF2B5EF4-FFF2-40B4-BE49-F238E27FC236}">
                <a16:creationId xmlns:a16="http://schemas.microsoft.com/office/drawing/2014/main" id="{98AD8A48-F95F-4FC4-8EC5-3276C3FA5CDD}"/>
              </a:ext>
            </a:extLst>
          </p:cNvPr>
          <p:cNvSpPr/>
          <p:nvPr/>
        </p:nvSpPr>
        <p:spPr>
          <a:xfrm>
            <a:off x="5230172" y="3692640"/>
            <a:ext cx="4260820" cy="1574503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0" rIns="91425" bIns="91425" anchor="t" anchorCtr="0">
            <a:noAutofit/>
          </a:bodyPr>
          <a:lstStyle/>
          <a:p>
            <a:pPr algn="r">
              <a:lnSpc>
                <a:spcPct val="120000"/>
              </a:lnSpc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Reforzar el papel de la EFP</a:t>
            </a:r>
            <a:endParaRPr sz="1600">
              <a:solidFill>
                <a:schemeClr val="dk1"/>
              </a:solidFill>
              <a:cs typeface="Varela Round"/>
              <a:sym typeface="Varela Round"/>
            </a:endParaRPr>
          </a:p>
          <a:p>
            <a:pPr lvl="0" algn="r"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Promover el aprendizaje permanente con oportunidades de aprendizaje flexibles y modulares en estrecha cooperación con la industria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25" name="Google Shape;540;p42">
            <a:extLst>
              <a:ext uri="{FF2B5EF4-FFF2-40B4-BE49-F238E27FC236}">
                <a16:creationId xmlns:a16="http://schemas.microsoft.com/office/drawing/2014/main" id="{0F819ADC-6DF8-41ED-ACF7-E45822ABCB44}"/>
              </a:ext>
            </a:extLst>
          </p:cNvPr>
          <p:cNvSpPr/>
          <p:nvPr/>
        </p:nvSpPr>
        <p:spPr>
          <a:xfrm>
            <a:off x="4116984" y="256254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41;p42">
            <a:extLst>
              <a:ext uri="{FF2B5EF4-FFF2-40B4-BE49-F238E27FC236}">
                <a16:creationId xmlns:a16="http://schemas.microsoft.com/office/drawing/2014/main" id="{D49826D5-2CDC-4EE1-AC75-87B9C2785CE3}"/>
              </a:ext>
            </a:extLst>
          </p:cNvPr>
          <p:cNvSpPr/>
          <p:nvPr/>
        </p:nvSpPr>
        <p:spPr>
          <a:xfrm rot="5400000">
            <a:off x="4254513" y="255492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42;p42">
            <a:extLst>
              <a:ext uri="{FF2B5EF4-FFF2-40B4-BE49-F238E27FC236}">
                <a16:creationId xmlns:a16="http://schemas.microsoft.com/office/drawing/2014/main" id="{66236855-DF07-4B95-854A-7ECD426FE12D}"/>
              </a:ext>
            </a:extLst>
          </p:cNvPr>
          <p:cNvSpPr/>
          <p:nvPr/>
        </p:nvSpPr>
        <p:spPr>
          <a:xfrm rot="10800000">
            <a:off x="4243083" y="270498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43;p42">
            <a:extLst>
              <a:ext uri="{FF2B5EF4-FFF2-40B4-BE49-F238E27FC236}">
                <a16:creationId xmlns:a16="http://schemas.microsoft.com/office/drawing/2014/main" id="{E609437D-304B-4182-BE79-1D0250638F42}"/>
              </a:ext>
            </a:extLst>
          </p:cNvPr>
          <p:cNvSpPr/>
          <p:nvPr/>
        </p:nvSpPr>
        <p:spPr>
          <a:xfrm rot="-5400000">
            <a:off x="4105554" y="271260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44;p42">
            <a:extLst>
              <a:ext uri="{FF2B5EF4-FFF2-40B4-BE49-F238E27FC236}">
                <a16:creationId xmlns:a16="http://schemas.microsoft.com/office/drawing/2014/main" id="{B0D2C5CA-4DF3-46DA-BF83-C9F8BC01DF20}"/>
              </a:ext>
            </a:extLst>
          </p:cNvPr>
          <p:cNvSpPr/>
          <p:nvPr/>
        </p:nvSpPr>
        <p:spPr>
          <a:xfrm>
            <a:off x="4560847" y="2979222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sz="1400" b="1">
                <a:solidFill>
                  <a:schemeClr val="lt1"/>
                </a:solidFill>
                <a:latin typeface="+mj-lt"/>
              </a:defRPr>
            </a:pPr>
            <a:r>
              <a:t>A</a:t>
            </a:r>
            <a:endParaRPr sz="1400" b="1" i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31" name="Google Shape;545;p42">
            <a:extLst>
              <a:ext uri="{FF2B5EF4-FFF2-40B4-BE49-F238E27FC236}">
                <a16:creationId xmlns:a16="http://schemas.microsoft.com/office/drawing/2014/main" id="{73CCFACB-9645-4956-984D-67751D76BDAF}"/>
              </a:ext>
            </a:extLst>
          </p:cNvPr>
          <p:cNvSpPr/>
          <p:nvPr/>
        </p:nvSpPr>
        <p:spPr>
          <a:xfrm>
            <a:off x="5384851" y="2985485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B</a:t>
            </a:r>
          </a:p>
        </p:txBody>
      </p:sp>
      <p:sp>
        <p:nvSpPr>
          <p:cNvPr id="32" name="Google Shape;546;p42">
            <a:extLst>
              <a:ext uri="{FF2B5EF4-FFF2-40B4-BE49-F238E27FC236}">
                <a16:creationId xmlns:a16="http://schemas.microsoft.com/office/drawing/2014/main" id="{6E6A6C44-CEA3-4E01-879D-244696752F81}"/>
              </a:ext>
            </a:extLst>
          </p:cNvPr>
          <p:cNvSpPr/>
          <p:nvPr/>
        </p:nvSpPr>
        <p:spPr>
          <a:xfrm>
            <a:off x="4560847" y="3876855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C</a:t>
            </a:r>
          </a:p>
        </p:txBody>
      </p:sp>
      <p:sp>
        <p:nvSpPr>
          <p:cNvPr id="33" name="Google Shape;547;p42">
            <a:extLst>
              <a:ext uri="{FF2B5EF4-FFF2-40B4-BE49-F238E27FC236}">
                <a16:creationId xmlns:a16="http://schemas.microsoft.com/office/drawing/2014/main" id="{9A4050EB-F97A-4448-9AB8-67FDC5CC42A6}"/>
              </a:ext>
            </a:extLst>
          </p:cNvPr>
          <p:cNvSpPr/>
          <p:nvPr/>
        </p:nvSpPr>
        <p:spPr>
          <a:xfrm>
            <a:off x="5384851" y="3883118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solidFill>
                  <a:schemeClr val="lt1"/>
                </a:solidFill>
                <a:latin typeface="+mj-lt"/>
              </a:defRPr>
            </a:pPr>
            <a:r>
              <a:t>D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5205F04-7CF5-4352-8CD0-F5896BEA4676}"/>
              </a:ext>
            </a:extLst>
          </p:cNvPr>
          <p:cNvSpPr/>
          <p:nvPr/>
        </p:nvSpPr>
        <p:spPr>
          <a:xfrm>
            <a:off x="451029" y="669816"/>
            <a:ext cx="4638084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65FD1AC-5395-4658-8141-30E3F0D8FFE7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CF5CD5A5-F64B-4A30-953D-AEFD6836ECD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7510A8C8-AAAF-4FB0-A7BF-B7611C290524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95671BDE-725E-4000-98FD-A66685935503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2A4D11D-E80E-41ED-B993-376482AA3067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B1AC078-0CA1-4EA1-88C7-D9915AA80FA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70EACF5D-156D-4D84-84DD-32973197ABAB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E1C22516-C7D7-4C0C-8CDF-F45B83968967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D10C1EF6-41A3-4F87-BC48-C38010F79DB9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9D3E2A49-3084-4732-8BFC-AD3265C7072E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CC9BFABF-BBB4-4DBE-BDB9-62438CE2BF33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4E450D1-57F2-4ED8-9DB7-F9A0C2888DA1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4D5B7186-6C8B-4A46-81D2-924FEFAAA2A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DE99E8D4-513B-4E42-BAFD-49B00F07A455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00B061C5-57E9-0F8F-3255-5F97B98EBAC2}"/>
              </a:ext>
            </a:extLst>
          </p:cNvPr>
          <p:cNvSpPr txBox="1"/>
          <p:nvPr/>
        </p:nvSpPr>
        <p:spPr>
          <a:xfrm>
            <a:off x="988281" y="1716032"/>
            <a:ext cx="6234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¿Para qué se pueden utilizar las micro-credenciales en entornos virtuales?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2544E8-0E50-6106-6343-AB2F5DF79290}"/>
              </a:ext>
            </a:extLst>
          </p:cNvPr>
          <p:cNvSpPr txBox="1"/>
          <p:nvPr/>
        </p:nvSpPr>
        <p:spPr>
          <a:xfrm>
            <a:off x="451029" y="1286440"/>
            <a:ext cx="6234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latin typeface="+mj-lt"/>
              </a:defRPr>
            </a:pPr>
            <a:r>
              <a:t>3.2 Desarrollar un curso en partes pequeñas</a:t>
            </a:r>
          </a:p>
        </p:txBody>
      </p:sp>
    </p:spTree>
    <p:extLst>
      <p:ext uri="{BB962C8B-B14F-4D97-AF65-F5344CB8AC3E}">
        <p14:creationId xmlns:p14="http://schemas.microsoft.com/office/powerpoint/2010/main" val="242522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334;p29">
            <a:extLst>
              <a:ext uri="{FF2B5EF4-FFF2-40B4-BE49-F238E27FC236}">
                <a16:creationId xmlns:a16="http://schemas.microsoft.com/office/drawing/2014/main" id="{5EF9888B-2240-49DF-AC5E-16F433F53F1F}"/>
              </a:ext>
            </a:extLst>
          </p:cNvPr>
          <p:cNvCxnSpPr>
            <a:cxnSpLocks noChangeAspect="1"/>
          </p:cNvCxnSpPr>
          <p:nvPr/>
        </p:nvCxnSpPr>
        <p:spPr>
          <a:xfrm>
            <a:off x="528320" y="3631149"/>
            <a:ext cx="604797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A501D08-512E-4F44-8B7D-5292B81B768B}"/>
              </a:ext>
            </a:extLst>
          </p:cNvPr>
          <p:cNvSpPr/>
          <p:nvPr/>
        </p:nvSpPr>
        <p:spPr>
          <a:xfrm>
            <a:off x="655319" y="2151000"/>
            <a:ext cx="5188527" cy="902056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>
              <a:defRPr sz="28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Credenciales microdigitales para la EFP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F6648C1B-EA10-4F8B-AD94-B7E314CC9C78}"/>
              </a:ext>
            </a:extLst>
          </p:cNvPr>
          <p:cNvSpPr txBox="1"/>
          <p:nvPr/>
        </p:nvSpPr>
        <p:spPr>
          <a:xfrm>
            <a:off x="675242" y="3067289"/>
            <a:ext cx="6301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1600">
                <a:latin typeface="+mj-lt"/>
                <a:cs typeface="Poppins Medium" panose="00000600000000000000" pitchFamily="2" charset="0"/>
              </a:defRPr>
            </a:pPr>
            <a:r>
              <a:t>Ref. DigCompEdu Área 4: Evaluación</a:t>
            </a:r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id="{4E268C08-A51A-488D-A865-5350889EE8F4}"/>
              </a:ext>
            </a:extLst>
          </p:cNvPr>
          <p:cNvSpPr txBox="1"/>
          <p:nvPr/>
        </p:nvSpPr>
        <p:spPr>
          <a:xfrm>
            <a:off x="675240" y="3740993"/>
            <a:ext cx="5050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lvl="0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>
                <a:ea typeface="Microsoft Sans Serif" panose="020B0604020202020204" pitchFamily="34" charset="0"/>
              </a:defRPr>
            </a:pPr>
            <a:r>
              <a:rPr>
                <a:latin typeface="+mj-lt"/>
                <a:cs typeface="Poppins ExtraLight" panose="00000300000000000000" pitchFamily="2" charset="0"/>
              </a:rPr>
              <a:t>Socio: </a:t>
            </a:r>
            <a:r>
              <a:rPr>
                <a:solidFill>
                  <a:srgbClr val="0AA14A"/>
                </a:solidFill>
                <a:cs typeface="Poppins Medium" panose="00000600000000000000" pitchFamily="2" charset="0"/>
              </a:rPr>
              <a:t>IHK-Projektgesellschaft mbH</a:t>
            </a:r>
            <a:endParaRPr sz="2400">
              <a:solidFill>
                <a:srgbClr val="0AA14A"/>
              </a:solidFill>
              <a:ea typeface="Microsoft Sans Serif" panose="020B0604020202020204" pitchFamily="34" charset="0"/>
              <a:cs typeface="Poppins Medium" panose="00000600000000000000" pitchFamily="2" charset="0"/>
            </a:endParaRP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4D19F26E-2E3A-4747-A8A5-61EF389F8A9C}"/>
              </a:ext>
            </a:extLst>
          </p:cNvPr>
          <p:cNvGrpSpPr/>
          <p:nvPr/>
        </p:nvGrpSpPr>
        <p:grpSpPr>
          <a:xfrm>
            <a:off x="6955701" y="2151000"/>
            <a:ext cx="3600000" cy="2556000"/>
            <a:chOff x="6955701" y="2238940"/>
            <a:chExt cx="3578490" cy="2551227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E244D547-0612-4F6C-AB95-B63402E521BD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E35A5FB8-5A53-4F7D-BDCC-FA0FB32B790C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18B03576-6ABE-4046-809E-4BF3316D699B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0649D7E-988C-41B3-AC63-BABF3E7143B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F269D673-483E-4D23-A40F-99F86720367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B35D187-11CD-47EA-A56A-B0CAE4951B7B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884560FE-43E0-4587-9D44-360AD80D5BEA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5B96157D-4DCF-48DF-8FE1-84D0F7419742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42EC617A-EC85-45A6-AA1D-1E7CE82B02EC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DCE35461-1AD0-4832-A55B-973204D0C10D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3A0310D2-B899-41F2-9D9E-A49CC7201F31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946E68FF-E7BE-4FC0-AC1D-66D522A6949E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905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CDEB8B1B-3460-4C5D-8916-1E209A613E25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905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58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1990719"/>
            <a:ext cx="7308000" cy="3736745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Documento con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nombre del titular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resultados de aprendizaje logrados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método de evaluación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organismo adjudicador 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nivel </a:t>
            </a:r>
            <a:r>
              <a:rPr lang="es-ES"/>
              <a:t>del </a:t>
            </a:r>
            <a:r>
              <a:t>marco de cualificaciones y créditos obtenidos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2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Utilización del certificado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propiedad del alumno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se puede compartir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portátil 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latin typeface="+mj-lt"/>
                <a:cs typeface="Poppins ExtraLight" panose="00000300000000000000" pitchFamily="2" charset="0"/>
              </a:defRPr>
            </a:pPr>
            <a:r>
              <a:t>puede combinarse en credenciales o cualificaciones más grandes</a:t>
            </a:r>
            <a:endParaRPr sz="14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2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2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</p:txBody>
      </p:sp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626290" y="1581339"/>
            <a:ext cx="9581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12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Un documento que da visibilidad y valor a las habilidades y competencias adquiridas. Asegúr</a:t>
            </a:r>
            <a:r>
              <a:rPr lang="es-ES"/>
              <a:t>ate</a:t>
            </a:r>
            <a:r>
              <a:t> de otorgarlo solo después de los cursos que necesitan una evaluación para completar y transmitir conocimientos, habilidades y competencias.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B95716E-C3DF-4A56-8AB6-C63D97FF3F2A}"/>
              </a:ext>
            </a:extLst>
          </p:cNvPr>
          <p:cNvSpPr/>
          <p:nvPr/>
        </p:nvSpPr>
        <p:spPr>
          <a:xfrm>
            <a:off x="451028" y="669816"/>
            <a:ext cx="542606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4C8DA10-105C-4C34-B8E0-77E21195F430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DF25A05E-1DDE-4329-ABE3-669896EE20B0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799D74D-70B4-4DCD-BBCD-CCF66DE15CD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F7AE555-AE02-4068-B0FD-6EADC2264161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27AE787-787D-44B9-B9A2-CC881C3F634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52DA550-8E95-4CF7-90C2-3F1F364BE695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AD3E9B2B-8EC6-4592-AF89-D6D80527AB2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2DF946E-F113-408A-A9BB-8F6252B463E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A7A07EF7-7D72-4F39-831D-366E1FF74212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1ABFB5CA-41BE-4C02-93C4-1C465F0BFCCF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51461213-53A7-48C1-83C3-6752299C9E70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7AE856D2-33B1-473F-8E00-36716AE2BCF0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58B2538-6D69-4F0F-B179-5235485B78D0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E73ACBA6-EEC7-421B-8C50-1FC2768991C4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D5CEC4C7-A977-DB7C-914C-3D89A880496D}"/>
              </a:ext>
            </a:extLst>
          </p:cNvPr>
          <p:cNvSpPr txBox="1"/>
          <p:nvPr/>
        </p:nvSpPr>
        <p:spPr>
          <a:xfrm>
            <a:off x="451028" y="1195523"/>
            <a:ext cx="793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3.3 Establecimiento de certificaciones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4E86BA-5D88-B62D-B2D9-35B50F48B6D3}"/>
              </a:ext>
            </a:extLst>
          </p:cNvPr>
          <p:cNvSpPr txBox="1"/>
          <p:nvPr/>
        </p:nvSpPr>
        <p:spPr>
          <a:xfrm>
            <a:off x="5842864" y="4336707"/>
            <a:ext cx="41828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t>Necesidad de soluciones digitales para la evaluación, validación y almacenamiento de microcredenciales para garantizar la portabilidad y el escalado</a:t>
            </a:r>
          </a:p>
          <a:p>
            <a:pPr algn="just">
              <a:defRPr>
                <a:sym typeface="Wingdings" panose="05000000000000000000" pitchFamily="2" charset="2"/>
              </a:defRPr>
            </a:pPr>
            <a:r>
              <a:rPr lang="es-ES">
                <a:sym typeface="Wingdings" panose="05000000000000000000" pitchFamily="2" charset="2"/>
              </a:rPr>
              <a:t> </a:t>
            </a:r>
            <a:r>
              <a:t>Solución potencial: </a:t>
            </a:r>
            <a:r>
              <a:rPr>
                <a:hlinkClick r:id="rId2"/>
              </a:rPr>
              <a:t>Europass</a:t>
            </a:r>
          </a:p>
        </p:txBody>
      </p:sp>
    </p:spTree>
    <p:extLst>
      <p:ext uri="{BB962C8B-B14F-4D97-AF65-F5344CB8AC3E}">
        <p14:creationId xmlns:p14="http://schemas.microsoft.com/office/powerpoint/2010/main" val="428379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-2500815" y="1535903"/>
            <a:ext cx="11983003" cy="4189130"/>
            <a:chOff x="-2868940" y="1571528"/>
            <a:chExt cx="11983003" cy="4189130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1942979" y="1740008"/>
              <a:ext cx="7035076" cy="971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Preparación de microcredenciales</a:t>
              </a:r>
              <a:endParaRPr sz="1600" b="1">
                <a:cs typeface="Poppins Medium" panose="00000600000000000000" pitchFamily="2" charset="0"/>
              </a:endParaRP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Definición de los resultados del aprendizaje, decisión sobre </a:t>
              </a:r>
              <a:r>
                <a:rPr lang="es-ES"/>
                <a:t>las formas </a:t>
              </a:r>
              <a:r>
                <a:t>de entrega, enlace a los sistemas de crédito, garantía de calidad, formato: digital o en papel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9719E5EB-F7ED-46CF-A432-A192A390397F}"/>
                </a:ext>
              </a:extLst>
            </p:cNvPr>
            <p:cNvSpPr/>
            <p:nvPr/>
          </p:nvSpPr>
          <p:spPr>
            <a:xfrm>
              <a:off x="551342" y="2174955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2331AF5D-185B-4C11-B6D5-62AE95283D33}"/>
                </a:ext>
              </a:extLst>
            </p:cNvPr>
            <p:cNvSpPr/>
            <p:nvPr/>
          </p:nvSpPr>
          <p:spPr>
            <a:xfrm>
              <a:off x="1113311" y="3582624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C16E2E28-3930-4062-833B-FCB266F16906}"/>
                </a:ext>
              </a:extLst>
            </p:cNvPr>
            <p:cNvSpPr/>
            <p:nvPr/>
          </p:nvSpPr>
          <p:spPr>
            <a:xfrm>
              <a:off x="551342" y="4999615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9" name="Straight Connector 28">
              <a:extLst>
                <a:ext uri="{FF2B5EF4-FFF2-40B4-BE49-F238E27FC236}">
                  <a16:creationId xmlns:a16="http://schemas.microsoft.com/office/drawing/2014/main" id="{D9D88F3A-D7EB-4EA4-8314-5C716079DD5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26" y="2227120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9">
              <a:extLst>
                <a:ext uri="{FF2B5EF4-FFF2-40B4-BE49-F238E27FC236}">
                  <a16:creationId xmlns:a16="http://schemas.microsoft.com/office/drawing/2014/main" id="{47E1791C-5750-4189-BF78-126948F2482F}"/>
                </a:ext>
              </a:extLst>
            </p:cNvPr>
            <p:cNvCxnSpPr>
              <a:cxnSpLocks/>
            </p:cNvCxnSpPr>
            <p:nvPr/>
          </p:nvCxnSpPr>
          <p:spPr>
            <a:xfrm>
              <a:off x="1329798" y="3673209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2">
              <a:extLst>
                <a:ext uri="{FF2B5EF4-FFF2-40B4-BE49-F238E27FC236}">
                  <a16:creationId xmlns:a16="http://schemas.microsoft.com/office/drawing/2014/main" id="{7F877226-4C8A-41E8-B9B9-3F51A714D04E}"/>
                </a:ext>
              </a:extLst>
            </p:cNvPr>
            <p:cNvCxnSpPr>
              <a:cxnSpLocks/>
            </p:cNvCxnSpPr>
            <p:nvPr/>
          </p:nvCxnSpPr>
          <p:spPr>
            <a:xfrm>
              <a:off x="767697" y="5087583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o 51"/>
            <p:cNvSpPr/>
            <p:nvPr/>
          </p:nvSpPr>
          <p:spPr>
            <a:xfrm rot="2700000">
              <a:off x="-2923423" y="1626011"/>
              <a:ext cx="4149683" cy="4040717"/>
            </a:xfrm>
            <a:prstGeom prst="arc">
              <a:avLst/>
            </a:prstGeom>
            <a:ln w="12700">
              <a:solidFill>
                <a:srgbClr val="0AA1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556556" y="3156796"/>
              <a:ext cx="5870168" cy="971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Desarrollo de un curso en partes pequeñas</a:t>
              </a: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Centrarse en las habilidades de recuperación, Estar a la vanguardia, Incluir </a:t>
              </a:r>
              <a:r>
                <a:rPr lang="es-ES"/>
                <a:t>un rango d</a:t>
              </a:r>
              <a:r>
                <a:t>e estudiantes, Fortalecer el papel de la EFP 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114062" y="4198435"/>
              <a:ext cx="7000001" cy="1562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Establecimiento de certificaciones</a:t>
              </a:r>
              <a:endParaRPr sz="1600" b="1">
                <a:cs typeface="Poppins Medium" panose="00000600000000000000" pitchFamily="2" charset="0"/>
              </a:endParaRP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Documento con el nombre del titular, resultados de aprendizaje logrados, método de evaluación, organismo adjudicador, marco de cualificaciones, nivel y créditos obtenidos, propiedad del alumno, compartible, portátil, combinable en credenciales más grandes, necesidad de almacenamiento digital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</p:grpSp>
      <p:cxnSp>
        <p:nvCxnSpPr>
          <p:cNvPr id="5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A122277-F1EE-44AF-B366-58D8A03483E3}"/>
              </a:ext>
            </a:extLst>
          </p:cNvPr>
          <p:cNvSpPr/>
          <p:nvPr/>
        </p:nvSpPr>
        <p:spPr>
          <a:xfrm>
            <a:off x="451029" y="669816"/>
            <a:ext cx="3971341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742560BA-E2B1-460C-AFEA-92711B5B1660}"/>
              </a:ext>
            </a:extLst>
          </p:cNvPr>
          <p:cNvSpPr txBox="1"/>
          <p:nvPr/>
        </p:nvSpPr>
        <p:spPr>
          <a:xfrm>
            <a:off x="523240" y="1250839"/>
            <a:ext cx="411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Resumiendo: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85E185C-582C-4309-9317-E375A4DFD25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C9CE4F48-28F4-4195-9CC1-8647B9CD0C6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E2FA9C3D-98DF-41BA-A7B2-B16235D1CA4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B5E705CF-F388-43A2-BFCB-84FF1C11714D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D3B394B0-C5D2-4A1F-ADE5-BA99A109C2C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DD605E75-965A-4608-B8C0-661B1D56877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832C97F3-E088-47EE-B99E-2CF0A45C094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5" name="Figura a mano libera: forma 64">
              <a:extLst>
                <a:ext uri="{FF2B5EF4-FFF2-40B4-BE49-F238E27FC236}">
                  <a16:creationId xmlns:a16="http://schemas.microsoft.com/office/drawing/2014/main" id="{912BB339-9F48-4BA8-B01B-90F73E66320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59A2028C-6283-47E0-B492-BFB7B6E16453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98361F43-3B63-4DF6-94ED-85F62A22CD7C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928B525B-DD08-4F96-B9A8-1E10302F14A5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57465F0B-61D4-4F64-BD45-B4161599F80F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D316DA2D-7B43-4723-BA5E-04A85D1BED11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52FF964A-E563-4488-85A2-34A5C87066CA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58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2053251"/>
            <a:ext cx="9122210" cy="3553910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se necesita para preparar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Decisión sobre </a:t>
            </a:r>
            <a:r>
              <a:rPr lang="es-ES"/>
              <a:t>la forma de entrega </a:t>
            </a:r>
            <a:r>
              <a:t>y la respectiva garantía de calidad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Solo entrega </a:t>
            </a:r>
            <a:r>
              <a:rPr lang="es-ES"/>
              <a:t>presencial</a:t>
            </a:r>
            <a:r>
              <a:t> y evaluación de calidad para cada nuevo curso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Formato en papel para cada curso y certificado</a:t>
            </a:r>
          </a:p>
          <a:p>
            <a:pPr marL="432000" lvl="2" indent="-144000"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Comenzar con micro-credenciales ahora significa...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Llegar tarde a la fiesta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Estar a la vanguardia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rPr lang="es-ES"/>
              <a:t>Ser</a:t>
            </a:r>
            <a:r>
              <a:t> uno </a:t>
            </a:r>
            <a:r>
              <a:rPr lang="es-ES"/>
              <a:t>en</a:t>
            </a:r>
            <a:r>
              <a:t> un millón</a:t>
            </a: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Una certificación micro-credencial debe incluir...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organismo adjudicador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tiempo de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Las formas en que se puede compartir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¿Dónde se almacenarán las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Sobre papel para evitar el hackeo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Digital para garantizar la portabilidad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 la institución de formación para permitir controles de calidad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Por favor, respond</a:t>
            </a:r>
            <a:r>
              <a:rPr lang="es-ES"/>
              <a:t>e</a:t>
            </a:r>
            <a:r>
              <a:t> a las siguientes preguntas: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39E396A-D64E-4504-8899-469321377C92}"/>
              </a:ext>
            </a:extLst>
          </p:cNvPr>
          <p:cNvSpPr/>
          <p:nvPr/>
        </p:nvSpPr>
        <p:spPr>
          <a:xfrm>
            <a:off x="451029" y="669816"/>
            <a:ext cx="3971341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cxnSp>
        <p:nvCxnSpPr>
          <p:cNvPr id="18" name="Google Shape;334;p29">
            <a:extLst>
              <a:ext uri="{FF2B5EF4-FFF2-40B4-BE49-F238E27FC236}">
                <a16:creationId xmlns:a16="http://schemas.microsoft.com/office/drawing/2014/main" id="{0F415426-CDD5-42CE-B7D7-B72A70E4B000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6C592F9-B9AE-41E8-A62F-9CA1FB7EFB1F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214E3B12-2B1D-4EE7-B503-EB451208541E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AE8122A6-9B1D-48FA-BF52-F88D8A17E2C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1FF4ED8-5ACE-40CC-9B03-889E93A72C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AB0A7AA1-DDA0-43EE-94DA-BB364B347C70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EE7041CF-8194-48E8-8F9B-2EDCFF3D188E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F965337-48AC-43AB-87C7-4840873789F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936740B-C3AB-4383-ADE5-CAB18749FA66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C90EDA88-4936-48A5-B2F2-DF912B7C9ACA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16FD83DA-8E1C-4F02-B609-9A178980EF63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9E3D30A-EFC8-4E8A-BED8-8FF1CF6D7536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C8EEFC84-4229-45EC-8A76-6448AA70FC8D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6960C6E5-CF8F-498F-9C1A-4E6414554E62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08F08D35-F6CC-43BC-82AF-5639E395427D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523240" y="1250839"/>
            <a:ext cx="4458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Aquí están las respuestas: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6E62D09-08BE-4419-B731-97E3EDB749FC}"/>
              </a:ext>
            </a:extLst>
          </p:cNvPr>
          <p:cNvSpPr/>
          <p:nvPr/>
        </p:nvSpPr>
        <p:spPr>
          <a:xfrm>
            <a:off x="451029" y="669816"/>
            <a:ext cx="2454732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Soluciones de prueba unitarias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6BB766E-DE75-408F-986F-CA62BA632FD4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09EF7DFE-1B47-4A0F-91FB-22329B8B561B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A7C0A6E8-0872-4AFD-96BA-110A7D0AB59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7E9F15C1-9BED-4EB2-8775-D7919DE94FD4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D58CB173-A89E-4875-B244-67A27D3046A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B2C9D5D5-E279-40E6-862B-CF65B8A21099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B3BD458-D74A-4324-8C2E-635712CF7F9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3132853E-4897-46CF-B047-23D696598D48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AE5B77C-D243-4B58-A140-CB28FEE3A2A0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DA669A3D-85F3-48FA-BFF6-B912FD966FB6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8AA3CEA2-0A2D-49F9-905E-A756EFA20D8C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DFDAA9A8-AE81-4108-8BBD-C185CAFDBC6B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3752507F-B63A-47B3-B6BC-D3D3513F108B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B2C046DD-34F0-4D39-8B5E-C80EBE5907A2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TextBox 54">
            <a:extLst>
              <a:ext uri="{FF2B5EF4-FFF2-40B4-BE49-F238E27FC236}">
                <a16:creationId xmlns:a16="http://schemas.microsoft.com/office/drawing/2014/main" id="{8764F363-7B6C-8B40-895C-0F26D83A8758}"/>
              </a:ext>
            </a:extLst>
          </p:cNvPr>
          <p:cNvSpPr txBox="1"/>
          <p:nvPr/>
        </p:nvSpPr>
        <p:spPr>
          <a:xfrm>
            <a:off x="626289" y="2053251"/>
            <a:ext cx="9122210" cy="3553910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se necesita para preparar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Decisión sobre </a:t>
            </a:r>
            <a:r>
              <a:rPr lang="es-ES"/>
              <a:t>la forma </a:t>
            </a:r>
            <a:r>
              <a:t>de entrega y la respectiva garantía de calidad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Solo entrega </a:t>
            </a:r>
            <a:r>
              <a:rPr lang="es-ES"/>
              <a:t>presencial</a:t>
            </a:r>
            <a:r>
              <a:t> y evaluación de calidad para cada nuevo curso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Formato en papel para cada curso y certificado</a:t>
            </a:r>
          </a:p>
          <a:p>
            <a:pPr marL="432000" lvl="2" indent="-144000"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Comenzar con micro-credenciales ahora significa...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Llegar tarde a la fiesta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Estar a la vanguardia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</a:t>
            </a:r>
            <a:r>
              <a:rPr lang="es-ES"/>
              <a:t>er uno en</a:t>
            </a:r>
            <a:r>
              <a:t> un millón</a:t>
            </a: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Una certificación micro-credencial debe incluir...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El organismo adjudicador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tiempo de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Las formas en que se puede compartir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¿Dónde se almacenarán las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Sobre papel para evitar el hackeo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Digital para garantizar la portabilidad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 la institución de formación para permitir controles de calidad</a:t>
            </a:r>
          </a:p>
        </p:txBody>
      </p: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2104559"/>
            <a:ext cx="9122209" cy="301335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son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Evaluación de unidades de aprendizaje pequeñas y flexibles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Pequeños programas digitales para alumnos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Confirmación de aprendizaje sin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un beneficio de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Muy barato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Mejora de la motivación y la retención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Ampliamente utilizado por todas las partes interesadas</a:t>
            </a:r>
          </a:p>
          <a:p>
            <a:pPr marL="284400" lvl="0">
              <a:lnSpc>
                <a:spcPct val="120000"/>
              </a:lnSpc>
            </a:pP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son ventajosas en el aprendizaje virtual porque...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Están incluidos en el </a:t>
            </a:r>
            <a:r>
              <a:rPr lang="es-ES"/>
              <a:t>marco nacional de cualificaciones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Son muy baratos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cs typeface="Poppins ExtraLight" panose="00000300000000000000" pitchFamily="2" charset="0"/>
              </a:defRPr>
            </a:pPr>
            <a:r>
              <a:rPr lang="es-ES">
                <a:latin typeface="+mj-lt"/>
              </a:rPr>
              <a:t>Tienen menos burocracia</a:t>
            </a:r>
            <a:endParaRPr sz="1600">
              <a:latin typeface="+mj-lt"/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la mejor aplicación práctica?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viejas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nuevas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Enseñar nuevas habilidades, académicos, de manera flexible, </a:t>
            </a:r>
            <a:r>
              <a:rPr lang="es-ES"/>
              <a:t>yendo al grano</a:t>
            </a:r>
            <a:endParaRPr sz="1600">
              <a:latin typeface="+mj-lt"/>
              <a:cs typeface="Poppins ExtraLight" panose="00000300000000000000" pitchFamily="2" charset="0"/>
            </a:endParaRPr>
          </a:p>
        </p:txBody>
      </p:sp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Prueba resumida final/1</a:t>
            </a:r>
          </a:p>
          <a:p>
            <a:pPr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Consolida tus conocimientos respondiendo a las siguientes preguntas: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1221039-26B6-41BA-A816-EAE180D8C08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50C2B429-7BC4-4257-94CD-840E4CE86409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F85A0136-01C8-42E5-9ACB-1C527DAD3D55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7049DA3D-A91E-475C-B7EC-9115107C5F30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456209B5-B13A-42BA-B3B4-5BEEE0EBE3D4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BB313728-96F6-4652-AEB2-5784808D6F74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418CEB8-6D87-45D9-9E74-BC06E814CF78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6CA6467-FFAF-4CF8-963C-BDBA857B5224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427B74ED-63B6-45D4-93A9-0255CE2A21C8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41F1BBE2-0D4B-4E94-9C55-14BAF04B20F5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37CB8642-1338-4EE4-9602-C0AABFAC852D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17A32B7-97A5-4404-89F9-5184B46D4FED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AC604BDD-0F1E-4EBC-A52B-CAE43A238FC9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05000C0A-6FFD-4D86-8AFF-A8733FEE2E92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1812178"/>
            <a:ext cx="9221847" cy="379891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se necesita para preparar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Decisión sobre </a:t>
            </a:r>
            <a:r>
              <a:rPr lang="es-ES"/>
              <a:t>la forma de entrega </a:t>
            </a:r>
            <a:r>
              <a:t>y la respectiva garantía de calidad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Solo entrega </a:t>
            </a:r>
            <a:r>
              <a:rPr lang="es-ES"/>
              <a:t>presencial</a:t>
            </a:r>
            <a:r>
              <a:t> y evaluación de calidad para cada nuevo curso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Formato en papel para cada curso y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se pueden utilizar para enseñar...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Nuevos programas</a:t>
            </a:r>
            <a:endParaRPr sz="1600">
              <a:latin typeface="+mj-lt"/>
              <a:cs typeface="Poppins ExtraLight" panose="00000300000000000000" pitchFamily="2" charset="0"/>
            </a:endParaRP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Lo mismo que los grados completos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Contenido antiguo en un nuevo formato</a:t>
            </a: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Una certificación micro-credencial debe incluir...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organismo adjudicador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tiempo de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Las formas en que se puede compartir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¿Dónde se almacenarán las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Sobre papel para evitar el hackeo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Digital para garantizar la portabilidad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 la institución de formación para permitir controles de calidad</a:t>
            </a:r>
          </a:p>
        </p:txBody>
      </p:sp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Prueba resumida final/2</a:t>
            </a:r>
          </a:p>
          <a:p>
            <a:pPr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Consolida tus conocimientos respondiendo a las siguientes preguntas: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0675F62-8F45-4671-B20C-9EA1B34B37F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EF7140EC-F0BC-4163-AD82-99B333B8796F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6D7C30DF-512B-4018-BABD-1FD0988E5E82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2C68946A-C0E6-4B22-B36A-D76BBD2F3042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8EFE05A-C22C-4551-B8BB-533521719CDE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8046CDB-9CE5-4C58-9230-7B619BDDCB53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4DCAC8CA-9384-4E99-BD74-D00C6116BDB4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3B1B42B0-1B3C-4D5D-8579-F7A73142694C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9C950DDC-CAF2-4C15-B1A0-D204B865862D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0000477-CDE8-445C-AD44-EAC7B80E7D94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CB59E349-EDE3-45DD-862A-067C3C1C8C7D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4BF11874-9D8C-468A-93E5-9819DA8B7DFF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CCFD60EA-615F-432A-9FAB-18030690E82A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5A47C30-9628-43A6-96E2-60F97BF492EC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Resumen final de las soluciones de ensayo/1</a:t>
            </a:r>
          </a:p>
          <a:p>
            <a:pPr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Aquí están las respuestas: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0281138-21AC-4389-B18C-8323ECFABC3C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6F152BA-BD91-43AF-8294-0ED2C09852D0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2F3406AC-EF99-48B9-A222-5357960002CC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1685422C-1232-4E95-949D-C0007F005495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150817C-1B64-43BD-BA28-BCF29CC516B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4DF8B998-3F98-44CC-A2B6-D1348577B08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323B2320-6D91-4403-9623-1554A5900C12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EE13807E-EC83-4672-93A7-F5A6273C5AB0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5FD1BF19-DE67-482C-9975-74F8BFE6B35B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A57B133-7A82-419F-9FCC-A0ABCBB7C8BB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454A841A-FFEF-47FA-896A-A05A85883ACA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E44307F-A0B2-40D5-843C-04F2428A8CC2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A4032C40-236F-46ED-8940-D1C5952EFD69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6BEFFE58-A47A-4CD2-8712-F2B491FCC55F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TextBox 54">
            <a:extLst>
              <a:ext uri="{FF2B5EF4-FFF2-40B4-BE49-F238E27FC236}">
                <a16:creationId xmlns:a16="http://schemas.microsoft.com/office/drawing/2014/main" id="{2B9326F4-2165-E44C-B9F2-50EE444CAC06}"/>
              </a:ext>
            </a:extLst>
          </p:cNvPr>
          <p:cNvSpPr txBox="1"/>
          <p:nvPr/>
        </p:nvSpPr>
        <p:spPr>
          <a:xfrm>
            <a:off x="626289" y="2104559"/>
            <a:ext cx="9122209" cy="301335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son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Evaluación de unidades de aprendizaje pequeñas y flexibles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Pequeños programas digitales para alumnos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Confirmación de aprendizaje sin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un beneficio de las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Muy barato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Mejora de la motivación y la retención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Ampliamente utilizado por todas las partes interesadas</a:t>
            </a:r>
          </a:p>
          <a:p>
            <a:pPr marL="284400" lvl="0">
              <a:lnSpc>
                <a:spcPct val="120000"/>
              </a:lnSpc>
            </a:pP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son ventajosas en el aprendizaje virtual porque...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Están incluidos en el </a:t>
            </a:r>
            <a:r>
              <a:rPr lang="es-ES"/>
              <a:t>marco nacional de cualificaciones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Son muy baratos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cs typeface="Poppins ExtraLight" panose="00000300000000000000" pitchFamily="2" charset="0"/>
              </a:defRPr>
            </a:pPr>
            <a:r>
              <a:rPr lang="es-ES">
                <a:latin typeface="+mj-lt"/>
              </a:rPr>
              <a:t>Tienen menos burocracia</a:t>
            </a:r>
            <a:endParaRPr sz="1600" b="1">
              <a:solidFill>
                <a:srgbClr val="0AA14A"/>
              </a:solidFill>
              <a:latin typeface="+mj-lt"/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¿Cuál es la mejor aplicación práctica?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Enseñar viejas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Enseñar nuevas habilidades, no académicas, de manera flexible, </a:t>
            </a:r>
            <a:r>
              <a:rPr lang="es-ES"/>
              <a:t>yendo al grano</a:t>
            </a:r>
            <a:endParaRPr/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Enseñar nuevas habilidades, académicos, de manera flexible, </a:t>
            </a:r>
            <a:r>
              <a:rPr lang="es-ES"/>
              <a:t>yendo al grano</a:t>
            </a:r>
            <a:endParaRPr sz="1600">
              <a:latin typeface="+mj-lt"/>
              <a:cs typeface="Poppins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Resumen final de las soluciones de ensayo/2</a:t>
            </a:r>
          </a:p>
          <a:p>
            <a:pPr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Aquí están las respuestas: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82C9F82-3F92-4F7F-9BDD-011EF1ACB174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785CD533-FC74-415B-8F7F-2784C7572899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BF24B025-DDEB-4B85-9FD3-9363CD03A636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DDFEA31-CA09-4D08-8D24-F887C633F251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D06E5808-6F0E-4DA2-92A2-CDDB06D3FF3D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CF609126-7EB5-439A-A893-B78798A23BE3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18C171C-8498-4D5B-AC5B-F20EEA6351C4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6B93D48-E11E-4ACB-8FD8-55408C92C32A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25DEAA98-602F-466D-9627-3C777453554F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DFFBD382-1712-4921-91C3-6E827DD70F5E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958BB40-7219-4D21-A802-04E51008AEB8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27FCE612-A67D-4BA3-B0D5-40DC8202F398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7030C3B-866B-4760-AFEC-768BBA8B0DA9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9A24268E-254F-40F5-BCD6-4A4D4834975B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TextBox 54">
            <a:extLst>
              <a:ext uri="{FF2B5EF4-FFF2-40B4-BE49-F238E27FC236}">
                <a16:creationId xmlns:a16="http://schemas.microsoft.com/office/drawing/2014/main" id="{2CD2ED04-1F34-CB09-744D-1576A41A34A5}"/>
              </a:ext>
            </a:extLst>
          </p:cNvPr>
          <p:cNvSpPr txBox="1"/>
          <p:nvPr/>
        </p:nvSpPr>
        <p:spPr>
          <a:xfrm>
            <a:off x="626289" y="1812178"/>
            <a:ext cx="9221847" cy="379891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¿Qué se necesita para preparar micro-credenciales?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Decisión sobre </a:t>
            </a:r>
            <a:r>
              <a:rPr lang="es-ES"/>
              <a:t>la forma</a:t>
            </a:r>
            <a:r>
              <a:t> de entrega y la respectiva garantía de calidad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Solo entrega </a:t>
            </a:r>
            <a:r>
              <a:rPr lang="es-ES"/>
              <a:t>presencial</a:t>
            </a:r>
            <a:r>
              <a:t> y evaluación de calidad para cada nuevo curso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Formato en papel para cada curso y certificado</a:t>
            </a:r>
          </a:p>
          <a:p>
            <a:pPr marL="284400">
              <a:lnSpc>
                <a:spcPct val="120000"/>
              </a:lnSpc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Las micro-credenciales se pueden utilizar para enseñar...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Nuevos programas</a:t>
            </a:r>
            <a:endParaRPr sz="1600" b="1">
              <a:solidFill>
                <a:srgbClr val="0AA14A"/>
              </a:solidFill>
              <a:latin typeface="+mj-lt"/>
              <a:cs typeface="Poppins ExtraLight" panose="00000300000000000000" pitchFamily="2" charset="0"/>
            </a:endParaRP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Lo mismo que los grados completos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Contenido antiguo en un nuevo formato</a:t>
            </a: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Una certificación micro-credencial debe incluir...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El organismo adjudicador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El tiempo de evaluación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Las formas en que se puede compartir</a:t>
            </a: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marL="432000" lvl="2" indent="-144000"/>
            <a:endParaRPr sz="1600"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¿Dónde se almacenarán las microcredenciales?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Sobre papel para evitar el hackeo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 b="1">
                <a:solidFill>
                  <a:srgbClr val="0AA14A"/>
                </a:solidFill>
                <a:latin typeface="+mj-lt"/>
                <a:cs typeface="Poppins ExtraLight" panose="00000300000000000000" pitchFamily="2" charset="0"/>
              </a:defRPr>
            </a:pPr>
            <a:r>
              <a:t>Digital para garantizar la portabilidad</a:t>
            </a:r>
          </a:p>
          <a:p>
            <a:pPr marL="432000" lvl="2" indent="-144000"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 la institución de formación para permitir controles de calidad</a:t>
            </a:r>
          </a:p>
        </p:txBody>
      </p: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¡Increíble!</a:t>
            </a:r>
          </a:p>
          <a:p>
            <a:pPr>
              <a:defRPr sz="2000">
                <a:latin typeface="+mj-lt"/>
                <a:ea typeface="Calibri" panose="020F0502020204030204" pitchFamily="34" charset="0"/>
                <a:cs typeface="Helvetica" panose="020B0604020202020204" pitchFamily="34" charset="0"/>
              </a:defRPr>
            </a:pPr>
            <a:r>
              <a:t>Recuerda (ahora lo sabes):</a:t>
            </a:r>
          </a:p>
        </p:txBody>
      </p:sp>
      <p:cxnSp>
        <p:nvCxnSpPr>
          <p:cNvPr id="27" name="Google Shape;334;p29">
            <a:extLst>
              <a:ext uri="{FF2B5EF4-FFF2-40B4-BE49-F238E27FC236}">
                <a16:creationId xmlns:a16="http://schemas.microsoft.com/office/drawing/2014/main" id="{961305B1-446A-4616-A464-BFE793EAE260}"/>
              </a:ext>
            </a:extLst>
          </p:cNvPr>
          <p:cNvCxnSpPr>
            <a:cxnSpLocks noChangeAspect="1"/>
          </p:cNvCxnSpPr>
          <p:nvPr/>
        </p:nvCxnSpPr>
        <p:spPr>
          <a:xfrm>
            <a:off x="528320" y="3631149"/>
            <a:ext cx="946912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6F0B966-712B-4177-8448-0A14F41B0CE8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B20AEB0D-808A-4118-A578-559B505F6DB5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64F9EAE5-9C99-46B0-AEEF-A33DB31A84E2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C981C6BC-5327-49C3-ACD6-75FFE6FA21F5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0238E952-5CFA-4C0E-B025-B90EFAA1EF67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ABB3C0CE-7B30-4253-AB45-C9D8D89C3F41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ED667606-C6B3-461B-AF62-707AA34096ED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A1B4E663-0C33-4355-9457-E4D42E3CF504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05BDCC3-1DDD-4372-B358-1A9CCFA4F6E5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CDC03711-7420-4526-87DE-7313732E960C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5B6AAAE2-E9B1-4B2A-A9F7-8DA14211E67F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7B53D63F-7238-4D7F-B1F0-4E97653D4EE7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F666C9D-5BED-47C5-A681-3348590A4E5C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44268B7F-F79E-43A7-9B73-821E45BC537A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5" name="Google Shape;351;p30">
            <a:extLst>
              <a:ext uri="{FF2B5EF4-FFF2-40B4-BE49-F238E27FC236}">
                <a16:creationId xmlns:a16="http://schemas.microsoft.com/office/drawing/2014/main" id="{31E43596-7D0A-B5B0-A309-3FCC4CCE4665}"/>
              </a:ext>
            </a:extLst>
          </p:cNvPr>
          <p:cNvSpPr txBox="1">
            <a:spLocks/>
          </p:cNvSpPr>
          <p:nvPr/>
        </p:nvSpPr>
        <p:spPr>
          <a:xfrm>
            <a:off x="626290" y="2610368"/>
            <a:ext cx="4164084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Entender qué son las micro-credenciales</a:t>
            </a:r>
          </a:p>
          <a:p>
            <a:pPr marL="23040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Aprende sobre sus antecedentes</a:t>
            </a:r>
          </a:p>
        </p:txBody>
      </p:sp>
      <p:sp>
        <p:nvSpPr>
          <p:cNvPr id="6" name="Google Shape;351;p30">
            <a:extLst>
              <a:ext uri="{FF2B5EF4-FFF2-40B4-BE49-F238E27FC236}">
                <a16:creationId xmlns:a16="http://schemas.microsoft.com/office/drawing/2014/main" id="{F43B4E2D-DEB8-988A-86E0-E4228FF1F9EA}"/>
              </a:ext>
            </a:extLst>
          </p:cNvPr>
          <p:cNvSpPr txBox="1">
            <a:spLocks/>
          </p:cNvSpPr>
          <p:nvPr/>
        </p:nvSpPr>
        <p:spPr>
          <a:xfrm>
            <a:off x="4891353" y="2614421"/>
            <a:ext cx="3296683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60000"/>
              <a:buFont typeface="Poppins Medium" panose="00000600000000000000" pitchFamily="2" charset="0"/>
              <a:buChar char="॰"/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Cono</a:t>
            </a:r>
            <a:r>
              <a:rPr lang="es-ES"/>
              <a:t>cer</a:t>
            </a:r>
            <a:r>
              <a:t> </a:t>
            </a:r>
            <a:r>
              <a:rPr lang="es-ES"/>
              <a:t>t</a:t>
            </a:r>
            <a:r>
              <a:t>u estado actual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¿Qué resultará ser?</a:t>
            </a:r>
          </a:p>
        </p:txBody>
      </p:sp>
      <p:sp>
        <p:nvSpPr>
          <p:cNvPr id="7" name="Google Shape;351;p30">
            <a:extLst>
              <a:ext uri="{FF2B5EF4-FFF2-40B4-BE49-F238E27FC236}">
                <a16:creationId xmlns:a16="http://schemas.microsoft.com/office/drawing/2014/main" id="{2DF65F47-2764-172A-D614-36ABF34D7CCA}"/>
              </a:ext>
            </a:extLst>
          </p:cNvPr>
          <p:cNvSpPr txBox="1">
            <a:spLocks/>
          </p:cNvSpPr>
          <p:nvPr/>
        </p:nvSpPr>
        <p:spPr>
          <a:xfrm>
            <a:off x="626289" y="3751931"/>
            <a:ext cx="3937398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SzPct val="60000"/>
              <a:buFont typeface="Poppins Medium" panose="00000600000000000000" pitchFamily="2" charset="0"/>
              <a:buChar char="॰"/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Ser capaz de desarrollar </a:t>
            </a:r>
            <a:r>
              <a:rPr lang="es-ES"/>
              <a:t>t</a:t>
            </a:r>
            <a:r>
              <a:t>us propias micro-credenciales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Ha</a:t>
            </a:r>
            <a:r>
              <a:rPr lang="es-ES"/>
              <a:t>z</a:t>
            </a:r>
            <a:r>
              <a:t> uso de MC en </a:t>
            </a:r>
            <a:r>
              <a:rPr lang="es-ES"/>
              <a:t>t</a:t>
            </a:r>
            <a:r>
              <a:t>us aprendizajes</a:t>
            </a:r>
          </a:p>
        </p:txBody>
      </p:sp>
      <p:sp>
        <p:nvSpPr>
          <p:cNvPr id="8" name="Google Shape;351;p30">
            <a:extLst>
              <a:ext uri="{FF2B5EF4-FFF2-40B4-BE49-F238E27FC236}">
                <a16:creationId xmlns:a16="http://schemas.microsoft.com/office/drawing/2014/main" id="{46B09986-B477-040A-28A4-57714A9065B6}"/>
              </a:ext>
            </a:extLst>
          </p:cNvPr>
          <p:cNvSpPr txBox="1">
            <a:spLocks/>
          </p:cNvSpPr>
          <p:nvPr/>
        </p:nvSpPr>
        <p:spPr>
          <a:xfrm>
            <a:off x="4891353" y="3751931"/>
            <a:ext cx="3812074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Analizar el potencial para certificar pequeños aprendizajes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Certificados de aprendizaje permanente</a:t>
            </a:r>
          </a:p>
        </p:txBody>
      </p:sp>
    </p:spTree>
    <p:extLst>
      <p:ext uri="{BB962C8B-B14F-4D97-AF65-F5344CB8AC3E}">
        <p14:creationId xmlns:p14="http://schemas.microsoft.com/office/powerpoint/2010/main" val="313445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E0999D-9921-E8AD-131A-26EE1CAEB36C}"/>
              </a:ext>
            </a:extLst>
          </p:cNvPr>
          <p:cNvSpPr txBox="1"/>
          <p:nvPr/>
        </p:nvSpPr>
        <p:spPr>
          <a:xfrm>
            <a:off x="3455837" y="3812538"/>
            <a:ext cx="2179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cs typeface="Poppins ExtraLight" panose="00000300000000000000" pitchFamily="2" charset="0"/>
              </a:defRPr>
            </a:pPr>
            <a:r>
              <a:t>pro</a:t>
            </a:r>
            <a:r>
              <a:rPr lang="es-ES"/>
              <a:t>ject</a:t>
            </a:r>
            <a:r>
              <a:t>-reset.eu</a:t>
            </a:r>
          </a:p>
        </p:txBody>
      </p:sp>
      <p:sp>
        <p:nvSpPr>
          <p:cNvPr id="6" name="CuadroTexto 79">
            <a:extLst>
              <a:ext uri="{FF2B5EF4-FFF2-40B4-BE49-F238E27FC236}">
                <a16:creationId xmlns:a16="http://schemas.microsoft.com/office/drawing/2014/main" id="{850774CE-D267-4DB4-B2D5-E2F3C9539815}"/>
              </a:ext>
            </a:extLst>
          </p:cNvPr>
          <p:cNvSpPr txBox="1"/>
          <p:nvPr/>
        </p:nvSpPr>
        <p:spPr>
          <a:xfrm>
            <a:off x="1163786" y="2856652"/>
            <a:ext cx="699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3600" b="1">
                <a:ea typeface="Microsoft Sans Serif" panose="020B0604020202020204" pitchFamily="34" charset="0"/>
                <a:cs typeface="Poppins SemiBold" panose="00000700000000000000" pitchFamily="2" charset="0"/>
              </a:defRPr>
            </a:pPr>
            <a:r>
              <a:t>¡Sigue adelante!</a:t>
            </a: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2918ABC7-7CF3-4643-82D3-7D9FD11CB385}"/>
              </a:ext>
            </a:extLst>
          </p:cNvPr>
          <p:cNvSpPr/>
          <p:nvPr/>
        </p:nvSpPr>
        <p:spPr>
          <a:xfrm rot="2216014">
            <a:off x="9034113" y="1868630"/>
            <a:ext cx="1194769" cy="293466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700"/>
          </a:p>
        </p:txBody>
      </p:sp>
      <p:cxnSp>
        <p:nvCxnSpPr>
          <p:cNvPr id="33" name="Google Shape;334;p29">
            <a:extLst>
              <a:ext uri="{FF2B5EF4-FFF2-40B4-BE49-F238E27FC236}">
                <a16:creationId xmlns:a16="http://schemas.microsoft.com/office/drawing/2014/main" id="{7161FECA-633C-4291-B162-4C9C53A9D964}"/>
              </a:ext>
            </a:extLst>
          </p:cNvPr>
          <p:cNvCxnSpPr>
            <a:cxnSpLocks noChangeAspect="1"/>
          </p:cNvCxnSpPr>
          <p:nvPr/>
        </p:nvCxnSpPr>
        <p:spPr>
          <a:xfrm>
            <a:off x="528320" y="3631149"/>
            <a:ext cx="7743964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575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Objetivos</a:t>
            </a:r>
          </a:p>
          <a:p>
            <a:pPr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Al final de este módulo podrás:</a:t>
            </a:r>
          </a:p>
        </p:txBody>
      </p:sp>
      <p:sp>
        <p:nvSpPr>
          <p:cNvPr id="16" name="Google Shape;351;p30">
            <a:extLst>
              <a:ext uri="{FF2B5EF4-FFF2-40B4-BE49-F238E27FC236}">
                <a16:creationId xmlns:a16="http://schemas.microsoft.com/office/drawing/2014/main" id="{ED86E724-3288-434C-B43F-43F373EAB77F}"/>
              </a:ext>
            </a:extLst>
          </p:cNvPr>
          <p:cNvSpPr txBox="1">
            <a:spLocks/>
          </p:cNvSpPr>
          <p:nvPr/>
        </p:nvSpPr>
        <p:spPr>
          <a:xfrm>
            <a:off x="626290" y="2610368"/>
            <a:ext cx="4164084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Entender qué son las micro-credenciales</a:t>
            </a:r>
          </a:p>
          <a:p>
            <a:pPr marL="23040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Aprende sobre sus antecedentes</a:t>
            </a:r>
          </a:p>
        </p:txBody>
      </p:sp>
      <p:sp>
        <p:nvSpPr>
          <p:cNvPr id="23" name="Google Shape;351;p30">
            <a:extLst>
              <a:ext uri="{FF2B5EF4-FFF2-40B4-BE49-F238E27FC236}">
                <a16:creationId xmlns:a16="http://schemas.microsoft.com/office/drawing/2014/main" id="{8403023C-61C3-4BC3-A136-65ACC0BE34D4}"/>
              </a:ext>
            </a:extLst>
          </p:cNvPr>
          <p:cNvSpPr txBox="1">
            <a:spLocks/>
          </p:cNvSpPr>
          <p:nvPr/>
        </p:nvSpPr>
        <p:spPr>
          <a:xfrm>
            <a:off x="4891353" y="2614421"/>
            <a:ext cx="3296683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60000"/>
              <a:buFont typeface="Poppins Medium" panose="00000600000000000000" pitchFamily="2" charset="0"/>
              <a:buChar char="॰"/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Cono</a:t>
            </a:r>
            <a:r>
              <a:rPr lang="es-ES"/>
              <a:t>cer</a:t>
            </a:r>
            <a:r>
              <a:t> </a:t>
            </a:r>
            <a:r>
              <a:rPr lang="es-ES"/>
              <a:t>t</a:t>
            </a:r>
            <a:r>
              <a:t>u estado actual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¿Qué resultará ser?</a:t>
            </a:r>
          </a:p>
        </p:txBody>
      </p:sp>
      <p:sp>
        <p:nvSpPr>
          <p:cNvPr id="25" name="Google Shape;351;p30">
            <a:extLst>
              <a:ext uri="{FF2B5EF4-FFF2-40B4-BE49-F238E27FC236}">
                <a16:creationId xmlns:a16="http://schemas.microsoft.com/office/drawing/2014/main" id="{15A892E0-6DDF-44C6-86FF-D7CF39FE1E1A}"/>
              </a:ext>
            </a:extLst>
          </p:cNvPr>
          <p:cNvSpPr txBox="1">
            <a:spLocks/>
          </p:cNvSpPr>
          <p:nvPr/>
        </p:nvSpPr>
        <p:spPr>
          <a:xfrm>
            <a:off x="626289" y="3751931"/>
            <a:ext cx="3937398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SzPct val="60000"/>
              <a:buFont typeface="Poppins Medium" panose="00000600000000000000" pitchFamily="2" charset="0"/>
              <a:buChar char="॰"/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Ser capaz de desarrollar </a:t>
            </a:r>
            <a:r>
              <a:rPr lang="es-ES"/>
              <a:t>t</a:t>
            </a:r>
            <a:r>
              <a:t>us propias micro-credenciales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Ha</a:t>
            </a:r>
            <a:r>
              <a:rPr lang="es-ES"/>
              <a:t>z</a:t>
            </a:r>
            <a:r>
              <a:t> uso de MC en </a:t>
            </a:r>
            <a:r>
              <a:rPr lang="es-ES"/>
              <a:t>t</a:t>
            </a:r>
            <a:r>
              <a:t>us aprendizajes</a:t>
            </a:r>
          </a:p>
        </p:txBody>
      </p:sp>
      <p:sp>
        <p:nvSpPr>
          <p:cNvPr id="26" name="Google Shape;351;p30">
            <a:extLst>
              <a:ext uri="{FF2B5EF4-FFF2-40B4-BE49-F238E27FC236}">
                <a16:creationId xmlns:a16="http://schemas.microsoft.com/office/drawing/2014/main" id="{539A8143-756E-4179-9F3D-E6D63F48F350}"/>
              </a:ext>
            </a:extLst>
          </p:cNvPr>
          <p:cNvSpPr txBox="1">
            <a:spLocks/>
          </p:cNvSpPr>
          <p:nvPr/>
        </p:nvSpPr>
        <p:spPr>
          <a:xfrm>
            <a:off x="4891353" y="3751931"/>
            <a:ext cx="3812074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 sz="2000" b="1">
                <a:cs typeface="Poppins Medium" panose="00000600000000000000" pitchFamily="2" charset="0"/>
                <a:sym typeface="Varela Round"/>
              </a:defRPr>
            </a:pPr>
            <a:r>
              <a:t>Analizar el potencial para certificar pequeños aprendizajes</a:t>
            </a:r>
          </a:p>
          <a:p>
            <a:pPr marL="230400" lv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  <a:cs typeface="Poppins ExtraLight" panose="00000300000000000000" pitchFamily="2" charset="0"/>
                <a:sym typeface="Varela Round"/>
              </a:defRPr>
            </a:pPr>
            <a:r>
              <a:t>Certificados de aprendizaje permanente</a:t>
            </a:r>
          </a:p>
        </p:txBody>
      </p:sp>
      <p:cxnSp>
        <p:nvCxnSpPr>
          <p:cNvPr id="36" name="Google Shape;334;p29">
            <a:extLst>
              <a:ext uri="{FF2B5EF4-FFF2-40B4-BE49-F238E27FC236}">
                <a16:creationId xmlns:a16="http://schemas.microsoft.com/office/drawing/2014/main" id="{0A191618-07F4-48F0-8F5D-BB84ACDEE6FE}"/>
              </a:ext>
            </a:extLst>
          </p:cNvPr>
          <p:cNvCxnSpPr>
            <a:cxnSpLocks noChangeAspect="1"/>
          </p:cNvCxnSpPr>
          <p:nvPr/>
        </p:nvCxnSpPr>
        <p:spPr>
          <a:xfrm>
            <a:off x="528320" y="3631149"/>
            <a:ext cx="946912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8DCAC25-C72A-4572-B6CA-6667914EC732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98B1967-860A-4F9F-9080-92D3D76F62A9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3F91658-116B-428D-A976-E9D5B9604514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86A5BCEA-3D8A-4BE2-AFA7-682E721632FD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62C9F28F-AC24-4F43-B9C1-22FCE13F8FEE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A675A6AC-4E8C-41E9-A6D6-087F2D2C2FB1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BB883DEB-7159-4643-B3DE-7D92C384F652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08980A71-4B2B-446D-BB4D-175C26F83089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265F4556-A87C-4B35-926D-1DFB22B6BBDD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FF14D332-8973-4A4A-BE70-E0ACE86B7B0D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832BCFE0-C2CD-4A84-967F-6B91665F0D75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83F104E8-D01E-49F3-8A55-A22B9A874EB8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ECFD2ABE-A072-4DCE-B5EA-2E84FCF0B0AF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943E5921-516A-453F-B452-CB4078BA6291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4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adroTexto 4">
            <a:extLst>
              <a:ext uri="{FF2B5EF4-FFF2-40B4-BE49-F238E27FC236}">
                <a16:creationId xmlns:a16="http://schemas.microsoft.com/office/drawing/2014/main" id="{5F65FC6E-73C1-4548-AC0F-AE722E34C959}"/>
              </a:ext>
            </a:extLst>
          </p:cNvPr>
          <p:cNvSpPr txBox="1"/>
          <p:nvPr/>
        </p:nvSpPr>
        <p:spPr>
          <a:xfrm>
            <a:off x="528320" y="717439"/>
            <a:ext cx="8948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400" b="1">
                <a:solidFill>
                  <a:srgbClr val="0AA14A"/>
                </a:solidFill>
                <a:ea typeface="Microsoft Sans Serif" panose="020B0604020202020204" pitchFamily="34" charset="0"/>
                <a:cs typeface="Poppins Medium" panose="00000600000000000000" pitchFamily="2" charset="0"/>
              </a:defRPr>
            </a:pPr>
            <a:r>
              <a:t>Índice de contenidos</a:t>
            </a:r>
          </a:p>
        </p:txBody>
      </p:sp>
      <p:sp>
        <p:nvSpPr>
          <p:cNvPr id="23" name="Google Shape;351;p30">
            <a:extLst>
              <a:ext uri="{FF2B5EF4-FFF2-40B4-BE49-F238E27FC236}">
                <a16:creationId xmlns:a16="http://schemas.microsoft.com/office/drawing/2014/main" id="{8403023C-61C3-4BC3-A136-65ACC0BE34D4}"/>
              </a:ext>
            </a:extLst>
          </p:cNvPr>
          <p:cNvSpPr txBox="1">
            <a:spLocks/>
          </p:cNvSpPr>
          <p:nvPr/>
        </p:nvSpPr>
        <p:spPr>
          <a:xfrm>
            <a:off x="626289" y="3742695"/>
            <a:ext cx="2327925" cy="1189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1.1. ¿Qué son las micro-credenciales?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1.2 Beneficios y desafíos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1.3 Perspectivas sobre la evolución futura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67834CF-0CDD-477F-8490-ED932D0F7E02}"/>
              </a:ext>
            </a:extLst>
          </p:cNvPr>
          <p:cNvSpPr/>
          <p:nvPr/>
        </p:nvSpPr>
        <p:spPr>
          <a:xfrm>
            <a:off x="626288" y="2771389"/>
            <a:ext cx="2484000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36000" anchor="ctr" anchorCtr="1"/>
          <a:lstStyle/>
          <a:p>
            <a:pPr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schemeClr val="bg1"/>
              </a:solidFill>
              <a:cs typeface="Poppins Medium" panose="00000600000000000000" pitchFamily="2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481D093-E164-42FC-A6F3-BF34D5C28839}"/>
              </a:ext>
            </a:extLst>
          </p:cNvPr>
          <p:cNvSpPr/>
          <p:nvPr/>
        </p:nvSpPr>
        <p:spPr>
          <a:xfrm>
            <a:off x="4052725" y="2508308"/>
            <a:ext cx="2484000" cy="803081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Micro-Credenciales en el Aprendizaje Virtual</a:t>
            </a:r>
            <a:endParaRPr sz="2000" b="1">
              <a:solidFill>
                <a:schemeClr val="bg1"/>
              </a:solidFill>
              <a:cs typeface="Poppins Medium" panose="00000600000000000000" pitchFamily="2" charset="0"/>
            </a:endParaRPr>
          </a:p>
        </p:txBody>
      </p:sp>
      <p:sp>
        <p:nvSpPr>
          <p:cNvPr id="19" name="Google Shape;351;p30">
            <a:extLst>
              <a:ext uri="{FF2B5EF4-FFF2-40B4-BE49-F238E27FC236}">
                <a16:creationId xmlns:a16="http://schemas.microsoft.com/office/drawing/2014/main" id="{8510FC69-D8DD-447A-8283-34F338F11634}"/>
              </a:ext>
            </a:extLst>
          </p:cNvPr>
          <p:cNvSpPr txBox="1">
            <a:spLocks/>
          </p:cNvSpPr>
          <p:nvPr/>
        </p:nvSpPr>
        <p:spPr>
          <a:xfrm>
            <a:off x="4052725" y="3742695"/>
            <a:ext cx="2327924" cy="1189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 sz="1400">
                <a:latin typeface="+mj-lt"/>
                <a:ea typeface="Calibri" panose="020F0502020204030204" pitchFamily="34" charset="0"/>
                <a:cs typeface="Arial MT"/>
              </a:defRPr>
            </a:pPr>
            <a:r>
              <a:rPr>
                <a:effectLst/>
              </a:rPr>
              <a:t>2.1 Papel de</a:t>
            </a:r>
            <a:r>
              <a:rPr lang="es-ES">
                <a:effectLst/>
              </a:rPr>
              <a:t>l microaprendizaje </a:t>
            </a:r>
            <a:r>
              <a:rPr>
                <a:effectLst/>
              </a:rPr>
              <a:t>en circunstancias virtuales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 sz="1400">
                <a:latin typeface="+mj-lt"/>
                <a:ea typeface="Calibri" panose="020F0502020204030204" pitchFamily="34" charset="0"/>
                <a:cs typeface="Arial MT"/>
              </a:defRPr>
            </a:pPr>
            <a:r>
              <a:rPr>
                <a:effectLst/>
              </a:rPr>
              <a:t>2.2 Enseñanza </a:t>
            </a:r>
            <a:r>
              <a:t>y</a:t>
            </a:r>
            <a:r>
              <a:rPr>
                <a:effectLst/>
              </a:rPr>
              <a:t> aprendizaje autodirigido</a:t>
            </a:r>
            <a:endParaRPr sz="1400">
              <a:effectLst/>
              <a:latin typeface="+mj-lt"/>
              <a:ea typeface="Arial MT"/>
              <a:cs typeface="Arial MT"/>
            </a:endParaRPr>
          </a:p>
          <a:p>
            <a:pPr marL="0" indent="0">
              <a:spcBef>
                <a:spcPts val="0"/>
              </a:spcBef>
              <a:buNone/>
              <a:defRPr sz="1400">
                <a:effectLst/>
                <a:latin typeface="+mj-lt"/>
                <a:ea typeface="Calibri" panose="020F0502020204030204" pitchFamily="34" charset="0"/>
              </a:defRPr>
            </a:pPr>
            <a:r>
              <a:t>2.3 Aplicabilidad práctica del microaprendizaje</a:t>
            </a:r>
            <a:endParaRPr sz="1400">
              <a:latin typeface="+mj-lt"/>
              <a:ea typeface="Varela Round"/>
              <a:cs typeface="Poppins ExtraLight" panose="00000300000000000000" pitchFamily="2" charset="0"/>
              <a:sym typeface="Varela Round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56D6BA5-8719-4F5C-8A2F-7104FD5FF1D2}"/>
              </a:ext>
            </a:extLst>
          </p:cNvPr>
          <p:cNvSpPr/>
          <p:nvPr/>
        </p:nvSpPr>
        <p:spPr>
          <a:xfrm>
            <a:off x="7255344" y="2422990"/>
            <a:ext cx="2484000" cy="888399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Evaluación y certificación del aprendizaje</a:t>
            </a:r>
          </a:p>
        </p:txBody>
      </p:sp>
      <p:sp>
        <p:nvSpPr>
          <p:cNvPr id="20" name="Google Shape;351;p30">
            <a:extLst>
              <a:ext uri="{FF2B5EF4-FFF2-40B4-BE49-F238E27FC236}">
                <a16:creationId xmlns:a16="http://schemas.microsoft.com/office/drawing/2014/main" id="{878B0F36-B7B8-44E4-968B-1F1B4B1638B0}"/>
              </a:ext>
            </a:extLst>
          </p:cNvPr>
          <p:cNvSpPr txBox="1">
            <a:spLocks/>
          </p:cNvSpPr>
          <p:nvPr/>
        </p:nvSpPr>
        <p:spPr>
          <a:xfrm>
            <a:off x="7375344" y="3744663"/>
            <a:ext cx="2327924" cy="1189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 sz="1400">
                <a:effectLst/>
                <a:latin typeface="+mj-lt"/>
                <a:ea typeface="Calibri" panose="020F0502020204030204" pitchFamily="34" charset="0"/>
                <a:cs typeface="Arial MT"/>
              </a:defRPr>
            </a:pPr>
            <a:r>
              <a:t>3.1 Formato de micro-credenciales</a:t>
            </a:r>
            <a:endParaRPr sz="1400">
              <a:effectLst/>
              <a:latin typeface="+mj-lt"/>
              <a:ea typeface="Arial MT"/>
              <a:cs typeface="Arial MT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 sz="1400">
                <a:effectLst/>
                <a:latin typeface="+mj-lt"/>
                <a:ea typeface="Calibri" panose="020F0502020204030204" pitchFamily="34" charset="0"/>
                <a:cs typeface="Arial MT"/>
              </a:defRPr>
            </a:pPr>
            <a:r>
              <a:t>3.2 Desarrollar un curso en partes pequeñas</a:t>
            </a:r>
            <a:endParaRPr sz="1400">
              <a:effectLst/>
              <a:latin typeface="+mj-lt"/>
              <a:ea typeface="Arial MT"/>
              <a:cs typeface="Arial MT"/>
            </a:endParaRPr>
          </a:p>
          <a:p>
            <a:pPr marL="0" indent="0">
              <a:spcBef>
                <a:spcPts val="0"/>
              </a:spcBef>
              <a:buNone/>
              <a:defRPr sz="1400">
                <a:effectLst/>
                <a:latin typeface="+mj-lt"/>
                <a:ea typeface="Calibri" panose="020F0502020204030204" pitchFamily="34" charset="0"/>
              </a:defRPr>
            </a:pPr>
            <a:r>
              <a:t>3.3 Establecimiento de certificaciones</a:t>
            </a:r>
            <a:endParaRPr sz="1400">
              <a:latin typeface="+mj-lt"/>
              <a:ea typeface="Varela Round"/>
              <a:cs typeface="Poppins ExtraLight" panose="00000300000000000000" pitchFamily="2" charset="0"/>
              <a:sym typeface="Varela Round"/>
            </a:endParaRPr>
          </a:p>
        </p:txBody>
      </p:sp>
      <p:cxnSp>
        <p:nvCxnSpPr>
          <p:cNvPr id="26" name="Google Shape;334;p29">
            <a:extLst>
              <a:ext uri="{FF2B5EF4-FFF2-40B4-BE49-F238E27FC236}">
                <a16:creationId xmlns:a16="http://schemas.microsoft.com/office/drawing/2014/main" id="{62066684-B0AA-4360-A29C-784BB661AD59}"/>
              </a:ext>
            </a:extLst>
          </p:cNvPr>
          <p:cNvCxnSpPr>
            <a:cxnSpLocks noChangeAspect="1"/>
          </p:cNvCxnSpPr>
          <p:nvPr/>
        </p:nvCxnSpPr>
        <p:spPr>
          <a:xfrm>
            <a:off x="528320" y="3631149"/>
            <a:ext cx="946912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0E3DB7B-7D91-423C-8D87-95998EE7F09C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4F14B508-1702-41F8-801E-E986334467CD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84946906-C07F-41C3-8D11-2AF0B79C6C1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B2A8D8A1-291C-414D-B501-861A27F5CA2E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E1722E1E-E066-41DB-A11D-AC51CEF8C79C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7F14546E-62E2-41C2-920E-0DFB095C05B1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8E75B958-B361-4452-899D-A9DA2D177058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3F39B2EE-63FE-4E5F-9B5C-E5A24506EA79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B5EEC9C5-029C-48F4-A4BA-07EEF0ADCE5F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DB9C5B6A-8498-4076-80BE-E1424DE63B0D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3DFD5039-2937-4843-94F6-D2CF11DBEED3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107A39B-7888-4392-9E7F-EE8C0F85F8C4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95109105-D050-444F-BD8F-DDE69FCED1DD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1A6ED3E3-9EEF-4CF8-A441-64E477B999CC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44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8937523" y="3631149"/>
            <a:ext cx="1058564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Google Shape;535;p42">
            <a:extLst>
              <a:ext uri="{FF2B5EF4-FFF2-40B4-BE49-F238E27FC236}">
                <a16:creationId xmlns:a16="http://schemas.microsoft.com/office/drawing/2014/main" id="{AE97FEC2-4A1B-4F1D-9BE9-58339FD29127}"/>
              </a:ext>
            </a:extLst>
          </p:cNvPr>
          <p:cNvSpPr txBox="1">
            <a:spLocks/>
          </p:cNvSpPr>
          <p:nvPr/>
        </p:nvSpPr>
        <p:spPr>
          <a:xfrm>
            <a:off x="5506551" y="5910839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  <a:p>
            <a:pPr algn="ctr"/>
            <a:endParaRPr/>
          </a:p>
        </p:txBody>
      </p:sp>
      <p:sp>
        <p:nvSpPr>
          <p:cNvPr id="21" name="Google Shape;536;p42">
            <a:extLst>
              <a:ext uri="{FF2B5EF4-FFF2-40B4-BE49-F238E27FC236}">
                <a16:creationId xmlns:a16="http://schemas.microsoft.com/office/drawing/2014/main" id="{0552E255-CDC8-4241-A53C-8D6B695529F7}"/>
              </a:ext>
            </a:extLst>
          </p:cNvPr>
          <p:cNvSpPr/>
          <p:nvPr/>
        </p:nvSpPr>
        <p:spPr>
          <a:xfrm>
            <a:off x="954738" y="2142512"/>
            <a:ext cx="4134375" cy="1393118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buNone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Tiempo limitado y área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se refiere al aprendizaje compartible durante un tiempo limitado o en un área específica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  <a:sym typeface="Varela Round"/>
            </a:endParaRPr>
          </a:p>
        </p:txBody>
      </p:sp>
      <p:sp>
        <p:nvSpPr>
          <p:cNvPr id="22" name="Google Shape;537;p42">
            <a:extLst>
              <a:ext uri="{FF2B5EF4-FFF2-40B4-BE49-F238E27FC236}">
                <a16:creationId xmlns:a16="http://schemas.microsoft.com/office/drawing/2014/main" id="{2684FE20-494A-4234-92BC-80D6F9C81166}"/>
              </a:ext>
            </a:extLst>
          </p:cNvPr>
          <p:cNvSpPr/>
          <p:nvPr/>
        </p:nvSpPr>
        <p:spPr>
          <a:xfrm>
            <a:off x="5230174" y="2141716"/>
            <a:ext cx="4194219" cy="1393914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Apilable con el tiempo</a:t>
            </a:r>
            <a:endParaRPr b="1">
              <a:solidFill>
                <a:schemeClr val="dk1"/>
              </a:solidFill>
              <a:ea typeface="Varela Round"/>
              <a:cs typeface="Varela Round"/>
              <a:sym typeface="Varela Round"/>
            </a:endParaRPr>
          </a:p>
          <a:p>
            <a:pPr lvl="0" algn="r"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puede formar una adición fiable y transparente a las cualificaciones formales, lo que se suma a las carreras de aprendizaje individuales</a:t>
            </a:r>
          </a:p>
        </p:txBody>
      </p:sp>
      <p:sp>
        <p:nvSpPr>
          <p:cNvPr id="23" name="Google Shape;538;p42">
            <a:extLst>
              <a:ext uri="{FF2B5EF4-FFF2-40B4-BE49-F238E27FC236}">
                <a16:creationId xmlns:a16="http://schemas.microsoft.com/office/drawing/2014/main" id="{C3E76256-EFFC-424A-8F27-6FBAD351A852}"/>
              </a:ext>
            </a:extLst>
          </p:cNvPr>
          <p:cNvSpPr/>
          <p:nvPr/>
        </p:nvSpPr>
        <p:spPr>
          <a:xfrm>
            <a:off x="954738" y="3692640"/>
            <a:ext cx="4134375" cy="1574508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1371600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rPr sz="2000"/>
              <a:t>Pequeño y flexible</a:t>
            </a:r>
            <a:r>
              <a:rPr sz="1600"/>
              <a:t> 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tamaño y enfoque limitados, por lo que son más flexibles para las necesidades del mercado laboral y el reconocimiento de las capacidades</a:t>
            </a:r>
            <a:endParaRPr sz="14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</p:txBody>
      </p:sp>
      <p:sp>
        <p:nvSpPr>
          <p:cNvPr id="24" name="Google Shape;539;p42">
            <a:extLst>
              <a:ext uri="{FF2B5EF4-FFF2-40B4-BE49-F238E27FC236}">
                <a16:creationId xmlns:a16="http://schemas.microsoft.com/office/drawing/2014/main" id="{98AD8A48-F95F-4FC4-8EC5-3276C3FA5CDD}"/>
              </a:ext>
            </a:extLst>
          </p:cNvPr>
          <p:cNvSpPr/>
          <p:nvPr/>
        </p:nvSpPr>
        <p:spPr>
          <a:xfrm>
            <a:off x="5230172" y="3692640"/>
            <a:ext cx="4194219" cy="1574503"/>
          </a:xfrm>
          <a:prstGeom prst="rect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600" tIns="0" rIns="91425" bIns="91425" anchor="t" anchorCtr="0">
            <a:noAutofit/>
          </a:bodyPr>
          <a:lstStyle/>
          <a:p>
            <a:pPr algn="r">
              <a:lnSpc>
                <a:spcPct val="120000"/>
              </a:lnSpc>
              <a:buClr>
                <a:schemeClr val="dk1"/>
              </a:buClr>
              <a:buSzPts val="1100"/>
              <a:defRPr sz="2000" b="1">
                <a:solidFill>
                  <a:schemeClr val="dk1"/>
                </a:solidFill>
                <a:ea typeface="Varela Round"/>
                <a:cs typeface="Varela Round"/>
                <a:sym typeface="Varela Round"/>
              </a:defRPr>
            </a:pPr>
            <a:r>
              <a:t>Digital e internacional</a:t>
            </a:r>
            <a:endParaRPr sz="1600">
              <a:solidFill>
                <a:schemeClr val="dk1"/>
              </a:solidFill>
              <a:cs typeface="Varela Round"/>
              <a:sym typeface="Varela Round"/>
            </a:endParaRPr>
          </a:p>
          <a:p>
            <a:pPr lvl="0" algn="r">
              <a:lnSpc>
                <a:spcPct val="120000"/>
              </a:lnSpc>
              <a:buClr>
                <a:schemeClr val="dk1"/>
              </a:buClr>
              <a:buSzPts val="1100"/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rPr sz="1400"/>
              <a:t>entregados y registrados con frecuencia en formato digital o híbrido y a nivel internacional para un acceso más amplio </a:t>
            </a:r>
          </a:p>
        </p:txBody>
      </p:sp>
      <p:sp>
        <p:nvSpPr>
          <p:cNvPr id="25" name="Google Shape;540;p42">
            <a:extLst>
              <a:ext uri="{FF2B5EF4-FFF2-40B4-BE49-F238E27FC236}">
                <a16:creationId xmlns:a16="http://schemas.microsoft.com/office/drawing/2014/main" id="{0F819ADC-6DF8-41ED-ACF7-E45822ABCB44}"/>
              </a:ext>
            </a:extLst>
          </p:cNvPr>
          <p:cNvSpPr/>
          <p:nvPr/>
        </p:nvSpPr>
        <p:spPr>
          <a:xfrm>
            <a:off x="4116984" y="256254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41;p42">
            <a:extLst>
              <a:ext uri="{FF2B5EF4-FFF2-40B4-BE49-F238E27FC236}">
                <a16:creationId xmlns:a16="http://schemas.microsoft.com/office/drawing/2014/main" id="{D49826D5-2CDC-4EE1-AC75-87B9C2785CE3}"/>
              </a:ext>
            </a:extLst>
          </p:cNvPr>
          <p:cNvSpPr/>
          <p:nvPr/>
        </p:nvSpPr>
        <p:spPr>
          <a:xfrm rot="5400000">
            <a:off x="4254513" y="2554920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42;p42">
            <a:extLst>
              <a:ext uri="{FF2B5EF4-FFF2-40B4-BE49-F238E27FC236}">
                <a16:creationId xmlns:a16="http://schemas.microsoft.com/office/drawing/2014/main" id="{66236855-DF07-4B95-854A-7ECD426FE12D}"/>
              </a:ext>
            </a:extLst>
          </p:cNvPr>
          <p:cNvSpPr/>
          <p:nvPr/>
        </p:nvSpPr>
        <p:spPr>
          <a:xfrm rot="10800000">
            <a:off x="4243083" y="270498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AA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43;p42">
            <a:extLst>
              <a:ext uri="{FF2B5EF4-FFF2-40B4-BE49-F238E27FC236}">
                <a16:creationId xmlns:a16="http://schemas.microsoft.com/office/drawing/2014/main" id="{E609437D-304B-4182-BE79-1D0250638F42}"/>
              </a:ext>
            </a:extLst>
          </p:cNvPr>
          <p:cNvSpPr/>
          <p:nvPr/>
        </p:nvSpPr>
        <p:spPr>
          <a:xfrm rot="-5400000">
            <a:off x="4105554" y="2712603"/>
            <a:ext cx="1961100" cy="1961100"/>
          </a:xfrm>
          <a:prstGeom prst="pie">
            <a:avLst>
              <a:gd name="adj1" fmla="val 10788866"/>
              <a:gd name="adj2" fmla="val 16200000"/>
            </a:avLst>
          </a:prstGeom>
          <a:noFill/>
          <a:ln w="19050">
            <a:solidFill>
              <a:srgbClr val="0AA14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44;p42">
            <a:extLst>
              <a:ext uri="{FF2B5EF4-FFF2-40B4-BE49-F238E27FC236}">
                <a16:creationId xmlns:a16="http://schemas.microsoft.com/office/drawing/2014/main" id="{B0D2C5CA-4DF3-46DA-BF83-C9F8BC01DF20}"/>
              </a:ext>
            </a:extLst>
          </p:cNvPr>
          <p:cNvSpPr/>
          <p:nvPr/>
        </p:nvSpPr>
        <p:spPr>
          <a:xfrm>
            <a:off x="4560847" y="2979222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sz="1400" b="1">
                <a:solidFill>
                  <a:schemeClr val="lt1"/>
                </a:solidFill>
                <a:latin typeface="+mj-lt"/>
              </a:defRPr>
            </a:pPr>
            <a:r>
              <a:t>A</a:t>
            </a:r>
            <a:endParaRPr sz="1400" b="1" i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31" name="Google Shape;545;p42">
            <a:extLst>
              <a:ext uri="{FF2B5EF4-FFF2-40B4-BE49-F238E27FC236}">
                <a16:creationId xmlns:a16="http://schemas.microsoft.com/office/drawing/2014/main" id="{73CCFACB-9645-4956-984D-67751D76BDAF}"/>
              </a:ext>
            </a:extLst>
          </p:cNvPr>
          <p:cNvSpPr/>
          <p:nvPr/>
        </p:nvSpPr>
        <p:spPr>
          <a:xfrm>
            <a:off x="5384851" y="2985485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B</a:t>
            </a:r>
          </a:p>
        </p:txBody>
      </p:sp>
      <p:sp>
        <p:nvSpPr>
          <p:cNvPr id="32" name="Google Shape;546;p42">
            <a:extLst>
              <a:ext uri="{FF2B5EF4-FFF2-40B4-BE49-F238E27FC236}">
                <a16:creationId xmlns:a16="http://schemas.microsoft.com/office/drawing/2014/main" id="{6E6A6C44-CEA3-4E01-879D-244696752F81}"/>
              </a:ext>
            </a:extLst>
          </p:cNvPr>
          <p:cNvSpPr/>
          <p:nvPr/>
        </p:nvSpPr>
        <p:spPr>
          <a:xfrm>
            <a:off x="4560847" y="3876855"/>
            <a:ext cx="360000" cy="360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latin typeface="+mj-lt"/>
              </a:defRPr>
            </a:pPr>
            <a:r>
              <a:t>C</a:t>
            </a:r>
          </a:p>
        </p:txBody>
      </p:sp>
      <p:sp>
        <p:nvSpPr>
          <p:cNvPr id="33" name="Google Shape;547;p42">
            <a:extLst>
              <a:ext uri="{FF2B5EF4-FFF2-40B4-BE49-F238E27FC236}">
                <a16:creationId xmlns:a16="http://schemas.microsoft.com/office/drawing/2014/main" id="{9A4050EB-F97A-4448-9AB8-67FDC5CC42A6}"/>
              </a:ext>
            </a:extLst>
          </p:cNvPr>
          <p:cNvSpPr/>
          <p:nvPr/>
        </p:nvSpPr>
        <p:spPr>
          <a:xfrm>
            <a:off x="5384851" y="3883118"/>
            <a:ext cx="360000" cy="3587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1">
                <a:ln>
                  <a:noFill/>
                </a:ln>
                <a:solidFill>
                  <a:schemeClr val="lt1"/>
                </a:solidFill>
                <a:latin typeface="+mj-lt"/>
              </a:defRPr>
            </a:pPr>
            <a:r>
              <a:t>D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5205F04-7CF5-4352-8CD0-F5896BEA4676}"/>
              </a:ext>
            </a:extLst>
          </p:cNvPr>
          <p:cNvSpPr/>
          <p:nvPr/>
        </p:nvSpPr>
        <p:spPr>
          <a:xfrm>
            <a:off x="451029" y="669816"/>
            <a:ext cx="4638084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prstClr val="white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65FD1AC-5395-4658-8141-30E3F0D8FFE7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CF5CD5A5-F64B-4A30-953D-AEFD6836ECD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7510A8C8-AAAF-4FB0-A7BF-B7611C290524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95671BDE-725E-4000-98FD-A66685935503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2A4D11D-E80E-41ED-B993-376482AA3067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B1AC078-0CA1-4EA1-88C7-D9915AA80FA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70EACF5D-156D-4D84-84DD-32973197ABAB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E1C22516-C7D7-4C0C-8CDF-F45B83968967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D10C1EF6-41A3-4F87-BC48-C38010F79DB9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9D3E2A49-3084-4732-8BFC-AD3265C7072E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CC9BFABF-BBB4-4DBE-BDB9-62438CE2BF33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4E450D1-57F2-4ED8-9DB7-F9A0C2888DA1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4D5B7186-6C8B-4A46-81D2-924FEFAAA2A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DE99E8D4-513B-4E42-BAFD-49B00F07A455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1840213-345E-E82A-E7AB-3340097D4D82}"/>
              </a:ext>
            </a:extLst>
          </p:cNvPr>
          <p:cNvSpPr txBox="1"/>
          <p:nvPr/>
        </p:nvSpPr>
        <p:spPr>
          <a:xfrm>
            <a:off x="5976350" y="5243794"/>
            <a:ext cx="32581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/>
            </a:pPr>
            <a:r>
              <a:t>Definición del CEDEFOP basada en la OCDE, la Comisión de la UE, etc.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B061C5-57E9-0F8F-3255-5F97B98EBAC2}"/>
              </a:ext>
            </a:extLst>
          </p:cNvPr>
          <p:cNvSpPr txBox="1"/>
          <p:nvPr/>
        </p:nvSpPr>
        <p:spPr>
          <a:xfrm>
            <a:off x="988281" y="1648920"/>
            <a:ext cx="8654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Originalmente un concepto para la educación </a:t>
            </a:r>
            <a:r>
              <a:rPr lang="es-ES"/>
              <a:t>académica </a:t>
            </a:r>
            <a:r>
              <a:t>superior. </a:t>
            </a:r>
            <a:r>
              <a:rPr lang="es-ES"/>
              <a:t>No existe una</a:t>
            </a:r>
            <a:r>
              <a:t> definición oficial o acordada todavía, pero</a:t>
            </a:r>
            <a:r>
              <a:rPr lang="es-ES"/>
              <a:t> es</a:t>
            </a:r>
            <a:r>
              <a:t> comúnmente </a:t>
            </a:r>
            <a:r>
              <a:rPr lang="es-ES"/>
              <a:t>conocida por:</a:t>
            </a:r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2544E8-0E50-6106-6343-AB2F5DF79290}"/>
              </a:ext>
            </a:extLst>
          </p:cNvPr>
          <p:cNvSpPr txBox="1"/>
          <p:nvPr/>
        </p:nvSpPr>
        <p:spPr>
          <a:xfrm>
            <a:off x="451029" y="1286440"/>
            <a:ext cx="6234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latin typeface="+mj-lt"/>
              </a:defRPr>
            </a:pPr>
            <a:r>
              <a:t>1.1. ¿Qué son las micro-credenciales?</a:t>
            </a:r>
            <a:endParaRPr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56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67834CF-0CDD-477F-8490-ED932D0F7E02}"/>
              </a:ext>
            </a:extLst>
          </p:cNvPr>
          <p:cNvSpPr/>
          <p:nvPr/>
        </p:nvSpPr>
        <p:spPr>
          <a:xfrm>
            <a:off x="451029" y="669816"/>
            <a:ext cx="423734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3559" y="2341823"/>
            <a:ext cx="9662660" cy="1416748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Autoridades nacionales:</a:t>
            </a:r>
          </a:p>
          <a:p>
            <a:pPr marL="284400" lvl="0"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El 55 % declaró que no utiliza el término microcredencial en su contexto nacional</a:t>
            </a: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Proveedores </a:t>
            </a:r>
            <a:r>
              <a:rPr lang="es-ES"/>
              <a:t>de EFP</a:t>
            </a:r>
            <a:r>
              <a:t>:</a:t>
            </a:r>
          </a:p>
          <a:p>
            <a:pPr marL="284400" lvl="0"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El 48 % no pudo saber si las microcredenciales se utilizan </a:t>
            </a:r>
            <a:r>
              <a:rPr lang="es-ES"/>
              <a:t>de</a:t>
            </a:r>
            <a:r>
              <a:t> cualquier forma en su organización.</a:t>
            </a:r>
            <a:endParaRPr sz="1600">
              <a:solidFill>
                <a:prstClr val="black"/>
              </a:solidFill>
              <a:latin typeface="Calibri Light" panose="020F0302020204030204"/>
              <a:cs typeface="Poppins ExtraLight" panose="00000300000000000000" pitchFamily="2" charset="0"/>
            </a:endParaRPr>
          </a:p>
          <a:p>
            <a:pPr lvl="0" indent="-285750">
              <a:buFont typeface="Arial" panose="020B0604020202020204" pitchFamily="34" charset="0"/>
              <a:buChar char="•"/>
              <a:defRPr sz="2000" b="1">
                <a:solidFill>
                  <a:prstClr val="black"/>
                </a:solidFill>
                <a:cs typeface="Poppins Medium" panose="00000600000000000000" pitchFamily="2" charset="0"/>
              </a:defRPr>
            </a:pPr>
            <a:r>
              <a:t>Organizaciones de empleados</a:t>
            </a:r>
            <a:endParaRPr sz="2000" b="1">
              <a:solidFill>
                <a:prstClr val="black"/>
              </a:solidFill>
              <a:cs typeface="Poppins Medium" panose="00000600000000000000" pitchFamily="2" charset="0"/>
            </a:endParaRPr>
          </a:p>
          <a:p>
            <a:pPr marL="284400" lvl="0"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El 46 % de las organizaciones de empleados no estaban acostumbradas al término microcredenciales </a:t>
            </a:r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id="{469A6D6B-69A1-4FF7-A4BD-4C4BC6E53D7D}"/>
              </a:ext>
            </a:extLst>
          </p:cNvPr>
          <p:cNvSpPr txBox="1"/>
          <p:nvPr/>
        </p:nvSpPr>
        <p:spPr>
          <a:xfrm>
            <a:off x="623559" y="4182334"/>
            <a:ext cx="8853270" cy="1058176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lvl="0" indent="-285750">
              <a:buFont typeface="Arial" panose="020B0604020202020204" pitchFamily="34" charset="0"/>
              <a:buChar char="•"/>
              <a:defRPr sz="2000" b="1">
                <a:solidFill>
                  <a:prstClr val="black"/>
                </a:solidFill>
                <a:cs typeface="Poppins Medium" panose="00000600000000000000" pitchFamily="2" charset="0"/>
              </a:defRPr>
            </a:pPr>
            <a:r>
              <a:t>Organizaciones de empleadores</a:t>
            </a:r>
            <a:endParaRPr sz="2000" b="1">
              <a:solidFill>
                <a:prstClr val="black"/>
              </a:solidFill>
              <a:cs typeface="Poppins Medium" panose="00000600000000000000" pitchFamily="2" charset="0"/>
            </a:endParaRPr>
          </a:p>
          <a:p>
            <a:pPr marL="284400" lvl="0">
              <a:lnSpc>
                <a:spcPct val="120000"/>
              </a:lnSpc>
              <a:def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defRPr>
            </a:pPr>
            <a:r>
              <a:t>El 27 % de los empleadores y sus organizaciones no sabían sobre el término microcredenciales</a:t>
            </a: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A9B4BD22-AF40-4574-BB02-C00B471C806C}"/>
              </a:ext>
            </a:extLst>
          </p:cNvPr>
          <p:cNvSpPr txBox="1"/>
          <p:nvPr/>
        </p:nvSpPr>
        <p:spPr>
          <a:xfrm>
            <a:off x="451028" y="1747874"/>
            <a:ext cx="975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Solo los empleadores son conscientes de las microcredenciales en el estudio CEDEFOP</a:t>
            </a:r>
          </a:p>
        </p:txBody>
      </p:sp>
      <p:cxnSp>
        <p:nvCxnSpPr>
          <p:cNvPr id="19" name="Google Shape;334;p29">
            <a:extLst>
              <a:ext uri="{FF2B5EF4-FFF2-40B4-BE49-F238E27FC236}">
                <a16:creationId xmlns:a16="http://schemas.microsoft.com/office/drawing/2014/main" id="{E933108B-F2D3-4494-8FFA-2DD52324944A}"/>
              </a:ext>
            </a:extLst>
          </p:cNvPr>
          <p:cNvCxnSpPr>
            <a:cxnSpLocks noChangeAspect="1"/>
          </p:cNvCxnSpPr>
          <p:nvPr/>
        </p:nvCxnSpPr>
        <p:spPr>
          <a:xfrm>
            <a:off x="534011" y="3604756"/>
            <a:ext cx="946912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36779A8-CB14-4437-9371-10970D1A1140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9EBA59B-5513-4588-B65D-3D5BB4FDD90A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3C96AA4D-906A-4353-B472-348D952B9D4B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C23A932-71A4-462D-8F3F-10DA03774429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D62FC9C-314E-483B-84D3-922328E3363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83539AA-FADF-4063-9D5E-F2A93885C294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11EBCB58-28AE-4D1B-885C-EDE2F2DE8516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591E34A-3488-4047-BFD6-A607C27DD0DC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A3906D1-6B8B-49C2-B9ED-9DB12B4342FE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02A09B2D-745F-4E0A-840A-84E9F3711782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2B3B617-576C-42C1-AEC7-D3DC4D4D9D32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37312CA-EE74-4EA6-A181-E7666A093542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47AE4783-B0F4-40B6-BF66-D986ABCAECC3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032DB82C-D401-415C-B65E-BE67FD20303F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CD3991BB-1DBA-DD23-6698-E3B666F57A0B}"/>
              </a:ext>
            </a:extLst>
          </p:cNvPr>
          <p:cNvSpPr txBox="1"/>
          <p:nvPr/>
        </p:nvSpPr>
        <p:spPr>
          <a:xfrm>
            <a:off x="451029" y="1271510"/>
            <a:ext cx="7041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1.1 Concienciación de las microcredenciales</a:t>
            </a:r>
          </a:p>
        </p:txBody>
      </p:sp>
    </p:spTree>
    <p:extLst>
      <p:ext uri="{BB962C8B-B14F-4D97-AF65-F5344CB8AC3E}">
        <p14:creationId xmlns:p14="http://schemas.microsoft.com/office/powerpoint/2010/main" val="91946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4">
            <a:extLst>
              <a:ext uri="{FF2B5EF4-FFF2-40B4-BE49-F238E27FC236}">
                <a16:creationId xmlns:a16="http://schemas.microsoft.com/office/drawing/2014/main" id="{2F17DC47-0BEE-4ED4-BA6B-A229EF47F4E7}"/>
              </a:ext>
            </a:extLst>
          </p:cNvPr>
          <p:cNvSpPr txBox="1"/>
          <p:nvPr/>
        </p:nvSpPr>
        <p:spPr>
          <a:xfrm>
            <a:off x="626289" y="2093968"/>
            <a:ext cx="10017593" cy="3496363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Beneficios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flexibilidad para la mejora de las capacidades y el reciclaje profesional específicos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capacidad de respuesta a las necesidades del mercado laboral y de los alumnos y empleadores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adecuado para el aprendizaje permanente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mejorar la motivación y retención de los empleados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construir una cultura de CPD </a:t>
            </a:r>
            <a:r>
              <a:rPr lang="es-ES"/>
              <a:t>y</a:t>
            </a:r>
            <a:r>
              <a:t> equilibrio entre la vida laboral y la vida privada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capacidad para validar y reconocer el conocimiento de los empleados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+mj-lt"/>
                <a:cs typeface="Poppins ExtraLight" panose="00000300000000000000" pitchFamily="2" charset="0"/>
              </a:defRPr>
            </a:pPr>
            <a:r>
              <a:t>corta duración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Utilizable para grandes empresas, asociaciones industriales, empresas emergentes, plataformas de aprendizaje en línea, organizaciones no gubernamentales y organizaciones internacionales</a:t>
            </a:r>
            <a:endParaRPr sz="1600">
              <a:solidFill>
                <a:prstClr val="black"/>
              </a:solidFill>
              <a:latin typeface="+mj-lt"/>
              <a:cs typeface="Poppins ExtraLight" panose="00000300000000000000" pitchFamily="2" charset="0"/>
            </a:endParaRP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Contribuir a alcanzar los objetivos de la UE para 2030 de un 60 % de la formación anual para adultos y una tasa de empleo mínima del 78 %</a:t>
            </a:r>
          </a:p>
          <a:p>
            <a:pPr marL="5701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600">
              <a:latin typeface="+mj-lt"/>
              <a:cs typeface="Poppins ExtraLight" panose="000003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  <a:defRPr sz="2000" b="1">
                <a:cs typeface="Poppins Medium" panose="00000600000000000000" pitchFamily="2" charset="0"/>
              </a:defRPr>
            </a:pPr>
            <a:r>
              <a:t>Desafíos</a:t>
            </a: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No hay una definición clara</a:t>
            </a: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No proporciona</a:t>
            </a:r>
            <a:r>
              <a:rPr lang="es-ES"/>
              <a:t>n</a:t>
            </a:r>
            <a:r>
              <a:t> habilidades básicas de empleabilidad para las personas</a:t>
            </a:r>
          </a:p>
          <a:p>
            <a:pPr marL="5701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defRPr>
            </a:pPr>
            <a:r>
              <a:t>No necesariamente barato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221D9760-F645-4927-B7C4-E88AC4F46B5D}"/>
              </a:ext>
            </a:extLst>
          </p:cNvPr>
          <p:cNvSpPr txBox="1"/>
          <p:nvPr/>
        </p:nvSpPr>
        <p:spPr>
          <a:xfrm>
            <a:off x="626290" y="1581339"/>
            <a:ext cx="10009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16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En comparación con las formas tradicionales de aprendizaje según las autoridades nacionales, los proveedores de EFP, </a:t>
            </a:r>
            <a:r>
              <a:rPr lang="es-ES"/>
              <a:t>y </a:t>
            </a:r>
            <a:r>
              <a:t>las organizaciones </a:t>
            </a:r>
            <a:r>
              <a:rPr lang="es-ES"/>
              <a:t>empleadoras</a:t>
            </a:r>
            <a:endParaRPr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B95716E-C3DF-4A56-8AB6-C63D97FF3F2A}"/>
              </a:ext>
            </a:extLst>
          </p:cNvPr>
          <p:cNvSpPr/>
          <p:nvPr/>
        </p:nvSpPr>
        <p:spPr>
          <a:xfrm>
            <a:off x="451028" y="669816"/>
            <a:ext cx="5426069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4C8DA10-105C-4C34-B8E0-77E21195F430}"/>
              </a:ext>
            </a:extLst>
          </p:cNvPr>
          <p:cNvGrpSpPr>
            <a:grpSpLocks noChangeAspect="1"/>
          </p:cNvGrpSpPr>
          <p:nvPr/>
        </p:nvGrpSpPr>
        <p:grpSpPr>
          <a:xfrm>
            <a:off x="10635836" y="2983805"/>
            <a:ext cx="1440000" cy="1022400"/>
            <a:chOff x="6955701" y="2238940"/>
            <a:chExt cx="3578490" cy="2551227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DF25A05E-1DDE-4329-ABE3-669896EE20B0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799D74D-70B4-4DCD-BBCD-CCF66DE15CD9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F7AE555-AE02-4068-B0FD-6EADC2264161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27AE787-787D-44B9-B9A2-CC881C3F634B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52DA550-8E95-4CF7-90C2-3F1F364BE695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AD3E9B2B-8EC6-4592-AF89-D6D80527AB29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2DF946E-F113-408A-A9BB-8F6252B463E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A7A07EF7-7D72-4F39-831D-366E1FF74212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1ABFB5CA-41BE-4C02-93C4-1C465F0BFCCF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51461213-53A7-48C1-83C3-6752299C9E70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7AE856D2-33B1-473F-8E00-36716AE2BCF0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58B2538-6D69-4F0F-B179-5235485B78D0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E73ACBA6-EEC7-421B-8C50-1FC2768991C4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D5CEC4C7-A977-DB7C-914C-3D89A880496D}"/>
              </a:ext>
            </a:extLst>
          </p:cNvPr>
          <p:cNvSpPr txBox="1"/>
          <p:nvPr/>
        </p:nvSpPr>
        <p:spPr>
          <a:xfrm>
            <a:off x="451028" y="1195523"/>
            <a:ext cx="793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1.2 Beneficios y desafíos de las microcredenciales</a:t>
            </a:r>
          </a:p>
        </p:txBody>
      </p: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334;p29">
            <a:extLst>
              <a:ext uri="{FF2B5EF4-FFF2-40B4-BE49-F238E27FC236}">
                <a16:creationId xmlns:a16="http://schemas.microsoft.com/office/drawing/2014/main" id="{8E2913D8-75B9-460D-B9C0-224A93E45637}"/>
              </a:ext>
            </a:extLst>
          </p:cNvPr>
          <p:cNvCxnSpPr>
            <a:cxnSpLocks noChangeAspect="1"/>
          </p:cNvCxnSpPr>
          <p:nvPr/>
        </p:nvCxnSpPr>
        <p:spPr>
          <a:xfrm>
            <a:off x="-195440" y="3631149"/>
            <a:ext cx="11016000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6" name="Google Shape;336;p29">
            <a:extLst>
              <a:ext uri="{FF2B5EF4-FFF2-40B4-BE49-F238E27FC236}">
                <a16:creationId xmlns:a16="http://schemas.microsoft.com/office/drawing/2014/main" id="{900F953D-2CF0-4346-B0BC-432CF406F17E}"/>
              </a:ext>
            </a:extLst>
          </p:cNvPr>
          <p:cNvSpPr>
            <a:spLocks noChangeAspect="1"/>
          </p:cNvSpPr>
          <p:nvPr/>
        </p:nvSpPr>
        <p:spPr>
          <a:xfrm>
            <a:off x="339241" y="3379509"/>
            <a:ext cx="502920" cy="503280"/>
          </a:xfrm>
          <a:prstGeom prst="donut">
            <a:avLst>
              <a:gd name="adj" fmla="val 24108"/>
            </a:avLst>
          </a:prstGeom>
          <a:solidFill>
            <a:srgbClr val="0AA14A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</p:txBody>
      </p:sp>
      <p:cxnSp>
        <p:nvCxnSpPr>
          <p:cNvPr id="57" name="Google Shape;337;p29">
            <a:extLst>
              <a:ext uri="{FF2B5EF4-FFF2-40B4-BE49-F238E27FC236}">
                <a16:creationId xmlns:a16="http://schemas.microsoft.com/office/drawing/2014/main" id="{513B5566-E1EA-4AAD-B0F8-C1ACC51C5B5C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90701" y="2245360"/>
            <a:ext cx="0" cy="138579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E9AB9FB9-63C8-449D-8232-B0D4CD735D59}"/>
              </a:ext>
            </a:extLst>
          </p:cNvPr>
          <p:cNvGrpSpPr/>
          <p:nvPr/>
        </p:nvGrpSpPr>
        <p:grpSpPr>
          <a:xfrm>
            <a:off x="2785783" y="3379509"/>
            <a:ext cx="502920" cy="1931263"/>
            <a:chOff x="4796874" y="3186469"/>
            <a:chExt cx="502920" cy="19312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8" name="Google Shape;338;p29">
              <a:extLst>
                <a:ext uri="{FF2B5EF4-FFF2-40B4-BE49-F238E27FC236}">
                  <a16:creationId xmlns:a16="http://schemas.microsoft.com/office/drawing/2014/main" id="{851B6F5C-C1BA-4F63-9B84-AC619A491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4" y="3186469"/>
              <a:ext cx="502920" cy="503280"/>
            </a:xfrm>
            <a:prstGeom prst="donut">
              <a:avLst>
                <a:gd name="adj" fmla="val 24108"/>
              </a:avLst>
            </a:prstGeom>
            <a:solidFill>
              <a:schemeClr val="bg1"/>
            </a:solidFill>
            <a:ln w="19050">
              <a:solidFill>
                <a:srgbClr val="0AA1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cxnSp>
          <p:nvCxnSpPr>
            <p:cNvPr id="60" name="Google Shape;340;p29">
              <a:extLst>
                <a:ext uri="{FF2B5EF4-FFF2-40B4-BE49-F238E27FC236}">
                  <a16:creationId xmlns:a16="http://schemas.microsoft.com/office/drawing/2014/main" id="{A4681F9C-8B3E-4847-8910-95F694B7E0C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048334" y="3438109"/>
              <a:ext cx="0" cy="1679623"/>
            </a:xfrm>
            <a:prstGeom prst="straightConnector1">
              <a:avLst/>
            </a:prstGeom>
            <a:grp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FBA181D9-6955-4761-8E56-07806145D60B}"/>
              </a:ext>
            </a:extLst>
          </p:cNvPr>
          <p:cNvGrpSpPr/>
          <p:nvPr/>
        </p:nvGrpSpPr>
        <p:grpSpPr>
          <a:xfrm>
            <a:off x="5106025" y="2579589"/>
            <a:ext cx="502920" cy="1303200"/>
            <a:chOff x="7880555" y="2386549"/>
            <a:chExt cx="502920" cy="1303200"/>
          </a:xfrm>
        </p:grpSpPr>
        <p:sp>
          <p:nvSpPr>
            <p:cNvPr id="59" name="Google Shape;339;p29">
              <a:extLst>
                <a:ext uri="{FF2B5EF4-FFF2-40B4-BE49-F238E27FC236}">
                  <a16:creationId xmlns:a16="http://schemas.microsoft.com/office/drawing/2014/main" id="{99C052C7-54B9-4B50-AF29-BD7891E2E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555" y="3186469"/>
              <a:ext cx="502920" cy="503280"/>
            </a:xfrm>
            <a:prstGeom prst="donut">
              <a:avLst>
                <a:gd name="adj" fmla="val 24108"/>
              </a:avLst>
            </a:prstGeom>
            <a:solidFill>
              <a:srgbClr val="0AA14A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cxnSp>
          <p:nvCxnSpPr>
            <p:cNvPr id="61" name="Google Shape;341;p29">
              <a:extLst>
                <a:ext uri="{FF2B5EF4-FFF2-40B4-BE49-F238E27FC236}">
                  <a16:creationId xmlns:a16="http://schemas.microsoft.com/office/drawing/2014/main" id="{044D7B88-10A0-482A-B725-B468FD8D5C99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>
              <a:off x="8132015" y="2386549"/>
              <a:ext cx="0" cy="105156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62" name="Google Shape;342;p29">
            <a:extLst>
              <a:ext uri="{FF2B5EF4-FFF2-40B4-BE49-F238E27FC236}">
                <a16:creationId xmlns:a16="http://schemas.microsoft.com/office/drawing/2014/main" id="{D32F6DE5-6757-4518-9A85-B709313547E3}"/>
              </a:ext>
            </a:extLst>
          </p:cNvPr>
          <p:cNvSpPr txBox="1">
            <a:spLocks noChangeAspect="1"/>
          </p:cNvSpPr>
          <p:nvPr/>
        </p:nvSpPr>
        <p:spPr>
          <a:xfrm>
            <a:off x="590700" y="2286247"/>
            <a:ext cx="2152500" cy="135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  <a:defRPr sz="1600" b="1">
                <a:ea typeface="Varela Round"/>
                <a:cs typeface="Poppins Medium" panose="00000600000000000000" pitchFamily="2" charset="0"/>
                <a:sym typeface="Varela Round"/>
              </a:defRPr>
            </a:pPr>
            <a:r>
              <a:t>Antes de 2021</a:t>
            </a:r>
          </a:p>
          <a:p>
            <a:pPr marL="285750" lvl="0" indent="-285750" algn="just" rtl="0"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+mj-lt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Utilizado en varios países, por ejemplo, Dinamarca con diferentes nombres</a:t>
            </a:r>
          </a:p>
          <a:p>
            <a:pPr marL="285750" lvl="0" indent="-285750" algn="just" rtl="0"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+mj-lt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Principalmente con fines académicos</a:t>
            </a:r>
            <a:endParaRPr sz="1200">
              <a:latin typeface="+mj-lt"/>
              <a:ea typeface="Varela Round"/>
              <a:cs typeface="Poppins ExtraLight" panose="00000300000000000000" pitchFamily="2" charset="0"/>
              <a:sym typeface="Varela Round"/>
            </a:endParaRPr>
          </a:p>
        </p:txBody>
      </p:sp>
      <p:sp>
        <p:nvSpPr>
          <p:cNvPr id="67" name="Google Shape;342;p29">
            <a:extLst>
              <a:ext uri="{FF2B5EF4-FFF2-40B4-BE49-F238E27FC236}">
                <a16:creationId xmlns:a16="http://schemas.microsoft.com/office/drawing/2014/main" id="{AB63B724-28FA-4D5D-8055-E1C5853C1C21}"/>
              </a:ext>
            </a:extLst>
          </p:cNvPr>
          <p:cNvSpPr txBox="1">
            <a:spLocks noChangeAspect="1"/>
          </p:cNvSpPr>
          <p:nvPr/>
        </p:nvSpPr>
        <p:spPr>
          <a:xfrm>
            <a:off x="3037243" y="3742267"/>
            <a:ext cx="2275317" cy="148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 sz="1600" b="1">
                <a:solidFill>
                  <a:prstClr val="black"/>
                </a:solidFill>
                <a:ea typeface="Varela Round"/>
                <a:cs typeface="Poppins Medium" panose="00000600000000000000" pitchFamily="2" charset="0"/>
                <a:sym typeface="Varela Round"/>
              </a:defRPr>
            </a:pPr>
            <a:r>
              <a:t>Noviembre de 2021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Comisión Europea: Propuesta de Recomendación del Consejo sobre un enfoque europeo de las microcredenciales para el aprendizaje permanente y la empleabilidad</a:t>
            </a:r>
          </a:p>
        </p:txBody>
      </p:sp>
      <p:sp>
        <p:nvSpPr>
          <p:cNvPr id="68" name="Google Shape;342;p29">
            <a:extLst>
              <a:ext uri="{FF2B5EF4-FFF2-40B4-BE49-F238E27FC236}">
                <a16:creationId xmlns:a16="http://schemas.microsoft.com/office/drawing/2014/main" id="{296B4536-73E4-4C80-B749-3D1B5D1AE314}"/>
              </a:ext>
            </a:extLst>
          </p:cNvPr>
          <p:cNvSpPr txBox="1">
            <a:spLocks noChangeAspect="1"/>
          </p:cNvSpPr>
          <p:nvPr/>
        </p:nvSpPr>
        <p:spPr>
          <a:xfrm>
            <a:off x="5361490" y="2169014"/>
            <a:ext cx="3421782" cy="145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 sz="1600" b="1">
                <a:solidFill>
                  <a:prstClr val="black"/>
                </a:solidFill>
                <a:ea typeface="Varela Round"/>
                <a:cs typeface="Poppins Medium" panose="00000600000000000000" pitchFamily="2" charset="0"/>
                <a:sym typeface="Varela Round"/>
              </a:defRPr>
            </a:pPr>
            <a:r>
              <a:t>Ahora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Definición de normas de calidad en una fase nacional y europea, incluidas todas las partes interesadas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Hacerlos comparables en la UE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Posible uso para verificar la formación en el extranjero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51556BC-8E12-4B12-8327-062A1B48710C}"/>
              </a:ext>
            </a:extLst>
          </p:cNvPr>
          <p:cNvSpPr/>
          <p:nvPr/>
        </p:nvSpPr>
        <p:spPr>
          <a:xfrm>
            <a:off x="451030" y="669816"/>
            <a:ext cx="4436854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12BDF5E5-670B-4F2A-94DB-D59CA8507332}"/>
              </a:ext>
            </a:extLst>
          </p:cNvPr>
          <p:cNvSpPr txBox="1"/>
          <p:nvPr/>
        </p:nvSpPr>
        <p:spPr>
          <a:xfrm>
            <a:off x="523240" y="1250839"/>
            <a:ext cx="4525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1.3 Perspectivas sobre la evolución futura</a:t>
            </a:r>
          </a:p>
        </p:txBody>
      </p:sp>
      <p:grpSp>
        <p:nvGrpSpPr>
          <p:cNvPr id="2" name="Gruppo 4">
            <a:extLst>
              <a:ext uri="{FF2B5EF4-FFF2-40B4-BE49-F238E27FC236}">
                <a16:creationId xmlns:a16="http://schemas.microsoft.com/office/drawing/2014/main" id="{40D3186A-593D-FC4C-0926-99BACEA4D51F}"/>
              </a:ext>
            </a:extLst>
          </p:cNvPr>
          <p:cNvGrpSpPr/>
          <p:nvPr/>
        </p:nvGrpSpPr>
        <p:grpSpPr>
          <a:xfrm>
            <a:off x="8005517" y="3429000"/>
            <a:ext cx="502920" cy="1931263"/>
            <a:chOff x="4796874" y="3186469"/>
            <a:chExt cx="502920" cy="19312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Google Shape;338;p29">
              <a:extLst>
                <a:ext uri="{FF2B5EF4-FFF2-40B4-BE49-F238E27FC236}">
                  <a16:creationId xmlns:a16="http://schemas.microsoft.com/office/drawing/2014/main" id="{E71BC829-5072-CEFB-46C0-77B1123E6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4" y="3186469"/>
              <a:ext cx="502920" cy="503280"/>
            </a:xfrm>
            <a:prstGeom prst="donut">
              <a:avLst>
                <a:gd name="adj" fmla="val 24108"/>
              </a:avLst>
            </a:prstGeom>
            <a:solidFill>
              <a:schemeClr val="bg1"/>
            </a:solidFill>
            <a:ln w="19050">
              <a:solidFill>
                <a:srgbClr val="0AA1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cxnSp>
          <p:nvCxnSpPr>
            <p:cNvPr id="4" name="Google Shape;340;p29">
              <a:extLst>
                <a:ext uri="{FF2B5EF4-FFF2-40B4-BE49-F238E27FC236}">
                  <a16:creationId xmlns:a16="http://schemas.microsoft.com/office/drawing/2014/main" id="{A017DFD9-5C54-BF51-73B7-E70A6A747A0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048334" y="3438109"/>
              <a:ext cx="0" cy="1679623"/>
            </a:xfrm>
            <a:prstGeom prst="straightConnector1">
              <a:avLst/>
            </a:prstGeom>
            <a:grp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7" name="Google Shape;342;p29">
            <a:extLst>
              <a:ext uri="{FF2B5EF4-FFF2-40B4-BE49-F238E27FC236}">
                <a16:creationId xmlns:a16="http://schemas.microsoft.com/office/drawing/2014/main" id="{9B282475-410C-5184-63D6-96B3376CE8FC}"/>
              </a:ext>
            </a:extLst>
          </p:cNvPr>
          <p:cNvSpPr txBox="1">
            <a:spLocks noChangeAspect="1"/>
          </p:cNvSpPr>
          <p:nvPr/>
        </p:nvSpPr>
        <p:spPr>
          <a:xfrm>
            <a:off x="8301901" y="3817805"/>
            <a:ext cx="3467853" cy="230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 sz="1600" b="1">
                <a:solidFill>
                  <a:prstClr val="black"/>
                </a:solidFill>
                <a:ea typeface="Varela Round"/>
                <a:cs typeface="Poppins Medium" panose="00000600000000000000" pitchFamily="2" charset="0"/>
                <a:sym typeface="Varela Round"/>
              </a:defRPr>
            </a:pPr>
            <a:r>
              <a:t>2021-2023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Estudio del Cedefop que incluye: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Mapeo de microcredenciales en educación, formación y aprendizaje relacionados con la educación, la formación y el aprendizaje europeos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Microcredenciales y sistemas de cualificaciones en evolución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200">
                <a:solidFill>
                  <a:prstClr val="black"/>
                </a:solidFill>
                <a:latin typeface="Calibri Light" panose="020F0302020204030204"/>
                <a:ea typeface="Varela Round"/>
                <a:cs typeface="Poppins ExtraLight" panose="00000300000000000000" pitchFamily="2" charset="0"/>
                <a:sym typeface="Varela Round"/>
              </a:defRPr>
            </a:pPr>
            <a:r>
              <a:t>Microcredenciales y valor añadido para los usuarios finales</a:t>
            </a:r>
          </a:p>
        </p:txBody>
      </p:sp>
    </p:spTree>
    <p:extLst>
      <p:ext uri="{BB962C8B-B14F-4D97-AF65-F5344CB8AC3E}">
        <p14:creationId xmlns:p14="http://schemas.microsoft.com/office/powerpoint/2010/main" val="276040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-2500815" y="1535903"/>
            <a:ext cx="13017325" cy="4149683"/>
            <a:chOff x="-2868940" y="1571528"/>
            <a:chExt cx="13017325" cy="4149683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1942978" y="1740008"/>
              <a:ext cx="8205407" cy="971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¿Qué son las micro-credenciales?</a:t>
              </a:r>
              <a:endParaRPr sz="1600" b="1">
                <a:cs typeface="Poppins Medium" panose="00000600000000000000" pitchFamily="2" charset="0"/>
              </a:endParaRP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Unidades de aprendizaje pequeñas y flexibles, apilables con el tiempo. Cubren un tiempo limitado y un área, pueden ser digitales e internacionalmente relevantes.</a:t>
              </a:r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9719E5EB-F7ED-46CF-A432-A192A390397F}"/>
                </a:ext>
              </a:extLst>
            </p:cNvPr>
            <p:cNvSpPr/>
            <p:nvPr/>
          </p:nvSpPr>
          <p:spPr>
            <a:xfrm>
              <a:off x="551342" y="2174955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2331AF5D-185B-4C11-B6D5-62AE95283D33}"/>
                </a:ext>
              </a:extLst>
            </p:cNvPr>
            <p:cNvSpPr/>
            <p:nvPr/>
          </p:nvSpPr>
          <p:spPr>
            <a:xfrm>
              <a:off x="1048887" y="3116508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9EC60D4C-80A1-46AD-8739-A4832763C09C}"/>
                </a:ext>
              </a:extLst>
            </p:cNvPr>
            <p:cNvSpPr/>
            <p:nvPr/>
          </p:nvSpPr>
          <p:spPr>
            <a:xfrm>
              <a:off x="1069329" y="4058061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C16E2E28-3930-4062-833B-FCB266F16906}"/>
                </a:ext>
              </a:extLst>
            </p:cNvPr>
            <p:cNvSpPr/>
            <p:nvPr/>
          </p:nvSpPr>
          <p:spPr>
            <a:xfrm>
              <a:off x="551342" y="4999615"/>
              <a:ext cx="149456" cy="149456"/>
            </a:xfrm>
            <a:prstGeom prst="ellipse">
              <a:avLst/>
            </a:prstGeom>
            <a:solidFill>
              <a:srgbClr val="0AA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7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9" name="Straight Connector 28">
              <a:extLst>
                <a:ext uri="{FF2B5EF4-FFF2-40B4-BE49-F238E27FC236}">
                  <a16:creationId xmlns:a16="http://schemas.microsoft.com/office/drawing/2014/main" id="{D9D88F3A-D7EB-4EA4-8314-5C716079DD5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26" y="2227120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9">
              <a:extLst>
                <a:ext uri="{FF2B5EF4-FFF2-40B4-BE49-F238E27FC236}">
                  <a16:creationId xmlns:a16="http://schemas.microsoft.com/office/drawing/2014/main" id="{47E1791C-5750-4189-BF78-126948F248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5111" y="3180608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0">
              <a:extLst>
                <a:ext uri="{FF2B5EF4-FFF2-40B4-BE49-F238E27FC236}">
                  <a16:creationId xmlns:a16="http://schemas.microsoft.com/office/drawing/2014/main" id="{43F31C3A-DA7D-4666-A178-14272DF67340}"/>
                </a:ext>
              </a:extLst>
            </p:cNvPr>
            <p:cNvCxnSpPr>
              <a:cxnSpLocks/>
            </p:cNvCxnSpPr>
            <p:nvPr/>
          </p:nvCxnSpPr>
          <p:spPr>
            <a:xfrm>
              <a:off x="1271385" y="4134096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2">
              <a:extLst>
                <a:ext uri="{FF2B5EF4-FFF2-40B4-BE49-F238E27FC236}">
                  <a16:creationId xmlns:a16="http://schemas.microsoft.com/office/drawing/2014/main" id="{7F877226-4C8A-41E8-B9B9-3F51A714D04E}"/>
                </a:ext>
              </a:extLst>
            </p:cNvPr>
            <p:cNvCxnSpPr>
              <a:cxnSpLocks/>
            </p:cNvCxnSpPr>
            <p:nvPr/>
          </p:nvCxnSpPr>
          <p:spPr>
            <a:xfrm>
              <a:off x="767697" y="5087583"/>
              <a:ext cx="108047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o 51"/>
            <p:cNvSpPr/>
            <p:nvPr/>
          </p:nvSpPr>
          <p:spPr>
            <a:xfrm rot="2700000">
              <a:off x="-2923423" y="1626011"/>
              <a:ext cx="4149683" cy="4040717"/>
            </a:xfrm>
            <a:prstGeom prst="arc">
              <a:avLst/>
            </a:prstGeom>
            <a:ln w="12700">
              <a:solidFill>
                <a:srgbClr val="0AA1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477695" y="2690556"/>
              <a:ext cx="5865918" cy="971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Conciencia</a:t>
              </a: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Solo los empleadores son conscientes de ellos, aunque ya se utilizan en varios países.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2477695" y="3641104"/>
              <a:ext cx="723361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sz="2000" b="1">
                  <a:cs typeface="Poppins Medium" panose="00000600000000000000" pitchFamily="2" charset="0"/>
                </a:defRPr>
              </a:pPr>
              <a:r>
                <a:t>Beneficios</a:t>
              </a:r>
              <a:endParaRPr sz="1600" b="1">
                <a:cs typeface="Poppins Medium" panose="00000600000000000000" pitchFamily="2" charset="0"/>
              </a:endParaRPr>
            </a:p>
            <a:p>
              <a:pPr indent="-285750" algn="just">
                <a:defRPr sz="1600">
                  <a:latin typeface="+mj-lt"/>
                  <a:cs typeface="Poppins ExtraLight" panose="00000300000000000000" pitchFamily="2" charset="0"/>
                </a:defRPr>
              </a:pPr>
              <a:r>
                <a:t>Incluir flexibilidad para la mejora de las capacidades y el reciclaje profesional, la capacidad de respuesta a las necesidades del mercado laboral y de los alumnos, la mejora de la motivación y la retención, la validación y el reconocimiento.</a:t>
              </a:r>
              <a:endParaRPr sz="1600">
                <a:solidFill>
                  <a:prstClr val="black"/>
                </a:solidFill>
                <a:latin typeface="+mj-lt"/>
                <a:cs typeface="Poppins ExtraLight" panose="00000300000000000000" pitchFamily="2" charset="0"/>
              </a:endParaRPr>
            </a:p>
          </p:txBody>
        </p:sp>
        <p:sp>
          <p:nvSpPr>
            <p:cNvPr id="56" name="TextBox 7">
              <a:extLst>
                <a:ext uri="{FF2B5EF4-FFF2-40B4-BE49-F238E27FC236}">
                  <a16:creationId xmlns:a16="http://schemas.microsoft.com/office/drawing/2014/main" id="{CEC95C44-CF70-46D7-A306-29B9C9581E28}"/>
                </a:ext>
              </a:extLst>
            </p:cNvPr>
            <p:cNvSpPr txBox="1"/>
            <p:nvPr/>
          </p:nvSpPr>
          <p:spPr>
            <a:xfrm>
              <a:off x="1942979" y="4591652"/>
              <a:ext cx="7896576" cy="971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>
                <a:defRPr b="1">
                  <a:cs typeface="Poppins Medium" panose="00000600000000000000" pitchFamily="2" charset="0"/>
                </a:defRPr>
              </a:pPr>
              <a:r>
                <a:rPr sz="2000"/>
                <a:t>Evolución de la situación</a:t>
              </a:r>
              <a:r>
                <a:rPr sz="1600"/>
                <a:t> </a:t>
              </a:r>
            </a:p>
            <a:p>
              <a:pPr indent="-285750" algn="just">
                <a:lnSpc>
                  <a:spcPct val="120000"/>
                </a:lnSpc>
                <a:defRPr sz="1600">
                  <a:solidFill>
                    <a:prstClr val="black"/>
                  </a:solidFill>
                  <a:latin typeface="Calibri Light" panose="020F0302020204030204"/>
                  <a:cs typeface="Poppins ExtraLight" panose="00000300000000000000" pitchFamily="2" charset="0"/>
                </a:defRPr>
              </a:pPr>
              <a:r>
                <a:t>La integración en el MNC y los métodos de evaluación y calidad aún no se han definido. Resolución de la UE en </a:t>
              </a:r>
              <a:r>
                <a:rPr lang="es-ES"/>
                <a:t>c</a:t>
              </a:r>
              <a:r>
                <a:t>amino.</a:t>
              </a:r>
              <a:endParaRPr sz="1600">
                <a:solidFill>
                  <a:prstClr val="black"/>
                </a:solidFill>
                <a:latin typeface="Calibri Light" panose="020F0302020204030204"/>
                <a:cs typeface="Poppins ExtraLight" panose="00000300000000000000" pitchFamily="2" charset="0"/>
              </a:endParaRPr>
            </a:p>
          </p:txBody>
        </p:sp>
      </p:grpSp>
      <p:cxnSp>
        <p:nvCxnSpPr>
          <p:cNvPr id="58" name="Google Shape;334;p29">
            <a:extLst>
              <a:ext uri="{FF2B5EF4-FFF2-40B4-BE49-F238E27FC236}">
                <a16:creationId xmlns:a16="http://schemas.microsoft.com/office/drawing/2014/main" id="{F8EAA40C-2FC5-4206-8B39-29B579CF9E93}"/>
              </a:ext>
            </a:extLst>
          </p:cNvPr>
          <p:cNvCxnSpPr>
            <a:cxnSpLocks noChangeAspect="1"/>
          </p:cNvCxnSpPr>
          <p:nvPr/>
        </p:nvCxnSpPr>
        <p:spPr>
          <a:xfrm>
            <a:off x="7934290" y="3631149"/>
            <a:ext cx="2061797" cy="0"/>
          </a:xfrm>
          <a:prstGeom prst="straightConnector1">
            <a:avLst/>
          </a:prstGeom>
          <a:noFill/>
          <a:ln w="9525" cap="flat" cmpd="sng">
            <a:solidFill>
              <a:srgbClr val="0AA14A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A122277-F1EE-44AF-B366-58D8A03483E3}"/>
              </a:ext>
            </a:extLst>
          </p:cNvPr>
          <p:cNvSpPr/>
          <p:nvPr/>
        </p:nvSpPr>
        <p:spPr>
          <a:xfrm>
            <a:off x="451030" y="669816"/>
            <a:ext cx="3705334" cy="540000"/>
          </a:xfrm>
          <a:prstGeom prst="roundRect">
            <a:avLst>
              <a:gd name="adj" fmla="val 50000"/>
            </a:avLst>
          </a:prstGeom>
          <a:solidFill>
            <a:srgbClr val="0AA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marL="108000" lvl="0">
              <a:lnSpc>
                <a:spcPts val="1800"/>
              </a:lnSpc>
              <a:defRPr sz="2000" b="1">
                <a:solidFill>
                  <a:schemeClr val="bg1"/>
                </a:solidFill>
                <a:cs typeface="Poppins Medium" panose="00000600000000000000" pitchFamily="2" charset="0"/>
              </a:defRPr>
            </a:pPr>
            <a:r>
              <a:t>Introducción de Micro-Credenciales</a:t>
            </a:r>
            <a:endParaRPr sz="2000" b="1">
              <a:solidFill>
                <a:prstClr val="white"/>
              </a:solidFill>
              <a:cs typeface="Poppins Medium" panose="00000600000000000000" pitchFamily="2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742560BA-E2B1-460C-AFEA-92711B5B1660}"/>
              </a:ext>
            </a:extLst>
          </p:cNvPr>
          <p:cNvSpPr txBox="1"/>
          <p:nvPr/>
        </p:nvSpPr>
        <p:spPr>
          <a:xfrm>
            <a:off x="523240" y="1250839"/>
            <a:ext cx="411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2000">
                <a:latin typeface="+mj-lt"/>
                <a:ea typeface="Microsoft Sans Serif" panose="020B0604020202020204" pitchFamily="34" charset="0"/>
                <a:cs typeface="Poppins ExtraLight" panose="00000300000000000000" pitchFamily="2" charset="0"/>
              </a:defRPr>
            </a:pPr>
            <a:r>
              <a:t>Resumiendo: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85E185C-582C-4309-9317-E375A4DFD25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7680" y="3008972"/>
            <a:ext cx="1440000" cy="1022400"/>
            <a:chOff x="6955701" y="2238940"/>
            <a:chExt cx="3578490" cy="2551227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C9CE4F48-28F4-4195-9CC1-8647B9CD0C63}"/>
                </a:ext>
              </a:extLst>
            </p:cNvPr>
            <p:cNvSpPr/>
            <p:nvPr/>
          </p:nvSpPr>
          <p:spPr>
            <a:xfrm>
              <a:off x="7186596" y="2890910"/>
              <a:ext cx="833100" cy="833247"/>
            </a:xfrm>
            <a:custGeom>
              <a:avLst/>
              <a:gdLst>
                <a:gd name="connsiteX0" fmla="*/ 7574 w 833099"/>
                <a:gd name="connsiteY0" fmla="*/ 418186 h 833247"/>
                <a:gd name="connsiteX1" fmla="*/ 829464 w 833099"/>
                <a:gd name="connsiteY1" fmla="*/ 418186 h 833247"/>
                <a:gd name="connsiteX2" fmla="*/ 7574 w 833099"/>
                <a:gd name="connsiteY2" fmla="*/ 418186 h 83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099" h="833247">
                  <a:moveTo>
                    <a:pt x="7574" y="418186"/>
                  </a:moveTo>
                  <a:cubicBezTo>
                    <a:pt x="47108" y="965557"/>
                    <a:pt x="790081" y="965403"/>
                    <a:pt x="829464" y="418186"/>
                  </a:cubicBezTo>
                  <a:cubicBezTo>
                    <a:pt x="789930" y="-129185"/>
                    <a:pt x="47007" y="-129031"/>
                    <a:pt x="7574" y="418186"/>
                  </a:cubicBezTo>
                  <a:close/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E2FA9C3D-98DF-41BA-A7B2-B16235D1CA4F}"/>
                </a:ext>
              </a:extLst>
            </p:cNvPr>
            <p:cNvSpPr/>
            <p:nvPr/>
          </p:nvSpPr>
          <p:spPr>
            <a:xfrm>
              <a:off x="7597490" y="3720319"/>
              <a:ext cx="10098" cy="210884"/>
            </a:xfrm>
            <a:custGeom>
              <a:avLst/>
              <a:gdLst>
                <a:gd name="connsiteX0" fmla="*/ 7574 w 10098"/>
                <a:gd name="connsiteY0" fmla="*/ 7715 h 210883"/>
                <a:gd name="connsiteX1" fmla="*/ 7574 w 10098"/>
                <a:gd name="connsiteY1" fmla="*/ 203734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8" h="210883">
                  <a:moveTo>
                    <a:pt x="7574" y="7715"/>
                  </a:moveTo>
                  <a:lnTo>
                    <a:pt x="7574" y="203734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B5E705CF-F388-43A2-BFCB-84FF1C11714D}"/>
                </a:ext>
              </a:extLst>
            </p:cNvPr>
            <p:cNvSpPr/>
            <p:nvPr/>
          </p:nvSpPr>
          <p:spPr>
            <a:xfrm>
              <a:off x="6955701" y="3932132"/>
              <a:ext cx="1600561" cy="786956"/>
            </a:xfrm>
            <a:custGeom>
              <a:avLst/>
              <a:gdLst>
                <a:gd name="connsiteX0" fmla="*/ 1593896 w 1600561"/>
                <a:gd name="connsiteY0" fmla="*/ 17381 h 786955"/>
                <a:gd name="connsiteX1" fmla="*/ 1473324 w 1600561"/>
                <a:gd name="connsiteY1" fmla="*/ 12238 h 786955"/>
                <a:gd name="connsiteX2" fmla="*/ 1473324 w 1600561"/>
                <a:gd name="connsiteY2" fmla="*/ 652346 h 786955"/>
                <a:gd name="connsiteX3" fmla="*/ 1322508 w 1600561"/>
                <a:gd name="connsiteY3" fmla="*/ 652346 h 786955"/>
                <a:gd name="connsiteX4" fmla="*/ 7574 w 1600561"/>
                <a:gd name="connsiteY4" fmla="*/ 652398 h 786955"/>
                <a:gd name="connsiteX5" fmla="*/ 794575 w 1600561"/>
                <a:gd name="connsiteY5" fmla="*/ 652346 h 786955"/>
                <a:gd name="connsiteX6" fmla="*/ 794575 w 1600561"/>
                <a:gd name="connsiteY6" fmla="*/ 782528 h 78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1" h="786955">
                  <a:moveTo>
                    <a:pt x="1593896" y="17381"/>
                  </a:moveTo>
                  <a:lnTo>
                    <a:pt x="1473324" y="12238"/>
                  </a:lnTo>
                  <a:lnTo>
                    <a:pt x="1473324" y="652346"/>
                  </a:lnTo>
                  <a:lnTo>
                    <a:pt x="1322508" y="652346"/>
                  </a:lnTo>
                  <a:cubicBezTo>
                    <a:pt x="1296354" y="-213511"/>
                    <a:pt x="29891" y="-200806"/>
                    <a:pt x="7574" y="652398"/>
                  </a:cubicBezTo>
                  <a:cubicBezTo>
                    <a:pt x="7574" y="652346"/>
                    <a:pt x="794575" y="652346"/>
                    <a:pt x="794575" y="652346"/>
                  </a:cubicBezTo>
                  <a:lnTo>
                    <a:pt x="794575" y="782528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D3B394B0-C5D2-4A1F-ADE5-BA99A109C2C5}"/>
                </a:ext>
              </a:extLst>
            </p:cNvPr>
            <p:cNvSpPr/>
            <p:nvPr/>
          </p:nvSpPr>
          <p:spPr>
            <a:xfrm>
              <a:off x="8428722" y="2784151"/>
              <a:ext cx="1908555" cy="1877378"/>
            </a:xfrm>
            <a:custGeom>
              <a:avLst/>
              <a:gdLst>
                <a:gd name="connsiteX0" fmla="*/ 7574 w 1908555"/>
                <a:gd name="connsiteY0" fmla="*/ 1075146 h 1877377"/>
                <a:gd name="connsiteX1" fmla="*/ 7574 w 1908555"/>
                <a:gd name="connsiteY1" fmla="*/ 162020 h 1877377"/>
                <a:gd name="connsiteX2" fmla="*/ 194390 w 1908555"/>
                <a:gd name="connsiteY2" fmla="*/ 7715 h 1877377"/>
                <a:gd name="connsiteX3" fmla="*/ 1754558 w 1908555"/>
                <a:gd name="connsiteY3" fmla="*/ 7715 h 1877377"/>
                <a:gd name="connsiteX4" fmla="*/ 1906031 w 1908555"/>
                <a:gd name="connsiteY4" fmla="*/ 162020 h 1877377"/>
                <a:gd name="connsiteX5" fmla="*/ 1906031 w 1908555"/>
                <a:gd name="connsiteY5" fmla="*/ 1870125 h 187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5" h="1877377">
                  <a:moveTo>
                    <a:pt x="7574" y="1075146"/>
                  </a:moveTo>
                  <a:lnTo>
                    <a:pt x="7574" y="162020"/>
                  </a:lnTo>
                  <a:cubicBezTo>
                    <a:pt x="7574" y="43720"/>
                    <a:pt x="110726" y="7715"/>
                    <a:pt x="194390" y="7715"/>
                  </a:cubicBezTo>
                  <a:lnTo>
                    <a:pt x="1754558" y="7715"/>
                  </a:lnTo>
                  <a:cubicBezTo>
                    <a:pt x="1838222" y="7715"/>
                    <a:pt x="1906031" y="76792"/>
                    <a:pt x="1906031" y="162020"/>
                  </a:cubicBezTo>
                  <a:lnTo>
                    <a:pt x="1906031" y="187012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DD605E75-965A-4608-B8C0-661B1D568776}"/>
                </a:ext>
              </a:extLst>
            </p:cNvPr>
            <p:cNvSpPr/>
            <p:nvPr/>
          </p:nvSpPr>
          <p:spPr>
            <a:xfrm>
              <a:off x="8226758" y="2573318"/>
              <a:ext cx="2307433" cy="2216849"/>
            </a:xfrm>
            <a:custGeom>
              <a:avLst/>
              <a:gdLst>
                <a:gd name="connsiteX0" fmla="*/ 7574 w 2307433"/>
                <a:gd name="connsiteY0" fmla="*/ 1580906 h 2216848"/>
                <a:gd name="connsiteX1" fmla="*/ 7574 w 2307433"/>
                <a:gd name="connsiteY1" fmla="*/ 176062 h 2216848"/>
                <a:gd name="connsiteX2" fmla="*/ 159046 w 2307433"/>
                <a:gd name="connsiteY2" fmla="*/ 7715 h 2216848"/>
                <a:gd name="connsiteX3" fmla="*/ 2153436 w 2307433"/>
                <a:gd name="connsiteY3" fmla="*/ 7715 h 2216848"/>
                <a:gd name="connsiteX4" fmla="*/ 2304909 w 2307433"/>
                <a:gd name="connsiteY4" fmla="*/ 176062 h 2216848"/>
                <a:gd name="connsiteX5" fmla="*/ 2304909 w 2307433"/>
                <a:gd name="connsiteY5" fmla="*/ 2209442 h 22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33" h="2216848">
                  <a:moveTo>
                    <a:pt x="7574" y="1580906"/>
                  </a:moveTo>
                  <a:lnTo>
                    <a:pt x="7574" y="176062"/>
                  </a:lnTo>
                  <a:cubicBezTo>
                    <a:pt x="7574" y="83068"/>
                    <a:pt x="75383" y="7715"/>
                    <a:pt x="159046" y="7715"/>
                  </a:cubicBezTo>
                  <a:lnTo>
                    <a:pt x="2153436" y="7715"/>
                  </a:lnTo>
                  <a:cubicBezTo>
                    <a:pt x="2237100" y="7715"/>
                    <a:pt x="2304909" y="83119"/>
                    <a:pt x="2304909" y="176062"/>
                  </a:cubicBezTo>
                  <a:lnTo>
                    <a:pt x="2304909" y="2209442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832C97F3-E088-47EE-B99E-2CF0A45C094A}"/>
                </a:ext>
              </a:extLst>
            </p:cNvPr>
            <p:cNvSpPr/>
            <p:nvPr/>
          </p:nvSpPr>
          <p:spPr>
            <a:xfrm>
              <a:off x="8726618" y="3113335"/>
              <a:ext cx="469565" cy="303467"/>
            </a:xfrm>
            <a:custGeom>
              <a:avLst/>
              <a:gdLst>
                <a:gd name="connsiteX0" fmla="*/ 7574 w 469565"/>
                <a:gd name="connsiteY0" fmla="*/ 141703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3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5" name="Figura a mano libera: forma 64">
              <a:extLst>
                <a:ext uri="{FF2B5EF4-FFF2-40B4-BE49-F238E27FC236}">
                  <a16:creationId xmlns:a16="http://schemas.microsoft.com/office/drawing/2014/main" id="{912BB339-9F48-4BA8-B01B-90F73E66320B}"/>
                </a:ext>
              </a:extLst>
            </p:cNvPr>
            <p:cNvSpPr/>
            <p:nvPr/>
          </p:nvSpPr>
          <p:spPr>
            <a:xfrm>
              <a:off x="9447123" y="3317223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59A2028C-6283-47E0-B492-BFB7B6E16453}"/>
                </a:ext>
              </a:extLst>
            </p:cNvPr>
            <p:cNvSpPr/>
            <p:nvPr/>
          </p:nvSpPr>
          <p:spPr>
            <a:xfrm>
              <a:off x="8737575" y="3563956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731 w 469565"/>
                <a:gd name="connsiteY1" fmla="*/ 298940 h 303466"/>
                <a:gd name="connsiteX2" fmla="*/ 46507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731" y="298940"/>
                  </a:lnTo>
                  <a:lnTo>
                    <a:pt x="46507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98361F43-3B63-4DF6-94ED-85F62A22CD7C}"/>
                </a:ext>
              </a:extLst>
            </p:cNvPr>
            <p:cNvSpPr/>
            <p:nvPr/>
          </p:nvSpPr>
          <p:spPr>
            <a:xfrm>
              <a:off x="9458130" y="376784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928B525B-DD08-4F96-B9A8-1E10302F14A5}"/>
                </a:ext>
              </a:extLst>
            </p:cNvPr>
            <p:cNvSpPr/>
            <p:nvPr/>
          </p:nvSpPr>
          <p:spPr>
            <a:xfrm>
              <a:off x="8743331" y="4014527"/>
              <a:ext cx="469565" cy="303467"/>
            </a:xfrm>
            <a:custGeom>
              <a:avLst/>
              <a:gdLst>
                <a:gd name="connsiteX0" fmla="*/ 7574 w 469565"/>
                <a:gd name="connsiteY0" fmla="*/ 141704 h 303466"/>
                <a:gd name="connsiteX1" fmla="*/ 167680 w 469565"/>
                <a:gd name="connsiteY1" fmla="*/ 298992 h 303466"/>
                <a:gd name="connsiteX2" fmla="*/ 465021 w 469565"/>
                <a:gd name="connsiteY2" fmla="*/ 7715 h 3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65" h="303466">
                  <a:moveTo>
                    <a:pt x="7574" y="141704"/>
                  </a:moveTo>
                  <a:lnTo>
                    <a:pt x="167680" y="298992"/>
                  </a:lnTo>
                  <a:lnTo>
                    <a:pt x="465021" y="7715"/>
                  </a:lnTo>
                </a:path>
              </a:pathLst>
            </a:custGeom>
            <a:noFill/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57465F0B-61D4-4F64-BD45-B4161599F80F}"/>
                </a:ext>
              </a:extLst>
            </p:cNvPr>
            <p:cNvSpPr/>
            <p:nvPr/>
          </p:nvSpPr>
          <p:spPr>
            <a:xfrm>
              <a:off x="9463835" y="4218415"/>
              <a:ext cx="570547" cy="20574"/>
            </a:xfrm>
            <a:custGeom>
              <a:avLst/>
              <a:gdLst>
                <a:gd name="connsiteX0" fmla="*/ 7574 w 570546"/>
                <a:gd name="connsiteY0" fmla="*/ 13527 h 20574"/>
                <a:gd name="connsiteX1" fmla="*/ 567972 w 570546"/>
                <a:gd name="connsiteY1" fmla="*/ 7715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546" h="20574">
                  <a:moveTo>
                    <a:pt x="7574" y="13527"/>
                  </a:moveTo>
                  <a:lnTo>
                    <a:pt x="567972" y="7715"/>
                  </a:lnTo>
                </a:path>
              </a:pathLst>
            </a:custGeom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D316DA2D-7B43-4723-BA5E-04A85D1BED11}"/>
                </a:ext>
              </a:extLst>
            </p:cNvPr>
            <p:cNvSpPr/>
            <p:nvPr/>
          </p:nvSpPr>
          <p:spPr>
            <a:xfrm>
              <a:off x="8938680" y="2238940"/>
              <a:ext cx="913885" cy="540068"/>
            </a:xfrm>
            <a:custGeom>
              <a:avLst/>
              <a:gdLst>
                <a:gd name="connsiteX0" fmla="*/ 7574 w 913884"/>
                <a:gd name="connsiteY0" fmla="*/ 537496 h 540067"/>
                <a:gd name="connsiteX1" fmla="*/ 12623 w 913884"/>
                <a:gd name="connsiteY1" fmla="*/ 254603 h 540067"/>
                <a:gd name="connsiteX2" fmla="*/ 270126 w 913884"/>
                <a:gd name="connsiteY2" fmla="*/ 254603 h 540067"/>
                <a:gd name="connsiteX3" fmla="*/ 472090 w 913884"/>
                <a:gd name="connsiteY3" fmla="*/ 7715 h 540067"/>
                <a:gd name="connsiteX4" fmla="*/ 683495 w 913884"/>
                <a:gd name="connsiteY4" fmla="*/ 254603 h 540067"/>
                <a:gd name="connsiteX5" fmla="*/ 911360 w 913884"/>
                <a:gd name="connsiteY5" fmla="*/ 254603 h 540067"/>
                <a:gd name="connsiteX6" fmla="*/ 906311 w 913884"/>
                <a:gd name="connsiteY6" fmla="*/ 537496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84" h="540067">
                  <a:moveTo>
                    <a:pt x="7574" y="537496"/>
                  </a:moveTo>
                  <a:lnTo>
                    <a:pt x="12623" y="254603"/>
                  </a:lnTo>
                  <a:lnTo>
                    <a:pt x="270126" y="254603"/>
                  </a:lnTo>
                  <a:cubicBezTo>
                    <a:pt x="270126" y="254603"/>
                    <a:pt x="254979" y="7715"/>
                    <a:pt x="472090" y="7715"/>
                  </a:cubicBezTo>
                  <a:cubicBezTo>
                    <a:pt x="689201" y="7715"/>
                    <a:pt x="683495" y="254603"/>
                    <a:pt x="683495" y="254603"/>
                  </a:cubicBezTo>
                  <a:lnTo>
                    <a:pt x="911360" y="254603"/>
                  </a:lnTo>
                  <a:lnTo>
                    <a:pt x="906311" y="537496"/>
                  </a:lnTo>
                </a:path>
              </a:pathLst>
            </a:custGeom>
            <a:solidFill>
              <a:srgbClr val="FFFFFF"/>
            </a:solidFill>
            <a:ln w="12700" cap="flat">
              <a:solidFill>
                <a:srgbClr val="0AA14A"/>
              </a:solidFill>
              <a:prstDash val="solid"/>
              <a:round/>
            </a:ln>
          </p:spPr>
          <p:txBody>
            <a:bodyPr anchor="ctr"/>
            <a:lstStyle/>
            <a:p>
              <a:endParaRPr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52FF964A-E563-4488-85A2-34A5C87066CA}"/>
                </a:ext>
              </a:extLst>
            </p:cNvPr>
            <p:cNvSpPr/>
            <p:nvPr/>
          </p:nvSpPr>
          <p:spPr>
            <a:xfrm>
              <a:off x="9302214" y="2341810"/>
              <a:ext cx="212062" cy="216027"/>
            </a:xfrm>
            <a:custGeom>
              <a:avLst/>
              <a:gdLst>
                <a:gd name="connsiteX0" fmla="*/ 209537 w 212061"/>
                <a:gd name="connsiteY0" fmla="*/ 110585 h 216027"/>
                <a:gd name="connsiteX1" fmla="*/ 108555 w 212061"/>
                <a:gd name="connsiteY1" fmla="*/ 213455 h 216027"/>
                <a:gd name="connsiteX2" fmla="*/ 7574 w 212061"/>
                <a:gd name="connsiteY2" fmla="*/ 110585 h 216027"/>
                <a:gd name="connsiteX3" fmla="*/ 108555 w 212061"/>
                <a:gd name="connsiteY3" fmla="*/ 7715 h 216027"/>
                <a:gd name="connsiteX4" fmla="*/ 209537 w 212061"/>
                <a:gd name="connsiteY4" fmla="*/ 110585 h 2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61" h="216027">
                  <a:moveTo>
                    <a:pt x="209537" y="110585"/>
                  </a:moveTo>
                  <a:cubicBezTo>
                    <a:pt x="209537" y="167399"/>
                    <a:pt x="164326" y="213455"/>
                    <a:pt x="108555" y="213455"/>
                  </a:cubicBezTo>
                  <a:cubicBezTo>
                    <a:pt x="52785" y="213455"/>
                    <a:pt x="7574" y="167399"/>
                    <a:pt x="7574" y="110585"/>
                  </a:cubicBezTo>
                  <a:cubicBezTo>
                    <a:pt x="7574" y="53772"/>
                    <a:pt x="52785" y="7715"/>
                    <a:pt x="108555" y="7715"/>
                  </a:cubicBezTo>
                  <a:cubicBezTo>
                    <a:pt x="164326" y="7715"/>
                    <a:pt x="209537" y="53772"/>
                    <a:pt x="209537" y="110585"/>
                  </a:cubicBezTo>
                  <a:close/>
                </a:path>
              </a:pathLst>
            </a:custGeom>
            <a:solidFill>
              <a:srgbClr val="0AA14A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endParaRPr>
                <a:solidFill>
                  <a:srgbClr val="0AA1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53712"/>
      </p:ext>
    </p:extLst>
  </p:cSld>
  <p:clrMapOvr>
    <a:masterClrMapping/>
  </p:clrMapOvr>
</p:sld>
</file>

<file path=ppt/theme/theme1.xml><?xml version="1.0" encoding="utf-8"?>
<a:theme xmlns:a="http://schemas.openxmlformats.org/drawingml/2006/main" name="RESET 100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DUL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DULE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ET 15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SET 100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ET 15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DUL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U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DUL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DUL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DUL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3187</Words>
  <Application>Microsoft Office PowerPoint</Application>
  <PresentationFormat>Panorámica</PresentationFormat>
  <Paragraphs>422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Poppins Medium</vt:lpstr>
      <vt:lpstr>RESET 100K COVER</vt:lpstr>
      <vt:lpstr>RESET 15K COVER</vt:lpstr>
      <vt:lpstr>RESET 100K</vt:lpstr>
      <vt:lpstr>RESET 15K</vt:lpstr>
      <vt:lpstr>MODULE 1</vt:lpstr>
      <vt:lpstr>MODULE 2</vt:lpstr>
      <vt:lpstr>MODULE 3</vt:lpstr>
      <vt:lpstr>MODULE 4</vt:lpstr>
      <vt:lpstr>MODULE 5</vt:lpstr>
      <vt:lpstr>MODULE 6</vt:lpstr>
      <vt:lpstr>MODULE EXTRA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Internet Web Solutions</dc:creator>
  <cp:lastModifiedBy>Miriam Internet Web Solutions</cp:lastModifiedBy>
  <cp:revision>397</cp:revision>
  <dcterms:created xsi:type="dcterms:W3CDTF">2022-04-26T11:43:16Z</dcterms:created>
  <dcterms:modified xsi:type="dcterms:W3CDTF">2023-03-30T08:28:57Z</dcterms:modified>
</cp:coreProperties>
</file>