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theme/theme6.xml" ContentType="application/vnd.openxmlformats-officedocument.theme+xml"/>
  <Override PartName="/ppt/slideLayouts/slideLayout7.xml" ContentType="application/vnd.openxmlformats-officedocument.presentationml.slideLayout+xml"/>
  <Override PartName="/ppt/theme/theme7.xml" ContentType="application/vnd.openxmlformats-officedocument.theme+xml"/>
  <Override PartName="/ppt/slideLayouts/slideLayout8.xml" ContentType="application/vnd.openxmlformats-officedocument.presentationml.slideLayout+xml"/>
  <Override PartName="/ppt/theme/theme8.xml" ContentType="application/vnd.openxmlformats-officedocument.theme+xml"/>
  <Override PartName="/ppt/slideLayouts/slideLayout9.xml" ContentType="application/vnd.openxmlformats-officedocument.presentationml.slideLayout+xml"/>
  <Override PartName="/ppt/theme/theme9.xml" ContentType="application/vnd.openxmlformats-officedocument.theme+xml"/>
  <Override PartName="/ppt/slideLayouts/slideLayout10.xml" ContentType="application/vnd.openxmlformats-officedocument.presentationml.slideLayout+xml"/>
  <Override PartName="/ppt/theme/theme10.xml" ContentType="application/vnd.openxmlformats-officedocument.theme+xml"/>
  <Override PartName="/ppt/slideLayouts/slideLayout11.xml" ContentType="application/vnd.openxmlformats-officedocument.presentationml.slideLayout+xml"/>
  <Override PartName="/ppt/theme/theme11.xml" ContentType="application/vnd.openxmlformats-officedocument.theme+xml"/>
  <Override PartName="/ppt/theme/theme1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13" r:id="rId2"/>
    <p:sldMasterId id="2147483660" r:id="rId3"/>
    <p:sldMasterId id="2147483711" r:id="rId4"/>
    <p:sldMasterId id="2147483699" r:id="rId5"/>
    <p:sldMasterId id="2147483697" r:id="rId6"/>
    <p:sldMasterId id="2147483701" r:id="rId7"/>
    <p:sldMasterId id="2147483703" r:id="rId8"/>
    <p:sldMasterId id="2147483705" r:id="rId9"/>
    <p:sldMasterId id="2147483707" r:id="rId10"/>
    <p:sldMasterId id="2147483709" r:id="rId11"/>
  </p:sldMasterIdLst>
  <p:notesMasterIdLst>
    <p:notesMasterId r:id="rId39"/>
  </p:notesMasterIdLst>
  <p:sldIdLst>
    <p:sldId id="256" r:id="rId12"/>
    <p:sldId id="281" r:id="rId13"/>
    <p:sldId id="276" r:id="rId14"/>
    <p:sldId id="277" r:id="rId15"/>
    <p:sldId id="279" r:id="rId16"/>
    <p:sldId id="278" r:id="rId17"/>
    <p:sldId id="305" r:id="rId18"/>
    <p:sldId id="306" r:id="rId19"/>
    <p:sldId id="308" r:id="rId20"/>
    <p:sldId id="307" r:id="rId21"/>
    <p:sldId id="309" r:id="rId22"/>
    <p:sldId id="310" r:id="rId23"/>
    <p:sldId id="311" r:id="rId24"/>
    <p:sldId id="317" r:id="rId25"/>
    <p:sldId id="318" r:id="rId26"/>
    <p:sldId id="312" r:id="rId27"/>
    <p:sldId id="313" r:id="rId28"/>
    <p:sldId id="314" r:id="rId29"/>
    <p:sldId id="315" r:id="rId30"/>
    <p:sldId id="319" r:id="rId31"/>
    <p:sldId id="321" r:id="rId32"/>
    <p:sldId id="320" r:id="rId33"/>
    <p:sldId id="323" r:id="rId34"/>
    <p:sldId id="294" r:id="rId35"/>
    <p:sldId id="296" r:id="rId36"/>
    <p:sldId id="322" r:id="rId37"/>
    <p:sldId id="266" r:id="rId38"/>
  </p:sldIdLst>
  <p:sldSz cx="12192000" cy="6858000"/>
  <p:notesSz cx="68580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68" userDrawn="1">
          <p15:clr>
            <a:srgbClr val="A4A3A4"/>
          </p15:clr>
        </p15:guide>
        <p15:guide id="2" pos="46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911B"/>
    <a:srgbClr val="ED388A"/>
    <a:srgbClr val="9A2583"/>
    <a:srgbClr val="0AA14A"/>
    <a:srgbClr val="1CBECC"/>
    <a:srgbClr val="8CAB49"/>
    <a:srgbClr val="F14F25"/>
    <a:srgbClr val="FABF7A"/>
    <a:srgbClr val="FFFFFF"/>
    <a:srgbClr val="9B25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703" autoAdjust="0"/>
    <p:restoredTop sz="94660"/>
  </p:normalViewPr>
  <p:slideViewPr>
    <p:cSldViewPr snapToGrid="0">
      <p:cViewPr varScale="1">
        <p:scale>
          <a:sx n="91" d="100"/>
          <a:sy n="91" d="100"/>
        </p:scale>
        <p:origin x="518" y="67"/>
      </p:cViewPr>
      <p:guideLst>
        <p:guide orient="horz" pos="2568"/>
        <p:guide pos="46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slide" Target="slides/slide1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10.xml"/><Relationship Id="rId34" Type="http://schemas.openxmlformats.org/officeDocument/2006/relationships/slide" Target="slides/slide23.xml"/><Relationship Id="rId42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29" Type="http://schemas.openxmlformats.org/officeDocument/2006/relationships/slide" Target="slides/slide1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3.xml"/><Relationship Id="rId32" Type="http://schemas.openxmlformats.org/officeDocument/2006/relationships/slide" Target="slides/slide21.xml"/><Relationship Id="rId37" Type="http://schemas.openxmlformats.org/officeDocument/2006/relationships/slide" Target="slides/slide26.xml"/><Relationship Id="rId40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4.xml"/><Relationship Id="rId23" Type="http://schemas.openxmlformats.org/officeDocument/2006/relationships/slide" Target="slides/slide12.xml"/><Relationship Id="rId28" Type="http://schemas.openxmlformats.org/officeDocument/2006/relationships/slide" Target="slides/slide17.xml"/><Relationship Id="rId36" Type="http://schemas.openxmlformats.org/officeDocument/2006/relationships/slide" Target="slides/slide25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8.xml"/><Relationship Id="rId31" Type="http://schemas.openxmlformats.org/officeDocument/2006/relationships/slide" Target="slides/slide2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3.xml"/><Relationship Id="rId22" Type="http://schemas.openxmlformats.org/officeDocument/2006/relationships/slide" Target="slides/slide11.xml"/><Relationship Id="rId27" Type="http://schemas.openxmlformats.org/officeDocument/2006/relationships/slide" Target="slides/slide16.xml"/><Relationship Id="rId30" Type="http://schemas.openxmlformats.org/officeDocument/2006/relationships/slide" Target="slides/slide19.xml"/><Relationship Id="rId35" Type="http://schemas.openxmlformats.org/officeDocument/2006/relationships/slide" Target="slides/slide24.xml"/><Relationship Id="rId43" Type="http://schemas.openxmlformats.org/officeDocument/2006/relationships/tableStyles" Target="tableStyles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slide" Target="slides/slide14.xml"/><Relationship Id="rId33" Type="http://schemas.openxmlformats.org/officeDocument/2006/relationships/slide" Target="slides/slide22.xml"/><Relationship Id="rId38" Type="http://schemas.openxmlformats.org/officeDocument/2006/relationships/slide" Target="slides/slide2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0B5740-E579-4E59-8D6D-5FB5CDB4FAC7}" type="doc">
      <dgm:prSet loTypeId="urn:microsoft.com/office/officeart/2005/8/layout/cycle3" loCatId="cycle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/>
        </a:p>
      </dgm:t>
    </dgm:pt>
    <dgm:pt modelId="{B99BBAFA-2858-4A69-B870-627CAEA380E0}">
      <dgm:prSet phldrT="[Testo]"/>
      <dgm:spPr/>
      <dgm:t>
        <a:bodyPr/>
        <a:lstStyle/>
        <a:p>
          <a:r>
            <a:t>Planificación</a:t>
          </a:r>
        </a:p>
      </dgm:t>
    </dgm:pt>
    <dgm:pt modelId="{B2C5EC98-F7F7-42CD-B301-0A4F934AFF97}" type="parTrans" cxnId="{3303A8E5-A8F3-406A-9D87-2483744EF18B}">
      <dgm:prSet/>
      <dgm:spPr/>
      <dgm:t>
        <a:bodyPr/>
        <a:lstStyle/>
        <a:p>
          <a:endParaRPr/>
        </a:p>
      </dgm:t>
    </dgm:pt>
    <dgm:pt modelId="{34267C30-5614-4461-943A-04E4EC34E5A2}" type="sibTrans" cxnId="{3303A8E5-A8F3-406A-9D87-2483744EF18B}">
      <dgm:prSet/>
      <dgm:spPr/>
      <dgm:t>
        <a:bodyPr/>
        <a:lstStyle/>
        <a:p>
          <a:endParaRPr/>
        </a:p>
      </dgm:t>
    </dgm:pt>
    <dgm:pt modelId="{3C8C9309-7C0F-4559-959C-6EB2F3DF51C6}">
      <dgm:prSet phldrT="[Testo]"/>
      <dgm:spPr/>
      <dgm:t>
        <a:bodyPr/>
        <a:lstStyle/>
        <a:p>
          <a:r>
            <a:t>Gestió</a:t>
          </a:r>
          <a:r>
            <a:rPr lang="es-ES"/>
            <a:t>n</a:t>
          </a:r>
          <a:endParaRPr/>
        </a:p>
      </dgm:t>
    </dgm:pt>
    <dgm:pt modelId="{403963AD-A65F-433E-B589-710870B6134D}" type="parTrans" cxnId="{33DEC4A5-E6A8-49B2-BCD1-6CC047739E94}">
      <dgm:prSet/>
      <dgm:spPr/>
      <dgm:t>
        <a:bodyPr/>
        <a:lstStyle/>
        <a:p>
          <a:endParaRPr/>
        </a:p>
      </dgm:t>
    </dgm:pt>
    <dgm:pt modelId="{736A039F-D0DE-41C6-ABCF-B3BFE7BE983D}" type="sibTrans" cxnId="{33DEC4A5-E6A8-49B2-BCD1-6CC047739E94}">
      <dgm:prSet/>
      <dgm:spPr/>
      <dgm:t>
        <a:bodyPr/>
        <a:lstStyle/>
        <a:p>
          <a:endParaRPr/>
        </a:p>
      </dgm:t>
    </dgm:pt>
    <dgm:pt modelId="{6F0B807F-5632-4942-9443-2E6B1EE6FF6F}">
      <dgm:prSet phldrT="[Testo]"/>
      <dgm:spPr/>
      <dgm:t>
        <a:bodyPr/>
        <a:lstStyle/>
        <a:p>
          <a:r>
            <a:rPr lang="es-ES"/>
            <a:t>Cambio</a:t>
          </a:r>
          <a:r>
            <a:t> </a:t>
          </a:r>
        </a:p>
      </dgm:t>
    </dgm:pt>
    <dgm:pt modelId="{B34D94C0-9FA7-4AE4-94B5-5494B4131105}" type="parTrans" cxnId="{F0136CCC-C145-4794-B673-97CDAD2EE537}">
      <dgm:prSet/>
      <dgm:spPr/>
      <dgm:t>
        <a:bodyPr/>
        <a:lstStyle/>
        <a:p>
          <a:endParaRPr/>
        </a:p>
      </dgm:t>
    </dgm:pt>
    <dgm:pt modelId="{FAE406A9-119B-4B98-AD61-2E007F237747}" type="sibTrans" cxnId="{F0136CCC-C145-4794-B673-97CDAD2EE537}">
      <dgm:prSet/>
      <dgm:spPr/>
      <dgm:t>
        <a:bodyPr/>
        <a:lstStyle/>
        <a:p>
          <a:endParaRPr/>
        </a:p>
      </dgm:t>
    </dgm:pt>
    <dgm:pt modelId="{9CA1953F-AA82-4875-A389-A1103D5491CF}">
      <dgm:prSet phldrT="[Testo]"/>
      <dgm:spPr/>
      <dgm:t>
        <a:bodyPr/>
        <a:lstStyle/>
        <a:p>
          <a:r>
            <a:t>Readaptación</a:t>
          </a:r>
        </a:p>
      </dgm:t>
    </dgm:pt>
    <dgm:pt modelId="{6FB0B4C9-4449-42D2-8337-B746B47BD86C}" type="sibTrans" cxnId="{F1775DD1-656F-4C51-82C7-B06A6E1D6AA0}">
      <dgm:prSet/>
      <dgm:spPr/>
      <dgm:t>
        <a:bodyPr/>
        <a:lstStyle/>
        <a:p>
          <a:endParaRPr/>
        </a:p>
      </dgm:t>
    </dgm:pt>
    <dgm:pt modelId="{87A05F1D-368A-48E3-A0B7-A9B1725F0B36}" type="parTrans" cxnId="{F1775DD1-656F-4C51-82C7-B06A6E1D6AA0}">
      <dgm:prSet/>
      <dgm:spPr/>
      <dgm:t>
        <a:bodyPr/>
        <a:lstStyle/>
        <a:p>
          <a:endParaRPr/>
        </a:p>
      </dgm:t>
    </dgm:pt>
    <dgm:pt modelId="{C478379B-3DBC-4289-ABA8-B117180CBFEB}" type="pres">
      <dgm:prSet presAssocID="{8F0B5740-E579-4E59-8D6D-5FB5CDB4FAC7}" presName="Name0" presStyleCnt="0">
        <dgm:presLayoutVars>
          <dgm:dir/>
          <dgm:resizeHandles val="exact"/>
        </dgm:presLayoutVars>
      </dgm:prSet>
      <dgm:spPr/>
    </dgm:pt>
    <dgm:pt modelId="{5951331E-7641-40D0-9208-CDB8EDBEB436}" type="pres">
      <dgm:prSet presAssocID="{8F0B5740-E579-4E59-8D6D-5FB5CDB4FAC7}" presName="cycle" presStyleCnt="0"/>
      <dgm:spPr/>
    </dgm:pt>
    <dgm:pt modelId="{D16D53EC-FDC7-414A-B0A8-6F40D8D5441E}" type="pres">
      <dgm:prSet presAssocID="{B99BBAFA-2858-4A69-B870-627CAEA380E0}" presName="nodeFirstNode" presStyleLbl="node1" presStyleIdx="0" presStyleCnt="4">
        <dgm:presLayoutVars>
          <dgm:bulletEnabled val="1"/>
        </dgm:presLayoutVars>
      </dgm:prSet>
      <dgm:spPr/>
    </dgm:pt>
    <dgm:pt modelId="{B0CCA7ED-A55D-4893-8B25-3DBD25BE83F2}" type="pres">
      <dgm:prSet presAssocID="{34267C30-5614-4461-943A-04E4EC34E5A2}" presName="sibTransFirstNode" presStyleLbl="bgShp" presStyleIdx="0" presStyleCnt="1"/>
      <dgm:spPr/>
    </dgm:pt>
    <dgm:pt modelId="{12553BA8-B559-4DDC-87DC-A09E83D9E034}" type="pres">
      <dgm:prSet presAssocID="{3C8C9309-7C0F-4559-959C-6EB2F3DF51C6}" presName="nodeFollowingNodes" presStyleLbl="node1" presStyleIdx="1" presStyleCnt="4">
        <dgm:presLayoutVars>
          <dgm:bulletEnabled val="1"/>
        </dgm:presLayoutVars>
      </dgm:prSet>
      <dgm:spPr/>
    </dgm:pt>
    <dgm:pt modelId="{6E7D3CFD-9E2F-47CD-AC84-CFD54AA431CB}" type="pres">
      <dgm:prSet presAssocID="{6F0B807F-5632-4942-9443-2E6B1EE6FF6F}" presName="nodeFollowingNodes" presStyleLbl="node1" presStyleIdx="2" presStyleCnt="4">
        <dgm:presLayoutVars>
          <dgm:bulletEnabled val="1"/>
        </dgm:presLayoutVars>
      </dgm:prSet>
      <dgm:spPr/>
    </dgm:pt>
    <dgm:pt modelId="{EC374EB2-5AC6-4442-A86E-BD8CDE8AA2B2}" type="pres">
      <dgm:prSet presAssocID="{9CA1953F-AA82-4875-A389-A1103D5491CF}" presName="nodeFollowingNodes" presStyleLbl="node1" presStyleIdx="3" presStyleCnt="4">
        <dgm:presLayoutVars>
          <dgm:bulletEnabled val="1"/>
        </dgm:presLayoutVars>
      </dgm:prSet>
      <dgm:spPr/>
    </dgm:pt>
  </dgm:ptLst>
  <dgm:cxnLst>
    <dgm:cxn modelId="{021B3E27-3BE8-4CEC-8359-CE8944E04AB1}" type="presOf" srcId="{3C8C9309-7C0F-4559-959C-6EB2F3DF51C6}" destId="{12553BA8-B559-4DDC-87DC-A09E83D9E034}" srcOrd="0" destOrd="0" presId="urn:microsoft.com/office/officeart/2005/8/layout/cycle3"/>
    <dgm:cxn modelId="{81BEE237-F91E-4972-8146-64B4D9E76D33}" type="presOf" srcId="{34267C30-5614-4461-943A-04E4EC34E5A2}" destId="{B0CCA7ED-A55D-4893-8B25-3DBD25BE83F2}" srcOrd="0" destOrd="0" presId="urn:microsoft.com/office/officeart/2005/8/layout/cycle3"/>
    <dgm:cxn modelId="{64F6036A-3A3A-4356-902D-E67A5726A3B9}" type="presOf" srcId="{9CA1953F-AA82-4875-A389-A1103D5491CF}" destId="{EC374EB2-5AC6-4442-A86E-BD8CDE8AA2B2}" srcOrd="0" destOrd="0" presId="urn:microsoft.com/office/officeart/2005/8/layout/cycle3"/>
    <dgm:cxn modelId="{57F39893-031F-4565-BE6E-4989D7CB7305}" type="presOf" srcId="{6F0B807F-5632-4942-9443-2E6B1EE6FF6F}" destId="{6E7D3CFD-9E2F-47CD-AC84-CFD54AA431CB}" srcOrd="0" destOrd="0" presId="urn:microsoft.com/office/officeart/2005/8/layout/cycle3"/>
    <dgm:cxn modelId="{410BF599-36ED-435D-AC30-A68211FF68EE}" type="presOf" srcId="{8F0B5740-E579-4E59-8D6D-5FB5CDB4FAC7}" destId="{C478379B-3DBC-4289-ABA8-B117180CBFEB}" srcOrd="0" destOrd="0" presId="urn:microsoft.com/office/officeart/2005/8/layout/cycle3"/>
    <dgm:cxn modelId="{33DEC4A5-E6A8-49B2-BCD1-6CC047739E94}" srcId="{8F0B5740-E579-4E59-8D6D-5FB5CDB4FAC7}" destId="{3C8C9309-7C0F-4559-959C-6EB2F3DF51C6}" srcOrd="1" destOrd="0" parTransId="{403963AD-A65F-433E-B589-710870B6134D}" sibTransId="{736A039F-D0DE-41C6-ABCF-B3BFE7BE983D}"/>
    <dgm:cxn modelId="{F0136CCC-C145-4794-B673-97CDAD2EE537}" srcId="{8F0B5740-E579-4E59-8D6D-5FB5CDB4FAC7}" destId="{6F0B807F-5632-4942-9443-2E6B1EE6FF6F}" srcOrd="2" destOrd="0" parTransId="{B34D94C0-9FA7-4AE4-94B5-5494B4131105}" sibTransId="{FAE406A9-119B-4B98-AD61-2E007F237747}"/>
    <dgm:cxn modelId="{F1775DD1-656F-4C51-82C7-B06A6E1D6AA0}" srcId="{8F0B5740-E579-4E59-8D6D-5FB5CDB4FAC7}" destId="{9CA1953F-AA82-4875-A389-A1103D5491CF}" srcOrd="3" destOrd="0" parTransId="{87A05F1D-368A-48E3-A0B7-A9B1725F0B36}" sibTransId="{6FB0B4C9-4449-42D2-8337-B746B47BD86C}"/>
    <dgm:cxn modelId="{79609FDA-59A9-44D9-8404-A38F80CE7025}" type="presOf" srcId="{B99BBAFA-2858-4A69-B870-627CAEA380E0}" destId="{D16D53EC-FDC7-414A-B0A8-6F40D8D5441E}" srcOrd="0" destOrd="0" presId="urn:microsoft.com/office/officeart/2005/8/layout/cycle3"/>
    <dgm:cxn modelId="{3303A8E5-A8F3-406A-9D87-2483744EF18B}" srcId="{8F0B5740-E579-4E59-8D6D-5FB5CDB4FAC7}" destId="{B99BBAFA-2858-4A69-B870-627CAEA380E0}" srcOrd="0" destOrd="0" parTransId="{B2C5EC98-F7F7-42CD-B301-0A4F934AFF97}" sibTransId="{34267C30-5614-4461-943A-04E4EC34E5A2}"/>
    <dgm:cxn modelId="{0D65957A-6453-4EB2-BB63-9133D7403EE4}" type="presParOf" srcId="{C478379B-3DBC-4289-ABA8-B117180CBFEB}" destId="{5951331E-7641-40D0-9208-CDB8EDBEB436}" srcOrd="0" destOrd="0" presId="urn:microsoft.com/office/officeart/2005/8/layout/cycle3"/>
    <dgm:cxn modelId="{1BF8B8CF-1196-4C57-B1A5-8981BCDDECEA}" type="presParOf" srcId="{5951331E-7641-40D0-9208-CDB8EDBEB436}" destId="{D16D53EC-FDC7-414A-B0A8-6F40D8D5441E}" srcOrd="0" destOrd="0" presId="urn:microsoft.com/office/officeart/2005/8/layout/cycle3"/>
    <dgm:cxn modelId="{A63669FA-DFB2-470B-A489-2363F64B876B}" type="presParOf" srcId="{5951331E-7641-40D0-9208-CDB8EDBEB436}" destId="{B0CCA7ED-A55D-4893-8B25-3DBD25BE83F2}" srcOrd="1" destOrd="0" presId="urn:microsoft.com/office/officeart/2005/8/layout/cycle3"/>
    <dgm:cxn modelId="{8AA4AC35-033C-4F67-959B-C532D82BD07B}" type="presParOf" srcId="{5951331E-7641-40D0-9208-CDB8EDBEB436}" destId="{12553BA8-B559-4DDC-87DC-A09E83D9E034}" srcOrd="2" destOrd="0" presId="urn:microsoft.com/office/officeart/2005/8/layout/cycle3"/>
    <dgm:cxn modelId="{55F9DC60-F656-44A7-906A-0C009DC6C740}" type="presParOf" srcId="{5951331E-7641-40D0-9208-CDB8EDBEB436}" destId="{6E7D3CFD-9E2F-47CD-AC84-CFD54AA431CB}" srcOrd="3" destOrd="0" presId="urn:microsoft.com/office/officeart/2005/8/layout/cycle3"/>
    <dgm:cxn modelId="{6EA8F3C4-88EF-4BC2-B997-31F43AFF582D}" type="presParOf" srcId="{5951331E-7641-40D0-9208-CDB8EDBEB436}" destId="{EC374EB2-5AC6-4442-A86E-BD8CDE8AA2B2}" srcOrd="4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F0B5740-E579-4E59-8D6D-5FB5CDB4FAC7}" type="doc">
      <dgm:prSet loTypeId="urn:microsoft.com/office/officeart/2005/8/layout/cycle3" loCatId="cycle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/>
        </a:p>
      </dgm:t>
    </dgm:pt>
    <dgm:pt modelId="{B99BBAFA-2858-4A69-B870-627CAEA380E0}">
      <dgm:prSet phldrT="[Testo]"/>
      <dgm:spPr/>
      <dgm:t>
        <a:bodyPr/>
        <a:lstStyle/>
        <a:p>
          <a:r>
            <a:t>Planificación</a:t>
          </a:r>
        </a:p>
      </dgm:t>
    </dgm:pt>
    <dgm:pt modelId="{B2C5EC98-F7F7-42CD-B301-0A4F934AFF97}" type="parTrans" cxnId="{3303A8E5-A8F3-406A-9D87-2483744EF18B}">
      <dgm:prSet/>
      <dgm:spPr/>
      <dgm:t>
        <a:bodyPr/>
        <a:lstStyle/>
        <a:p>
          <a:endParaRPr/>
        </a:p>
      </dgm:t>
    </dgm:pt>
    <dgm:pt modelId="{34267C30-5614-4461-943A-04E4EC34E5A2}" type="sibTrans" cxnId="{3303A8E5-A8F3-406A-9D87-2483744EF18B}">
      <dgm:prSet/>
      <dgm:spPr/>
      <dgm:t>
        <a:bodyPr/>
        <a:lstStyle/>
        <a:p>
          <a:endParaRPr/>
        </a:p>
      </dgm:t>
    </dgm:pt>
    <dgm:pt modelId="{3C8C9309-7C0F-4559-959C-6EB2F3DF51C6}">
      <dgm:prSet phldrT="[Testo]"/>
      <dgm:spPr/>
      <dgm:t>
        <a:bodyPr/>
        <a:lstStyle/>
        <a:p>
          <a:r>
            <a:t>Gestión</a:t>
          </a:r>
        </a:p>
      </dgm:t>
    </dgm:pt>
    <dgm:pt modelId="{403963AD-A65F-433E-B589-710870B6134D}" type="parTrans" cxnId="{33DEC4A5-E6A8-49B2-BCD1-6CC047739E94}">
      <dgm:prSet/>
      <dgm:spPr/>
      <dgm:t>
        <a:bodyPr/>
        <a:lstStyle/>
        <a:p>
          <a:endParaRPr/>
        </a:p>
      </dgm:t>
    </dgm:pt>
    <dgm:pt modelId="{736A039F-D0DE-41C6-ABCF-B3BFE7BE983D}" type="sibTrans" cxnId="{33DEC4A5-E6A8-49B2-BCD1-6CC047739E94}">
      <dgm:prSet/>
      <dgm:spPr/>
      <dgm:t>
        <a:bodyPr/>
        <a:lstStyle/>
        <a:p>
          <a:endParaRPr/>
        </a:p>
      </dgm:t>
    </dgm:pt>
    <dgm:pt modelId="{6F0B807F-5632-4942-9443-2E6B1EE6FF6F}">
      <dgm:prSet phldrT="[Testo]"/>
      <dgm:spPr/>
      <dgm:t>
        <a:bodyPr/>
        <a:lstStyle/>
        <a:p>
          <a:r>
            <a:rPr lang="es-ES"/>
            <a:t>Cambio</a:t>
          </a:r>
          <a:r>
            <a:t> </a:t>
          </a:r>
        </a:p>
      </dgm:t>
    </dgm:pt>
    <dgm:pt modelId="{B34D94C0-9FA7-4AE4-94B5-5494B4131105}" type="parTrans" cxnId="{F0136CCC-C145-4794-B673-97CDAD2EE537}">
      <dgm:prSet/>
      <dgm:spPr/>
      <dgm:t>
        <a:bodyPr/>
        <a:lstStyle/>
        <a:p>
          <a:endParaRPr/>
        </a:p>
      </dgm:t>
    </dgm:pt>
    <dgm:pt modelId="{FAE406A9-119B-4B98-AD61-2E007F237747}" type="sibTrans" cxnId="{F0136CCC-C145-4794-B673-97CDAD2EE537}">
      <dgm:prSet/>
      <dgm:spPr/>
      <dgm:t>
        <a:bodyPr/>
        <a:lstStyle/>
        <a:p>
          <a:endParaRPr/>
        </a:p>
      </dgm:t>
    </dgm:pt>
    <dgm:pt modelId="{9CA1953F-AA82-4875-A389-A1103D5491CF}">
      <dgm:prSet phldrT="[Testo]"/>
      <dgm:spPr>
        <a:ln w="28575">
          <a:solidFill>
            <a:srgbClr val="0070C0"/>
          </a:solidFill>
        </a:ln>
      </dgm:spPr>
      <dgm:t>
        <a:bodyPr/>
        <a:lstStyle/>
        <a:p>
          <a:r>
            <a:t>Readaptación</a:t>
          </a:r>
        </a:p>
      </dgm:t>
    </dgm:pt>
    <dgm:pt modelId="{6FB0B4C9-4449-42D2-8337-B746B47BD86C}" type="sibTrans" cxnId="{F1775DD1-656F-4C51-82C7-B06A6E1D6AA0}">
      <dgm:prSet/>
      <dgm:spPr/>
      <dgm:t>
        <a:bodyPr/>
        <a:lstStyle/>
        <a:p>
          <a:endParaRPr/>
        </a:p>
      </dgm:t>
    </dgm:pt>
    <dgm:pt modelId="{87A05F1D-368A-48E3-A0B7-A9B1725F0B36}" type="parTrans" cxnId="{F1775DD1-656F-4C51-82C7-B06A6E1D6AA0}">
      <dgm:prSet/>
      <dgm:spPr/>
      <dgm:t>
        <a:bodyPr/>
        <a:lstStyle/>
        <a:p>
          <a:endParaRPr/>
        </a:p>
      </dgm:t>
    </dgm:pt>
    <dgm:pt modelId="{C478379B-3DBC-4289-ABA8-B117180CBFEB}" type="pres">
      <dgm:prSet presAssocID="{8F0B5740-E579-4E59-8D6D-5FB5CDB4FAC7}" presName="Name0" presStyleCnt="0">
        <dgm:presLayoutVars>
          <dgm:dir/>
          <dgm:resizeHandles val="exact"/>
        </dgm:presLayoutVars>
      </dgm:prSet>
      <dgm:spPr/>
    </dgm:pt>
    <dgm:pt modelId="{5951331E-7641-40D0-9208-CDB8EDBEB436}" type="pres">
      <dgm:prSet presAssocID="{8F0B5740-E579-4E59-8D6D-5FB5CDB4FAC7}" presName="cycle" presStyleCnt="0"/>
      <dgm:spPr/>
    </dgm:pt>
    <dgm:pt modelId="{D16D53EC-FDC7-414A-B0A8-6F40D8D5441E}" type="pres">
      <dgm:prSet presAssocID="{B99BBAFA-2858-4A69-B870-627CAEA380E0}" presName="nodeFirstNode" presStyleLbl="node1" presStyleIdx="0" presStyleCnt="4">
        <dgm:presLayoutVars>
          <dgm:bulletEnabled val="1"/>
        </dgm:presLayoutVars>
      </dgm:prSet>
      <dgm:spPr/>
    </dgm:pt>
    <dgm:pt modelId="{B0CCA7ED-A55D-4893-8B25-3DBD25BE83F2}" type="pres">
      <dgm:prSet presAssocID="{34267C30-5614-4461-943A-04E4EC34E5A2}" presName="sibTransFirstNode" presStyleLbl="bgShp" presStyleIdx="0" presStyleCnt="1"/>
      <dgm:spPr/>
    </dgm:pt>
    <dgm:pt modelId="{12553BA8-B559-4DDC-87DC-A09E83D9E034}" type="pres">
      <dgm:prSet presAssocID="{3C8C9309-7C0F-4559-959C-6EB2F3DF51C6}" presName="nodeFollowingNodes" presStyleLbl="node1" presStyleIdx="1" presStyleCnt="4">
        <dgm:presLayoutVars>
          <dgm:bulletEnabled val="1"/>
        </dgm:presLayoutVars>
      </dgm:prSet>
      <dgm:spPr/>
    </dgm:pt>
    <dgm:pt modelId="{6E7D3CFD-9E2F-47CD-AC84-CFD54AA431CB}" type="pres">
      <dgm:prSet presAssocID="{6F0B807F-5632-4942-9443-2E6B1EE6FF6F}" presName="nodeFollowingNodes" presStyleLbl="node1" presStyleIdx="2" presStyleCnt="4">
        <dgm:presLayoutVars>
          <dgm:bulletEnabled val="1"/>
        </dgm:presLayoutVars>
      </dgm:prSet>
      <dgm:spPr/>
    </dgm:pt>
    <dgm:pt modelId="{EC374EB2-5AC6-4442-A86E-BD8CDE8AA2B2}" type="pres">
      <dgm:prSet presAssocID="{9CA1953F-AA82-4875-A389-A1103D5491CF}" presName="nodeFollowingNodes" presStyleLbl="node1" presStyleIdx="3" presStyleCnt="4">
        <dgm:presLayoutVars>
          <dgm:bulletEnabled val="1"/>
        </dgm:presLayoutVars>
      </dgm:prSet>
      <dgm:spPr/>
    </dgm:pt>
  </dgm:ptLst>
  <dgm:cxnLst>
    <dgm:cxn modelId="{021B3E27-3BE8-4CEC-8359-CE8944E04AB1}" type="presOf" srcId="{3C8C9309-7C0F-4559-959C-6EB2F3DF51C6}" destId="{12553BA8-B559-4DDC-87DC-A09E83D9E034}" srcOrd="0" destOrd="0" presId="urn:microsoft.com/office/officeart/2005/8/layout/cycle3"/>
    <dgm:cxn modelId="{81BEE237-F91E-4972-8146-64B4D9E76D33}" type="presOf" srcId="{34267C30-5614-4461-943A-04E4EC34E5A2}" destId="{B0CCA7ED-A55D-4893-8B25-3DBD25BE83F2}" srcOrd="0" destOrd="0" presId="urn:microsoft.com/office/officeart/2005/8/layout/cycle3"/>
    <dgm:cxn modelId="{64F6036A-3A3A-4356-902D-E67A5726A3B9}" type="presOf" srcId="{9CA1953F-AA82-4875-A389-A1103D5491CF}" destId="{EC374EB2-5AC6-4442-A86E-BD8CDE8AA2B2}" srcOrd="0" destOrd="0" presId="urn:microsoft.com/office/officeart/2005/8/layout/cycle3"/>
    <dgm:cxn modelId="{57F39893-031F-4565-BE6E-4989D7CB7305}" type="presOf" srcId="{6F0B807F-5632-4942-9443-2E6B1EE6FF6F}" destId="{6E7D3CFD-9E2F-47CD-AC84-CFD54AA431CB}" srcOrd="0" destOrd="0" presId="urn:microsoft.com/office/officeart/2005/8/layout/cycle3"/>
    <dgm:cxn modelId="{410BF599-36ED-435D-AC30-A68211FF68EE}" type="presOf" srcId="{8F0B5740-E579-4E59-8D6D-5FB5CDB4FAC7}" destId="{C478379B-3DBC-4289-ABA8-B117180CBFEB}" srcOrd="0" destOrd="0" presId="urn:microsoft.com/office/officeart/2005/8/layout/cycle3"/>
    <dgm:cxn modelId="{33DEC4A5-E6A8-49B2-BCD1-6CC047739E94}" srcId="{8F0B5740-E579-4E59-8D6D-5FB5CDB4FAC7}" destId="{3C8C9309-7C0F-4559-959C-6EB2F3DF51C6}" srcOrd="1" destOrd="0" parTransId="{403963AD-A65F-433E-B589-710870B6134D}" sibTransId="{736A039F-D0DE-41C6-ABCF-B3BFE7BE983D}"/>
    <dgm:cxn modelId="{F0136CCC-C145-4794-B673-97CDAD2EE537}" srcId="{8F0B5740-E579-4E59-8D6D-5FB5CDB4FAC7}" destId="{6F0B807F-5632-4942-9443-2E6B1EE6FF6F}" srcOrd="2" destOrd="0" parTransId="{B34D94C0-9FA7-4AE4-94B5-5494B4131105}" sibTransId="{FAE406A9-119B-4B98-AD61-2E007F237747}"/>
    <dgm:cxn modelId="{F1775DD1-656F-4C51-82C7-B06A6E1D6AA0}" srcId="{8F0B5740-E579-4E59-8D6D-5FB5CDB4FAC7}" destId="{9CA1953F-AA82-4875-A389-A1103D5491CF}" srcOrd="3" destOrd="0" parTransId="{87A05F1D-368A-48E3-A0B7-A9B1725F0B36}" sibTransId="{6FB0B4C9-4449-42D2-8337-B746B47BD86C}"/>
    <dgm:cxn modelId="{79609FDA-59A9-44D9-8404-A38F80CE7025}" type="presOf" srcId="{B99BBAFA-2858-4A69-B870-627CAEA380E0}" destId="{D16D53EC-FDC7-414A-B0A8-6F40D8D5441E}" srcOrd="0" destOrd="0" presId="urn:microsoft.com/office/officeart/2005/8/layout/cycle3"/>
    <dgm:cxn modelId="{3303A8E5-A8F3-406A-9D87-2483744EF18B}" srcId="{8F0B5740-E579-4E59-8D6D-5FB5CDB4FAC7}" destId="{B99BBAFA-2858-4A69-B870-627CAEA380E0}" srcOrd="0" destOrd="0" parTransId="{B2C5EC98-F7F7-42CD-B301-0A4F934AFF97}" sibTransId="{34267C30-5614-4461-943A-04E4EC34E5A2}"/>
    <dgm:cxn modelId="{0D65957A-6453-4EB2-BB63-9133D7403EE4}" type="presParOf" srcId="{C478379B-3DBC-4289-ABA8-B117180CBFEB}" destId="{5951331E-7641-40D0-9208-CDB8EDBEB436}" srcOrd="0" destOrd="0" presId="urn:microsoft.com/office/officeart/2005/8/layout/cycle3"/>
    <dgm:cxn modelId="{1BF8B8CF-1196-4C57-B1A5-8981BCDDECEA}" type="presParOf" srcId="{5951331E-7641-40D0-9208-CDB8EDBEB436}" destId="{D16D53EC-FDC7-414A-B0A8-6F40D8D5441E}" srcOrd="0" destOrd="0" presId="urn:microsoft.com/office/officeart/2005/8/layout/cycle3"/>
    <dgm:cxn modelId="{A63669FA-DFB2-470B-A489-2363F64B876B}" type="presParOf" srcId="{5951331E-7641-40D0-9208-CDB8EDBEB436}" destId="{B0CCA7ED-A55D-4893-8B25-3DBD25BE83F2}" srcOrd="1" destOrd="0" presId="urn:microsoft.com/office/officeart/2005/8/layout/cycle3"/>
    <dgm:cxn modelId="{8AA4AC35-033C-4F67-959B-C532D82BD07B}" type="presParOf" srcId="{5951331E-7641-40D0-9208-CDB8EDBEB436}" destId="{12553BA8-B559-4DDC-87DC-A09E83D9E034}" srcOrd="2" destOrd="0" presId="urn:microsoft.com/office/officeart/2005/8/layout/cycle3"/>
    <dgm:cxn modelId="{55F9DC60-F656-44A7-906A-0C009DC6C740}" type="presParOf" srcId="{5951331E-7641-40D0-9208-CDB8EDBEB436}" destId="{6E7D3CFD-9E2F-47CD-AC84-CFD54AA431CB}" srcOrd="3" destOrd="0" presId="urn:microsoft.com/office/officeart/2005/8/layout/cycle3"/>
    <dgm:cxn modelId="{6EA8F3C4-88EF-4BC2-B997-31F43AFF582D}" type="presParOf" srcId="{5951331E-7641-40D0-9208-CDB8EDBEB436}" destId="{EC374EB2-5AC6-4442-A86E-BD8CDE8AA2B2}" srcOrd="4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F0B5740-E579-4E59-8D6D-5FB5CDB4FAC7}" type="doc">
      <dgm:prSet loTypeId="urn:microsoft.com/office/officeart/2005/8/layout/cycle3" loCatId="cycle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/>
        </a:p>
      </dgm:t>
    </dgm:pt>
    <dgm:pt modelId="{B99BBAFA-2858-4A69-B870-627CAEA380E0}">
      <dgm:prSet phldrT="[Testo]"/>
      <dgm:spPr>
        <a:ln w="28575">
          <a:solidFill>
            <a:srgbClr val="0070C0"/>
          </a:solidFill>
        </a:ln>
      </dgm:spPr>
      <dgm:t>
        <a:bodyPr/>
        <a:lstStyle/>
        <a:p>
          <a:pPr>
            <a:defRPr>
              <a:solidFill>
                <a:srgbClr val="0070C0"/>
              </a:solidFill>
            </a:defRPr>
          </a:pPr>
          <a:r>
            <a:t>Plan</a:t>
          </a:r>
          <a:r>
            <a:rPr lang="es-ES"/>
            <a:t>ificar</a:t>
          </a:r>
          <a:endParaRPr/>
        </a:p>
      </dgm:t>
    </dgm:pt>
    <dgm:pt modelId="{B2C5EC98-F7F7-42CD-B301-0A4F934AFF97}" type="parTrans" cxnId="{3303A8E5-A8F3-406A-9D87-2483744EF18B}">
      <dgm:prSet/>
      <dgm:spPr/>
      <dgm:t>
        <a:bodyPr/>
        <a:lstStyle/>
        <a:p>
          <a:endParaRPr/>
        </a:p>
      </dgm:t>
    </dgm:pt>
    <dgm:pt modelId="{34267C30-5614-4461-943A-04E4EC34E5A2}" type="sibTrans" cxnId="{3303A8E5-A8F3-406A-9D87-2483744EF18B}">
      <dgm:prSet/>
      <dgm:spPr/>
      <dgm:t>
        <a:bodyPr/>
        <a:lstStyle/>
        <a:p>
          <a:endParaRPr/>
        </a:p>
      </dgm:t>
    </dgm:pt>
    <dgm:pt modelId="{3C8C9309-7C0F-4559-959C-6EB2F3DF51C6}">
      <dgm:prSet phldrT="[Testo]"/>
      <dgm:spPr>
        <a:ln w="28575">
          <a:solidFill>
            <a:srgbClr val="0070C0"/>
          </a:solidFill>
        </a:ln>
      </dgm:spPr>
      <dgm:t>
        <a:bodyPr/>
        <a:lstStyle/>
        <a:p>
          <a:r>
            <a:rPr lang="es-ES">
              <a:solidFill>
                <a:srgbClr val="0070C0"/>
              </a:solidFill>
            </a:rPr>
            <a:t>Hacer</a:t>
          </a:r>
          <a:endParaRPr/>
        </a:p>
      </dgm:t>
    </dgm:pt>
    <dgm:pt modelId="{403963AD-A65F-433E-B589-710870B6134D}" type="parTrans" cxnId="{33DEC4A5-E6A8-49B2-BCD1-6CC047739E94}">
      <dgm:prSet/>
      <dgm:spPr/>
      <dgm:t>
        <a:bodyPr/>
        <a:lstStyle/>
        <a:p>
          <a:endParaRPr/>
        </a:p>
      </dgm:t>
    </dgm:pt>
    <dgm:pt modelId="{736A039F-D0DE-41C6-ABCF-B3BFE7BE983D}" type="sibTrans" cxnId="{33DEC4A5-E6A8-49B2-BCD1-6CC047739E94}">
      <dgm:prSet/>
      <dgm:spPr/>
      <dgm:t>
        <a:bodyPr/>
        <a:lstStyle/>
        <a:p>
          <a:endParaRPr/>
        </a:p>
      </dgm:t>
    </dgm:pt>
    <dgm:pt modelId="{6F0B807F-5632-4942-9443-2E6B1EE6FF6F}">
      <dgm:prSet phldrT="[Testo]"/>
      <dgm:spPr>
        <a:ln w="28575">
          <a:solidFill>
            <a:srgbClr val="0070C0"/>
          </a:solidFill>
        </a:ln>
      </dgm:spPr>
      <dgm:t>
        <a:bodyPr/>
        <a:lstStyle/>
        <a:p>
          <a:r>
            <a:rPr>
              <a:solidFill>
                <a:srgbClr val="0070C0"/>
              </a:solidFill>
            </a:rPr>
            <a:t>Comprobar</a:t>
          </a:r>
          <a:r>
            <a:t> </a:t>
          </a:r>
        </a:p>
      </dgm:t>
    </dgm:pt>
    <dgm:pt modelId="{B34D94C0-9FA7-4AE4-94B5-5494B4131105}" type="parTrans" cxnId="{F0136CCC-C145-4794-B673-97CDAD2EE537}">
      <dgm:prSet/>
      <dgm:spPr/>
      <dgm:t>
        <a:bodyPr/>
        <a:lstStyle/>
        <a:p>
          <a:endParaRPr/>
        </a:p>
      </dgm:t>
    </dgm:pt>
    <dgm:pt modelId="{FAE406A9-119B-4B98-AD61-2E007F237747}" type="sibTrans" cxnId="{F0136CCC-C145-4794-B673-97CDAD2EE537}">
      <dgm:prSet/>
      <dgm:spPr/>
      <dgm:t>
        <a:bodyPr/>
        <a:lstStyle/>
        <a:p>
          <a:endParaRPr/>
        </a:p>
      </dgm:t>
    </dgm:pt>
    <dgm:pt modelId="{9CA1953F-AA82-4875-A389-A1103D5491CF}">
      <dgm:prSet phldrT="[Testo]"/>
      <dgm:spPr>
        <a:ln w="28575">
          <a:solidFill>
            <a:srgbClr val="0070C0"/>
          </a:solidFill>
        </a:ln>
      </dgm:spPr>
      <dgm:t>
        <a:bodyPr/>
        <a:lstStyle/>
        <a:p>
          <a:pPr>
            <a:defRPr>
              <a:solidFill>
                <a:srgbClr val="0070C0"/>
              </a:solidFill>
            </a:defRPr>
          </a:pPr>
          <a:r>
            <a:t>A</a:t>
          </a:r>
          <a:r>
            <a:rPr lang="es-ES"/>
            <a:t>ctuar</a:t>
          </a:r>
          <a:endParaRPr/>
        </a:p>
      </dgm:t>
    </dgm:pt>
    <dgm:pt modelId="{6FB0B4C9-4449-42D2-8337-B746B47BD86C}" type="sibTrans" cxnId="{F1775DD1-656F-4C51-82C7-B06A6E1D6AA0}">
      <dgm:prSet/>
      <dgm:spPr/>
      <dgm:t>
        <a:bodyPr/>
        <a:lstStyle/>
        <a:p>
          <a:endParaRPr/>
        </a:p>
      </dgm:t>
    </dgm:pt>
    <dgm:pt modelId="{87A05F1D-368A-48E3-A0B7-A9B1725F0B36}" type="parTrans" cxnId="{F1775DD1-656F-4C51-82C7-B06A6E1D6AA0}">
      <dgm:prSet/>
      <dgm:spPr/>
      <dgm:t>
        <a:bodyPr/>
        <a:lstStyle/>
        <a:p>
          <a:endParaRPr/>
        </a:p>
      </dgm:t>
    </dgm:pt>
    <dgm:pt modelId="{C478379B-3DBC-4289-ABA8-B117180CBFEB}" type="pres">
      <dgm:prSet presAssocID="{8F0B5740-E579-4E59-8D6D-5FB5CDB4FAC7}" presName="Name0" presStyleCnt="0">
        <dgm:presLayoutVars>
          <dgm:dir/>
          <dgm:resizeHandles val="exact"/>
        </dgm:presLayoutVars>
      </dgm:prSet>
      <dgm:spPr/>
    </dgm:pt>
    <dgm:pt modelId="{5951331E-7641-40D0-9208-CDB8EDBEB436}" type="pres">
      <dgm:prSet presAssocID="{8F0B5740-E579-4E59-8D6D-5FB5CDB4FAC7}" presName="cycle" presStyleCnt="0"/>
      <dgm:spPr/>
    </dgm:pt>
    <dgm:pt modelId="{D16D53EC-FDC7-414A-B0A8-6F40D8D5441E}" type="pres">
      <dgm:prSet presAssocID="{B99BBAFA-2858-4A69-B870-627CAEA380E0}" presName="nodeFirstNode" presStyleLbl="node1" presStyleIdx="0" presStyleCnt="4">
        <dgm:presLayoutVars>
          <dgm:bulletEnabled val="1"/>
        </dgm:presLayoutVars>
      </dgm:prSet>
      <dgm:spPr/>
    </dgm:pt>
    <dgm:pt modelId="{B0CCA7ED-A55D-4893-8B25-3DBD25BE83F2}" type="pres">
      <dgm:prSet presAssocID="{34267C30-5614-4461-943A-04E4EC34E5A2}" presName="sibTransFirstNode" presStyleLbl="bgShp" presStyleIdx="0" presStyleCnt="1"/>
      <dgm:spPr/>
    </dgm:pt>
    <dgm:pt modelId="{12553BA8-B559-4DDC-87DC-A09E83D9E034}" type="pres">
      <dgm:prSet presAssocID="{3C8C9309-7C0F-4559-959C-6EB2F3DF51C6}" presName="nodeFollowingNodes" presStyleLbl="node1" presStyleIdx="1" presStyleCnt="4">
        <dgm:presLayoutVars>
          <dgm:bulletEnabled val="1"/>
        </dgm:presLayoutVars>
      </dgm:prSet>
      <dgm:spPr/>
    </dgm:pt>
    <dgm:pt modelId="{6E7D3CFD-9E2F-47CD-AC84-CFD54AA431CB}" type="pres">
      <dgm:prSet presAssocID="{6F0B807F-5632-4942-9443-2E6B1EE6FF6F}" presName="nodeFollowingNodes" presStyleLbl="node1" presStyleIdx="2" presStyleCnt="4">
        <dgm:presLayoutVars>
          <dgm:bulletEnabled val="1"/>
        </dgm:presLayoutVars>
      </dgm:prSet>
      <dgm:spPr/>
    </dgm:pt>
    <dgm:pt modelId="{EC374EB2-5AC6-4442-A86E-BD8CDE8AA2B2}" type="pres">
      <dgm:prSet presAssocID="{9CA1953F-AA82-4875-A389-A1103D5491CF}" presName="nodeFollowingNodes" presStyleLbl="node1" presStyleIdx="3" presStyleCnt="4">
        <dgm:presLayoutVars>
          <dgm:bulletEnabled val="1"/>
        </dgm:presLayoutVars>
      </dgm:prSet>
      <dgm:spPr/>
    </dgm:pt>
  </dgm:ptLst>
  <dgm:cxnLst>
    <dgm:cxn modelId="{021B3E27-3BE8-4CEC-8359-CE8944E04AB1}" type="presOf" srcId="{3C8C9309-7C0F-4559-959C-6EB2F3DF51C6}" destId="{12553BA8-B559-4DDC-87DC-A09E83D9E034}" srcOrd="0" destOrd="0" presId="urn:microsoft.com/office/officeart/2005/8/layout/cycle3"/>
    <dgm:cxn modelId="{81BEE237-F91E-4972-8146-64B4D9E76D33}" type="presOf" srcId="{34267C30-5614-4461-943A-04E4EC34E5A2}" destId="{B0CCA7ED-A55D-4893-8B25-3DBD25BE83F2}" srcOrd="0" destOrd="0" presId="urn:microsoft.com/office/officeart/2005/8/layout/cycle3"/>
    <dgm:cxn modelId="{64F6036A-3A3A-4356-902D-E67A5726A3B9}" type="presOf" srcId="{9CA1953F-AA82-4875-A389-A1103D5491CF}" destId="{EC374EB2-5AC6-4442-A86E-BD8CDE8AA2B2}" srcOrd="0" destOrd="0" presId="urn:microsoft.com/office/officeart/2005/8/layout/cycle3"/>
    <dgm:cxn modelId="{57F39893-031F-4565-BE6E-4989D7CB7305}" type="presOf" srcId="{6F0B807F-5632-4942-9443-2E6B1EE6FF6F}" destId="{6E7D3CFD-9E2F-47CD-AC84-CFD54AA431CB}" srcOrd="0" destOrd="0" presId="urn:microsoft.com/office/officeart/2005/8/layout/cycle3"/>
    <dgm:cxn modelId="{410BF599-36ED-435D-AC30-A68211FF68EE}" type="presOf" srcId="{8F0B5740-E579-4E59-8D6D-5FB5CDB4FAC7}" destId="{C478379B-3DBC-4289-ABA8-B117180CBFEB}" srcOrd="0" destOrd="0" presId="urn:microsoft.com/office/officeart/2005/8/layout/cycle3"/>
    <dgm:cxn modelId="{33DEC4A5-E6A8-49B2-BCD1-6CC047739E94}" srcId="{8F0B5740-E579-4E59-8D6D-5FB5CDB4FAC7}" destId="{3C8C9309-7C0F-4559-959C-6EB2F3DF51C6}" srcOrd="1" destOrd="0" parTransId="{403963AD-A65F-433E-B589-710870B6134D}" sibTransId="{736A039F-D0DE-41C6-ABCF-B3BFE7BE983D}"/>
    <dgm:cxn modelId="{F0136CCC-C145-4794-B673-97CDAD2EE537}" srcId="{8F0B5740-E579-4E59-8D6D-5FB5CDB4FAC7}" destId="{6F0B807F-5632-4942-9443-2E6B1EE6FF6F}" srcOrd="2" destOrd="0" parTransId="{B34D94C0-9FA7-4AE4-94B5-5494B4131105}" sibTransId="{FAE406A9-119B-4B98-AD61-2E007F237747}"/>
    <dgm:cxn modelId="{F1775DD1-656F-4C51-82C7-B06A6E1D6AA0}" srcId="{8F0B5740-E579-4E59-8D6D-5FB5CDB4FAC7}" destId="{9CA1953F-AA82-4875-A389-A1103D5491CF}" srcOrd="3" destOrd="0" parTransId="{87A05F1D-368A-48E3-A0B7-A9B1725F0B36}" sibTransId="{6FB0B4C9-4449-42D2-8337-B746B47BD86C}"/>
    <dgm:cxn modelId="{79609FDA-59A9-44D9-8404-A38F80CE7025}" type="presOf" srcId="{B99BBAFA-2858-4A69-B870-627CAEA380E0}" destId="{D16D53EC-FDC7-414A-B0A8-6F40D8D5441E}" srcOrd="0" destOrd="0" presId="urn:microsoft.com/office/officeart/2005/8/layout/cycle3"/>
    <dgm:cxn modelId="{3303A8E5-A8F3-406A-9D87-2483744EF18B}" srcId="{8F0B5740-E579-4E59-8D6D-5FB5CDB4FAC7}" destId="{B99BBAFA-2858-4A69-B870-627CAEA380E0}" srcOrd="0" destOrd="0" parTransId="{B2C5EC98-F7F7-42CD-B301-0A4F934AFF97}" sibTransId="{34267C30-5614-4461-943A-04E4EC34E5A2}"/>
    <dgm:cxn modelId="{0D65957A-6453-4EB2-BB63-9133D7403EE4}" type="presParOf" srcId="{C478379B-3DBC-4289-ABA8-B117180CBFEB}" destId="{5951331E-7641-40D0-9208-CDB8EDBEB436}" srcOrd="0" destOrd="0" presId="urn:microsoft.com/office/officeart/2005/8/layout/cycle3"/>
    <dgm:cxn modelId="{1BF8B8CF-1196-4C57-B1A5-8981BCDDECEA}" type="presParOf" srcId="{5951331E-7641-40D0-9208-CDB8EDBEB436}" destId="{D16D53EC-FDC7-414A-B0A8-6F40D8D5441E}" srcOrd="0" destOrd="0" presId="urn:microsoft.com/office/officeart/2005/8/layout/cycle3"/>
    <dgm:cxn modelId="{A63669FA-DFB2-470B-A489-2363F64B876B}" type="presParOf" srcId="{5951331E-7641-40D0-9208-CDB8EDBEB436}" destId="{B0CCA7ED-A55D-4893-8B25-3DBD25BE83F2}" srcOrd="1" destOrd="0" presId="urn:microsoft.com/office/officeart/2005/8/layout/cycle3"/>
    <dgm:cxn modelId="{8AA4AC35-033C-4F67-959B-C532D82BD07B}" type="presParOf" srcId="{5951331E-7641-40D0-9208-CDB8EDBEB436}" destId="{12553BA8-B559-4DDC-87DC-A09E83D9E034}" srcOrd="2" destOrd="0" presId="urn:microsoft.com/office/officeart/2005/8/layout/cycle3"/>
    <dgm:cxn modelId="{55F9DC60-F656-44A7-906A-0C009DC6C740}" type="presParOf" srcId="{5951331E-7641-40D0-9208-CDB8EDBEB436}" destId="{6E7D3CFD-9E2F-47CD-AC84-CFD54AA431CB}" srcOrd="3" destOrd="0" presId="urn:microsoft.com/office/officeart/2005/8/layout/cycle3"/>
    <dgm:cxn modelId="{6EA8F3C4-88EF-4BC2-B997-31F43AFF582D}" type="presParOf" srcId="{5951331E-7641-40D0-9208-CDB8EDBEB436}" destId="{EC374EB2-5AC6-4442-A86E-BD8CDE8AA2B2}" srcOrd="4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CA6F1CB-F84F-484B-ABE7-0312C48FC7DC}" type="doc">
      <dgm:prSet loTypeId="urn:microsoft.com/office/officeart/2005/8/layout/process1" loCatId="process" qsTypeId="urn:microsoft.com/office/officeart/2005/8/quickstyle/simple1" qsCatId="simple" csTypeId="urn:microsoft.com/office/officeart/2005/8/colors/accent0_1" csCatId="mainScheme" phldr="1"/>
      <dgm:spPr/>
    </dgm:pt>
    <dgm:pt modelId="{F7D531E4-3167-46EB-8015-C06B20D7BA12}">
      <dgm:prSet phldrT="[Testo]"/>
      <dgm:spPr/>
      <dgm:t>
        <a:bodyPr/>
        <a:lstStyle/>
        <a:p>
          <a:pPr>
            <a:defRPr b="1"/>
          </a:pPr>
          <a:r>
            <a:t>Programación operativa </a:t>
          </a:r>
        </a:p>
        <a:p>
          <a:r>
            <a:t>Pronósticos de la carga de trabajo y los recursos necesarios para su aplicación </a:t>
          </a:r>
        </a:p>
      </dgm:t>
    </dgm:pt>
    <dgm:pt modelId="{0AD12B77-91CC-46F6-9D24-A1CACEB099DC}" type="parTrans" cxnId="{664F93FB-EEDE-4935-893B-0282120ABAC1}">
      <dgm:prSet/>
      <dgm:spPr/>
      <dgm:t>
        <a:bodyPr/>
        <a:lstStyle/>
        <a:p>
          <a:endParaRPr/>
        </a:p>
      </dgm:t>
    </dgm:pt>
    <dgm:pt modelId="{E069EC7D-DD70-4B97-9B25-123E72F1A2FE}" type="sibTrans" cxnId="{664F93FB-EEDE-4935-893B-0282120ABAC1}">
      <dgm:prSet/>
      <dgm:spPr/>
      <dgm:t>
        <a:bodyPr/>
        <a:lstStyle/>
        <a:p>
          <a:endParaRPr/>
        </a:p>
      </dgm:t>
    </dgm:pt>
    <dgm:pt modelId="{C4B0C22A-28A3-49A1-9A62-99BA34C6EA2D}">
      <dgm:prSet phldrT="[Testo]"/>
      <dgm:spPr/>
      <dgm:t>
        <a:bodyPr/>
        <a:lstStyle/>
        <a:p>
          <a:pPr>
            <a:defRPr b="1"/>
          </a:pPr>
          <a:r>
            <a:t>Consolidación de programas</a:t>
          </a:r>
        </a:p>
        <a:p>
          <a:r>
            <a:t>Análisis de coherencia y coherencia con los objetivos estratégicos y a largo plazo de la organización</a:t>
          </a:r>
        </a:p>
      </dgm:t>
    </dgm:pt>
    <dgm:pt modelId="{3751DDD0-3B55-43C3-BF98-545F8FE8F409}" type="parTrans" cxnId="{D9E8C24A-3581-4161-A06E-82D575E3E84F}">
      <dgm:prSet/>
      <dgm:spPr/>
      <dgm:t>
        <a:bodyPr/>
        <a:lstStyle/>
        <a:p>
          <a:endParaRPr/>
        </a:p>
      </dgm:t>
    </dgm:pt>
    <dgm:pt modelId="{6326A86E-CF42-48AD-94DE-31BF54197309}" type="sibTrans" cxnId="{D9E8C24A-3581-4161-A06E-82D575E3E84F}">
      <dgm:prSet/>
      <dgm:spPr/>
      <dgm:t>
        <a:bodyPr/>
        <a:lstStyle/>
        <a:p>
          <a:endParaRPr/>
        </a:p>
      </dgm:t>
    </dgm:pt>
    <dgm:pt modelId="{F273AD16-3447-4BAE-9810-66724D40A88C}">
      <dgm:prSet phldrT="[Testo]"/>
      <dgm:spPr/>
      <dgm:t>
        <a:bodyPr/>
        <a:lstStyle/>
        <a:p>
          <a:pPr>
            <a:defRPr b="1"/>
          </a:pPr>
          <a:r>
            <a:t>Viabilidad financiera</a:t>
          </a:r>
        </a:p>
        <a:p>
          <a:r>
            <a:t>Disponibilidad de recursos adecuados para cubrir las necesidades actuales y futuras </a:t>
          </a:r>
        </a:p>
      </dgm:t>
    </dgm:pt>
    <dgm:pt modelId="{92B1E40D-1859-40AB-9B15-1C5F1B2AB13F}" type="parTrans" cxnId="{4799ECC2-9C29-4D37-B0A6-431F88B76373}">
      <dgm:prSet/>
      <dgm:spPr/>
      <dgm:t>
        <a:bodyPr/>
        <a:lstStyle/>
        <a:p>
          <a:endParaRPr/>
        </a:p>
      </dgm:t>
    </dgm:pt>
    <dgm:pt modelId="{D8E4B00B-B9B4-483B-B4AB-65F1B9B4EBB6}" type="sibTrans" cxnId="{4799ECC2-9C29-4D37-B0A6-431F88B76373}">
      <dgm:prSet/>
      <dgm:spPr/>
      <dgm:t>
        <a:bodyPr/>
        <a:lstStyle/>
        <a:p>
          <a:endParaRPr/>
        </a:p>
      </dgm:t>
    </dgm:pt>
    <dgm:pt modelId="{14B777DB-4C27-46D0-965E-41B10BCA352E}" type="pres">
      <dgm:prSet presAssocID="{1CA6F1CB-F84F-484B-ABE7-0312C48FC7DC}" presName="Name0" presStyleCnt="0">
        <dgm:presLayoutVars>
          <dgm:dir/>
          <dgm:resizeHandles val="exact"/>
        </dgm:presLayoutVars>
      </dgm:prSet>
      <dgm:spPr/>
    </dgm:pt>
    <dgm:pt modelId="{91D228A3-A114-4D61-AFDF-238AEEE68E1F}" type="pres">
      <dgm:prSet presAssocID="{F7D531E4-3167-46EB-8015-C06B20D7BA12}" presName="node" presStyleLbl="node1" presStyleIdx="0" presStyleCnt="3">
        <dgm:presLayoutVars>
          <dgm:bulletEnabled val="1"/>
        </dgm:presLayoutVars>
      </dgm:prSet>
      <dgm:spPr/>
    </dgm:pt>
    <dgm:pt modelId="{D455A79C-7077-47AC-8729-340DD10E935F}" type="pres">
      <dgm:prSet presAssocID="{E069EC7D-DD70-4B97-9B25-123E72F1A2FE}" presName="sibTrans" presStyleLbl="sibTrans2D1" presStyleIdx="0" presStyleCnt="2"/>
      <dgm:spPr/>
    </dgm:pt>
    <dgm:pt modelId="{808FF178-EB5A-49D7-8803-966B39F73C91}" type="pres">
      <dgm:prSet presAssocID="{E069EC7D-DD70-4B97-9B25-123E72F1A2FE}" presName="connectorText" presStyleLbl="sibTrans2D1" presStyleIdx="0" presStyleCnt="2"/>
      <dgm:spPr/>
    </dgm:pt>
    <dgm:pt modelId="{B0CAA9A1-70CE-4B0E-BDB3-75B0D5A2829C}" type="pres">
      <dgm:prSet presAssocID="{C4B0C22A-28A3-49A1-9A62-99BA34C6EA2D}" presName="node" presStyleLbl="node1" presStyleIdx="1" presStyleCnt="3">
        <dgm:presLayoutVars>
          <dgm:bulletEnabled val="1"/>
        </dgm:presLayoutVars>
      </dgm:prSet>
      <dgm:spPr/>
    </dgm:pt>
    <dgm:pt modelId="{ED1E6E02-4984-46BD-B782-F00E85A22A9E}" type="pres">
      <dgm:prSet presAssocID="{6326A86E-CF42-48AD-94DE-31BF54197309}" presName="sibTrans" presStyleLbl="sibTrans2D1" presStyleIdx="1" presStyleCnt="2"/>
      <dgm:spPr/>
    </dgm:pt>
    <dgm:pt modelId="{C77FF946-7BC4-495B-865C-AE2553D21F9E}" type="pres">
      <dgm:prSet presAssocID="{6326A86E-CF42-48AD-94DE-31BF54197309}" presName="connectorText" presStyleLbl="sibTrans2D1" presStyleIdx="1" presStyleCnt="2"/>
      <dgm:spPr/>
    </dgm:pt>
    <dgm:pt modelId="{C3F95F2A-EB72-4483-8D2D-E25E1E3D7BA1}" type="pres">
      <dgm:prSet presAssocID="{F273AD16-3447-4BAE-9810-66724D40A88C}" presName="node" presStyleLbl="node1" presStyleIdx="2" presStyleCnt="3">
        <dgm:presLayoutVars>
          <dgm:bulletEnabled val="1"/>
        </dgm:presLayoutVars>
      </dgm:prSet>
      <dgm:spPr/>
    </dgm:pt>
  </dgm:ptLst>
  <dgm:cxnLst>
    <dgm:cxn modelId="{420A860D-86B2-4AB8-8A0E-0E3EDFE121DA}" type="presOf" srcId="{E069EC7D-DD70-4B97-9B25-123E72F1A2FE}" destId="{D455A79C-7077-47AC-8729-340DD10E935F}" srcOrd="0" destOrd="0" presId="urn:microsoft.com/office/officeart/2005/8/layout/process1"/>
    <dgm:cxn modelId="{CD03F55D-BF19-4CF8-898D-62B22089A7A8}" type="presOf" srcId="{1CA6F1CB-F84F-484B-ABE7-0312C48FC7DC}" destId="{14B777DB-4C27-46D0-965E-41B10BCA352E}" srcOrd="0" destOrd="0" presId="urn:microsoft.com/office/officeart/2005/8/layout/process1"/>
    <dgm:cxn modelId="{D9E8C24A-3581-4161-A06E-82D575E3E84F}" srcId="{1CA6F1CB-F84F-484B-ABE7-0312C48FC7DC}" destId="{C4B0C22A-28A3-49A1-9A62-99BA34C6EA2D}" srcOrd="1" destOrd="0" parTransId="{3751DDD0-3B55-43C3-BF98-545F8FE8F409}" sibTransId="{6326A86E-CF42-48AD-94DE-31BF54197309}"/>
    <dgm:cxn modelId="{26689573-3985-4C36-9121-2259E7958449}" type="presOf" srcId="{C4B0C22A-28A3-49A1-9A62-99BA34C6EA2D}" destId="{B0CAA9A1-70CE-4B0E-BDB3-75B0D5A2829C}" srcOrd="0" destOrd="0" presId="urn:microsoft.com/office/officeart/2005/8/layout/process1"/>
    <dgm:cxn modelId="{D3224575-FE4A-438F-90E9-ED51783F959B}" type="presOf" srcId="{F273AD16-3447-4BAE-9810-66724D40A88C}" destId="{C3F95F2A-EB72-4483-8D2D-E25E1E3D7BA1}" srcOrd="0" destOrd="0" presId="urn:microsoft.com/office/officeart/2005/8/layout/process1"/>
    <dgm:cxn modelId="{3B90EA57-4E27-49B2-9360-BE2511A7B101}" type="presOf" srcId="{6326A86E-CF42-48AD-94DE-31BF54197309}" destId="{ED1E6E02-4984-46BD-B782-F00E85A22A9E}" srcOrd="0" destOrd="0" presId="urn:microsoft.com/office/officeart/2005/8/layout/process1"/>
    <dgm:cxn modelId="{150CB6A0-3590-4534-B55E-C0DF92EC9280}" type="presOf" srcId="{F7D531E4-3167-46EB-8015-C06B20D7BA12}" destId="{91D228A3-A114-4D61-AFDF-238AEEE68E1F}" srcOrd="0" destOrd="0" presId="urn:microsoft.com/office/officeart/2005/8/layout/process1"/>
    <dgm:cxn modelId="{DE82DCC1-7F10-4D94-A7E6-7859727CA7F1}" type="presOf" srcId="{E069EC7D-DD70-4B97-9B25-123E72F1A2FE}" destId="{808FF178-EB5A-49D7-8803-966B39F73C91}" srcOrd="1" destOrd="0" presId="urn:microsoft.com/office/officeart/2005/8/layout/process1"/>
    <dgm:cxn modelId="{4799ECC2-9C29-4D37-B0A6-431F88B76373}" srcId="{1CA6F1CB-F84F-484B-ABE7-0312C48FC7DC}" destId="{F273AD16-3447-4BAE-9810-66724D40A88C}" srcOrd="2" destOrd="0" parTransId="{92B1E40D-1859-40AB-9B15-1C5F1B2AB13F}" sibTransId="{D8E4B00B-B9B4-483B-B4AB-65F1B9B4EBB6}"/>
    <dgm:cxn modelId="{E0793FC7-FC8A-4AE8-85A1-81DBA7F8EE14}" type="presOf" srcId="{6326A86E-CF42-48AD-94DE-31BF54197309}" destId="{C77FF946-7BC4-495B-865C-AE2553D21F9E}" srcOrd="1" destOrd="0" presId="urn:microsoft.com/office/officeart/2005/8/layout/process1"/>
    <dgm:cxn modelId="{664F93FB-EEDE-4935-893B-0282120ABAC1}" srcId="{1CA6F1CB-F84F-484B-ABE7-0312C48FC7DC}" destId="{F7D531E4-3167-46EB-8015-C06B20D7BA12}" srcOrd="0" destOrd="0" parTransId="{0AD12B77-91CC-46F6-9D24-A1CACEB099DC}" sibTransId="{E069EC7D-DD70-4B97-9B25-123E72F1A2FE}"/>
    <dgm:cxn modelId="{9EAD07CA-ED92-4CF3-BA22-D102AFC2B454}" type="presParOf" srcId="{14B777DB-4C27-46D0-965E-41B10BCA352E}" destId="{91D228A3-A114-4D61-AFDF-238AEEE68E1F}" srcOrd="0" destOrd="0" presId="urn:microsoft.com/office/officeart/2005/8/layout/process1"/>
    <dgm:cxn modelId="{6364D4E7-85CE-4825-A843-E913BF0FFB0F}" type="presParOf" srcId="{14B777DB-4C27-46D0-965E-41B10BCA352E}" destId="{D455A79C-7077-47AC-8729-340DD10E935F}" srcOrd="1" destOrd="0" presId="urn:microsoft.com/office/officeart/2005/8/layout/process1"/>
    <dgm:cxn modelId="{8C406817-019B-47F9-ACFB-0E98337F8AAA}" type="presParOf" srcId="{D455A79C-7077-47AC-8729-340DD10E935F}" destId="{808FF178-EB5A-49D7-8803-966B39F73C91}" srcOrd="0" destOrd="0" presId="urn:microsoft.com/office/officeart/2005/8/layout/process1"/>
    <dgm:cxn modelId="{D23958F7-AD63-4408-8866-BECD588835F6}" type="presParOf" srcId="{14B777DB-4C27-46D0-965E-41B10BCA352E}" destId="{B0CAA9A1-70CE-4B0E-BDB3-75B0D5A2829C}" srcOrd="2" destOrd="0" presId="urn:microsoft.com/office/officeart/2005/8/layout/process1"/>
    <dgm:cxn modelId="{440C12AC-2D2E-4A00-9A76-58A4A9E00BEE}" type="presParOf" srcId="{14B777DB-4C27-46D0-965E-41B10BCA352E}" destId="{ED1E6E02-4984-46BD-B782-F00E85A22A9E}" srcOrd="3" destOrd="0" presId="urn:microsoft.com/office/officeart/2005/8/layout/process1"/>
    <dgm:cxn modelId="{21806892-2FAE-4BC0-A6B1-A8038DFAA5D2}" type="presParOf" srcId="{ED1E6E02-4984-46BD-B782-F00E85A22A9E}" destId="{C77FF946-7BC4-495B-865C-AE2553D21F9E}" srcOrd="0" destOrd="0" presId="urn:microsoft.com/office/officeart/2005/8/layout/process1"/>
    <dgm:cxn modelId="{08530D85-4337-4BF5-A64C-AE15633F5EAA}" type="presParOf" srcId="{14B777DB-4C27-46D0-965E-41B10BCA352E}" destId="{C3F95F2A-EB72-4483-8D2D-E25E1E3D7BA1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CCA7ED-A55D-4893-8B25-3DBD25BE83F2}">
      <dsp:nvSpPr>
        <dsp:cNvPr id="0" name=""/>
        <dsp:cNvSpPr/>
      </dsp:nvSpPr>
      <dsp:spPr>
        <a:xfrm>
          <a:off x="1045053" y="-56233"/>
          <a:ext cx="3306304" cy="3306304"/>
        </a:xfrm>
        <a:prstGeom prst="circularArrow">
          <a:avLst>
            <a:gd name="adj1" fmla="val 4668"/>
            <a:gd name="adj2" fmla="val 272909"/>
            <a:gd name="adj3" fmla="val 13046953"/>
            <a:gd name="adj4" fmla="val 17885662"/>
            <a:gd name="adj5" fmla="val 4847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6D53EC-FDC7-414A-B0A8-6F40D8D5441E}">
      <dsp:nvSpPr>
        <dsp:cNvPr id="0" name=""/>
        <dsp:cNvSpPr/>
      </dsp:nvSpPr>
      <dsp:spPr>
        <a:xfrm>
          <a:off x="1658711" y="1522"/>
          <a:ext cx="2078988" cy="103949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sz="2500" kern="1200"/>
            <a:t>Planificación</a:t>
          </a:r>
        </a:p>
      </dsp:txBody>
      <dsp:txXfrm>
        <a:off x="1709455" y="52266"/>
        <a:ext cx="1977500" cy="938006"/>
      </dsp:txXfrm>
    </dsp:sp>
    <dsp:sp modelId="{12553BA8-B559-4DDC-87DC-A09E83D9E034}">
      <dsp:nvSpPr>
        <dsp:cNvPr id="0" name=""/>
        <dsp:cNvSpPr/>
      </dsp:nvSpPr>
      <dsp:spPr>
        <a:xfrm>
          <a:off x="2845894" y="1188705"/>
          <a:ext cx="2078988" cy="103949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sz="2500" kern="1200"/>
            <a:t>Gestió</a:t>
          </a:r>
          <a:r>
            <a:rPr lang="es-ES" sz="2500" kern="1200"/>
            <a:t>n</a:t>
          </a:r>
          <a:endParaRPr sz="2500" kern="1200"/>
        </a:p>
      </dsp:txBody>
      <dsp:txXfrm>
        <a:off x="2896638" y="1239449"/>
        <a:ext cx="1977500" cy="938006"/>
      </dsp:txXfrm>
    </dsp:sp>
    <dsp:sp modelId="{6E7D3CFD-9E2F-47CD-AC84-CFD54AA431CB}">
      <dsp:nvSpPr>
        <dsp:cNvPr id="0" name=""/>
        <dsp:cNvSpPr/>
      </dsp:nvSpPr>
      <dsp:spPr>
        <a:xfrm>
          <a:off x="1658711" y="2375888"/>
          <a:ext cx="2078988" cy="103949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kern="1200"/>
            <a:t>Cambio</a:t>
          </a:r>
          <a:r>
            <a:rPr sz="2500" kern="1200"/>
            <a:t> </a:t>
          </a:r>
        </a:p>
      </dsp:txBody>
      <dsp:txXfrm>
        <a:off x="1709455" y="2426632"/>
        <a:ext cx="1977500" cy="938006"/>
      </dsp:txXfrm>
    </dsp:sp>
    <dsp:sp modelId="{EC374EB2-5AC6-4442-A86E-BD8CDE8AA2B2}">
      <dsp:nvSpPr>
        <dsp:cNvPr id="0" name=""/>
        <dsp:cNvSpPr/>
      </dsp:nvSpPr>
      <dsp:spPr>
        <a:xfrm>
          <a:off x="471528" y="1188705"/>
          <a:ext cx="2078988" cy="103949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sz="2500" kern="1200"/>
            <a:t>Readaptación</a:t>
          </a:r>
        </a:p>
      </dsp:txBody>
      <dsp:txXfrm>
        <a:off x="522272" y="1239449"/>
        <a:ext cx="1977500" cy="9380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CCA7ED-A55D-4893-8B25-3DBD25BE83F2}">
      <dsp:nvSpPr>
        <dsp:cNvPr id="0" name=""/>
        <dsp:cNvSpPr/>
      </dsp:nvSpPr>
      <dsp:spPr>
        <a:xfrm>
          <a:off x="694761" y="-25797"/>
          <a:ext cx="2440797" cy="2440797"/>
        </a:xfrm>
        <a:prstGeom prst="circularArrow">
          <a:avLst>
            <a:gd name="adj1" fmla="val 4668"/>
            <a:gd name="adj2" fmla="val 272909"/>
            <a:gd name="adj3" fmla="val 13219598"/>
            <a:gd name="adj4" fmla="val 17772125"/>
            <a:gd name="adj5" fmla="val 4847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6D53EC-FDC7-414A-B0A8-6F40D8D5441E}">
      <dsp:nvSpPr>
        <dsp:cNvPr id="0" name=""/>
        <dsp:cNvSpPr/>
      </dsp:nvSpPr>
      <dsp:spPr>
        <a:xfrm>
          <a:off x="1185753" y="808"/>
          <a:ext cx="1458813" cy="72940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sz="1700" kern="1200"/>
            <a:t>Planificación</a:t>
          </a:r>
        </a:p>
      </dsp:txBody>
      <dsp:txXfrm>
        <a:off x="1221360" y="36415"/>
        <a:ext cx="1387599" cy="658192"/>
      </dsp:txXfrm>
    </dsp:sp>
    <dsp:sp modelId="{12553BA8-B559-4DDC-87DC-A09E83D9E034}">
      <dsp:nvSpPr>
        <dsp:cNvPr id="0" name=""/>
        <dsp:cNvSpPr/>
      </dsp:nvSpPr>
      <dsp:spPr>
        <a:xfrm>
          <a:off x="2062161" y="877217"/>
          <a:ext cx="1458813" cy="72940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sz="1700" kern="1200"/>
            <a:t>Gestión</a:t>
          </a:r>
        </a:p>
      </dsp:txBody>
      <dsp:txXfrm>
        <a:off x="2097768" y="912824"/>
        <a:ext cx="1387599" cy="658192"/>
      </dsp:txXfrm>
    </dsp:sp>
    <dsp:sp modelId="{6E7D3CFD-9E2F-47CD-AC84-CFD54AA431CB}">
      <dsp:nvSpPr>
        <dsp:cNvPr id="0" name=""/>
        <dsp:cNvSpPr/>
      </dsp:nvSpPr>
      <dsp:spPr>
        <a:xfrm>
          <a:off x="1185753" y="1753625"/>
          <a:ext cx="1458813" cy="72940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/>
            <a:t>Cambio</a:t>
          </a:r>
          <a:r>
            <a:rPr sz="1700" kern="1200"/>
            <a:t> </a:t>
          </a:r>
        </a:p>
      </dsp:txBody>
      <dsp:txXfrm>
        <a:off x="1221360" y="1789232"/>
        <a:ext cx="1387599" cy="658192"/>
      </dsp:txXfrm>
    </dsp:sp>
    <dsp:sp modelId="{EC374EB2-5AC6-4442-A86E-BD8CDE8AA2B2}">
      <dsp:nvSpPr>
        <dsp:cNvPr id="0" name=""/>
        <dsp:cNvSpPr/>
      </dsp:nvSpPr>
      <dsp:spPr>
        <a:xfrm>
          <a:off x="309345" y="877217"/>
          <a:ext cx="1458813" cy="72940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sz="1700" kern="1200"/>
            <a:t>Readaptación</a:t>
          </a:r>
        </a:p>
      </dsp:txBody>
      <dsp:txXfrm>
        <a:off x="344952" y="912824"/>
        <a:ext cx="1387599" cy="65819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CCA7ED-A55D-4893-8B25-3DBD25BE83F2}">
      <dsp:nvSpPr>
        <dsp:cNvPr id="0" name=""/>
        <dsp:cNvSpPr/>
      </dsp:nvSpPr>
      <dsp:spPr>
        <a:xfrm>
          <a:off x="613090" y="-50277"/>
          <a:ext cx="3454674" cy="3454674"/>
        </a:xfrm>
        <a:prstGeom prst="circularArrow">
          <a:avLst>
            <a:gd name="adj1" fmla="val 4668"/>
            <a:gd name="adj2" fmla="val 272909"/>
            <a:gd name="adj3" fmla="val 13111757"/>
            <a:gd name="adj4" fmla="val 17842765"/>
            <a:gd name="adj5" fmla="val 4847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6D53EC-FDC7-414A-B0A8-6F40D8D5441E}">
      <dsp:nvSpPr>
        <dsp:cNvPr id="0" name=""/>
        <dsp:cNvSpPr/>
      </dsp:nvSpPr>
      <dsp:spPr>
        <a:xfrm>
          <a:off x="1274207" y="1115"/>
          <a:ext cx="2132440" cy="10662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>
              <a:solidFill>
                <a:srgbClr val="0070C0"/>
              </a:solidFill>
            </a:defRPr>
          </a:pPr>
          <a:r>
            <a:rPr sz="3000" kern="1200"/>
            <a:t>Plan</a:t>
          </a:r>
          <a:r>
            <a:rPr lang="es-ES" sz="3000" kern="1200"/>
            <a:t>ificar</a:t>
          </a:r>
          <a:endParaRPr sz="3000" kern="1200"/>
        </a:p>
      </dsp:txBody>
      <dsp:txXfrm>
        <a:off x="1326256" y="53164"/>
        <a:ext cx="2028342" cy="962122"/>
      </dsp:txXfrm>
    </dsp:sp>
    <dsp:sp modelId="{12553BA8-B559-4DDC-87DC-A09E83D9E034}">
      <dsp:nvSpPr>
        <dsp:cNvPr id="0" name=""/>
        <dsp:cNvSpPr/>
      </dsp:nvSpPr>
      <dsp:spPr>
        <a:xfrm>
          <a:off x="2514664" y="1241572"/>
          <a:ext cx="2132440" cy="10662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000" kern="1200">
              <a:solidFill>
                <a:srgbClr val="0070C0"/>
              </a:solidFill>
            </a:rPr>
            <a:t>Hacer</a:t>
          </a:r>
          <a:endParaRPr sz="3000" kern="1200"/>
        </a:p>
      </dsp:txBody>
      <dsp:txXfrm>
        <a:off x="2566713" y="1293621"/>
        <a:ext cx="2028342" cy="962122"/>
      </dsp:txXfrm>
    </dsp:sp>
    <dsp:sp modelId="{6E7D3CFD-9E2F-47CD-AC84-CFD54AA431CB}">
      <dsp:nvSpPr>
        <dsp:cNvPr id="0" name=""/>
        <dsp:cNvSpPr/>
      </dsp:nvSpPr>
      <dsp:spPr>
        <a:xfrm>
          <a:off x="1274207" y="2482030"/>
          <a:ext cx="2132440" cy="10662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sz="3000" kern="1200">
              <a:solidFill>
                <a:srgbClr val="0070C0"/>
              </a:solidFill>
            </a:rPr>
            <a:t>Comprobar</a:t>
          </a:r>
          <a:r>
            <a:rPr sz="3000" kern="1200"/>
            <a:t> </a:t>
          </a:r>
        </a:p>
      </dsp:txBody>
      <dsp:txXfrm>
        <a:off x="1326256" y="2534079"/>
        <a:ext cx="2028342" cy="962122"/>
      </dsp:txXfrm>
    </dsp:sp>
    <dsp:sp modelId="{EC374EB2-5AC6-4442-A86E-BD8CDE8AA2B2}">
      <dsp:nvSpPr>
        <dsp:cNvPr id="0" name=""/>
        <dsp:cNvSpPr/>
      </dsp:nvSpPr>
      <dsp:spPr>
        <a:xfrm>
          <a:off x="33749" y="1241572"/>
          <a:ext cx="2132440" cy="10662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>
              <a:solidFill>
                <a:srgbClr val="0070C0"/>
              </a:solidFill>
            </a:defRPr>
          </a:pPr>
          <a:r>
            <a:rPr sz="3000" kern="1200"/>
            <a:t>A</a:t>
          </a:r>
          <a:r>
            <a:rPr lang="es-ES" sz="3000" kern="1200"/>
            <a:t>ctuar</a:t>
          </a:r>
          <a:endParaRPr sz="3000" kern="1200"/>
        </a:p>
      </dsp:txBody>
      <dsp:txXfrm>
        <a:off x="85798" y="1293621"/>
        <a:ext cx="2028342" cy="96212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D228A3-A114-4D61-AFDF-238AEEE68E1F}">
      <dsp:nvSpPr>
        <dsp:cNvPr id="0" name=""/>
        <dsp:cNvSpPr/>
      </dsp:nvSpPr>
      <dsp:spPr>
        <a:xfrm>
          <a:off x="8016" y="25743"/>
          <a:ext cx="2396131" cy="143767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sz="1400" kern="1200"/>
            <a:t>Programación operativa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sz="1400" kern="1200"/>
            <a:t>Pronósticos de la carga de trabajo y los recursos necesarios para su aplicación </a:t>
          </a:r>
        </a:p>
      </dsp:txBody>
      <dsp:txXfrm>
        <a:off x="50124" y="67851"/>
        <a:ext cx="2311915" cy="1353463"/>
      </dsp:txXfrm>
    </dsp:sp>
    <dsp:sp modelId="{D455A79C-7077-47AC-8729-340DD10E935F}">
      <dsp:nvSpPr>
        <dsp:cNvPr id="0" name=""/>
        <dsp:cNvSpPr/>
      </dsp:nvSpPr>
      <dsp:spPr>
        <a:xfrm>
          <a:off x="2643761" y="447462"/>
          <a:ext cx="507979" cy="594240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sz="1100" kern="1200"/>
        </a:p>
      </dsp:txBody>
      <dsp:txXfrm>
        <a:off x="2643761" y="566310"/>
        <a:ext cx="355585" cy="356544"/>
      </dsp:txXfrm>
    </dsp:sp>
    <dsp:sp modelId="{B0CAA9A1-70CE-4B0E-BDB3-75B0D5A2829C}">
      <dsp:nvSpPr>
        <dsp:cNvPr id="0" name=""/>
        <dsp:cNvSpPr/>
      </dsp:nvSpPr>
      <dsp:spPr>
        <a:xfrm>
          <a:off x="3362601" y="25743"/>
          <a:ext cx="2396131" cy="143767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sz="1400" kern="1200"/>
            <a:t>Consolidación de programas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sz="1400" kern="1200"/>
            <a:t>Análisis de coherencia y coherencia con los objetivos estratégicos y a largo plazo de la organización</a:t>
          </a:r>
        </a:p>
      </dsp:txBody>
      <dsp:txXfrm>
        <a:off x="3404709" y="67851"/>
        <a:ext cx="2311915" cy="1353463"/>
      </dsp:txXfrm>
    </dsp:sp>
    <dsp:sp modelId="{ED1E6E02-4984-46BD-B782-F00E85A22A9E}">
      <dsp:nvSpPr>
        <dsp:cNvPr id="0" name=""/>
        <dsp:cNvSpPr/>
      </dsp:nvSpPr>
      <dsp:spPr>
        <a:xfrm>
          <a:off x="5998346" y="447462"/>
          <a:ext cx="507979" cy="594240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sz="1100" kern="1200"/>
        </a:p>
      </dsp:txBody>
      <dsp:txXfrm>
        <a:off x="5998346" y="566310"/>
        <a:ext cx="355585" cy="356544"/>
      </dsp:txXfrm>
    </dsp:sp>
    <dsp:sp modelId="{C3F95F2A-EB72-4483-8D2D-E25E1E3D7BA1}">
      <dsp:nvSpPr>
        <dsp:cNvPr id="0" name=""/>
        <dsp:cNvSpPr/>
      </dsp:nvSpPr>
      <dsp:spPr>
        <a:xfrm>
          <a:off x="6717185" y="25743"/>
          <a:ext cx="2396131" cy="143767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sz="1400" kern="1200"/>
            <a:t>Viabilidad financiera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sz="1400" kern="1200"/>
            <a:t>Disponibilidad de recursos adecuados para cubrir las necesidades actuales y futuras </a:t>
          </a:r>
        </a:p>
      </dsp:txBody>
      <dsp:txXfrm>
        <a:off x="6759293" y="67851"/>
        <a:ext cx="2311915" cy="13534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r">
              <a:defRPr sz="1200"/>
            </a:lvl1pPr>
          </a:lstStyle>
          <a:p>
            <a:fld id="{3F397D53-4A8A-494B-BAB4-1DCCE438D291}" type="datetimeFigureOut">
              <a:rPr lang="es-ES" smtClean="0"/>
              <a:t>28/03/2023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anchor="ctr"/>
          <a:lstStyle/>
          <a:p>
            <a:endParaRPr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/>
          <a:lstStyle/>
          <a:p>
            <a:pPr lvl="0"/>
            <a:r>
              <a:t>Haga clic para modificar los estilos de texto del patrón</a:t>
            </a:r>
          </a:p>
          <a:p>
            <a:pPr lvl="1"/>
            <a:r>
              <a:t>Segundo nivel</a:t>
            </a:r>
          </a:p>
          <a:p>
            <a:pPr lvl="2"/>
            <a:r>
              <a:t>Tercer nivel</a:t>
            </a:r>
          </a:p>
          <a:p>
            <a:pPr lvl="3"/>
            <a:r>
              <a:t>Cuarto nivel</a:t>
            </a:r>
          </a:p>
          <a:p>
            <a:pPr lvl="4"/>
            <a:r>
              <a:t>Nivel de Quinto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r">
              <a:defRPr sz="1200"/>
            </a:lvl1pPr>
          </a:lstStyle>
          <a:p>
            <a:fld id="{50E41577-C281-4386-895D-15B7A289BE9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8647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1417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6063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42297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1159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1557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100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4628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F904BC5-3785-99F0-4C3E-372CCA0AD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0B24B87-E8BE-4934-B11D-A8C6E2CFA06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5009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7067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5146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2013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0.png"/><Relationship Id="rId7" Type="http://schemas.openxmlformats.org/officeDocument/2006/relationships/image" Target="../media/image5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DBD3A23B-EB75-355C-3D2A-573A6000CE6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1084" y="1690210"/>
            <a:ext cx="3913115" cy="2608743"/>
          </a:xfrm>
          <a:prstGeom prst="rect">
            <a:avLst/>
          </a:prstGeom>
        </p:spPr>
      </p:pic>
      <p:grpSp>
        <p:nvGrpSpPr>
          <p:cNvPr id="27" name="Gruppo 26">
            <a:extLst>
              <a:ext uri="{FF2B5EF4-FFF2-40B4-BE49-F238E27FC236}">
                <a16:creationId xmlns:a16="http://schemas.microsoft.com/office/drawing/2014/main" id="{137C2F75-71AB-42A9-9775-C733567CB7E6}"/>
              </a:ext>
            </a:extLst>
          </p:cNvPr>
          <p:cNvGrpSpPr/>
          <p:nvPr userDrawn="1"/>
        </p:nvGrpSpPr>
        <p:grpSpPr>
          <a:xfrm>
            <a:off x="607443" y="5784622"/>
            <a:ext cx="10977114" cy="874724"/>
            <a:chOff x="607443" y="5723662"/>
            <a:chExt cx="10977114" cy="874724"/>
          </a:xfrm>
        </p:grpSpPr>
        <p:pic>
          <p:nvPicPr>
            <p:cNvPr id="28" name="Imagen 7">
              <a:extLst>
                <a:ext uri="{FF2B5EF4-FFF2-40B4-BE49-F238E27FC236}">
                  <a16:creationId xmlns:a16="http://schemas.microsoft.com/office/drawing/2014/main" id="{FF897D87-92A4-4E27-B64D-E0AD6A548EA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3578" y="6139462"/>
              <a:ext cx="2187488" cy="458924"/>
            </a:xfrm>
            <a:prstGeom prst="rect">
              <a:avLst/>
            </a:prstGeom>
          </p:spPr>
        </p:pic>
        <p:sp>
          <p:nvSpPr>
            <p:cNvPr id="29" name="CuadroTexto 51">
              <a:extLst>
                <a:ext uri="{FF2B5EF4-FFF2-40B4-BE49-F238E27FC236}">
                  <a16:creationId xmlns:a16="http://schemas.microsoft.com/office/drawing/2014/main" id="{001CEFBF-F1A1-484F-AF31-A08E7D54B4A8}"/>
                </a:ext>
              </a:extLst>
            </p:cNvPr>
            <p:cNvSpPr txBox="1"/>
            <p:nvPr userDrawn="1"/>
          </p:nvSpPr>
          <p:spPr>
            <a:xfrm>
              <a:off x="3507539" y="6150892"/>
              <a:ext cx="8077018" cy="41793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algn="just">
                <a:lnSpc>
                  <a:spcPts val="1300"/>
                </a:lnSpc>
                <a:defRPr sz="1000">
                  <a:latin typeface="+mn-lt"/>
                </a:defRPr>
              </a:pPr>
              <a:r>
                <a:t>«El apoyo de la Comisión Europea a la producción de esta publicación no constituye una aprobación de los contenidos que reflejan únicamente las opiniones de los autores, y la Comisión no puede ser considerada responsable del uso que pueda hacerse de la información contenida en la misma.»</a:t>
              </a:r>
            </a:p>
          </p:txBody>
        </p:sp>
        <p:sp>
          <p:nvSpPr>
            <p:cNvPr id="30" name="object 12">
              <a:extLst>
                <a:ext uri="{FF2B5EF4-FFF2-40B4-BE49-F238E27FC236}">
                  <a16:creationId xmlns:a16="http://schemas.microsoft.com/office/drawing/2014/main" id="{D104A72A-ED41-409D-A168-227DA93B5490}"/>
                </a:ext>
              </a:extLst>
            </p:cNvPr>
            <p:cNvSpPr/>
            <p:nvPr userDrawn="1"/>
          </p:nvSpPr>
          <p:spPr>
            <a:xfrm flipV="1">
              <a:off x="3507539" y="5723662"/>
              <a:ext cx="8077018" cy="152397"/>
            </a:xfrm>
            <a:custGeom>
              <a:avLst/>
              <a:gdLst/>
              <a:ahLst/>
              <a:cxnLst/>
              <a:rect l="l" t="t" r="r" b="b"/>
              <a:pathLst>
                <a:path w="13021310">
                  <a:moveTo>
                    <a:pt x="0" y="0"/>
                  </a:moveTo>
                  <a:lnTo>
                    <a:pt x="13020820" y="0"/>
                  </a:lnTo>
                </a:path>
              </a:pathLst>
            </a:custGeom>
            <a:ln w="38099">
              <a:solidFill>
                <a:srgbClr val="000000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  <p:pic>
          <p:nvPicPr>
            <p:cNvPr id="31" name="object 13">
              <a:extLst>
                <a:ext uri="{FF2B5EF4-FFF2-40B4-BE49-F238E27FC236}">
                  <a16:creationId xmlns:a16="http://schemas.microsoft.com/office/drawing/2014/main" id="{151278A2-4869-451E-8031-FE4EAE30446A}"/>
                </a:ext>
              </a:extLst>
            </p:cNvPr>
            <p:cNvPicPr/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607443" y="5799864"/>
              <a:ext cx="152399" cy="152400"/>
            </a:xfrm>
            <a:prstGeom prst="rect">
              <a:avLst/>
            </a:prstGeom>
          </p:spPr>
        </p:pic>
        <p:pic>
          <p:nvPicPr>
            <p:cNvPr id="32" name="object 14">
              <a:extLst>
                <a:ext uri="{FF2B5EF4-FFF2-40B4-BE49-F238E27FC236}">
                  <a16:creationId xmlns:a16="http://schemas.microsoft.com/office/drawing/2014/main" id="{6505B6A2-FA9C-43AA-AC19-3E0C1D0C75DC}"/>
                </a:ext>
              </a:extLst>
            </p:cNvPr>
            <p:cNvPicPr/>
            <p:nvPr userDrawn="1"/>
          </p:nvPicPr>
          <p:blipFill>
            <a:blip r:embed="rId6" cstate="print"/>
            <a:stretch>
              <a:fillRect/>
            </a:stretch>
          </p:blipFill>
          <p:spPr>
            <a:xfrm>
              <a:off x="966872" y="5799864"/>
              <a:ext cx="152399" cy="152400"/>
            </a:xfrm>
            <a:prstGeom prst="rect">
              <a:avLst/>
            </a:prstGeom>
          </p:spPr>
        </p:pic>
        <p:pic>
          <p:nvPicPr>
            <p:cNvPr id="33" name="object 15">
              <a:extLst>
                <a:ext uri="{FF2B5EF4-FFF2-40B4-BE49-F238E27FC236}">
                  <a16:creationId xmlns:a16="http://schemas.microsoft.com/office/drawing/2014/main" id="{384A9780-663D-4F1B-B81E-A4161A7B7E31}"/>
                </a:ext>
              </a:extLst>
            </p:cNvPr>
            <p:cNvPicPr/>
            <p:nvPr userDrawn="1"/>
          </p:nvPicPr>
          <p:blipFill>
            <a:blip r:embed="rId7" cstate="print"/>
            <a:stretch>
              <a:fillRect/>
            </a:stretch>
          </p:blipFill>
          <p:spPr>
            <a:xfrm>
              <a:off x="1320678" y="5799864"/>
              <a:ext cx="152399" cy="152400"/>
            </a:xfrm>
            <a:prstGeom prst="rect">
              <a:avLst/>
            </a:prstGeom>
          </p:spPr>
        </p:pic>
        <p:pic>
          <p:nvPicPr>
            <p:cNvPr id="34" name="object 16">
              <a:extLst>
                <a:ext uri="{FF2B5EF4-FFF2-40B4-BE49-F238E27FC236}">
                  <a16:creationId xmlns:a16="http://schemas.microsoft.com/office/drawing/2014/main" id="{85A1F843-18A1-4AC7-9DB0-57753147A430}"/>
                </a:ext>
              </a:extLst>
            </p:cNvPr>
            <p:cNvPicPr/>
            <p:nvPr userDrawn="1"/>
          </p:nvPicPr>
          <p:blipFill>
            <a:blip r:embed="rId8" cstate="print"/>
            <a:stretch>
              <a:fillRect/>
            </a:stretch>
          </p:blipFill>
          <p:spPr>
            <a:xfrm>
              <a:off x="1680911" y="5799864"/>
              <a:ext cx="152399" cy="152400"/>
            </a:xfrm>
            <a:prstGeom prst="rect">
              <a:avLst/>
            </a:prstGeom>
          </p:spPr>
        </p:pic>
        <p:pic>
          <p:nvPicPr>
            <p:cNvPr id="35" name="object 17">
              <a:extLst>
                <a:ext uri="{FF2B5EF4-FFF2-40B4-BE49-F238E27FC236}">
                  <a16:creationId xmlns:a16="http://schemas.microsoft.com/office/drawing/2014/main" id="{EDBB0539-EE38-4AB0-A831-21B61EE3B616}"/>
                </a:ext>
              </a:extLst>
            </p:cNvPr>
            <p:cNvPicPr/>
            <p:nvPr userDrawn="1"/>
          </p:nvPicPr>
          <p:blipFill>
            <a:blip r:embed="rId9" cstate="print"/>
            <a:stretch>
              <a:fillRect/>
            </a:stretch>
          </p:blipFill>
          <p:spPr>
            <a:xfrm>
              <a:off x="2040340" y="5799864"/>
              <a:ext cx="152399" cy="152400"/>
            </a:xfrm>
            <a:prstGeom prst="rect">
              <a:avLst/>
            </a:prstGeom>
          </p:spPr>
        </p:pic>
        <p:pic>
          <p:nvPicPr>
            <p:cNvPr id="36" name="object 18">
              <a:extLst>
                <a:ext uri="{FF2B5EF4-FFF2-40B4-BE49-F238E27FC236}">
                  <a16:creationId xmlns:a16="http://schemas.microsoft.com/office/drawing/2014/main" id="{E3A48300-18F6-4042-85B5-F9C0FAC899A6}"/>
                </a:ext>
              </a:extLst>
            </p:cNvPr>
            <p:cNvPicPr/>
            <p:nvPr userDrawn="1"/>
          </p:nvPicPr>
          <p:blipFill>
            <a:blip r:embed="rId10" cstate="print"/>
            <a:stretch>
              <a:fillRect/>
            </a:stretch>
          </p:blipFill>
          <p:spPr>
            <a:xfrm>
              <a:off x="2394146" y="5799864"/>
              <a:ext cx="152399" cy="152400"/>
            </a:xfrm>
            <a:prstGeom prst="rect">
              <a:avLst/>
            </a:prstGeom>
          </p:spPr>
        </p:pic>
        <p:pic>
          <p:nvPicPr>
            <p:cNvPr id="37" name="object 19">
              <a:extLst>
                <a:ext uri="{FF2B5EF4-FFF2-40B4-BE49-F238E27FC236}">
                  <a16:creationId xmlns:a16="http://schemas.microsoft.com/office/drawing/2014/main" id="{288F4629-D8E2-45F2-BDC0-D2E5A5D186C9}"/>
                </a:ext>
              </a:extLst>
            </p:cNvPr>
            <p:cNvPicPr/>
            <p:nvPr userDrawn="1"/>
          </p:nvPicPr>
          <p:blipFill>
            <a:blip r:embed="rId6" cstate="print"/>
            <a:stretch>
              <a:fillRect/>
            </a:stretch>
          </p:blipFill>
          <p:spPr>
            <a:xfrm>
              <a:off x="3108185" y="5799864"/>
              <a:ext cx="152399" cy="152400"/>
            </a:xfrm>
            <a:prstGeom prst="rect">
              <a:avLst/>
            </a:prstGeom>
          </p:spPr>
        </p:pic>
        <p:pic>
          <p:nvPicPr>
            <p:cNvPr id="38" name="object 20">
              <a:extLst>
                <a:ext uri="{FF2B5EF4-FFF2-40B4-BE49-F238E27FC236}">
                  <a16:creationId xmlns:a16="http://schemas.microsoft.com/office/drawing/2014/main" id="{110D80BC-C46D-4F4F-A2B7-85282E506BA4}"/>
                </a:ext>
              </a:extLst>
            </p:cNvPr>
            <p:cNvPicPr/>
            <p:nvPr userDrawn="1"/>
          </p:nvPicPr>
          <p:blipFill>
            <a:blip r:embed="rId11" cstate="print"/>
            <a:stretch>
              <a:fillRect/>
            </a:stretch>
          </p:blipFill>
          <p:spPr>
            <a:xfrm>
              <a:off x="2754380" y="5799864"/>
              <a:ext cx="152399" cy="152400"/>
            </a:xfrm>
            <a:prstGeom prst="rect">
              <a:avLst/>
            </a:prstGeom>
          </p:spPr>
        </p:pic>
      </p:grpSp>
      <p:sp>
        <p:nvSpPr>
          <p:cNvPr id="16" name="Rectángulo 16">
            <a:extLst>
              <a:ext uri="{FF2B5EF4-FFF2-40B4-BE49-F238E27FC236}">
                <a16:creationId xmlns:a16="http://schemas.microsoft.com/office/drawing/2014/main" id="{6C22A4A0-2128-487B-AE6F-49AE9BB609B0}"/>
              </a:ext>
            </a:extLst>
          </p:cNvPr>
          <p:cNvSpPr/>
          <p:nvPr userDrawn="1"/>
        </p:nvSpPr>
        <p:spPr>
          <a:xfrm>
            <a:off x="0" y="0"/>
            <a:ext cx="12192000" cy="403986"/>
          </a:xfrm>
          <a:custGeom>
            <a:avLst/>
            <a:gdLst>
              <a:gd name="connsiteX0" fmla="*/ 0 w 12192000"/>
              <a:gd name="connsiteY0" fmla="*/ 0 h 151002"/>
              <a:gd name="connsiteX1" fmla="*/ 12192000 w 12192000"/>
              <a:gd name="connsiteY1" fmla="*/ 0 h 151002"/>
              <a:gd name="connsiteX2" fmla="*/ 12192000 w 12192000"/>
              <a:gd name="connsiteY2" fmla="*/ 151002 h 151002"/>
              <a:gd name="connsiteX3" fmla="*/ 0 w 12192000"/>
              <a:gd name="connsiteY3" fmla="*/ 151002 h 151002"/>
              <a:gd name="connsiteX4" fmla="*/ 0 w 12192000"/>
              <a:gd name="connsiteY4" fmla="*/ 0 h 151002"/>
              <a:gd name="connsiteX0" fmla="*/ 0 w 12228576"/>
              <a:gd name="connsiteY0" fmla="*/ 0 h 297306"/>
              <a:gd name="connsiteX1" fmla="*/ 12192000 w 12228576"/>
              <a:gd name="connsiteY1" fmla="*/ 0 h 297306"/>
              <a:gd name="connsiteX2" fmla="*/ 12228576 w 12228576"/>
              <a:gd name="connsiteY2" fmla="*/ 297306 h 297306"/>
              <a:gd name="connsiteX3" fmla="*/ 0 w 12228576"/>
              <a:gd name="connsiteY3" fmla="*/ 151002 h 297306"/>
              <a:gd name="connsiteX4" fmla="*/ 0 w 12228576"/>
              <a:gd name="connsiteY4" fmla="*/ 0 h 297306"/>
              <a:gd name="connsiteX0" fmla="*/ 0 w 12192000"/>
              <a:gd name="connsiteY0" fmla="*/ 0 h 403986"/>
              <a:gd name="connsiteX1" fmla="*/ 12192000 w 12192000"/>
              <a:gd name="connsiteY1" fmla="*/ 0 h 403986"/>
              <a:gd name="connsiteX2" fmla="*/ 12190476 w 12192000"/>
              <a:gd name="connsiteY2" fmla="*/ 403986 h 403986"/>
              <a:gd name="connsiteX3" fmla="*/ 0 w 12192000"/>
              <a:gd name="connsiteY3" fmla="*/ 151002 h 403986"/>
              <a:gd name="connsiteX4" fmla="*/ 0 w 12192000"/>
              <a:gd name="connsiteY4" fmla="*/ 0 h 403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403986">
                <a:moveTo>
                  <a:pt x="0" y="0"/>
                </a:moveTo>
                <a:lnTo>
                  <a:pt x="12192000" y="0"/>
                </a:lnTo>
                <a:lnTo>
                  <a:pt x="12190476" y="403986"/>
                </a:lnTo>
                <a:lnTo>
                  <a:pt x="0" y="151002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2856113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ángulo 16">
            <a:extLst>
              <a:ext uri="{FF2B5EF4-FFF2-40B4-BE49-F238E27FC236}">
                <a16:creationId xmlns:a16="http://schemas.microsoft.com/office/drawing/2014/main" id="{931547DC-34D7-3CBE-8868-CB53E391EF90}"/>
              </a:ext>
            </a:extLst>
          </p:cNvPr>
          <p:cNvSpPr/>
          <p:nvPr userDrawn="1"/>
        </p:nvSpPr>
        <p:spPr>
          <a:xfrm>
            <a:off x="0" y="0"/>
            <a:ext cx="12192000" cy="403986"/>
          </a:xfrm>
          <a:custGeom>
            <a:avLst/>
            <a:gdLst>
              <a:gd name="connsiteX0" fmla="*/ 0 w 12192000"/>
              <a:gd name="connsiteY0" fmla="*/ 0 h 151002"/>
              <a:gd name="connsiteX1" fmla="*/ 12192000 w 12192000"/>
              <a:gd name="connsiteY1" fmla="*/ 0 h 151002"/>
              <a:gd name="connsiteX2" fmla="*/ 12192000 w 12192000"/>
              <a:gd name="connsiteY2" fmla="*/ 151002 h 151002"/>
              <a:gd name="connsiteX3" fmla="*/ 0 w 12192000"/>
              <a:gd name="connsiteY3" fmla="*/ 151002 h 151002"/>
              <a:gd name="connsiteX4" fmla="*/ 0 w 12192000"/>
              <a:gd name="connsiteY4" fmla="*/ 0 h 151002"/>
              <a:gd name="connsiteX0" fmla="*/ 0 w 12228576"/>
              <a:gd name="connsiteY0" fmla="*/ 0 h 297306"/>
              <a:gd name="connsiteX1" fmla="*/ 12192000 w 12228576"/>
              <a:gd name="connsiteY1" fmla="*/ 0 h 297306"/>
              <a:gd name="connsiteX2" fmla="*/ 12228576 w 12228576"/>
              <a:gd name="connsiteY2" fmla="*/ 297306 h 297306"/>
              <a:gd name="connsiteX3" fmla="*/ 0 w 12228576"/>
              <a:gd name="connsiteY3" fmla="*/ 151002 h 297306"/>
              <a:gd name="connsiteX4" fmla="*/ 0 w 12228576"/>
              <a:gd name="connsiteY4" fmla="*/ 0 h 297306"/>
              <a:gd name="connsiteX0" fmla="*/ 0 w 12192000"/>
              <a:gd name="connsiteY0" fmla="*/ 0 h 403986"/>
              <a:gd name="connsiteX1" fmla="*/ 12192000 w 12192000"/>
              <a:gd name="connsiteY1" fmla="*/ 0 h 403986"/>
              <a:gd name="connsiteX2" fmla="*/ 12190476 w 12192000"/>
              <a:gd name="connsiteY2" fmla="*/ 403986 h 403986"/>
              <a:gd name="connsiteX3" fmla="*/ 0 w 12192000"/>
              <a:gd name="connsiteY3" fmla="*/ 151002 h 403986"/>
              <a:gd name="connsiteX4" fmla="*/ 0 w 12192000"/>
              <a:gd name="connsiteY4" fmla="*/ 0 h 403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403986">
                <a:moveTo>
                  <a:pt x="0" y="0"/>
                </a:moveTo>
                <a:lnTo>
                  <a:pt x="12192000" y="0"/>
                </a:lnTo>
                <a:lnTo>
                  <a:pt x="12190476" y="403986"/>
                </a:lnTo>
                <a:lnTo>
                  <a:pt x="0" y="151002"/>
                </a:lnTo>
                <a:lnTo>
                  <a:pt x="0" y="0"/>
                </a:lnTo>
                <a:close/>
              </a:path>
            </a:pathLst>
          </a:custGeom>
          <a:solidFill>
            <a:srgbClr val="ED38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grpSp>
        <p:nvGrpSpPr>
          <p:cNvPr id="16" name="Gruppo 15">
            <a:extLst>
              <a:ext uri="{FF2B5EF4-FFF2-40B4-BE49-F238E27FC236}">
                <a16:creationId xmlns:a16="http://schemas.microsoft.com/office/drawing/2014/main" id="{4DE796FA-BC0F-4F02-9B76-DCFBE04C4F2B}"/>
              </a:ext>
            </a:extLst>
          </p:cNvPr>
          <p:cNvGrpSpPr/>
          <p:nvPr userDrawn="1"/>
        </p:nvGrpSpPr>
        <p:grpSpPr>
          <a:xfrm>
            <a:off x="607443" y="5784622"/>
            <a:ext cx="10977114" cy="874724"/>
            <a:chOff x="607443" y="5723662"/>
            <a:chExt cx="10977114" cy="874724"/>
          </a:xfrm>
        </p:grpSpPr>
        <p:pic>
          <p:nvPicPr>
            <p:cNvPr id="18" name="Imagen 7">
              <a:extLst>
                <a:ext uri="{FF2B5EF4-FFF2-40B4-BE49-F238E27FC236}">
                  <a16:creationId xmlns:a16="http://schemas.microsoft.com/office/drawing/2014/main" id="{E36AD618-81CC-4B24-9BF1-964D4461942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3578" y="6139462"/>
              <a:ext cx="2187488" cy="458924"/>
            </a:xfrm>
            <a:prstGeom prst="rect">
              <a:avLst/>
            </a:prstGeom>
          </p:spPr>
        </p:pic>
        <p:sp>
          <p:nvSpPr>
            <p:cNvPr id="19" name="CuadroTexto 51">
              <a:extLst>
                <a:ext uri="{FF2B5EF4-FFF2-40B4-BE49-F238E27FC236}">
                  <a16:creationId xmlns:a16="http://schemas.microsoft.com/office/drawing/2014/main" id="{1A60B7BF-557D-4184-8BFB-A32CF1323BE9}"/>
                </a:ext>
              </a:extLst>
            </p:cNvPr>
            <p:cNvSpPr txBox="1"/>
            <p:nvPr userDrawn="1"/>
          </p:nvSpPr>
          <p:spPr>
            <a:xfrm>
              <a:off x="3507539" y="6150892"/>
              <a:ext cx="8077018" cy="41793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algn="just">
                <a:lnSpc>
                  <a:spcPts val="1300"/>
                </a:lnSpc>
                <a:defRPr sz="1000">
                  <a:latin typeface="+mn-lt"/>
                </a:defRPr>
              </a:pPr>
              <a:r>
                <a:t>«El apoyo de la Comisión Europea a la producción de esta publicación no constituye una aprobación de los contenidos que reflejan únicamente las opiniones de los autores, y la Comisión no puede ser considerada responsable del uso que pueda hacerse de la información contenida en la misma.»</a:t>
              </a:r>
            </a:p>
          </p:txBody>
        </p:sp>
        <p:sp>
          <p:nvSpPr>
            <p:cNvPr id="20" name="object 12">
              <a:extLst>
                <a:ext uri="{FF2B5EF4-FFF2-40B4-BE49-F238E27FC236}">
                  <a16:creationId xmlns:a16="http://schemas.microsoft.com/office/drawing/2014/main" id="{6309FB66-EE48-4BEC-B716-3066D4EE870C}"/>
                </a:ext>
              </a:extLst>
            </p:cNvPr>
            <p:cNvSpPr/>
            <p:nvPr userDrawn="1"/>
          </p:nvSpPr>
          <p:spPr>
            <a:xfrm flipV="1">
              <a:off x="3507539" y="5723662"/>
              <a:ext cx="8077018" cy="152397"/>
            </a:xfrm>
            <a:custGeom>
              <a:avLst/>
              <a:gdLst/>
              <a:ahLst/>
              <a:cxnLst/>
              <a:rect l="l" t="t" r="r" b="b"/>
              <a:pathLst>
                <a:path w="13021310">
                  <a:moveTo>
                    <a:pt x="0" y="0"/>
                  </a:moveTo>
                  <a:lnTo>
                    <a:pt x="13020820" y="0"/>
                  </a:lnTo>
                </a:path>
              </a:pathLst>
            </a:custGeom>
            <a:ln w="38099">
              <a:solidFill>
                <a:srgbClr val="000000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  <p:pic>
          <p:nvPicPr>
            <p:cNvPr id="21" name="object 13">
              <a:extLst>
                <a:ext uri="{FF2B5EF4-FFF2-40B4-BE49-F238E27FC236}">
                  <a16:creationId xmlns:a16="http://schemas.microsoft.com/office/drawing/2014/main" id="{8460579C-B3BC-4EA1-9039-970EC4702914}"/>
                </a:ext>
              </a:extLst>
            </p:cNvPr>
            <p:cNvPicPr/>
            <p:nvPr userDrawn="1"/>
          </p:nvPicPr>
          <p:blipFill>
            <a:blip r:embed="rId4" cstate="print"/>
            <a:stretch>
              <a:fillRect/>
            </a:stretch>
          </p:blipFill>
          <p:spPr>
            <a:xfrm>
              <a:off x="607443" y="5799864"/>
              <a:ext cx="152399" cy="152400"/>
            </a:xfrm>
            <a:prstGeom prst="rect">
              <a:avLst/>
            </a:prstGeom>
          </p:spPr>
        </p:pic>
        <p:pic>
          <p:nvPicPr>
            <p:cNvPr id="22" name="object 14">
              <a:extLst>
                <a:ext uri="{FF2B5EF4-FFF2-40B4-BE49-F238E27FC236}">
                  <a16:creationId xmlns:a16="http://schemas.microsoft.com/office/drawing/2014/main" id="{A1264C71-4DD3-469A-851B-0CEA7C98807E}"/>
                </a:ext>
              </a:extLst>
            </p:cNvPr>
            <p:cNvPicPr/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966872" y="5799864"/>
              <a:ext cx="152399" cy="152400"/>
            </a:xfrm>
            <a:prstGeom prst="rect">
              <a:avLst/>
            </a:prstGeom>
          </p:spPr>
        </p:pic>
        <p:pic>
          <p:nvPicPr>
            <p:cNvPr id="23" name="object 15">
              <a:extLst>
                <a:ext uri="{FF2B5EF4-FFF2-40B4-BE49-F238E27FC236}">
                  <a16:creationId xmlns:a16="http://schemas.microsoft.com/office/drawing/2014/main" id="{3FF72DCD-613A-4EC7-BBB9-7BAB228CD1D9}"/>
                </a:ext>
              </a:extLst>
            </p:cNvPr>
            <p:cNvPicPr/>
            <p:nvPr userDrawn="1"/>
          </p:nvPicPr>
          <p:blipFill>
            <a:blip r:embed="rId6" cstate="print"/>
            <a:stretch>
              <a:fillRect/>
            </a:stretch>
          </p:blipFill>
          <p:spPr>
            <a:xfrm>
              <a:off x="1320678" y="5799864"/>
              <a:ext cx="152399" cy="152400"/>
            </a:xfrm>
            <a:prstGeom prst="rect">
              <a:avLst/>
            </a:prstGeom>
          </p:spPr>
        </p:pic>
        <p:pic>
          <p:nvPicPr>
            <p:cNvPr id="24" name="object 16">
              <a:extLst>
                <a:ext uri="{FF2B5EF4-FFF2-40B4-BE49-F238E27FC236}">
                  <a16:creationId xmlns:a16="http://schemas.microsoft.com/office/drawing/2014/main" id="{72BF8632-A83C-4AF6-8227-19145389298C}"/>
                </a:ext>
              </a:extLst>
            </p:cNvPr>
            <p:cNvPicPr/>
            <p:nvPr userDrawn="1"/>
          </p:nvPicPr>
          <p:blipFill>
            <a:blip r:embed="rId7" cstate="print"/>
            <a:stretch>
              <a:fillRect/>
            </a:stretch>
          </p:blipFill>
          <p:spPr>
            <a:xfrm>
              <a:off x="1680911" y="5799864"/>
              <a:ext cx="152399" cy="152400"/>
            </a:xfrm>
            <a:prstGeom prst="rect">
              <a:avLst/>
            </a:prstGeom>
          </p:spPr>
        </p:pic>
        <p:pic>
          <p:nvPicPr>
            <p:cNvPr id="25" name="object 17">
              <a:extLst>
                <a:ext uri="{FF2B5EF4-FFF2-40B4-BE49-F238E27FC236}">
                  <a16:creationId xmlns:a16="http://schemas.microsoft.com/office/drawing/2014/main" id="{B3AEC38C-EC07-43BB-9467-FD329E5E8FAD}"/>
                </a:ext>
              </a:extLst>
            </p:cNvPr>
            <p:cNvPicPr/>
            <p:nvPr userDrawn="1"/>
          </p:nvPicPr>
          <p:blipFill>
            <a:blip r:embed="rId8" cstate="print"/>
            <a:stretch>
              <a:fillRect/>
            </a:stretch>
          </p:blipFill>
          <p:spPr>
            <a:xfrm>
              <a:off x="2040340" y="5799864"/>
              <a:ext cx="152399" cy="152400"/>
            </a:xfrm>
            <a:prstGeom prst="rect">
              <a:avLst/>
            </a:prstGeom>
          </p:spPr>
        </p:pic>
        <p:pic>
          <p:nvPicPr>
            <p:cNvPr id="26" name="object 18">
              <a:extLst>
                <a:ext uri="{FF2B5EF4-FFF2-40B4-BE49-F238E27FC236}">
                  <a16:creationId xmlns:a16="http://schemas.microsoft.com/office/drawing/2014/main" id="{0EF6C728-A1C9-41E6-8402-00E1ADA19574}"/>
                </a:ext>
              </a:extLst>
            </p:cNvPr>
            <p:cNvPicPr/>
            <p:nvPr userDrawn="1"/>
          </p:nvPicPr>
          <p:blipFill>
            <a:blip r:embed="rId9" cstate="print"/>
            <a:stretch>
              <a:fillRect/>
            </a:stretch>
          </p:blipFill>
          <p:spPr>
            <a:xfrm>
              <a:off x="2394146" y="5799864"/>
              <a:ext cx="152399" cy="152400"/>
            </a:xfrm>
            <a:prstGeom prst="rect">
              <a:avLst/>
            </a:prstGeom>
          </p:spPr>
        </p:pic>
        <p:pic>
          <p:nvPicPr>
            <p:cNvPr id="27" name="object 19">
              <a:extLst>
                <a:ext uri="{FF2B5EF4-FFF2-40B4-BE49-F238E27FC236}">
                  <a16:creationId xmlns:a16="http://schemas.microsoft.com/office/drawing/2014/main" id="{24F4C8E2-3E79-47D2-9E97-808007D8FB5A}"/>
                </a:ext>
              </a:extLst>
            </p:cNvPr>
            <p:cNvPicPr/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3108185" y="5799864"/>
              <a:ext cx="152399" cy="152400"/>
            </a:xfrm>
            <a:prstGeom prst="rect">
              <a:avLst/>
            </a:prstGeom>
          </p:spPr>
        </p:pic>
        <p:pic>
          <p:nvPicPr>
            <p:cNvPr id="28" name="object 20">
              <a:extLst>
                <a:ext uri="{FF2B5EF4-FFF2-40B4-BE49-F238E27FC236}">
                  <a16:creationId xmlns:a16="http://schemas.microsoft.com/office/drawing/2014/main" id="{C964EE51-6384-46B6-9B8B-F7270720D7DF}"/>
                </a:ext>
              </a:extLst>
            </p:cNvPr>
            <p:cNvPicPr/>
            <p:nvPr userDrawn="1"/>
          </p:nvPicPr>
          <p:blipFill>
            <a:blip r:embed="rId10" cstate="print"/>
            <a:stretch>
              <a:fillRect/>
            </a:stretch>
          </p:blipFill>
          <p:spPr>
            <a:xfrm>
              <a:off x="2754380" y="5799864"/>
              <a:ext cx="152399" cy="152400"/>
            </a:xfrm>
            <a:prstGeom prst="rect">
              <a:avLst/>
            </a:prstGeom>
          </p:spPr>
        </p:pic>
      </p:grpSp>
      <p:pic>
        <p:nvPicPr>
          <p:cNvPr id="29" name="Imagen 59">
            <a:extLst>
              <a:ext uri="{FF2B5EF4-FFF2-40B4-BE49-F238E27FC236}">
                <a16:creationId xmlns:a16="http://schemas.microsoft.com/office/drawing/2014/main" id="{A393D1E5-CB29-4941-9FD4-E21DBBF86D90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4337" y="471054"/>
            <a:ext cx="162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9538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ángulo 16">
            <a:extLst>
              <a:ext uri="{FF2B5EF4-FFF2-40B4-BE49-F238E27FC236}">
                <a16:creationId xmlns:a16="http://schemas.microsoft.com/office/drawing/2014/main" id="{931547DC-34D7-3CBE-8868-CB53E391EF90}"/>
              </a:ext>
            </a:extLst>
          </p:cNvPr>
          <p:cNvSpPr/>
          <p:nvPr userDrawn="1"/>
        </p:nvSpPr>
        <p:spPr>
          <a:xfrm>
            <a:off x="0" y="0"/>
            <a:ext cx="12192000" cy="403986"/>
          </a:xfrm>
          <a:custGeom>
            <a:avLst/>
            <a:gdLst>
              <a:gd name="connsiteX0" fmla="*/ 0 w 12192000"/>
              <a:gd name="connsiteY0" fmla="*/ 0 h 151002"/>
              <a:gd name="connsiteX1" fmla="*/ 12192000 w 12192000"/>
              <a:gd name="connsiteY1" fmla="*/ 0 h 151002"/>
              <a:gd name="connsiteX2" fmla="*/ 12192000 w 12192000"/>
              <a:gd name="connsiteY2" fmla="*/ 151002 h 151002"/>
              <a:gd name="connsiteX3" fmla="*/ 0 w 12192000"/>
              <a:gd name="connsiteY3" fmla="*/ 151002 h 151002"/>
              <a:gd name="connsiteX4" fmla="*/ 0 w 12192000"/>
              <a:gd name="connsiteY4" fmla="*/ 0 h 151002"/>
              <a:gd name="connsiteX0" fmla="*/ 0 w 12228576"/>
              <a:gd name="connsiteY0" fmla="*/ 0 h 297306"/>
              <a:gd name="connsiteX1" fmla="*/ 12192000 w 12228576"/>
              <a:gd name="connsiteY1" fmla="*/ 0 h 297306"/>
              <a:gd name="connsiteX2" fmla="*/ 12228576 w 12228576"/>
              <a:gd name="connsiteY2" fmla="*/ 297306 h 297306"/>
              <a:gd name="connsiteX3" fmla="*/ 0 w 12228576"/>
              <a:gd name="connsiteY3" fmla="*/ 151002 h 297306"/>
              <a:gd name="connsiteX4" fmla="*/ 0 w 12228576"/>
              <a:gd name="connsiteY4" fmla="*/ 0 h 297306"/>
              <a:gd name="connsiteX0" fmla="*/ 0 w 12192000"/>
              <a:gd name="connsiteY0" fmla="*/ 0 h 403986"/>
              <a:gd name="connsiteX1" fmla="*/ 12192000 w 12192000"/>
              <a:gd name="connsiteY1" fmla="*/ 0 h 403986"/>
              <a:gd name="connsiteX2" fmla="*/ 12190476 w 12192000"/>
              <a:gd name="connsiteY2" fmla="*/ 403986 h 403986"/>
              <a:gd name="connsiteX3" fmla="*/ 0 w 12192000"/>
              <a:gd name="connsiteY3" fmla="*/ 151002 h 403986"/>
              <a:gd name="connsiteX4" fmla="*/ 0 w 12192000"/>
              <a:gd name="connsiteY4" fmla="*/ 0 h 403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403986">
                <a:moveTo>
                  <a:pt x="0" y="0"/>
                </a:moveTo>
                <a:lnTo>
                  <a:pt x="12192000" y="0"/>
                </a:lnTo>
                <a:lnTo>
                  <a:pt x="12190476" y="403986"/>
                </a:lnTo>
                <a:lnTo>
                  <a:pt x="0" y="151002"/>
                </a:lnTo>
                <a:lnTo>
                  <a:pt x="0" y="0"/>
                </a:lnTo>
                <a:close/>
              </a:path>
            </a:pathLst>
          </a:custGeom>
          <a:solidFill>
            <a:srgbClr val="F14F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grpSp>
        <p:nvGrpSpPr>
          <p:cNvPr id="16" name="Gruppo 15">
            <a:extLst>
              <a:ext uri="{FF2B5EF4-FFF2-40B4-BE49-F238E27FC236}">
                <a16:creationId xmlns:a16="http://schemas.microsoft.com/office/drawing/2014/main" id="{3D9BAF6C-6E99-4F0A-A486-89D5E801C90A}"/>
              </a:ext>
            </a:extLst>
          </p:cNvPr>
          <p:cNvGrpSpPr/>
          <p:nvPr userDrawn="1"/>
        </p:nvGrpSpPr>
        <p:grpSpPr>
          <a:xfrm>
            <a:off x="607443" y="5784622"/>
            <a:ext cx="10977114" cy="874724"/>
            <a:chOff x="607443" y="5723662"/>
            <a:chExt cx="10977114" cy="874724"/>
          </a:xfrm>
        </p:grpSpPr>
        <p:pic>
          <p:nvPicPr>
            <p:cNvPr id="18" name="Imagen 7">
              <a:extLst>
                <a:ext uri="{FF2B5EF4-FFF2-40B4-BE49-F238E27FC236}">
                  <a16:creationId xmlns:a16="http://schemas.microsoft.com/office/drawing/2014/main" id="{540B02AA-EA79-44D0-8D5E-274D0BBDD35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3578" y="6139462"/>
              <a:ext cx="2187488" cy="458924"/>
            </a:xfrm>
            <a:prstGeom prst="rect">
              <a:avLst/>
            </a:prstGeom>
          </p:spPr>
        </p:pic>
        <p:sp>
          <p:nvSpPr>
            <p:cNvPr id="19" name="CuadroTexto 51">
              <a:extLst>
                <a:ext uri="{FF2B5EF4-FFF2-40B4-BE49-F238E27FC236}">
                  <a16:creationId xmlns:a16="http://schemas.microsoft.com/office/drawing/2014/main" id="{70380837-ED4B-40B2-829F-2EDDDC102277}"/>
                </a:ext>
              </a:extLst>
            </p:cNvPr>
            <p:cNvSpPr txBox="1"/>
            <p:nvPr userDrawn="1"/>
          </p:nvSpPr>
          <p:spPr>
            <a:xfrm>
              <a:off x="3507539" y="6150892"/>
              <a:ext cx="8077018" cy="41793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algn="just">
                <a:lnSpc>
                  <a:spcPts val="1300"/>
                </a:lnSpc>
                <a:defRPr sz="1000">
                  <a:latin typeface="+mn-lt"/>
                </a:defRPr>
              </a:pPr>
              <a:r>
                <a:t>«El apoyo de la Comisión Europea a la producción de esta publicación no constituye una aprobación de los contenidos que reflejan únicamente las opiniones de los autores, y la Comisión no puede ser considerada responsable del uso que pueda hacerse de la información contenida en la misma.»</a:t>
              </a:r>
            </a:p>
          </p:txBody>
        </p:sp>
        <p:sp>
          <p:nvSpPr>
            <p:cNvPr id="20" name="object 12">
              <a:extLst>
                <a:ext uri="{FF2B5EF4-FFF2-40B4-BE49-F238E27FC236}">
                  <a16:creationId xmlns:a16="http://schemas.microsoft.com/office/drawing/2014/main" id="{E5DC8FAC-2D05-45C1-91EB-209DFB48D49E}"/>
                </a:ext>
              </a:extLst>
            </p:cNvPr>
            <p:cNvSpPr/>
            <p:nvPr userDrawn="1"/>
          </p:nvSpPr>
          <p:spPr>
            <a:xfrm flipV="1">
              <a:off x="3507539" y="5723662"/>
              <a:ext cx="8077018" cy="152397"/>
            </a:xfrm>
            <a:custGeom>
              <a:avLst/>
              <a:gdLst/>
              <a:ahLst/>
              <a:cxnLst/>
              <a:rect l="l" t="t" r="r" b="b"/>
              <a:pathLst>
                <a:path w="13021310">
                  <a:moveTo>
                    <a:pt x="0" y="0"/>
                  </a:moveTo>
                  <a:lnTo>
                    <a:pt x="13020820" y="0"/>
                  </a:lnTo>
                </a:path>
              </a:pathLst>
            </a:custGeom>
            <a:ln w="38099">
              <a:solidFill>
                <a:srgbClr val="000000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  <p:pic>
          <p:nvPicPr>
            <p:cNvPr id="21" name="object 13">
              <a:extLst>
                <a:ext uri="{FF2B5EF4-FFF2-40B4-BE49-F238E27FC236}">
                  <a16:creationId xmlns:a16="http://schemas.microsoft.com/office/drawing/2014/main" id="{574B688D-9AA7-4693-A8AD-892918DC8243}"/>
                </a:ext>
              </a:extLst>
            </p:cNvPr>
            <p:cNvPicPr/>
            <p:nvPr userDrawn="1"/>
          </p:nvPicPr>
          <p:blipFill>
            <a:blip r:embed="rId4" cstate="print"/>
            <a:stretch>
              <a:fillRect/>
            </a:stretch>
          </p:blipFill>
          <p:spPr>
            <a:xfrm>
              <a:off x="607443" y="5799864"/>
              <a:ext cx="152399" cy="152400"/>
            </a:xfrm>
            <a:prstGeom prst="rect">
              <a:avLst/>
            </a:prstGeom>
          </p:spPr>
        </p:pic>
        <p:pic>
          <p:nvPicPr>
            <p:cNvPr id="22" name="object 14">
              <a:extLst>
                <a:ext uri="{FF2B5EF4-FFF2-40B4-BE49-F238E27FC236}">
                  <a16:creationId xmlns:a16="http://schemas.microsoft.com/office/drawing/2014/main" id="{C39D9488-CDD8-40C8-9849-E12FE1548E2F}"/>
                </a:ext>
              </a:extLst>
            </p:cNvPr>
            <p:cNvPicPr/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966872" y="5799864"/>
              <a:ext cx="152399" cy="152400"/>
            </a:xfrm>
            <a:prstGeom prst="rect">
              <a:avLst/>
            </a:prstGeom>
          </p:spPr>
        </p:pic>
        <p:pic>
          <p:nvPicPr>
            <p:cNvPr id="23" name="object 15">
              <a:extLst>
                <a:ext uri="{FF2B5EF4-FFF2-40B4-BE49-F238E27FC236}">
                  <a16:creationId xmlns:a16="http://schemas.microsoft.com/office/drawing/2014/main" id="{B4453C07-4483-42FF-8C41-637DFFB149DE}"/>
                </a:ext>
              </a:extLst>
            </p:cNvPr>
            <p:cNvPicPr/>
            <p:nvPr userDrawn="1"/>
          </p:nvPicPr>
          <p:blipFill>
            <a:blip r:embed="rId6" cstate="print"/>
            <a:stretch>
              <a:fillRect/>
            </a:stretch>
          </p:blipFill>
          <p:spPr>
            <a:xfrm>
              <a:off x="1320678" y="5799864"/>
              <a:ext cx="152399" cy="152400"/>
            </a:xfrm>
            <a:prstGeom prst="rect">
              <a:avLst/>
            </a:prstGeom>
          </p:spPr>
        </p:pic>
        <p:pic>
          <p:nvPicPr>
            <p:cNvPr id="24" name="object 16">
              <a:extLst>
                <a:ext uri="{FF2B5EF4-FFF2-40B4-BE49-F238E27FC236}">
                  <a16:creationId xmlns:a16="http://schemas.microsoft.com/office/drawing/2014/main" id="{7CFD91A2-E03C-4FDE-98FB-C2B6C00FA01C}"/>
                </a:ext>
              </a:extLst>
            </p:cNvPr>
            <p:cNvPicPr/>
            <p:nvPr userDrawn="1"/>
          </p:nvPicPr>
          <p:blipFill>
            <a:blip r:embed="rId7" cstate="print"/>
            <a:stretch>
              <a:fillRect/>
            </a:stretch>
          </p:blipFill>
          <p:spPr>
            <a:xfrm>
              <a:off x="1680911" y="5799864"/>
              <a:ext cx="152399" cy="152400"/>
            </a:xfrm>
            <a:prstGeom prst="rect">
              <a:avLst/>
            </a:prstGeom>
          </p:spPr>
        </p:pic>
        <p:pic>
          <p:nvPicPr>
            <p:cNvPr id="25" name="object 17">
              <a:extLst>
                <a:ext uri="{FF2B5EF4-FFF2-40B4-BE49-F238E27FC236}">
                  <a16:creationId xmlns:a16="http://schemas.microsoft.com/office/drawing/2014/main" id="{C6D7F8AE-9A45-4730-955F-1F39542D5D56}"/>
                </a:ext>
              </a:extLst>
            </p:cNvPr>
            <p:cNvPicPr/>
            <p:nvPr userDrawn="1"/>
          </p:nvPicPr>
          <p:blipFill>
            <a:blip r:embed="rId8" cstate="print"/>
            <a:stretch>
              <a:fillRect/>
            </a:stretch>
          </p:blipFill>
          <p:spPr>
            <a:xfrm>
              <a:off x="2040340" y="5799864"/>
              <a:ext cx="152399" cy="152400"/>
            </a:xfrm>
            <a:prstGeom prst="rect">
              <a:avLst/>
            </a:prstGeom>
          </p:spPr>
        </p:pic>
        <p:pic>
          <p:nvPicPr>
            <p:cNvPr id="26" name="object 18">
              <a:extLst>
                <a:ext uri="{FF2B5EF4-FFF2-40B4-BE49-F238E27FC236}">
                  <a16:creationId xmlns:a16="http://schemas.microsoft.com/office/drawing/2014/main" id="{8463D122-E53E-44A8-A700-3D0143617A56}"/>
                </a:ext>
              </a:extLst>
            </p:cNvPr>
            <p:cNvPicPr/>
            <p:nvPr userDrawn="1"/>
          </p:nvPicPr>
          <p:blipFill>
            <a:blip r:embed="rId9" cstate="print"/>
            <a:stretch>
              <a:fillRect/>
            </a:stretch>
          </p:blipFill>
          <p:spPr>
            <a:xfrm>
              <a:off x="2394146" y="5799864"/>
              <a:ext cx="152399" cy="152400"/>
            </a:xfrm>
            <a:prstGeom prst="rect">
              <a:avLst/>
            </a:prstGeom>
          </p:spPr>
        </p:pic>
        <p:pic>
          <p:nvPicPr>
            <p:cNvPr id="27" name="object 19">
              <a:extLst>
                <a:ext uri="{FF2B5EF4-FFF2-40B4-BE49-F238E27FC236}">
                  <a16:creationId xmlns:a16="http://schemas.microsoft.com/office/drawing/2014/main" id="{05112D1D-6F35-406A-B3AD-4DFFE44F8118}"/>
                </a:ext>
              </a:extLst>
            </p:cNvPr>
            <p:cNvPicPr/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3108185" y="5799864"/>
              <a:ext cx="152399" cy="152400"/>
            </a:xfrm>
            <a:prstGeom prst="rect">
              <a:avLst/>
            </a:prstGeom>
          </p:spPr>
        </p:pic>
        <p:pic>
          <p:nvPicPr>
            <p:cNvPr id="28" name="object 20">
              <a:extLst>
                <a:ext uri="{FF2B5EF4-FFF2-40B4-BE49-F238E27FC236}">
                  <a16:creationId xmlns:a16="http://schemas.microsoft.com/office/drawing/2014/main" id="{283C8875-9080-44AB-B501-85634F2D8C00}"/>
                </a:ext>
              </a:extLst>
            </p:cNvPr>
            <p:cNvPicPr/>
            <p:nvPr userDrawn="1"/>
          </p:nvPicPr>
          <p:blipFill>
            <a:blip r:embed="rId10" cstate="print"/>
            <a:stretch>
              <a:fillRect/>
            </a:stretch>
          </p:blipFill>
          <p:spPr>
            <a:xfrm>
              <a:off x="2754380" y="5799864"/>
              <a:ext cx="152399" cy="152400"/>
            </a:xfrm>
            <a:prstGeom prst="rect">
              <a:avLst/>
            </a:prstGeom>
          </p:spPr>
        </p:pic>
      </p:grpSp>
      <p:pic>
        <p:nvPicPr>
          <p:cNvPr id="29" name="Imagen 59">
            <a:extLst>
              <a:ext uri="{FF2B5EF4-FFF2-40B4-BE49-F238E27FC236}">
                <a16:creationId xmlns:a16="http://schemas.microsoft.com/office/drawing/2014/main" id="{C6F75AB0-7E96-4E73-9606-BFF52FB23768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4337" y="471054"/>
            <a:ext cx="162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461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DBD3A23B-EB75-355C-3D2A-573A6000CE6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1084" y="1690210"/>
            <a:ext cx="3913115" cy="2608743"/>
          </a:xfrm>
          <a:prstGeom prst="rect">
            <a:avLst/>
          </a:prstGeom>
        </p:spPr>
      </p:pic>
      <p:grpSp>
        <p:nvGrpSpPr>
          <p:cNvPr id="27" name="Gruppo 26">
            <a:extLst>
              <a:ext uri="{FF2B5EF4-FFF2-40B4-BE49-F238E27FC236}">
                <a16:creationId xmlns:a16="http://schemas.microsoft.com/office/drawing/2014/main" id="{137C2F75-71AB-42A9-9775-C733567CB7E6}"/>
              </a:ext>
            </a:extLst>
          </p:cNvPr>
          <p:cNvGrpSpPr/>
          <p:nvPr userDrawn="1"/>
        </p:nvGrpSpPr>
        <p:grpSpPr>
          <a:xfrm>
            <a:off x="607443" y="5784622"/>
            <a:ext cx="10977114" cy="874724"/>
            <a:chOff x="607443" y="5723662"/>
            <a:chExt cx="10977114" cy="874724"/>
          </a:xfrm>
        </p:grpSpPr>
        <p:pic>
          <p:nvPicPr>
            <p:cNvPr id="28" name="Imagen 7">
              <a:extLst>
                <a:ext uri="{FF2B5EF4-FFF2-40B4-BE49-F238E27FC236}">
                  <a16:creationId xmlns:a16="http://schemas.microsoft.com/office/drawing/2014/main" id="{FF897D87-92A4-4E27-B64D-E0AD6A548EA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3578" y="6139462"/>
              <a:ext cx="2187488" cy="458924"/>
            </a:xfrm>
            <a:prstGeom prst="rect">
              <a:avLst/>
            </a:prstGeom>
          </p:spPr>
        </p:pic>
        <p:sp>
          <p:nvSpPr>
            <p:cNvPr id="29" name="CuadroTexto 51">
              <a:extLst>
                <a:ext uri="{FF2B5EF4-FFF2-40B4-BE49-F238E27FC236}">
                  <a16:creationId xmlns:a16="http://schemas.microsoft.com/office/drawing/2014/main" id="{001CEFBF-F1A1-484F-AF31-A08E7D54B4A8}"/>
                </a:ext>
              </a:extLst>
            </p:cNvPr>
            <p:cNvSpPr txBox="1"/>
            <p:nvPr userDrawn="1"/>
          </p:nvSpPr>
          <p:spPr>
            <a:xfrm>
              <a:off x="3507539" y="6150892"/>
              <a:ext cx="8077018" cy="41793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algn="just">
                <a:lnSpc>
                  <a:spcPts val="1300"/>
                </a:lnSpc>
                <a:defRPr sz="1000">
                  <a:latin typeface="+mn-lt"/>
                </a:defRPr>
              </a:pPr>
              <a:r>
                <a:t>«El apoyo de la Comisión Europea a la producción de esta publicación no constituye una aprobación de los contenidos que reflejan únicamente las opiniones de los autores, y la Comisión no puede ser considerada responsable del uso que pueda hacerse de la información contenida en la misma.»</a:t>
              </a:r>
            </a:p>
          </p:txBody>
        </p:sp>
        <p:sp>
          <p:nvSpPr>
            <p:cNvPr id="30" name="object 12">
              <a:extLst>
                <a:ext uri="{FF2B5EF4-FFF2-40B4-BE49-F238E27FC236}">
                  <a16:creationId xmlns:a16="http://schemas.microsoft.com/office/drawing/2014/main" id="{D104A72A-ED41-409D-A168-227DA93B5490}"/>
                </a:ext>
              </a:extLst>
            </p:cNvPr>
            <p:cNvSpPr/>
            <p:nvPr userDrawn="1"/>
          </p:nvSpPr>
          <p:spPr>
            <a:xfrm flipV="1">
              <a:off x="3507539" y="5723662"/>
              <a:ext cx="8077018" cy="152397"/>
            </a:xfrm>
            <a:custGeom>
              <a:avLst/>
              <a:gdLst/>
              <a:ahLst/>
              <a:cxnLst/>
              <a:rect l="l" t="t" r="r" b="b"/>
              <a:pathLst>
                <a:path w="13021310">
                  <a:moveTo>
                    <a:pt x="0" y="0"/>
                  </a:moveTo>
                  <a:lnTo>
                    <a:pt x="13020820" y="0"/>
                  </a:lnTo>
                </a:path>
              </a:pathLst>
            </a:custGeom>
            <a:ln w="38099">
              <a:solidFill>
                <a:srgbClr val="000000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  <p:pic>
          <p:nvPicPr>
            <p:cNvPr id="31" name="object 13">
              <a:extLst>
                <a:ext uri="{FF2B5EF4-FFF2-40B4-BE49-F238E27FC236}">
                  <a16:creationId xmlns:a16="http://schemas.microsoft.com/office/drawing/2014/main" id="{151278A2-4869-451E-8031-FE4EAE30446A}"/>
                </a:ext>
              </a:extLst>
            </p:cNvPr>
            <p:cNvPicPr/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607443" y="5799864"/>
              <a:ext cx="152399" cy="152400"/>
            </a:xfrm>
            <a:prstGeom prst="rect">
              <a:avLst/>
            </a:prstGeom>
          </p:spPr>
        </p:pic>
        <p:pic>
          <p:nvPicPr>
            <p:cNvPr id="32" name="object 14">
              <a:extLst>
                <a:ext uri="{FF2B5EF4-FFF2-40B4-BE49-F238E27FC236}">
                  <a16:creationId xmlns:a16="http://schemas.microsoft.com/office/drawing/2014/main" id="{6505B6A2-FA9C-43AA-AC19-3E0C1D0C75DC}"/>
                </a:ext>
              </a:extLst>
            </p:cNvPr>
            <p:cNvPicPr/>
            <p:nvPr userDrawn="1"/>
          </p:nvPicPr>
          <p:blipFill>
            <a:blip r:embed="rId6" cstate="print"/>
            <a:stretch>
              <a:fillRect/>
            </a:stretch>
          </p:blipFill>
          <p:spPr>
            <a:xfrm>
              <a:off x="966872" y="5799864"/>
              <a:ext cx="152399" cy="152400"/>
            </a:xfrm>
            <a:prstGeom prst="rect">
              <a:avLst/>
            </a:prstGeom>
          </p:spPr>
        </p:pic>
        <p:pic>
          <p:nvPicPr>
            <p:cNvPr id="33" name="object 15">
              <a:extLst>
                <a:ext uri="{FF2B5EF4-FFF2-40B4-BE49-F238E27FC236}">
                  <a16:creationId xmlns:a16="http://schemas.microsoft.com/office/drawing/2014/main" id="{384A9780-663D-4F1B-B81E-A4161A7B7E31}"/>
                </a:ext>
              </a:extLst>
            </p:cNvPr>
            <p:cNvPicPr/>
            <p:nvPr userDrawn="1"/>
          </p:nvPicPr>
          <p:blipFill>
            <a:blip r:embed="rId7" cstate="print"/>
            <a:stretch>
              <a:fillRect/>
            </a:stretch>
          </p:blipFill>
          <p:spPr>
            <a:xfrm>
              <a:off x="1320678" y="5799864"/>
              <a:ext cx="152399" cy="152400"/>
            </a:xfrm>
            <a:prstGeom prst="rect">
              <a:avLst/>
            </a:prstGeom>
          </p:spPr>
        </p:pic>
        <p:pic>
          <p:nvPicPr>
            <p:cNvPr id="34" name="object 16">
              <a:extLst>
                <a:ext uri="{FF2B5EF4-FFF2-40B4-BE49-F238E27FC236}">
                  <a16:creationId xmlns:a16="http://schemas.microsoft.com/office/drawing/2014/main" id="{85A1F843-18A1-4AC7-9DB0-57753147A430}"/>
                </a:ext>
              </a:extLst>
            </p:cNvPr>
            <p:cNvPicPr/>
            <p:nvPr userDrawn="1"/>
          </p:nvPicPr>
          <p:blipFill>
            <a:blip r:embed="rId8" cstate="print"/>
            <a:stretch>
              <a:fillRect/>
            </a:stretch>
          </p:blipFill>
          <p:spPr>
            <a:xfrm>
              <a:off x="1680911" y="5799864"/>
              <a:ext cx="152399" cy="152400"/>
            </a:xfrm>
            <a:prstGeom prst="rect">
              <a:avLst/>
            </a:prstGeom>
          </p:spPr>
        </p:pic>
        <p:pic>
          <p:nvPicPr>
            <p:cNvPr id="35" name="object 17">
              <a:extLst>
                <a:ext uri="{FF2B5EF4-FFF2-40B4-BE49-F238E27FC236}">
                  <a16:creationId xmlns:a16="http://schemas.microsoft.com/office/drawing/2014/main" id="{EDBB0539-EE38-4AB0-A831-21B61EE3B616}"/>
                </a:ext>
              </a:extLst>
            </p:cNvPr>
            <p:cNvPicPr/>
            <p:nvPr userDrawn="1"/>
          </p:nvPicPr>
          <p:blipFill>
            <a:blip r:embed="rId9" cstate="print"/>
            <a:stretch>
              <a:fillRect/>
            </a:stretch>
          </p:blipFill>
          <p:spPr>
            <a:xfrm>
              <a:off x="2040340" y="5799864"/>
              <a:ext cx="152399" cy="152400"/>
            </a:xfrm>
            <a:prstGeom prst="rect">
              <a:avLst/>
            </a:prstGeom>
          </p:spPr>
        </p:pic>
        <p:pic>
          <p:nvPicPr>
            <p:cNvPr id="36" name="object 18">
              <a:extLst>
                <a:ext uri="{FF2B5EF4-FFF2-40B4-BE49-F238E27FC236}">
                  <a16:creationId xmlns:a16="http://schemas.microsoft.com/office/drawing/2014/main" id="{E3A48300-18F6-4042-85B5-F9C0FAC899A6}"/>
                </a:ext>
              </a:extLst>
            </p:cNvPr>
            <p:cNvPicPr/>
            <p:nvPr userDrawn="1"/>
          </p:nvPicPr>
          <p:blipFill>
            <a:blip r:embed="rId10" cstate="print"/>
            <a:stretch>
              <a:fillRect/>
            </a:stretch>
          </p:blipFill>
          <p:spPr>
            <a:xfrm>
              <a:off x="2394146" y="5799864"/>
              <a:ext cx="152399" cy="152400"/>
            </a:xfrm>
            <a:prstGeom prst="rect">
              <a:avLst/>
            </a:prstGeom>
          </p:spPr>
        </p:pic>
        <p:pic>
          <p:nvPicPr>
            <p:cNvPr id="37" name="object 19">
              <a:extLst>
                <a:ext uri="{FF2B5EF4-FFF2-40B4-BE49-F238E27FC236}">
                  <a16:creationId xmlns:a16="http://schemas.microsoft.com/office/drawing/2014/main" id="{288F4629-D8E2-45F2-BDC0-D2E5A5D186C9}"/>
                </a:ext>
              </a:extLst>
            </p:cNvPr>
            <p:cNvPicPr/>
            <p:nvPr userDrawn="1"/>
          </p:nvPicPr>
          <p:blipFill>
            <a:blip r:embed="rId6" cstate="print"/>
            <a:stretch>
              <a:fillRect/>
            </a:stretch>
          </p:blipFill>
          <p:spPr>
            <a:xfrm>
              <a:off x="3108185" y="5799864"/>
              <a:ext cx="152399" cy="152400"/>
            </a:xfrm>
            <a:prstGeom prst="rect">
              <a:avLst/>
            </a:prstGeom>
          </p:spPr>
        </p:pic>
        <p:pic>
          <p:nvPicPr>
            <p:cNvPr id="38" name="object 20">
              <a:extLst>
                <a:ext uri="{FF2B5EF4-FFF2-40B4-BE49-F238E27FC236}">
                  <a16:creationId xmlns:a16="http://schemas.microsoft.com/office/drawing/2014/main" id="{110D80BC-C46D-4F4F-A2B7-85282E506BA4}"/>
                </a:ext>
              </a:extLst>
            </p:cNvPr>
            <p:cNvPicPr/>
            <p:nvPr userDrawn="1"/>
          </p:nvPicPr>
          <p:blipFill>
            <a:blip r:embed="rId11" cstate="print"/>
            <a:stretch>
              <a:fillRect/>
            </a:stretch>
          </p:blipFill>
          <p:spPr>
            <a:xfrm>
              <a:off x="2754380" y="5799864"/>
              <a:ext cx="152399" cy="152400"/>
            </a:xfrm>
            <a:prstGeom prst="rect">
              <a:avLst/>
            </a:prstGeom>
          </p:spPr>
        </p:pic>
      </p:grpSp>
      <p:sp>
        <p:nvSpPr>
          <p:cNvPr id="15" name="Rectángulo 16">
            <a:extLst>
              <a:ext uri="{FF2B5EF4-FFF2-40B4-BE49-F238E27FC236}">
                <a16:creationId xmlns:a16="http://schemas.microsoft.com/office/drawing/2014/main" id="{0A8F3DF0-7904-4DC5-8393-7632AE69B978}"/>
              </a:ext>
            </a:extLst>
          </p:cNvPr>
          <p:cNvSpPr/>
          <p:nvPr userDrawn="1"/>
        </p:nvSpPr>
        <p:spPr>
          <a:xfrm>
            <a:off x="0" y="0"/>
            <a:ext cx="12192000" cy="403986"/>
          </a:xfrm>
          <a:custGeom>
            <a:avLst/>
            <a:gdLst>
              <a:gd name="connsiteX0" fmla="*/ 0 w 12192000"/>
              <a:gd name="connsiteY0" fmla="*/ 0 h 151002"/>
              <a:gd name="connsiteX1" fmla="*/ 12192000 w 12192000"/>
              <a:gd name="connsiteY1" fmla="*/ 0 h 151002"/>
              <a:gd name="connsiteX2" fmla="*/ 12192000 w 12192000"/>
              <a:gd name="connsiteY2" fmla="*/ 151002 h 151002"/>
              <a:gd name="connsiteX3" fmla="*/ 0 w 12192000"/>
              <a:gd name="connsiteY3" fmla="*/ 151002 h 151002"/>
              <a:gd name="connsiteX4" fmla="*/ 0 w 12192000"/>
              <a:gd name="connsiteY4" fmla="*/ 0 h 151002"/>
              <a:gd name="connsiteX0" fmla="*/ 0 w 12228576"/>
              <a:gd name="connsiteY0" fmla="*/ 0 h 297306"/>
              <a:gd name="connsiteX1" fmla="*/ 12192000 w 12228576"/>
              <a:gd name="connsiteY1" fmla="*/ 0 h 297306"/>
              <a:gd name="connsiteX2" fmla="*/ 12228576 w 12228576"/>
              <a:gd name="connsiteY2" fmla="*/ 297306 h 297306"/>
              <a:gd name="connsiteX3" fmla="*/ 0 w 12228576"/>
              <a:gd name="connsiteY3" fmla="*/ 151002 h 297306"/>
              <a:gd name="connsiteX4" fmla="*/ 0 w 12228576"/>
              <a:gd name="connsiteY4" fmla="*/ 0 h 297306"/>
              <a:gd name="connsiteX0" fmla="*/ 0 w 12192000"/>
              <a:gd name="connsiteY0" fmla="*/ 0 h 403986"/>
              <a:gd name="connsiteX1" fmla="*/ 12192000 w 12192000"/>
              <a:gd name="connsiteY1" fmla="*/ 0 h 403986"/>
              <a:gd name="connsiteX2" fmla="*/ 12190476 w 12192000"/>
              <a:gd name="connsiteY2" fmla="*/ 403986 h 403986"/>
              <a:gd name="connsiteX3" fmla="*/ 0 w 12192000"/>
              <a:gd name="connsiteY3" fmla="*/ 151002 h 403986"/>
              <a:gd name="connsiteX4" fmla="*/ 0 w 12192000"/>
              <a:gd name="connsiteY4" fmla="*/ 0 h 403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403986">
                <a:moveTo>
                  <a:pt x="0" y="0"/>
                </a:moveTo>
                <a:lnTo>
                  <a:pt x="12192000" y="0"/>
                </a:lnTo>
                <a:lnTo>
                  <a:pt x="12190476" y="403986"/>
                </a:lnTo>
                <a:lnTo>
                  <a:pt x="0" y="151002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3081302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ángulo 16">
            <a:extLst>
              <a:ext uri="{FF2B5EF4-FFF2-40B4-BE49-F238E27FC236}">
                <a16:creationId xmlns:a16="http://schemas.microsoft.com/office/drawing/2014/main" id="{931547DC-34D7-3CBE-8868-CB53E391EF90}"/>
              </a:ext>
            </a:extLst>
          </p:cNvPr>
          <p:cNvSpPr/>
          <p:nvPr userDrawn="1"/>
        </p:nvSpPr>
        <p:spPr>
          <a:xfrm>
            <a:off x="0" y="0"/>
            <a:ext cx="12192000" cy="403986"/>
          </a:xfrm>
          <a:custGeom>
            <a:avLst/>
            <a:gdLst>
              <a:gd name="connsiteX0" fmla="*/ 0 w 12192000"/>
              <a:gd name="connsiteY0" fmla="*/ 0 h 151002"/>
              <a:gd name="connsiteX1" fmla="*/ 12192000 w 12192000"/>
              <a:gd name="connsiteY1" fmla="*/ 0 h 151002"/>
              <a:gd name="connsiteX2" fmla="*/ 12192000 w 12192000"/>
              <a:gd name="connsiteY2" fmla="*/ 151002 h 151002"/>
              <a:gd name="connsiteX3" fmla="*/ 0 w 12192000"/>
              <a:gd name="connsiteY3" fmla="*/ 151002 h 151002"/>
              <a:gd name="connsiteX4" fmla="*/ 0 w 12192000"/>
              <a:gd name="connsiteY4" fmla="*/ 0 h 151002"/>
              <a:gd name="connsiteX0" fmla="*/ 0 w 12228576"/>
              <a:gd name="connsiteY0" fmla="*/ 0 h 297306"/>
              <a:gd name="connsiteX1" fmla="*/ 12192000 w 12228576"/>
              <a:gd name="connsiteY1" fmla="*/ 0 h 297306"/>
              <a:gd name="connsiteX2" fmla="*/ 12228576 w 12228576"/>
              <a:gd name="connsiteY2" fmla="*/ 297306 h 297306"/>
              <a:gd name="connsiteX3" fmla="*/ 0 w 12228576"/>
              <a:gd name="connsiteY3" fmla="*/ 151002 h 297306"/>
              <a:gd name="connsiteX4" fmla="*/ 0 w 12228576"/>
              <a:gd name="connsiteY4" fmla="*/ 0 h 297306"/>
              <a:gd name="connsiteX0" fmla="*/ 0 w 12192000"/>
              <a:gd name="connsiteY0" fmla="*/ 0 h 403986"/>
              <a:gd name="connsiteX1" fmla="*/ 12192000 w 12192000"/>
              <a:gd name="connsiteY1" fmla="*/ 0 h 403986"/>
              <a:gd name="connsiteX2" fmla="*/ 12190476 w 12192000"/>
              <a:gd name="connsiteY2" fmla="*/ 403986 h 403986"/>
              <a:gd name="connsiteX3" fmla="*/ 0 w 12192000"/>
              <a:gd name="connsiteY3" fmla="*/ 151002 h 403986"/>
              <a:gd name="connsiteX4" fmla="*/ 0 w 12192000"/>
              <a:gd name="connsiteY4" fmla="*/ 0 h 403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403986">
                <a:moveTo>
                  <a:pt x="0" y="0"/>
                </a:moveTo>
                <a:lnTo>
                  <a:pt x="12192000" y="0"/>
                </a:lnTo>
                <a:lnTo>
                  <a:pt x="12190476" y="403986"/>
                </a:lnTo>
                <a:lnTo>
                  <a:pt x="0" y="151002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pic>
        <p:nvPicPr>
          <p:cNvPr id="60" name="Imagen 59">
            <a:extLst>
              <a:ext uri="{FF2B5EF4-FFF2-40B4-BE49-F238E27FC236}">
                <a16:creationId xmlns:a16="http://schemas.microsoft.com/office/drawing/2014/main" id="{863C77A9-EEEC-AE3F-070C-50B72983E13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4337" y="471054"/>
            <a:ext cx="1620000" cy="1080000"/>
          </a:xfrm>
          <a:prstGeom prst="rect">
            <a:avLst/>
          </a:prstGeom>
        </p:spPr>
      </p:pic>
      <p:grpSp>
        <p:nvGrpSpPr>
          <p:cNvPr id="16" name="Gruppo 15">
            <a:extLst>
              <a:ext uri="{FF2B5EF4-FFF2-40B4-BE49-F238E27FC236}">
                <a16:creationId xmlns:a16="http://schemas.microsoft.com/office/drawing/2014/main" id="{9CA9D36E-3850-4DAD-A8DA-5D8584B5E4DD}"/>
              </a:ext>
            </a:extLst>
          </p:cNvPr>
          <p:cNvGrpSpPr/>
          <p:nvPr userDrawn="1"/>
        </p:nvGrpSpPr>
        <p:grpSpPr>
          <a:xfrm>
            <a:off x="607443" y="5784622"/>
            <a:ext cx="10977114" cy="874724"/>
            <a:chOff x="607443" y="5723662"/>
            <a:chExt cx="10977114" cy="874724"/>
          </a:xfrm>
        </p:grpSpPr>
        <p:pic>
          <p:nvPicPr>
            <p:cNvPr id="18" name="Imagen 7">
              <a:extLst>
                <a:ext uri="{FF2B5EF4-FFF2-40B4-BE49-F238E27FC236}">
                  <a16:creationId xmlns:a16="http://schemas.microsoft.com/office/drawing/2014/main" id="{D261A138-266C-440A-AF59-A4FF2489418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3578" y="6139462"/>
              <a:ext cx="2187488" cy="458924"/>
            </a:xfrm>
            <a:prstGeom prst="rect">
              <a:avLst/>
            </a:prstGeom>
          </p:spPr>
        </p:pic>
        <p:sp>
          <p:nvSpPr>
            <p:cNvPr id="19" name="CuadroTexto 51">
              <a:extLst>
                <a:ext uri="{FF2B5EF4-FFF2-40B4-BE49-F238E27FC236}">
                  <a16:creationId xmlns:a16="http://schemas.microsoft.com/office/drawing/2014/main" id="{780FA2B0-067D-487E-B524-B8ECB07547B2}"/>
                </a:ext>
              </a:extLst>
            </p:cNvPr>
            <p:cNvSpPr txBox="1"/>
            <p:nvPr userDrawn="1"/>
          </p:nvSpPr>
          <p:spPr>
            <a:xfrm>
              <a:off x="3507539" y="6150892"/>
              <a:ext cx="8077018" cy="41793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algn="just">
                <a:lnSpc>
                  <a:spcPts val="1300"/>
                </a:lnSpc>
                <a:defRPr sz="1000">
                  <a:latin typeface="+mn-lt"/>
                </a:defRPr>
              </a:pPr>
              <a:r>
                <a:t>«El apoyo de la Comisión Europea a la producción de esta publicación no constituye una aprobación de los contenidos que reflejan únicamente las opiniones de los autores, y la Comisión no puede ser considerada responsable del uso que pueda hacerse de la información contenida en la misma.»</a:t>
              </a:r>
            </a:p>
          </p:txBody>
        </p:sp>
        <p:sp>
          <p:nvSpPr>
            <p:cNvPr id="20" name="object 12">
              <a:extLst>
                <a:ext uri="{FF2B5EF4-FFF2-40B4-BE49-F238E27FC236}">
                  <a16:creationId xmlns:a16="http://schemas.microsoft.com/office/drawing/2014/main" id="{F3A3C4EF-2F9D-40E0-9385-08C0AED0E260}"/>
                </a:ext>
              </a:extLst>
            </p:cNvPr>
            <p:cNvSpPr/>
            <p:nvPr userDrawn="1"/>
          </p:nvSpPr>
          <p:spPr>
            <a:xfrm flipV="1">
              <a:off x="3507539" y="5723662"/>
              <a:ext cx="8077018" cy="152397"/>
            </a:xfrm>
            <a:custGeom>
              <a:avLst/>
              <a:gdLst/>
              <a:ahLst/>
              <a:cxnLst/>
              <a:rect l="l" t="t" r="r" b="b"/>
              <a:pathLst>
                <a:path w="13021310">
                  <a:moveTo>
                    <a:pt x="0" y="0"/>
                  </a:moveTo>
                  <a:lnTo>
                    <a:pt x="13020820" y="0"/>
                  </a:lnTo>
                </a:path>
              </a:pathLst>
            </a:custGeom>
            <a:ln w="38099">
              <a:solidFill>
                <a:srgbClr val="000000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  <p:pic>
          <p:nvPicPr>
            <p:cNvPr id="21" name="object 13">
              <a:extLst>
                <a:ext uri="{FF2B5EF4-FFF2-40B4-BE49-F238E27FC236}">
                  <a16:creationId xmlns:a16="http://schemas.microsoft.com/office/drawing/2014/main" id="{2E707F0E-0C5F-4150-B49D-9C744106B1C4}"/>
                </a:ext>
              </a:extLst>
            </p:cNvPr>
            <p:cNvPicPr/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607443" y="5799864"/>
              <a:ext cx="152399" cy="152400"/>
            </a:xfrm>
            <a:prstGeom prst="rect">
              <a:avLst/>
            </a:prstGeom>
          </p:spPr>
        </p:pic>
        <p:pic>
          <p:nvPicPr>
            <p:cNvPr id="22" name="object 14">
              <a:extLst>
                <a:ext uri="{FF2B5EF4-FFF2-40B4-BE49-F238E27FC236}">
                  <a16:creationId xmlns:a16="http://schemas.microsoft.com/office/drawing/2014/main" id="{68040B76-8F94-4C8F-99E2-B5C6A6D70033}"/>
                </a:ext>
              </a:extLst>
            </p:cNvPr>
            <p:cNvPicPr/>
            <p:nvPr userDrawn="1"/>
          </p:nvPicPr>
          <p:blipFill>
            <a:blip r:embed="rId6" cstate="print"/>
            <a:stretch>
              <a:fillRect/>
            </a:stretch>
          </p:blipFill>
          <p:spPr>
            <a:xfrm>
              <a:off x="966872" y="5799864"/>
              <a:ext cx="152399" cy="152400"/>
            </a:xfrm>
            <a:prstGeom prst="rect">
              <a:avLst/>
            </a:prstGeom>
          </p:spPr>
        </p:pic>
        <p:pic>
          <p:nvPicPr>
            <p:cNvPr id="23" name="object 15">
              <a:extLst>
                <a:ext uri="{FF2B5EF4-FFF2-40B4-BE49-F238E27FC236}">
                  <a16:creationId xmlns:a16="http://schemas.microsoft.com/office/drawing/2014/main" id="{EB628708-6F9C-4763-88A8-74575585E240}"/>
                </a:ext>
              </a:extLst>
            </p:cNvPr>
            <p:cNvPicPr/>
            <p:nvPr userDrawn="1"/>
          </p:nvPicPr>
          <p:blipFill>
            <a:blip r:embed="rId7" cstate="print"/>
            <a:stretch>
              <a:fillRect/>
            </a:stretch>
          </p:blipFill>
          <p:spPr>
            <a:xfrm>
              <a:off x="1320678" y="5799864"/>
              <a:ext cx="152399" cy="152400"/>
            </a:xfrm>
            <a:prstGeom prst="rect">
              <a:avLst/>
            </a:prstGeom>
          </p:spPr>
        </p:pic>
        <p:pic>
          <p:nvPicPr>
            <p:cNvPr id="24" name="object 16">
              <a:extLst>
                <a:ext uri="{FF2B5EF4-FFF2-40B4-BE49-F238E27FC236}">
                  <a16:creationId xmlns:a16="http://schemas.microsoft.com/office/drawing/2014/main" id="{DEED29A6-82CA-45E3-A9A4-DFDF02CBD5E9}"/>
                </a:ext>
              </a:extLst>
            </p:cNvPr>
            <p:cNvPicPr/>
            <p:nvPr userDrawn="1"/>
          </p:nvPicPr>
          <p:blipFill>
            <a:blip r:embed="rId8" cstate="print"/>
            <a:stretch>
              <a:fillRect/>
            </a:stretch>
          </p:blipFill>
          <p:spPr>
            <a:xfrm>
              <a:off x="1680911" y="5799864"/>
              <a:ext cx="152399" cy="152400"/>
            </a:xfrm>
            <a:prstGeom prst="rect">
              <a:avLst/>
            </a:prstGeom>
          </p:spPr>
        </p:pic>
        <p:pic>
          <p:nvPicPr>
            <p:cNvPr id="25" name="object 17">
              <a:extLst>
                <a:ext uri="{FF2B5EF4-FFF2-40B4-BE49-F238E27FC236}">
                  <a16:creationId xmlns:a16="http://schemas.microsoft.com/office/drawing/2014/main" id="{2F7B7B73-31B9-40C0-9542-32A6676DAF93}"/>
                </a:ext>
              </a:extLst>
            </p:cNvPr>
            <p:cNvPicPr/>
            <p:nvPr userDrawn="1"/>
          </p:nvPicPr>
          <p:blipFill>
            <a:blip r:embed="rId9" cstate="print"/>
            <a:stretch>
              <a:fillRect/>
            </a:stretch>
          </p:blipFill>
          <p:spPr>
            <a:xfrm>
              <a:off x="2040340" y="5799864"/>
              <a:ext cx="152399" cy="152400"/>
            </a:xfrm>
            <a:prstGeom prst="rect">
              <a:avLst/>
            </a:prstGeom>
          </p:spPr>
        </p:pic>
        <p:pic>
          <p:nvPicPr>
            <p:cNvPr id="26" name="object 18">
              <a:extLst>
                <a:ext uri="{FF2B5EF4-FFF2-40B4-BE49-F238E27FC236}">
                  <a16:creationId xmlns:a16="http://schemas.microsoft.com/office/drawing/2014/main" id="{B4C7F03D-8102-4B55-B244-1E385FB95B5A}"/>
                </a:ext>
              </a:extLst>
            </p:cNvPr>
            <p:cNvPicPr/>
            <p:nvPr userDrawn="1"/>
          </p:nvPicPr>
          <p:blipFill>
            <a:blip r:embed="rId10" cstate="print"/>
            <a:stretch>
              <a:fillRect/>
            </a:stretch>
          </p:blipFill>
          <p:spPr>
            <a:xfrm>
              <a:off x="2394146" y="5799864"/>
              <a:ext cx="152399" cy="152400"/>
            </a:xfrm>
            <a:prstGeom prst="rect">
              <a:avLst/>
            </a:prstGeom>
          </p:spPr>
        </p:pic>
        <p:pic>
          <p:nvPicPr>
            <p:cNvPr id="27" name="object 19">
              <a:extLst>
                <a:ext uri="{FF2B5EF4-FFF2-40B4-BE49-F238E27FC236}">
                  <a16:creationId xmlns:a16="http://schemas.microsoft.com/office/drawing/2014/main" id="{091A6957-0E5B-40F6-BEDD-62212FA9E701}"/>
                </a:ext>
              </a:extLst>
            </p:cNvPr>
            <p:cNvPicPr/>
            <p:nvPr userDrawn="1"/>
          </p:nvPicPr>
          <p:blipFill>
            <a:blip r:embed="rId6" cstate="print"/>
            <a:stretch>
              <a:fillRect/>
            </a:stretch>
          </p:blipFill>
          <p:spPr>
            <a:xfrm>
              <a:off x="3108185" y="5799864"/>
              <a:ext cx="152399" cy="152400"/>
            </a:xfrm>
            <a:prstGeom prst="rect">
              <a:avLst/>
            </a:prstGeom>
          </p:spPr>
        </p:pic>
        <p:pic>
          <p:nvPicPr>
            <p:cNvPr id="28" name="object 20">
              <a:extLst>
                <a:ext uri="{FF2B5EF4-FFF2-40B4-BE49-F238E27FC236}">
                  <a16:creationId xmlns:a16="http://schemas.microsoft.com/office/drawing/2014/main" id="{02D3E013-A114-4DAD-801D-913966CCD002}"/>
                </a:ext>
              </a:extLst>
            </p:cNvPr>
            <p:cNvPicPr/>
            <p:nvPr userDrawn="1"/>
          </p:nvPicPr>
          <p:blipFill>
            <a:blip r:embed="rId11" cstate="print"/>
            <a:stretch>
              <a:fillRect/>
            </a:stretch>
          </p:blipFill>
          <p:spPr>
            <a:xfrm>
              <a:off x="2754380" y="5799864"/>
              <a:ext cx="152399" cy="152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63997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ángulo 16">
            <a:extLst>
              <a:ext uri="{FF2B5EF4-FFF2-40B4-BE49-F238E27FC236}">
                <a16:creationId xmlns:a16="http://schemas.microsoft.com/office/drawing/2014/main" id="{931547DC-34D7-3CBE-8868-CB53E391EF90}"/>
              </a:ext>
            </a:extLst>
          </p:cNvPr>
          <p:cNvSpPr/>
          <p:nvPr userDrawn="1"/>
        </p:nvSpPr>
        <p:spPr>
          <a:xfrm>
            <a:off x="0" y="0"/>
            <a:ext cx="12192000" cy="403986"/>
          </a:xfrm>
          <a:custGeom>
            <a:avLst/>
            <a:gdLst>
              <a:gd name="connsiteX0" fmla="*/ 0 w 12192000"/>
              <a:gd name="connsiteY0" fmla="*/ 0 h 151002"/>
              <a:gd name="connsiteX1" fmla="*/ 12192000 w 12192000"/>
              <a:gd name="connsiteY1" fmla="*/ 0 h 151002"/>
              <a:gd name="connsiteX2" fmla="*/ 12192000 w 12192000"/>
              <a:gd name="connsiteY2" fmla="*/ 151002 h 151002"/>
              <a:gd name="connsiteX3" fmla="*/ 0 w 12192000"/>
              <a:gd name="connsiteY3" fmla="*/ 151002 h 151002"/>
              <a:gd name="connsiteX4" fmla="*/ 0 w 12192000"/>
              <a:gd name="connsiteY4" fmla="*/ 0 h 151002"/>
              <a:gd name="connsiteX0" fmla="*/ 0 w 12228576"/>
              <a:gd name="connsiteY0" fmla="*/ 0 h 297306"/>
              <a:gd name="connsiteX1" fmla="*/ 12192000 w 12228576"/>
              <a:gd name="connsiteY1" fmla="*/ 0 h 297306"/>
              <a:gd name="connsiteX2" fmla="*/ 12228576 w 12228576"/>
              <a:gd name="connsiteY2" fmla="*/ 297306 h 297306"/>
              <a:gd name="connsiteX3" fmla="*/ 0 w 12228576"/>
              <a:gd name="connsiteY3" fmla="*/ 151002 h 297306"/>
              <a:gd name="connsiteX4" fmla="*/ 0 w 12228576"/>
              <a:gd name="connsiteY4" fmla="*/ 0 h 297306"/>
              <a:gd name="connsiteX0" fmla="*/ 0 w 12192000"/>
              <a:gd name="connsiteY0" fmla="*/ 0 h 403986"/>
              <a:gd name="connsiteX1" fmla="*/ 12192000 w 12192000"/>
              <a:gd name="connsiteY1" fmla="*/ 0 h 403986"/>
              <a:gd name="connsiteX2" fmla="*/ 12190476 w 12192000"/>
              <a:gd name="connsiteY2" fmla="*/ 403986 h 403986"/>
              <a:gd name="connsiteX3" fmla="*/ 0 w 12192000"/>
              <a:gd name="connsiteY3" fmla="*/ 151002 h 403986"/>
              <a:gd name="connsiteX4" fmla="*/ 0 w 12192000"/>
              <a:gd name="connsiteY4" fmla="*/ 0 h 403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403986">
                <a:moveTo>
                  <a:pt x="0" y="0"/>
                </a:moveTo>
                <a:lnTo>
                  <a:pt x="12192000" y="0"/>
                </a:lnTo>
                <a:lnTo>
                  <a:pt x="12190476" y="403986"/>
                </a:lnTo>
                <a:lnTo>
                  <a:pt x="0" y="151002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grpSp>
        <p:nvGrpSpPr>
          <p:cNvPr id="16" name="Gruppo 15">
            <a:extLst>
              <a:ext uri="{FF2B5EF4-FFF2-40B4-BE49-F238E27FC236}">
                <a16:creationId xmlns:a16="http://schemas.microsoft.com/office/drawing/2014/main" id="{E48EAF66-EE38-47BE-A48E-04D162BD3A03}"/>
              </a:ext>
            </a:extLst>
          </p:cNvPr>
          <p:cNvGrpSpPr/>
          <p:nvPr userDrawn="1"/>
        </p:nvGrpSpPr>
        <p:grpSpPr>
          <a:xfrm>
            <a:off x="607443" y="5784622"/>
            <a:ext cx="10977114" cy="874724"/>
            <a:chOff x="607443" y="5723662"/>
            <a:chExt cx="10977114" cy="874724"/>
          </a:xfrm>
        </p:grpSpPr>
        <p:pic>
          <p:nvPicPr>
            <p:cNvPr id="18" name="Imagen 7">
              <a:extLst>
                <a:ext uri="{FF2B5EF4-FFF2-40B4-BE49-F238E27FC236}">
                  <a16:creationId xmlns:a16="http://schemas.microsoft.com/office/drawing/2014/main" id="{2E749461-51F0-4DA4-A581-DE805E2260B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3578" y="6139462"/>
              <a:ext cx="2187488" cy="458924"/>
            </a:xfrm>
            <a:prstGeom prst="rect">
              <a:avLst/>
            </a:prstGeom>
          </p:spPr>
        </p:pic>
        <p:sp>
          <p:nvSpPr>
            <p:cNvPr id="19" name="CuadroTexto 51">
              <a:extLst>
                <a:ext uri="{FF2B5EF4-FFF2-40B4-BE49-F238E27FC236}">
                  <a16:creationId xmlns:a16="http://schemas.microsoft.com/office/drawing/2014/main" id="{8AF0B90A-A598-4544-B61E-780279049433}"/>
                </a:ext>
              </a:extLst>
            </p:cNvPr>
            <p:cNvSpPr txBox="1"/>
            <p:nvPr userDrawn="1"/>
          </p:nvSpPr>
          <p:spPr>
            <a:xfrm>
              <a:off x="3507539" y="6150892"/>
              <a:ext cx="8077018" cy="41793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algn="just">
                <a:lnSpc>
                  <a:spcPts val="1300"/>
                </a:lnSpc>
                <a:defRPr sz="1000">
                  <a:latin typeface="+mn-lt"/>
                </a:defRPr>
              </a:pPr>
              <a:r>
                <a:t>«El apoyo de la Comisión Europea a la producción de esta publicación no constituye una aprobación de los contenidos que reflejan únicamente las opiniones de los autores, y la Comisión no puede ser considerada responsable del uso que pueda hacerse de la información contenida en la misma.»</a:t>
              </a:r>
            </a:p>
          </p:txBody>
        </p:sp>
        <p:sp>
          <p:nvSpPr>
            <p:cNvPr id="20" name="object 12">
              <a:extLst>
                <a:ext uri="{FF2B5EF4-FFF2-40B4-BE49-F238E27FC236}">
                  <a16:creationId xmlns:a16="http://schemas.microsoft.com/office/drawing/2014/main" id="{C937BCC8-45C2-4025-8E78-C0B8ED06F0A4}"/>
                </a:ext>
              </a:extLst>
            </p:cNvPr>
            <p:cNvSpPr/>
            <p:nvPr userDrawn="1"/>
          </p:nvSpPr>
          <p:spPr>
            <a:xfrm flipV="1">
              <a:off x="3507539" y="5723662"/>
              <a:ext cx="8077018" cy="152397"/>
            </a:xfrm>
            <a:custGeom>
              <a:avLst/>
              <a:gdLst/>
              <a:ahLst/>
              <a:cxnLst/>
              <a:rect l="l" t="t" r="r" b="b"/>
              <a:pathLst>
                <a:path w="13021310">
                  <a:moveTo>
                    <a:pt x="0" y="0"/>
                  </a:moveTo>
                  <a:lnTo>
                    <a:pt x="13020820" y="0"/>
                  </a:lnTo>
                </a:path>
              </a:pathLst>
            </a:custGeom>
            <a:ln w="38099">
              <a:solidFill>
                <a:srgbClr val="000000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  <p:pic>
          <p:nvPicPr>
            <p:cNvPr id="21" name="object 13">
              <a:extLst>
                <a:ext uri="{FF2B5EF4-FFF2-40B4-BE49-F238E27FC236}">
                  <a16:creationId xmlns:a16="http://schemas.microsoft.com/office/drawing/2014/main" id="{61539BEC-8912-45AB-BAB7-6BA9E770AB64}"/>
                </a:ext>
              </a:extLst>
            </p:cNvPr>
            <p:cNvPicPr/>
            <p:nvPr userDrawn="1"/>
          </p:nvPicPr>
          <p:blipFill>
            <a:blip r:embed="rId4" cstate="print"/>
            <a:stretch>
              <a:fillRect/>
            </a:stretch>
          </p:blipFill>
          <p:spPr>
            <a:xfrm>
              <a:off x="607443" y="5799864"/>
              <a:ext cx="152399" cy="152400"/>
            </a:xfrm>
            <a:prstGeom prst="rect">
              <a:avLst/>
            </a:prstGeom>
          </p:spPr>
        </p:pic>
        <p:pic>
          <p:nvPicPr>
            <p:cNvPr id="22" name="object 14">
              <a:extLst>
                <a:ext uri="{FF2B5EF4-FFF2-40B4-BE49-F238E27FC236}">
                  <a16:creationId xmlns:a16="http://schemas.microsoft.com/office/drawing/2014/main" id="{38AEAA46-E9F3-4DBF-A47E-1C786E833D22}"/>
                </a:ext>
              </a:extLst>
            </p:cNvPr>
            <p:cNvPicPr/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966872" y="5799864"/>
              <a:ext cx="152399" cy="152400"/>
            </a:xfrm>
            <a:prstGeom prst="rect">
              <a:avLst/>
            </a:prstGeom>
          </p:spPr>
        </p:pic>
        <p:pic>
          <p:nvPicPr>
            <p:cNvPr id="23" name="object 15">
              <a:extLst>
                <a:ext uri="{FF2B5EF4-FFF2-40B4-BE49-F238E27FC236}">
                  <a16:creationId xmlns:a16="http://schemas.microsoft.com/office/drawing/2014/main" id="{67F41002-72C8-46E1-8795-B9B2E9045198}"/>
                </a:ext>
              </a:extLst>
            </p:cNvPr>
            <p:cNvPicPr/>
            <p:nvPr userDrawn="1"/>
          </p:nvPicPr>
          <p:blipFill>
            <a:blip r:embed="rId6" cstate="print"/>
            <a:stretch>
              <a:fillRect/>
            </a:stretch>
          </p:blipFill>
          <p:spPr>
            <a:xfrm>
              <a:off x="1320678" y="5799864"/>
              <a:ext cx="152399" cy="152400"/>
            </a:xfrm>
            <a:prstGeom prst="rect">
              <a:avLst/>
            </a:prstGeom>
          </p:spPr>
        </p:pic>
        <p:pic>
          <p:nvPicPr>
            <p:cNvPr id="24" name="object 16">
              <a:extLst>
                <a:ext uri="{FF2B5EF4-FFF2-40B4-BE49-F238E27FC236}">
                  <a16:creationId xmlns:a16="http://schemas.microsoft.com/office/drawing/2014/main" id="{1A83C164-E324-43C1-9E2A-392451D6DD4B}"/>
                </a:ext>
              </a:extLst>
            </p:cNvPr>
            <p:cNvPicPr/>
            <p:nvPr userDrawn="1"/>
          </p:nvPicPr>
          <p:blipFill>
            <a:blip r:embed="rId7" cstate="print"/>
            <a:stretch>
              <a:fillRect/>
            </a:stretch>
          </p:blipFill>
          <p:spPr>
            <a:xfrm>
              <a:off x="1680911" y="5799864"/>
              <a:ext cx="152399" cy="152400"/>
            </a:xfrm>
            <a:prstGeom prst="rect">
              <a:avLst/>
            </a:prstGeom>
          </p:spPr>
        </p:pic>
        <p:pic>
          <p:nvPicPr>
            <p:cNvPr id="25" name="object 17">
              <a:extLst>
                <a:ext uri="{FF2B5EF4-FFF2-40B4-BE49-F238E27FC236}">
                  <a16:creationId xmlns:a16="http://schemas.microsoft.com/office/drawing/2014/main" id="{BEB18EAD-3E4F-4472-854B-F1BF2CA062FB}"/>
                </a:ext>
              </a:extLst>
            </p:cNvPr>
            <p:cNvPicPr/>
            <p:nvPr userDrawn="1"/>
          </p:nvPicPr>
          <p:blipFill>
            <a:blip r:embed="rId8" cstate="print"/>
            <a:stretch>
              <a:fillRect/>
            </a:stretch>
          </p:blipFill>
          <p:spPr>
            <a:xfrm>
              <a:off x="2040340" y="5799864"/>
              <a:ext cx="152399" cy="152400"/>
            </a:xfrm>
            <a:prstGeom prst="rect">
              <a:avLst/>
            </a:prstGeom>
          </p:spPr>
        </p:pic>
        <p:pic>
          <p:nvPicPr>
            <p:cNvPr id="26" name="object 18">
              <a:extLst>
                <a:ext uri="{FF2B5EF4-FFF2-40B4-BE49-F238E27FC236}">
                  <a16:creationId xmlns:a16="http://schemas.microsoft.com/office/drawing/2014/main" id="{82DFEC62-289B-4D04-989A-46620532FC9C}"/>
                </a:ext>
              </a:extLst>
            </p:cNvPr>
            <p:cNvPicPr/>
            <p:nvPr userDrawn="1"/>
          </p:nvPicPr>
          <p:blipFill>
            <a:blip r:embed="rId9" cstate="print"/>
            <a:stretch>
              <a:fillRect/>
            </a:stretch>
          </p:blipFill>
          <p:spPr>
            <a:xfrm>
              <a:off x="2394146" y="5799864"/>
              <a:ext cx="152399" cy="152400"/>
            </a:xfrm>
            <a:prstGeom prst="rect">
              <a:avLst/>
            </a:prstGeom>
          </p:spPr>
        </p:pic>
        <p:pic>
          <p:nvPicPr>
            <p:cNvPr id="27" name="object 19">
              <a:extLst>
                <a:ext uri="{FF2B5EF4-FFF2-40B4-BE49-F238E27FC236}">
                  <a16:creationId xmlns:a16="http://schemas.microsoft.com/office/drawing/2014/main" id="{FF2152F1-83E9-4D33-AD98-2AB060AC0E2A}"/>
                </a:ext>
              </a:extLst>
            </p:cNvPr>
            <p:cNvPicPr/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3108185" y="5799864"/>
              <a:ext cx="152399" cy="152400"/>
            </a:xfrm>
            <a:prstGeom prst="rect">
              <a:avLst/>
            </a:prstGeom>
          </p:spPr>
        </p:pic>
        <p:pic>
          <p:nvPicPr>
            <p:cNvPr id="28" name="object 20">
              <a:extLst>
                <a:ext uri="{FF2B5EF4-FFF2-40B4-BE49-F238E27FC236}">
                  <a16:creationId xmlns:a16="http://schemas.microsoft.com/office/drawing/2014/main" id="{1B537802-5CB7-43C7-9F1E-483391ACC2A7}"/>
                </a:ext>
              </a:extLst>
            </p:cNvPr>
            <p:cNvPicPr/>
            <p:nvPr userDrawn="1"/>
          </p:nvPicPr>
          <p:blipFill>
            <a:blip r:embed="rId10" cstate="print"/>
            <a:stretch>
              <a:fillRect/>
            </a:stretch>
          </p:blipFill>
          <p:spPr>
            <a:xfrm>
              <a:off x="2754380" y="5799864"/>
              <a:ext cx="152399" cy="152400"/>
            </a:xfrm>
            <a:prstGeom prst="rect">
              <a:avLst/>
            </a:prstGeom>
          </p:spPr>
        </p:pic>
      </p:grpSp>
      <p:pic>
        <p:nvPicPr>
          <p:cNvPr id="30" name="Imagen 59">
            <a:extLst>
              <a:ext uri="{FF2B5EF4-FFF2-40B4-BE49-F238E27FC236}">
                <a16:creationId xmlns:a16="http://schemas.microsoft.com/office/drawing/2014/main" id="{0B03C92A-0268-4488-90D0-374BC7EC1EB3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4337" y="471054"/>
            <a:ext cx="162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9075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ángulo 16">
            <a:extLst>
              <a:ext uri="{FF2B5EF4-FFF2-40B4-BE49-F238E27FC236}">
                <a16:creationId xmlns:a16="http://schemas.microsoft.com/office/drawing/2014/main" id="{931547DC-34D7-3CBE-8868-CB53E391EF90}"/>
              </a:ext>
            </a:extLst>
          </p:cNvPr>
          <p:cNvSpPr/>
          <p:nvPr userDrawn="1"/>
        </p:nvSpPr>
        <p:spPr>
          <a:xfrm>
            <a:off x="0" y="0"/>
            <a:ext cx="12192000" cy="403986"/>
          </a:xfrm>
          <a:custGeom>
            <a:avLst/>
            <a:gdLst>
              <a:gd name="connsiteX0" fmla="*/ 0 w 12192000"/>
              <a:gd name="connsiteY0" fmla="*/ 0 h 151002"/>
              <a:gd name="connsiteX1" fmla="*/ 12192000 w 12192000"/>
              <a:gd name="connsiteY1" fmla="*/ 0 h 151002"/>
              <a:gd name="connsiteX2" fmla="*/ 12192000 w 12192000"/>
              <a:gd name="connsiteY2" fmla="*/ 151002 h 151002"/>
              <a:gd name="connsiteX3" fmla="*/ 0 w 12192000"/>
              <a:gd name="connsiteY3" fmla="*/ 151002 h 151002"/>
              <a:gd name="connsiteX4" fmla="*/ 0 w 12192000"/>
              <a:gd name="connsiteY4" fmla="*/ 0 h 151002"/>
              <a:gd name="connsiteX0" fmla="*/ 0 w 12228576"/>
              <a:gd name="connsiteY0" fmla="*/ 0 h 297306"/>
              <a:gd name="connsiteX1" fmla="*/ 12192000 w 12228576"/>
              <a:gd name="connsiteY1" fmla="*/ 0 h 297306"/>
              <a:gd name="connsiteX2" fmla="*/ 12228576 w 12228576"/>
              <a:gd name="connsiteY2" fmla="*/ 297306 h 297306"/>
              <a:gd name="connsiteX3" fmla="*/ 0 w 12228576"/>
              <a:gd name="connsiteY3" fmla="*/ 151002 h 297306"/>
              <a:gd name="connsiteX4" fmla="*/ 0 w 12228576"/>
              <a:gd name="connsiteY4" fmla="*/ 0 h 297306"/>
              <a:gd name="connsiteX0" fmla="*/ 0 w 12192000"/>
              <a:gd name="connsiteY0" fmla="*/ 0 h 403986"/>
              <a:gd name="connsiteX1" fmla="*/ 12192000 w 12192000"/>
              <a:gd name="connsiteY1" fmla="*/ 0 h 403986"/>
              <a:gd name="connsiteX2" fmla="*/ 12190476 w 12192000"/>
              <a:gd name="connsiteY2" fmla="*/ 403986 h 403986"/>
              <a:gd name="connsiteX3" fmla="*/ 0 w 12192000"/>
              <a:gd name="connsiteY3" fmla="*/ 151002 h 403986"/>
              <a:gd name="connsiteX4" fmla="*/ 0 w 12192000"/>
              <a:gd name="connsiteY4" fmla="*/ 0 h 403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403986">
                <a:moveTo>
                  <a:pt x="0" y="0"/>
                </a:moveTo>
                <a:lnTo>
                  <a:pt x="12192000" y="0"/>
                </a:lnTo>
                <a:lnTo>
                  <a:pt x="12190476" y="403986"/>
                </a:lnTo>
                <a:lnTo>
                  <a:pt x="0" y="151002"/>
                </a:lnTo>
                <a:lnTo>
                  <a:pt x="0" y="0"/>
                </a:lnTo>
                <a:close/>
              </a:path>
            </a:pathLst>
          </a:custGeom>
          <a:solidFill>
            <a:srgbClr val="F591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grpSp>
        <p:nvGrpSpPr>
          <p:cNvPr id="16" name="Gruppo 15">
            <a:extLst>
              <a:ext uri="{FF2B5EF4-FFF2-40B4-BE49-F238E27FC236}">
                <a16:creationId xmlns:a16="http://schemas.microsoft.com/office/drawing/2014/main" id="{87AD46B3-942B-41B4-8B95-74EF7C8588B3}"/>
              </a:ext>
            </a:extLst>
          </p:cNvPr>
          <p:cNvGrpSpPr/>
          <p:nvPr userDrawn="1"/>
        </p:nvGrpSpPr>
        <p:grpSpPr>
          <a:xfrm>
            <a:off x="607443" y="5784622"/>
            <a:ext cx="10977114" cy="874724"/>
            <a:chOff x="607443" y="5723662"/>
            <a:chExt cx="10977114" cy="874724"/>
          </a:xfrm>
        </p:grpSpPr>
        <p:pic>
          <p:nvPicPr>
            <p:cNvPr id="18" name="Imagen 7">
              <a:extLst>
                <a:ext uri="{FF2B5EF4-FFF2-40B4-BE49-F238E27FC236}">
                  <a16:creationId xmlns:a16="http://schemas.microsoft.com/office/drawing/2014/main" id="{374A6EE1-99A0-4D38-9FAB-EC63F260FEE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3578" y="6139462"/>
              <a:ext cx="2187488" cy="458924"/>
            </a:xfrm>
            <a:prstGeom prst="rect">
              <a:avLst/>
            </a:prstGeom>
          </p:spPr>
        </p:pic>
        <p:sp>
          <p:nvSpPr>
            <p:cNvPr id="19" name="CuadroTexto 51">
              <a:extLst>
                <a:ext uri="{FF2B5EF4-FFF2-40B4-BE49-F238E27FC236}">
                  <a16:creationId xmlns:a16="http://schemas.microsoft.com/office/drawing/2014/main" id="{8FA84969-1668-4149-834A-62C1EB6F1F78}"/>
                </a:ext>
              </a:extLst>
            </p:cNvPr>
            <p:cNvSpPr txBox="1"/>
            <p:nvPr userDrawn="1"/>
          </p:nvSpPr>
          <p:spPr>
            <a:xfrm>
              <a:off x="3507539" y="6150892"/>
              <a:ext cx="8077018" cy="41793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algn="just">
                <a:lnSpc>
                  <a:spcPts val="1300"/>
                </a:lnSpc>
                <a:defRPr sz="1000">
                  <a:latin typeface="+mn-lt"/>
                </a:defRPr>
              </a:pPr>
              <a:r>
                <a:t>«El apoyo de la Comisión Europea a la producción de esta publicación no constituye una aprobación de los contenidos que reflejan únicamente las opiniones de los autores, y la Comisión no puede ser considerada responsable del uso que pueda hacerse de la información contenida en la misma.»</a:t>
              </a:r>
            </a:p>
          </p:txBody>
        </p:sp>
        <p:sp>
          <p:nvSpPr>
            <p:cNvPr id="20" name="object 12">
              <a:extLst>
                <a:ext uri="{FF2B5EF4-FFF2-40B4-BE49-F238E27FC236}">
                  <a16:creationId xmlns:a16="http://schemas.microsoft.com/office/drawing/2014/main" id="{D8B8B460-680F-41CB-81A1-C2C499C3A691}"/>
                </a:ext>
              </a:extLst>
            </p:cNvPr>
            <p:cNvSpPr/>
            <p:nvPr userDrawn="1"/>
          </p:nvSpPr>
          <p:spPr>
            <a:xfrm flipV="1">
              <a:off x="3507539" y="5723662"/>
              <a:ext cx="8077018" cy="152397"/>
            </a:xfrm>
            <a:custGeom>
              <a:avLst/>
              <a:gdLst/>
              <a:ahLst/>
              <a:cxnLst/>
              <a:rect l="l" t="t" r="r" b="b"/>
              <a:pathLst>
                <a:path w="13021310">
                  <a:moveTo>
                    <a:pt x="0" y="0"/>
                  </a:moveTo>
                  <a:lnTo>
                    <a:pt x="13020820" y="0"/>
                  </a:lnTo>
                </a:path>
              </a:pathLst>
            </a:custGeom>
            <a:ln w="38099">
              <a:solidFill>
                <a:srgbClr val="000000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  <p:pic>
          <p:nvPicPr>
            <p:cNvPr id="21" name="object 13">
              <a:extLst>
                <a:ext uri="{FF2B5EF4-FFF2-40B4-BE49-F238E27FC236}">
                  <a16:creationId xmlns:a16="http://schemas.microsoft.com/office/drawing/2014/main" id="{0AA8DBE1-14DB-4599-876C-F70485A75E7E}"/>
                </a:ext>
              </a:extLst>
            </p:cNvPr>
            <p:cNvPicPr/>
            <p:nvPr userDrawn="1"/>
          </p:nvPicPr>
          <p:blipFill>
            <a:blip r:embed="rId4" cstate="print"/>
            <a:stretch>
              <a:fillRect/>
            </a:stretch>
          </p:blipFill>
          <p:spPr>
            <a:xfrm>
              <a:off x="607443" y="5799864"/>
              <a:ext cx="152399" cy="152400"/>
            </a:xfrm>
            <a:prstGeom prst="rect">
              <a:avLst/>
            </a:prstGeom>
          </p:spPr>
        </p:pic>
        <p:pic>
          <p:nvPicPr>
            <p:cNvPr id="22" name="object 14">
              <a:extLst>
                <a:ext uri="{FF2B5EF4-FFF2-40B4-BE49-F238E27FC236}">
                  <a16:creationId xmlns:a16="http://schemas.microsoft.com/office/drawing/2014/main" id="{B96E6C5B-7202-4218-B18C-520A29A05403}"/>
                </a:ext>
              </a:extLst>
            </p:cNvPr>
            <p:cNvPicPr/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966872" y="5799864"/>
              <a:ext cx="152399" cy="152400"/>
            </a:xfrm>
            <a:prstGeom prst="rect">
              <a:avLst/>
            </a:prstGeom>
          </p:spPr>
        </p:pic>
        <p:pic>
          <p:nvPicPr>
            <p:cNvPr id="23" name="object 15">
              <a:extLst>
                <a:ext uri="{FF2B5EF4-FFF2-40B4-BE49-F238E27FC236}">
                  <a16:creationId xmlns:a16="http://schemas.microsoft.com/office/drawing/2014/main" id="{FBDFDEDF-B46C-4163-943F-3581C78B444E}"/>
                </a:ext>
              </a:extLst>
            </p:cNvPr>
            <p:cNvPicPr/>
            <p:nvPr userDrawn="1"/>
          </p:nvPicPr>
          <p:blipFill>
            <a:blip r:embed="rId6" cstate="print"/>
            <a:stretch>
              <a:fillRect/>
            </a:stretch>
          </p:blipFill>
          <p:spPr>
            <a:xfrm>
              <a:off x="1320678" y="5799864"/>
              <a:ext cx="152399" cy="152400"/>
            </a:xfrm>
            <a:prstGeom prst="rect">
              <a:avLst/>
            </a:prstGeom>
          </p:spPr>
        </p:pic>
        <p:pic>
          <p:nvPicPr>
            <p:cNvPr id="24" name="object 16">
              <a:extLst>
                <a:ext uri="{FF2B5EF4-FFF2-40B4-BE49-F238E27FC236}">
                  <a16:creationId xmlns:a16="http://schemas.microsoft.com/office/drawing/2014/main" id="{120EEEBE-E846-4018-A207-77EFA7BF7CD0}"/>
                </a:ext>
              </a:extLst>
            </p:cNvPr>
            <p:cNvPicPr/>
            <p:nvPr userDrawn="1"/>
          </p:nvPicPr>
          <p:blipFill>
            <a:blip r:embed="rId7" cstate="print"/>
            <a:stretch>
              <a:fillRect/>
            </a:stretch>
          </p:blipFill>
          <p:spPr>
            <a:xfrm>
              <a:off x="1680911" y="5799864"/>
              <a:ext cx="152399" cy="152400"/>
            </a:xfrm>
            <a:prstGeom prst="rect">
              <a:avLst/>
            </a:prstGeom>
          </p:spPr>
        </p:pic>
        <p:pic>
          <p:nvPicPr>
            <p:cNvPr id="25" name="object 17">
              <a:extLst>
                <a:ext uri="{FF2B5EF4-FFF2-40B4-BE49-F238E27FC236}">
                  <a16:creationId xmlns:a16="http://schemas.microsoft.com/office/drawing/2014/main" id="{A9857793-1436-4677-A198-157578436F06}"/>
                </a:ext>
              </a:extLst>
            </p:cNvPr>
            <p:cNvPicPr/>
            <p:nvPr userDrawn="1"/>
          </p:nvPicPr>
          <p:blipFill>
            <a:blip r:embed="rId8" cstate="print"/>
            <a:stretch>
              <a:fillRect/>
            </a:stretch>
          </p:blipFill>
          <p:spPr>
            <a:xfrm>
              <a:off x="2040340" y="5799864"/>
              <a:ext cx="152399" cy="152400"/>
            </a:xfrm>
            <a:prstGeom prst="rect">
              <a:avLst/>
            </a:prstGeom>
          </p:spPr>
        </p:pic>
        <p:pic>
          <p:nvPicPr>
            <p:cNvPr id="26" name="object 18">
              <a:extLst>
                <a:ext uri="{FF2B5EF4-FFF2-40B4-BE49-F238E27FC236}">
                  <a16:creationId xmlns:a16="http://schemas.microsoft.com/office/drawing/2014/main" id="{41664A95-DCF6-4620-AAC5-832B73459F57}"/>
                </a:ext>
              </a:extLst>
            </p:cNvPr>
            <p:cNvPicPr/>
            <p:nvPr userDrawn="1"/>
          </p:nvPicPr>
          <p:blipFill>
            <a:blip r:embed="rId9" cstate="print"/>
            <a:stretch>
              <a:fillRect/>
            </a:stretch>
          </p:blipFill>
          <p:spPr>
            <a:xfrm>
              <a:off x="2394146" y="5799864"/>
              <a:ext cx="152399" cy="152400"/>
            </a:xfrm>
            <a:prstGeom prst="rect">
              <a:avLst/>
            </a:prstGeom>
          </p:spPr>
        </p:pic>
        <p:pic>
          <p:nvPicPr>
            <p:cNvPr id="27" name="object 19">
              <a:extLst>
                <a:ext uri="{FF2B5EF4-FFF2-40B4-BE49-F238E27FC236}">
                  <a16:creationId xmlns:a16="http://schemas.microsoft.com/office/drawing/2014/main" id="{FFBC017B-DEC9-48C5-9229-0299EE96ED75}"/>
                </a:ext>
              </a:extLst>
            </p:cNvPr>
            <p:cNvPicPr/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3108185" y="5799864"/>
              <a:ext cx="152399" cy="152400"/>
            </a:xfrm>
            <a:prstGeom prst="rect">
              <a:avLst/>
            </a:prstGeom>
          </p:spPr>
        </p:pic>
        <p:pic>
          <p:nvPicPr>
            <p:cNvPr id="28" name="object 20">
              <a:extLst>
                <a:ext uri="{FF2B5EF4-FFF2-40B4-BE49-F238E27FC236}">
                  <a16:creationId xmlns:a16="http://schemas.microsoft.com/office/drawing/2014/main" id="{F27796C7-6793-4860-B5BF-07F8ECB1BE4F}"/>
                </a:ext>
              </a:extLst>
            </p:cNvPr>
            <p:cNvPicPr/>
            <p:nvPr userDrawn="1"/>
          </p:nvPicPr>
          <p:blipFill>
            <a:blip r:embed="rId10" cstate="print"/>
            <a:stretch>
              <a:fillRect/>
            </a:stretch>
          </p:blipFill>
          <p:spPr>
            <a:xfrm>
              <a:off x="2754380" y="5799864"/>
              <a:ext cx="152399" cy="152400"/>
            </a:xfrm>
            <a:prstGeom prst="rect">
              <a:avLst/>
            </a:prstGeom>
          </p:spPr>
        </p:pic>
      </p:grpSp>
      <p:pic>
        <p:nvPicPr>
          <p:cNvPr id="29" name="Imagen 59">
            <a:extLst>
              <a:ext uri="{FF2B5EF4-FFF2-40B4-BE49-F238E27FC236}">
                <a16:creationId xmlns:a16="http://schemas.microsoft.com/office/drawing/2014/main" id="{261C9D32-6130-4C31-88D6-2822FFA31796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4337" y="471054"/>
            <a:ext cx="162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8719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ángulo 16">
            <a:extLst>
              <a:ext uri="{FF2B5EF4-FFF2-40B4-BE49-F238E27FC236}">
                <a16:creationId xmlns:a16="http://schemas.microsoft.com/office/drawing/2014/main" id="{931547DC-34D7-3CBE-8868-CB53E391EF90}"/>
              </a:ext>
            </a:extLst>
          </p:cNvPr>
          <p:cNvSpPr/>
          <p:nvPr userDrawn="1"/>
        </p:nvSpPr>
        <p:spPr>
          <a:xfrm>
            <a:off x="0" y="0"/>
            <a:ext cx="12192000" cy="403986"/>
          </a:xfrm>
          <a:custGeom>
            <a:avLst/>
            <a:gdLst>
              <a:gd name="connsiteX0" fmla="*/ 0 w 12192000"/>
              <a:gd name="connsiteY0" fmla="*/ 0 h 151002"/>
              <a:gd name="connsiteX1" fmla="*/ 12192000 w 12192000"/>
              <a:gd name="connsiteY1" fmla="*/ 0 h 151002"/>
              <a:gd name="connsiteX2" fmla="*/ 12192000 w 12192000"/>
              <a:gd name="connsiteY2" fmla="*/ 151002 h 151002"/>
              <a:gd name="connsiteX3" fmla="*/ 0 w 12192000"/>
              <a:gd name="connsiteY3" fmla="*/ 151002 h 151002"/>
              <a:gd name="connsiteX4" fmla="*/ 0 w 12192000"/>
              <a:gd name="connsiteY4" fmla="*/ 0 h 151002"/>
              <a:gd name="connsiteX0" fmla="*/ 0 w 12228576"/>
              <a:gd name="connsiteY0" fmla="*/ 0 h 297306"/>
              <a:gd name="connsiteX1" fmla="*/ 12192000 w 12228576"/>
              <a:gd name="connsiteY1" fmla="*/ 0 h 297306"/>
              <a:gd name="connsiteX2" fmla="*/ 12228576 w 12228576"/>
              <a:gd name="connsiteY2" fmla="*/ 297306 h 297306"/>
              <a:gd name="connsiteX3" fmla="*/ 0 w 12228576"/>
              <a:gd name="connsiteY3" fmla="*/ 151002 h 297306"/>
              <a:gd name="connsiteX4" fmla="*/ 0 w 12228576"/>
              <a:gd name="connsiteY4" fmla="*/ 0 h 297306"/>
              <a:gd name="connsiteX0" fmla="*/ 0 w 12192000"/>
              <a:gd name="connsiteY0" fmla="*/ 0 h 403986"/>
              <a:gd name="connsiteX1" fmla="*/ 12192000 w 12192000"/>
              <a:gd name="connsiteY1" fmla="*/ 0 h 403986"/>
              <a:gd name="connsiteX2" fmla="*/ 12190476 w 12192000"/>
              <a:gd name="connsiteY2" fmla="*/ 403986 h 403986"/>
              <a:gd name="connsiteX3" fmla="*/ 0 w 12192000"/>
              <a:gd name="connsiteY3" fmla="*/ 151002 h 403986"/>
              <a:gd name="connsiteX4" fmla="*/ 0 w 12192000"/>
              <a:gd name="connsiteY4" fmla="*/ 0 h 403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403986">
                <a:moveTo>
                  <a:pt x="0" y="0"/>
                </a:moveTo>
                <a:lnTo>
                  <a:pt x="12192000" y="0"/>
                </a:lnTo>
                <a:lnTo>
                  <a:pt x="12190476" y="403986"/>
                </a:lnTo>
                <a:lnTo>
                  <a:pt x="0" y="151002"/>
                </a:lnTo>
                <a:lnTo>
                  <a:pt x="0" y="0"/>
                </a:lnTo>
                <a:close/>
              </a:path>
            </a:pathLst>
          </a:custGeom>
          <a:solidFill>
            <a:srgbClr val="8CAB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grpSp>
        <p:nvGrpSpPr>
          <p:cNvPr id="29" name="Gruppo 28">
            <a:extLst>
              <a:ext uri="{FF2B5EF4-FFF2-40B4-BE49-F238E27FC236}">
                <a16:creationId xmlns:a16="http://schemas.microsoft.com/office/drawing/2014/main" id="{91E02DDA-B2DD-45A3-8041-9C1690CD0031}"/>
              </a:ext>
            </a:extLst>
          </p:cNvPr>
          <p:cNvGrpSpPr/>
          <p:nvPr userDrawn="1"/>
        </p:nvGrpSpPr>
        <p:grpSpPr>
          <a:xfrm>
            <a:off x="607443" y="5784622"/>
            <a:ext cx="10977114" cy="874724"/>
            <a:chOff x="607443" y="5723662"/>
            <a:chExt cx="10977114" cy="874724"/>
          </a:xfrm>
        </p:grpSpPr>
        <p:pic>
          <p:nvPicPr>
            <p:cNvPr id="30" name="Imagen 7">
              <a:extLst>
                <a:ext uri="{FF2B5EF4-FFF2-40B4-BE49-F238E27FC236}">
                  <a16:creationId xmlns:a16="http://schemas.microsoft.com/office/drawing/2014/main" id="{FA4F568F-CDA0-40A2-9016-7E19F4CEFFA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3578" y="6139462"/>
              <a:ext cx="2187488" cy="458924"/>
            </a:xfrm>
            <a:prstGeom prst="rect">
              <a:avLst/>
            </a:prstGeom>
          </p:spPr>
        </p:pic>
        <p:sp>
          <p:nvSpPr>
            <p:cNvPr id="31" name="CuadroTexto 51">
              <a:extLst>
                <a:ext uri="{FF2B5EF4-FFF2-40B4-BE49-F238E27FC236}">
                  <a16:creationId xmlns:a16="http://schemas.microsoft.com/office/drawing/2014/main" id="{9FBED022-ACDF-4272-9646-05986308A8A2}"/>
                </a:ext>
              </a:extLst>
            </p:cNvPr>
            <p:cNvSpPr txBox="1"/>
            <p:nvPr userDrawn="1"/>
          </p:nvSpPr>
          <p:spPr>
            <a:xfrm>
              <a:off x="3507539" y="6150892"/>
              <a:ext cx="8077018" cy="41793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algn="just">
                <a:lnSpc>
                  <a:spcPts val="1300"/>
                </a:lnSpc>
                <a:defRPr sz="1000">
                  <a:latin typeface="+mn-lt"/>
                </a:defRPr>
              </a:pPr>
              <a:r>
                <a:t>«El apoyo de la Comisión Europea a la producción de esta publicación no constituye una aprobación de los contenidos que reflejan únicamente las opiniones de los autores, y la Comisión no puede ser considerada responsable del uso que pueda hacerse de la información contenida en la misma.»</a:t>
              </a:r>
            </a:p>
          </p:txBody>
        </p:sp>
        <p:sp>
          <p:nvSpPr>
            <p:cNvPr id="32" name="object 12">
              <a:extLst>
                <a:ext uri="{FF2B5EF4-FFF2-40B4-BE49-F238E27FC236}">
                  <a16:creationId xmlns:a16="http://schemas.microsoft.com/office/drawing/2014/main" id="{6A7277D8-79D0-4752-A058-0AD2EB4B9AF8}"/>
                </a:ext>
              </a:extLst>
            </p:cNvPr>
            <p:cNvSpPr/>
            <p:nvPr userDrawn="1"/>
          </p:nvSpPr>
          <p:spPr>
            <a:xfrm flipV="1">
              <a:off x="3507539" y="5723662"/>
              <a:ext cx="8077018" cy="152397"/>
            </a:xfrm>
            <a:custGeom>
              <a:avLst/>
              <a:gdLst/>
              <a:ahLst/>
              <a:cxnLst/>
              <a:rect l="l" t="t" r="r" b="b"/>
              <a:pathLst>
                <a:path w="13021310">
                  <a:moveTo>
                    <a:pt x="0" y="0"/>
                  </a:moveTo>
                  <a:lnTo>
                    <a:pt x="13020820" y="0"/>
                  </a:lnTo>
                </a:path>
              </a:pathLst>
            </a:custGeom>
            <a:ln w="38099">
              <a:solidFill>
                <a:srgbClr val="000000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  <p:pic>
          <p:nvPicPr>
            <p:cNvPr id="33" name="object 13">
              <a:extLst>
                <a:ext uri="{FF2B5EF4-FFF2-40B4-BE49-F238E27FC236}">
                  <a16:creationId xmlns:a16="http://schemas.microsoft.com/office/drawing/2014/main" id="{84181CDE-4EB9-4780-B159-81E7C7BEF023}"/>
                </a:ext>
              </a:extLst>
            </p:cNvPr>
            <p:cNvPicPr/>
            <p:nvPr userDrawn="1"/>
          </p:nvPicPr>
          <p:blipFill>
            <a:blip r:embed="rId4" cstate="print"/>
            <a:stretch>
              <a:fillRect/>
            </a:stretch>
          </p:blipFill>
          <p:spPr>
            <a:xfrm>
              <a:off x="607443" y="5799864"/>
              <a:ext cx="152399" cy="152400"/>
            </a:xfrm>
            <a:prstGeom prst="rect">
              <a:avLst/>
            </a:prstGeom>
          </p:spPr>
        </p:pic>
        <p:pic>
          <p:nvPicPr>
            <p:cNvPr id="34" name="object 14">
              <a:extLst>
                <a:ext uri="{FF2B5EF4-FFF2-40B4-BE49-F238E27FC236}">
                  <a16:creationId xmlns:a16="http://schemas.microsoft.com/office/drawing/2014/main" id="{D38CF739-24F6-468F-AEB5-E4A2EA04DB64}"/>
                </a:ext>
              </a:extLst>
            </p:cNvPr>
            <p:cNvPicPr/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966872" y="5799864"/>
              <a:ext cx="152399" cy="152400"/>
            </a:xfrm>
            <a:prstGeom prst="rect">
              <a:avLst/>
            </a:prstGeom>
          </p:spPr>
        </p:pic>
        <p:pic>
          <p:nvPicPr>
            <p:cNvPr id="35" name="object 15">
              <a:extLst>
                <a:ext uri="{FF2B5EF4-FFF2-40B4-BE49-F238E27FC236}">
                  <a16:creationId xmlns:a16="http://schemas.microsoft.com/office/drawing/2014/main" id="{E03750E3-19E0-4B29-8F96-C17353B6E715}"/>
                </a:ext>
              </a:extLst>
            </p:cNvPr>
            <p:cNvPicPr/>
            <p:nvPr userDrawn="1"/>
          </p:nvPicPr>
          <p:blipFill>
            <a:blip r:embed="rId6" cstate="print"/>
            <a:stretch>
              <a:fillRect/>
            </a:stretch>
          </p:blipFill>
          <p:spPr>
            <a:xfrm>
              <a:off x="1320678" y="5799864"/>
              <a:ext cx="152399" cy="152400"/>
            </a:xfrm>
            <a:prstGeom prst="rect">
              <a:avLst/>
            </a:prstGeom>
          </p:spPr>
        </p:pic>
        <p:pic>
          <p:nvPicPr>
            <p:cNvPr id="36" name="object 16">
              <a:extLst>
                <a:ext uri="{FF2B5EF4-FFF2-40B4-BE49-F238E27FC236}">
                  <a16:creationId xmlns:a16="http://schemas.microsoft.com/office/drawing/2014/main" id="{C501D482-DED1-4F00-ADCD-65E2AF096BDC}"/>
                </a:ext>
              </a:extLst>
            </p:cNvPr>
            <p:cNvPicPr/>
            <p:nvPr userDrawn="1"/>
          </p:nvPicPr>
          <p:blipFill>
            <a:blip r:embed="rId7" cstate="print"/>
            <a:stretch>
              <a:fillRect/>
            </a:stretch>
          </p:blipFill>
          <p:spPr>
            <a:xfrm>
              <a:off x="1680911" y="5799864"/>
              <a:ext cx="152399" cy="152400"/>
            </a:xfrm>
            <a:prstGeom prst="rect">
              <a:avLst/>
            </a:prstGeom>
          </p:spPr>
        </p:pic>
        <p:pic>
          <p:nvPicPr>
            <p:cNvPr id="37" name="object 17">
              <a:extLst>
                <a:ext uri="{FF2B5EF4-FFF2-40B4-BE49-F238E27FC236}">
                  <a16:creationId xmlns:a16="http://schemas.microsoft.com/office/drawing/2014/main" id="{758FB303-3389-4944-8050-99708B612A7E}"/>
                </a:ext>
              </a:extLst>
            </p:cNvPr>
            <p:cNvPicPr/>
            <p:nvPr userDrawn="1"/>
          </p:nvPicPr>
          <p:blipFill>
            <a:blip r:embed="rId8" cstate="print"/>
            <a:stretch>
              <a:fillRect/>
            </a:stretch>
          </p:blipFill>
          <p:spPr>
            <a:xfrm>
              <a:off x="2040340" y="5799864"/>
              <a:ext cx="152399" cy="152400"/>
            </a:xfrm>
            <a:prstGeom prst="rect">
              <a:avLst/>
            </a:prstGeom>
          </p:spPr>
        </p:pic>
        <p:pic>
          <p:nvPicPr>
            <p:cNvPr id="38" name="object 18">
              <a:extLst>
                <a:ext uri="{FF2B5EF4-FFF2-40B4-BE49-F238E27FC236}">
                  <a16:creationId xmlns:a16="http://schemas.microsoft.com/office/drawing/2014/main" id="{FB791F6C-E4AD-48EC-9F26-C1889E03ACB4}"/>
                </a:ext>
              </a:extLst>
            </p:cNvPr>
            <p:cNvPicPr/>
            <p:nvPr userDrawn="1"/>
          </p:nvPicPr>
          <p:blipFill>
            <a:blip r:embed="rId9" cstate="print"/>
            <a:stretch>
              <a:fillRect/>
            </a:stretch>
          </p:blipFill>
          <p:spPr>
            <a:xfrm>
              <a:off x="2394146" y="5799864"/>
              <a:ext cx="152399" cy="152400"/>
            </a:xfrm>
            <a:prstGeom prst="rect">
              <a:avLst/>
            </a:prstGeom>
          </p:spPr>
        </p:pic>
        <p:pic>
          <p:nvPicPr>
            <p:cNvPr id="39" name="object 19">
              <a:extLst>
                <a:ext uri="{FF2B5EF4-FFF2-40B4-BE49-F238E27FC236}">
                  <a16:creationId xmlns:a16="http://schemas.microsoft.com/office/drawing/2014/main" id="{7B444CFF-5184-4EAB-BFD9-F0E6C75FEA78}"/>
                </a:ext>
              </a:extLst>
            </p:cNvPr>
            <p:cNvPicPr/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3108185" y="5799864"/>
              <a:ext cx="152399" cy="152400"/>
            </a:xfrm>
            <a:prstGeom prst="rect">
              <a:avLst/>
            </a:prstGeom>
          </p:spPr>
        </p:pic>
        <p:pic>
          <p:nvPicPr>
            <p:cNvPr id="40" name="object 20">
              <a:extLst>
                <a:ext uri="{FF2B5EF4-FFF2-40B4-BE49-F238E27FC236}">
                  <a16:creationId xmlns:a16="http://schemas.microsoft.com/office/drawing/2014/main" id="{B94F877D-93D0-4A52-8A9B-16B7D3D5DE5E}"/>
                </a:ext>
              </a:extLst>
            </p:cNvPr>
            <p:cNvPicPr/>
            <p:nvPr userDrawn="1"/>
          </p:nvPicPr>
          <p:blipFill>
            <a:blip r:embed="rId10" cstate="print"/>
            <a:stretch>
              <a:fillRect/>
            </a:stretch>
          </p:blipFill>
          <p:spPr>
            <a:xfrm>
              <a:off x="2754380" y="5799864"/>
              <a:ext cx="152399" cy="152400"/>
            </a:xfrm>
            <a:prstGeom prst="rect">
              <a:avLst/>
            </a:prstGeom>
          </p:spPr>
        </p:pic>
      </p:grpSp>
      <p:pic>
        <p:nvPicPr>
          <p:cNvPr id="41" name="Imagen 59">
            <a:extLst>
              <a:ext uri="{FF2B5EF4-FFF2-40B4-BE49-F238E27FC236}">
                <a16:creationId xmlns:a16="http://schemas.microsoft.com/office/drawing/2014/main" id="{D96D6E96-D60B-4200-8BF0-DA9ACDD56EB8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4337" y="471054"/>
            <a:ext cx="162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933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ángulo 16">
            <a:extLst>
              <a:ext uri="{FF2B5EF4-FFF2-40B4-BE49-F238E27FC236}">
                <a16:creationId xmlns:a16="http://schemas.microsoft.com/office/drawing/2014/main" id="{931547DC-34D7-3CBE-8868-CB53E391EF90}"/>
              </a:ext>
            </a:extLst>
          </p:cNvPr>
          <p:cNvSpPr/>
          <p:nvPr userDrawn="1"/>
        </p:nvSpPr>
        <p:spPr>
          <a:xfrm>
            <a:off x="0" y="0"/>
            <a:ext cx="12192000" cy="403986"/>
          </a:xfrm>
          <a:custGeom>
            <a:avLst/>
            <a:gdLst>
              <a:gd name="connsiteX0" fmla="*/ 0 w 12192000"/>
              <a:gd name="connsiteY0" fmla="*/ 0 h 151002"/>
              <a:gd name="connsiteX1" fmla="*/ 12192000 w 12192000"/>
              <a:gd name="connsiteY1" fmla="*/ 0 h 151002"/>
              <a:gd name="connsiteX2" fmla="*/ 12192000 w 12192000"/>
              <a:gd name="connsiteY2" fmla="*/ 151002 h 151002"/>
              <a:gd name="connsiteX3" fmla="*/ 0 w 12192000"/>
              <a:gd name="connsiteY3" fmla="*/ 151002 h 151002"/>
              <a:gd name="connsiteX4" fmla="*/ 0 w 12192000"/>
              <a:gd name="connsiteY4" fmla="*/ 0 h 151002"/>
              <a:gd name="connsiteX0" fmla="*/ 0 w 12228576"/>
              <a:gd name="connsiteY0" fmla="*/ 0 h 297306"/>
              <a:gd name="connsiteX1" fmla="*/ 12192000 w 12228576"/>
              <a:gd name="connsiteY1" fmla="*/ 0 h 297306"/>
              <a:gd name="connsiteX2" fmla="*/ 12228576 w 12228576"/>
              <a:gd name="connsiteY2" fmla="*/ 297306 h 297306"/>
              <a:gd name="connsiteX3" fmla="*/ 0 w 12228576"/>
              <a:gd name="connsiteY3" fmla="*/ 151002 h 297306"/>
              <a:gd name="connsiteX4" fmla="*/ 0 w 12228576"/>
              <a:gd name="connsiteY4" fmla="*/ 0 h 297306"/>
              <a:gd name="connsiteX0" fmla="*/ 0 w 12192000"/>
              <a:gd name="connsiteY0" fmla="*/ 0 h 403986"/>
              <a:gd name="connsiteX1" fmla="*/ 12192000 w 12192000"/>
              <a:gd name="connsiteY1" fmla="*/ 0 h 403986"/>
              <a:gd name="connsiteX2" fmla="*/ 12190476 w 12192000"/>
              <a:gd name="connsiteY2" fmla="*/ 403986 h 403986"/>
              <a:gd name="connsiteX3" fmla="*/ 0 w 12192000"/>
              <a:gd name="connsiteY3" fmla="*/ 151002 h 403986"/>
              <a:gd name="connsiteX4" fmla="*/ 0 w 12192000"/>
              <a:gd name="connsiteY4" fmla="*/ 0 h 403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403986">
                <a:moveTo>
                  <a:pt x="0" y="0"/>
                </a:moveTo>
                <a:lnTo>
                  <a:pt x="12192000" y="0"/>
                </a:lnTo>
                <a:lnTo>
                  <a:pt x="12190476" y="403986"/>
                </a:lnTo>
                <a:lnTo>
                  <a:pt x="0" y="151002"/>
                </a:lnTo>
                <a:lnTo>
                  <a:pt x="0" y="0"/>
                </a:lnTo>
                <a:close/>
              </a:path>
            </a:pathLst>
          </a:custGeom>
          <a:solidFill>
            <a:srgbClr val="1CBE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grpSp>
        <p:nvGrpSpPr>
          <p:cNvPr id="16" name="Gruppo 15">
            <a:extLst>
              <a:ext uri="{FF2B5EF4-FFF2-40B4-BE49-F238E27FC236}">
                <a16:creationId xmlns:a16="http://schemas.microsoft.com/office/drawing/2014/main" id="{DDBD2C0F-2139-44A1-ABAF-980998601237}"/>
              </a:ext>
            </a:extLst>
          </p:cNvPr>
          <p:cNvGrpSpPr/>
          <p:nvPr userDrawn="1"/>
        </p:nvGrpSpPr>
        <p:grpSpPr>
          <a:xfrm>
            <a:off x="607443" y="5784622"/>
            <a:ext cx="10977114" cy="874724"/>
            <a:chOff x="607443" y="5723662"/>
            <a:chExt cx="10977114" cy="874724"/>
          </a:xfrm>
        </p:grpSpPr>
        <p:pic>
          <p:nvPicPr>
            <p:cNvPr id="18" name="Imagen 7">
              <a:extLst>
                <a:ext uri="{FF2B5EF4-FFF2-40B4-BE49-F238E27FC236}">
                  <a16:creationId xmlns:a16="http://schemas.microsoft.com/office/drawing/2014/main" id="{598AB1A8-B557-45F3-A10F-83462CA71E2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3578" y="6139462"/>
              <a:ext cx="2187488" cy="458924"/>
            </a:xfrm>
            <a:prstGeom prst="rect">
              <a:avLst/>
            </a:prstGeom>
          </p:spPr>
        </p:pic>
        <p:sp>
          <p:nvSpPr>
            <p:cNvPr id="19" name="CuadroTexto 51">
              <a:extLst>
                <a:ext uri="{FF2B5EF4-FFF2-40B4-BE49-F238E27FC236}">
                  <a16:creationId xmlns:a16="http://schemas.microsoft.com/office/drawing/2014/main" id="{907FFA35-C9DB-42AB-BEC8-74862F39BA4C}"/>
                </a:ext>
              </a:extLst>
            </p:cNvPr>
            <p:cNvSpPr txBox="1"/>
            <p:nvPr userDrawn="1"/>
          </p:nvSpPr>
          <p:spPr>
            <a:xfrm>
              <a:off x="3507539" y="6150892"/>
              <a:ext cx="8077018" cy="41793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algn="just">
                <a:lnSpc>
                  <a:spcPts val="1300"/>
                </a:lnSpc>
                <a:defRPr sz="1000">
                  <a:latin typeface="+mn-lt"/>
                </a:defRPr>
              </a:pPr>
              <a:r>
                <a:t>«El apoyo de la Comisión Europea a la producción de esta publicación no constituye una aprobación de los contenidos que reflejan únicamente las opiniones de los autores, y la Comisión no puede ser considerada responsable del uso que pueda hacerse de la información contenida en la misma.»</a:t>
              </a:r>
            </a:p>
          </p:txBody>
        </p:sp>
        <p:sp>
          <p:nvSpPr>
            <p:cNvPr id="20" name="object 12">
              <a:extLst>
                <a:ext uri="{FF2B5EF4-FFF2-40B4-BE49-F238E27FC236}">
                  <a16:creationId xmlns:a16="http://schemas.microsoft.com/office/drawing/2014/main" id="{01E28288-B260-49C6-B9B1-DD58AE9CD357}"/>
                </a:ext>
              </a:extLst>
            </p:cNvPr>
            <p:cNvSpPr/>
            <p:nvPr userDrawn="1"/>
          </p:nvSpPr>
          <p:spPr>
            <a:xfrm flipV="1">
              <a:off x="3507539" y="5723662"/>
              <a:ext cx="8077018" cy="152397"/>
            </a:xfrm>
            <a:custGeom>
              <a:avLst/>
              <a:gdLst/>
              <a:ahLst/>
              <a:cxnLst/>
              <a:rect l="l" t="t" r="r" b="b"/>
              <a:pathLst>
                <a:path w="13021310">
                  <a:moveTo>
                    <a:pt x="0" y="0"/>
                  </a:moveTo>
                  <a:lnTo>
                    <a:pt x="13020820" y="0"/>
                  </a:lnTo>
                </a:path>
              </a:pathLst>
            </a:custGeom>
            <a:ln w="38099">
              <a:solidFill>
                <a:srgbClr val="000000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  <p:pic>
          <p:nvPicPr>
            <p:cNvPr id="21" name="object 13">
              <a:extLst>
                <a:ext uri="{FF2B5EF4-FFF2-40B4-BE49-F238E27FC236}">
                  <a16:creationId xmlns:a16="http://schemas.microsoft.com/office/drawing/2014/main" id="{56F9E55A-B1D1-4520-8A95-3278B2268EC9}"/>
                </a:ext>
              </a:extLst>
            </p:cNvPr>
            <p:cNvPicPr/>
            <p:nvPr userDrawn="1"/>
          </p:nvPicPr>
          <p:blipFill>
            <a:blip r:embed="rId4" cstate="print"/>
            <a:stretch>
              <a:fillRect/>
            </a:stretch>
          </p:blipFill>
          <p:spPr>
            <a:xfrm>
              <a:off x="607443" y="5799864"/>
              <a:ext cx="152399" cy="152400"/>
            </a:xfrm>
            <a:prstGeom prst="rect">
              <a:avLst/>
            </a:prstGeom>
          </p:spPr>
        </p:pic>
        <p:pic>
          <p:nvPicPr>
            <p:cNvPr id="22" name="object 14">
              <a:extLst>
                <a:ext uri="{FF2B5EF4-FFF2-40B4-BE49-F238E27FC236}">
                  <a16:creationId xmlns:a16="http://schemas.microsoft.com/office/drawing/2014/main" id="{6221A13C-2E9B-4169-ABF8-52318C133494}"/>
                </a:ext>
              </a:extLst>
            </p:cNvPr>
            <p:cNvPicPr/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966872" y="5799864"/>
              <a:ext cx="152399" cy="152400"/>
            </a:xfrm>
            <a:prstGeom prst="rect">
              <a:avLst/>
            </a:prstGeom>
          </p:spPr>
        </p:pic>
        <p:pic>
          <p:nvPicPr>
            <p:cNvPr id="23" name="object 15">
              <a:extLst>
                <a:ext uri="{FF2B5EF4-FFF2-40B4-BE49-F238E27FC236}">
                  <a16:creationId xmlns:a16="http://schemas.microsoft.com/office/drawing/2014/main" id="{C6FEC5F3-2758-4B97-A543-B54C5E9E1B37}"/>
                </a:ext>
              </a:extLst>
            </p:cNvPr>
            <p:cNvPicPr/>
            <p:nvPr userDrawn="1"/>
          </p:nvPicPr>
          <p:blipFill>
            <a:blip r:embed="rId6" cstate="print"/>
            <a:stretch>
              <a:fillRect/>
            </a:stretch>
          </p:blipFill>
          <p:spPr>
            <a:xfrm>
              <a:off x="1320678" y="5799864"/>
              <a:ext cx="152399" cy="152400"/>
            </a:xfrm>
            <a:prstGeom prst="rect">
              <a:avLst/>
            </a:prstGeom>
          </p:spPr>
        </p:pic>
        <p:pic>
          <p:nvPicPr>
            <p:cNvPr id="24" name="object 16">
              <a:extLst>
                <a:ext uri="{FF2B5EF4-FFF2-40B4-BE49-F238E27FC236}">
                  <a16:creationId xmlns:a16="http://schemas.microsoft.com/office/drawing/2014/main" id="{51180959-2AA0-43B4-A8D7-42218B33C652}"/>
                </a:ext>
              </a:extLst>
            </p:cNvPr>
            <p:cNvPicPr/>
            <p:nvPr userDrawn="1"/>
          </p:nvPicPr>
          <p:blipFill>
            <a:blip r:embed="rId7" cstate="print"/>
            <a:stretch>
              <a:fillRect/>
            </a:stretch>
          </p:blipFill>
          <p:spPr>
            <a:xfrm>
              <a:off x="1680911" y="5799864"/>
              <a:ext cx="152399" cy="152400"/>
            </a:xfrm>
            <a:prstGeom prst="rect">
              <a:avLst/>
            </a:prstGeom>
          </p:spPr>
        </p:pic>
        <p:pic>
          <p:nvPicPr>
            <p:cNvPr id="25" name="object 17">
              <a:extLst>
                <a:ext uri="{FF2B5EF4-FFF2-40B4-BE49-F238E27FC236}">
                  <a16:creationId xmlns:a16="http://schemas.microsoft.com/office/drawing/2014/main" id="{5AE9D380-4EBD-45EA-BC1A-AF5933C7887A}"/>
                </a:ext>
              </a:extLst>
            </p:cNvPr>
            <p:cNvPicPr/>
            <p:nvPr userDrawn="1"/>
          </p:nvPicPr>
          <p:blipFill>
            <a:blip r:embed="rId8" cstate="print"/>
            <a:stretch>
              <a:fillRect/>
            </a:stretch>
          </p:blipFill>
          <p:spPr>
            <a:xfrm>
              <a:off x="2040340" y="5799864"/>
              <a:ext cx="152399" cy="152400"/>
            </a:xfrm>
            <a:prstGeom prst="rect">
              <a:avLst/>
            </a:prstGeom>
          </p:spPr>
        </p:pic>
        <p:pic>
          <p:nvPicPr>
            <p:cNvPr id="26" name="object 18">
              <a:extLst>
                <a:ext uri="{FF2B5EF4-FFF2-40B4-BE49-F238E27FC236}">
                  <a16:creationId xmlns:a16="http://schemas.microsoft.com/office/drawing/2014/main" id="{3B0C10C6-E835-4006-8EF7-DFF33559BCBC}"/>
                </a:ext>
              </a:extLst>
            </p:cNvPr>
            <p:cNvPicPr/>
            <p:nvPr userDrawn="1"/>
          </p:nvPicPr>
          <p:blipFill>
            <a:blip r:embed="rId9" cstate="print"/>
            <a:stretch>
              <a:fillRect/>
            </a:stretch>
          </p:blipFill>
          <p:spPr>
            <a:xfrm>
              <a:off x="2394146" y="5799864"/>
              <a:ext cx="152399" cy="152400"/>
            </a:xfrm>
            <a:prstGeom prst="rect">
              <a:avLst/>
            </a:prstGeom>
          </p:spPr>
        </p:pic>
        <p:pic>
          <p:nvPicPr>
            <p:cNvPr id="27" name="object 19">
              <a:extLst>
                <a:ext uri="{FF2B5EF4-FFF2-40B4-BE49-F238E27FC236}">
                  <a16:creationId xmlns:a16="http://schemas.microsoft.com/office/drawing/2014/main" id="{1DB122AD-1032-411C-90E1-E46E3C04ABF9}"/>
                </a:ext>
              </a:extLst>
            </p:cNvPr>
            <p:cNvPicPr/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3108185" y="5799864"/>
              <a:ext cx="152399" cy="152400"/>
            </a:xfrm>
            <a:prstGeom prst="rect">
              <a:avLst/>
            </a:prstGeom>
          </p:spPr>
        </p:pic>
        <p:pic>
          <p:nvPicPr>
            <p:cNvPr id="28" name="object 20">
              <a:extLst>
                <a:ext uri="{FF2B5EF4-FFF2-40B4-BE49-F238E27FC236}">
                  <a16:creationId xmlns:a16="http://schemas.microsoft.com/office/drawing/2014/main" id="{A5761922-0185-4EF7-806E-BBDABA2929BD}"/>
                </a:ext>
              </a:extLst>
            </p:cNvPr>
            <p:cNvPicPr/>
            <p:nvPr userDrawn="1"/>
          </p:nvPicPr>
          <p:blipFill>
            <a:blip r:embed="rId10" cstate="print"/>
            <a:stretch>
              <a:fillRect/>
            </a:stretch>
          </p:blipFill>
          <p:spPr>
            <a:xfrm>
              <a:off x="2754380" y="5799864"/>
              <a:ext cx="152399" cy="152400"/>
            </a:xfrm>
            <a:prstGeom prst="rect">
              <a:avLst/>
            </a:prstGeom>
          </p:spPr>
        </p:pic>
      </p:grpSp>
      <p:pic>
        <p:nvPicPr>
          <p:cNvPr id="29" name="Imagen 59">
            <a:extLst>
              <a:ext uri="{FF2B5EF4-FFF2-40B4-BE49-F238E27FC236}">
                <a16:creationId xmlns:a16="http://schemas.microsoft.com/office/drawing/2014/main" id="{39D740D0-477B-438A-84F0-38A6340B0ED0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4337" y="471054"/>
            <a:ext cx="162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5745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ángulo 16">
            <a:extLst>
              <a:ext uri="{FF2B5EF4-FFF2-40B4-BE49-F238E27FC236}">
                <a16:creationId xmlns:a16="http://schemas.microsoft.com/office/drawing/2014/main" id="{931547DC-34D7-3CBE-8868-CB53E391EF90}"/>
              </a:ext>
            </a:extLst>
          </p:cNvPr>
          <p:cNvSpPr/>
          <p:nvPr userDrawn="1"/>
        </p:nvSpPr>
        <p:spPr>
          <a:xfrm>
            <a:off x="0" y="0"/>
            <a:ext cx="12192000" cy="403986"/>
          </a:xfrm>
          <a:custGeom>
            <a:avLst/>
            <a:gdLst>
              <a:gd name="connsiteX0" fmla="*/ 0 w 12192000"/>
              <a:gd name="connsiteY0" fmla="*/ 0 h 151002"/>
              <a:gd name="connsiteX1" fmla="*/ 12192000 w 12192000"/>
              <a:gd name="connsiteY1" fmla="*/ 0 h 151002"/>
              <a:gd name="connsiteX2" fmla="*/ 12192000 w 12192000"/>
              <a:gd name="connsiteY2" fmla="*/ 151002 h 151002"/>
              <a:gd name="connsiteX3" fmla="*/ 0 w 12192000"/>
              <a:gd name="connsiteY3" fmla="*/ 151002 h 151002"/>
              <a:gd name="connsiteX4" fmla="*/ 0 w 12192000"/>
              <a:gd name="connsiteY4" fmla="*/ 0 h 151002"/>
              <a:gd name="connsiteX0" fmla="*/ 0 w 12228576"/>
              <a:gd name="connsiteY0" fmla="*/ 0 h 297306"/>
              <a:gd name="connsiteX1" fmla="*/ 12192000 w 12228576"/>
              <a:gd name="connsiteY1" fmla="*/ 0 h 297306"/>
              <a:gd name="connsiteX2" fmla="*/ 12228576 w 12228576"/>
              <a:gd name="connsiteY2" fmla="*/ 297306 h 297306"/>
              <a:gd name="connsiteX3" fmla="*/ 0 w 12228576"/>
              <a:gd name="connsiteY3" fmla="*/ 151002 h 297306"/>
              <a:gd name="connsiteX4" fmla="*/ 0 w 12228576"/>
              <a:gd name="connsiteY4" fmla="*/ 0 h 297306"/>
              <a:gd name="connsiteX0" fmla="*/ 0 w 12192000"/>
              <a:gd name="connsiteY0" fmla="*/ 0 h 403986"/>
              <a:gd name="connsiteX1" fmla="*/ 12192000 w 12192000"/>
              <a:gd name="connsiteY1" fmla="*/ 0 h 403986"/>
              <a:gd name="connsiteX2" fmla="*/ 12190476 w 12192000"/>
              <a:gd name="connsiteY2" fmla="*/ 403986 h 403986"/>
              <a:gd name="connsiteX3" fmla="*/ 0 w 12192000"/>
              <a:gd name="connsiteY3" fmla="*/ 151002 h 403986"/>
              <a:gd name="connsiteX4" fmla="*/ 0 w 12192000"/>
              <a:gd name="connsiteY4" fmla="*/ 0 h 403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403986">
                <a:moveTo>
                  <a:pt x="0" y="0"/>
                </a:moveTo>
                <a:lnTo>
                  <a:pt x="12192000" y="0"/>
                </a:lnTo>
                <a:lnTo>
                  <a:pt x="12190476" y="403986"/>
                </a:lnTo>
                <a:lnTo>
                  <a:pt x="0" y="151002"/>
                </a:lnTo>
                <a:lnTo>
                  <a:pt x="0" y="0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grpSp>
        <p:nvGrpSpPr>
          <p:cNvPr id="16" name="Gruppo 15">
            <a:extLst>
              <a:ext uri="{FF2B5EF4-FFF2-40B4-BE49-F238E27FC236}">
                <a16:creationId xmlns:a16="http://schemas.microsoft.com/office/drawing/2014/main" id="{F921BC62-72BC-4C8C-B69D-A2BECE75216A}"/>
              </a:ext>
            </a:extLst>
          </p:cNvPr>
          <p:cNvGrpSpPr/>
          <p:nvPr userDrawn="1"/>
        </p:nvGrpSpPr>
        <p:grpSpPr>
          <a:xfrm>
            <a:off x="607443" y="5784622"/>
            <a:ext cx="10977114" cy="874724"/>
            <a:chOff x="607443" y="5723662"/>
            <a:chExt cx="10977114" cy="874724"/>
          </a:xfrm>
        </p:grpSpPr>
        <p:pic>
          <p:nvPicPr>
            <p:cNvPr id="18" name="Imagen 7">
              <a:extLst>
                <a:ext uri="{FF2B5EF4-FFF2-40B4-BE49-F238E27FC236}">
                  <a16:creationId xmlns:a16="http://schemas.microsoft.com/office/drawing/2014/main" id="{08A31343-F44D-4D0E-BAB5-CCC48036243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3578" y="6139462"/>
              <a:ext cx="2187488" cy="458924"/>
            </a:xfrm>
            <a:prstGeom prst="rect">
              <a:avLst/>
            </a:prstGeom>
          </p:spPr>
        </p:pic>
        <p:sp>
          <p:nvSpPr>
            <p:cNvPr id="19" name="CuadroTexto 51">
              <a:extLst>
                <a:ext uri="{FF2B5EF4-FFF2-40B4-BE49-F238E27FC236}">
                  <a16:creationId xmlns:a16="http://schemas.microsoft.com/office/drawing/2014/main" id="{0D719D4C-CAB3-4081-9723-459D6A84A89D}"/>
                </a:ext>
              </a:extLst>
            </p:cNvPr>
            <p:cNvSpPr txBox="1"/>
            <p:nvPr userDrawn="1"/>
          </p:nvSpPr>
          <p:spPr>
            <a:xfrm>
              <a:off x="3507539" y="6150892"/>
              <a:ext cx="8077018" cy="41793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algn="just">
                <a:lnSpc>
                  <a:spcPts val="1300"/>
                </a:lnSpc>
                <a:defRPr sz="1000">
                  <a:latin typeface="+mn-lt"/>
                </a:defRPr>
              </a:pPr>
              <a:r>
                <a:t>«El apoyo de la Comisión Europea a la producción de esta publicación no constituye una aprobación de los contenidos que reflejan únicamente las opiniones de los autores, y la Comisión no puede ser considerada responsable del uso que pueda hacerse de la información contenida en la misma.»</a:t>
              </a:r>
            </a:p>
          </p:txBody>
        </p:sp>
        <p:sp>
          <p:nvSpPr>
            <p:cNvPr id="20" name="object 12">
              <a:extLst>
                <a:ext uri="{FF2B5EF4-FFF2-40B4-BE49-F238E27FC236}">
                  <a16:creationId xmlns:a16="http://schemas.microsoft.com/office/drawing/2014/main" id="{03CDB5D5-307B-442D-8707-FA7039AD6D43}"/>
                </a:ext>
              </a:extLst>
            </p:cNvPr>
            <p:cNvSpPr/>
            <p:nvPr userDrawn="1"/>
          </p:nvSpPr>
          <p:spPr>
            <a:xfrm flipV="1">
              <a:off x="3507539" y="5723662"/>
              <a:ext cx="8077018" cy="152397"/>
            </a:xfrm>
            <a:custGeom>
              <a:avLst/>
              <a:gdLst/>
              <a:ahLst/>
              <a:cxnLst/>
              <a:rect l="l" t="t" r="r" b="b"/>
              <a:pathLst>
                <a:path w="13021310">
                  <a:moveTo>
                    <a:pt x="0" y="0"/>
                  </a:moveTo>
                  <a:lnTo>
                    <a:pt x="13020820" y="0"/>
                  </a:lnTo>
                </a:path>
              </a:pathLst>
            </a:custGeom>
            <a:ln w="38099">
              <a:solidFill>
                <a:srgbClr val="000000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  <p:pic>
          <p:nvPicPr>
            <p:cNvPr id="21" name="object 13">
              <a:extLst>
                <a:ext uri="{FF2B5EF4-FFF2-40B4-BE49-F238E27FC236}">
                  <a16:creationId xmlns:a16="http://schemas.microsoft.com/office/drawing/2014/main" id="{D3A97253-C60D-4CFD-9611-35A743BB712D}"/>
                </a:ext>
              </a:extLst>
            </p:cNvPr>
            <p:cNvPicPr/>
            <p:nvPr userDrawn="1"/>
          </p:nvPicPr>
          <p:blipFill>
            <a:blip r:embed="rId4" cstate="print"/>
            <a:stretch>
              <a:fillRect/>
            </a:stretch>
          </p:blipFill>
          <p:spPr>
            <a:xfrm>
              <a:off x="607443" y="5799864"/>
              <a:ext cx="152399" cy="152400"/>
            </a:xfrm>
            <a:prstGeom prst="rect">
              <a:avLst/>
            </a:prstGeom>
          </p:spPr>
        </p:pic>
        <p:pic>
          <p:nvPicPr>
            <p:cNvPr id="22" name="object 14">
              <a:extLst>
                <a:ext uri="{FF2B5EF4-FFF2-40B4-BE49-F238E27FC236}">
                  <a16:creationId xmlns:a16="http://schemas.microsoft.com/office/drawing/2014/main" id="{0EB695BA-DA88-4C77-B670-8B4D70D32A06}"/>
                </a:ext>
              </a:extLst>
            </p:cNvPr>
            <p:cNvPicPr/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966872" y="5799864"/>
              <a:ext cx="152399" cy="152400"/>
            </a:xfrm>
            <a:prstGeom prst="rect">
              <a:avLst/>
            </a:prstGeom>
          </p:spPr>
        </p:pic>
        <p:pic>
          <p:nvPicPr>
            <p:cNvPr id="23" name="object 15">
              <a:extLst>
                <a:ext uri="{FF2B5EF4-FFF2-40B4-BE49-F238E27FC236}">
                  <a16:creationId xmlns:a16="http://schemas.microsoft.com/office/drawing/2014/main" id="{BDD4FF38-AA43-46F4-B4EF-6C91B5D06BDE}"/>
                </a:ext>
              </a:extLst>
            </p:cNvPr>
            <p:cNvPicPr/>
            <p:nvPr userDrawn="1"/>
          </p:nvPicPr>
          <p:blipFill>
            <a:blip r:embed="rId6" cstate="print"/>
            <a:stretch>
              <a:fillRect/>
            </a:stretch>
          </p:blipFill>
          <p:spPr>
            <a:xfrm>
              <a:off x="1320678" y="5799864"/>
              <a:ext cx="152399" cy="152400"/>
            </a:xfrm>
            <a:prstGeom prst="rect">
              <a:avLst/>
            </a:prstGeom>
          </p:spPr>
        </p:pic>
        <p:pic>
          <p:nvPicPr>
            <p:cNvPr id="24" name="object 16">
              <a:extLst>
                <a:ext uri="{FF2B5EF4-FFF2-40B4-BE49-F238E27FC236}">
                  <a16:creationId xmlns:a16="http://schemas.microsoft.com/office/drawing/2014/main" id="{5F7A35B0-4E0B-43A9-A0F3-6925C2A3E990}"/>
                </a:ext>
              </a:extLst>
            </p:cNvPr>
            <p:cNvPicPr/>
            <p:nvPr userDrawn="1"/>
          </p:nvPicPr>
          <p:blipFill>
            <a:blip r:embed="rId7" cstate="print"/>
            <a:stretch>
              <a:fillRect/>
            </a:stretch>
          </p:blipFill>
          <p:spPr>
            <a:xfrm>
              <a:off x="1680911" y="5799864"/>
              <a:ext cx="152399" cy="152400"/>
            </a:xfrm>
            <a:prstGeom prst="rect">
              <a:avLst/>
            </a:prstGeom>
          </p:spPr>
        </p:pic>
        <p:pic>
          <p:nvPicPr>
            <p:cNvPr id="25" name="object 17">
              <a:extLst>
                <a:ext uri="{FF2B5EF4-FFF2-40B4-BE49-F238E27FC236}">
                  <a16:creationId xmlns:a16="http://schemas.microsoft.com/office/drawing/2014/main" id="{943995B8-D1B9-45D0-ACDB-3CD2E668A742}"/>
                </a:ext>
              </a:extLst>
            </p:cNvPr>
            <p:cNvPicPr/>
            <p:nvPr userDrawn="1"/>
          </p:nvPicPr>
          <p:blipFill>
            <a:blip r:embed="rId8" cstate="print"/>
            <a:stretch>
              <a:fillRect/>
            </a:stretch>
          </p:blipFill>
          <p:spPr>
            <a:xfrm>
              <a:off x="2040340" y="5799864"/>
              <a:ext cx="152399" cy="152400"/>
            </a:xfrm>
            <a:prstGeom prst="rect">
              <a:avLst/>
            </a:prstGeom>
          </p:spPr>
        </p:pic>
        <p:pic>
          <p:nvPicPr>
            <p:cNvPr id="26" name="object 18">
              <a:extLst>
                <a:ext uri="{FF2B5EF4-FFF2-40B4-BE49-F238E27FC236}">
                  <a16:creationId xmlns:a16="http://schemas.microsoft.com/office/drawing/2014/main" id="{9B4AD52B-1521-4773-AD9C-A6274C0704C3}"/>
                </a:ext>
              </a:extLst>
            </p:cNvPr>
            <p:cNvPicPr/>
            <p:nvPr userDrawn="1"/>
          </p:nvPicPr>
          <p:blipFill>
            <a:blip r:embed="rId9" cstate="print"/>
            <a:stretch>
              <a:fillRect/>
            </a:stretch>
          </p:blipFill>
          <p:spPr>
            <a:xfrm>
              <a:off x="2394146" y="5799864"/>
              <a:ext cx="152399" cy="152400"/>
            </a:xfrm>
            <a:prstGeom prst="rect">
              <a:avLst/>
            </a:prstGeom>
          </p:spPr>
        </p:pic>
        <p:pic>
          <p:nvPicPr>
            <p:cNvPr id="27" name="object 19">
              <a:extLst>
                <a:ext uri="{FF2B5EF4-FFF2-40B4-BE49-F238E27FC236}">
                  <a16:creationId xmlns:a16="http://schemas.microsoft.com/office/drawing/2014/main" id="{A91B37F1-6163-40C3-869A-2C61FF38C532}"/>
                </a:ext>
              </a:extLst>
            </p:cNvPr>
            <p:cNvPicPr/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3108185" y="5799864"/>
              <a:ext cx="152399" cy="152400"/>
            </a:xfrm>
            <a:prstGeom prst="rect">
              <a:avLst/>
            </a:prstGeom>
          </p:spPr>
        </p:pic>
        <p:pic>
          <p:nvPicPr>
            <p:cNvPr id="28" name="object 20">
              <a:extLst>
                <a:ext uri="{FF2B5EF4-FFF2-40B4-BE49-F238E27FC236}">
                  <a16:creationId xmlns:a16="http://schemas.microsoft.com/office/drawing/2014/main" id="{AEBF52AB-4F6E-4327-AA18-687E12AF8C0B}"/>
                </a:ext>
              </a:extLst>
            </p:cNvPr>
            <p:cNvPicPr/>
            <p:nvPr userDrawn="1"/>
          </p:nvPicPr>
          <p:blipFill>
            <a:blip r:embed="rId10" cstate="print"/>
            <a:stretch>
              <a:fillRect/>
            </a:stretch>
          </p:blipFill>
          <p:spPr>
            <a:xfrm>
              <a:off x="2754380" y="5799864"/>
              <a:ext cx="152399" cy="152400"/>
            </a:xfrm>
            <a:prstGeom prst="rect">
              <a:avLst/>
            </a:prstGeom>
          </p:spPr>
        </p:pic>
      </p:grpSp>
      <p:pic>
        <p:nvPicPr>
          <p:cNvPr id="29" name="Imagen 59">
            <a:extLst>
              <a:ext uri="{FF2B5EF4-FFF2-40B4-BE49-F238E27FC236}">
                <a16:creationId xmlns:a16="http://schemas.microsoft.com/office/drawing/2014/main" id="{4DE84C18-D586-4199-BEC1-9A76E14E7ACD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4337" y="471054"/>
            <a:ext cx="162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4514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ángulo 16">
            <a:extLst>
              <a:ext uri="{FF2B5EF4-FFF2-40B4-BE49-F238E27FC236}">
                <a16:creationId xmlns:a16="http://schemas.microsoft.com/office/drawing/2014/main" id="{931547DC-34D7-3CBE-8868-CB53E391EF90}"/>
              </a:ext>
            </a:extLst>
          </p:cNvPr>
          <p:cNvSpPr/>
          <p:nvPr userDrawn="1"/>
        </p:nvSpPr>
        <p:spPr>
          <a:xfrm>
            <a:off x="0" y="0"/>
            <a:ext cx="12192000" cy="403986"/>
          </a:xfrm>
          <a:custGeom>
            <a:avLst/>
            <a:gdLst>
              <a:gd name="connsiteX0" fmla="*/ 0 w 12192000"/>
              <a:gd name="connsiteY0" fmla="*/ 0 h 151002"/>
              <a:gd name="connsiteX1" fmla="*/ 12192000 w 12192000"/>
              <a:gd name="connsiteY1" fmla="*/ 0 h 151002"/>
              <a:gd name="connsiteX2" fmla="*/ 12192000 w 12192000"/>
              <a:gd name="connsiteY2" fmla="*/ 151002 h 151002"/>
              <a:gd name="connsiteX3" fmla="*/ 0 w 12192000"/>
              <a:gd name="connsiteY3" fmla="*/ 151002 h 151002"/>
              <a:gd name="connsiteX4" fmla="*/ 0 w 12192000"/>
              <a:gd name="connsiteY4" fmla="*/ 0 h 151002"/>
              <a:gd name="connsiteX0" fmla="*/ 0 w 12228576"/>
              <a:gd name="connsiteY0" fmla="*/ 0 h 297306"/>
              <a:gd name="connsiteX1" fmla="*/ 12192000 w 12228576"/>
              <a:gd name="connsiteY1" fmla="*/ 0 h 297306"/>
              <a:gd name="connsiteX2" fmla="*/ 12228576 w 12228576"/>
              <a:gd name="connsiteY2" fmla="*/ 297306 h 297306"/>
              <a:gd name="connsiteX3" fmla="*/ 0 w 12228576"/>
              <a:gd name="connsiteY3" fmla="*/ 151002 h 297306"/>
              <a:gd name="connsiteX4" fmla="*/ 0 w 12228576"/>
              <a:gd name="connsiteY4" fmla="*/ 0 h 297306"/>
              <a:gd name="connsiteX0" fmla="*/ 0 w 12192000"/>
              <a:gd name="connsiteY0" fmla="*/ 0 h 403986"/>
              <a:gd name="connsiteX1" fmla="*/ 12192000 w 12192000"/>
              <a:gd name="connsiteY1" fmla="*/ 0 h 403986"/>
              <a:gd name="connsiteX2" fmla="*/ 12190476 w 12192000"/>
              <a:gd name="connsiteY2" fmla="*/ 403986 h 403986"/>
              <a:gd name="connsiteX3" fmla="*/ 0 w 12192000"/>
              <a:gd name="connsiteY3" fmla="*/ 151002 h 403986"/>
              <a:gd name="connsiteX4" fmla="*/ 0 w 12192000"/>
              <a:gd name="connsiteY4" fmla="*/ 0 h 403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403986">
                <a:moveTo>
                  <a:pt x="0" y="0"/>
                </a:moveTo>
                <a:lnTo>
                  <a:pt x="12192000" y="0"/>
                </a:lnTo>
                <a:lnTo>
                  <a:pt x="12190476" y="403986"/>
                </a:lnTo>
                <a:lnTo>
                  <a:pt x="0" y="151002"/>
                </a:lnTo>
                <a:lnTo>
                  <a:pt x="0" y="0"/>
                </a:lnTo>
                <a:close/>
              </a:path>
            </a:pathLst>
          </a:custGeom>
          <a:solidFill>
            <a:srgbClr val="9A25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grpSp>
        <p:nvGrpSpPr>
          <p:cNvPr id="16" name="Gruppo 15">
            <a:extLst>
              <a:ext uri="{FF2B5EF4-FFF2-40B4-BE49-F238E27FC236}">
                <a16:creationId xmlns:a16="http://schemas.microsoft.com/office/drawing/2014/main" id="{6A63E240-6ECF-4B58-9F23-DC184974C47B}"/>
              </a:ext>
            </a:extLst>
          </p:cNvPr>
          <p:cNvGrpSpPr/>
          <p:nvPr userDrawn="1"/>
        </p:nvGrpSpPr>
        <p:grpSpPr>
          <a:xfrm>
            <a:off x="607443" y="5784622"/>
            <a:ext cx="10977114" cy="874724"/>
            <a:chOff x="607443" y="5723662"/>
            <a:chExt cx="10977114" cy="874724"/>
          </a:xfrm>
        </p:grpSpPr>
        <p:pic>
          <p:nvPicPr>
            <p:cNvPr id="18" name="Imagen 7">
              <a:extLst>
                <a:ext uri="{FF2B5EF4-FFF2-40B4-BE49-F238E27FC236}">
                  <a16:creationId xmlns:a16="http://schemas.microsoft.com/office/drawing/2014/main" id="{45ED3CCD-18CA-48BB-A1D4-CC1185F3B0E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3578" y="6139462"/>
              <a:ext cx="2187488" cy="458924"/>
            </a:xfrm>
            <a:prstGeom prst="rect">
              <a:avLst/>
            </a:prstGeom>
          </p:spPr>
        </p:pic>
        <p:sp>
          <p:nvSpPr>
            <p:cNvPr id="19" name="CuadroTexto 51">
              <a:extLst>
                <a:ext uri="{FF2B5EF4-FFF2-40B4-BE49-F238E27FC236}">
                  <a16:creationId xmlns:a16="http://schemas.microsoft.com/office/drawing/2014/main" id="{DBF95C16-3F7B-4AE4-A6BD-E11DEFB7CC8E}"/>
                </a:ext>
              </a:extLst>
            </p:cNvPr>
            <p:cNvSpPr txBox="1"/>
            <p:nvPr userDrawn="1"/>
          </p:nvSpPr>
          <p:spPr>
            <a:xfrm>
              <a:off x="3507539" y="6150892"/>
              <a:ext cx="8077018" cy="41793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algn="just">
                <a:lnSpc>
                  <a:spcPts val="1300"/>
                </a:lnSpc>
                <a:defRPr sz="1000">
                  <a:latin typeface="+mn-lt"/>
                </a:defRPr>
              </a:pPr>
              <a:r>
                <a:t>«El apoyo de la Comisión Europea a la producción de esta publicación no constituye una aprobación de los contenidos que reflejan únicamente las opiniones de los autores, y la Comisión no puede ser considerada responsable del uso que pueda hacerse de la información contenida en la misma.»</a:t>
              </a:r>
            </a:p>
          </p:txBody>
        </p:sp>
        <p:sp>
          <p:nvSpPr>
            <p:cNvPr id="20" name="object 12">
              <a:extLst>
                <a:ext uri="{FF2B5EF4-FFF2-40B4-BE49-F238E27FC236}">
                  <a16:creationId xmlns:a16="http://schemas.microsoft.com/office/drawing/2014/main" id="{C439E13D-8222-4D3D-9DF6-B7F534645844}"/>
                </a:ext>
              </a:extLst>
            </p:cNvPr>
            <p:cNvSpPr/>
            <p:nvPr userDrawn="1"/>
          </p:nvSpPr>
          <p:spPr>
            <a:xfrm flipV="1">
              <a:off x="3507539" y="5723662"/>
              <a:ext cx="8077018" cy="152397"/>
            </a:xfrm>
            <a:custGeom>
              <a:avLst/>
              <a:gdLst/>
              <a:ahLst/>
              <a:cxnLst/>
              <a:rect l="l" t="t" r="r" b="b"/>
              <a:pathLst>
                <a:path w="13021310">
                  <a:moveTo>
                    <a:pt x="0" y="0"/>
                  </a:moveTo>
                  <a:lnTo>
                    <a:pt x="13020820" y="0"/>
                  </a:lnTo>
                </a:path>
              </a:pathLst>
            </a:custGeom>
            <a:ln w="38099">
              <a:solidFill>
                <a:srgbClr val="000000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  <p:pic>
          <p:nvPicPr>
            <p:cNvPr id="21" name="object 13">
              <a:extLst>
                <a:ext uri="{FF2B5EF4-FFF2-40B4-BE49-F238E27FC236}">
                  <a16:creationId xmlns:a16="http://schemas.microsoft.com/office/drawing/2014/main" id="{A79EE4FC-0C50-4E06-9F6B-EC8935607330}"/>
                </a:ext>
              </a:extLst>
            </p:cNvPr>
            <p:cNvPicPr/>
            <p:nvPr userDrawn="1"/>
          </p:nvPicPr>
          <p:blipFill>
            <a:blip r:embed="rId4" cstate="print"/>
            <a:stretch>
              <a:fillRect/>
            </a:stretch>
          </p:blipFill>
          <p:spPr>
            <a:xfrm>
              <a:off x="607443" y="5799864"/>
              <a:ext cx="152399" cy="152400"/>
            </a:xfrm>
            <a:prstGeom prst="rect">
              <a:avLst/>
            </a:prstGeom>
          </p:spPr>
        </p:pic>
        <p:pic>
          <p:nvPicPr>
            <p:cNvPr id="22" name="object 14">
              <a:extLst>
                <a:ext uri="{FF2B5EF4-FFF2-40B4-BE49-F238E27FC236}">
                  <a16:creationId xmlns:a16="http://schemas.microsoft.com/office/drawing/2014/main" id="{7C49230D-EA61-4CEC-9AC8-3476502875E2}"/>
                </a:ext>
              </a:extLst>
            </p:cNvPr>
            <p:cNvPicPr/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966872" y="5799864"/>
              <a:ext cx="152399" cy="152400"/>
            </a:xfrm>
            <a:prstGeom prst="rect">
              <a:avLst/>
            </a:prstGeom>
          </p:spPr>
        </p:pic>
        <p:pic>
          <p:nvPicPr>
            <p:cNvPr id="23" name="object 15">
              <a:extLst>
                <a:ext uri="{FF2B5EF4-FFF2-40B4-BE49-F238E27FC236}">
                  <a16:creationId xmlns:a16="http://schemas.microsoft.com/office/drawing/2014/main" id="{F0C0C06E-7251-4371-A840-7D052B42E024}"/>
                </a:ext>
              </a:extLst>
            </p:cNvPr>
            <p:cNvPicPr/>
            <p:nvPr userDrawn="1"/>
          </p:nvPicPr>
          <p:blipFill>
            <a:blip r:embed="rId6" cstate="print"/>
            <a:stretch>
              <a:fillRect/>
            </a:stretch>
          </p:blipFill>
          <p:spPr>
            <a:xfrm>
              <a:off x="1320678" y="5799864"/>
              <a:ext cx="152399" cy="152400"/>
            </a:xfrm>
            <a:prstGeom prst="rect">
              <a:avLst/>
            </a:prstGeom>
          </p:spPr>
        </p:pic>
        <p:pic>
          <p:nvPicPr>
            <p:cNvPr id="24" name="object 16">
              <a:extLst>
                <a:ext uri="{FF2B5EF4-FFF2-40B4-BE49-F238E27FC236}">
                  <a16:creationId xmlns:a16="http://schemas.microsoft.com/office/drawing/2014/main" id="{CD6A9270-1C7F-4F4F-8747-7BAA315071E4}"/>
                </a:ext>
              </a:extLst>
            </p:cNvPr>
            <p:cNvPicPr/>
            <p:nvPr userDrawn="1"/>
          </p:nvPicPr>
          <p:blipFill>
            <a:blip r:embed="rId7" cstate="print"/>
            <a:stretch>
              <a:fillRect/>
            </a:stretch>
          </p:blipFill>
          <p:spPr>
            <a:xfrm>
              <a:off x="1680911" y="5799864"/>
              <a:ext cx="152399" cy="152400"/>
            </a:xfrm>
            <a:prstGeom prst="rect">
              <a:avLst/>
            </a:prstGeom>
          </p:spPr>
        </p:pic>
        <p:pic>
          <p:nvPicPr>
            <p:cNvPr id="25" name="object 17">
              <a:extLst>
                <a:ext uri="{FF2B5EF4-FFF2-40B4-BE49-F238E27FC236}">
                  <a16:creationId xmlns:a16="http://schemas.microsoft.com/office/drawing/2014/main" id="{B054976A-4B5C-42DD-B06B-13BA02016B6F}"/>
                </a:ext>
              </a:extLst>
            </p:cNvPr>
            <p:cNvPicPr/>
            <p:nvPr userDrawn="1"/>
          </p:nvPicPr>
          <p:blipFill>
            <a:blip r:embed="rId8" cstate="print"/>
            <a:stretch>
              <a:fillRect/>
            </a:stretch>
          </p:blipFill>
          <p:spPr>
            <a:xfrm>
              <a:off x="2040340" y="5799864"/>
              <a:ext cx="152399" cy="152400"/>
            </a:xfrm>
            <a:prstGeom prst="rect">
              <a:avLst/>
            </a:prstGeom>
          </p:spPr>
        </p:pic>
        <p:pic>
          <p:nvPicPr>
            <p:cNvPr id="26" name="object 18">
              <a:extLst>
                <a:ext uri="{FF2B5EF4-FFF2-40B4-BE49-F238E27FC236}">
                  <a16:creationId xmlns:a16="http://schemas.microsoft.com/office/drawing/2014/main" id="{ADA40DC4-8572-4B04-B34F-B2E033E7C746}"/>
                </a:ext>
              </a:extLst>
            </p:cNvPr>
            <p:cNvPicPr/>
            <p:nvPr userDrawn="1"/>
          </p:nvPicPr>
          <p:blipFill>
            <a:blip r:embed="rId9" cstate="print"/>
            <a:stretch>
              <a:fillRect/>
            </a:stretch>
          </p:blipFill>
          <p:spPr>
            <a:xfrm>
              <a:off x="2394146" y="5799864"/>
              <a:ext cx="152399" cy="152400"/>
            </a:xfrm>
            <a:prstGeom prst="rect">
              <a:avLst/>
            </a:prstGeom>
          </p:spPr>
        </p:pic>
        <p:pic>
          <p:nvPicPr>
            <p:cNvPr id="27" name="object 19">
              <a:extLst>
                <a:ext uri="{FF2B5EF4-FFF2-40B4-BE49-F238E27FC236}">
                  <a16:creationId xmlns:a16="http://schemas.microsoft.com/office/drawing/2014/main" id="{E339673B-1344-4615-9652-1E62888A0E91}"/>
                </a:ext>
              </a:extLst>
            </p:cNvPr>
            <p:cNvPicPr/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3108185" y="5799864"/>
              <a:ext cx="152399" cy="152400"/>
            </a:xfrm>
            <a:prstGeom prst="rect">
              <a:avLst/>
            </a:prstGeom>
          </p:spPr>
        </p:pic>
        <p:pic>
          <p:nvPicPr>
            <p:cNvPr id="28" name="object 20">
              <a:extLst>
                <a:ext uri="{FF2B5EF4-FFF2-40B4-BE49-F238E27FC236}">
                  <a16:creationId xmlns:a16="http://schemas.microsoft.com/office/drawing/2014/main" id="{21AC1C6C-171A-4A32-A74A-28D0460B7672}"/>
                </a:ext>
              </a:extLst>
            </p:cNvPr>
            <p:cNvPicPr/>
            <p:nvPr userDrawn="1"/>
          </p:nvPicPr>
          <p:blipFill>
            <a:blip r:embed="rId10" cstate="print"/>
            <a:stretch>
              <a:fillRect/>
            </a:stretch>
          </p:blipFill>
          <p:spPr>
            <a:xfrm>
              <a:off x="2754380" y="5799864"/>
              <a:ext cx="152399" cy="152400"/>
            </a:xfrm>
            <a:prstGeom prst="rect">
              <a:avLst/>
            </a:prstGeom>
          </p:spPr>
        </p:pic>
      </p:grpSp>
      <p:pic>
        <p:nvPicPr>
          <p:cNvPr id="29" name="Imagen 59">
            <a:extLst>
              <a:ext uri="{FF2B5EF4-FFF2-40B4-BE49-F238E27FC236}">
                <a16:creationId xmlns:a16="http://schemas.microsoft.com/office/drawing/2014/main" id="{48898634-CBA5-4BBE-8014-81CA01EFFEFD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4337" y="471054"/>
            <a:ext cx="162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5284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46481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uadroTexto 4">
            <a:extLst>
              <a:ext uri="{FF2B5EF4-FFF2-40B4-BE49-F238E27FC236}">
                <a16:creationId xmlns:a16="http://schemas.microsoft.com/office/drawing/2014/main" id="{221D9760-F645-4927-B7C4-E88AC4F46B5D}"/>
              </a:ext>
            </a:extLst>
          </p:cNvPr>
          <p:cNvSpPr txBox="1"/>
          <p:nvPr/>
        </p:nvSpPr>
        <p:spPr>
          <a:xfrm>
            <a:off x="523240" y="1250839"/>
            <a:ext cx="411526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8000"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 sz="2000">
                <a:latin typeface="+mj-lt"/>
                <a:ea typeface="Microsoft Sans Serif" panose="020B0604020202020204" pitchFamily="34" charset="0"/>
                <a:cs typeface="Poppins ExtraLight" panose="00000300000000000000" pitchFamily="2" charset="0"/>
              </a:defRPr>
            </a:pPr>
            <a:r>
              <a:t>2.4 Por qué la necesidad de una hoja de ruta</a:t>
            </a:r>
          </a:p>
        </p:txBody>
      </p:sp>
      <p:pic>
        <p:nvPicPr>
          <p:cNvPr id="18" name="Immagine 17">
            <a:extLst>
              <a:ext uri="{FF2B5EF4-FFF2-40B4-BE49-F238E27FC236}">
                <a16:creationId xmlns:a16="http://schemas.microsoft.com/office/drawing/2014/main" id="{1D2EE193-1B1C-4DD7-A5C8-16267C99B62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1406" y="3002027"/>
            <a:ext cx="1347000" cy="1258244"/>
          </a:xfrm>
          <a:prstGeom prst="rect">
            <a:avLst/>
          </a:prstGeom>
        </p:spPr>
      </p:pic>
      <p:sp>
        <p:nvSpPr>
          <p:cNvPr id="11" name="TextBox 54">
            <a:extLst>
              <a:ext uri="{FF2B5EF4-FFF2-40B4-BE49-F238E27FC236}">
                <a16:creationId xmlns:a16="http://schemas.microsoft.com/office/drawing/2014/main" id="{2F17DC47-0BEE-4ED4-BA6B-A229EF47F4E7}"/>
              </a:ext>
            </a:extLst>
          </p:cNvPr>
          <p:cNvSpPr txBox="1"/>
          <p:nvPr/>
        </p:nvSpPr>
        <p:spPr>
          <a:xfrm>
            <a:off x="626289" y="2104560"/>
            <a:ext cx="8140205" cy="3277338"/>
          </a:xfrm>
          <a:prstGeom prst="rect">
            <a:avLst/>
          </a:prstGeom>
          <a:noFill/>
        </p:spPr>
        <p:txBody>
          <a:bodyPr wrap="square" numCol="1">
            <a:noAutofit/>
          </a:bodyPr>
          <a:lstStyle/>
          <a:p>
            <a:pPr algn="just">
              <a:defRPr sz="2000" b="1">
                <a:cs typeface="Poppins Medium" panose="00000600000000000000" pitchFamily="2" charset="0"/>
              </a:defRPr>
            </a:pPr>
            <a:r>
              <a:t>Configuración de las coordenadas</a:t>
            </a:r>
          </a:p>
          <a:p>
            <a:pPr marL="284400" lvl="0" algn="just">
              <a:lnSpc>
                <a:spcPct val="120000"/>
              </a:lnSpc>
              <a:defRPr sz="1600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t>Asumiendo que la organización está dispuesta a comprometerse a largo plazo y aprecia</a:t>
            </a:r>
            <a:r>
              <a:rPr lang="es-ES"/>
              <a:t>n</a:t>
            </a:r>
            <a:r>
              <a:t>do el tiempo que toma valorizar el nuevo esqueleto de TI de los músculos de las iniciativas de educación y capacitación, sin una red concreta de parámetros que establezcan hitos de referencia, es muy probable que la organización pronto pierda el enfoque y el interés en lo que están haciendo, y por qué lo están haciendo...</a:t>
            </a:r>
          </a:p>
          <a:p>
            <a:pPr marL="284400" lvl="0" algn="just">
              <a:lnSpc>
                <a:spcPct val="120000"/>
              </a:lnSpc>
            </a:pPr>
            <a:endParaRPr sz="1600">
              <a:solidFill>
                <a:prstClr val="black"/>
              </a:solidFill>
              <a:latin typeface="Calibri Light" panose="020F0302020204030204"/>
              <a:cs typeface="Poppins ExtraLight" panose="00000300000000000000" pitchFamily="2" charset="0"/>
            </a:endParaRPr>
          </a:p>
          <a:p>
            <a:pPr marL="284400" lvl="0" algn="just">
              <a:lnSpc>
                <a:spcPct val="120000"/>
              </a:lnSpc>
              <a:defRPr sz="1600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t>Con una preparación inadecuada y aisladamente a </a:t>
            </a:r>
            <a:r>
              <a:rPr lang="es-ES"/>
              <a:t>grupos de interés</a:t>
            </a:r>
            <a:r>
              <a:t> importantes, cualquier inversión de tiempo y esfuerzos se percibirá muy probablemente como una carga más bien como una oportunidad concreta (es decir, </a:t>
            </a:r>
            <a:r>
              <a:rPr i="1"/>
              <a:t>pérdida en el efecto del mar</a:t>
            </a:r>
            <a:r>
              <a:t>), por no mencionar el riesgo de poner dinero en la placa sin ningún beneficio real.</a:t>
            </a:r>
          </a:p>
        </p:txBody>
      </p:sp>
      <p:sp>
        <p:nvSpPr>
          <p:cNvPr id="16" name="Rettangolo con angoli arrotondati 8">
            <a:extLst>
              <a:ext uri="{FF2B5EF4-FFF2-40B4-BE49-F238E27FC236}">
                <a16:creationId xmlns:a16="http://schemas.microsoft.com/office/drawing/2014/main" id="{E67834CF-0CDD-477F-8490-ED932D0F7E02}"/>
              </a:ext>
            </a:extLst>
          </p:cNvPr>
          <p:cNvSpPr/>
          <p:nvPr/>
        </p:nvSpPr>
        <p:spPr>
          <a:xfrm>
            <a:off x="451030" y="669816"/>
            <a:ext cx="3711667" cy="5400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44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bIns="36000" anchor="ctr"/>
          <a:lstStyle/>
          <a:p>
            <a:pPr marL="108000" lvl="0">
              <a:lnSpc>
                <a:spcPts val="1800"/>
              </a:lnSpc>
              <a:defRPr sz="2000" b="1">
                <a:solidFill>
                  <a:prstClr val="white"/>
                </a:solidFill>
                <a:cs typeface="Poppins Medium" panose="00000600000000000000" pitchFamily="2" charset="0"/>
              </a:defRPr>
            </a:pPr>
            <a:r>
              <a:t>El NO de las inversiones en TI </a:t>
            </a:r>
          </a:p>
        </p:txBody>
      </p:sp>
    </p:spTree>
    <p:extLst>
      <p:ext uri="{BB962C8B-B14F-4D97-AF65-F5344CB8AC3E}">
        <p14:creationId xmlns:p14="http://schemas.microsoft.com/office/powerpoint/2010/main" val="41528914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uadroTexto 4">
            <a:extLst>
              <a:ext uri="{FF2B5EF4-FFF2-40B4-BE49-F238E27FC236}">
                <a16:creationId xmlns:a16="http://schemas.microsoft.com/office/drawing/2014/main" id="{221D9760-F645-4927-B7C4-E88AC4F46B5D}"/>
              </a:ext>
            </a:extLst>
          </p:cNvPr>
          <p:cNvSpPr txBox="1"/>
          <p:nvPr/>
        </p:nvSpPr>
        <p:spPr>
          <a:xfrm>
            <a:off x="523240" y="1250839"/>
            <a:ext cx="411526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8000"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 sz="2000">
                <a:latin typeface="+mj-lt"/>
                <a:ea typeface="Microsoft Sans Serif" panose="020B0604020202020204" pitchFamily="34" charset="0"/>
                <a:cs typeface="Poppins ExtraLight" panose="00000300000000000000" pitchFamily="2" charset="0"/>
              </a:defRPr>
            </a:pPr>
            <a:r>
              <a:t>3.1 Comenzando desde cero</a:t>
            </a:r>
          </a:p>
        </p:txBody>
      </p:sp>
      <p:pic>
        <p:nvPicPr>
          <p:cNvPr id="18" name="Immagine 17">
            <a:extLst>
              <a:ext uri="{FF2B5EF4-FFF2-40B4-BE49-F238E27FC236}">
                <a16:creationId xmlns:a16="http://schemas.microsoft.com/office/drawing/2014/main" id="{1D2EE193-1B1C-4DD7-A5C8-16267C99B62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1406" y="3002027"/>
            <a:ext cx="1347000" cy="1258244"/>
          </a:xfrm>
          <a:prstGeom prst="rect">
            <a:avLst/>
          </a:prstGeom>
        </p:spPr>
      </p:pic>
      <p:sp>
        <p:nvSpPr>
          <p:cNvPr id="11" name="TextBox 54">
            <a:extLst>
              <a:ext uri="{FF2B5EF4-FFF2-40B4-BE49-F238E27FC236}">
                <a16:creationId xmlns:a16="http://schemas.microsoft.com/office/drawing/2014/main" id="{2F17DC47-0BEE-4ED4-BA6B-A229EF47F4E7}"/>
              </a:ext>
            </a:extLst>
          </p:cNvPr>
          <p:cNvSpPr txBox="1"/>
          <p:nvPr/>
        </p:nvSpPr>
        <p:spPr>
          <a:xfrm>
            <a:off x="626290" y="2104560"/>
            <a:ext cx="7989204" cy="3277338"/>
          </a:xfrm>
          <a:prstGeom prst="rect">
            <a:avLst/>
          </a:prstGeom>
          <a:noFill/>
        </p:spPr>
        <p:txBody>
          <a:bodyPr wrap="square" numCol="1">
            <a:noAutofit/>
          </a:bodyPr>
          <a:lstStyle/>
          <a:p>
            <a:pPr algn="just">
              <a:defRPr sz="2000" b="1">
                <a:cs typeface="Poppins Medium" panose="00000600000000000000" pitchFamily="2" charset="0"/>
              </a:defRPr>
            </a:pPr>
            <a:r>
              <a:t>TI y conciencia digital</a:t>
            </a:r>
          </a:p>
          <a:p>
            <a:pPr marL="570150" lvl="0" indent="-285750" algn="just">
              <a:lnSpc>
                <a:spcPct val="120000"/>
              </a:lnSpc>
              <a:buFont typeface="Arial" panose="020B0604020202020204" pitchFamily="34" charset="0"/>
              <a:buChar char="•"/>
              <a:defRPr sz="1600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t>La experiencia del sistema de formación y educación de la UE e internacional a lo largo de la pandemia demostró que la red LLL no está preparada para proporcionar una continuidad «organizacional» más allá de los paradigmas y modelos tradicionales y de statu quo.</a:t>
            </a:r>
          </a:p>
          <a:p>
            <a:pPr marL="570150" lvl="0" indent="-28575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endParaRPr sz="1600">
              <a:solidFill>
                <a:prstClr val="black"/>
              </a:solidFill>
              <a:latin typeface="Calibri Light" panose="020F0302020204030204"/>
              <a:cs typeface="Poppins ExtraLight" panose="00000300000000000000" pitchFamily="2" charset="0"/>
            </a:endParaRPr>
          </a:p>
          <a:p>
            <a:pPr marL="570150" lvl="0" indent="-285750" algn="just">
              <a:lnSpc>
                <a:spcPct val="120000"/>
              </a:lnSpc>
              <a:buFont typeface="Arial" panose="020B0604020202020204" pitchFamily="34" charset="0"/>
              <a:buChar char="•"/>
              <a:defRPr sz="1600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t>Este hecho impone a los gerentes reconocer la dura realidad: la organización para la que trabajan, muy probablemente, no ha establecido una comprensión sólida, confiable y consolidada de lo que podrían hacer con las tecnologías digitales:</a:t>
            </a:r>
          </a:p>
          <a:p>
            <a:pPr marL="1027350" lvl="1" indent="-285750" algn="just">
              <a:lnSpc>
                <a:spcPct val="120000"/>
              </a:lnSpc>
              <a:buFont typeface="Wingdings" panose="05000000000000000000" pitchFamily="2" charset="2"/>
              <a:buChar char="§"/>
              <a:defRPr sz="1600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t>Tampoco en el sentido de TI para el despliegue de la oferta educativa,</a:t>
            </a:r>
          </a:p>
          <a:p>
            <a:pPr marL="1027350" lvl="1" indent="-285750" algn="just">
              <a:lnSpc>
                <a:spcPct val="120000"/>
              </a:lnSpc>
              <a:buFont typeface="Wingdings" panose="05000000000000000000" pitchFamily="2" charset="2"/>
              <a:buChar char="§"/>
              <a:defRPr sz="1600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t>...ni TI para racionalizar y escalar las buenas prácticas/cambio organizativo.</a:t>
            </a:r>
          </a:p>
        </p:txBody>
      </p:sp>
      <p:sp>
        <p:nvSpPr>
          <p:cNvPr id="16" name="Rettangolo con angoli arrotondati 8">
            <a:extLst>
              <a:ext uri="{FF2B5EF4-FFF2-40B4-BE49-F238E27FC236}">
                <a16:creationId xmlns:a16="http://schemas.microsoft.com/office/drawing/2014/main" id="{E67834CF-0CDD-477F-8490-ED932D0F7E02}"/>
              </a:ext>
            </a:extLst>
          </p:cNvPr>
          <p:cNvSpPr/>
          <p:nvPr/>
        </p:nvSpPr>
        <p:spPr>
          <a:xfrm>
            <a:off x="451030" y="669816"/>
            <a:ext cx="3711667" cy="5400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44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bIns="36000" anchor="ctr"/>
          <a:lstStyle/>
          <a:p>
            <a:pPr marL="108000" lvl="0">
              <a:lnSpc>
                <a:spcPts val="1800"/>
              </a:lnSpc>
              <a:defRPr sz="2000" b="1">
                <a:solidFill>
                  <a:prstClr val="white"/>
                </a:solidFill>
                <a:cs typeface="Poppins Medium" panose="00000600000000000000" pitchFamily="2" charset="0"/>
              </a:defRPr>
            </a:pPr>
            <a:r>
              <a:t>El </a:t>
            </a:r>
            <a:r>
              <a:rPr lang="es-ES"/>
              <a:t>SÍ</a:t>
            </a:r>
            <a:r>
              <a:t> de las inversiones en TI </a:t>
            </a:r>
          </a:p>
        </p:txBody>
      </p:sp>
    </p:spTree>
    <p:extLst>
      <p:ext uri="{BB962C8B-B14F-4D97-AF65-F5344CB8AC3E}">
        <p14:creationId xmlns:p14="http://schemas.microsoft.com/office/powerpoint/2010/main" val="5259018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uadroTexto 4">
            <a:extLst>
              <a:ext uri="{FF2B5EF4-FFF2-40B4-BE49-F238E27FC236}">
                <a16:creationId xmlns:a16="http://schemas.microsoft.com/office/drawing/2014/main" id="{221D9760-F645-4927-B7C4-E88AC4F46B5D}"/>
              </a:ext>
            </a:extLst>
          </p:cNvPr>
          <p:cNvSpPr txBox="1"/>
          <p:nvPr/>
        </p:nvSpPr>
        <p:spPr>
          <a:xfrm>
            <a:off x="523240" y="1250839"/>
            <a:ext cx="489604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8000"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 sz="2000">
                <a:latin typeface="+mj-lt"/>
                <a:ea typeface="Microsoft Sans Serif" panose="020B0604020202020204" pitchFamily="34" charset="0"/>
                <a:cs typeface="Poppins ExtraLight" panose="00000300000000000000" pitchFamily="2" charset="0"/>
              </a:defRPr>
            </a:pPr>
            <a:r>
              <a:t>3.2 El ciclo de gestión de carteras de TI</a:t>
            </a:r>
          </a:p>
        </p:txBody>
      </p:sp>
      <p:pic>
        <p:nvPicPr>
          <p:cNvPr id="18" name="Immagine 17">
            <a:extLst>
              <a:ext uri="{FF2B5EF4-FFF2-40B4-BE49-F238E27FC236}">
                <a16:creationId xmlns:a16="http://schemas.microsoft.com/office/drawing/2014/main" id="{1D2EE193-1B1C-4DD7-A5C8-16267C99B62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1406" y="3002027"/>
            <a:ext cx="1347000" cy="1258244"/>
          </a:xfrm>
          <a:prstGeom prst="rect">
            <a:avLst/>
          </a:prstGeom>
        </p:spPr>
      </p:pic>
      <p:sp>
        <p:nvSpPr>
          <p:cNvPr id="16" name="Rettangolo con angoli arrotondati 8">
            <a:extLst>
              <a:ext uri="{FF2B5EF4-FFF2-40B4-BE49-F238E27FC236}">
                <a16:creationId xmlns:a16="http://schemas.microsoft.com/office/drawing/2014/main" id="{E67834CF-0CDD-477F-8490-ED932D0F7E02}"/>
              </a:ext>
            </a:extLst>
          </p:cNvPr>
          <p:cNvSpPr/>
          <p:nvPr/>
        </p:nvSpPr>
        <p:spPr>
          <a:xfrm>
            <a:off x="451030" y="669816"/>
            <a:ext cx="3711667" cy="5400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44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bIns="36000" anchor="ctr"/>
          <a:lstStyle/>
          <a:p>
            <a:pPr marL="108000" lvl="0">
              <a:lnSpc>
                <a:spcPts val="1800"/>
              </a:lnSpc>
              <a:defRPr sz="2000" b="1">
                <a:solidFill>
                  <a:prstClr val="white"/>
                </a:solidFill>
                <a:cs typeface="Poppins Medium" panose="00000600000000000000" pitchFamily="2" charset="0"/>
              </a:defRPr>
            </a:pPr>
            <a:r>
              <a:rPr lang="es-ES"/>
              <a:t>El SÍ de las inversiones en TI </a:t>
            </a:r>
          </a:p>
        </p:txBody>
      </p:sp>
      <p:graphicFrame>
        <p:nvGraphicFramePr>
          <p:cNvPr id="2" name="Diagramma 1"/>
          <p:cNvGraphicFramePr/>
          <p:nvPr>
            <p:extLst>
              <p:ext uri="{D42A27DB-BD31-4B8C-83A1-F6EECF244321}">
                <p14:modId xmlns:p14="http://schemas.microsoft.com/office/powerpoint/2010/main" val="3834427362"/>
              </p:ext>
            </p:extLst>
          </p:nvPr>
        </p:nvGraphicFramePr>
        <p:xfrm>
          <a:off x="3397795" y="1922696"/>
          <a:ext cx="5396411" cy="34169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610226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uadroTexto 4">
            <a:extLst>
              <a:ext uri="{FF2B5EF4-FFF2-40B4-BE49-F238E27FC236}">
                <a16:creationId xmlns:a16="http://schemas.microsoft.com/office/drawing/2014/main" id="{221D9760-F645-4927-B7C4-E88AC4F46B5D}"/>
              </a:ext>
            </a:extLst>
          </p:cNvPr>
          <p:cNvSpPr txBox="1"/>
          <p:nvPr/>
        </p:nvSpPr>
        <p:spPr>
          <a:xfrm>
            <a:off x="523240" y="1250839"/>
            <a:ext cx="411526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8000"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 sz="2000">
                <a:latin typeface="+mj-lt"/>
                <a:ea typeface="Microsoft Sans Serif" panose="020B0604020202020204" pitchFamily="34" charset="0"/>
                <a:cs typeface="Poppins ExtraLight" panose="00000300000000000000" pitchFamily="2" charset="0"/>
              </a:defRPr>
            </a:pPr>
            <a:r>
              <a:t>3.3 Planificación</a:t>
            </a:r>
          </a:p>
        </p:txBody>
      </p:sp>
      <p:pic>
        <p:nvPicPr>
          <p:cNvPr id="18" name="Immagine 17">
            <a:extLst>
              <a:ext uri="{FF2B5EF4-FFF2-40B4-BE49-F238E27FC236}">
                <a16:creationId xmlns:a16="http://schemas.microsoft.com/office/drawing/2014/main" id="{1D2EE193-1B1C-4DD7-A5C8-16267C99B62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1406" y="3002027"/>
            <a:ext cx="1347000" cy="1258244"/>
          </a:xfrm>
          <a:prstGeom prst="rect">
            <a:avLst/>
          </a:prstGeom>
        </p:spPr>
      </p:pic>
      <p:sp>
        <p:nvSpPr>
          <p:cNvPr id="16" name="Rettangolo con angoli arrotondati 8">
            <a:extLst>
              <a:ext uri="{FF2B5EF4-FFF2-40B4-BE49-F238E27FC236}">
                <a16:creationId xmlns:a16="http://schemas.microsoft.com/office/drawing/2014/main" id="{E67834CF-0CDD-477F-8490-ED932D0F7E02}"/>
              </a:ext>
            </a:extLst>
          </p:cNvPr>
          <p:cNvSpPr/>
          <p:nvPr/>
        </p:nvSpPr>
        <p:spPr>
          <a:xfrm>
            <a:off x="451030" y="669816"/>
            <a:ext cx="3711667" cy="5400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44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bIns="36000" anchor="ctr"/>
          <a:lstStyle/>
          <a:p>
            <a:pPr marL="108000" lvl="0">
              <a:lnSpc>
                <a:spcPts val="1800"/>
              </a:lnSpc>
              <a:defRPr sz="2000" b="1">
                <a:solidFill>
                  <a:prstClr val="white"/>
                </a:solidFill>
                <a:cs typeface="Poppins Medium" panose="00000600000000000000" pitchFamily="2" charset="0"/>
              </a:defRPr>
            </a:pPr>
            <a:r>
              <a:rPr lang="es-ES"/>
              <a:t>El SÍ de las inversiones en TI </a:t>
            </a:r>
          </a:p>
        </p:txBody>
      </p:sp>
      <p:sp>
        <p:nvSpPr>
          <p:cNvPr id="6" name="TextBox 54">
            <a:extLst>
              <a:ext uri="{FF2B5EF4-FFF2-40B4-BE49-F238E27FC236}">
                <a16:creationId xmlns:a16="http://schemas.microsoft.com/office/drawing/2014/main" id="{2F17DC47-0BEE-4ED4-BA6B-A229EF47F4E7}"/>
              </a:ext>
            </a:extLst>
          </p:cNvPr>
          <p:cNvSpPr txBox="1"/>
          <p:nvPr/>
        </p:nvSpPr>
        <p:spPr>
          <a:xfrm>
            <a:off x="601954" y="1836112"/>
            <a:ext cx="8073093" cy="897467"/>
          </a:xfrm>
          <a:prstGeom prst="rect">
            <a:avLst/>
          </a:prstGeom>
          <a:noFill/>
        </p:spPr>
        <p:txBody>
          <a:bodyPr wrap="square" numCol="1">
            <a:noAutofit/>
          </a:bodyPr>
          <a:lstStyle/>
          <a:p>
            <a:pPr algn="just">
              <a:defRPr sz="2000" b="1">
                <a:cs typeface="Poppins Medium" panose="00000600000000000000" pitchFamily="2" charset="0"/>
              </a:defRPr>
            </a:pPr>
            <a:r>
              <a:t>Respondiendo a la pregunta básica, </a:t>
            </a:r>
            <a:r>
              <a:rPr i="1"/>
              <a:t>¿qué necesitamos?</a:t>
            </a:r>
          </a:p>
          <a:p>
            <a:pPr marL="284400" lvl="0" algn="just">
              <a:lnSpc>
                <a:spcPct val="120000"/>
              </a:lnSpc>
              <a:defRPr sz="1600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t>En el caso de las instituciones/organizaciones de formación y educación, el tema debe mantenerse relativamente simple y racionalizado, ya que la mayoría de los elementos físicos y de software que podrían necesitar están disponibles en gran medida en Internet de forma gratuita.</a:t>
            </a:r>
          </a:p>
        </p:txBody>
      </p:sp>
      <p:sp>
        <p:nvSpPr>
          <p:cNvPr id="7" name="TextBox 54">
            <a:extLst>
              <a:ext uri="{FF2B5EF4-FFF2-40B4-BE49-F238E27FC236}">
                <a16:creationId xmlns:a16="http://schemas.microsoft.com/office/drawing/2014/main" id="{2F17DC47-0BEE-4ED4-BA6B-A229EF47F4E7}"/>
              </a:ext>
            </a:extLst>
          </p:cNvPr>
          <p:cNvSpPr txBox="1"/>
          <p:nvPr/>
        </p:nvSpPr>
        <p:spPr>
          <a:xfrm>
            <a:off x="601955" y="3369096"/>
            <a:ext cx="8073092" cy="897467"/>
          </a:xfrm>
          <a:prstGeom prst="rect">
            <a:avLst/>
          </a:prstGeom>
          <a:noFill/>
        </p:spPr>
        <p:txBody>
          <a:bodyPr wrap="square" numCol="1">
            <a:noAutofit/>
          </a:bodyPr>
          <a:lstStyle/>
          <a:p>
            <a:pPr algn="just">
              <a:defRPr sz="2000" b="1">
                <a:cs typeface="Poppins Medium" panose="00000600000000000000" pitchFamily="2" charset="0"/>
              </a:defRPr>
            </a:pPr>
            <a:r>
              <a:t>...y </a:t>
            </a:r>
            <a:r>
              <a:rPr i="1"/>
              <a:t>por qué lo necesitamos</a:t>
            </a:r>
            <a:r>
              <a:t>?</a:t>
            </a:r>
          </a:p>
          <a:p>
            <a:pPr marL="284400" lvl="0" algn="just">
              <a:lnSpc>
                <a:spcPct val="120000"/>
              </a:lnSpc>
              <a:defRPr sz="1600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t>Significado: ¿por qué nos comprometemos a nosotros mismos — y nuestros recursos — en primer lugar?</a:t>
            </a:r>
          </a:p>
          <a:p>
            <a:pPr marL="284400" lvl="0" algn="just">
              <a:lnSpc>
                <a:spcPct val="120000"/>
              </a:lnSpc>
            </a:pPr>
            <a:endParaRPr sz="1600">
              <a:solidFill>
                <a:prstClr val="black"/>
              </a:solidFill>
              <a:latin typeface="Calibri Light" panose="020F0302020204030204"/>
              <a:cs typeface="Poppins ExtraLight" panose="00000300000000000000" pitchFamily="2" charset="0"/>
            </a:endParaRPr>
          </a:p>
          <a:p>
            <a:pPr marL="284400" lvl="0" algn="just">
              <a:lnSpc>
                <a:spcPct val="120000"/>
              </a:lnSpc>
              <a:defRPr sz="1600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t>La respuesta que los gerentes darán a esta pregunta debería estar relacionada con:</a:t>
            </a:r>
          </a:p>
          <a:p>
            <a:pPr marL="570150" lvl="0" indent="-285750" algn="just">
              <a:lnSpc>
                <a:spcPct val="120000"/>
              </a:lnSpc>
              <a:buFont typeface="Arial" panose="020B0604020202020204" pitchFamily="34" charset="0"/>
              <a:buChar char="•"/>
              <a:defRPr sz="1600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t>¿Quién se beneficiará de ello? (es decir, estudiantes, profesores y la organización en su conjunto)</a:t>
            </a:r>
          </a:p>
          <a:p>
            <a:pPr marL="570150" lvl="0" indent="-285750" algn="just">
              <a:lnSpc>
                <a:spcPct val="120000"/>
              </a:lnSpc>
              <a:buFont typeface="Arial" panose="020B0604020202020204" pitchFamily="34" charset="0"/>
              <a:buChar char="•"/>
              <a:defRPr sz="1600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t>¿Cuál será un primer enfoque rentable para escalar la digitalización?</a:t>
            </a:r>
          </a:p>
        </p:txBody>
      </p:sp>
    </p:spTree>
    <p:extLst>
      <p:ext uri="{BB962C8B-B14F-4D97-AF65-F5344CB8AC3E}">
        <p14:creationId xmlns:p14="http://schemas.microsoft.com/office/powerpoint/2010/main" val="13704903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uadroTexto 4">
            <a:extLst>
              <a:ext uri="{FF2B5EF4-FFF2-40B4-BE49-F238E27FC236}">
                <a16:creationId xmlns:a16="http://schemas.microsoft.com/office/drawing/2014/main" id="{221D9760-F645-4927-B7C4-E88AC4F46B5D}"/>
              </a:ext>
            </a:extLst>
          </p:cNvPr>
          <p:cNvSpPr txBox="1"/>
          <p:nvPr/>
        </p:nvSpPr>
        <p:spPr>
          <a:xfrm>
            <a:off x="523239" y="1250839"/>
            <a:ext cx="628862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8000"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 sz="2000">
                <a:latin typeface="+mj-lt"/>
                <a:ea typeface="Microsoft Sans Serif" panose="020B0604020202020204" pitchFamily="34" charset="0"/>
                <a:cs typeface="Poppins ExtraLight" panose="00000300000000000000" pitchFamily="2" charset="0"/>
              </a:defRPr>
            </a:pPr>
            <a:r>
              <a:t>3.4 Planificación: cuatro alternativas viables para la presupuestación (pt.1)</a:t>
            </a:r>
          </a:p>
        </p:txBody>
      </p:sp>
      <p:pic>
        <p:nvPicPr>
          <p:cNvPr id="18" name="Immagine 17">
            <a:extLst>
              <a:ext uri="{FF2B5EF4-FFF2-40B4-BE49-F238E27FC236}">
                <a16:creationId xmlns:a16="http://schemas.microsoft.com/office/drawing/2014/main" id="{1D2EE193-1B1C-4DD7-A5C8-16267C99B62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1406" y="3002027"/>
            <a:ext cx="1347000" cy="1258244"/>
          </a:xfrm>
          <a:prstGeom prst="rect">
            <a:avLst/>
          </a:prstGeom>
        </p:spPr>
      </p:pic>
      <p:sp>
        <p:nvSpPr>
          <p:cNvPr id="16" name="Rettangolo con angoli arrotondati 8">
            <a:extLst>
              <a:ext uri="{FF2B5EF4-FFF2-40B4-BE49-F238E27FC236}">
                <a16:creationId xmlns:a16="http://schemas.microsoft.com/office/drawing/2014/main" id="{E67834CF-0CDD-477F-8490-ED932D0F7E02}"/>
              </a:ext>
            </a:extLst>
          </p:cNvPr>
          <p:cNvSpPr/>
          <p:nvPr/>
        </p:nvSpPr>
        <p:spPr>
          <a:xfrm>
            <a:off x="451030" y="669816"/>
            <a:ext cx="3711667" cy="5400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44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bIns="36000" anchor="ctr"/>
          <a:lstStyle/>
          <a:p>
            <a:pPr marL="108000" lvl="0">
              <a:lnSpc>
                <a:spcPts val="1800"/>
              </a:lnSpc>
              <a:defRPr sz="2000" b="1">
                <a:solidFill>
                  <a:prstClr val="white"/>
                </a:solidFill>
                <a:cs typeface="Poppins Medium" panose="00000600000000000000" pitchFamily="2" charset="0"/>
              </a:defRPr>
            </a:pPr>
            <a:r>
              <a:rPr lang="es-ES"/>
              <a:t>El SÍ de las inversiones en TI </a:t>
            </a:r>
          </a:p>
        </p:txBody>
      </p:sp>
      <p:sp>
        <p:nvSpPr>
          <p:cNvPr id="6" name="TextBox 54">
            <a:extLst>
              <a:ext uri="{FF2B5EF4-FFF2-40B4-BE49-F238E27FC236}">
                <a16:creationId xmlns:a16="http://schemas.microsoft.com/office/drawing/2014/main" id="{2F17DC47-0BEE-4ED4-BA6B-A229EF47F4E7}"/>
              </a:ext>
            </a:extLst>
          </p:cNvPr>
          <p:cNvSpPr txBox="1"/>
          <p:nvPr/>
        </p:nvSpPr>
        <p:spPr>
          <a:xfrm>
            <a:off x="626289" y="2104561"/>
            <a:ext cx="8609989" cy="333840"/>
          </a:xfrm>
          <a:prstGeom prst="rect">
            <a:avLst/>
          </a:prstGeom>
          <a:noFill/>
        </p:spPr>
        <p:txBody>
          <a:bodyPr wrap="square" numCol="1">
            <a:noAutofit/>
          </a:bodyPr>
          <a:lstStyle/>
          <a:p>
            <a:pPr algn="just">
              <a:defRPr sz="2000" b="1">
                <a:cs typeface="Poppins Medium" panose="00000600000000000000" pitchFamily="2" charset="0"/>
              </a:defRPr>
            </a:pPr>
            <a:r>
              <a:t>Grupo de metodologías aplicadas a la presupuestación </a:t>
            </a:r>
          </a:p>
          <a:p>
            <a:pPr algn="just"/>
            <a:endParaRPr sz="1300" b="1" i="1">
              <a:cs typeface="Poppins Medium" panose="00000600000000000000" pitchFamily="2" charset="0"/>
            </a:endParaRPr>
          </a:p>
          <a:p>
            <a:pPr marL="570150" lvl="0" indent="-285750" algn="just">
              <a:lnSpc>
                <a:spcPct val="120000"/>
              </a:lnSpc>
              <a:buFont typeface="Arial" panose="020B0604020202020204" pitchFamily="34" charset="0"/>
              <a:buChar char="•"/>
              <a:defRPr sz="1600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rPr b="1"/>
              <a:t>ANALÓGICO</a:t>
            </a:r>
            <a:r>
              <a:t>	evaluación comparativa de experiencias pasadas (y similares), si está disponible</a:t>
            </a:r>
          </a:p>
          <a:p>
            <a:pPr marL="570150" lvl="0" indent="-28575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endParaRPr sz="1600">
              <a:solidFill>
                <a:prstClr val="black"/>
              </a:solidFill>
              <a:latin typeface="Calibri Light" panose="020F0302020204030204"/>
              <a:cs typeface="Poppins ExtraLight" panose="00000300000000000000" pitchFamily="2" charset="0"/>
            </a:endParaRPr>
          </a:p>
          <a:p>
            <a:pPr marL="570150" lvl="0" indent="-285750" algn="just">
              <a:lnSpc>
                <a:spcPct val="120000"/>
              </a:lnSpc>
              <a:buFont typeface="Arial" panose="020B0604020202020204" pitchFamily="34" charset="0"/>
              <a:buChar char="•"/>
              <a:defRPr sz="1600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rPr b="1"/>
              <a:t>PARAMÉTRICOS</a:t>
            </a:r>
            <a:r>
              <a:t>	los datos históricos se recalculan sobre la base de la 		circunstancias y contextualizadas en consecuencia</a:t>
            </a:r>
          </a:p>
          <a:p>
            <a:pPr marL="570150" lvl="0" indent="-28575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endParaRPr sz="1600">
              <a:solidFill>
                <a:prstClr val="black"/>
              </a:solidFill>
              <a:latin typeface="Calibri Light" panose="020F0302020204030204"/>
              <a:cs typeface="Poppins ExtraLight" panose="00000300000000000000" pitchFamily="2" charset="0"/>
            </a:endParaRPr>
          </a:p>
          <a:p>
            <a:pPr marL="570150" lvl="0" indent="-285750" algn="just">
              <a:lnSpc>
                <a:spcPct val="120000"/>
              </a:lnSpc>
              <a:buFont typeface="Arial" panose="020B0604020202020204" pitchFamily="34" charset="0"/>
              <a:buChar char="•"/>
              <a:defRPr sz="1600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rPr lang="es-ES" b="1"/>
              <a:t>DESCENDENTE</a:t>
            </a:r>
            <a:r>
              <a:t>	a partir de la gran cantidad, distribuir el presupuesto en cada 		categoría de cost</a:t>
            </a:r>
            <a:r>
              <a:rPr lang="es-ES"/>
              <a:t>e</a:t>
            </a:r>
            <a:r>
              <a:t>s (software vs hardware)</a:t>
            </a:r>
          </a:p>
          <a:p>
            <a:pPr marL="570150" lvl="0" indent="-28575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endParaRPr sz="1600">
              <a:solidFill>
                <a:prstClr val="black"/>
              </a:solidFill>
              <a:latin typeface="Calibri Light" panose="020F0302020204030204"/>
              <a:cs typeface="Poppins ExtraLight" panose="00000300000000000000" pitchFamily="2" charset="0"/>
            </a:endParaRPr>
          </a:p>
          <a:p>
            <a:pPr marL="570150" lvl="0" indent="-285750" algn="just">
              <a:lnSpc>
                <a:spcPct val="120000"/>
              </a:lnSpc>
              <a:buFont typeface="Arial" panose="020B0604020202020204" pitchFamily="34" charset="0"/>
              <a:buChar char="•"/>
              <a:defRPr sz="1600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rPr lang="es-ES" b="1"/>
              <a:t>ASCENDENTE</a:t>
            </a:r>
            <a:r>
              <a:t>	a partir del presupuesto asignado a cada categoría de costes, generar el 		presupuesto general sumando las voces</a:t>
            </a:r>
          </a:p>
          <a:p>
            <a:pPr marL="284400" lvl="0" algn="just">
              <a:lnSpc>
                <a:spcPct val="120000"/>
              </a:lnSpc>
            </a:pPr>
            <a:endParaRPr sz="1600">
              <a:solidFill>
                <a:prstClr val="black"/>
              </a:solidFill>
              <a:latin typeface="Calibri Light" panose="020F0302020204030204"/>
              <a:cs typeface="Poppins ExtraLight" panose="000003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14856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uadroTexto 4">
            <a:extLst>
              <a:ext uri="{FF2B5EF4-FFF2-40B4-BE49-F238E27FC236}">
                <a16:creationId xmlns:a16="http://schemas.microsoft.com/office/drawing/2014/main" id="{221D9760-F645-4927-B7C4-E88AC4F46B5D}"/>
              </a:ext>
            </a:extLst>
          </p:cNvPr>
          <p:cNvSpPr txBox="1"/>
          <p:nvPr/>
        </p:nvSpPr>
        <p:spPr>
          <a:xfrm>
            <a:off x="523239" y="1250839"/>
            <a:ext cx="827681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8000"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 sz="2000">
                <a:latin typeface="+mj-lt"/>
                <a:ea typeface="Microsoft Sans Serif" panose="020B0604020202020204" pitchFamily="34" charset="0"/>
                <a:cs typeface="Poppins ExtraLight" panose="00000300000000000000" pitchFamily="2" charset="0"/>
              </a:defRPr>
            </a:pPr>
            <a:r>
              <a:t>3.5 Planificación</a:t>
            </a:r>
            <a:r>
              <a:rPr lang="es-ES"/>
              <a:t>:</a:t>
            </a:r>
            <a:r>
              <a:t> cuatro alternativas viables para la presupuestación (pt.2)</a:t>
            </a:r>
          </a:p>
        </p:txBody>
      </p:sp>
      <p:sp>
        <p:nvSpPr>
          <p:cNvPr id="16" name="Rettangolo con angoli arrotondati 8">
            <a:extLst>
              <a:ext uri="{FF2B5EF4-FFF2-40B4-BE49-F238E27FC236}">
                <a16:creationId xmlns:a16="http://schemas.microsoft.com/office/drawing/2014/main" id="{E67834CF-0CDD-477F-8490-ED932D0F7E02}"/>
              </a:ext>
            </a:extLst>
          </p:cNvPr>
          <p:cNvSpPr/>
          <p:nvPr/>
        </p:nvSpPr>
        <p:spPr>
          <a:xfrm>
            <a:off x="451030" y="669816"/>
            <a:ext cx="3711667" cy="5400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44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bIns="36000" anchor="ctr"/>
          <a:lstStyle/>
          <a:p>
            <a:pPr marL="108000" lvl="0">
              <a:lnSpc>
                <a:spcPts val="1800"/>
              </a:lnSpc>
              <a:defRPr sz="2000" b="1">
                <a:solidFill>
                  <a:prstClr val="white"/>
                </a:solidFill>
                <a:cs typeface="Poppins Medium" panose="00000600000000000000" pitchFamily="2" charset="0"/>
              </a:defRPr>
            </a:pPr>
            <a:r>
              <a:rPr lang="es-ES"/>
              <a:t>El SÍ de las inversiones en TI </a:t>
            </a:r>
          </a:p>
        </p:txBody>
      </p:sp>
      <p:sp>
        <p:nvSpPr>
          <p:cNvPr id="6" name="TextBox 54">
            <a:extLst>
              <a:ext uri="{FF2B5EF4-FFF2-40B4-BE49-F238E27FC236}">
                <a16:creationId xmlns:a16="http://schemas.microsoft.com/office/drawing/2014/main" id="{2F17DC47-0BEE-4ED4-BA6B-A229EF47F4E7}"/>
              </a:ext>
            </a:extLst>
          </p:cNvPr>
          <p:cNvSpPr txBox="1"/>
          <p:nvPr/>
        </p:nvSpPr>
        <p:spPr>
          <a:xfrm>
            <a:off x="634679" y="1824118"/>
            <a:ext cx="2604590" cy="333840"/>
          </a:xfrm>
          <a:prstGeom prst="rect">
            <a:avLst/>
          </a:prstGeom>
          <a:noFill/>
        </p:spPr>
        <p:txBody>
          <a:bodyPr wrap="square" numCol="1">
            <a:noAutofit/>
          </a:bodyPr>
          <a:lstStyle/>
          <a:p>
            <a:pPr>
              <a:defRPr>
                <a:cs typeface="Poppins ExtraLight" panose="00000300000000000000" pitchFamily="2" charset="0"/>
              </a:defRPr>
            </a:pPr>
            <a:r>
              <a:rPr sz="2000" b="1"/>
              <a:t>Analógico</a:t>
            </a:r>
            <a:r>
              <a:rPr sz="1600">
                <a:solidFill>
                  <a:prstClr val="black"/>
                </a:solidFill>
                <a:latin typeface="Calibri Light" panose="020F0302020204030204"/>
              </a:rPr>
              <a:t>	</a:t>
            </a:r>
          </a:p>
          <a:p>
            <a:endParaRPr sz="1600">
              <a:solidFill>
                <a:prstClr val="black"/>
              </a:solidFill>
              <a:latin typeface="Calibri Light" panose="020F0302020204030204"/>
              <a:cs typeface="Poppins ExtraLight" panose="00000300000000000000" pitchFamily="2" charset="0"/>
            </a:endParaRPr>
          </a:p>
          <a:p>
            <a:pPr algn="just">
              <a:defRPr sz="1600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t>Muy fiable, pero implica la existencia de datos y referencias que podrían no estar completamente disponibles/fáciles de acceder. </a:t>
            </a:r>
          </a:p>
          <a:p>
            <a:pPr algn="just"/>
            <a:endParaRPr sz="1600">
              <a:solidFill>
                <a:prstClr val="black"/>
              </a:solidFill>
              <a:latin typeface="Calibri Light" panose="020F0302020204030204"/>
              <a:cs typeface="Poppins ExtraLight" panose="00000300000000000000" pitchFamily="2" charset="0"/>
            </a:endParaRPr>
          </a:p>
          <a:p>
            <a:pPr algn="just">
              <a:defRPr sz="1600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t>Es mejor evitar en caso de que no se puedan recopilar fácilmente datos de este tipo, o se puede demostrar que son verdaderos y se basan en la experiencia.</a:t>
            </a:r>
          </a:p>
        </p:txBody>
      </p:sp>
      <p:sp>
        <p:nvSpPr>
          <p:cNvPr id="7" name="TextBox 54">
            <a:extLst>
              <a:ext uri="{FF2B5EF4-FFF2-40B4-BE49-F238E27FC236}">
                <a16:creationId xmlns:a16="http://schemas.microsoft.com/office/drawing/2014/main" id="{2F17DC47-0BEE-4ED4-BA6B-A229EF47F4E7}"/>
              </a:ext>
            </a:extLst>
          </p:cNvPr>
          <p:cNvSpPr txBox="1"/>
          <p:nvPr/>
        </p:nvSpPr>
        <p:spPr>
          <a:xfrm>
            <a:off x="3239269" y="1824118"/>
            <a:ext cx="2604590" cy="333840"/>
          </a:xfrm>
          <a:prstGeom prst="rect">
            <a:avLst/>
          </a:prstGeom>
          <a:noFill/>
        </p:spPr>
        <p:txBody>
          <a:bodyPr wrap="square" numCol="1">
            <a:noAutofit/>
          </a:bodyPr>
          <a:lstStyle/>
          <a:p>
            <a:pPr>
              <a:defRPr sz="2000" b="1">
                <a:cs typeface="Poppins ExtraLight" panose="00000300000000000000" pitchFamily="2" charset="0"/>
              </a:defRPr>
            </a:pPr>
            <a:r>
              <a:t>Paramétricos</a:t>
            </a:r>
          </a:p>
          <a:p>
            <a:endParaRPr sz="1600">
              <a:solidFill>
                <a:prstClr val="black"/>
              </a:solidFill>
              <a:latin typeface="Calibri Light" panose="020F0302020204030204"/>
              <a:cs typeface="Poppins ExtraLight" panose="00000300000000000000" pitchFamily="2" charset="0"/>
            </a:endParaRPr>
          </a:p>
          <a:p>
            <a:pPr algn="just">
              <a:defRPr sz="1600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t>Incluso más confiable que el analógico pero muy complejo de manejar. </a:t>
            </a:r>
          </a:p>
          <a:p>
            <a:pPr algn="just"/>
            <a:endParaRPr sz="1600">
              <a:solidFill>
                <a:prstClr val="black"/>
              </a:solidFill>
              <a:latin typeface="Calibri Light" panose="020F0302020204030204"/>
              <a:cs typeface="Poppins ExtraLight" panose="00000300000000000000" pitchFamily="2" charset="0"/>
            </a:endParaRPr>
          </a:p>
          <a:p>
            <a:pPr algn="just">
              <a:defRPr sz="1600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t>Es mejor evitar el modelo paramétrico incluso en el caso de que los datos históricos estén disponibles, pero no hay claridad en el proceso que conduce a su optimización y actualización. </a:t>
            </a:r>
          </a:p>
        </p:txBody>
      </p:sp>
      <p:sp>
        <p:nvSpPr>
          <p:cNvPr id="8" name="TextBox 54">
            <a:extLst>
              <a:ext uri="{FF2B5EF4-FFF2-40B4-BE49-F238E27FC236}">
                <a16:creationId xmlns:a16="http://schemas.microsoft.com/office/drawing/2014/main" id="{2F17DC47-0BEE-4ED4-BA6B-A229EF47F4E7}"/>
              </a:ext>
            </a:extLst>
          </p:cNvPr>
          <p:cNvSpPr txBox="1"/>
          <p:nvPr/>
        </p:nvSpPr>
        <p:spPr>
          <a:xfrm>
            <a:off x="5849665" y="1832828"/>
            <a:ext cx="2604590" cy="333840"/>
          </a:xfrm>
          <a:prstGeom prst="rect">
            <a:avLst/>
          </a:prstGeom>
          <a:noFill/>
        </p:spPr>
        <p:txBody>
          <a:bodyPr wrap="square" numCol="1">
            <a:noAutofit/>
          </a:bodyPr>
          <a:lstStyle/>
          <a:p>
            <a:pPr>
              <a:defRPr sz="2000" b="1">
                <a:cs typeface="Poppins ExtraLight" panose="00000300000000000000" pitchFamily="2" charset="0"/>
              </a:defRPr>
            </a:pPr>
            <a:r>
              <a:rPr lang="es-ES"/>
              <a:t>Descendente</a:t>
            </a:r>
            <a:endParaRPr/>
          </a:p>
          <a:p>
            <a:endParaRPr sz="1600">
              <a:solidFill>
                <a:prstClr val="black"/>
              </a:solidFill>
              <a:latin typeface="Calibri Light" panose="020F0302020204030204"/>
              <a:cs typeface="Poppins ExtraLight" panose="00000300000000000000" pitchFamily="2" charset="0"/>
            </a:endParaRPr>
          </a:p>
          <a:p>
            <a:pPr algn="just">
              <a:defRPr sz="1600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t>Muy fiable y también seguro. Implica la disponibilidad de una gran suma que luego se distribuye entre diferentes categorías de costos (es decir, personal, energía, etc.).</a:t>
            </a:r>
          </a:p>
          <a:p>
            <a:pPr algn="just"/>
            <a:endParaRPr sz="1600">
              <a:solidFill>
                <a:prstClr val="black"/>
              </a:solidFill>
              <a:latin typeface="Calibri Light" panose="020F0302020204030204"/>
              <a:cs typeface="Poppins ExtraLight" panose="00000300000000000000" pitchFamily="2" charset="0"/>
            </a:endParaRPr>
          </a:p>
          <a:p>
            <a:pPr algn="just">
              <a:defRPr sz="1600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t>Los gerentes son relativamente libres de asignar el presupuesto de TI, ya que mejor ven que se ajustan a sus necesidades, pero tienen restricciones estrictas. </a:t>
            </a:r>
            <a:endParaRPr sz="1600">
              <a:solidFill>
                <a:prstClr val="black"/>
              </a:solidFill>
              <a:latin typeface="Calibri Light" panose="020F0302020204030204"/>
              <a:cs typeface="Poppins ExtraLight" panose="00000300000000000000" pitchFamily="2" charset="0"/>
            </a:endParaRPr>
          </a:p>
        </p:txBody>
      </p:sp>
      <p:sp>
        <p:nvSpPr>
          <p:cNvPr id="9" name="TextBox 54">
            <a:extLst>
              <a:ext uri="{FF2B5EF4-FFF2-40B4-BE49-F238E27FC236}">
                <a16:creationId xmlns:a16="http://schemas.microsoft.com/office/drawing/2014/main" id="{2F17DC47-0BEE-4ED4-BA6B-A229EF47F4E7}"/>
              </a:ext>
            </a:extLst>
          </p:cNvPr>
          <p:cNvSpPr txBox="1"/>
          <p:nvPr/>
        </p:nvSpPr>
        <p:spPr>
          <a:xfrm>
            <a:off x="8460060" y="1832828"/>
            <a:ext cx="2604590" cy="333840"/>
          </a:xfrm>
          <a:prstGeom prst="rect">
            <a:avLst/>
          </a:prstGeom>
          <a:noFill/>
        </p:spPr>
        <p:txBody>
          <a:bodyPr wrap="square" numCol="1">
            <a:noAutofit/>
          </a:bodyPr>
          <a:lstStyle/>
          <a:p>
            <a:pPr>
              <a:defRPr sz="2000" b="1">
                <a:cs typeface="Poppins ExtraLight" panose="00000300000000000000" pitchFamily="2" charset="0"/>
              </a:defRPr>
            </a:pPr>
            <a:r>
              <a:rPr lang="es-ES"/>
              <a:t>Ascendente</a:t>
            </a:r>
            <a:endParaRPr/>
          </a:p>
          <a:p>
            <a:endParaRPr sz="1600">
              <a:solidFill>
                <a:prstClr val="black"/>
              </a:solidFill>
              <a:latin typeface="Calibri Light" panose="020F0302020204030204"/>
              <a:cs typeface="Poppins ExtraLight" panose="00000300000000000000" pitchFamily="2" charset="0"/>
            </a:endParaRPr>
          </a:p>
          <a:p>
            <a:pPr algn="just">
              <a:defRPr sz="1600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t>Muy fiable y capaz de asegurar amplios márgenes de maniobra.</a:t>
            </a:r>
          </a:p>
          <a:p>
            <a:pPr algn="just"/>
            <a:endParaRPr sz="1600">
              <a:solidFill>
                <a:prstClr val="black"/>
              </a:solidFill>
              <a:latin typeface="Calibri Light" panose="020F0302020204030204"/>
              <a:cs typeface="Poppins ExtraLight" panose="00000300000000000000" pitchFamily="2" charset="0"/>
            </a:endParaRPr>
          </a:p>
          <a:p>
            <a:pPr algn="just">
              <a:defRPr sz="1600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t>La parte difícil es que los gerentes podrían sobreestimar el presupuesto general que tienen disponible para el proceso, y se encuentran en una etapa posterior para volver a discutir la propuesta. </a:t>
            </a:r>
          </a:p>
        </p:txBody>
      </p:sp>
      <p:cxnSp>
        <p:nvCxnSpPr>
          <p:cNvPr id="10" name="Google Shape;334;p29">
            <a:extLst>
              <a:ext uri="{FF2B5EF4-FFF2-40B4-BE49-F238E27FC236}">
                <a16:creationId xmlns:a16="http://schemas.microsoft.com/office/drawing/2014/main" id="{382200C6-79D1-44FE-A049-7231C96F4613}"/>
              </a:ext>
            </a:extLst>
          </p:cNvPr>
          <p:cNvCxnSpPr>
            <a:cxnSpLocks noChangeAspect="1"/>
          </p:cNvCxnSpPr>
          <p:nvPr/>
        </p:nvCxnSpPr>
        <p:spPr>
          <a:xfrm>
            <a:off x="3227657" y="1824118"/>
            <a:ext cx="0" cy="3509240"/>
          </a:xfrm>
          <a:prstGeom prst="straightConnector1">
            <a:avLst/>
          </a:prstGeom>
          <a:noFill/>
          <a:ln w="9525" cap="flat" cmpd="sng">
            <a:solidFill>
              <a:schemeClr val="tx1">
                <a:lumMod val="50000"/>
                <a:lumOff val="50000"/>
              </a:schemeClr>
            </a:solidFill>
            <a:prstDash val="dash"/>
            <a:round/>
            <a:headEnd type="none" w="med" len="med"/>
            <a:tailEnd type="none" w="med" len="med"/>
          </a:ln>
        </p:spPr>
      </p:cxnSp>
      <p:cxnSp>
        <p:nvCxnSpPr>
          <p:cNvPr id="14" name="Google Shape;334;p29">
            <a:extLst>
              <a:ext uri="{FF2B5EF4-FFF2-40B4-BE49-F238E27FC236}">
                <a16:creationId xmlns:a16="http://schemas.microsoft.com/office/drawing/2014/main" id="{382200C6-79D1-44FE-A049-7231C96F4613}"/>
              </a:ext>
            </a:extLst>
          </p:cNvPr>
          <p:cNvCxnSpPr>
            <a:cxnSpLocks noChangeAspect="1"/>
          </p:cNvCxnSpPr>
          <p:nvPr/>
        </p:nvCxnSpPr>
        <p:spPr>
          <a:xfrm>
            <a:off x="5843859" y="1824118"/>
            <a:ext cx="0" cy="3509240"/>
          </a:xfrm>
          <a:prstGeom prst="straightConnector1">
            <a:avLst/>
          </a:prstGeom>
          <a:noFill/>
          <a:ln w="9525" cap="flat" cmpd="sng">
            <a:solidFill>
              <a:schemeClr val="tx1">
                <a:lumMod val="50000"/>
                <a:lumOff val="50000"/>
              </a:schemeClr>
            </a:solidFill>
            <a:prstDash val="dash"/>
            <a:round/>
            <a:headEnd type="none" w="med" len="med"/>
            <a:tailEnd type="none" w="med" len="med"/>
          </a:ln>
        </p:spPr>
      </p:cxnSp>
      <p:cxnSp>
        <p:nvCxnSpPr>
          <p:cNvPr id="15" name="Google Shape;334;p29">
            <a:extLst>
              <a:ext uri="{FF2B5EF4-FFF2-40B4-BE49-F238E27FC236}">
                <a16:creationId xmlns:a16="http://schemas.microsoft.com/office/drawing/2014/main" id="{382200C6-79D1-44FE-A049-7231C96F4613}"/>
              </a:ext>
            </a:extLst>
          </p:cNvPr>
          <p:cNvCxnSpPr>
            <a:cxnSpLocks noChangeAspect="1"/>
          </p:cNvCxnSpPr>
          <p:nvPr/>
        </p:nvCxnSpPr>
        <p:spPr>
          <a:xfrm>
            <a:off x="8454255" y="1832828"/>
            <a:ext cx="0" cy="3509240"/>
          </a:xfrm>
          <a:prstGeom prst="straightConnector1">
            <a:avLst/>
          </a:prstGeom>
          <a:noFill/>
          <a:ln w="9525" cap="flat" cmpd="sng">
            <a:solidFill>
              <a:schemeClr val="tx1">
                <a:lumMod val="50000"/>
                <a:lumOff val="50000"/>
              </a:schemeClr>
            </a:solidFill>
            <a:prstDash val="dash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33737498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uadroTexto 4">
            <a:extLst>
              <a:ext uri="{FF2B5EF4-FFF2-40B4-BE49-F238E27FC236}">
                <a16:creationId xmlns:a16="http://schemas.microsoft.com/office/drawing/2014/main" id="{221D9760-F645-4927-B7C4-E88AC4F46B5D}"/>
              </a:ext>
            </a:extLst>
          </p:cNvPr>
          <p:cNvSpPr txBox="1"/>
          <p:nvPr/>
        </p:nvSpPr>
        <p:spPr>
          <a:xfrm>
            <a:off x="523240" y="1250839"/>
            <a:ext cx="411526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8000"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 sz="2000">
                <a:latin typeface="+mj-lt"/>
                <a:ea typeface="Microsoft Sans Serif" panose="020B0604020202020204" pitchFamily="34" charset="0"/>
                <a:cs typeface="Poppins ExtraLight" panose="00000300000000000000" pitchFamily="2" charset="0"/>
              </a:defRPr>
            </a:pPr>
            <a:r>
              <a:t>3.6 Gestión</a:t>
            </a:r>
          </a:p>
        </p:txBody>
      </p:sp>
      <p:pic>
        <p:nvPicPr>
          <p:cNvPr id="18" name="Immagine 17">
            <a:extLst>
              <a:ext uri="{FF2B5EF4-FFF2-40B4-BE49-F238E27FC236}">
                <a16:creationId xmlns:a16="http://schemas.microsoft.com/office/drawing/2014/main" id="{1D2EE193-1B1C-4DD7-A5C8-16267C99B62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1406" y="3002027"/>
            <a:ext cx="1347000" cy="1258244"/>
          </a:xfrm>
          <a:prstGeom prst="rect">
            <a:avLst/>
          </a:prstGeom>
        </p:spPr>
      </p:pic>
      <p:sp>
        <p:nvSpPr>
          <p:cNvPr id="16" name="Rettangolo con angoli arrotondati 8">
            <a:extLst>
              <a:ext uri="{FF2B5EF4-FFF2-40B4-BE49-F238E27FC236}">
                <a16:creationId xmlns:a16="http://schemas.microsoft.com/office/drawing/2014/main" id="{E67834CF-0CDD-477F-8490-ED932D0F7E02}"/>
              </a:ext>
            </a:extLst>
          </p:cNvPr>
          <p:cNvSpPr/>
          <p:nvPr/>
        </p:nvSpPr>
        <p:spPr>
          <a:xfrm>
            <a:off x="451030" y="669816"/>
            <a:ext cx="3711667" cy="5400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44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bIns="36000" anchor="ctr"/>
          <a:lstStyle/>
          <a:p>
            <a:pPr marL="108000" lvl="0">
              <a:lnSpc>
                <a:spcPts val="1800"/>
              </a:lnSpc>
              <a:defRPr sz="2000" b="1">
                <a:solidFill>
                  <a:prstClr val="white"/>
                </a:solidFill>
                <a:cs typeface="Poppins Medium" panose="00000600000000000000" pitchFamily="2" charset="0"/>
              </a:defRPr>
            </a:pPr>
            <a:r>
              <a:rPr lang="es-ES"/>
              <a:t>El SÍ de las inversiones en TI </a:t>
            </a:r>
          </a:p>
        </p:txBody>
      </p:sp>
      <p:sp>
        <p:nvSpPr>
          <p:cNvPr id="6" name="TextBox 54">
            <a:extLst>
              <a:ext uri="{FF2B5EF4-FFF2-40B4-BE49-F238E27FC236}">
                <a16:creationId xmlns:a16="http://schemas.microsoft.com/office/drawing/2014/main" id="{2F17DC47-0BEE-4ED4-BA6B-A229EF47F4E7}"/>
              </a:ext>
            </a:extLst>
          </p:cNvPr>
          <p:cNvSpPr txBox="1"/>
          <p:nvPr/>
        </p:nvSpPr>
        <p:spPr>
          <a:xfrm>
            <a:off x="626290" y="1946461"/>
            <a:ext cx="7272000" cy="897467"/>
          </a:xfrm>
          <a:prstGeom prst="rect">
            <a:avLst/>
          </a:prstGeom>
          <a:noFill/>
        </p:spPr>
        <p:txBody>
          <a:bodyPr wrap="square" numCol="1">
            <a:noAutofit/>
          </a:bodyPr>
          <a:lstStyle/>
          <a:p>
            <a:pPr algn="just">
              <a:defRPr sz="2000" b="1">
                <a:cs typeface="Poppins Medium" panose="00000600000000000000" pitchFamily="2" charset="0"/>
              </a:defRPr>
            </a:pPr>
            <a:r>
              <a:t>Recursos</a:t>
            </a:r>
            <a:endParaRPr sz="2000" b="1" i="1">
              <a:cs typeface="Poppins Medium" panose="00000600000000000000" pitchFamily="2" charset="0"/>
            </a:endParaRPr>
          </a:p>
          <a:p>
            <a:pPr marL="284400" lvl="0" algn="just">
              <a:lnSpc>
                <a:spcPct val="120000"/>
              </a:lnSpc>
              <a:defRPr sz="1600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t>Los recursos pueden ir a cualquier lugar desde:</a:t>
            </a:r>
          </a:p>
          <a:p>
            <a:pPr marL="570150" lvl="0" indent="-285750" algn="just">
              <a:lnSpc>
                <a:spcPct val="120000"/>
              </a:lnSpc>
              <a:buFont typeface="Arial" panose="020B0604020202020204" pitchFamily="34" charset="0"/>
              <a:buChar char="•"/>
              <a:defRPr sz="1600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t>Hardware</a:t>
            </a:r>
          </a:p>
          <a:p>
            <a:pPr marL="570150" lvl="0" indent="-285750" algn="just">
              <a:lnSpc>
                <a:spcPct val="120000"/>
              </a:lnSpc>
              <a:buFont typeface="Arial" panose="020B0604020202020204" pitchFamily="34" charset="0"/>
              <a:buChar char="•"/>
              <a:defRPr sz="1600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t>Software</a:t>
            </a:r>
          </a:p>
          <a:p>
            <a:pPr marL="570150" lvl="0" indent="-285750" algn="just">
              <a:lnSpc>
                <a:spcPct val="120000"/>
              </a:lnSpc>
              <a:buFont typeface="Arial" panose="020B0604020202020204" pitchFamily="34" charset="0"/>
              <a:buChar char="•"/>
              <a:defRPr sz="1600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t>Capital humano</a:t>
            </a:r>
          </a:p>
          <a:p>
            <a:pPr marL="570150" lvl="0" indent="-28575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endParaRPr sz="1600">
              <a:solidFill>
                <a:prstClr val="black"/>
              </a:solidFill>
              <a:latin typeface="Calibri Light" panose="020F0302020204030204"/>
              <a:cs typeface="Poppins ExtraLight" panose="00000300000000000000" pitchFamily="2" charset="0"/>
            </a:endParaRPr>
          </a:p>
        </p:txBody>
      </p:sp>
      <p:sp>
        <p:nvSpPr>
          <p:cNvPr id="7" name="TextBox 54">
            <a:extLst>
              <a:ext uri="{FF2B5EF4-FFF2-40B4-BE49-F238E27FC236}">
                <a16:creationId xmlns:a16="http://schemas.microsoft.com/office/drawing/2014/main" id="{2F17DC47-0BEE-4ED4-BA6B-A229EF47F4E7}"/>
              </a:ext>
            </a:extLst>
          </p:cNvPr>
          <p:cNvSpPr txBox="1"/>
          <p:nvPr/>
        </p:nvSpPr>
        <p:spPr>
          <a:xfrm>
            <a:off x="626290" y="3713129"/>
            <a:ext cx="8299596" cy="897467"/>
          </a:xfrm>
          <a:prstGeom prst="rect">
            <a:avLst/>
          </a:prstGeom>
          <a:noFill/>
        </p:spPr>
        <p:txBody>
          <a:bodyPr wrap="square" numCol="1">
            <a:noAutofit/>
          </a:bodyPr>
          <a:lstStyle/>
          <a:p>
            <a:pPr algn="just">
              <a:defRPr sz="2000" b="1">
                <a:cs typeface="Poppins Medium" panose="00000600000000000000" pitchFamily="2" charset="0"/>
              </a:defRPr>
            </a:pPr>
            <a:r>
              <a:t>Flujo de información</a:t>
            </a:r>
          </a:p>
          <a:p>
            <a:pPr marL="284400" lvl="0" algn="just">
              <a:lnSpc>
                <a:spcPct val="120000"/>
              </a:lnSpc>
              <a:defRPr sz="1600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t>El proceso de gestión generará definitivamente piezas de información que se derivan de la realización de procesos informáticos recientemente implementados. Esta información es crucial para informar la fiabilidad y la eficacia de lo que actualmente está en vigor, o si los recursos económicos desplegados son solo una «esponja presupuestaria» de desencadenantes concretos del desarrollo.   </a:t>
            </a:r>
          </a:p>
        </p:txBody>
      </p:sp>
      <p:sp>
        <p:nvSpPr>
          <p:cNvPr id="8" name="CuadroTexto 4">
            <a:extLst>
              <a:ext uri="{FF2B5EF4-FFF2-40B4-BE49-F238E27FC236}">
                <a16:creationId xmlns:a16="http://schemas.microsoft.com/office/drawing/2014/main" id="{221D9760-F645-4927-B7C4-E88AC4F46B5D}"/>
              </a:ext>
            </a:extLst>
          </p:cNvPr>
          <p:cNvSpPr txBox="1"/>
          <p:nvPr/>
        </p:nvSpPr>
        <p:spPr>
          <a:xfrm>
            <a:off x="5817501" y="1528717"/>
            <a:ext cx="3666309" cy="229293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 sz="1300" i="1">
                <a:latin typeface="+mj-lt"/>
                <a:ea typeface="Microsoft Sans Serif" panose="020B0604020202020204" pitchFamily="34" charset="0"/>
                <a:cs typeface="Poppins ExtraLight" panose="00000300000000000000" pitchFamily="2" charset="0"/>
              </a:defRPr>
            </a:pPr>
            <a:r>
              <a:t>Si el hardware y el software son relativamente fáciles de obtener comparando y comparando la oferta disponible en el mercado, el factor humano se destaca como la verdadera variable discriminante en el ciclo de gestión.</a:t>
            </a:r>
          </a:p>
          <a:p>
            <a:pPr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</a:pPr>
            <a:endParaRPr sz="1300" i="1">
              <a:latin typeface="+mj-lt"/>
              <a:ea typeface="Microsoft Sans Serif" panose="020B0604020202020204" pitchFamily="34" charset="0"/>
              <a:cs typeface="Poppins ExtraLight" panose="00000300000000000000" pitchFamily="2" charset="0"/>
            </a:endParaRPr>
          </a:p>
          <a:p>
            <a:pPr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 sz="1300" i="1">
                <a:latin typeface="+mj-lt"/>
                <a:ea typeface="Microsoft Sans Serif" panose="020B0604020202020204" pitchFamily="34" charset="0"/>
                <a:cs typeface="Poppins ExtraLight" panose="00000300000000000000" pitchFamily="2" charset="0"/>
              </a:defRPr>
            </a:pPr>
            <a:r>
              <a:t>Una gran parte de los recursos económicos asignados a la presupuestación de TI debería tener en cuenta lo que las organizaciones necesitan desde el punto de vista de la educación y la capacitación para que el hardware y el software funcionen.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07277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uadroTexto 4">
            <a:extLst>
              <a:ext uri="{FF2B5EF4-FFF2-40B4-BE49-F238E27FC236}">
                <a16:creationId xmlns:a16="http://schemas.microsoft.com/office/drawing/2014/main" id="{221D9760-F645-4927-B7C4-E88AC4F46B5D}"/>
              </a:ext>
            </a:extLst>
          </p:cNvPr>
          <p:cNvSpPr txBox="1"/>
          <p:nvPr/>
        </p:nvSpPr>
        <p:spPr>
          <a:xfrm>
            <a:off x="523240" y="1250839"/>
            <a:ext cx="411526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8000"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 sz="2000">
                <a:latin typeface="+mj-lt"/>
                <a:ea typeface="Microsoft Sans Serif" panose="020B0604020202020204" pitchFamily="34" charset="0"/>
                <a:cs typeface="Poppins ExtraLight" panose="00000300000000000000" pitchFamily="2" charset="0"/>
              </a:defRPr>
            </a:pPr>
            <a:r>
              <a:t>3.7 Cambi</a:t>
            </a:r>
            <a:r>
              <a:rPr lang="es-ES"/>
              <a:t>o</a:t>
            </a:r>
            <a:endParaRPr/>
          </a:p>
        </p:txBody>
      </p:sp>
      <p:pic>
        <p:nvPicPr>
          <p:cNvPr id="18" name="Immagine 17">
            <a:extLst>
              <a:ext uri="{FF2B5EF4-FFF2-40B4-BE49-F238E27FC236}">
                <a16:creationId xmlns:a16="http://schemas.microsoft.com/office/drawing/2014/main" id="{1D2EE193-1B1C-4DD7-A5C8-16267C99B62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1406" y="3002027"/>
            <a:ext cx="1347000" cy="1258244"/>
          </a:xfrm>
          <a:prstGeom prst="rect">
            <a:avLst/>
          </a:prstGeom>
        </p:spPr>
      </p:pic>
      <p:sp>
        <p:nvSpPr>
          <p:cNvPr id="16" name="Rettangolo con angoli arrotondati 8">
            <a:extLst>
              <a:ext uri="{FF2B5EF4-FFF2-40B4-BE49-F238E27FC236}">
                <a16:creationId xmlns:a16="http://schemas.microsoft.com/office/drawing/2014/main" id="{E67834CF-0CDD-477F-8490-ED932D0F7E02}"/>
              </a:ext>
            </a:extLst>
          </p:cNvPr>
          <p:cNvSpPr/>
          <p:nvPr/>
        </p:nvSpPr>
        <p:spPr>
          <a:xfrm>
            <a:off x="451030" y="669816"/>
            <a:ext cx="3711667" cy="5400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44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bIns="36000" anchor="ctr"/>
          <a:lstStyle/>
          <a:p>
            <a:pPr marL="108000" lvl="0">
              <a:lnSpc>
                <a:spcPts val="1800"/>
              </a:lnSpc>
              <a:defRPr sz="2000" b="1">
                <a:solidFill>
                  <a:prstClr val="white"/>
                </a:solidFill>
                <a:cs typeface="Poppins Medium" panose="00000600000000000000" pitchFamily="2" charset="0"/>
              </a:defRPr>
            </a:pPr>
            <a:r>
              <a:rPr lang="es-ES"/>
              <a:t>El SÍ de las inversiones en TI </a:t>
            </a:r>
          </a:p>
        </p:txBody>
      </p:sp>
      <p:sp>
        <p:nvSpPr>
          <p:cNvPr id="6" name="TextBox 54">
            <a:extLst>
              <a:ext uri="{FF2B5EF4-FFF2-40B4-BE49-F238E27FC236}">
                <a16:creationId xmlns:a16="http://schemas.microsoft.com/office/drawing/2014/main" id="{2F17DC47-0BEE-4ED4-BA6B-A229EF47F4E7}"/>
              </a:ext>
            </a:extLst>
          </p:cNvPr>
          <p:cNvSpPr txBox="1"/>
          <p:nvPr/>
        </p:nvSpPr>
        <p:spPr>
          <a:xfrm>
            <a:off x="526697" y="1920002"/>
            <a:ext cx="7272000" cy="897467"/>
          </a:xfrm>
          <a:prstGeom prst="rect">
            <a:avLst/>
          </a:prstGeom>
          <a:noFill/>
        </p:spPr>
        <p:txBody>
          <a:bodyPr wrap="square" numCol="1">
            <a:noAutofit/>
          </a:bodyPr>
          <a:lstStyle/>
          <a:p>
            <a:pPr algn="just">
              <a:defRPr sz="2000" b="1">
                <a:cs typeface="Poppins Medium" panose="00000600000000000000" pitchFamily="2" charset="0"/>
              </a:defRPr>
            </a:pPr>
            <a:r>
              <a:t>El impacto del cambio</a:t>
            </a:r>
            <a:endParaRPr sz="2000" b="1" i="1">
              <a:cs typeface="Poppins Medium" panose="00000600000000000000" pitchFamily="2" charset="0"/>
            </a:endParaRPr>
          </a:p>
          <a:p>
            <a:pPr marL="284400" lvl="0" algn="just">
              <a:lnSpc>
                <a:spcPct val="120000"/>
              </a:lnSpc>
              <a:defRPr sz="1600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t>Una conciencia sistémica de cómo la organización y las personas están reaccionando al proceso dejará a los gerentes con una mejor visión de cómo: </a:t>
            </a:r>
          </a:p>
          <a:p>
            <a:pPr marL="570150" lvl="0" indent="-285750" algn="just">
              <a:lnSpc>
                <a:spcPct val="120000"/>
              </a:lnSpc>
              <a:buFont typeface="Arial" panose="020B0604020202020204" pitchFamily="34" charset="0"/>
              <a:buChar char="•"/>
              <a:defRPr sz="1600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t>acelerar el proceso y escalar de manera más eficiente</a:t>
            </a:r>
          </a:p>
          <a:p>
            <a:pPr marL="570150" lvl="0" indent="-285750" algn="just">
              <a:lnSpc>
                <a:spcPct val="120000"/>
              </a:lnSpc>
              <a:buFont typeface="Arial" panose="020B0604020202020204" pitchFamily="34" charset="0"/>
              <a:buChar char="•"/>
              <a:defRPr sz="1600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t>minimizar los riesgos y los conflictos</a:t>
            </a:r>
          </a:p>
          <a:p>
            <a:pPr marL="570150" lvl="0" indent="-285750" algn="just">
              <a:lnSpc>
                <a:spcPct val="120000"/>
              </a:lnSpc>
              <a:buFont typeface="Arial" panose="020B0604020202020204" pitchFamily="34" charset="0"/>
              <a:buChar char="•"/>
              <a:defRPr sz="1600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t>estrategia de hitos aún más impactantes</a:t>
            </a:r>
          </a:p>
          <a:p>
            <a:pPr marL="570150" lvl="0" indent="-285750" algn="just">
              <a:lnSpc>
                <a:spcPct val="120000"/>
              </a:lnSpc>
              <a:buFont typeface="Arial" panose="020B0604020202020204" pitchFamily="34" charset="0"/>
              <a:buChar char="•"/>
              <a:defRPr sz="1600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t>centrarse en qué área de interés carece de la atención adecuada</a:t>
            </a:r>
          </a:p>
          <a:p>
            <a:pPr marL="570150" lvl="0" indent="-285750" algn="just">
              <a:lnSpc>
                <a:spcPct val="120000"/>
              </a:lnSpc>
              <a:buFont typeface="Arial" panose="020B0604020202020204" pitchFamily="34" charset="0"/>
              <a:buChar char="•"/>
              <a:defRPr sz="1600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t>evitar la desconexión entre la visión de la organización para el camino de la digitalización y su percepción de base</a:t>
            </a:r>
          </a:p>
          <a:p>
            <a:pPr marL="570150" lvl="0" indent="-285750" algn="just">
              <a:lnSpc>
                <a:spcPct val="120000"/>
              </a:lnSpc>
              <a:buFont typeface="Arial" panose="020B0604020202020204" pitchFamily="34" charset="0"/>
              <a:buChar char="•"/>
              <a:defRPr sz="1600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t>asignar recursos de manera más estratégica </a:t>
            </a:r>
          </a:p>
          <a:p>
            <a:pPr marL="570150" lvl="0" indent="-285750" algn="just">
              <a:lnSpc>
                <a:spcPct val="120000"/>
              </a:lnSpc>
              <a:buFont typeface="Arial" panose="020B0604020202020204" pitchFamily="34" charset="0"/>
              <a:buChar char="•"/>
              <a:defRPr sz="1600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t>consolidar y capitalizar las buenas prácticas</a:t>
            </a:r>
          </a:p>
          <a:p>
            <a:pPr marL="570150" lvl="0" indent="-285750" algn="just">
              <a:lnSpc>
                <a:spcPct val="120000"/>
              </a:lnSpc>
              <a:buFont typeface="Arial" panose="020B0604020202020204" pitchFamily="34" charset="0"/>
              <a:buChar char="•"/>
              <a:defRPr sz="1600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t>identificar lecciones: aprendizaje y flujo del sistema en el que intervenir</a:t>
            </a:r>
          </a:p>
          <a:p>
            <a:pPr marL="570150" lvl="0" indent="-28575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endParaRPr sz="1600">
              <a:solidFill>
                <a:prstClr val="black"/>
              </a:solidFill>
              <a:latin typeface="Calibri Light" panose="020F0302020204030204"/>
              <a:cs typeface="Poppins ExtraLight" panose="000003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3971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uadroTexto 4">
            <a:extLst>
              <a:ext uri="{FF2B5EF4-FFF2-40B4-BE49-F238E27FC236}">
                <a16:creationId xmlns:a16="http://schemas.microsoft.com/office/drawing/2014/main" id="{221D9760-F645-4927-B7C4-E88AC4F46B5D}"/>
              </a:ext>
            </a:extLst>
          </p:cNvPr>
          <p:cNvSpPr txBox="1"/>
          <p:nvPr/>
        </p:nvSpPr>
        <p:spPr>
          <a:xfrm>
            <a:off x="523240" y="1250839"/>
            <a:ext cx="411526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8000"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 sz="2000">
                <a:latin typeface="+mj-lt"/>
                <a:ea typeface="Microsoft Sans Serif" panose="020B0604020202020204" pitchFamily="34" charset="0"/>
                <a:cs typeface="Poppins ExtraLight" panose="00000300000000000000" pitchFamily="2" charset="0"/>
              </a:defRPr>
            </a:pPr>
            <a:r>
              <a:t>3.8 Readaptación</a:t>
            </a:r>
          </a:p>
        </p:txBody>
      </p:sp>
      <p:pic>
        <p:nvPicPr>
          <p:cNvPr id="18" name="Immagine 17">
            <a:extLst>
              <a:ext uri="{FF2B5EF4-FFF2-40B4-BE49-F238E27FC236}">
                <a16:creationId xmlns:a16="http://schemas.microsoft.com/office/drawing/2014/main" id="{1D2EE193-1B1C-4DD7-A5C8-16267C99B62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1406" y="3002027"/>
            <a:ext cx="1347000" cy="1258244"/>
          </a:xfrm>
          <a:prstGeom prst="rect">
            <a:avLst/>
          </a:prstGeom>
        </p:spPr>
      </p:pic>
      <p:sp>
        <p:nvSpPr>
          <p:cNvPr id="16" name="Rettangolo con angoli arrotondati 8">
            <a:extLst>
              <a:ext uri="{FF2B5EF4-FFF2-40B4-BE49-F238E27FC236}">
                <a16:creationId xmlns:a16="http://schemas.microsoft.com/office/drawing/2014/main" id="{E67834CF-0CDD-477F-8490-ED932D0F7E02}"/>
              </a:ext>
            </a:extLst>
          </p:cNvPr>
          <p:cNvSpPr/>
          <p:nvPr/>
        </p:nvSpPr>
        <p:spPr>
          <a:xfrm>
            <a:off x="451030" y="669816"/>
            <a:ext cx="3711667" cy="5400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44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bIns="36000" anchor="ctr"/>
          <a:lstStyle/>
          <a:p>
            <a:pPr marL="108000" lvl="0">
              <a:lnSpc>
                <a:spcPts val="1800"/>
              </a:lnSpc>
              <a:defRPr sz="2000" b="1">
                <a:solidFill>
                  <a:prstClr val="white"/>
                </a:solidFill>
                <a:cs typeface="Poppins Medium" panose="00000600000000000000" pitchFamily="2" charset="0"/>
              </a:defRPr>
            </a:pPr>
            <a:r>
              <a:rPr lang="es-ES"/>
              <a:t>El SÍ de las inversiones en TI </a:t>
            </a:r>
          </a:p>
        </p:txBody>
      </p:sp>
      <p:graphicFrame>
        <p:nvGraphicFramePr>
          <p:cNvPr id="7" name="Diagramma 6"/>
          <p:cNvGraphicFramePr/>
          <p:nvPr>
            <p:extLst>
              <p:ext uri="{D42A27DB-BD31-4B8C-83A1-F6EECF244321}">
                <p14:modId xmlns:p14="http://schemas.microsoft.com/office/powerpoint/2010/main" val="149951892"/>
              </p:ext>
            </p:extLst>
          </p:nvPr>
        </p:nvGraphicFramePr>
        <p:xfrm>
          <a:off x="6104715" y="2410376"/>
          <a:ext cx="3830320" cy="24838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Parentesi graffa chiusa 2"/>
          <p:cNvSpPr/>
          <p:nvPr/>
        </p:nvSpPr>
        <p:spPr>
          <a:xfrm>
            <a:off x="5599612" y="2090057"/>
            <a:ext cx="627017" cy="3108960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/>
            <a:endParaRPr/>
          </a:p>
        </p:txBody>
      </p:sp>
      <p:graphicFrame>
        <p:nvGraphicFramePr>
          <p:cNvPr id="9" name="Diagramma 8"/>
          <p:cNvGraphicFramePr/>
          <p:nvPr>
            <p:extLst>
              <p:ext uri="{D42A27DB-BD31-4B8C-83A1-F6EECF244321}">
                <p14:modId xmlns:p14="http://schemas.microsoft.com/office/powerpoint/2010/main" val="4291981360"/>
              </p:ext>
            </p:extLst>
          </p:nvPr>
        </p:nvGraphicFramePr>
        <p:xfrm>
          <a:off x="1090031" y="1856466"/>
          <a:ext cx="4680855" cy="35493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42028046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uadroTexto 4">
            <a:extLst>
              <a:ext uri="{FF2B5EF4-FFF2-40B4-BE49-F238E27FC236}">
                <a16:creationId xmlns:a16="http://schemas.microsoft.com/office/drawing/2014/main" id="{221D9760-F645-4927-B7C4-E88AC4F46B5D}"/>
              </a:ext>
            </a:extLst>
          </p:cNvPr>
          <p:cNvSpPr txBox="1"/>
          <p:nvPr/>
        </p:nvSpPr>
        <p:spPr>
          <a:xfrm>
            <a:off x="523240" y="1250839"/>
            <a:ext cx="501349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8000"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 sz="2000">
                <a:latin typeface="+mj-lt"/>
                <a:ea typeface="Microsoft Sans Serif" panose="020B0604020202020204" pitchFamily="34" charset="0"/>
                <a:cs typeface="Poppins ExtraLight" panose="00000300000000000000" pitchFamily="2" charset="0"/>
              </a:defRPr>
            </a:pPr>
            <a:r>
              <a:t>3.9 </a:t>
            </a:r>
            <a:r>
              <a:rPr lang="es-ES"/>
              <a:t>Testeo</a:t>
            </a:r>
            <a:r>
              <a:t> → Validación → Consolidación  </a:t>
            </a:r>
          </a:p>
        </p:txBody>
      </p:sp>
      <p:pic>
        <p:nvPicPr>
          <p:cNvPr id="18" name="Immagine 17">
            <a:extLst>
              <a:ext uri="{FF2B5EF4-FFF2-40B4-BE49-F238E27FC236}">
                <a16:creationId xmlns:a16="http://schemas.microsoft.com/office/drawing/2014/main" id="{1D2EE193-1B1C-4DD7-A5C8-16267C99B62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1406" y="3002027"/>
            <a:ext cx="1347000" cy="1258244"/>
          </a:xfrm>
          <a:prstGeom prst="rect">
            <a:avLst/>
          </a:prstGeom>
        </p:spPr>
      </p:pic>
      <p:sp>
        <p:nvSpPr>
          <p:cNvPr id="16" name="Rettangolo con angoli arrotondati 8">
            <a:extLst>
              <a:ext uri="{FF2B5EF4-FFF2-40B4-BE49-F238E27FC236}">
                <a16:creationId xmlns:a16="http://schemas.microsoft.com/office/drawing/2014/main" id="{E67834CF-0CDD-477F-8490-ED932D0F7E02}"/>
              </a:ext>
            </a:extLst>
          </p:cNvPr>
          <p:cNvSpPr/>
          <p:nvPr/>
        </p:nvSpPr>
        <p:spPr>
          <a:xfrm>
            <a:off x="451030" y="669816"/>
            <a:ext cx="3711667" cy="5400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44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bIns="36000" anchor="ctr"/>
          <a:lstStyle/>
          <a:p>
            <a:pPr marL="108000" lvl="0">
              <a:lnSpc>
                <a:spcPts val="1800"/>
              </a:lnSpc>
              <a:defRPr sz="2000" b="1">
                <a:solidFill>
                  <a:prstClr val="white"/>
                </a:solidFill>
                <a:cs typeface="Poppins Medium" panose="00000600000000000000" pitchFamily="2" charset="0"/>
              </a:defRPr>
            </a:pPr>
            <a:r>
              <a:rPr lang="es-ES"/>
              <a:t>El SÍ de las inversiones en TI </a:t>
            </a:r>
          </a:p>
        </p:txBody>
      </p:sp>
      <p:sp>
        <p:nvSpPr>
          <p:cNvPr id="6" name="TextBox 54">
            <a:extLst>
              <a:ext uri="{FF2B5EF4-FFF2-40B4-BE49-F238E27FC236}">
                <a16:creationId xmlns:a16="http://schemas.microsoft.com/office/drawing/2014/main" id="{2F17DC47-0BEE-4ED4-BA6B-A229EF47F4E7}"/>
              </a:ext>
            </a:extLst>
          </p:cNvPr>
          <p:cNvSpPr txBox="1"/>
          <p:nvPr/>
        </p:nvSpPr>
        <p:spPr>
          <a:xfrm>
            <a:off x="626290" y="2104560"/>
            <a:ext cx="8333152" cy="897467"/>
          </a:xfrm>
          <a:prstGeom prst="rect">
            <a:avLst/>
          </a:prstGeom>
          <a:noFill/>
        </p:spPr>
        <p:txBody>
          <a:bodyPr wrap="square" numCol="1">
            <a:noAutofit/>
          </a:bodyPr>
          <a:lstStyle/>
          <a:p>
            <a:pPr algn="just">
              <a:defRPr sz="2000" b="1">
                <a:cs typeface="Poppins Medium" panose="00000600000000000000" pitchFamily="2" charset="0"/>
              </a:defRPr>
            </a:pPr>
            <a:r>
              <a:t>Un sistema de retroalimentación-bucle para la calidad (pt.1)</a:t>
            </a:r>
            <a:endParaRPr sz="2000" b="1" i="1">
              <a:cs typeface="Poppins Medium" panose="00000600000000000000" pitchFamily="2" charset="0"/>
            </a:endParaRPr>
          </a:p>
          <a:p>
            <a:pPr marL="284400" lvl="0" algn="just">
              <a:lnSpc>
                <a:spcPct val="120000"/>
              </a:lnSpc>
              <a:defRPr sz="1600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t>Las organizaciones y gerentes no tendrán una evaluación «definitiva» sobre la fiabilidad del proceso actualmente en acción hasta que no reciban comentarios basados en la experiencia de: </a:t>
            </a:r>
          </a:p>
          <a:p>
            <a:pPr marL="570150" lvl="0" indent="-285750" algn="just">
              <a:lnSpc>
                <a:spcPct val="120000"/>
              </a:lnSpc>
              <a:buFont typeface="Arial" panose="020B0604020202020204" pitchFamily="34" charset="0"/>
              <a:buChar char="•"/>
              <a:defRPr sz="1600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t>Estudiantes, con respecto a la impresión que tienen y se manifiestan hacia su experiencia de aprendizaje</a:t>
            </a:r>
          </a:p>
          <a:p>
            <a:pPr marL="570150" lvl="0" indent="-285750" algn="just">
              <a:lnSpc>
                <a:spcPct val="120000"/>
              </a:lnSpc>
              <a:buFont typeface="Arial" panose="020B0604020202020204" pitchFamily="34" charset="0"/>
              <a:buChar char="•"/>
              <a:defRPr sz="1600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t>Profesores y profesionales, sobre la impresión que tienen y manifiestan hacia su experiencia educativa</a:t>
            </a:r>
          </a:p>
          <a:p>
            <a:pPr marL="284400" lvl="0" algn="just">
              <a:lnSpc>
                <a:spcPct val="120000"/>
              </a:lnSpc>
            </a:pPr>
            <a:endParaRPr sz="1600">
              <a:solidFill>
                <a:prstClr val="black"/>
              </a:solidFill>
              <a:latin typeface="Calibri Light" panose="020F0302020204030204"/>
              <a:cs typeface="Poppins ExtraLight" panose="00000300000000000000" pitchFamily="2" charset="0"/>
            </a:endParaRPr>
          </a:p>
          <a:p>
            <a:pPr marL="284400" lvl="0" algn="just">
              <a:lnSpc>
                <a:spcPct val="120000"/>
              </a:lnSpc>
              <a:defRPr sz="1600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t>Es esencial que la organización establezca un sistema de retroalimentación que informe los resultados de las vías recientemente adoptadas y cómo la experiencia de los usuarios concretos se ve afectada por ella.  </a:t>
            </a:r>
          </a:p>
        </p:txBody>
      </p:sp>
    </p:spTree>
    <p:extLst>
      <p:ext uri="{BB962C8B-B14F-4D97-AF65-F5344CB8AC3E}">
        <p14:creationId xmlns:p14="http://schemas.microsoft.com/office/powerpoint/2010/main" val="3190979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con angoli arrotondati 8">
            <a:extLst>
              <a:ext uri="{FF2B5EF4-FFF2-40B4-BE49-F238E27FC236}">
                <a16:creationId xmlns:a16="http://schemas.microsoft.com/office/drawing/2014/main" id="{E67834CF-0CDD-477F-8490-ED932D0F7E02}"/>
              </a:ext>
            </a:extLst>
          </p:cNvPr>
          <p:cNvSpPr/>
          <p:nvPr/>
        </p:nvSpPr>
        <p:spPr>
          <a:xfrm>
            <a:off x="655319" y="2133600"/>
            <a:ext cx="5484224" cy="1387706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4">
                  <a:lumMod val="20000"/>
                  <a:lumOff val="80000"/>
                </a:schemeClr>
              </a:gs>
              <a:gs pos="44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outerShdw sx="1000" sy="1000" algn="ctr" rotWithShape="0">
              <a:srgbClr val="000000"/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44000">
              <a:defRPr sz="2800" b="1">
                <a:solidFill>
                  <a:schemeClr val="bg1"/>
                </a:solidFill>
                <a:cs typeface="Poppins Medium" panose="00000600000000000000" pitchFamily="2" charset="0"/>
              </a:defRPr>
            </a:pPr>
            <a:r>
              <a:t>Presupuestación y movilización de recursos para la transformación digital</a:t>
            </a:r>
          </a:p>
        </p:txBody>
      </p:sp>
      <p:cxnSp>
        <p:nvCxnSpPr>
          <p:cNvPr id="38" name="Google Shape;334;p29">
            <a:extLst>
              <a:ext uri="{FF2B5EF4-FFF2-40B4-BE49-F238E27FC236}">
                <a16:creationId xmlns:a16="http://schemas.microsoft.com/office/drawing/2014/main" id="{97990306-F7B1-48C5-861D-268E5BF98AEA}"/>
              </a:ext>
            </a:extLst>
          </p:cNvPr>
          <p:cNvCxnSpPr>
            <a:cxnSpLocks noChangeAspect="1"/>
          </p:cNvCxnSpPr>
          <p:nvPr/>
        </p:nvCxnSpPr>
        <p:spPr>
          <a:xfrm>
            <a:off x="528320" y="3631149"/>
            <a:ext cx="6047970" cy="0"/>
          </a:xfrm>
          <a:prstGeom prst="straightConnector1">
            <a:avLst/>
          </a:prstGeom>
          <a:noFill/>
          <a:ln w="9525" cap="flat" cmpd="sng">
            <a:solidFill>
              <a:schemeClr val="tx1">
                <a:lumMod val="50000"/>
                <a:lumOff val="50000"/>
              </a:schemeClr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11" name="CuadroTexto 4">
            <a:extLst>
              <a:ext uri="{FF2B5EF4-FFF2-40B4-BE49-F238E27FC236}">
                <a16:creationId xmlns:a16="http://schemas.microsoft.com/office/drawing/2014/main" id="{39BA6DD8-D9B4-4EE7-99D6-32CFB0371C53}"/>
              </a:ext>
            </a:extLst>
          </p:cNvPr>
          <p:cNvSpPr txBox="1"/>
          <p:nvPr/>
        </p:nvSpPr>
        <p:spPr>
          <a:xfrm>
            <a:off x="675242" y="3740993"/>
            <a:ext cx="288656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16000" lvl="0">
              <a:spcBef>
                <a:spcPts val="5"/>
              </a:spcBef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 sz="2400">
                <a:ea typeface="Microsoft Sans Serif" panose="020B0604020202020204" pitchFamily="34" charset="0"/>
                <a:cs typeface="Poppins ExtraLight" panose="00000300000000000000" pitchFamily="2" charset="0"/>
              </a:defRPr>
            </a:pPr>
            <a:r>
              <a:rPr>
                <a:latin typeface="+mj-lt"/>
              </a:rPr>
              <a:t>Socio: </a:t>
            </a:r>
            <a:r>
              <a:rPr>
                <a:solidFill>
                  <a:schemeClr val="tx1">
                    <a:lumMod val="50000"/>
                    <a:lumOff val="50000"/>
                  </a:schemeClr>
                </a:solidFill>
              </a:rPr>
              <a:t>IHF asbl</a:t>
            </a:r>
            <a:endParaRPr sz="2400">
              <a:solidFill>
                <a:schemeClr val="tx1">
                  <a:lumMod val="50000"/>
                  <a:lumOff val="50000"/>
                </a:schemeClr>
              </a:solidFill>
              <a:ea typeface="Microsoft Sans Serif" panose="020B0604020202020204" pitchFamily="34" charset="0"/>
              <a:cs typeface="Poppins Medium" panose="00000600000000000000" pitchFamily="2" charset="0"/>
            </a:endParaRP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CD2226F8-D2F1-49BC-A4B6-25F733A02E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07315" y="2483386"/>
            <a:ext cx="2457450" cy="2295525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t="100000" r="100000"/>
            </a:path>
          </a:gradFill>
        </p:spPr>
      </p:pic>
    </p:spTree>
    <p:extLst>
      <p:ext uri="{BB962C8B-B14F-4D97-AF65-F5344CB8AC3E}">
        <p14:creationId xmlns:p14="http://schemas.microsoft.com/office/powerpoint/2010/main" val="23423286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uadroTexto 4">
            <a:extLst>
              <a:ext uri="{FF2B5EF4-FFF2-40B4-BE49-F238E27FC236}">
                <a16:creationId xmlns:a16="http://schemas.microsoft.com/office/drawing/2014/main" id="{221D9760-F645-4927-B7C4-E88AC4F46B5D}"/>
              </a:ext>
            </a:extLst>
          </p:cNvPr>
          <p:cNvSpPr txBox="1"/>
          <p:nvPr/>
        </p:nvSpPr>
        <p:spPr>
          <a:xfrm>
            <a:off x="523240" y="1250839"/>
            <a:ext cx="482893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8000"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 sz="2000">
                <a:latin typeface="+mj-lt"/>
                <a:ea typeface="Microsoft Sans Serif" panose="020B0604020202020204" pitchFamily="34" charset="0"/>
                <a:cs typeface="Poppins ExtraLight" panose="00000300000000000000" pitchFamily="2" charset="0"/>
              </a:defRPr>
            </a:pPr>
            <a:r>
              <a:t>3.9 </a:t>
            </a:r>
            <a:r>
              <a:rPr lang="es-ES"/>
              <a:t>Testeo</a:t>
            </a:r>
            <a:r>
              <a:t> → Validación → Consolidación  </a:t>
            </a:r>
          </a:p>
        </p:txBody>
      </p:sp>
      <p:pic>
        <p:nvPicPr>
          <p:cNvPr id="18" name="Immagine 17">
            <a:extLst>
              <a:ext uri="{FF2B5EF4-FFF2-40B4-BE49-F238E27FC236}">
                <a16:creationId xmlns:a16="http://schemas.microsoft.com/office/drawing/2014/main" id="{1D2EE193-1B1C-4DD7-A5C8-16267C99B62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1406" y="3002027"/>
            <a:ext cx="1347000" cy="1258244"/>
          </a:xfrm>
          <a:prstGeom prst="rect">
            <a:avLst/>
          </a:prstGeom>
        </p:spPr>
      </p:pic>
      <p:sp>
        <p:nvSpPr>
          <p:cNvPr id="16" name="Rettangolo con angoli arrotondati 8">
            <a:extLst>
              <a:ext uri="{FF2B5EF4-FFF2-40B4-BE49-F238E27FC236}">
                <a16:creationId xmlns:a16="http://schemas.microsoft.com/office/drawing/2014/main" id="{E67834CF-0CDD-477F-8490-ED932D0F7E02}"/>
              </a:ext>
            </a:extLst>
          </p:cNvPr>
          <p:cNvSpPr/>
          <p:nvPr/>
        </p:nvSpPr>
        <p:spPr>
          <a:xfrm>
            <a:off x="451030" y="669816"/>
            <a:ext cx="3711667" cy="5400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44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bIns="36000" anchor="ctr"/>
          <a:lstStyle/>
          <a:p>
            <a:pPr marL="108000" lvl="0">
              <a:lnSpc>
                <a:spcPts val="1800"/>
              </a:lnSpc>
              <a:defRPr sz="2000" b="1">
                <a:solidFill>
                  <a:prstClr val="white"/>
                </a:solidFill>
                <a:cs typeface="Poppins Medium" panose="00000600000000000000" pitchFamily="2" charset="0"/>
              </a:defRPr>
            </a:pPr>
            <a:r>
              <a:rPr lang="es-ES"/>
              <a:t>El SÍ de las inversiones en TI </a:t>
            </a:r>
          </a:p>
        </p:txBody>
      </p:sp>
      <p:sp>
        <p:nvSpPr>
          <p:cNvPr id="6" name="TextBox 54">
            <a:extLst>
              <a:ext uri="{FF2B5EF4-FFF2-40B4-BE49-F238E27FC236}">
                <a16:creationId xmlns:a16="http://schemas.microsoft.com/office/drawing/2014/main" id="{2F17DC47-0BEE-4ED4-BA6B-A229EF47F4E7}"/>
              </a:ext>
            </a:extLst>
          </p:cNvPr>
          <p:cNvSpPr txBox="1"/>
          <p:nvPr/>
        </p:nvSpPr>
        <p:spPr>
          <a:xfrm>
            <a:off x="626290" y="2104560"/>
            <a:ext cx="8098260" cy="897467"/>
          </a:xfrm>
          <a:prstGeom prst="rect">
            <a:avLst/>
          </a:prstGeom>
          <a:noFill/>
        </p:spPr>
        <p:txBody>
          <a:bodyPr wrap="square" numCol="1">
            <a:noAutofit/>
          </a:bodyPr>
          <a:lstStyle/>
          <a:p>
            <a:pPr algn="just">
              <a:defRPr sz="2000" b="1">
                <a:cs typeface="Poppins Medium" panose="00000600000000000000" pitchFamily="2" charset="0"/>
              </a:defRPr>
            </a:pPr>
            <a:r>
              <a:t>Un sistema de retroalimentación-bucle para la calidad (pt.2)</a:t>
            </a:r>
            <a:endParaRPr sz="2000" b="1" i="1">
              <a:cs typeface="Poppins Medium" panose="00000600000000000000" pitchFamily="2" charset="0"/>
            </a:endParaRPr>
          </a:p>
          <a:p>
            <a:pPr marL="284400" lvl="0" algn="just">
              <a:lnSpc>
                <a:spcPct val="120000"/>
              </a:lnSpc>
              <a:defRPr sz="1600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t>Debería crearse un mecanismo como tal teniendo en cuenta las dos características siguientes:</a:t>
            </a:r>
          </a:p>
          <a:p>
            <a:pPr marL="627300" lvl="0" indent="-342900" algn="just">
              <a:lnSpc>
                <a:spcPct val="120000"/>
              </a:lnSpc>
              <a:buFont typeface="+mj-lt"/>
              <a:buAutoNum type="arabicPeriod"/>
              <a:defRPr sz="1600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t>Sistema de retroalimentación a medida, configurado con KPI cuantitativos (es decir, </a:t>
            </a:r>
            <a:r>
              <a:rPr i="1"/>
              <a:t>calificar su satisfacción de X a Z</a:t>
            </a:r>
            <a:r>
              <a:t>) y parámetros cualitativos de evaluación (es decir, </a:t>
            </a:r>
            <a:r>
              <a:rPr i="1"/>
              <a:t>dificultades para manejar el contenido educativo y los recursos puestos a disposición por la organización</a:t>
            </a:r>
            <a:r>
              <a:t>), dirigido tanto a estudiantes como a profesores</a:t>
            </a:r>
          </a:p>
          <a:p>
            <a:pPr marL="627300" lvl="0" indent="-342900" algn="just">
              <a:lnSpc>
                <a:spcPct val="120000"/>
              </a:lnSpc>
              <a:buFont typeface="+mj-lt"/>
              <a:buAutoNum type="arabicPeriod"/>
              <a:defRPr sz="1600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t>Modelo de toma de decisiones centrado en las buenas prácticas a medida que apoya a la organización en la comprensión con bajos esfuerzos que los cambios/intervenciones son más adecuados para progresar y desarrollar</a:t>
            </a:r>
          </a:p>
        </p:txBody>
      </p:sp>
    </p:spTree>
    <p:extLst>
      <p:ext uri="{BB962C8B-B14F-4D97-AF65-F5344CB8AC3E}">
        <p14:creationId xmlns:p14="http://schemas.microsoft.com/office/powerpoint/2010/main" val="8889372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uadroTexto 4">
            <a:extLst>
              <a:ext uri="{FF2B5EF4-FFF2-40B4-BE49-F238E27FC236}">
                <a16:creationId xmlns:a16="http://schemas.microsoft.com/office/drawing/2014/main" id="{221D9760-F645-4927-B7C4-E88AC4F46B5D}"/>
              </a:ext>
            </a:extLst>
          </p:cNvPr>
          <p:cNvSpPr txBox="1"/>
          <p:nvPr/>
        </p:nvSpPr>
        <p:spPr>
          <a:xfrm>
            <a:off x="523240" y="1250839"/>
            <a:ext cx="781957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8000"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 sz="2000">
                <a:latin typeface="+mj-lt"/>
                <a:ea typeface="Microsoft Sans Serif" panose="020B0604020202020204" pitchFamily="34" charset="0"/>
                <a:cs typeface="Poppins ExtraLight" panose="00000300000000000000" pitchFamily="2" charset="0"/>
              </a:defRPr>
            </a:pPr>
            <a:r>
              <a:t>3.10 Presupuesto maestro</a:t>
            </a:r>
          </a:p>
        </p:txBody>
      </p:sp>
      <p:pic>
        <p:nvPicPr>
          <p:cNvPr id="18" name="Immagine 17">
            <a:extLst>
              <a:ext uri="{FF2B5EF4-FFF2-40B4-BE49-F238E27FC236}">
                <a16:creationId xmlns:a16="http://schemas.microsoft.com/office/drawing/2014/main" id="{1D2EE193-1B1C-4DD7-A5C8-16267C99B62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1406" y="3002027"/>
            <a:ext cx="1347000" cy="1258244"/>
          </a:xfrm>
          <a:prstGeom prst="rect">
            <a:avLst/>
          </a:prstGeom>
        </p:spPr>
      </p:pic>
      <p:sp>
        <p:nvSpPr>
          <p:cNvPr id="16" name="Rettangolo con angoli arrotondati 8">
            <a:extLst>
              <a:ext uri="{FF2B5EF4-FFF2-40B4-BE49-F238E27FC236}">
                <a16:creationId xmlns:a16="http://schemas.microsoft.com/office/drawing/2014/main" id="{E67834CF-0CDD-477F-8490-ED932D0F7E02}"/>
              </a:ext>
            </a:extLst>
          </p:cNvPr>
          <p:cNvSpPr/>
          <p:nvPr/>
        </p:nvSpPr>
        <p:spPr>
          <a:xfrm>
            <a:off x="451030" y="669816"/>
            <a:ext cx="3711667" cy="5400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44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bIns="36000" anchor="ctr"/>
          <a:lstStyle/>
          <a:p>
            <a:pPr marL="108000" lvl="0">
              <a:lnSpc>
                <a:spcPts val="1800"/>
              </a:lnSpc>
              <a:defRPr sz="2000" b="1">
                <a:solidFill>
                  <a:prstClr val="white"/>
                </a:solidFill>
                <a:cs typeface="Poppins Medium" panose="00000600000000000000" pitchFamily="2" charset="0"/>
              </a:defRPr>
            </a:pPr>
            <a:r>
              <a:rPr lang="es-ES"/>
              <a:t>El SÍ de las inversiones en TI </a:t>
            </a:r>
          </a:p>
        </p:txBody>
      </p:sp>
      <p:sp>
        <p:nvSpPr>
          <p:cNvPr id="6" name="TextBox 54">
            <a:extLst>
              <a:ext uri="{FF2B5EF4-FFF2-40B4-BE49-F238E27FC236}">
                <a16:creationId xmlns:a16="http://schemas.microsoft.com/office/drawing/2014/main" id="{2F17DC47-0BEE-4ED4-BA6B-A229EF47F4E7}"/>
              </a:ext>
            </a:extLst>
          </p:cNvPr>
          <p:cNvSpPr txBox="1"/>
          <p:nvPr/>
        </p:nvSpPr>
        <p:spPr>
          <a:xfrm>
            <a:off x="693226" y="1693332"/>
            <a:ext cx="8232659" cy="897467"/>
          </a:xfrm>
          <a:prstGeom prst="rect">
            <a:avLst/>
          </a:prstGeom>
          <a:noFill/>
        </p:spPr>
        <p:txBody>
          <a:bodyPr wrap="square" numCol="1">
            <a:noAutofit/>
          </a:bodyPr>
          <a:lstStyle/>
          <a:p>
            <a:pPr algn="just">
              <a:defRPr sz="2000" b="1">
                <a:cs typeface="Poppins Medium" panose="00000600000000000000" pitchFamily="2" charset="0"/>
              </a:defRPr>
            </a:pPr>
            <a:r>
              <a:t>Presupuestación tradicional </a:t>
            </a:r>
            <a:endParaRPr sz="2000" b="1" i="1">
              <a:cs typeface="Poppins Medium" panose="00000600000000000000" pitchFamily="2" charset="0"/>
            </a:endParaRPr>
          </a:p>
          <a:p>
            <a:pPr marL="284400" lvl="0" algn="just">
              <a:lnSpc>
                <a:spcPct val="120000"/>
              </a:lnSpc>
              <a:defRPr sz="1600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t>Las empresas de producción y servicios formulan su presupuesto teniendo en cuenta: </a:t>
            </a:r>
          </a:p>
          <a:p>
            <a:pPr marL="627300" lvl="0" indent="-342900" algn="just">
              <a:lnSpc>
                <a:spcPct val="120000"/>
              </a:lnSpc>
              <a:buFont typeface="+mj-lt"/>
              <a:buAutoNum type="arabicPeriod"/>
              <a:defRPr sz="1600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t>Flujos económicos esperados (beneficios)</a:t>
            </a:r>
          </a:p>
          <a:p>
            <a:pPr marL="627300" lvl="0" indent="-342900" algn="just">
              <a:lnSpc>
                <a:spcPct val="120000"/>
              </a:lnSpc>
              <a:buFont typeface="+mj-lt"/>
              <a:buAutoNum type="arabicPeriod"/>
              <a:defRPr sz="1600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t>Flujos financieros previstos (ROI, rendimiento de las inversiones)</a:t>
            </a:r>
          </a:p>
          <a:p>
            <a:pPr marL="284400" lvl="0" algn="just">
              <a:lnSpc>
                <a:spcPct val="120000"/>
              </a:lnSpc>
              <a:defRPr sz="1600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t>En su visualización más intuitiva, el presupuesto se traduce típicamente en un flujo de 3 pasos: </a:t>
            </a:r>
          </a:p>
        </p:txBody>
      </p:sp>
      <p:graphicFrame>
        <p:nvGraphicFramePr>
          <p:cNvPr id="2" name="Diagramma 1"/>
          <p:cNvGraphicFramePr/>
          <p:nvPr>
            <p:extLst>
              <p:ext uri="{D42A27DB-BD31-4B8C-83A1-F6EECF244321}">
                <p14:modId xmlns:p14="http://schemas.microsoft.com/office/powerpoint/2010/main" val="2014143198"/>
              </p:ext>
            </p:extLst>
          </p:nvPr>
        </p:nvGraphicFramePr>
        <p:xfrm>
          <a:off x="701671" y="4136886"/>
          <a:ext cx="9121334" cy="14891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CuadroTexto 4">
            <a:extLst>
              <a:ext uri="{FF2B5EF4-FFF2-40B4-BE49-F238E27FC236}">
                <a16:creationId xmlns:a16="http://schemas.microsoft.com/office/drawing/2014/main" id="{221D9760-F645-4927-B7C4-E88AC4F46B5D}"/>
              </a:ext>
            </a:extLst>
          </p:cNvPr>
          <p:cNvSpPr txBox="1"/>
          <p:nvPr/>
        </p:nvSpPr>
        <p:spPr>
          <a:xfrm>
            <a:off x="780580" y="3429000"/>
            <a:ext cx="209351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8000" algn="ctr"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 sz="2000" b="1">
                <a:latin typeface="+mj-lt"/>
                <a:ea typeface="Microsoft Sans Serif" panose="020B0604020202020204" pitchFamily="34" charset="0"/>
                <a:cs typeface="Poppins ExtraLight" panose="00000300000000000000" pitchFamily="2" charset="0"/>
              </a:defRPr>
            </a:pPr>
            <a:r>
              <a:t>Presupuesto operativo</a:t>
            </a:r>
          </a:p>
        </p:txBody>
      </p:sp>
      <p:sp>
        <p:nvSpPr>
          <p:cNvPr id="9" name="CuadroTexto 4">
            <a:extLst>
              <a:ext uri="{FF2B5EF4-FFF2-40B4-BE49-F238E27FC236}">
                <a16:creationId xmlns:a16="http://schemas.microsoft.com/office/drawing/2014/main" id="{221D9760-F645-4927-B7C4-E88AC4F46B5D}"/>
              </a:ext>
            </a:extLst>
          </p:cNvPr>
          <p:cNvSpPr txBox="1"/>
          <p:nvPr/>
        </p:nvSpPr>
        <p:spPr>
          <a:xfrm>
            <a:off x="4162697" y="3429000"/>
            <a:ext cx="209351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8000" algn="ctr"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 sz="2000" b="1">
                <a:latin typeface="+mj-lt"/>
                <a:ea typeface="Microsoft Sans Serif" panose="020B0604020202020204" pitchFamily="34" charset="0"/>
                <a:cs typeface="Poppins ExtraLight" panose="00000300000000000000" pitchFamily="2" charset="0"/>
              </a:defRPr>
            </a:pPr>
            <a:r>
              <a:t>Presupuesto económico</a:t>
            </a:r>
          </a:p>
        </p:txBody>
      </p:sp>
      <p:sp>
        <p:nvSpPr>
          <p:cNvPr id="10" name="CuadroTexto 4">
            <a:extLst>
              <a:ext uri="{FF2B5EF4-FFF2-40B4-BE49-F238E27FC236}">
                <a16:creationId xmlns:a16="http://schemas.microsoft.com/office/drawing/2014/main" id="{221D9760-F645-4927-B7C4-E88AC4F46B5D}"/>
              </a:ext>
            </a:extLst>
          </p:cNvPr>
          <p:cNvSpPr txBox="1"/>
          <p:nvPr/>
        </p:nvSpPr>
        <p:spPr>
          <a:xfrm>
            <a:off x="7544814" y="3429000"/>
            <a:ext cx="209351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8000" algn="ctr"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 sz="2000" b="1">
                <a:latin typeface="+mj-lt"/>
                <a:ea typeface="Microsoft Sans Serif" panose="020B0604020202020204" pitchFamily="34" charset="0"/>
                <a:cs typeface="Poppins ExtraLight" panose="00000300000000000000" pitchFamily="2" charset="0"/>
              </a:defRPr>
            </a:pPr>
            <a:r>
              <a:t>Presupuesto financiero</a:t>
            </a:r>
          </a:p>
        </p:txBody>
      </p:sp>
    </p:spTree>
    <p:extLst>
      <p:ext uri="{BB962C8B-B14F-4D97-AF65-F5344CB8AC3E}">
        <p14:creationId xmlns:p14="http://schemas.microsoft.com/office/powerpoint/2010/main" val="21531633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uadroTexto 4">
            <a:extLst>
              <a:ext uri="{FF2B5EF4-FFF2-40B4-BE49-F238E27FC236}">
                <a16:creationId xmlns:a16="http://schemas.microsoft.com/office/drawing/2014/main" id="{221D9760-F645-4927-B7C4-E88AC4F46B5D}"/>
              </a:ext>
            </a:extLst>
          </p:cNvPr>
          <p:cNvSpPr txBox="1"/>
          <p:nvPr/>
        </p:nvSpPr>
        <p:spPr>
          <a:xfrm>
            <a:off x="523240" y="1250839"/>
            <a:ext cx="831036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8000"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 sz="2000">
                <a:latin typeface="+mj-lt"/>
                <a:ea typeface="Microsoft Sans Serif" panose="020B0604020202020204" pitchFamily="34" charset="0"/>
                <a:cs typeface="Poppins ExtraLight" panose="00000300000000000000" pitchFamily="2" charset="0"/>
              </a:defRPr>
            </a:pPr>
            <a:r>
              <a:t>3.11 La peculiaridad de la presupuestación informática para las organizaciones de educación y formación   </a:t>
            </a:r>
          </a:p>
        </p:txBody>
      </p:sp>
      <p:pic>
        <p:nvPicPr>
          <p:cNvPr id="18" name="Immagine 17">
            <a:extLst>
              <a:ext uri="{FF2B5EF4-FFF2-40B4-BE49-F238E27FC236}">
                <a16:creationId xmlns:a16="http://schemas.microsoft.com/office/drawing/2014/main" id="{1D2EE193-1B1C-4DD7-A5C8-16267C99B62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1406" y="3002027"/>
            <a:ext cx="1347000" cy="1258244"/>
          </a:xfrm>
          <a:prstGeom prst="rect">
            <a:avLst/>
          </a:prstGeom>
        </p:spPr>
      </p:pic>
      <p:sp>
        <p:nvSpPr>
          <p:cNvPr id="16" name="Rettangolo con angoli arrotondati 8">
            <a:extLst>
              <a:ext uri="{FF2B5EF4-FFF2-40B4-BE49-F238E27FC236}">
                <a16:creationId xmlns:a16="http://schemas.microsoft.com/office/drawing/2014/main" id="{E67834CF-0CDD-477F-8490-ED932D0F7E02}"/>
              </a:ext>
            </a:extLst>
          </p:cNvPr>
          <p:cNvSpPr/>
          <p:nvPr/>
        </p:nvSpPr>
        <p:spPr>
          <a:xfrm>
            <a:off x="451030" y="669816"/>
            <a:ext cx="3711667" cy="5400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44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bIns="36000" anchor="ctr"/>
          <a:lstStyle/>
          <a:p>
            <a:pPr marL="108000" lvl="0">
              <a:lnSpc>
                <a:spcPts val="1800"/>
              </a:lnSpc>
              <a:defRPr sz="2000" b="1">
                <a:solidFill>
                  <a:prstClr val="white"/>
                </a:solidFill>
                <a:cs typeface="Poppins Medium" panose="00000600000000000000" pitchFamily="2" charset="0"/>
              </a:defRPr>
            </a:pPr>
            <a:r>
              <a:rPr lang="es-ES"/>
              <a:t>El SÍ de las inversiones en TI </a:t>
            </a:r>
          </a:p>
        </p:txBody>
      </p:sp>
      <p:sp>
        <p:nvSpPr>
          <p:cNvPr id="6" name="TextBox 54">
            <a:extLst>
              <a:ext uri="{FF2B5EF4-FFF2-40B4-BE49-F238E27FC236}">
                <a16:creationId xmlns:a16="http://schemas.microsoft.com/office/drawing/2014/main" id="{2F17DC47-0BEE-4ED4-BA6B-A229EF47F4E7}"/>
              </a:ext>
            </a:extLst>
          </p:cNvPr>
          <p:cNvSpPr txBox="1"/>
          <p:nvPr/>
        </p:nvSpPr>
        <p:spPr>
          <a:xfrm>
            <a:off x="626290" y="2104560"/>
            <a:ext cx="7272000" cy="897467"/>
          </a:xfrm>
          <a:prstGeom prst="rect">
            <a:avLst/>
          </a:prstGeom>
          <a:noFill/>
        </p:spPr>
        <p:txBody>
          <a:bodyPr wrap="square" numCol="1">
            <a:noAutofit/>
          </a:bodyPr>
          <a:lstStyle/>
          <a:p>
            <a:pPr algn="just">
              <a:defRPr sz="2000" b="1">
                <a:cs typeface="Poppins Medium" panose="00000600000000000000" pitchFamily="2" charset="0"/>
              </a:defRPr>
            </a:pPr>
            <a:r>
              <a:t>Presupuestación para el desarrollo de TI </a:t>
            </a:r>
            <a:endParaRPr sz="2000" b="1" i="1">
              <a:cs typeface="Poppins Medium" panose="00000600000000000000" pitchFamily="2" charset="0"/>
            </a:endParaRPr>
          </a:p>
          <a:p>
            <a:pPr marL="284400" lvl="0" algn="just">
              <a:lnSpc>
                <a:spcPct val="120000"/>
              </a:lnSpc>
              <a:defRPr sz="1600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t>Las organizaciones de educación y formación están llamadas a adoptar esta misma lógica del programa → consolidación → viabilidad y aplicarla dentro de su ecosistema:</a:t>
            </a:r>
          </a:p>
          <a:p>
            <a:pPr marL="284400" lvl="0" algn="just">
              <a:lnSpc>
                <a:spcPct val="120000"/>
              </a:lnSpc>
            </a:pPr>
            <a:endParaRPr sz="1600" i="1">
              <a:solidFill>
                <a:prstClr val="black"/>
              </a:solidFill>
              <a:latin typeface="Calibri Light" panose="020F0302020204030204"/>
              <a:cs typeface="Poppins ExtraLight" panose="00000300000000000000" pitchFamily="2" charset="0"/>
            </a:endParaRPr>
          </a:p>
          <a:p>
            <a:pPr marL="570150" lvl="0" indent="-285750" algn="just">
              <a:lnSpc>
                <a:spcPct val="120000"/>
              </a:lnSpc>
              <a:buFont typeface="Arial" panose="020B0604020202020204" pitchFamily="34" charset="0"/>
              <a:buChar char="•"/>
              <a:defRPr sz="1600" i="1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t>¿En qué medida las tecnologías de TI pueden ayudarnos a ampliar la cohorte de personas abordadas por nuestra oferta?</a:t>
            </a:r>
          </a:p>
          <a:p>
            <a:pPr marL="570150" lvl="0" indent="-285750" algn="just">
              <a:lnSpc>
                <a:spcPct val="120000"/>
              </a:lnSpc>
              <a:buFont typeface="Arial" panose="020B0604020202020204" pitchFamily="34" charset="0"/>
              <a:buChar char="•"/>
              <a:defRPr sz="1600" i="1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t>¿Qué otras oportunidades para el desarrollo a largo plazo están más allá?</a:t>
            </a:r>
          </a:p>
          <a:p>
            <a:pPr marL="570150" lvl="0" indent="-285750" algn="just">
              <a:lnSpc>
                <a:spcPct val="120000"/>
              </a:lnSpc>
              <a:buFont typeface="Arial" panose="020B0604020202020204" pitchFamily="34" charset="0"/>
              <a:buChar char="•"/>
              <a:defRPr sz="1600" i="1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t>¿Cómo identificamos los indicadores de nuestros retornos de inversión?</a:t>
            </a:r>
          </a:p>
          <a:p>
            <a:pPr marL="1027350" lvl="1" indent="-285750" algn="just">
              <a:lnSpc>
                <a:spcPct val="120000"/>
              </a:lnSpc>
              <a:buFont typeface="Wingdings" panose="05000000000000000000" pitchFamily="2" charset="2"/>
              <a:buChar char="ü"/>
              <a:defRPr sz="1600" i="1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t>Satisfacción de los alumnos</a:t>
            </a:r>
          </a:p>
          <a:p>
            <a:pPr marL="1027350" lvl="1" indent="-285750" algn="just">
              <a:lnSpc>
                <a:spcPct val="120000"/>
              </a:lnSpc>
              <a:buFont typeface="Wingdings" panose="05000000000000000000" pitchFamily="2" charset="2"/>
              <a:buChar char="ü"/>
              <a:defRPr sz="1600" i="1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t>Profesionalización y desarrollo de capacidades del personal</a:t>
            </a:r>
          </a:p>
          <a:p>
            <a:pPr marL="1027350" lvl="1" indent="-285750" algn="just">
              <a:lnSpc>
                <a:spcPct val="120000"/>
              </a:lnSpc>
              <a:buFont typeface="Wingdings" panose="05000000000000000000" pitchFamily="2" charset="2"/>
              <a:buChar char="ü"/>
              <a:defRPr sz="1600" i="1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t>Escalabilidad y economías de eficiencia</a:t>
            </a:r>
          </a:p>
          <a:p>
            <a:pPr marL="627300" lvl="0" indent="-342900" algn="just">
              <a:lnSpc>
                <a:spcPct val="120000"/>
              </a:lnSpc>
              <a:buFont typeface="+mj-lt"/>
              <a:buAutoNum type="arabicPeriod"/>
            </a:pPr>
            <a:endParaRPr sz="1600">
              <a:solidFill>
                <a:prstClr val="black"/>
              </a:solidFill>
              <a:latin typeface="Calibri Light" panose="020F0302020204030204"/>
              <a:cs typeface="Poppins ExtraLight" panose="00000300000000000000" pitchFamily="2" charset="0"/>
            </a:endParaRPr>
          </a:p>
          <a:p>
            <a:pPr marL="627300" lvl="0" indent="-342900" algn="just">
              <a:lnSpc>
                <a:spcPct val="120000"/>
              </a:lnSpc>
              <a:buFont typeface="+mj-lt"/>
              <a:buAutoNum type="arabicPeriod"/>
            </a:pPr>
            <a:endParaRPr sz="1600">
              <a:solidFill>
                <a:prstClr val="black"/>
              </a:solidFill>
              <a:latin typeface="Calibri Light" panose="020F0302020204030204"/>
              <a:cs typeface="Poppins ExtraLight" panose="000003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8075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ttangolo con angoli arrotondati 8">
            <a:extLst>
              <a:ext uri="{FF2B5EF4-FFF2-40B4-BE49-F238E27FC236}">
                <a16:creationId xmlns:a16="http://schemas.microsoft.com/office/drawing/2014/main" id="{E67834CF-0CDD-477F-8490-ED932D0F7E02}"/>
              </a:ext>
            </a:extLst>
          </p:cNvPr>
          <p:cNvSpPr/>
          <p:nvPr/>
        </p:nvSpPr>
        <p:spPr>
          <a:xfrm>
            <a:off x="451031" y="669816"/>
            <a:ext cx="1865450" cy="5400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44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bIns="36000" anchor="ctr"/>
          <a:lstStyle/>
          <a:p>
            <a:pPr marL="108000" lvl="0">
              <a:lnSpc>
                <a:spcPts val="1800"/>
              </a:lnSpc>
              <a:defRPr sz="2000" b="1">
                <a:solidFill>
                  <a:prstClr val="white"/>
                </a:solidFill>
                <a:cs typeface="Poppins Medium" panose="00000600000000000000" pitchFamily="2" charset="0"/>
              </a:defRPr>
            </a:pPr>
            <a:r>
              <a:t>Resumiendo: 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261258" y="1450814"/>
            <a:ext cx="3065416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b="1">
                <a:solidFill>
                  <a:schemeClr val="tx1">
                    <a:lumMod val="65000"/>
                    <a:lumOff val="35000"/>
                  </a:schemeClr>
                </a:solidFill>
              </a:defRPr>
            </a:pPr>
            <a:r>
              <a:t>Notas de introducción</a:t>
            </a:r>
          </a:p>
          <a:p>
            <a:endParaRPr/>
          </a:p>
          <a:p>
            <a:pPr marL="285750" indent="-285750">
              <a:buFont typeface="Arial" panose="020B0604020202020204" pitchFamily="34" charset="0"/>
              <a:buChar char="•"/>
              <a:defRPr>
                <a:cs typeface="Poppins Medium" panose="00000600000000000000" pitchFamily="2" charset="0"/>
              </a:defRPr>
            </a:pPr>
            <a:r>
              <a:t>Armonización de las tecnologías de la información y la educación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/>
          </a:p>
          <a:p>
            <a:pPr marL="285750" lvl="0" indent="-285750">
              <a:buFont typeface="Arial" panose="020B0604020202020204" pitchFamily="34" charset="0"/>
              <a:buChar char="•"/>
              <a:defRPr>
                <a:solidFill>
                  <a:prstClr val="black"/>
                </a:solidFill>
                <a:cs typeface="Poppins Medium" panose="00000600000000000000" pitchFamily="2" charset="0"/>
              </a:defRPr>
            </a:pPr>
            <a:r>
              <a:t>Creación de una cartera de inversiones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/>
          </a:p>
          <a:p>
            <a:pPr marL="285750" indent="-285750">
              <a:buFont typeface="Arial" panose="020B0604020202020204" pitchFamily="34" charset="0"/>
              <a:buChar char="•"/>
              <a:defRPr>
                <a:cs typeface="Poppins Medium" panose="00000600000000000000" pitchFamily="2" charset="0"/>
              </a:defRPr>
            </a:pPr>
            <a:r>
              <a:t>¿Por qué incluso molestarse con la digitalización?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/>
          </a:p>
          <a:p>
            <a:pPr marL="285750" lvl="0" indent="-285750">
              <a:buFont typeface="Arial" panose="020B0604020202020204" pitchFamily="34" charset="0"/>
              <a:buChar char="•"/>
              <a:defRPr>
                <a:solidFill>
                  <a:prstClr val="black"/>
                </a:solidFill>
                <a:cs typeface="Poppins Medium" panose="00000600000000000000" pitchFamily="2" charset="0"/>
              </a:defRPr>
            </a:pPr>
            <a:r>
              <a:t>Una cartera de TI orientada a la organización y al alumno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4417424" y="1450813"/>
            <a:ext cx="311549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b="1">
                <a:solidFill>
                  <a:schemeClr val="tx1">
                    <a:lumMod val="65000"/>
                    <a:lumOff val="35000"/>
                  </a:schemeClr>
                </a:solidFill>
              </a:defRPr>
            </a:pPr>
            <a:r>
              <a:t>El NO de las inversiones en TI </a:t>
            </a:r>
          </a:p>
          <a:p>
            <a:endParaRPr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>
                <a:ea typeface="Microsoft Sans Serif" panose="020B0604020202020204" pitchFamily="34" charset="0"/>
                <a:cs typeface="Poppins ExtraLight" panose="00000300000000000000" pitchFamily="2" charset="0"/>
              </a:rPr>
              <a:t>Interceptar malos hábitos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>
              <a:ea typeface="Microsoft Sans Serif" panose="020B0604020202020204" pitchFamily="34" charset="0"/>
              <a:cs typeface="Poppins ExtraLight" panose="000003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>
                <a:ea typeface="Microsoft Sans Serif" panose="020B0604020202020204" pitchFamily="34" charset="0"/>
                <a:cs typeface="Poppins ExtraLight" panose="00000300000000000000" pitchFamily="2" charset="0"/>
              </a:defRPr>
            </a:pPr>
            <a:r>
              <a:t>Tres errores comunes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>
              <a:ea typeface="Microsoft Sans Serif" panose="020B0604020202020204" pitchFamily="34" charset="0"/>
              <a:cs typeface="Poppins ExtraLight" panose="000003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>
                <a:ea typeface="Microsoft Sans Serif" panose="020B0604020202020204" pitchFamily="34" charset="0"/>
                <a:cs typeface="Poppins ExtraLight" panose="00000300000000000000" pitchFamily="2" charset="0"/>
              </a:defRPr>
            </a:pPr>
            <a:r>
              <a:t>Banderas rojas y señales de </a:t>
            </a:r>
            <a:r>
              <a:rPr lang="es-ES"/>
              <a:t>declive</a:t>
            </a:r>
            <a:endParaRPr/>
          </a:p>
        </p:txBody>
      </p:sp>
      <p:sp>
        <p:nvSpPr>
          <p:cNvPr id="9" name="CasellaDiTesto 8"/>
          <p:cNvSpPr txBox="1"/>
          <p:nvPr/>
        </p:nvSpPr>
        <p:spPr>
          <a:xfrm>
            <a:off x="8573590" y="1450813"/>
            <a:ext cx="3065416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b="1">
                <a:solidFill>
                  <a:schemeClr val="tx1">
                    <a:lumMod val="65000"/>
                    <a:lumOff val="35000"/>
                  </a:schemeClr>
                </a:solidFill>
              </a:defRPr>
            </a:pPr>
            <a:r>
              <a:t>El </a:t>
            </a:r>
            <a:r>
              <a:rPr lang="es-ES"/>
              <a:t>SÍ</a:t>
            </a:r>
            <a:r>
              <a:t> de las inversiones en TI </a:t>
            </a:r>
          </a:p>
          <a:p>
            <a:endParaRPr/>
          </a:p>
          <a:p>
            <a:pPr marL="285750" indent="-285750">
              <a:buFont typeface="Arial" panose="020B0604020202020204" pitchFamily="34" charset="0"/>
              <a:buChar char="•"/>
              <a:defRPr>
                <a:ea typeface="Microsoft Sans Serif" panose="020B0604020202020204" pitchFamily="34" charset="0"/>
                <a:cs typeface="Poppins ExtraLight" panose="00000300000000000000" pitchFamily="2" charset="0"/>
              </a:defRPr>
            </a:pPr>
            <a:r>
              <a:t>El ciclo de gestión de carteras de 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>
              <a:ea typeface="Microsoft Sans Serif" panose="020B0604020202020204" pitchFamily="34" charset="0"/>
              <a:cs typeface="Poppins ExtraLight" panose="000003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>
                <a:cs typeface="Poppins Medium" panose="00000600000000000000" pitchFamily="2" charset="0"/>
              </a:defRPr>
            </a:pPr>
            <a:r>
              <a:t>Un sistema de retroalimentación-bucle para la calidad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i="1">
              <a:cs typeface="Poppins Medium" panose="000006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>
                <a:cs typeface="Poppins Medium" panose="00000600000000000000" pitchFamily="2" charset="0"/>
              </a:defRPr>
            </a:pPr>
            <a:r>
              <a:t>Presupuestación </a:t>
            </a:r>
            <a:endParaRPr i="1">
              <a:cs typeface="Poppins Medium" panose="00000600000000000000" pitchFamily="2" charset="0"/>
            </a:endParaRPr>
          </a:p>
        </p:txBody>
      </p:sp>
      <p:cxnSp>
        <p:nvCxnSpPr>
          <p:cNvPr id="11" name="Google Shape;334;p29">
            <a:extLst>
              <a:ext uri="{FF2B5EF4-FFF2-40B4-BE49-F238E27FC236}">
                <a16:creationId xmlns:a16="http://schemas.microsoft.com/office/drawing/2014/main" id="{97990306-F7B1-48C5-861D-268E5BF98AEA}"/>
              </a:ext>
            </a:extLst>
          </p:cNvPr>
          <p:cNvCxnSpPr>
            <a:cxnSpLocks noChangeAspect="1"/>
          </p:cNvCxnSpPr>
          <p:nvPr/>
        </p:nvCxnSpPr>
        <p:spPr>
          <a:xfrm>
            <a:off x="362857" y="1872018"/>
            <a:ext cx="11341463" cy="0"/>
          </a:xfrm>
          <a:prstGeom prst="straightConnector1">
            <a:avLst/>
          </a:prstGeom>
          <a:noFill/>
          <a:ln w="9525" cap="flat" cmpd="sng">
            <a:solidFill>
              <a:schemeClr val="tx1">
                <a:lumMod val="50000"/>
                <a:lumOff val="50000"/>
              </a:schemeClr>
            </a:solidFill>
            <a:prstDash val="dash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29833869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54">
            <a:extLst>
              <a:ext uri="{FF2B5EF4-FFF2-40B4-BE49-F238E27FC236}">
                <a16:creationId xmlns:a16="http://schemas.microsoft.com/office/drawing/2014/main" id="{2F17DC47-0BEE-4ED4-BA6B-A229EF47F4E7}"/>
              </a:ext>
            </a:extLst>
          </p:cNvPr>
          <p:cNvSpPr txBox="1"/>
          <p:nvPr/>
        </p:nvSpPr>
        <p:spPr>
          <a:xfrm>
            <a:off x="626289" y="2104559"/>
            <a:ext cx="11025779" cy="3013351"/>
          </a:xfrm>
          <a:prstGeom prst="rect">
            <a:avLst/>
          </a:prstGeom>
          <a:noFill/>
        </p:spPr>
        <p:txBody>
          <a:bodyPr wrap="square" numCol="2">
            <a:noAutofit/>
          </a:bodyPr>
          <a:lstStyle/>
          <a:p>
            <a:pPr indent="-285750">
              <a:buFont typeface="Arial" panose="020B0604020202020204" pitchFamily="34" charset="0"/>
              <a:buChar char="•"/>
              <a:defRPr sz="1600" b="1">
                <a:cs typeface="Poppins Medium" panose="00000600000000000000" pitchFamily="2" charset="0"/>
              </a:defRPr>
            </a:pPr>
            <a:r>
              <a:t>Un enfoque de </a:t>
            </a:r>
            <a:r>
              <a:rPr lang="es-ES"/>
              <a:t>“hacer llover”</a:t>
            </a:r>
            <a:r>
              <a:t> para la presupuestación de TI:</a:t>
            </a:r>
          </a:p>
          <a:p>
            <a:pPr marL="432000" lvl="2" indent="-144000">
              <a:buFont typeface="Arial" panose="020B0604020202020204" pitchFamily="34" charset="0"/>
              <a:buChar char="•"/>
              <a:defRPr sz="1600">
                <a:latin typeface="+mj-lt"/>
                <a:cs typeface="Poppins ExtraLight" panose="00000300000000000000" pitchFamily="2" charset="0"/>
              </a:defRPr>
            </a:pPr>
            <a:r>
              <a:t>Es beneficioso tanto a corto como a largo plazo</a:t>
            </a:r>
          </a:p>
          <a:p>
            <a:pPr marL="432000" lvl="2" indent="-144000">
              <a:buFont typeface="Arial" panose="020B0604020202020204" pitchFamily="34" charset="0"/>
              <a:buChar char="•"/>
              <a:defRPr sz="1600">
                <a:latin typeface="+mj-lt"/>
                <a:cs typeface="Poppins ExtraLight" panose="00000300000000000000" pitchFamily="2" charset="0"/>
              </a:defRPr>
            </a:pPr>
            <a:r>
              <a:t>Desglose de las categorías de costes por unidad</a:t>
            </a:r>
          </a:p>
          <a:p>
            <a:pPr marL="432000" lvl="2" indent="-144000">
              <a:buFont typeface="Arial" panose="020B0604020202020204" pitchFamily="34" charset="0"/>
              <a:buChar char="•"/>
              <a:defRPr sz="1600">
                <a:latin typeface="+mj-lt"/>
                <a:cs typeface="Poppins ExtraLight" panose="00000300000000000000" pitchFamily="2" charset="0"/>
              </a:defRPr>
            </a:pPr>
            <a:r>
              <a:t>Debe evitarse, ya que se ha demostrado que no genera impactos.</a:t>
            </a:r>
          </a:p>
          <a:p>
            <a:pPr marL="284400">
              <a:lnSpc>
                <a:spcPct val="120000"/>
              </a:lnSpc>
            </a:pPr>
            <a:endParaRPr sz="1600">
              <a:latin typeface="+mj-lt"/>
              <a:cs typeface="Poppins ExtraLight" panose="00000300000000000000" pitchFamily="2" charset="0"/>
            </a:endParaRPr>
          </a:p>
          <a:p>
            <a:pPr indent="-285750">
              <a:buFont typeface="Arial" panose="020B0604020202020204" pitchFamily="34" charset="0"/>
              <a:buChar char="•"/>
              <a:defRPr sz="1600" b="1">
                <a:cs typeface="Poppins Medium" panose="00000600000000000000" pitchFamily="2" charset="0"/>
              </a:defRPr>
            </a:pPr>
            <a:r>
              <a:t>Uno de los escenarios típicos de bandera roja es:</a:t>
            </a:r>
          </a:p>
          <a:p>
            <a:pPr marL="432000" lvl="2" indent="-144000">
              <a:buFont typeface="Arial" panose="020B0604020202020204" pitchFamily="34" charset="0"/>
              <a:buChar char="•"/>
              <a:defRPr sz="1600">
                <a:latin typeface="+mj-lt"/>
                <a:cs typeface="Poppins ExtraLight" panose="00000300000000000000" pitchFamily="2" charset="0"/>
              </a:defRPr>
            </a:pPr>
            <a:r>
              <a:t>Alta entropía </a:t>
            </a:r>
          </a:p>
          <a:p>
            <a:pPr marL="432000" lvl="2" indent="-144000">
              <a:buFont typeface="Arial" panose="020B0604020202020204" pitchFamily="34" charset="0"/>
              <a:buChar char="•"/>
              <a:defRPr sz="1600">
                <a:latin typeface="+mj-lt"/>
                <a:cs typeface="Poppins ExtraLight" panose="00000300000000000000" pitchFamily="2" charset="0"/>
              </a:defRPr>
            </a:pPr>
            <a:r>
              <a:t>Definición demasiado estricta de funciones y responsabilidades</a:t>
            </a:r>
          </a:p>
          <a:p>
            <a:pPr marL="432000" lvl="2" indent="-144000">
              <a:buFont typeface="Arial" panose="020B0604020202020204" pitchFamily="34" charset="0"/>
              <a:buChar char="•"/>
              <a:defRPr sz="1600">
                <a:latin typeface="+mj-lt"/>
                <a:cs typeface="Poppins ExtraLight" panose="00000300000000000000" pitchFamily="2" charset="0"/>
              </a:defRPr>
            </a:pPr>
            <a:r>
              <a:t>Externalización de servicios informáticos</a:t>
            </a:r>
          </a:p>
          <a:p>
            <a:pPr marL="288000" lvl="2"/>
            <a:endParaRPr sz="1600">
              <a:solidFill>
                <a:prstClr val="black"/>
              </a:solidFill>
              <a:latin typeface="Calibri Light" panose="020F0302020204030204"/>
              <a:cs typeface="Poppins ExtraLight" panose="00000300000000000000" pitchFamily="2" charset="0"/>
            </a:endParaRPr>
          </a:p>
          <a:p>
            <a:pPr marL="284400" lvl="0">
              <a:lnSpc>
                <a:spcPct val="120000"/>
              </a:lnSpc>
            </a:pPr>
            <a:endParaRPr sz="1600">
              <a:solidFill>
                <a:prstClr val="black"/>
              </a:solidFill>
              <a:latin typeface="Calibri Light" panose="020F0302020204030204"/>
              <a:cs typeface="Poppins ExtraLight" panose="00000300000000000000" pitchFamily="2" charset="0"/>
            </a:endParaRPr>
          </a:p>
          <a:p>
            <a:pPr indent="-285750">
              <a:buFont typeface="Arial" panose="020B0604020202020204" pitchFamily="34" charset="0"/>
              <a:buChar char="•"/>
              <a:defRPr sz="1600" b="1">
                <a:cs typeface="Poppins Medium" panose="00000600000000000000" pitchFamily="2" charset="0"/>
              </a:defRPr>
            </a:pPr>
            <a:r>
              <a:t>La metodología analógica para la presupuestación</a:t>
            </a:r>
          </a:p>
          <a:p>
            <a:pPr marL="432000" lvl="2" indent="-144000">
              <a:buFont typeface="Arial" panose="020B0604020202020204" pitchFamily="34" charset="0"/>
              <a:buChar char="•"/>
              <a:defRPr sz="1600">
                <a:latin typeface="+mj-lt"/>
                <a:cs typeface="Poppins ExtraLight" panose="00000300000000000000" pitchFamily="2" charset="0"/>
              </a:defRPr>
            </a:pPr>
            <a:r>
              <a:t>Implica la disponibilidad de una gran suma que luego se distribuye entre diferentes categorías de cost</a:t>
            </a:r>
            <a:r>
              <a:rPr lang="es-ES"/>
              <a:t>e</a:t>
            </a:r>
            <a:r>
              <a:t>s. </a:t>
            </a:r>
            <a:endParaRPr sz="1600">
              <a:latin typeface="+mj-lt"/>
              <a:cs typeface="Poppins ExtraLight" panose="00000300000000000000" pitchFamily="2" charset="0"/>
            </a:endParaRPr>
          </a:p>
          <a:p>
            <a:pPr marL="432000" lvl="2" indent="-144000">
              <a:buFont typeface="Arial" panose="020B0604020202020204" pitchFamily="34" charset="0"/>
              <a:buChar char="•"/>
              <a:defRPr sz="1600">
                <a:latin typeface="+mj-lt"/>
                <a:cs typeface="Poppins ExtraLight" panose="00000300000000000000" pitchFamily="2" charset="0"/>
              </a:defRPr>
            </a:pPr>
            <a:r>
              <a:t>Permite la mayor flexibilidad posible </a:t>
            </a:r>
          </a:p>
          <a:p>
            <a:pPr marL="432000" lvl="2" indent="-144000">
              <a:buFont typeface="Arial" panose="020B0604020202020204" pitchFamily="34" charset="0"/>
              <a:buChar char="•"/>
              <a:defRPr sz="1600">
                <a:latin typeface="+mj-lt"/>
                <a:cs typeface="Poppins ExtraLight" panose="00000300000000000000" pitchFamily="2" charset="0"/>
              </a:defRPr>
            </a:pPr>
            <a:r>
              <a:rPr lang="es-ES"/>
              <a:t>Ninguna es correcta</a:t>
            </a:r>
            <a:endParaRPr/>
          </a:p>
          <a:p>
            <a:pPr marL="432000" lvl="2" indent="-144000"/>
            <a:endParaRPr sz="1600">
              <a:cs typeface="Poppins ExtraLight" panose="00000300000000000000" pitchFamily="2" charset="0"/>
            </a:endParaRPr>
          </a:p>
          <a:p>
            <a:pPr indent="-285750">
              <a:buFont typeface="Arial" panose="020B0604020202020204" pitchFamily="34" charset="0"/>
              <a:buChar char="•"/>
              <a:defRPr sz="1600" b="1">
                <a:cs typeface="Poppins Medium" panose="00000600000000000000" pitchFamily="2" charset="0"/>
              </a:defRPr>
            </a:pPr>
            <a:r>
              <a:t>La consolidación del programa se refiere a:</a:t>
            </a:r>
          </a:p>
          <a:p>
            <a:pPr marL="432000" lvl="2" indent="-144000">
              <a:buFont typeface="Arial" panose="020B0604020202020204" pitchFamily="34" charset="0"/>
              <a:buChar char="•"/>
              <a:defRPr sz="1600">
                <a:latin typeface="+mj-lt"/>
                <a:cs typeface="Poppins ExtraLight" panose="00000300000000000000" pitchFamily="2" charset="0"/>
              </a:defRPr>
            </a:pPr>
            <a:r>
              <a:t>Presupuesto operativo</a:t>
            </a:r>
          </a:p>
          <a:p>
            <a:pPr marL="432000" lvl="2" indent="-144000">
              <a:buFont typeface="Arial" panose="020B0604020202020204" pitchFamily="34" charset="0"/>
              <a:buChar char="•"/>
              <a:defRPr sz="1600">
                <a:latin typeface="+mj-lt"/>
                <a:cs typeface="Poppins ExtraLight" panose="00000300000000000000" pitchFamily="2" charset="0"/>
              </a:defRPr>
            </a:pPr>
            <a:r>
              <a:t>Presupuesto económico</a:t>
            </a:r>
          </a:p>
          <a:p>
            <a:pPr marL="432000" lvl="2" indent="-144000">
              <a:buFont typeface="Arial" panose="020B0604020202020204" pitchFamily="34" charset="0"/>
              <a:buChar char="•"/>
              <a:defRPr sz="1600">
                <a:latin typeface="+mj-lt"/>
                <a:cs typeface="Poppins ExtraLight" panose="00000300000000000000" pitchFamily="2" charset="0"/>
              </a:defRPr>
            </a:pPr>
            <a:r>
              <a:t>Presupuesto financiero</a:t>
            </a:r>
          </a:p>
        </p:txBody>
      </p:sp>
      <p:sp>
        <p:nvSpPr>
          <p:cNvPr id="7" name="CuadroTexto 4">
            <a:extLst>
              <a:ext uri="{FF2B5EF4-FFF2-40B4-BE49-F238E27FC236}">
                <a16:creationId xmlns:a16="http://schemas.microsoft.com/office/drawing/2014/main" id="{5F65FC6E-73C1-4548-AC0F-AE722E34C959}"/>
              </a:ext>
            </a:extLst>
          </p:cNvPr>
          <p:cNvSpPr txBox="1"/>
          <p:nvPr/>
        </p:nvSpPr>
        <p:spPr>
          <a:xfrm>
            <a:off x="528320" y="717439"/>
            <a:ext cx="8948057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buClrTx/>
              <a:buSzTx/>
              <a:buFontTx/>
              <a:buNone/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 sz="2400" b="1">
                <a:solidFill>
                  <a:schemeClr val="tx1">
                    <a:lumMod val="50000"/>
                    <a:lumOff val="50000"/>
                  </a:schemeClr>
                </a:solidFill>
                <a:ea typeface="Microsoft Sans Serif" panose="020B0604020202020204" pitchFamily="34" charset="0"/>
                <a:cs typeface="Poppins Medium" panose="00000600000000000000" pitchFamily="2" charset="0"/>
              </a:defRPr>
            </a:pPr>
            <a:r>
              <a:t>Prueba resumida final/1</a:t>
            </a:r>
          </a:p>
          <a:p>
            <a:pPr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 sz="2000">
                <a:latin typeface="+mj-lt"/>
                <a:ea typeface="Microsoft Sans Serif" panose="020B0604020202020204" pitchFamily="34" charset="0"/>
                <a:cs typeface="Poppins ExtraLight" panose="00000300000000000000" pitchFamily="2" charset="0"/>
              </a:defRPr>
            </a:pPr>
            <a:r>
              <a:t>Consolida tus conocimientos respondiendo a las siguientes preguntas:</a:t>
            </a:r>
          </a:p>
        </p:txBody>
      </p:sp>
    </p:spTree>
    <p:extLst>
      <p:ext uri="{BB962C8B-B14F-4D97-AF65-F5344CB8AC3E}">
        <p14:creationId xmlns:p14="http://schemas.microsoft.com/office/powerpoint/2010/main" val="15155537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4">
            <a:extLst>
              <a:ext uri="{FF2B5EF4-FFF2-40B4-BE49-F238E27FC236}">
                <a16:creationId xmlns:a16="http://schemas.microsoft.com/office/drawing/2014/main" id="{5F65FC6E-73C1-4548-AC0F-AE722E34C959}"/>
              </a:ext>
            </a:extLst>
          </p:cNvPr>
          <p:cNvSpPr txBox="1"/>
          <p:nvPr/>
        </p:nvSpPr>
        <p:spPr>
          <a:xfrm>
            <a:off x="528320" y="717439"/>
            <a:ext cx="8948057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buClrTx/>
              <a:buSzTx/>
              <a:buFontTx/>
              <a:buNone/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 sz="2400" b="1">
                <a:solidFill>
                  <a:schemeClr val="tx1">
                    <a:lumMod val="50000"/>
                    <a:lumOff val="50000"/>
                  </a:schemeClr>
                </a:solidFill>
                <a:ea typeface="Microsoft Sans Serif" panose="020B0604020202020204" pitchFamily="34" charset="0"/>
                <a:cs typeface="Poppins Medium" panose="00000600000000000000" pitchFamily="2" charset="0"/>
              </a:defRPr>
            </a:pPr>
            <a:r>
              <a:t>Resumen final de las soluciones de ensayo/1</a:t>
            </a:r>
          </a:p>
          <a:p>
            <a:pPr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 sz="2000">
                <a:latin typeface="+mj-lt"/>
                <a:ea typeface="Microsoft Sans Serif" panose="020B0604020202020204" pitchFamily="34" charset="0"/>
                <a:cs typeface="Poppins ExtraLight" panose="00000300000000000000" pitchFamily="2" charset="0"/>
              </a:defRPr>
            </a:pPr>
            <a:r>
              <a:t>Aquí están las respuestas:</a:t>
            </a:r>
          </a:p>
        </p:txBody>
      </p:sp>
      <p:sp>
        <p:nvSpPr>
          <p:cNvPr id="6" name="TextBox 54">
            <a:extLst>
              <a:ext uri="{FF2B5EF4-FFF2-40B4-BE49-F238E27FC236}">
                <a16:creationId xmlns:a16="http://schemas.microsoft.com/office/drawing/2014/main" id="{2F17DC47-0BEE-4ED4-BA6B-A229EF47F4E7}"/>
              </a:ext>
            </a:extLst>
          </p:cNvPr>
          <p:cNvSpPr txBox="1"/>
          <p:nvPr/>
        </p:nvSpPr>
        <p:spPr>
          <a:xfrm>
            <a:off x="626289" y="2104559"/>
            <a:ext cx="11025779" cy="3013351"/>
          </a:xfrm>
          <a:prstGeom prst="rect">
            <a:avLst/>
          </a:prstGeom>
          <a:noFill/>
        </p:spPr>
        <p:txBody>
          <a:bodyPr wrap="square" numCol="2">
            <a:noAutofit/>
          </a:bodyPr>
          <a:lstStyle/>
          <a:p>
            <a:pPr indent="-285750">
              <a:buFont typeface="Arial" panose="020B0604020202020204" pitchFamily="34" charset="0"/>
              <a:buChar char="•"/>
              <a:defRPr sz="1600" b="1">
                <a:cs typeface="Poppins Medium" panose="00000600000000000000" pitchFamily="2" charset="0"/>
              </a:defRPr>
            </a:pPr>
            <a:r>
              <a:t>Un enfoque de </a:t>
            </a:r>
            <a:r>
              <a:rPr lang="es-ES"/>
              <a:t>“hacer llover”</a:t>
            </a:r>
            <a:r>
              <a:t> para la presupuestación de TI:</a:t>
            </a:r>
          </a:p>
          <a:p>
            <a:pPr marL="432000" lvl="2" indent="-144000">
              <a:buFont typeface="Arial" panose="020B0604020202020204" pitchFamily="34" charset="0"/>
              <a:buChar char="•"/>
              <a:defRPr sz="1600">
                <a:latin typeface="+mj-lt"/>
                <a:cs typeface="Poppins ExtraLight" panose="00000300000000000000" pitchFamily="2" charset="0"/>
              </a:defRPr>
            </a:pPr>
            <a:r>
              <a:t>Es beneficioso tanto a corto como a largo plazo</a:t>
            </a:r>
          </a:p>
          <a:p>
            <a:pPr marL="432000" lvl="2" indent="-144000">
              <a:buFont typeface="Arial" panose="020B0604020202020204" pitchFamily="34" charset="0"/>
              <a:buChar char="•"/>
              <a:defRPr sz="1600">
                <a:latin typeface="+mj-lt"/>
                <a:cs typeface="Poppins ExtraLight" panose="00000300000000000000" pitchFamily="2" charset="0"/>
              </a:defRPr>
            </a:pPr>
            <a:r>
              <a:t>Desglose de las categorías de costes por unidad</a:t>
            </a:r>
          </a:p>
          <a:p>
            <a:pPr marL="432000" lvl="2" indent="-144000">
              <a:buFont typeface="Arial" panose="020B0604020202020204" pitchFamily="34" charset="0"/>
              <a:buChar char="•"/>
              <a:defRPr sz="1600" b="1">
                <a:solidFill>
                  <a:srgbClr val="00B050"/>
                </a:solidFill>
                <a:latin typeface="+mj-lt"/>
                <a:cs typeface="Poppins ExtraLight" panose="00000300000000000000" pitchFamily="2" charset="0"/>
              </a:defRPr>
            </a:pPr>
            <a:r>
              <a:t>Debe evitarse, ya que se ha demostrado que no genera impactos.</a:t>
            </a:r>
          </a:p>
          <a:p>
            <a:pPr marL="284400">
              <a:lnSpc>
                <a:spcPct val="120000"/>
              </a:lnSpc>
            </a:pPr>
            <a:endParaRPr sz="1600">
              <a:latin typeface="+mj-lt"/>
              <a:cs typeface="Poppins ExtraLight" panose="00000300000000000000" pitchFamily="2" charset="0"/>
            </a:endParaRPr>
          </a:p>
          <a:p>
            <a:pPr indent="-285750">
              <a:buFont typeface="Arial" panose="020B0604020202020204" pitchFamily="34" charset="0"/>
              <a:buChar char="•"/>
              <a:defRPr sz="1600" b="1">
                <a:cs typeface="Poppins Medium" panose="00000600000000000000" pitchFamily="2" charset="0"/>
              </a:defRPr>
            </a:pPr>
            <a:r>
              <a:t>Uno de los escenarios típicos de bandera roja es:</a:t>
            </a:r>
          </a:p>
          <a:p>
            <a:pPr marL="432000" lvl="2" indent="-144000">
              <a:buFont typeface="Arial" panose="020B0604020202020204" pitchFamily="34" charset="0"/>
              <a:buChar char="•"/>
              <a:defRPr sz="1600" b="1">
                <a:solidFill>
                  <a:srgbClr val="00B050"/>
                </a:solidFill>
                <a:latin typeface="+mj-lt"/>
                <a:cs typeface="Poppins ExtraLight" panose="00000300000000000000" pitchFamily="2" charset="0"/>
              </a:defRPr>
            </a:pPr>
            <a:r>
              <a:t>Alta entropía </a:t>
            </a:r>
          </a:p>
          <a:p>
            <a:pPr marL="432000" lvl="2" indent="-144000">
              <a:buFont typeface="Arial" panose="020B0604020202020204" pitchFamily="34" charset="0"/>
              <a:buChar char="•"/>
              <a:defRPr sz="1600">
                <a:latin typeface="+mj-lt"/>
                <a:cs typeface="Poppins ExtraLight" panose="00000300000000000000" pitchFamily="2" charset="0"/>
              </a:defRPr>
            </a:pPr>
            <a:r>
              <a:t>Definición demasiado estricta de funciones y responsabilidades</a:t>
            </a:r>
          </a:p>
          <a:p>
            <a:pPr marL="432000" lvl="2" indent="-144000">
              <a:buFont typeface="Arial" panose="020B0604020202020204" pitchFamily="34" charset="0"/>
              <a:buChar char="•"/>
              <a:defRPr sz="1600">
                <a:latin typeface="+mj-lt"/>
                <a:cs typeface="Poppins ExtraLight" panose="00000300000000000000" pitchFamily="2" charset="0"/>
              </a:defRPr>
            </a:pPr>
            <a:r>
              <a:t>Externalización de servicios informáticos</a:t>
            </a:r>
          </a:p>
          <a:p>
            <a:pPr marL="288000" lvl="2"/>
            <a:endParaRPr sz="1600">
              <a:solidFill>
                <a:prstClr val="black"/>
              </a:solidFill>
              <a:latin typeface="Calibri Light" panose="020F0302020204030204"/>
              <a:cs typeface="Poppins ExtraLight" panose="00000300000000000000" pitchFamily="2" charset="0"/>
            </a:endParaRPr>
          </a:p>
          <a:p>
            <a:pPr marL="284400" lvl="0">
              <a:lnSpc>
                <a:spcPct val="120000"/>
              </a:lnSpc>
            </a:pPr>
            <a:endParaRPr sz="1600">
              <a:solidFill>
                <a:prstClr val="black"/>
              </a:solidFill>
              <a:latin typeface="Calibri Light" panose="020F0302020204030204"/>
              <a:cs typeface="Poppins ExtraLight" panose="00000300000000000000" pitchFamily="2" charset="0"/>
            </a:endParaRPr>
          </a:p>
          <a:p>
            <a:pPr indent="-285750">
              <a:buFont typeface="Arial" panose="020B0604020202020204" pitchFamily="34" charset="0"/>
              <a:buChar char="•"/>
              <a:defRPr sz="1600" b="1">
                <a:cs typeface="Poppins Medium" panose="00000600000000000000" pitchFamily="2" charset="0"/>
              </a:defRPr>
            </a:pPr>
            <a:r>
              <a:t>La metodología analógica para la presupuestación</a:t>
            </a:r>
          </a:p>
          <a:p>
            <a:pPr marL="432000" lvl="2" indent="-144000">
              <a:buFont typeface="Arial" panose="020B0604020202020204" pitchFamily="34" charset="0"/>
              <a:buChar char="•"/>
              <a:defRPr sz="1600">
                <a:latin typeface="+mj-lt"/>
                <a:cs typeface="Poppins ExtraLight" panose="00000300000000000000" pitchFamily="2" charset="0"/>
              </a:defRPr>
            </a:pPr>
            <a:r>
              <a:t>Implica la disponibilidad de una gran suma que luego se distribuye entre diferentes categorías de costos. </a:t>
            </a:r>
            <a:endParaRPr sz="1600">
              <a:latin typeface="+mj-lt"/>
              <a:cs typeface="Poppins ExtraLight" panose="00000300000000000000" pitchFamily="2" charset="0"/>
            </a:endParaRPr>
          </a:p>
          <a:p>
            <a:pPr marL="432000" lvl="2" indent="-144000">
              <a:buFont typeface="Arial" panose="020B0604020202020204" pitchFamily="34" charset="0"/>
              <a:buChar char="•"/>
              <a:defRPr sz="1600">
                <a:latin typeface="+mj-lt"/>
                <a:cs typeface="Poppins ExtraLight" panose="00000300000000000000" pitchFamily="2" charset="0"/>
              </a:defRPr>
            </a:pPr>
            <a:r>
              <a:t>Permite la mayor flexibilidad posible </a:t>
            </a:r>
          </a:p>
          <a:p>
            <a:pPr marL="432000" lvl="2" indent="-144000">
              <a:buFont typeface="Arial" panose="020B0604020202020204" pitchFamily="34" charset="0"/>
              <a:buChar char="•"/>
              <a:defRPr sz="1600" b="1">
                <a:solidFill>
                  <a:srgbClr val="00B050"/>
                </a:solidFill>
                <a:latin typeface="+mj-lt"/>
                <a:cs typeface="Poppins ExtraLight" panose="00000300000000000000" pitchFamily="2" charset="0"/>
              </a:defRPr>
            </a:pPr>
            <a:r>
              <a:rPr lang="es-ES"/>
              <a:t>Ninguna es correcta</a:t>
            </a:r>
            <a:endParaRPr/>
          </a:p>
          <a:p>
            <a:pPr marL="432000" lvl="2" indent="-144000"/>
            <a:endParaRPr sz="1600">
              <a:cs typeface="Poppins ExtraLight" panose="00000300000000000000" pitchFamily="2" charset="0"/>
            </a:endParaRPr>
          </a:p>
          <a:p>
            <a:pPr indent="-285750">
              <a:buFont typeface="Arial" panose="020B0604020202020204" pitchFamily="34" charset="0"/>
              <a:buChar char="•"/>
              <a:defRPr sz="1600" b="1">
                <a:cs typeface="Poppins Medium" panose="00000600000000000000" pitchFamily="2" charset="0"/>
              </a:defRPr>
            </a:pPr>
            <a:r>
              <a:t>La consolidación del programa se refiere a:</a:t>
            </a:r>
          </a:p>
          <a:p>
            <a:pPr marL="432000" lvl="2" indent="-144000">
              <a:buFont typeface="Arial" panose="020B0604020202020204" pitchFamily="34" charset="0"/>
              <a:buChar char="•"/>
              <a:defRPr sz="1600">
                <a:latin typeface="+mj-lt"/>
                <a:cs typeface="Poppins ExtraLight" panose="00000300000000000000" pitchFamily="2" charset="0"/>
              </a:defRPr>
            </a:pPr>
            <a:r>
              <a:t>Presupuesto operativo</a:t>
            </a:r>
          </a:p>
          <a:p>
            <a:pPr marL="432000" lvl="2" indent="-144000">
              <a:buFont typeface="Arial" panose="020B0604020202020204" pitchFamily="34" charset="0"/>
              <a:buChar char="•"/>
              <a:defRPr sz="1600" b="1">
                <a:solidFill>
                  <a:srgbClr val="00B050"/>
                </a:solidFill>
                <a:latin typeface="+mj-lt"/>
                <a:cs typeface="Poppins ExtraLight" panose="00000300000000000000" pitchFamily="2" charset="0"/>
              </a:defRPr>
            </a:pPr>
            <a:r>
              <a:t>Presupuesto económico</a:t>
            </a:r>
          </a:p>
          <a:p>
            <a:pPr marL="432000" lvl="2" indent="-144000">
              <a:buFont typeface="Arial" panose="020B0604020202020204" pitchFamily="34" charset="0"/>
              <a:buChar char="•"/>
              <a:defRPr sz="1600">
                <a:latin typeface="+mj-lt"/>
                <a:cs typeface="Poppins ExtraLight" panose="00000300000000000000" pitchFamily="2" charset="0"/>
              </a:defRPr>
            </a:pPr>
            <a:r>
              <a:t>Presupuesto financiero</a:t>
            </a:r>
          </a:p>
        </p:txBody>
      </p:sp>
    </p:spTree>
    <p:extLst>
      <p:ext uri="{BB962C8B-B14F-4D97-AF65-F5344CB8AC3E}">
        <p14:creationId xmlns:p14="http://schemas.microsoft.com/office/powerpoint/2010/main" val="15155537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CuadroTexto 4">
            <a:extLst>
              <a:ext uri="{FF2B5EF4-FFF2-40B4-BE49-F238E27FC236}">
                <a16:creationId xmlns:a16="http://schemas.microsoft.com/office/drawing/2014/main" id="{5F65FC6E-73C1-4548-AC0F-AE722E34C959}"/>
              </a:ext>
            </a:extLst>
          </p:cNvPr>
          <p:cNvSpPr txBox="1"/>
          <p:nvPr/>
        </p:nvSpPr>
        <p:spPr>
          <a:xfrm>
            <a:off x="528320" y="717439"/>
            <a:ext cx="8948057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 sz="2400" b="1">
                <a:solidFill>
                  <a:prstClr val="black">
                    <a:lumMod val="50000"/>
                    <a:lumOff val="50000"/>
                  </a:prstClr>
                </a:solidFill>
                <a:latin typeface="Calibri"/>
                <a:ea typeface="Microsoft Sans Serif" panose="020B0604020202020204" pitchFamily="34" charset="0"/>
                <a:cs typeface="Poppins Medium" panose="00000600000000000000" pitchFamily="2" charset="0"/>
              </a:defRPr>
            </a:pPr>
            <a:r>
              <a:t>¡Muy bien!</a:t>
            </a:r>
            <a:endParaRPr kumimoji="0" sz="2400" b="1" i="0" u="none" strike="noStrike" kern="1200" cap="none" normalizeH="0" baseline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Calibri"/>
              <a:ea typeface="Microsoft Sans Serif" panose="020B0604020202020204" pitchFamily="34" charset="0"/>
              <a:cs typeface="Poppins Medium" panose="0000060000000000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 sz="2000">
                <a:solidFill>
                  <a:prstClr val="black"/>
                </a:solidFill>
                <a:latin typeface="Calibri Light"/>
                <a:ea typeface="Microsoft Sans Serif" panose="020B0604020202020204" pitchFamily="34" charset="0"/>
                <a:cs typeface="Poppins ExtraLight" panose="00000300000000000000" pitchFamily="2" charset="0"/>
              </a:defRPr>
            </a:pPr>
            <a:r>
              <a:t>Recuerda (ahora sabes)</a:t>
            </a:r>
            <a:r>
              <a:rPr kern="1200">
                <a:ln>
                  <a:noFill/>
                </a:ln>
                <a:effectLst/>
                <a:uLnTx/>
                <a:uFillTx/>
              </a:rPr>
              <a:t>:</a:t>
            </a:r>
          </a:p>
        </p:txBody>
      </p:sp>
      <p:sp>
        <p:nvSpPr>
          <p:cNvPr id="16" name="Google Shape;351;p30">
            <a:extLst>
              <a:ext uri="{FF2B5EF4-FFF2-40B4-BE49-F238E27FC236}">
                <a16:creationId xmlns:a16="http://schemas.microsoft.com/office/drawing/2014/main" id="{ED86E724-3288-434C-B43F-43F373EAB77F}"/>
              </a:ext>
            </a:extLst>
          </p:cNvPr>
          <p:cNvSpPr txBox="1">
            <a:spLocks/>
          </p:cNvSpPr>
          <p:nvPr/>
        </p:nvSpPr>
        <p:spPr>
          <a:xfrm>
            <a:off x="626290" y="2688985"/>
            <a:ext cx="3777930" cy="90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 b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Poppins Medium" panose="00000600000000000000" pitchFamily="2" charset="0"/>
                <a:sym typeface="Varela Round"/>
              </a:defRPr>
            </a:pPr>
            <a:r>
              <a:t>Resultado del aprendizaje 1</a:t>
            </a:r>
          </a:p>
          <a:p>
            <a:pPr marL="2304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cs typeface="Poppins ExtraLight" panose="00000300000000000000" pitchFamily="2" charset="0"/>
                <a:sym typeface="Varela Round"/>
              </a:defRPr>
            </a:pPr>
            <a:r>
              <a:t>Conceptos básicos para configurar una cartera de inversión en TI </a:t>
            </a:r>
          </a:p>
        </p:txBody>
      </p:sp>
      <p:sp>
        <p:nvSpPr>
          <p:cNvPr id="23" name="Google Shape;351;p30">
            <a:extLst>
              <a:ext uri="{FF2B5EF4-FFF2-40B4-BE49-F238E27FC236}">
                <a16:creationId xmlns:a16="http://schemas.microsoft.com/office/drawing/2014/main" id="{8403023C-61C3-4BC3-A136-65ACC0BE34D4}"/>
              </a:ext>
            </a:extLst>
          </p:cNvPr>
          <p:cNvSpPr txBox="1">
            <a:spLocks/>
          </p:cNvSpPr>
          <p:nvPr/>
        </p:nvSpPr>
        <p:spPr>
          <a:xfrm>
            <a:off x="4256504" y="2688985"/>
            <a:ext cx="3777930" cy="90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60000"/>
              <a:buFont typeface="Poppins Medium" panose="00000600000000000000" pitchFamily="2" charset="0"/>
              <a:buChar char="॰"/>
              <a:tabLst/>
              <a:defRPr sz="2000" b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Poppins Medium" panose="00000600000000000000" pitchFamily="2" charset="0"/>
                <a:sym typeface="Varela Round"/>
              </a:defRPr>
            </a:pPr>
            <a:r>
              <a:t>Resultado del aprendizaje 2</a:t>
            </a:r>
          </a:p>
          <a:p>
            <a:pPr marL="2304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cs typeface="Poppins ExtraLight" panose="00000300000000000000" pitchFamily="2" charset="0"/>
                <a:sym typeface="Varela Round"/>
              </a:defRPr>
            </a:pPr>
            <a:r>
              <a:t>Errores comunes a evitar al configurar y cartera de TI </a:t>
            </a:r>
          </a:p>
        </p:txBody>
      </p:sp>
      <p:sp>
        <p:nvSpPr>
          <p:cNvPr id="25" name="Google Shape;351;p30">
            <a:extLst>
              <a:ext uri="{FF2B5EF4-FFF2-40B4-BE49-F238E27FC236}">
                <a16:creationId xmlns:a16="http://schemas.microsoft.com/office/drawing/2014/main" id="{15A892E0-6DDF-44C6-86FF-D7CF39FE1E1A}"/>
              </a:ext>
            </a:extLst>
          </p:cNvPr>
          <p:cNvSpPr txBox="1">
            <a:spLocks/>
          </p:cNvSpPr>
          <p:nvPr/>
        </p:nvSpPr>
        <p:spPr>
          <a:xfrm>
            <a:off x="626290" y="3751931"/>
            <a:ext cx="3777930" cy="90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60000"/>
              <a:buFont typeface="Poppins Medium" panose="00000600000000000000" pitchFamily="2" charset="0"/>
              <a:buChar char="॰"/>
              <a:tabLst/>
              <a:defRPr sz="200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Poppins Medium" panose="00000600000000000000" pitchFamily="2" charset="0"/>
                <a:sym typeface="Varela Round"/>
              </a:defRPr>
            </a:pPr>
            <a:r>
              <a:rPr b="1">
                <a:latin typeface="Calibri"/>
              </a:rPr>
              <a:t>Resultado del aprendizaje 3</a:t>
            </a:r>
          </a:p>
          <a:p>
            <a:pPr marL="2304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cs typeface="Poppins ExtraLight" panose="00000300000000000000" pitchFamily="2" charset="0"/>
                <a:sym typeface="Varela Round"/>
              </a:defRPr>
            </a:pPr>
            <a:r>
              <a:t>Buenas prácticas para la creación de una cartera de inversiones en TI </a:t>
            </a:r>
          </a:p>
        </p:txBody>
      </p:sp>
      <p:sp>
        <p:nvSpPr>
          <p:cNvPr id="26" name="Google Shape;351;p30">
            <a:extLst>
              <a:ext uri="{FF2B5EF4-FFF2-40B4-BE49-F238E27FC236}">
                <a16:creationId xmlns:a16="http://schemas.microsoft.com/office/drawing/2014/main" id="{539A8143-756E-4179-9F3D-E6D63F48F350}"/>
              </a:ext>
            </a:extLst>
          </p:cNvPr>
          <p:cNvSpPr txBox="1">
            <a:spLocks/>
          </p:cNvSpPr>
          <p:nvPr/>
        </p:nvSpPr>
        <p:spPr>
          <a:xfrm>
            <a:off x="4256504" y="3756360"/>
            <a:ext cx="3777930" cy="90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 b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Poppins Medium" panose="00000600000000000000" pitchFamily="2" charset="0"/>
                <a:sym typeface="Varela Round"/>
              </a:defRPr>
            </a:pPr>
            <a:r>
              <a:t>Resultado del aprendizaje 4</a:t>
            </a:r>
          </a:p>
          <a:p>
            <a:pPr marL="2304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cs typeface="Poppins ExtraLight" panose="00000300000000000000" pitchFamily="2" charset="0"/>
                <a:sym typeface="Varela Round"/>
              </a:defRPr>
            </a:pPr>
            <a:r>
              <a:t>Metodologías para la presupuestación</a:t>
            </a:r>
          </a:p>
        </p:txBody>
      </p:sp>
      <p:cxnSp>
        <p:nvCxnSpPr>
          <p:cNvPr id="36" name="Google Shape;334;p29">
            <a:extLst>
              <a:ext uri="{FF2B5EF4-FFF2-40B4-BE49-F238E27FC236}">
                <a16:creationId xmlns:a16="http://schemas.microsoft.com/office/drawing/2014/main" id="{0A191618-07F4-48F0-8F5D-BB84ACDEE6FE}"/>
              </a:ext>
            </a:extLst>
          </p:cNvPr>
          <p:cNvCxnSpPr>
            <a:cxnSpLocks noChangeAspect="1"/>
          </p:cNvCxnSpPr>
          <p:nvPr/>
        </p:nvCxnSpPr>
        <p:spPr>
          <a:xfrm>
            <a:off x="528320" y="3631149"/>
            <a:ext cx="9469120" cy="0"/>
          </a:xfrm>
          <a:prstGeom prst="straightConnector1">
            <a:avLst/>
          </a:prstGeom>
          <a:noFill/>
          <a:ln w="9525" cap="flat" cmpd="sng">
            <a:solidFill>
              <a:schemeClr val="tx1">
                <a:lumMod val="50000"/>
                <a:lumOff val="50000"/>
              </a:schemeClr>
            </a:solidFill>
            <a:prstDash val="dash"/>
            <a:round/>
            <a:headEnd type="none" w="med" len="med"/>
            <a:tailEnd type="none" w="med" len="med"/>
          </a:ln>
        </p:spPr>
      </p:cxnSp>
      <p:pic>
        <p:nvPicPr>
          <p:cNvPr id="22" name="Immagine 21">
            <a:extLst>
              <a:ext uri="{FF2B5EF4-FFF2-40B4-BE49-F238E27FC236}">
                <a16:creationId xmlns:a16="http://schemas.microsoft.com/office/drawing/2014/main" id="{B9F6D3A0-9289-4020-A453-4C2B886F8B8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1406" y="3002027"/>
            <a:ext cx="1347000" cy="1258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44232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9BE0999D-9921-E8AD-131A-26EE1CAEB36C}"/>
              </a:ext>
            </a:extLst>
          </p:cNvPr>
          <p:cNvSpPr txBox="1"/>
          <p:nvPr/>
        </p:nvSpPr>
        <p:spPr>
          <a:xfrm>
            <a:off x="3455837" y="3812538"/>
            <a:ext cx="217975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>
                <a:cs typeface="Poppins ExtraLight" panose="00000300000000000000" pitchFamily="2" charset="0"/>
              </a:defRPr>
            </a:pPr>
            <a:r>
              <a:t>pro</a:t>
            </a:r>
            <a:r>
              <a:rPr lang="es-ES"/>
              <a:t>ject</a:t>
            </a:r>
            <a:r>
              <a:t>-reset.eu</a:t>
            </a:r>
          </a:p>
        </p:txBody>
      </p:sp>
      <p:sp>
        <p:nvSpPr>
          <p:cNvPr id="6" name="CuadroTexto 79">
            <a:extLst>
              <a:ext uri="{FF2B5EF4-FFF2-40B4-BE49-F238E27FC236}">
                <a16:creationId xmlns:a16="http://schemas.microsoft.com/office/drawing/2014/main" id="{850774CE-D267-4DB4-B2D5-E2F3C9539815}"/>
              </a:ext>
            </a:extLst>
          </p:cNvPr>
          <p:cNvSpPr txBox="1"/>
          <p:nvPr/>
        </p:nvSpPr>
        <p:spPr>
          <a:xfrm>
            <a:off x="1163786" y="2856652"/>
            <a:ext cx="699698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 sz="3600" b="1">
                <a:ea typeface="Microsoft Sans Serif" panose="020B0604020202020204" pitchFamily="34" charset="0"/>
                <a:cs typeface="Poppins SemiBold" panose="00000700000000000000" pitchFamily="2" charset="0"/>
              </a:defRPr>
            </a:pPr>
            <a:r>
              <a:t>¡Sigue adelante!</a:t>
            </a:r>
          </a:p>
        </p:txBody>
      </p:sp>
      <p:sp>
        <p:nvSpPr>
          <p:cNvPr id="4" name="Freeform 55">
            <a:extLst>
              <a:ext uri="{FF2B5EF4-FFF2-40B4-BE49-F238E27FC236}">
                <a16:creationId xmlns:a16="http://schemas.microsoft.com/office/drawing/2014/main" id="{2918ABC7-7CF3-4643-82D3-7D9FD11CB385}"/>
              </a:ext>
            </a:extLst>
          </p:cNvPr>
          <p:cNvSpPr/>
          <p:nvPr/>
        </p:nvSpPr>
        <p:spPr>
          <a:xfrm rot="2216014">
            <a:off x="9034113" y="1868630"/>
            <a:ext cx="1194769" cy="2934667"/>
          </a:xfrm>
          <a:custGeom>
            <a:avLst/>
            <a:gdLst/>
            <a:ahLst/>
            <a:cxnLst/>
            <a:rect l="l" t="t" r="r" b="b"/>
            <a:pathLst>
              <a:path w="1060423" h="2598393">
                <a:moveTo>
                  <a:pt x="511607" y="1989888"/>
                </a:moveTo>
                <a:cubicBezTo>
                  <a:pt x="421916" y="2038892"/>
                  <a:pt x="392123" y="2248491"/>
                  <a:pt x="577615" y="2379095"/>
                </a:cubicBezTo>
                <a:cubicBezTo>
                  <a:pt x="531205" y="2257454"/>
                  <a:pt x="562054" y="2197447"/>
                  <a:pt x="592034" y="2136572"/>
                </a:cubicBezTo>
                <a:cubicBezTo>
                  <a:pt x="592534" y="2167519"/>
                  <a:pt x="560915" y="2234057"/>
                  <a:pt x="638675" y="2272816"/>
                </a:cubicBezTo>
                <a:cubicBezTo>
                  <a:pt x="602283" y="2156226"/>
                  <a:pt x="756001" y="2119500"/>
                  <a:pt x="594605" y="1990756"/>
                </a:cubicBezTo>
                <a:cubicBezTo>
                  <a:pt x="828052" y="2024484"/>
                  <a:pt x="759407" y="2143283"/>
                  <a:pt x="814896" y="2262952"/>
                </a:cubicBezTo>
                <a:cubicBezTo>
                  <a:pt x="774295" y="2270013"/>
                  <a:pt x="715464" y="2161619"/>
                  <a:pt x="728685" y="2212952"/>
                </a:cubicBezTo>
                <a:cubicBezTo>
                  <a:pt x="798068" y="2415798"/>
                  <a:pt x="590532" y="2421590"/>
                  <a:pt x="656442" y="2598393"/>
                </a:cubicBezTo>
                <a:cubicBezTo>
                  <a:pt x="451592" y="2586815"/>
                  <a:pt x="511509" y="2396411"/>
                  <a:pt x="415171" y="2350110"/>
                </a:cubicBezTo>
                <a:cubicBezTo>
                  <a:pt x="389023" y="2345435"/>
                  <a:pt x="357666" y="2366802"/>
                  <a:pt x="415723" y="2461957"/>
                </a:cubicBezTo>
                <a:cubicBezTo>
                  <a:pt x="77590" y="2209980"/>
                  <a:pt x="314998" y="2004011"/>
                  <a:pt x="511607" y="1989888"/>
                </a:cubicBezTo>
                <a:close/>
                <a:moveTo>
                  <a:pt x="344786" y="1884983"/>
                </a:moveTo>
                <a:lnTo>
                  <a:pt x="722598" y="1884983"/>
                </a:lnTo>
                <a:cubicBezTo>
                  <a:pt x="716460" y="1906965"/>
                  <a:pt x="711917" y="1928321"/>
                  <a:pt x="707988" y="1948728"/>
                </a:cubicBezTo>
                <a:lnTo>
                  <a:pt x="357819" y="1948059"/>
                </a:lnTo>
                <a:close/>
                <a:moveTo>
                  <a:pt x="530212" y="651224"/>
                </a:moveTo>
                <a:cubicBezTo>
                  <a:pt x="585486" y="651224"/>
                  <a:pt x="630294" y="696033"/>
                  <a:pt x="630294" y="751307"/>
                </a:cubicBezTo>
                <a:cubicBezTo>
                  <a:pt x="630294" y="806581"/>
                  <a:pt x="585486" y="851389"/>
                  <a:pt x="530212" y="851389"/>
                </a:cubicBezTo>
                <a:cubicBezTo>
                  <a:pt x="474938" y="851389"/>
                  <a:pt x="430129" y="806581"/>
                  <a:pt x="430129" y="751307"/>
                </a:cubicBezTo>
                <a:cubicBezTo>
                  <a:pt x="430129" y="696033"/>
                  <a:pt x="474938" y="651224"/>
                  <a:pt x="530212" y="651224"/>
                </a:cubicBezTo>
                <a:close/>
                <a:moveTo>
                  <a:pt x="530212" y="551141"/>
                </a:moveTo>
                <a:cubicBezTo>
                  <a:pt x="419664" y="551141"/>
                  <a:pt x="330046" y="640759"/>
                  <a:pt x="330046" y="751307"/>
                </a:cubicBezTo>
                <a:cubicBezTo>
                  <a:pt x="330046" y="861855"/>
                  <a:pt x="419664" y="951472"/>
                  <a:pt x="530212" y="951472"/>
                </a:cubicBezTo>
                <a:cubicBezTo>
                  <a:pt x="640760" y="951472"/>
                  <a:pt x="730377" y="861855"/>
                  <a:pt x="730377" y="751307"/>
                </a:cubicBezTo>
                <a:cubicBezTo>
                  <a:pt x="730377" y="640759"/>
                  <a:pt x="640760" y="551141"/>
                  <a:pt x="530212" y="551141"/>
                </a:cubicBezTo>
                <a:close/>
                <a:moveTo>
                  <a:pt x="286245" y="353827"/>
                </a:moveTo>
                <a:cubicBezTo>
                  <a:pt x="438132" y="439406"/>
                  <a:pt x="623290" y="440561"/>
                  <a:pt x="776100" y="356932"/>
                </a:cubicBezTo>
                <a:cubicBezTo>
                  <a:pt x="941305" y="720175"/>
                  <a:pt x="898096" y="1115325"/>
                  <a:pt x="825241" y="1447764"/>
                </a:cubicBezTo>
                <a:lnTo>
                  <a:pt x="1060423" y="1673413"/>
                </a:lnTo>
                <a:lnTo>
                  <a:pt x="1021935" y="1978110"/>
                </a:lnTo>
                <a:lnTo>
                  <a:pt x="745125" y="1786699"/>
                </a:lnTo>
                <a:lnTo>
                  <a:pt x="734250" y="1834148"/>
                </a:lnTo>
                <a:lnTo>
                  <a:pt x="332991" y="1834148"/>
                </a:lnTo>
                <a:cubicBezTo>
                  <a:pt x="330005" y="1820736"/>
                  <a:pt x="326662" y="1807037"/>
                  <a:pt x="323192" y="1793020"/>
                </a:cubicBezTo>
                <a:lnTo>
                  <a:pt x="38489" y="1989888"/>
                </a:lnTo>
                <a:lnTo>
                  <a:pt x="0" y="1685191"/>
                </a:lnTo>
                <a:lnTo>
                  <a:pt x="237343" y="1457469"/>
                </a:lnTo>
                <a:lnTo>
                  <a:pt x="238009" y="1459571"/>
                </a:lnTo>
                <a:lnTo>
                  <a:pt x="242012" y="1446515"/>
                </a:lnTo>
                <a:cubicBezTo>
                  <a:pt x="171205" y="1115067"/>
                  <a:pt x="127758" y="714059"/>
                  <a:pt x="286245" y="353827"/>
                </a:cubicBezTo>
                <a:close/>
                <a:moveTo>
                  <a:pt x="527942" y="0"/>
                </a:moveTo>
                <a:cubicBezTo>
                  <a:pt x="622760" y="95693"/>
                  <a:pt x="695048" y="196745"/>
                  <a:pt x="748164" y="301374"/>
                </a:cubicBezTo>
                <a:cubicBezTo>
                  <a:pt x="612692" y="376844"/>
                  <a:pt x="447588" y="375495"/>
                  <a:pt x="312997" y="298024"/>
                </a:cubicBezTo>
                <a:cubicBezTo>
                  <a:pt x="364591" y="193505"/>
                  <a:pt x="435080" y="93397"/>
                  <a:pt x="527942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44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algn="l" defTabSz="91428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144" algn="l" defTabSz="91428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286" algn="l" defTabSz="91428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429" algn="l" defTabSz="91428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571" algn="l" defTabSz="91428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5715" algn="l" defTabSz="91428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2857" algn="l" defTabSz="91428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000" algn="l" defTabSz="91428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144" algn="l" defTabSz="91428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sz="2700"/>
          </a:p>
        </p:txBody>
      </p:sp>
      <p:cxnSp>
        <p:nvCxnSpPr>
          <p:cNvPr id="33" name="Google Shape;334;p29">
            <a:extLst>
              <a:ext uri="{FF2B5EF4-FFF2-40B4-BE49-F238E27FC236}">
                <a16:creationId xmlns:a16="http://schemas.microsoft.com/office/drawing/2014/main" id="{7161FECA-633C-4291-B162-4C9C53A9D964}"/>
              </a:ext>
            </a:extLst>
          </p:cNvPr>
          <p:cNvCxnSpPr>
            <a:cxnSpLocks noChangeAspect="1"/>
          </p:cNvCxnSpPr>
          <p:nvPr/>
        </p:nvCxnSpPr>
        <p:spPr>
          <a:xfrm>
            <a:off x="528320" y="3631149"/>
            <a:ext cx="7743964" cy="0"/>
          </a:xfrm>
          <a:prstGeom prst="straightConnector1">
            <a:avLst/>
          </a:prstGeom>
          <a:noFill/>
          <a:ln w="9525" cap="flat" cmpd="sng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1485754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CuadroTexto 4">
            <a:extLst>
              <a:ext uri="{FF2B5EF4-FFF2-40B4-BE49-F238E27FC236}">
                <a16:creationId xmlns:a16="http://schemas.microsoft.com/office/drawing/2014/main" id="{5F65FC6E-73C1-4548-AC0F-AE722E34C959}"/>
              </a:ext>
            </a:extLst>
          </p:cNvPr>
          <p:cNvSpPr txBox="1"/>
          <p:nvPr/>
        </p:nvSpPr>
        <p:spPr>
          <a:xfrm>
            <a:off x="528320" y="717439"/>
            <a:ext cx="8948057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 sz="2400" b="1">
                <a:solidFill>
                  <a:schemeClr val="tx1">
                    <a:lumMod val="50000"/>
                    <a:lumOff val="50000"/>
                  </a:schemeClr>
                </a:solidFill>
                <a:ea typeface="Microsoft Sans Serif" panose="020B0604020202020204" pitchFamily="34" charset="0"/>
                <a:cs typeface="Poppins Medium" panose="00000600000000000000" pitchFamily="2" charset="0"/>
              </a:defRPr>
            </a:pPr>
            <a:r>
              <a:t>Objetivos</a:t>
            </a:r>
          </a:p>
          <a:p>
            <a:pPr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 sz="2000">
                <a:latin typeface="+mj-lt"/>
                <a:ea typeface="Microsoft Sans Serif" panose="020B0604020202020204" pitchFamily="34" charset="0"/>
                <a:cs typeface="Poppins ExtraLight" panose="00000300000000000000" pitchFamily="2" charset="0"/>
              </a:defRPr>
            </a:pPr>
            <a:r>
              <a:t>Al final de este módulo podrás:</a:t>
            </a:r>
          </a:p>
        </p:txBody>
      </p:sp>
      <p:sp>
        <p:nvSpPr>
          <p:cNvPr id="16" name="Google Shape;351;p30">
            <a:extLst>
              <a:ext uri="{FF2B5EF4-FFF2-40B4-BE49-F238E27FC236}">
                <a16:creationId xmlns:a16="http://schemas.microsoft.com/office/drawing/2014/main" id="{ED86E724-3288-434C-B43F-43F373EAB77F}"/>
              </a:ext>
            </a:extLst>
          </p:cNvPr>
          <p:cNvSpPr txBox="1">
            <a:spLocks/>
          </p:cNvSpPr>
          <p:nvPr/>
        </p:nvSpPr>
        <p:spPr>
          <a:xfrm>
            <a:off x="626289" y="2688985"/>
            <a:ext cx="3534649" cy="90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100000"/>
              </a:lnSpc>
              <a:spcBef>
                <a:spcPts val="0"/>
              </a:spcBef>
              <a:defRPr sz="2000" b="1">
                <a:cs typeface="Poppins Medium" panose="00000600000000000000" pitchFamily="2" charset="0"/>
                <a:sym typeface="Varela Round"/>
              </a:defRPr>
            </a:pPr>
            <a:r>
              <a:t>Resultado del aprendizaje 1</a:t>
            </a:r>
          </a:p>
          <a:p>
            <a:pPr marL="230400" indent="0">
              <a:lnSpc>
                <a:spcPct val="100000"/>
              </a:lnSpc>
              <a:spcBef>
                <a:spcPts val="0"/>
              </a:spcBef>
              <a:buNone/>
              <a:defRPr sz="1500">
                <a:latin typeface="+mj-lt"/>
                <a:cs typeface="Poppins ExtraLight" panose="00000300000000000000" pitchFamily="2" charset="0"/>
                <a:sym typeface="Varela Round"/>
              </a:defRPr>
            </a:pPr>
            <a:r>
              <a:rPr lang="es-ES"/>
              <a:t>Conocer los conceptos básicos para configurar un portfolio de inversión en TI</a:t>
            </a:r>
            <a:endParaRPr/>
          </a:p>
        </p:txBody>
      </p:sp>
      <p:sp>
        <p:nvSpPr>
          <p:cNvPr id="23" name="Google Shape;351;p30">
            <a:extLst>
              <a:ext uri="{FF2B5EF4-FFF2-40B4-BE49-F238E27FC236}">
                <a16:creationId xmlns:a16="http://schemas.microsoft.com/office/drawing/2014/main" id="{8403023C-61C3-4BC3-A136-65ACC0BE34D4}"/>
              </a:ext>
            </a:extLst>
          </p:cNvPr>
          <p:cNvSpPr txBox="1">
            <a:spLocks/>
          </p:cNvSpPr>
          <p:nvPr/>
        </p:nvSpPr>
        <p:spPr>
          <a:xfrm>
            <a:off x="4160938" y="2670759"/>
            <a:ext cx="3637537" cy="90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buSzPct val="60000"/>
              <a:buFont typeface="Poppins Medium" panose="00000600000000000000" pitchFamily="2" charset="0"/>
              <a:buChar char="॰"/>
              <a:defRPr sz="2000" b="1">
                <a:cs typeface="Poppins Medium" panose="00000600000000000000" pitchFamily="2" charset="0"/>
                <a:sym typeface="Varela Round"/>
              </a:defRPr>
            </a:pPr>
            <a:r>
              <a:t>Resultado del aprendizaje 2</a:t>
            </a:r>
          </a:p>
          <a:p>
            <a:pPr marL="230400" lvl="0" indent="0">
              <a:lnSpc>
                <a:spcPct val="100000"/>
              </a:lnSpc>
              <a:spcBef>
                <a:spcPts val="0"/>
              </a:spcBef>
              <a:buNone/>
              <a:defRPr sz="1500">
                <a:latin typeface="+mj-lt"/>
                <a:cs typeface="Poppins ExtraLight" panose="00000300000000000000" pitchFamily="2" charset="0"/>
                <a:sym typeface="Varela Round"/>
              </a:defRPr>
            </a:pPr>
            <a:r>
              <a:rPr lang="es-ES"/>
              <a:t>Evitar errores comunes al configurar un portfolio de TI</a:t>
            </a:r>
            <a:endParaRPr/>
          </a:p>
        </p:txBody>
      </p:sp>
      <p:sp>
        <p:nvSpPr>
          <p:cNvPr id="25" name="Google Shape;351;p30">
            <a:extLst>
              <a:ext uri="{FF2B5EF4-FFF2-40B4-BE49-F238E27FC236}">
                <a16:creationId xmlns:a16="http://schemas.microsoft.com/office/drawing/2014/main" id="{15A892E0-6DDF-44C6-86FF-D7CF39FE1E1A}"/>
              </a:ext>
            </a:extLst>
          </p:cNvPr>
          <p:cNvSpPr txBox="1">
            <a:spLocks/>
          </p:cNvSpPr>
          <p:nvPr/>
        </p:nvSpPr>
        <p:spPr>
          <a:xfrm>
            <a:off x="626290" y="3751931"/>
            <a:ext cx="3534648" cy="90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100000"/>
              </a:lnSpc>
              <a:spcBef>
                <a:spcPts val="0"/>
              </a:spcBef>
              <a:buSzPct val="60000"/>
              <a:buFont typeface="Poppins Medium" panose="00000600000000000000" pitchFamily="2" charset="0"/>
              <a:buChar char="॰"/>
              <a:defRPr sz="2000">
                <a:cs typeface="Poppins Medium" panose="00000600000000000000" pitchFamily="2" charset="0"/>
                <a:sym typeface="Varela Round"/>
              </a:defRPr>
            </a:pPr>
            <a:r>
              <a:rPr b="1"/>
              <a:t>Resultado del aprendizaje 3</a:t>
            </a:r>
          </a:p>
          <a:p>
            <a:pPr marL="230400" lvl="0" indent="0">
              <a:lnSpc>
                <a:spcPct val="100000"/>
              </a:lnSpc>
              <a:spcBef>
                <a:spcPts val="0"/>
              </a:spcBef>
              <a:buNone/>
              <a:defRPr sz="1500">
                <a:latin typeface="+mj-lt"/>
                <a:cs typeface="Poppins ExtraLight" panose="00000300000000000000" pitchFamily="2" charset="0"/>
                <a:sym typeface="Varela Round"/>
              </a:defRPr>
            </a:pPr>
            <a:r>
              <a:t>Conocer las buenas prácticas para la creación de una cartera de inversiones en TI </a:t>
            </a:r>
          </a:p>
        </p:txBody>
      </p:sp>
      <p:sp>
        <p:nvSpPr>
          <p:cNvPr id="26" name="Google Shape;351;p30">
            <a:extLst>
              <a:ext uri="{FF2B5EF4-FFF2-40B4-BE49-F238E27FC236}">
                <a16:creationId xmlns:a16="http://schemas.microsoft.com/office/drawing/2014/main" id="{539A8143-756E-4179-9F3D-E6D63F48F350}"/>
              </a:ext>
            </a:extLst>
          </p:cNvPr>
          <p:cNvSpPr txBox="1">
            <a:spLocks/>
          </p:cNvSpPr>
          <p:nvPr/>
        </p:nvSpPr>
        <p:spPr>
          <a:xfrm>
            <a:off x="4160939" y="3751931"/>
            <a:ext cx="3637536" cy="90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defRPr sz="2000" b="1">
                <a:cs typeface="Poppins Medium" panose="00000600000000000000" pitchFamily="2" charset="0"/>
                <a:sym typeface="Varela Round"/>
              </a:defRPr>
            </a:pPr>
            <a:r>
              <a:t>Resultado del aprendizaje 4</a:t>
            </a:r>
          </a:p>
          <a:p>
            <a:pPr marL="230400" lvl="0" indent="0">
              <a:lnSpc>
                <a:spcPct val="100000"/>
              </a:lnSpc>
              <a:spcBef>
                <a:spcPts val="0"/>
              </a:spcBef>
              <a:buNone/>
              <a:defRPr sz="1500">
                <a:latin typeface="+mj-lt"/>
                <a:cs typeface="Poppins ExtraLight" panose="00000300000000000000" pitchFamily="2" charset="0"/>
                <a:sym typeface="Varela Round"/>
              </a:defRPr>
            </a:pPr>
            <a:r>
              <a:t>Conocer metodologías para la presupuestación</a:t>
            </a:r>
          </a:p>
        </p:txBody>
      </p:sp>
      <p:cxnSp>
        <p:nvCxnSpPr>
          <p:cNvPr id="36" name="Google Shape;334;p29">
            <a:extLst>
              <a:ext uri="{FF2B5EF4-FFF2-40B4-BE49-F238E27FC236}">
                <a16:creationId xmlns:a16="http://schemas.microsoft.com/office/drawing/2014/main" id="{0A191618-07F4-48F0-8F5D-BB84ACDEE6FE}"/>
              </a:ext>
            </a:extLst>
          </p:cNvPr>
          <p:cNvCxnSpPr>
            <a:cxnSpLocks noChangeAspect="1"/>
          </p:cNvCxnSpPr>
          <p:nvPr/>
        </p:nvCxnSpPr>
        <p:spPr>
          <a:xfrm>
            <a:off x="528320" y="3631149"/>
            <a:ext cx="9469120" cy="0"/>
          </a:xfrm>
          <a:prstGeom prst="straightConnector1">
            <a:avLst/>
          </a:prstGeom>
          <a:noFill/>
          <a:ln w="9525" cap="flat" cmpd="sng">
            <a:solidFill>
              <a:schemeClr val="tx1">
                <a:lumMod val="50000"/>
                <a:lumOff val="50000"/>
              </a:schemeClr>
            </a:solidFill>
            <a:prstDash val="dash"/>
            <a:round/>
            <a:headEnd type="none" w="med" len="med"/>
            <a:tailEnd type="none" w="med" len="med"/>
          </a:ln>
        </p:spPr>
      </p:cxnSp>
      <p:pic>
        <p:nvPicPr>
          <p:cNvPr id="22" name="Immagine 21">
            <a:extLst>
              <a:ext uri="{FF2B5EF4-FFF2-40B4-BE49-F238E27FC236}">
                <a16:creationId xmlns:a16="http://schemas.microsoft.com/office/drawing/2014/main" id="{B9F6D3A0-9289-4020-A453-4C2B886F8B8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1406" y="3002027"/>
            <a:ext cx="1347000" cy="1258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4451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CuadroTexto 4">
            <a:extLst>
              <a:ext uri="{FF2B5EF4-FFF2-40B4-BE49-F238E27FC236}">
                <a16:creationId xmlns:a16="http://schemas.microsoft.com/office/drawing/2014/main" id="{5F65FC6E-73C1-4548-AC0F-AE722E34C959}"/>
              </a:ext>
            </a:extLst>
          </p:cNvPr>
          <p:cNvSpPr txBox="1"/>
          <p:nvPr/>
        </p:nvSpPr>
        <p:spPr>
          <a:xfrm>
            <a:off x="528320" y="717439"/>
            <a:ext cx="894805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buClrTx/>
              <a:buSzTx/>
              <a:buFontTx/>
              <a:buNone/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 sz="2400" b="1">
                <a:solidFill>
                  <a:schemeClr val="tx1">
                    <a:lumMod val="50000"/>
                    <a:lumOff val="50000"/>
                  </a:schemeClr>
                </a:solidFill>
                <a:ea typeface="Microsoft Sans Serif" panose="020B0604020202020204" pitchFamily="34" charset="0"/>
                <a:cs typeface="Poppins Medium" panose="00000600000000000000" pitchFamily="2" charset="0"/>
              </a:defRPr>
            </a:pPr>
            <a:r>
              <a:t>Índice de contenidos</a:t>
            </a:r>
          </a:p>
        </p:txBody>
      </p:sp>
      <p:grpSp>
        <p:nvGrpSpPr>
          <p:cNvPr id="2" name="Gruppo 1"/>
          <p:cNvGrpSpPr/>
          <p:nvPr/>
        </p:nvGrpSpPr>
        <p:grpSpPr>
          <a:xfrm>
            <a:off x="626289" y="2053148"/>
            <a:ext cx="2947421" cy="2879049"/>
            <a:chOff x="626289" y="2053148"/>
            <a:chExt cx="2947421" cy="2879049"/>
          </a:xfrm>
        </p:grpSpPr>
        <p:sp>
          <p:nvSpPr>
            <p:cNvPr id="23" name="Google Shape;351;p30">
              <a:extLst>
                <a:ext uri="{FF2B5EF4-FFF2-40B4-BE49-F238E27FC236}">
                  <a16:creationId xmlns:a16="http://schemas.microsoft.com/office/drawing/2014/main" id="{8403023C-61C3-4BC3-A136-65ACC0BE34D4}"/>
                </a:ext>
              </a:extLst>
            </p:cNvPr>
            <p:cNvSpPr txBox="1">
              <a:spLocks/>
            </p:cNvSpPr>
            <p:nvPr/>
          </p:nvSpPr>
          <p:spPr>
            <a:xfrm>
              <a:off x="626290" y="3742695"/>
              <a:ext cx="1620000" cy="1189502"/>
            </a:xfrm>
            <a:prstGeom prst="rect">
              <a:avLst/>
            </a:prstGeom>
          </p:spPr>
          <p:txBody>
            <a:bodyPr spcFirstLastPara="1" wrap="square" lIns="91425" tIns="91425" rIns="91425" bIns="91425" anchor="t" anchorCtr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lnSpc>
                  <a:spcPct val="100000"/>
                </a:lnSpc>
                <a:spcBef>
                  <a:spcPts val="0"/>
                </a:spcBef>
                <a:buNone/>
                <a:defRPr sz="900">
                  <a:latin typeface="+mj-lt"/>
                  <a:ea typeface="Varela Round"/>
                  <a:cs typeface="Poppins ExtraLight" panose="00000300000000000000" pitchFamily="2" charset="0"/>
                  <a:sym typeface="Varela Round"/>
                </a:defRPr>
              </a:pPr>
              <a:r>
                <a:t>1.1 El descargo de responsabilidad</a:t>
              </a:r>
            </a:p>
            <a:p>
              <a:pPr marL="0" lvl="0" indent="0">
                <a:lnSpc>
                  <a:spcPct val="100000"/>
                </a:lnSpc>
                <a:spcBef>
                  <a:spcPts val="0"/>
                </a:spcBef>
                <a:buNone/>
                <a:defRPr sz="900">
                  <a:latin typeface="+mj-lt"/>
                  <a:ea typeface="Varela Round"/>
                  <a:cs typeface="Poppins ExtraLight" panose="00000300000000000000" pitchFamily="2" charset="0"/>
                  <a:sym typeface="Varela Round"/>
                </a:defRPr>
              </a:pPr>
              <a:r>
                <a:t>1.2 Un enfoque bidimensional</a:t>
              </a:r>
            </a:p>
            <a:p>
              <a:pPr marL="0" lvl="0" indent="0">
                <a:lnSpc>
                  <a:spcPct val="100000"/>
                </a:lnSpc>
                <a:spcBef>
                  <a:spcPts val="0"/>
                </a:spcBef>
                <a:buNone/>
              </a:pPr>
              <a:endParaRPr sz="1500">
                <a:latin typeface="+mj-lt"/>
                <a:ea typeface="Varela Round"/>
                <a:cs typeface="Poppins ExtraLight" panose="00000300000000000000" pitchFamily="2" charset="0"/>
                <a:sym typeface="Varela Round"/>
              </a:endParaRPr>
            </a:p>
          </p:txBody>
        </p:sp>
        <p:sp>
          <p:nvSpPr>
            <p:cNvPr id="9" name="Rettangolo con angoli arrotondati 8">
              <a:extLst>
                <a:ext uri="{FF2B5EF4-FFF2-40B4-BE49-F238E27FC236}">
                  <a16:creationId xmlns:a16="http://schemas.microsoft.com/office/drawing/2014/main" id="{E67834CF-0CDD-477F-8490-ED932D0F7E02}"/>
                </a:ext>
              </a:extLst>
            </p:cNvPr>
            <p:cNvSpPr/>
            <p:nvPr/>
          </p:nvSpPr>
          <p:spPr>
            <a:xfrm>
              <a:off x="626289" y="2053148"/>
              <a:ext cx="2947421" cy="1258242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accent4">
                    <a:lumMod val="20000"/>
                    <a:lumOff val="80000"/>
                  </a:schemeClr>
                </a:gs>
                <a:gs pos="44000">
                  <a:schemeClr val="accent3">
                    <a:lumMod val="95000"/>
                    <a:lumOff val="5000"/>
                  </a:schemeClr>
                </a:gs>
                <a:gs pos="100000">
                  <a:schemeClr val="accent3">
                    <a:lumMod val="60000"/>
                  </a:schemeClr>
                </a:gs>
              </a:gsLst>
              <a:path path="circle">
                <a:fillToRect l="100000" b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0000" bIns="36000" anchor="ctr" anchorCtr="1"/>
            <a:lstStyle/>
            <a:p>
              <a:pPr algn="just">
                <a:lnSpc>
                  <a:spcPts val="1800"/>
                </a:lnSpc>
                <a:defRPr sz="1400" b="1">
                  <a:solidFill>
                    <a:schemeClr val="bg1"/>
                  </a:solidFill>
                  <a:cs typeface="Poppins Medium" panose="00000600000000000000" pitchFamily="2" charset="0"/>
                </a:defRPr>
              </a:pPr>
              <a:r>
                <a:t>1: Notas de introducción a las inversiones en TI para las organizaciones de educación y formación</a:t>
              </a:r>
              <a:endParaRPr sz="1400" b="1">
                <a:solidFill>
                  <a:schemeClr val="bg1"/>
                </a:solidFill>
                <a:cs typeface="Poppins Medium" panose="00000600000000000000" pitchFamily="2" charset="0"/>
              </a:endParaRPr>
            </a:p>
          </p:txBody>
        </p:sp>
      </p:grpSp>
      <p:grpSp>
        <p:nvGrpSpPr>
          <p:cNvPr id="4" name="Gruppo 3"/>
          <p:cNvGrpSpPr/>
          <p:nvPr/>
        </p:nvGrpSpPr>
        <p:grpSpPr>
          <a:xfrm>
            <a:off x="4519865" y="2771389"/>
            <a:ext cx="1620000" cy="2160808"/>
            <a:chOff x="2470104" y="2771389"/>
            <a:chExt cx="1620000" cy="2160808"/>
          </a:xfrm>
        </p:grpSpPr>
        <p:sp>
          <p:nvSpPr>
            <p:cNvPr id="10" name="Rettangolo con angoli arrotondati 9">
              <a:extLst>
                <a:ext uri="{FF2B5EF4-FFF2-40B4-BE49-F238E27FC236}">
                  <a16:creationId xmlns:a16="http://schemas.microsoft.com/office/drawing/2014/main" id="{F481D093-E164-42FC-A6F3-BF34D5C28839}"/>
                </a:ext>
              </a:extLst>
            </p:cNvPr>
            <p:cNvSpPr/>
            <p:nvPr/>
          </p:nvSpPr>
          <p:spPr>
            <a:xfrm>
              <a:off x="2470104" y="2771389"/>
              <a:ext cx="1620000" cy="5400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accent4">
                    <a:lumMod val="20000"/>
                    <a:lumOff val="80000"/>
                  </a:schemeClr>
                </a:gs>
                <a:gs pos="44000">
                  <a:schemeClr val="accent3">
                    <a:lumMod val="95000"/>
                    <a:lumOff val="5000"/>
                  </a:schemeClr>
                </a:gs>
                <a:gs pos="100000">
                  <a:schemeClr val="accent3">
                    <a:lumMod val="60000"/>
                  </a:schemeClr>
                </a:gs>
              </a:gsLst>
              <a:path path="circle">
                <a:fillToRect l="100000" b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sz="1400" b="1">
                  <a:solidFill>
                    <a:schemeClr val="bg1"/>
                  </a:solidFill>
                  <a:cs typeface="Poppins Medium" panose="00000600000000000000" pitchFamily="2" charset="0"/>
                </a:defRPr>
              </a:pPr>
              <a:r>
                <a:t>2: El NO de las inversiones en TI</a:t>
              </a:r>
              <a:endParaRPr sz="1400" b="1">
                <a:solidFill>
                  <a:schemeClr val="bg1"/>
                </a:solidFill>
                <a:cs typeface="Poppins Medium" panose="00000600000000000000" pitchFamily="2" charset="0"/>
              </a:endParaRPr>
            </a:p>
          </p:txBody>
        </p:sp>
        <p:sp>
          <p:nvSpPr>
            <p:cNvPr id="19" name="Google Shape;351;p30">
              <a:extLst>
                <a:ext uri="{FF2B5EF4-FFF2-40B4-BE49-F238E27FC236}">
                  <a16:creationId xmlns:a16="http://schemas.microsoft.com/office/drawing/2014/main" id="{8510FC69-D8DD-447A-8283-34F338F11634}"/>
                </a:ext>
              </a:extLst>
            </p:cNvPr>
            <p:cNvSpPr txBox="1">
              <a:spLocks/>
            </p:cNvSpPr>
            <p:nvPr/>
          </p:nvSpPr>
          <p:spPr>
            <a:xfrm>
              <a:off x="2470104" y="3742695"/>
              <a:ext cx="1620000" cy="1189502"/>
            </a:xfrm>
            <a:prstGeom prst="rect">
              <a:avLst/>
            </a:prstGeom>
          </p:spPr>
          <p:txBody>
            <a:bodyPr spcFirstLastPara="1" wrap="square" lIns="91425" tIns="91425" rIns="91425" bIns="91425" anchor="t" anchorCtr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lnSpc>
                  <a:spcPct val="100000"/>
                </a:lnSpc>
                <a:spcBef>
                  <a:spcPts val="0"/>
                </a:spcBef>
                <a:buNone/>
                <a:defRPr sz="900">
                  <a:latin typeface="+mj-lt"/>
                  <a:ea typeface="Varela Round"/>
                  <a:cs typeface="Poppins ExtraLight" panose="00000300000000000000" pitchFamily="2" charset="0"/>
                  <a:sym typeface="Varela Round"/>
                </a:defRPr>
              </a:pPr>
              <a:r>
                <a:t>2.1 Interceptar malos hábitos</a:t>
              </a:r>
            </a:p>
            <a:p>
              <a:pPr marL="0" lvl="0" indent="0">
                <a:lnSpc>
                  <a:spcPct val="100000"/>
                </a:lnSpc>
                <a:spcBef>
                  <a:spcPts val="0"/>
                </a:spcBef>
                <a:buNone/>
                <a:defRPr sz="900">
                  <a:latin typeface="+mj-lt"/>
                  <a:ea typeface="Varela Round"/>
                  <a:cs typeface="Poppins ExtraLight" panose="00000300000000000000" pitchFamily="2" charset="0"/>
                  <a:sym typeface="Varela Round"/>
                </a:defRPr>
              </a:pPr>
              <a:r>
                <a:t>2.2 Tres errores comunes para reconocer y evitar</a:t>
              </a:r>
            </a:p>
            <a:p>
              <a:pPr marL="0" lvl="0" indent="0">
                <a:lnSpc>
                  <a:spcPct val="100000"/>
                </a:lnSpc>
                <a:spcBef>
                  <a:spcPts val="0"/>
                </a:spcBef>
                <a:buNone/>
                <a:defRPr sz="900">
                  <a:latin typeface="+mj-lt"/>
                  <a:ea typeface="Varela Round"/>
                  <a:cs typeface="Poppins ExtraLight" panose="00000300000000000000" pitchFamily="2" charset="0"/>
                  <a:sym typeface="Varela Round"/>
                </a:defRPr>
              </a:pPr>
              <a:r>
                <a:t>2.3 Señales de </a:t>
              </a:r>
              <a:r>
                <a:rPr lang="es-ES"/>
                <a:t>declive</a:t>
              </a:r>
              <a:endParaRPr/>
            </a:p>
            <a:p>
              <a:pPr marL="0" lvl="0" indent="0">
                <a:lnSpc>
                  <a:spcPct val="100000"/>
                </a:lnSpc>
                <a:spcBef>
                  <a:spcPts val="0"/>
                </a:spcBef>
                <a:buNone/>
                <a:defRPr sz="900">
                  <a:latin typeface="+mj-lt"/>
                  <a:ea typeface="Varela Round"/>
                  <a:cs typeface="Poppins ExtraLight" panose="00000300000000000000" pitchFamily="2" charset="0"/>
                  <a:sym typeface="Varela Round"/>
                </a:defRPr>
              </a:pPr>
              <a:r>
                <a:t>2.4 Por qué la necesidad de una hoja de ruta</a:t>
              </a:r>
            </a:p>
            <a:p>
              <a:pPr marL="0" lvl="0" indent="0">
                <a:lnSpc>
                  <a:spcPct val="100000"/>
                </a:lnSpc>
                <a:spcBef>
                  <a:spcPts val="0"/>
                </a:spcBef>
                <a:buNone/>
              </a:pPr>
              <a:endParaRPr sz="1500">
                <a:latin typeface="+mj-lt"/>
                <a:ea typeface="Varela Round"/>
                <a:cs typeface="Poppins ExtraLight" panose="00000300000000000000" pitchFamily="2" charset="0"/>
                <a:sym typeface="Varela Round"/>
              </a:endParaRPr>
            </a:p>
          </p:txBody>
        </p:sp>
      </p:grpSp>
      <p:grpSp>
        <p:nvGrpSpPr>
          <p:cNvPr id="5" name="Gruppo 4"/>
          <p:cNvGrpSpPr/>
          <p:nvPr/>
        </p:nvGrpSpPr>
        <p:grpSpPr>
          <a:xfrm>
            <a:off x="8377440" y="2771389"/>
            <a:ext cx="2133966" cy="2160808"/>
            <a:chOff x="4313918" y="2771389"/>
            <a:chExt cx="2133966" cy="2160808"/>
          </a:xfrm>
        </p:grpSpPr>
        <p:sp>
          <p:nvSpPr>
            <p:cNvPr id="11" name="Rettangolo con angoli arrotondati 10">
              <a:extLst>
                <a:ext uri="{FF2B5EF4-FFF2-40B4-BE49-F238E27FC236}">
                  <a16:creationId xmlns:a16="http://schemas.microsoft.com/office/drawing/2014/main" id="{D56D6BA5-8719-4F5C-8A2F-7104FD5FF1D2}"/>
                </a:ext>
              </a:extLst>
            </p:cNvPr>
            <p:cNvSpPr/>
            <p:nvPr/>
          </p:nvSpPr>
          <p:spPr>
            <a:xfrm>
              <a:off x="4313918" y="2771389"/>
              <a:ext cx="1620000" cy="5400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accent4">
                    <a:lumMod val="20000"/>
                    <a:lumOff val="80000"/>
                  </a:schemeClr>
                </a:gs>
                <a:gs pos="44000">
                  <a:schemeClr val="accent3">
                    <a:lumMod val="95000"/>
                    <a:lumOff val="5000"/>
                  </a:schemeClr>
                </a:gs>
                <a:gs pos="100000">
                  <a:schemeClr val="accent3">
                    <a:lumMod val="60000"/>
                  </a:schemeClr>
                </a:gs>
              </a:gsLst>
              <a:path path="circle">
                <a:fillToRect l="100000" b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sz="1400" b="1">
                  <a:solidFill>
                    <a:schemeClr val="bg1"/>
                  </a:solidFill>
                  <a:cs typeface="Poppins Medium" panose="00000600000000000000" pitchFamily="2" charset="0"/>
                </a:defRPr>
              </a:pPr>
              <a:r>
                <a:t>3: El </a:t>
              </a:r>
              <a:r>
                <a:rPr lang="es-ES"/>
                <a:t>SÍ</a:t>
              </a:r>
              <a:r>
                <a:t> de las inversiones en TI</a:t>
              </a:r>
              <a:endParaRPr sz="1400" b="1">
                <a:solidFill>
                  <a:schemeClr val="bg1"/>
                </a:solidFill>
                <a:cs typeface="Poppins Medium" panose="00000600000000000000" pitchFamily="2" charset="0"/>
              </a:endParaRPr>
            </a:p>
          </p:txBody>
        </p:sp>
        <p:sp>
          <p:nvSpPr>
            <p:cNvPr id="20" name="Google Shape;351;p30">
              <a:extLst>
                <a:ext uri="{FF2B5EF4-FFF2-40B4-BE49-F238E27FC236}">
                  <a16:creationId xmlns:a16="http://schemas.microsoft.com/office/drawing/2014/main" id="{878B0F36-B7B8-44E4-968B-1F1B4B1638B0}"/>
                </a:ext>
              </a:extLst>
            </p:cNvPr>
            <p:cNvSpPr txBox="1">
              <a:spLocks/>
            </p:cNvSpPr>
            <p:nvPr/>
          </p:nvSpPr>
          <p:spPr>
            <a:xfrm>
              <a:off x="4313918" y="3742695"/>
              <a:ext cx="2133966" cy="1189502"/>
            </a:xfrm>
            <a:prstGeom prst="rect">
              <a:avLst/>
            </a:prstGeom>
          </p:spPr>
          <p:txBody>
            <a:bodyPr spcFirstLastPara="1" wrap="square" lIns="91425" tIns="91425" rIns="91425" bIns="91425" anchor="t" anchorCtr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lnSpc>
                  <a:spcPct val="100000"/>
                </a:lnSpc>
                <a:spcBef>
                  <a:spcPts val="0"/>
                </a:spcBef>
                <a:buNone/>
                <a:defRPr sz="900">
                  <a:latin typeface="+mj-lt"/>
                  <a:ea typeface="Varela Round"/>
                  <a:cs typeface="Poppins ExtraLight" panose="00000300000000000000" pitchFamily="2" charset="0"/>
                  <a:sym typeface="Varela Round"/>
                </a:defRPr>
              </a:pPr>
              <a:r>
                <a:t>3.1 Comenzando desde un </a:t>
              </a:r>
              <a:r>
                <a:rPr lang="es-ES"/>
                <a:t>boceto</a:t>
              </a:r>
              <a:endParaRPr/>
            </a:p>
            <a:p>
              <a:pPr marL="0" lvl="0" indent="0">
                <a:lnSpc>
                  <a:spcPct val="100000"/>
                </a:lnSpc>
                <a:spcBef>
                  <a:spcPts val="0"/>
                </a:spcBef>
                <a:buNone/>
                <a:defRPr sz="900">
                  <a:latin typeface="+mj-lt"/>
                  <a:ea typeface="Varela Round"/>
                  <a:cs typeface="Poppins ExtraLight" panose="00000300000000000000" pitchFamily="2" charset="0"/>
                  <a:sym typeface="Varela Round"/>
                </a:defRPr>
              </a:pPr>
              <a:r>
                <a:t>3.2 El ciclo de gestión de carteras de TI</a:t>
              </a:r>
            </a:p>
            <a:p>
              <a:pPr marL="0" lvl="0" indent="0">
                <a:lnSpc>
                  <a:spcPct val="100000"/>
                </a:lnSpc>
                <a:spcBef>
                  <a:spcPts val="0"/>
                </a:spcBef>
                <a:buNone/>
                <a:defRPr sz="900">
                  <a:latin typeface="+mj-lt"/>
                  <a:ea typeface="Varela Round"/>
                  <a:cs typeface="Poppins ExtraLight" panose="00000300000000000000" pitchFamily="2" charset="0"/>
                  <a:sym typeface="Varela Round"/>
                </a:defRPr>
              </a:pPr>
              <a:r>
                <a:t>3.3 Planificación</a:t>
              </a:r>
            </a:p>
            <a:p>
              <a:pPr marL="0" lvl="0" indent="0">
                <a:lnSpc>
                  <a:spcPct val="100000"/>
                </a:lnSpc>
                <a:spcBef>
                  <a:spcPts val="0"/>
                </a:spcBef>
                <a:buNone/>
                <a:defRPr sz="900">
                  <a:latin typeface="+mj-lt"/>
                  <a:ea typeface="Varela Round"/>
                  <a:cs typeface="Poppins ExtraLight" panose="00000300000000000000" pitchFamily="2" charset="0"/>
                  <a:sym typeface="Varela Round"/>
                </a:defRPr>
              </a:pPr>
              <a:r>
                <a:t>3.4 Planificación: cuatro alternativas viables para la presupuestación (pt.1)</a:t>
              </a:r>
            </a:p>
            <a:p>
              <a:pPr marL="0" lvl="0" indent="0">
                <a:lnSpc>
                  <a:spcPct val="100000"/>
                </a:lnSpc>
                <a:spcBef>
                  <a:spcPts val="0"/>
                </a:spcBef>
                <a:buNone/>
                <a:defRPr sz="900">
                  <a:latin typeface="+mj-lt"/>
                  <a:ea typeface="Varela Round"/>
                  <a:cs typeface="Poppins ExtraLight" panose="00000300000000000000" pitchFamily="2" charset="0"/>
                  <a:sym typeface="Varela Round"/>
                </a:defRPr>
              </a:pPr>
              <a:r>
                <a:t>3.5 Planificación</a:t>
              </a:r>
              <a:r>
                <a:rPr lang="es-ES"/>
                <a:t>:</a:t>
              </a:r>
              <a:r>
                <a:t> cuatro alternativas viables para la presupuestación (pt.2)</a:t>
              </a:r>
            </a:p>
            <a:p>
              <a:pPr marL="0" lvl="0" indent="0">
                <a:lnSpc>
                  <a:spcPct val="100000"/>
                </a:lnSpc>
                <a:spcBef>
                  <a:spcPts val="0"/>
                </a:spcBef>
                <a:buNone/>
                <a:defRPr sz="900">
                  <a:latin typeface="+mj-lt"/>
                  <a:ea typeface="Varela Round"/>
                  <a:cs typeface="Poppins ExtraLight" panose="00000300000000000000" pitchFamily="2" charset="0"/>
                  <a:sym typeface="Varela Round"/>
                </a:defRPr>
              </a:pPr>
              <a:r>
                <a:t>3.6 Gestión</a:t>
              </a:r>
            </a:p>
            <a:p>
              <a:pPr marL="0" lvl="0" indent="0">
                <a:lnSpc>
                  <a:spcPct val="100000"/>
                </a:lnSpc>
                <a:spcBef>
                  <a:spcPts val="0"/>
                </a:spcBef>
                <a:buNone/>
                <a:defRPr sz="900">
                  <a:latin typeface="+mj-lt"/>
                  <a:ea typeface="Varela Round"/>
                  <a:cs typeface="Poppins ExtraLight" panose="00000300000000000000" pitchFamily="2" charset="0"/>
                  <a:sym typeface="Varela Round"/>
                </a:defRPr>
              </a:pPr>
              <a:r>
                <a:t>3.7 Cambi</a:t>
              </a:r>
              <a:r>
                <a:rPr lang="es-ES"/>
                <a:t>o</a:t>
              </a:r>
              <a:endParaRPr/>
            </a:p>
            <a:p>
              <a:pPr marL="0" lvl="0" indent="0">
                <a:lnSpc>
                  <a:spcPct val="100000"/>
                </a:lnSpc>
                <a:spcBef>
                  <a:spcPts val="0"/>
                </a:spcBef>
                <a:buNone/>
                <a:defRPr sz="900">
                  <a:latin typeface="+mj-lt"/>
                  <a:ea typeface="Varela Round"/>
                  <a:cs typeface="Poppins ExtraLight" panose="00000300000000000000" pitchFamily="2" charset="0"/>
                  <a:sym typeface="Varela Round"/>
                </a:defRPr>
              </a:pPr>
              <a:r>
                <a:t>3.8 Readaptación</a:t>
              </a:r>
            </a:p>
            <a:p>
              <a:pPr marL="0" lvl="0" indent="0">
                <a:lnSpc>
                  <a:spcPct val="100000"/>
                </a:lnSpc>
                <a:spcBef>
                  <a:spcPts val="0"/>
                </a:spcBef>
                <a:buNone/>
                <a:defRPr sz="900">
                  <a:latin typeface="+mj-lt"/>
                  <a:ea typeface="Varela Round"/>
                  <a:cs typeface="Poppins ExtraLight" panose="00000300000000000000" pitchFamily="2" charset="0"/>
                  <a:sym typeface="Varela Round"/>
                </a:defRPr>
              </a:pPr>
              <a:r>
                <a:t>3.9 </a:t>
              </a:r>
              <a:r>
                <a:rPr lang="es-ES"/>
                <a:t>Testeo</a:t>
              </a:r>
              <a:r>
                <a:t> &gt; Validación &gt; Consolidación</a:t>
              </a:r>
            </a:p>
            <a:p>
              <a:pPr marL="0" lvl="0" indent="0">
                <a:lnSpc>
                  <a:spcPct val="100000"/>
                </a:lnSpc>
                <a:spcBef>
                  <a:spcPts val="0"/>
                </a:spcBef>
                <a:buNone/>
                <a:defRPr sz="900">
                  <a:latin typeface="+mj-lt"/>
                  <a:ea typeface="Varela Round"/>
                  <a:cs typeface="Poppins ExtraLight" panose="00000300000000000000" pitchFamily="2" charset="0"/>
                  <a:sym typeface="Varela Round"/>
                </a:defRPr>
              </a:pPr>
              <a:r>
                <a:t>3.10 Presupuesto maestro</a:t>
              </a:r>
            </a:p>
            <a:p>
              <a:pPr marL="0" lvl="0" indent="0">
                <a:lnSpc>
                  <a:spcPct val="100000"/>
                </a:lnSpc>
                <a:spcBef>
                  <a:spcPts val="0"/>
                </a:spcBef>
                <a:buNone/>
                <a:defRPr sz="900">
                  <a:latin typeface="+mj-lt"/>
                  <a:ea typeface="Varela Round"/>
                  <a:cs typeface="Poppins ExtraLight" panose="00000300000000000000" pitchFamily="2" charset="0"/>
                  <a:sym typeface="Varela Round"/>
                </a:defRPr>
              </a:pPr>
              <a:r>
                <a:t>3.11 La peculiaridad de la presupuestación informática para las organizaciones de educación y formación</a:t>
              </a:r>
              <a:endParaRPr sz="900">
                <a:latin typeface="+mj-lt"/>
                <a:ea typeface="Varela Round"/>
                <a:cs typeface="Poppins ExtraLight" panose="00000300000000000000" pitchFamily="2" charset="0"/>
                <a:sym typeface="Varela Round"/>
              </a:endParaRPr>
            </a:p>
            <a:p>
              <a:pPr marL="0" lvl="0" indent="0">
                <a:lnSpc>
                  <a:spcPct val="100000"/>
                </a:lnSpc>
                <a:spcBef>
                  <a:spcPts val="0"/>
                </a:spcBef>
                <a:buNone/>
              </a:pPr>
              <a:endParaRPr sz="1500">
                <a:latin typeface="+mj-lt"/>
                <a:ea typeface="Varela Round"/>
                <a:cs typeface="Poppins ExtraLight" panose="00000300000000000000" pitchFamily="2" charset="0"/>
                <a:sym typeface="Varela Round"/>
              </a:endParaRPr>
            </a:p>
          </p:txBody>
        </p:sp>
      </p:grpSp>
      <p:cxnSp>
        <p:nvCxnSpPr>
          <p:cNvPr id="38" name="Google Shape;334;p29">
            <a:extLst>
              <a:ext uri="{FF2B5EF4-FFF2-40B4-BE49-F238E27FC236}">
                <a16:creationId xmlns:a16="http://schemas.microsoft.com/office/drawing/2014/main" id="{97990306-F7B1-48C5-861D-268E5BF98AEA}"/>
              </a:ext>
            </a:extLst>
          </p:cNvPr>
          <p:cNvCxnSpPr>
            <a:cxnSpLocks noChangeAspect="1"/>
          </p:cNvCxnSpPr>
          <p:nvPr/>
        </p:nvCxnSpPr>
        <p:spPr>
          <a:xfrm>
            <a:off x="528320" y="3631149"/>
            <a:ext cx="9469120" cy="0"/>
          </a:xfrm>
          <a:prstGeom prst="straightConnector1">
            <a:avLst/>
          </a:prstGeom>
          <a:noFill/>
          <a:ln w="9525" cap="flat" cmpd="sng">
            <a:solidFill>
              <a:schemeClr val="tx1">
                <a:lumMod val="50000"/>
                <a:lumOff val="50000"/>
              </a:schemeClr>
            </a:solidFill>
            <a:prstDash val="dash"/>
            <a:round/>
            <a:headEnd type="none" w="med" len="med"/>
            <a:tailEnd type="none" w="med" len="med"/>
          </a:ln>
        </p:spPr>
      </p:cxnSp>
      <p:pic>
        <p:nvPicPr>
          <p:cNvPr id="3" name="Immagine 2">
            <a:extLst>
              <a:ext uri="{FF2B5EF4-FFF2-40B4-BE49-F238E27FC236}">
                <a16:creationId xmlns:a16="http://schemas.microsoft.com/office/drawing/2014/main" id="{120BA5E6-1E83-4BF8-948E-0D3E59B8120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1406" y="3002027"/>
            <a:ext cx="1347000" cy="1258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442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54">
            <a:extLst>
              <a:ext uri="{FF2B5EF4-FFF2-40B4-BE49-F238E27FC236}">
                <a16:creationId xmlns:a16="http://schemas.microsoft.com/office/drawing/2014/main" id="{2F17DC47-0BEE-4ED4-BA6B-A229EF47F4E7}"/>
              </a:ext>
            </a:extLst>
          </p:cNvPr>
          <p:cNvSpPr txBox="1"/>
          <p:nvPr/>
        </p:nvSpPr>
        <p:spPr>
          <a:xfrm>
            <a:off x="626290" y="2104559"/>
            <a:ext cx="7272000" cy="1416748"/>
          </a:xfrm>
          <a:prstGeom prst="rect">
            <a:avLst/>
          </a:prstGeom>
          <a:noFill/>
        </p:spPr>
        <p:txBody>
          <a:bodyPr wrap="square" numCol="1">
            <a:noAutofit/>
          </a:bodyPr>
          <a:lstStyle/>
          <a:p>
            <a:pPr algn="just">
              <a:defRPr sz="2000" b="1">
                <a:cs typeface="Poppins Medium" panose="00000600000000000000" pitchFamily="2" charset="0"/>
              </a:defRPr>
            </a:pPr>
            <a:r>
              <a:t>Armonización de las tecnologías de la información y la educación</a:t>
            </a:r>
          </a:p>
          <a:p>
            <a:pPr marL="284400" lvl="0" algn="just">
              <a:lnSpc>
                <a:spcPct val="120000"/>
              </a:lnSpc>
              <a:defRPr sz="1600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t>La digitalización del ecosistema de la educación y la formación implica, en primer lugar y ante todo, un enfoque «cultural» renovado del horizonte de oportunidades que ofrece la explotación de los medios informáticos para la educación y la formación. </a:t>
            </a:r>
          </a:p>
        </p:txBody>
      </p:sp>
      <p:sp>
        <p:nvSpPr>
          <p:cNvPr id="11" name="TextBox 54">
            <a:extLst>
              <a:ext uri="{FF2B5EF4-FFF2-40B4-BE49-F238E27FC236}">
                <a16:creationId xmlns:a16="http://schemas.microsoft.com/office/drawing/2014/main" id="{469A6D6B-69A1-4FF7-A4BD-4C4BC6E53D7D}"/>
              </a:ext>
            </a:extLst>
          </p:cNvPr>
          <p:cNvSpPr txBox="1"/>
          <p:nvPr/>
        </p:nvSpPr>
        <p:spPr>
          <a:xfrm>
            <a:off x="624880" y="3813766"/>
            <a:ext cx="7272000" cy="1575127"/>
          </a:xfrm>
          <a:prstGeom prst="rect">
            <a:avLst/>
          </a:prstGeom>
          <a:noFill/>
        </p:spPr>
        <p:txBody>
          <a:bodyPr wrap="square" numCol="1">
            <a:noAutofit/>
          </a:bodyPr>
          <a:lstStyle/>
          <a:p>
            <a:pPr lvl="0" algn="just">
              <a:defRPr sz="2000" b="1">
                <a:solidFill>
                  <a:prstClr val="black"/>
                </a:solidFill>
                <a:cs typeface="Poppins Medium" panose="00000600000000000000" pitchFamily="2" charset="0"/>
              </a:defRPr>
            </a:pPr>
            <a:r>
              <a:t>Creación de una cartera de inversiones</a:t>
            </a:r>
          </a:p>
          <a:p>
            <a:pPr marL="284400" lvl="0" algn="just">
              <a:lnSpc>
                <a:spcPct val="120000"/>
              </a:lnSpc>
              <a:defRPr sz="1600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t>El abrazo de esta nueva cultura no viene de forma gratuita... los gerentes están llamados a enfrentar el desafío de la escalabilidad de las inversiones en TI para la educación y la formación:</a:t>
            </a:r>
          </a:p>
          <a:p>
            <a:pPr marL="570150" lvl="0" indent="-285750" algn="just">
              <a:lnSpc>
                <a:spcPct val="120000"/>
              </a:lnSpc>
              <a:buFont typeface="Arial" panose="020B0604020202020204" pitchFamily="34" charset="0"/>
              <a:buChar char="•"/>
              <a:defRPr sz="1600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t>Economías de escala </a:t>
            </a:r>
          </a:p>
          <a:p>
            <a:pPr marL="570150" lvl="0" indent="-285750" algn="just">
              <a:lnSpc>
                <a:spcPct val="120000"/>
              </a:lnSpc>
              <a:buFont typeface="Arial" panose="020B0604020202020204" pitchFamily="34" charset="0"/>
              <a:buChar char="•"/>
              <a:defRPr sz="1600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t>Economías de experiencia</a:t>
            </a:r>
          </a:p>
        </p:txBody>
      </p:sp>
      <p:cxnSp>
        <p:nvCxnSpPr>
          <p:cNvPr id="12" name="Google Shape;334;p29">
            <a:extLst>
              <a:ext uri="{FF2B5EF4-FFF2-40B4-BE49-F238E27FC236}">
                <a16:creationId xmlns:a16="http://schemas.microsoft.com/office/drawing/2014/main" id="{382200C6-79D1-44FE-A049-7231C96F4613}"/>
              </a:ext>
            </a:extLst>
          </p:cNvPr>
          <p:cNvCxnSpPr>
            <a:cxnSpLocks noChangeAspect="1"/>
          </p:cNvCxnSpPr>
          <p:nvPr/>
        </p:nvCxnSpPr>
        <p:spPr>
          <a:xfrm>
            <a:off x="528320" y="3631149"/>
            <a:ext cx="9469120" cy="0"/>
          </a:xfrm>
          <a:prstGeom prst="straightConnector1">
            <a:avLst/>
          </a:prstGeom>
          <a:noFill/>
          <a:ln w="9525" cap="flat" cmpd="sng">
            <a:solidFill>
              <a:schemeClr val="tx1">
                <a:lumMod val="50000"/>
                <a:lumOff val="50000"/>
              </a:schemeClr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16" name="CuadroTexto 4">
            <a:extLst>
              <a:ext uri="{FF2B5EF4-FFF2-40B4-BE49-F238E27FC236}">
                <a16:creationId xmlns:a16="http://schemas.microsoft.com/office/drawing/2014/main" id="{A9B4BD22-AF40-4574-BB02-C00B471C806C}"/>
              </a:ext>
            </a:extLst>
          </p:cNvPr>
          <p:cNvSpPr txBox="1"/>
          <p:nvPr/>
        </p:nvSpPr>
        <p:spPr>
          <a:xfrm>
            <a:off x="523240" y="1250839"/>
            <a:ext cx="411526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8000"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 sz="2000">
                <a:latin typeface="+mj-lt"/>
                <a:ea typeface="Microsoft Sans Serif" panose="020B0604020202020204" pitchFamily="34" charset="0"/>
                <a:cs typeface="Poppins ExtraLight" panose="00000300000000000000" pitchFamily="2" charset="0"/>
              </a:defRPr>
            </a:pPr>
            <a:r>
              <a:t>1.1 El descargo de responsabilidad</a:t>
            </a:r>
          </a:p>
        </p:txBody>
      </p:sp>
      <p:pic>
        <p:nvPicPr>
          <p:cNvPr id="21" name="Immagine 20">
            <a:extLst>
              <a:ext uri="{FF2B5EF4-FFF2-40B4-BE49-F238E27FC236}">
                <a16:creationId xmlns:a16="http://schemas.microsoft.com/office/drawing/2014/main" id="{7271E359-97E3-4B6E-9933-C88E61DCFAF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1406" y="3002027"/>
            <a:ext cx="1347000" cy="1258244"/>
          </a:xfrm>
          <a:prstGeom prst="rect">
            <a:avLst/>
          </a:prstGeom>
        </p:spPr>
      </p:pic>
      <p:sp>
        <p:nvSpPr>
          <p:cNvPr id="8" name="Rettangolo con angoli arrotondati 8">
            <a:extLst>
              <a:ext uri="{FF2B5EF4-FFF2-40B4-BE49-F238E27FC236}">
                <a16:creationId xmlns:a16="http://schemas.microsoft.com/office/drawing/2014/main" id="{E67834CF-0CDD-477F-8490-ED932D0F7E02}"/>
              </a:ext>
            </a:extLst>
          </p:cNvPr>
          <p:cNvSpPr/>
          <p:nvPr/>
        </p:nvSpPr>
        <p:spPr>
          <a:xfrm>
            <a:off x="451030" y="669816"/>
            <a:ext cx="8579759" cy="5400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44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bIns="36000" anchor="ctr"/>
          <a:lstStyle/>
          <a:p>
            <a:pPr marL="108000" lvl="0">
              <a:lnSpc>
                <a:spcPts val="1800"/>
              </a:lnSpc>
              <a:defRPr sz="2000" b="1">
                <a:solidFill>
                  <a:prstClr val="white"/>
                </a:solidFill>
                <a:cs typeface="Poppins Medium" panose="00000600000000000000" pitchFamily="2" charset="0"/>
              </a:defRPr>
            </a:pPr>
            <a:r>
              <a:t>Notas de introducción a las inversiones en TI para las organizaciones de educación y formación </a:t>
            </a:r>
          </a:p>
        </p:txBody>
      </p:sp>
    </p:spTree>
    <p:extLst>
      <p:ext uri="{BB962C8B-B14F-4D97-AF65-F5344CB8AC3E}">
        <p14:creationId xmlns:p14="http://schemas.microsoft.com/office/powerpoint/2010/main" val="919464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uadroTexto 4">
            <a:extLst>
              <a:ext uri="{FF2B5EF4-FFF2-40B4-BE49-F238E27FC236}">
                <a16:creationId xmlns:a16="http://schemas.microsoft.com/office/drawing/2014/main" id="{221D9760-F645-4927-B7C4-E88AC4F46B5D}"/>
              </a:ext>
            </a:extLst>
          </p:cNvPr>
          <p:cNvSpPr txBox="1"/>
          <p:nvPr/>
        </p:nvSpPr>
        <p:spPr>
          <a:xfrm>
            <a:off x="523240" y="1250839"/>
            <a:ext cx="411526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8000"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 sz="2000">
                <a:latin typeface="+mj-lt"/>
                <a:ea typeface="Microsoft Sans Serif" panose="020B0604020202020204" pitchFamily="34" charset="0"/>
                <a:cs typeface="Poppins ExtraLight" panose="00000300000000000000" pitchFamily="2" charset="0"/>
              </a:defRPr>
            </a:pPr>
            <a:r>
              <a:t>1.2 Un enfoque </a:t>
            </a:r>
            <a:r>
              <a:rPr lang="es-ES"/>
              <a:t>bidimensional</a:t>
            </a:r>
            <a:endParaRPr/>
          </a:p>
        </p:txBody>
      </p:sp>
      <p:pic>
        <p:nvPicPr>
          <p:cNvPr id="18" name="Immagine 17">
            <a:extLst>
              <a:ext uri="{FF2B5EF4-FFF2-40B4-BE49-F238E27FC236}">
                <a16:creationId xmlns:a16="http://schemas.microsoft.com/office/drawing/2014/main" id="{1D2EE193-1B1C-4DD7-A5C8-16267C99B62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1406" y="3002027"/>
            <a:ext cx="1347000" cy="1258244"/>
          </a:xfrm>
          <a:prstGeom prst="rect">
            <a:avLst/>
          </a:prstGeom>
        </p:spPr>
      </p:pic>
      <p:sp>
        <p:nvSpPr>
          <p:cNvPr id="11" name="TextBox 54">
            <a:extLst>
              <a:ext uri="{FF2B5EF4-FFF2-40B4-BE49-F238E27FC236}">
                <a16:creationId xmlns:a16="http://schemas.microsoft.com/office/drawing/2014/main" id="{2F17DC47-0BEE-4ED4-BA6B-A229EF47F4E7}"/>
              </a:ext>
            </a:extLst>
          </p:cNvPr>
          <p:cNvSpPr txBox="1"/>
          <p:nvPr/>
        </p:nvSpPr>
        <p:spPr>
          <a:xfrm>
            <a:off x="626289" y="2104559"/>
            <a:ext cx="7611699" cy="1416748"/>
          </a:xfrm>
          <a:prstGeom prst="rect">
            <a:avLst/>
          </a:prstGeom>
          <a:noFill/>
        </p:spPr>
        <p:txBody>
          <a:bodyPr wrap="square" numCol="1">
            <a:noAutofit/>
          </a:bodyPr>
          <a:lstStyle/>
          <a:p>
            <a:pPr algn="just">
              <a:defRPr sz="2000" b="1">
                <a:cs typeface="Poppins Medium" panose="00000600000000000000" pitchFamily="2" charset="0"/>
              </a:defRPr>
            </a:pPr>
            <a:r>
              <a:t>¿Por qué incluso molestarse con la digitalización?</a:t>
            </a:r>
          </a:p>
          <a:p>
            <a:pPr marL="284400" lvl="0" algn="just">
              <a:lnSpc>
                <a:spcPct val="120000"/>
              </a:lnSpc>
              <a:defRPr sz="1600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t>Ajuste de la demanda más delgado, más claro y más rápido. Hasta sus elementos esenciales, la digitalización consiste en ser más estratégica y eficiente en la prestación de servicios y establecer una conexión directa con la cohorte de referencia abordada por la organización, y sus ETS y grupos de interés más relevantes.</a:t>
            </a:r>
          </a:p>
        </p:txBody>
      </p:sp>
      <p:sp>
        <p:nvSpPr>
          <p:cNvPr id="12" name="TextBox 54">
            <a:extLst>
              <a:ext uri="{FF2B5EF4-FFF2-40B4-BE49-F238E27FC236}">
                <a16:creationId xmlns:a16="http://schemas.microsoft.com/office/drawing/2014/main" id="{469A6D6B-69A1-4FF7-A4BD-4C4BC6E53D7D}"/>
              </a:ext>
            </a:extLst>
          </p:cNvPr>
          <p:cNvSpPr txBox="1"/>
          <p:nvPr/>
        </p:nvSpPr>
        <p:spPr>
          <a:xfrm>
            <a:off x="624880" y="3813766"/>
            <a:ext cx="7613108" cy="1575127"/>
          </a:xfrm>
          <a:prstGeom prst="rect">
            <a:avLst/>
          </a:prstGeom>
          <a:noFill/>
        </p:spPr>
        <p:txBody>
          <a:bodyPr wrap="square" numCol="1">
            <a:noAutofit/>
          </a:bodyPr>
          <a:lstStyle/>
          <a:p>
            <a:pPr lvl="0" algn="just">
              <a:defRPr sz="2000" b="1">
                <a:solidFill>
                  <a:prstClr val="black"/>
                </a:solidFill>
                <a:cs typeface="Poppins Medium" panose="00000600000000000000" pitchFamily="2" charset="0"/>
              </a:defRPr>
            </a:pPr>
            <a:r>
              <a:t>Una cartera de TI orientada a la organización y al alumno</a:t>
            </a:r>
          </a:p>
          <a:p>
            <a:pPr marL="284400" lvl="0" algn="just">
              <a:lnSpc>
                <a:spcPct val="120000"/>
              </a:lnSpc>
              <a:defRPr sz="1600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t>Esto ayuda a la organización a ser mucho más práctico en la comprensión de lo que realmente podrían necesitar para transitar hacia nuevos paradigmas de TI de la educación y la formación y que son coherentes con el potencial de las organizaciones y el público potencialmente abordado por su oferta. </a:t>
            </a:r>
          </a:p>
        </p:txBody>
      </p:sp>
      <p:cxnSp>
        <p:nvCxnSpPr>
          <p:cNvPr id="15" name="Google Shape;334;p29">
            <a:extLst>
              <a:ext uri="{FF2B5EF4-FFF2-40B4-BE49-F238E27FC236}">
                <a16:creationId xmlns:a16="http://schemas.microsoft.com/office/drawing/2014/main" id="{382200C6-79D1-44FE-A049-7231C96F4613}"/>
              </a:ext>
            </a:extLst>
          </p:cNvPr>
          <p:cNvCxnSpPr>
            <a:cxnSpLocks noChangeAspect="1"/>
          </p:cNvCxnSpPr>
          <p:nvPr/>
        </p:nvCxnSpPr>
        <p:spPr>
          <a:xfrm>
            <a:off x="528320" y="3631149"/>
            <a:ext cx="9469120" cy="0"/>
          </a:xfrm>
          <a:prstGeom prst="straightConnector1">
            <a:avLst/>
          </a:prstGeom>
          <a:noFill/>
          <a:ln w="9525" cap="flat" cmpd="sng">
            <a:solidFill>
              <a:schemeClr val="tx1">
                <a:lumMod val="50000"/>
                <a:lumOff val="50000"/>
              </a:schemeClr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16" name="Rettangolo con angoli arrotondati 8">
            <a:extLst>
              <a:ext uri="{FF2B5EF4-FFF2-40B4-BE49-F238E27FC236}">
                <a16:creationId xmlns:a16="http://schemas.microsoft.com/office/drawing/2014/main" id="{E67834CF-0CDD-477F-8490-ED932D0F7E02}"/>
              </a:ext>
            </a:extLst>
          </p:cNvPr>
          <p:cNvSpPr/>
          <p:nvPr/>
        </p:nvSpPr>
        <p:spPr>
          <a:xfrm>
            <a:off x="451030" y="669816"/>
            <a:ext cx="8579759" cy="5400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44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bIns="36000" anchor="ctr"/>
          <a:lstStyle/>
          <a:p>
            <a:pPr marL="108000" lvl="0">
              <a:lnSpc>
                <a:spcPts val="1800"/>
              </a:lnSpc>
              <a:defRPr sz="2000" b="1">
                <a:solidFill>
                  <a:prstClr val="white"/>
                </a:solidFill>
                <a:cs typeface="Poppins Medium" panose="00000600000000000000" pitchFamily="2" charset="0"/>
              </a:defRPr>
            </a:pPr>
            <a:r>
              <a:t>Notas de introducción a las inversiones en TI para las organizaciones de educación y formación </a:t>
            </a:r>
          </a:p>
        </p:txBody>
      </p:sp>
    </p:spTree>
    <p:extLst>
      <p:ext uri="{BB962C8B-B14F-4D97-AF65-F5344CB8AC3E}">
        <p14:creationId xmlns:p14="http://schemas.microsoft.com/office/powerpoint/2010/main" val="15155537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uadroTexto 4">
            <a:extLst>
              <a:ext uri="{FF2B5EF4-FFF2-40B4-BE49-F238E27FC236}">
                <a16:creationId xmlns:a16="http://schemas.microsoft.com/office/drawing/2014/main" id="{221D9760-F645-4927-B7C4-E88AC4F46B5D}"/>
              </a:ext>
            </a:extLst>
          </p:cNvPr>
          <p:cNvSpPr txBox="1"/>
          <p:nvPr/>
        </p:nvSpPr>
        <p:spPr>
          <a:xfrm>
            <a:off x="523240" y="1250839"/>
            <a:ext cx="411526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8000"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 sz="2000">
                <a:latin typeface="+mj-lt"/>
                <a:ea typeface="Microsoft Sans Serif" panose="020B0604020202020204" pitchFamily="34" charset="0"/>
                <a:cs typeface="Poppins ExtraLight" panose="00000300000000000000" pitchFamily="2" charset="0"/>
              </a:defRPr>
            </a:pPr>
            <a:r>
              <a:t>2.1 Interceptar malos hábitos</a:t>
            </a:r>
          </a:p>
        </p:txBody>
      </p:sp>
      <p:pic>
        <p:nvPicPr>
          <p:cNvPr id="18" name="Immagine 17">
            <a:extLst>
              <a:ext uri="{FF2B5EF4-FFF2-40B4-BE49-F238E27FC236}">
                <a16:creationId xmlns:a16="http://schemas.microsoft.com/office/drawing/2014/main" id="{1D2EE193-1B1C-4DD7-A5C8-16267C99B62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1406" y="3002027"/>
            <a:ext cx="1347000" cy="1258244"/>
          </a:xfrm>
          <a:prstGeom prst="rect">
            <a:avLst/>
          </a:prstGeom>
        </p:spPr>
      </p:pic>
      <p:sp>
        <p:nvSpPr>
          <p:cNvPr id="11" name="TextBox 54">
            <a:extLst>
              <a:ext uri="{FF2B5EF4-FFF2-40B4-BE49-F238E27FC236}">
                <a16:creationId xmlns:a16="http://schemas.microsoft.com/office/drawing/2014/main" id="{2F17DC47-0BEE-4ED4-BA6B-A229EF47F4E7}"/>
              </a:ext>
            </a:extLst>
          </p:cNvPr>
          <p:cNvSpPr txBox="1"/>
          <p:nvPr/>
        </p:nvSpPr>
        <p:spPr>
          <a:xfrm>
            <a:off x="626289" y="2104559"/>
            <a:ext cx="8643546" cy="1431121"/>
          </a:xfrm>
          <a:prstGeom prst="rect">
            <a:avLst/>
          </a:prstGeom>
          <a:noFill/>
        </p:spPr>
        <p:txBody>
          <a:bodyPr wrap="square" numCol="1">
            <a:noAutofit/>
          </a:bodyPr>
          <a:lstStyle/>
          <a:p>
            <a:pPr algn="just">
              <a:defRPr sz="2000" b="1">
                <a:cs typeface="Poppins Medium" panose="00000600000000000000" pitchFamily="2" charset="0"/>
              </a:defRPr>
            </a:pPr>
            <a:r>
              <a:t>Una planificación pobre y superficial está destinada a llevar al fracaso</a:t>
            </a:r>
          </a:p>
          <a:p>
            <a:pPr marL="284400" lvl="0" algn="just">
              <a:lnSpc>
                <a:spcPct val="120000"/>
              </a:lnSpc>
              <a:defRPr sz="1600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t>La mayoría de las organizaciones que están embarcando este nuevo camino hacia la digitalización no se dan cuenta de lo «</a:t>
            </a:r>
            <a:r>
              <a:rPr lang="es-ES"/>
              <a:t>pedregosa</a:t>
            </a:r>
            <a:r>
              <a:t>» que será la hoja de ruta. La disponibilidad de capitales y recursos económicos es solo el comienzo: los cambios concretos ocurren cuando los gerentes saben cómo implementar lo anteriormente mencionado </a:t>
            </a:r>
          </a:p>
        </p:txBody>
      </p:sp>
      <p:sp>
        <p:nvSpPr>
          <p:cNvPr id="16" name="Rettangolo con angoli arrotondati 8">
            <a:extLst>
              <a:ext uri="{FF2B5EF4-FFF2-40B4-BE49-F238E27FC236}">
                <a16:creationId xmlns:a16="http://schemas.microsoft.com/office/drawing/2014/main" id="{E67834CF-0CDD-477F-8490-ED932D0F7E02}"/>
              </a:ext>
            </a:extLst>
          </p:cNvPr>
          <p:cNvSpPr/>
          <p:nvPr/>
        </p:nvSpPr>
        <p:spPr>
          <a:xfrm>
            <a:off x="451030" y="669816"/>
            <a:ext cx="3711667" cy="5400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44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bIns="36000" anchor="ctr"/>
          <a:lstStyle/>
          <a:p>
            <a:pPr marL="108000" lvl="0">
              <a:lnSpc>
                <a:spcPts val="1800"/>
              </a:lnSpc>
              <a:defRPr sz="2000" b="1">
                <a:solidFill>
                  <a:prstClr val="white"/>
                </a:solidFill>
                <a:cs typeface="Poppins Medium" panose="00000600000000000000" pitchFamily="2" charset="0"/>
              </a:defRPr>
            </a:pPr>
            <a:r>
              <a:t>El NO de las inversiones en TI </a:t>
            </a:r>
          </a:p>
        </p:txBody>
      </p:sp>
      <p:cxnSp>
        <p:nvCxnSpPr>
          <p:cNvPr id="8" name="Google Shape;334;p29">
            <a:extLst>
              <a:ext uri="{FF2B5EF4-FFF2-40B4-BE49-F238E27FC236}">
                <a16:creationId xmlns:a16="http://schemas.microsoft.com/office/drawing/2014/main" id="{382200C6-79D1-44FE-A049-7231C96F4613}"/>
              </a:ext>
            </a:extLst>
          </p:cNvPr>
          <p:cNvCxnSpPr>
            <a:cxnSpLocks noChangeAspect="1"/>
          </p:cNvCxnSpPr>
          <p:nvPr/>
        </p:nvCxnSpPr>
        <p:spPr>
          <a:xfrm>
            <a:off x="528320" y="3631149"/>
            <a:ext cx="9469120" cy="0"/>
          </a:xfrm>
          <a:prstGeom prst="straightConnector1">
            <a:avLst/>
          </a:prstGeom>
          <a:noFill/>
          <a:ln w="9525" cap="flat" cmpd="sng">
            <a:solidFill>
              <a:schemeClr val="tx1">
                <a:lumMod val="50000"/>
                <a:lumOff val="50000"/>
              </a:schemeClr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9" name="TextBox 54">
            <a:extLst>
              <a:ext uri="{FF2B5EF4-FFF2-40B4-BE49-F238E27FC236}">
                <a16:creationId xmlns:a16="http://schemas.microsoft.com/office/drawing/2014/main" id="{469A6D6B-69A1-4FF7-A4BD-4C4BC6E53D7D}"/>
              </a:ext>
            </a:extLst>
          </p:cNvPr>
          <p:cNvSpPr txBox="1"/>
          <p:nvPr/>
        </p:nvSpPr>
        <p:spPr>
          <a:xfrm>
            <a:off x="624879" y="3813766"/>
            <a:ext cx="8644955" cy="1575127"/>
          </a:xfrm>
          <a:prstGeom prst="rect">
            <a:avLst/>
          </a:prstGeom>
          <a:noFill/>
        </p:spPr>
        <p:txBody>
          <a:bodyPr wrap="square" numCol="1">
            <a:noAutofit/>
          </a:bodyPr>
          <a:lstStyle/>
          <a:p>
            <a:pPr lvl="0" algn="just">
              <a:defRPr sz="2000" b="1">
                <a:solidFill>
                  <a:prstClr val="black"/>
                </a:solidFill>
                <a:cs typeface="Poppins Medium" panose="00000600000000000000" pitchFamily="2" charset="0"/>
              </a:defRPr>
            </a:pPr>
            <a:r>
              <a:t>A largo plazo surgirán y consolidarán beneficios concretos</a:t>
            </a:r>
          </a:p>
          <a:p>
            <a:pPr marL="284400" lvl="0" algn="just">
              <a:lnSpc>
                <a:spcPct val="120000"/>
              </a:lnSpc>
              <a:defRPr sz="1600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t>No tiene sentido elaborar estrategias sobre el compromiso de la organización con los nuevos modelos basados en TI de </a:t>
            </a:r>
            <a:r>
              <a:rPr i="1"/>
              <a:t>hacer las cosas </a:t>
            </a:r>
            <a:r>
              <a:t>si las primeras personas no están dispuestas a aceptar el hecho de que los resultados positivos se experimentarán a partir de cuando:</a:t>
            </a:r>
          </a:p>
          <a:p>
            <a:pPr marL="570150" lvl="0" indent="-285750" algn="just">
              <a:lnSpc>
                <a:spcPct val="120000"/>
              </a:lnSpc>
              <a:buFont typeface="Arial" panose="020B0604020202020204" pitchFamily="34" charset="0"/>
              <a:buChar char="•"/>
              <a:defRPr sz="1600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t>Finalmente se integra a nivel estructural </a:t>
            </a:r>
          </a:p>
          <a:p>
            <a:pPr marL="570150" lvl="0" indent="-285750" algn="just">
              <a:lnSpc>
                <a:spcPct val="120000"/>
              </a:lnSpc>
              <a:buFont typeface="Arial" panose="020B0604020202020204" pitchFamily="34" charset="0"/>
              <a:buChar char="•"/>
              <a:defRPr sz="1600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t>Profesionales y profesores están equipados para valorar las soluciones de TI en consecuencia </a:t>
            </a:r>
          </a:p>
        </p:txBody>
      </p:sp>
    </p:spTree>
    <p:extLst>
      <p:ext uri="{BB962C8B-B14F-4D97-AF65-F5344CB8AC3E}">
        <p14:creationId xmlns:p14="http://schemas.microsoft.com/office/powerpoint/2010/main" val="1107569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uadroTexto 4">
            <a:extLst>
              <a:ext uri="{FF2B5EF4-FFF2-40B4-BE49-F238E27FC236}">
                <a16:creationId xmlns:a16="http://schemas.microsoft.com/office/drawing/2014/main" id="{221D9760-F645-4927-B7C4-E88AC4F46B5D}"/>
              </a:ext>
            </a:extLst>
          </p:cNvPr>
          <p:cNvSpPr txBox="1"/>
          <p:nvPr/>
        </p:nvSpPr>
        <p:spPr>
          <a:xfrm>
            <a:off x="523240" y="1250839"/>
            <a:ext cx="562501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8000"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 sz="2000">
                <a:latin typeface="+mj-lt"/>
                <a:ea typeface="Microsoft Sans Serif" panose="020B0604020202020204" pitchFamily="34" charset="0"/>
                <a:cs typeface="Poppins ExtraLight" panose="00000300000000000000" pitchFamily="2" charset="0"/>
              </a:defRPr>
            </a:pPr>
            <a:r>
              <a:t>2.2 Tres errores comunes para reconocer y evitar</a:t>
            </a:r>
          </a:p>
        </p:txBody>
      </p:sp>
      <p:pic>
        <p:nvPicPr>
          <p:cNvPr id="18" name="Immagine 17">
            <a:extLst>
              <a:ext uri="{FF2B5EF4-FFF2-40B4-BE49-F238E27FC236}">
                <a16:creationId xmlns:a16="http://schemas.microsoft.com/office/drawing/2014/main" id="{1D2EE193-1B1C-4DD7-A5C8-16267C99B62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1406" y="3002027"/>
            <a:ext cx="1347000" cy="1258244"/>
          </a:xfrm>
          <a:prstGeom prst="rect">
            <a:avLst/>
          </a:prstGeom>
        </p:spPr>
      </p:pic>
      <p:sp>
        <p:nvSpPr>
          <p:cNvPr id="11" name="TextBox 54">
            <a:extLst>
              <a:ext uri="{FF2B5EF4-FFF2-40B4-BE49-F238E27FC236}">
                <a16:creationId xmlns:a16="http://schemas.microsoft.com/office/drawing/2014/main" id="{2F17DC47-0BEE-4ED4-BA6B-A229EF47F4E7}"/>
              </a:ext>
            </a:extLst>
          </p:cNvPr>
          <p:cNvSpPr txBox="1"/>
          <p:nvPr/>
        </p:nvSpPr>
        <p:spPr>
          <a:xfrm>
            <a:off x="626289" y="2104560"/>
            <a:ext cx="8257651" cy="897467"/>
          </a:xfrm>
          <a:prstGeom prst="rect">
            <a:avLst/>
          </a:prstGeom>
          <a:noFill/>
        </p:spPr>
        <p:txBody>
          <a:bodyPr wrap="square" numCol="1">
            <a:noAutofit/>
          </a:bodyPr>
          <a:lstStyle/>
          <a:p>
            <a:pPr algn="just">
              <a:defRPr sz="2000" b="1">
                <a:cs typeface="Poppins Medium" panose="00000600000000000000" pitchFamily="2" charset="0"/>
              </a:defRPr>
            </a:pPr>
            <a:r>
              <a:t>1. Un </a:t>
            </a:r>
            <a:r>
              <a:rPr i="1"/>
              <a:t>enfoque </a:t>
            </a:r>
            <a:r>
              <a:rPr lang="es-ES" i="1"/>
              <a:t>de “hacer llover”</a:t>
            </a:r>
            <a:endParaRPr/>
          </a:p>
          <a:p>
            <a:pPr marL="284400" lvl="0" algn="just">
              <a:lnSpc>
                <a:spcPct val="120000"/>
              </a:lnSpc>
              <a:defRPr sz="1600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t>El dinero se invierte en demasiadas cosas al mismo tiempo, con las expectativas falacias de que las cosas buenas sucederán independientemente, siendo el dinero visto como la meta, y no el recurso...</a:t>
            </a:r>
          </a:p>
        </p:txBody>
      </p:sp>
      <p:sp>
        <p:nvSpPr>
          <p:cNvPr id="16" name="Rettangolo con angoli arrotondati 8">
            <a:extLst>
              <a:ext uri="{FF2B5EF4-FFF2-40B4-BE49-F238E27FC236}">
                <a16:creationId xmlns:a16="http://schemas.microsoft.com/office/drawing/2014/main" id="{E67834CF-0CDD-477F-8490-ED932D0F7E02}"/>
              </a:ext>
            </a:extLst>
          </p:cNvPr>
          <p:cNvSpPr/>
          <p:nvPr/>
        </p:nvSpPr>
        <p:spPr>
          <a:xfrm>
            <a:off x="451030" y="669816"/>
            <a:ext cx="3711667" cy="5400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44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bIns="36000" anchor="ctr"/>
          <a:lstStyle/>
          <a:p>
            <a:pPr marL="108000" lvl="0">
              <a:lnSpc>
                <a:spcPts val="1800"/>
              </a:lnSpc>
              <a:defRPr sz="2000" b="1">
                <a:solidFill>
                  <a:prstClr val="white"/>
                </a:solidFill>
                <a:cs typeface="Poppins Medium" panose="00000600000000000000" pitchFamily="2" charset="0"/>
              </a:defRPr>
            </a:pPr>
            <a:r>
              <a:t>El NO de las inversiones en TI </a:t>
            </a:r>
          </a:p>
        </p:txBody>
      </p:sp>
      <p:sp>
        <p:nvSpPr>
          <p:cNvPr id="10" name="TextBox 54">
            <a:extLst>
              <a:ext uri="{FF2B5EF4-FFF2-40B4-BE49-F238E27FC236}">
                <a16:creationId xmlns:a16="http://schemas.microsoft.com/office/drawing/2014/main" id="{2F17DC47-0BEE-4ED4-BA6B-A229EF47F4E7}"/>
              </a:ext>
            </a:extLst>
          </p:cNvPr>
          <p:cNvSpPr txBox="1"/>
          <p:nvPr/>
        </p:nvSpPr>
        <p:spPr>
          <a:xfrm>
            <a:off x="626289" y="3271080"/>
            <a:ext cx="8257650" cy="897467"/>
          </a:xfrm>
          <a:prstGeom prst="rect">
            <a:avLst/>
          </a:prstGeom>
          <a:noFill/>
        </p:spPr>
        <p:txBody>
          <a:bodyPr wrap="square" numCol="1">
            <a:noAutofit/>
          </a:bodyPr>
          <a:lstStyle/>
          <a:p>
            <a:pPr algn="just">
              <a:defRPr sz="2000" b="1">
                <a:cs typeface="Poppins Medium" panose="00000600000000000000" pitchFamily="2" charset="0"/>
              </a:defRPr>
            </a:pPr>
            <a:r>
              <a:t>2. Priorizar la inversión donde realmente no se necesita</a:t>
            </a:r>
          </a:p>
          <a:p>
            <a:pPr marL="284400" lvl="0" algn="just">
              <a:lnSpc>
                <a:spcPct val="120000"/>
              </a:lnSpc>
              <a:defRPr sz="1600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t>Es muy probable que una gran parte de los recursos puestos a disposición se asignen a infraestructura física y de software, ignorando o subestimando los esfuerzos que deben desplegarse para capacitar al capital humano. </a:t>
            </a:r>
          </a:p>
        </p:txBody>
      </p:sp>
      <p:sp>
        <p:nvSpPr>
          <p:cNvPr id="12" name="TextBox 54">
            <a:extLst>
              <a:ext uri="{FF2B5EF4-FFF2-40B4-BE49-F238E27FC236}">
                <a16:creationId xmlns:a16="http://schemas.microsoft.com/office/drawing/2014/main" id="{2F17DC47-0BEE-4ED4-BA6B-A229EF47F4E7}"/>
              </a:ext>
            </a:extLst>
          </p:cNvPr>
          <p:cNvSpPr txBox="1"/>
          <p:nvPr/>
        </p:nvSpPr>
        <p:spPr>
          <a:xfrm>
            <a:off x="626290" y="4622158"/>
            <a:ext cx="8257649" cy="897467"/>
          </a:xfrm>
          <a:prstGeom prst="rect">
            <a:avLst/>
          </a:prstGeom>
          <a:noFill/>
        </p:spPr>
        <p:txBody>
          <a:bodyPr wrap="square" numCol="1">
            <a:noAutofit/>
          </a:bodyPr>
          <a:lstStyle/>
          <a:p>
            <a:pPr algn="just">
              <a:defRPr sz="2000" b="1">
                <a:cs typeface="Poppins Medium" panose="00000600000000000000" pitchFamily="2" charset="0"/>
              </a:defRPr>
            </a:pPr>
            <a:r>
              <a:t>3. Falta de una visión integral</a:t>
            </a:r>
          </a:p>
          <a:p>
            <a:pPr marL="284400" lvl="0" algn="just">
              <a:lnSpc>
                <a:spcPct val="120000"/>
              </a:lnSpc>
              <a:defRPr sz="1600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t>El panorama competitivo de la digitalización es útil cuando la estrategia subyacente prioriza las áreas donde más se necesita, no solo a las personas más ruidosas...</a:t>
            </a:r>
          </a:p>
        </p:txBody>
      </p:sp>
    </p:spTree>
    <p:extLst>
      <p:ext uri="{BB962C8B-B14F-4D97-AF65-F5344CB8AC3E}">
        <p14:creationId xmlns:p14="http://schemas.microsoft.com/office/powerpoint/2010/main" val="15087942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uadroTexto 4">
            <a:extLst>
              <a:ext uri="{FF2B5EF4-FFF2-40B4-BE49-F238E27FC236}">
                <a16:creationId xmlns:a16="http://schemas.microsoft.com/office/drawing/2014/main" id="{221D9760-F645-4927-B7C4-E88AC4F46B5D}"/>
              </a:ext>
            </a:extLst>
          </p:cNvPr>
          <p:cNvSpPr txBox="1"/>
          <p:nvPr/>
        </p:nvSpPr>
        <p:spPr>
          <a:xfrm>
            <a:off x="523240" y="1250839"/>
            <a:ext cx="562501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8000"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 sz="2000">
                <a:latin typeface="+mj-lt"/>
                <a:ea typeface="Microsoft Sans Serif" panose="020B0604020202020204" pitchFamily="34" charset="0"/>
                <a:cs typeface="Poppins ExtraLight" panose="00000300000000000000" pitchFamily="2" charset="0"/>
              </a:defRPr>
            </a:pPr>
            <a:r>
              <a:t>2.3 Señales </a:t>
            </a:r>
            <a:r>
              <a:rPr lang="es-ES"/>
              <a:t>de declive</a:t>
            </a:r>
            <a:endParaRPr/>
          </a:p>
        </p:txBody>
      </p:sp>
      <p:pic>
        <p:nvPicPr>
          <p:cNvPr id="18" name="Immagine 17">
            <a:extLst>
              <a:ext uri="{FF2B5EF4-FFF2-40B4-BE49-F238E27FC236}">
                <a16:creationId xmlns:a16="http://schemas.microsoft.com/office/drawing/2014/main" id="{1D2EE193-1B1C-4DD7-A5C8-16267C99B62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1406" y="3002027"/>
            <a:ext cx="1347000" cy="1258244"/>
          </a:xfrm>
          <a:prstGeom prst="rect">
            <a:avLst/>
          </a:prstGeom>
        </p:spPr>
      </p:pic>
      <p:sp>
        <p:nvSpPr>
          <p:cNvPr id="11" name="TextBox 54">
            <a:extLst>
              <a:ext uri="{FF2B5EF4-FFF2-40B4-BE49-F238E27FC236}">
                <a16:creationId xmlns:a16="http://schemas.microsoft.com/office/drawing/2014/main" id="{2F17DC47-0BEE-4ED4-BA6B-A229EF47F4E7}"/>
              </a:ext>
            </a:extLst>
          </p:cNvPr>
          <p:cNvSpPr txBox="1"/>
          <p:nvPr/>
        </p:nvSpPr>
        <p:spPr>
          <a:xfrm>
            <a:off x="659845" y="1822663"/>
            <a:ext cx="8576433" cy="3616971"/>
          </a:xfrm>
          <a:prstGeom prst="rect">
            <a:avLst/>
          </a:prstGeom>
          <a:noFill/>
        </p:spPr>
        <p:txBody>
          <a:bodyPr wrap="square" numCol="1">
            <a:noAutofit/>
          </a:bodyPr>
          <a:lstStyle/>
          <a:p>
            <a:pPr algn="just">
              <a:defRPr sz="2000" b="1">
                <a:cs typeface="Poppins Medium" panose="00000600000000000000" pitchFamily="2" charset="0"/>
              </a:defRPr>
            </a:pPr>
            <a:r>
              <a:t>Recogiendo las banderas rojas</a:t>
            </a:r>
          </a:p>
          <a:p>
            <a:pPr marL="284400" lvl="0" algn="just">
              <a:lnSpc>
                <a:spcPct val="120000"/>
              </a:lnSpc>
              <a:defRPr sz="1600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t>La experiencia ha demostrado que hay algunos indicadores claros que deberían percibirse inmediatamente como mensaje de angustia. Una vez que estos comienzan a manifestarse, es importante que los gerentes intervengan, recopilen información de lo que está sucediendo y reaccionen en consecuencia.</a:t>
            </a:r>
          </a:p>
          <a:p>
            <a:pPr marL="284400" lvl="0" algn="just">
              <a:lnSpc>
                <a:spcPct val="120000"/>
              </a:lnSpc>
            </a:pPr>
            <a:endParaRPr sz="1600">
              <a:solidFill>
                <a:prstClr val="black"/>
              </a:solidFill>
              <a:latin typeface="Calibri Light" panose="020F0302020204030204"/>
              <a:cs typeface="Poppins ExtraLight" panose="00000300000000000000" pitchFamily="2" charset="0"/>
            </a:endParaRPr>
          </a:p>
          <a:p>
            <a:pPr marL="284400" lvl="0" algn="just">
              <a:lnSpc>
                <a:spcPct val="120000"/>
              </a:lnSpc>
              <a:defRPr sz="1600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t>Cuanto más se ignoran, más organizaciones se alejan del plan inicial.</a:t>
            </a:r>
          </a:p>
          <a:p>
            <a:pPr marL="284400" lvl="0" algn="just">
              <a:lnSpc>
                <a:spcPct val="120000"/>
              </a:lnSpc>
            </a:pPr>
            <a:endParaRPr sz="1600">
              <a:solidFill>
                <a:prstClr val="black"/>
              </a:solidFill>
              <a:latin typeface="Calibri Light" panose="020F0302020204030204"/>
              <a:cs typeface="Poppins ExtraLight" panose="00000300000000000000" pitchFamily="2" charset="0"/>
            </a:endParaRPr>
          </a:p>
          <a:p>
            <a:pPr marL="284400" lvl="0" algn="just">
              <a:lnSpc>
                <a:spcPct val="120000"/>
              </a:lnSpc>
              <a:defRPr sz="1600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t>El escenario típico es:</a:t>
            </a:r>
          </a:p>
          <a:p>
            <a:pPr marL="570150" lvl="0" indent="-285750" algn="just">
              <a:lnSpc>
                <a:spcPct val="120000"/>
              </a:lnSpc>
              <a:buFont typeface="Arial" panose="020B0604020202020204" pitchFamily="34" charset="0"/>
              <a:buChar char="•"/>
              <a:defRPr sz="1600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t>Entropía a través de la cadena de mando</a:t>
            </a:r>
          </a:p>
          <a:p>
            <a:pPr marL="570150" lvl="0" indent="-285750" algn="just">
              <a:lnSpc>
                <a:spcPct val="120000"/>
              </a:lnSpc>
              <a:buFont typeface="Arial" panose="020B0604020202020204" pitchFamily="34" charset="0"/>
              <a:buChar char="•"/>
              <a:defRPr sz="1600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t>Sobrecomplejidad de procesos relativamente sencillos y simplificados</a:t>
            </a:r>
          </a:p>
          <a:p>
            <a:pPr marL="570150" lvl="0" indent="-285750" algn="just">
              <a:lnSpc>
                <a:spcPct val="120000"/>
              </a:lnSpc>
              <a:buFont typeface="Arial" panose="020B0604020202020204" pitchFamily="34" charset="0"/>
              <a:buChar char="•"/>
              <a:defRPr sz="1600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t>Mal</a:t>
            </a:r>
            <a:r>
              <a:rPr lang="es-ES"/>
              <a:t>a gobernanza </a:t>
            </a:r>
            <a:r>
              <a:t>y falta de responsabilidades (es decir, la tentación de confiar en un principio de </a:t>
            </a:r>
            <a:r>
              <a:rPr i="1"/>
              <a:t>laissez faire</a:t>
            </a:r>
            <a:r>
              <a:rPr lang="es-ES" i="1"/>
              <a:t>, </a:t>
            </a:r>
            <a:r>
              <a:rPr lang="es-ES"/>
              <a:t>o dejar que ocurra</a:t>
            </a:r>
            <a:r>
              <a:t>)</a:t>
            </a:r>
          </a:p>
        </p:txBody>
      </p:sp>
      <p:sp>
        <p:nvSpPr>
          <p:cNvPr id="16" name="Rettangolo con angoli arrotondati 8">
            <a:extLst>
              <a:ext uri="{FF2B5EF4-FFF2-40B4-BE49-F238E27FC236}">
                <a16:creationId xmlns:a16="http://schemas.microsoft.com/office/drawing/2014/main" id="{E67834CF-0CDD-477F-8490-ED932D0F7E02}"/>
              </a:ext>
            </a:extLst>
          </p:cNvPr>
          <p:cNvSpPr/>
          <p:nvPr/>
        </p:nvSpPr>
        <p:spPr>
          <a:xfrm>
            <a:off x="451030" y="669816"/>
            <a:ext cx="3711667" cy="5400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44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bIns="36000" anchor="ctr"/>
          <a:lstStyle/>
          <a:p>
            <a:pPr marL="108000" lvl="0">
              <a:lnSpc>
                <a:spcPts val="1800"/>
              </a:lnSpc>
              <a:defRPr sz="2000" b="1">
                <a:solidFill>
                  <a:prstClr val="white"/>
                </a:solidFill>
                <a:cs typeface="Poppins Medium" panose="00000600000000000000" pitchFamily="2" charset="0"/>
              </a:defRPr>
            </a:pPr>
            <a:r>
              <a:t>El NO de las inversiones en TI </a:t>
            </a:r>
          </a:p>
        </p:txBody>
      </p:sp>
    </p:spTree>
    <p:extLst>
      <p:ext uri="{BB962C8B-B14F-4D97-AF65-F5344CB8AC3E}">
        <p14:creationId xmlns:p14="http://schemas.microsoft.com/office/powerpoint/2010/main" val="3323939068"/>
      </p:ext>
    </p:extLst>
  </p:cSld>
  <p:clrMapOvr>
    <a:masterClrMapping/>
  </p:clrMapOvr>
</p:sld>
</file>

<file path=ppt/theme/theme1.xml><?xml version="1.0" encoding="utf-8"?>
<a:theme xmlns:a="http://schemas.openxmlformats.org/drawingml/2006/main" name="RESET 100K COV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MODULE 6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MODULE EXTR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RESET 15K COV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RESET 100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RESET 15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MODULE 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MODULE 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MODULE 3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MODULE 4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MODULE 5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2862</Words>
  <Application>Microsoft Office PowerPoint</Application>
  <PresentationFormat>Panorámica</PresentationFormat>
  <Paragraphs>292</Paragraphs>
  <Slides>27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11</vt:i4>
      </vt:variant>
      <vt:variant>
        <vt:lpstr>Títulos de diapositiva</vt:lpstr>
      </vt:variant>
      <vt:variant>
        <vt:i4>27</vt:i4>
      </vt:variant>
    </vt:vector>
  </HeadingPairs>
  <TitlesOfParts>
    <vt:vector size="43" baseType="lpstr">
      <vt:lpstr>Arial</vt:lpstr>
      <vt:lpstr>Calibri</vt:lpstr>
      <vt:lpstr>Calibri Light</vt:lpstr>
      <vt:lpstr>Poppins Medium</vt:lpstr>
      <vt:lpstr>Wingdings</vt:lpstr>
      <vt:lpstr>RESET 100K COVER</vt:lpstr>
      <vt:lpstr>RESET 15K COVER</vt:lpstr>
      <vt:lpstr>RESET 100K</vt:lpstr>
      <vt:lpstr>RESET 15K</vt:lpstr>
      <vt:lpstr>MODULE 1</vt:lpstr>
      <vt:lpstr>MODULE 2</vt:lpstr>
      <vt:lpstr>MODULE 3</vt:lpstr>
      <vt:lpstr>MODULE 4</vt:lpstr>
      <vt:lpstr>MODULE 5</vt:lpstr>
      <vt:lpstr>MODULE 6</vt:lpstr>
      <vt:lpstr>MODULE EXTRA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Miriam Internet Web Solutions</dc:creator>
  <cp:lastModifiedBy>Miriam Internet Web Solutions</cp:lastModifiedBy>
  <cp:revision>420</cp:revision>
  <dcterms:created xsi:type="dcterms:W3CDTF">2022-04-26T11:43:16Z</dcterms:created>
  <dcterms:modified xsi:type="dcterms:W3CDTF">2023-03-28T11:22:21Z</dcterms:modified>
</cp:coreProperties>
</file>