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slideLayouts/slideLayout5.xml" ContentType="application/vnd.openxmlformats-officedocument.presentationml.slideLayout+xml"/>
  <Override PartName="/ppt/theme/theme5.xml" ContentType="application/vnd.openxmlformats-officedocument.theme+xml"/>
  <Override PartName="/ppt/slideLayouts/slideLayout6.xml" ContentType="application/vnd.openxmlformats-officedocument.presentationml.slideLayout+xml"/>
  <Override PartName="/ppt/theme/theme6.xml" ContentType="application/vnd.openxmlformats-officedocument.theme+xml"/>
  <Override PartName="/ppt/slideLayouts/slideLayout7.xml" ContentType="application/vnd.openxmlformats-officedocument.presentationml.slideLayout+xml"/>
  <Override PartName="/ppt/theme/theme7.xml" ContentType="application/vnd.openxmlformats-officedocument.theme+xml"/>
  <Override PartName="/ppt/slideLayouts/slideLayout8.xml" ContentType="application/vnd.openxmlformats-officedocument.presentationml.slideLayout+xml"/>
  <Override PartName="/ppt/theme/theme8.xml" ContentType="application/vnd.openxmlformats-officedocument.theme+xml"/>
  <Override PartName="/ppt/slideLayouts/slideLayout9.xml" ContentType="application/vnd.openxmlformats-officedocument.presentationml.slideLayout+xml"/>
  <Override PartName="/ppt/theme/theme9.xml" ContentType="application/vnd.openxmlformats-officedocument.theme+xml"/>
  <Override PartName="/ppt/slideLayouts/slideLayout10.xml" ContentType="application/vnd.openxmlformats-officedocument.presentationml.slideLayout+xml"/>
  <Override PartName="/ppt/theme/theme10.xml" ContentType="application/vnd.openxmlformats-officedocument.theme+xml"/>
  <Override PartName="/ppt/slideLayouts/slideLayout11.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13" r:id="rId2"/>
    <p:sldMasterId id="2147483660" r:id="rId3"/>
    <p:sldMasterId id="2147483711" r:id="rId4"/>
    <p:sldMasterId id="2147483699" r:id="rId5"/>
    <p:sldMasterId id="2147483697" r:id="rId6"/>
    <p:sldMasterId id="2147483701" r:id="rId7"/>
    <p:sldMasterId id="2147483703" r:id="rId8"/>
    <p:sldMasterId id="2147483705" r:id="rId9"/>
    <p:sldMasterId id="2147483707" r:id="rId10"/>
    <p:sldMasterId id="2147483709" r:id="rId11"/>
  </p:sldMasterIdLst>
  <p:notesMasterIdLst>
    <p:notesMasterId r:id="rId46"/>
  </p:notesMasterIdLst>
  <p:sldIdLst>
    <p:sldId id="256" r:id="rId12"/>
    <p:sldId id="280" r:id="rId13"/>
    <p:sldId id="276" r:id="rId14"/>
    <p:sldId id="277" r:id="rId15"/>
    <p:sldId id="279" r:id="rId16"/>
    <p:sldId id="305" r:id="rId17"/>
    <p:sldId id="306" r:id="rId18"/>
    <p:sldId id="307" r:id="rId19"/>
    <p:sldId id="308" r:id="rId20"/>
    <p:sldId id="309" r:id="rId21"/>
    <p:sldId id="310" r:id="rId22"/>
    <p:sldId id="311" r:id="rId23"/>
    <p:sldId id="312" r:id="rId24"/>
    <p:sldId id="313" r:id="rId25"/>
    <p:sldId id="314" r:id="rId26"/>
    <p:sldId id="315" r:id="rId27"/>
    <p:sldId id="316" r:id="rId28"/>
    <p:sldId id="317" r:id="rId29"/>
    <p:sldId id="318" r:id="rId30"/>
    <p:sldId id="319" r:id="rId31"/>
    <p:sldId id="320" r:id="rId32"/>
    <p:sldId id="321" r:id="rId33"/>
    <p:sldId id="322" r:id="rId34"/>
    <p:sldId id="323" r:id="rId35"/>
    <p:sldId id="324" r:id="rId36"/>
    <p:sldId id="325" r:id="rId37"/>
    <p:sldId id="326" r:id="rId38"/>
    <p:sldId id="327" r:id="rId39"/>
    <p:sldId id="328" r:id="rId40"/>
    <p:sldId id="290" r:id="rId41"/>
    <p:sldId id="294" r:id="rId42"/>
    <p:sldId id="296" r:id="rId43"/>
    <p:sldId id="298" r:id="rId44"/>
    <p:sldId id="266" r:id="rId45"/>
  </p:sldIdLst>
  <p:sldSz cx="12192000" cy="6858000"/>
  <p:notesSz cx="6858000" cy="9144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68" userDrawn="1">
          <p15:clr>
            <a:srgbClr val="A4A3A4"/>
          </p15:clr>
        </p15:guide>
        <p15:guide id="2" pos="4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CAB49"/>
    <a:srgbClr val="F5911B"/>
    <a:srgbClr val="ED388A"/>
    <a:srgbClr val="9A2583"/>
    <a:srgbClr val="0AA14A"/>
    <a:srgbClr val="1CBECC"/>
    <a:srgbClr val="F14F25"/>
    <a:srgbClr val="FABF7A"/>
    <a:srgbClr val="FFFFFF"/>
    <a:srgbClr val="9B25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70" autoAdjust="0"/>
    <p:restoredTop sz="94660"/>
  </p:normalViewPr>
  <p:slideViewPr>
    <p:cSldViewPr snapToGrid="0">
      <p:cViewPr>
        <p:scale>
          <a:sx n="90" d="100"/>
          <a:sy n="90" d="100"/>
        </p:scale>
        <p:origin x="638" y="86"/>
      </p:cViewPr>
      <p:guideLst>
        <p:guide orient="horz" pos="2568"/>
        <p:guide pos="461"/>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9" Type="http://schemas.openxmlformats.org/officeDocument/2006/relationships/slide" Target="slides/slide28.xml"/><Relationship Id="rId21" Type="http://schemas.openxmlformats.org/officeDocument/2006/relationships/slide" Target="slides/slide10.xml"/><Relationship Id="rId34" Type="http://schemas.openxmlformats.org/officeDocument/2006/relationships/slide" Target="slides/slide23.xml"/><Relationship Id="rId42" Type="http://schemas.openxmlformats.org/officeDocument/2006/relationships/slide" Target="slides/slide3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5.xml"/><Relationship Id="rId29" Type="http://schemas.openxmlformats.org/officeDocument/2006/relationships/slide" Target="slides/slide18.xml"/><Relationship Id="rId11" Type="http://schemas.openxmlformats.org/officeDocument/2006/relationships/slideMaster" Target="slideMasters/slideMaster11.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slide" Target="slides/slide26.xml"/><Relationship Id="rId40" Type="http://schemas.openxmlformats.org/officeDocument/2006/relationships/slide" Target="slides/slide29.xml"/><Relationship Id="rId45" Type="http://schemas.openxmlformats.org/officeDocument/2006/relationships/slide" Target="slides/slide34.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slide" Target="slides/slide25.xml"/><Relationship Id="rId49"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8.xml"/><Relationship Id="rId31" Type="http://schemas.openxmlformats.org/officeDocument/2006/relationships/slide" Target="slides/slide20.xml"/><Relationship Id="rId44" Type="http://schemas.openxmlformats.org/officeDocument/2006/relationships/slide" Target="slides/slide33.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slide" Target="slides/slide24.xml"/><Relationship Id="rId43" Type="http://schemas.openxmlformats.org/officeDocument/2006/relationships/slide" Target="slides/slide32.xml"/><Relationship Id="rId48" Type="http://schemas.openxmlformats.org/officeDocument/2006/relationships/viewProps" Target="viewProps.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slide" Target="slides/slide22.xml"/><Relationship Id="rId38" Type="http://schemas.openxmlformats.org/officeDocument/2006/relationships/slide" Target="slides/slide27.xml"/><Relationship Id="rId46" Type="http://schemas.openxmlformats.org/officeDocument/2006/relationships/notesMaster" Target="notesMasters/notesMaster1.xml"/><Relationship Id="rId20" Type="http://schemas.openxmlformats.org/officeDocument/2006/relationships/slide" Target="slides/slide9.xml"/><Relationship Id="rId41" Type="http://schemas.openxmlformats.org/officeDocument/2006/relationships/slide" Target="slides/slide30.xml"/><Relationship Id="rId1" Type="http://schemas.openxmlformats.org/officeDocument/2006/relationships/slideMaster" Target="slideMasters/slideMaster1.xml"/><Relationship Id="rId6" Type="http://schemas.openxmlformats.org/officeDocument/2006/relationships/slideMaster" Target="slideMasters/slideMaster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a:lstStyle>
            <a:lvl1pPr algn="l">
              <a:defRPr sz="1200"/>
            </a:lvl1pPr>
          </a:lstStyle>
          <a:p>
            <a:endParaRP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a:lstStyle>
            <a:lvl1pPr algn="r">
              <a:defRPr sz="1200"/>
            </a:lvl1pPr>
          </a:lstStyle>
          <a:p>
            <a:fld id="{3F397D53-4A8A-494B-BAB4-1DCCE438D291}" type="datetimeFigureOut">
              <a:rPr lang="es-ES" smtClean="0"/>
              <a:t>21/03/2023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anchor="ctr"/>
          <a:lstStyle/>
          <a:p>
            <a:endParaRP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a:lstStyle/>
          <a:p>
            <a:pPr lvl="0"/>
            <a:r>
              <a:t>Haga clic para modificar los estilos de texto del patrón</a:t>
            </a:r>
          </a:p>
          <a:p>
            <a:pPr lvl="1"/>
            <a:r>
              <a:t>Segundo nivel</a:t>
            </a:r>
          </a:p>
          <a:p>
            <a:pPr lvl="2"/>
            <a:r>
              <a:t>Tercer nivel</a:t>
            </a:r>
          </a:p>
          <a:p>
            <a:pPr lvl="3"/>
            <a:r>
              <a:t>Cuarto nivel</a:t>
            </a:r>
          </a:p>
          <a:p>
            <a:pPr lvl="4"/>
            <a:r>
              <a:t>Nivel de Quinto</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anchor="b"/>
          <a:lstStyle>
            <a:lvl1pPr algn="l">
              <a:defRPr sz="1200"/>
            </a:lvl1pPr>
          </a:lstStyle>
          <a:p>
            <a:endParaRP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anchor="b"/>
          <a:lstStyle>
            <a:lvl1pPr algn="r">
              <a:defRPr sz="1200"/>
            </a:lvl1pPr>
          </a:lstStyle>
          <a:p>
            <a:fld id="{50E41577-C281-4386-895D-15B7A289BE96}" type="slidenum">
              <a:rPr lang="es-ES" smtClean="0"/>
              <a:t>‹Nº›</a:t>
            </a:fld>
            <a:endParaRPr lang="es-ES"/>
          </a:p>
        </p:txBody>
      </p:sp>
    </p:spTree>
    <p:extLst>
      <p:ext uri="{BB962C8B-B14F-4D97-AF65-F5344CB8AC3E}">
        <p14:creationId xmlns:p14="http://schemas.microsoft.com/office/powerpoint/2010/main" val="1798647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1417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246063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2297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911159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591557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1000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4628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6" name="Marcador de número de diapositiva 5">
            <a:extLst>
              <a:ext uri="{FF2B5EF4-FFF2-40B4-BE49-F238E27FC236}">
                <a16:creationId xmlns:a16="http://schemas.microsoft.com/office/drawing/2014/main" id="{FF904BC5-3785-99F0-4C3E-372CCA0ADACA}"/>
              </a:ext>
            </a:extLst>
          </p:cNvPr>
          <p:cNvSpPr>
            <a:spLocks noGrp="1"/>
          </p:cNvSpPr>
          <p:nvPr>
            <p:ph type="sldNum" sz="quarter" idx="12"/>
          </p:nvPr>
        </p:nvSpPr>
        <p:spPr>
          <a:xfrm>
            <a:off x="8610600" y="6356350"/>
            <a:ext cx="2743200" cy="365125"/>
          </a:xfrm>
          <a:prstGeom prst="rect">
            <a:avLst/>
          </a:prstGeom>
        </p:spPr>
        <p:txBody>
          <a:bodyPr/>
          <a:lstStyle/>
          <a:p>
            <a:fld id="{C0B24B87-E8BE-4934-B11D-A8C6E2CFA065}" type="slidenum">
              <a:rPr lang="es-ES" smtClean="0"/>
              <a:t>‹Nº›</a:t>
            </a:fld>
            <a:endParaRPr lang="es-ES"/>
          </a:p>
        </p:txBody>
      </p:sp>
    </p:spTree>
    <p:extLst>
      <p:ext uri="{BB962C8B-B14F-4D97-AF65-F5344CB8AC3E}">
        <p14:creationId xmlns:p14="http://schemas.microsoft.com/office/powerpoint/2010/main" val="55500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7067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5146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2013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10.xml"/><Relationship Id="rId1" Type="http://schemas.openxmlformats.org/officeDocument/2006/relationships/slideLayout" Target="../slideLayouts/slideLayout10.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11.xml"/><Relationship Id="rId1" Type="http://schemas.openxmlformats.org/officeDocument/2006/relationships/slideLayout" Target="../slideLayouts/slideLayout1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0.png"/><Relationship Id="rId7" Type="http://schemas.openxmlformats.org/officeDocument/2006/relationships/image" Target="../media/image5.png"/><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4.xml"/><Relationship Id="rId1" Type="http://schemas.openxmlformats.org/officeDocument/2006/relationships/slideLayout" Target="../slideLayouts/slideLayout4.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5.xml"/><Relationship Id="rId1" Type="http://schemas.openxmlformats.org/officeDocument/2006/relationships/slideLayout" Target="../slideLayouts/slideLayout5.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6.xml"/><Relationship Id="rId1" Type="http://schemas.openxmlformats.org/officeDocument/2006/relationships/slideLayout" Target="../slideLayouts/slideLayout6.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7.xm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8.xml"/><Relationship Id="rId1" Type="http://schemas.openxmlformats.org/officeDocument/2006/relationships/slideLayout" Target="../slideLayouts/slideLayout8.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_rels/slideMaster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theme" Target="../theme/theme9.xml"/><Relationship Id="rId1" Type="http://schemas.openxmlformats.org/officeDocument/2006/relationships/slideLayout" Target="../slideLayouts/slideLayout9.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BD3A23B-EB75-355C-3D2A-573A6000CE6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811084" y="1690210"/>
            <a:ext cx="3913115" cy="2608743"/>
          </a:xfrm>
          <a:prstGeom prst="rect">
            <a:avLst/>
          </a:prstGeom>
        </p:spPr>
      </p:pic>
      <p:grpSp>
        <p:nvGrpSpPr>
          <p:cNvPr id="27" name="Gruppo 26">
            <a:extLst>
              <a:ext uri="{FF2B5EF4-FFF2-40B4-BE49-F238E27FC236}">
                <a16:creationId xmlns:a16="http://schemas.microsoft.com/office/drawing/2014/main" id="{137C2F75-71AB-42A9-9775-C733567CB7E6}"/>
              </a:ext>
            </a:extLst>
          </p:cNvPr>
          <p:cNvGrpSpPr/>
          <p:nvPr userDrawn="1"/>
        </p:nvGrpSpPr>
        <p:grpSpPr>
          <a:xfrm>
            <a:off x="607443" y="5784622"/>
            <a:ext cx="10977114" cy="874724"/>
            <a:chOff x="607443" y="5723662"/>
            <a:chExt cx="10977114" cy="874724"/>
          </a:xfrm>
        </p:grpSpPr>
        <p:pic>
          <p:nvPicPr>
            <p:cNvPr id="28" name="Imagen 7">
              <a:extLst>
                <a:ext uri="{FF2B5EF4-FFF2-40B4-BE49-F238E27FC236}">
                  <a16:creationId xmlns:a16="http://schemas.microsoft.com/office/drawing/2014/main" id="{FF897D87-92A4-4E27-B64D-E0AD6A548EAE}"/>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633578" y="6139462"/>
              <a:ext cx="2187488" cy="458924"/>
            </a:xfrm>
            <a:prstGeom prst="rect">
              <a:avLst/>
            </a:prstGeom>
          </p:spPr>
        </p:pic>
        <p:sp>
          <p:nvSpPr>
            <p:cNvPr id="29" name="CuadroTexto 51">
              <a:extLst>
                <a:ext uri="{FF2B5EF4-FFF2-40B4-BE49-F238E27FC236}">
                  <a16:creationId xmlns:a16="http://schemas.microsoft.com/office/drawing/2014/main" id="{001CEFBF-F1A1-484F-AF31-A08E7D54B4A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defRPr sz="1000">
                  <a:latin typeface="+mn-lt"/>
                </a:defRPr>
              </a:pPr>
              <a:r>
                <a:t>«El apoyo de la Comisión Europea a la producción de esta publicación no constituye una aprobación de los contenidos que reflejan únicamente las opiniones de los autores, y la Comisión no puede ser considerada responsable del uso que pueda hacerse de la información contenida en la misma.»</a:t>
              </a:r>
            </a:p>
          </p:txBody>
        </p:sp>
        <p:sp>
          <p:nvSpPr>
            <p:cNvPr id="30" name="object 12">
              <a:extLst>
                <a:ext uri="{FF2B5EF4-FFF2-40B4-BE49-F238E27FC236}">
                  <a16:creationId xmlns:a16="http://schemas.microsoft.com/office/drawing/2014/main" id="{D104A72A-ED41-409D-A168-227DA93B549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a:lstStyle/>
            <a:p>
              <a:endParaRPr/>
            </a:p>
          </p:txBody>
        </p:sp>
        <p:pic>
          <p:nvPicPr>
            <p:cNvPr id="31" name="object 13">
              <a:extLst>
                <a:ext uri="{FF2B5EF4-FFF2-40B4-BE49-F238E27FC236}">
                  <a16:creationId xmlns:a16="http://schemas.microsoft.com/office/drawing/2014/main" id="{151278A2-4869-451E-8031-FE4EAE30446A}"/>
                </a:ext>
              </a:extLst>
            </p:cNvPr>
            <p:cNvPicPr/>
            <p:nvPr userDrawn="1"/>
          </p:nvPicPr>
          <p:blipFill>
            <a:blip r:embed="rId5" cstate="print"/>
            <a:stretch>
              <a:fillRect/>
            </a:stretch>
          </p:blipFill>
          <p:spPr>
            <a:xfrm>
              <a:off x="607443" y="5799864"/>
              <a:ext cx="152399" cy="152400"/>
            </a:xfrm>
            <a:prstGeom prst="rect">
              <a:avLst/>
            </a:prstGeom>
          </p:spPr>
        </p:pic>
        <p:pic>
          <p:nvPicPr>
            <p:cNvPr id="32" name="object 14">
              <a:extLst>
                <a:ext uri="{FF2B5EF4-FFF2-40B4-BE49-F238E27FC236}">
                  <a16:creationId xmlns:a16="http://schemas.microsoft.com/office/drawing/2014/main" id="{6505B6A2-FA9C-43AA-AC19-3E0C1D0C75DC}"/>
                </a:ext>
              </a:extLst>
            </p:cNvPr>
            <p:cNvPicPr/>
            <p:nvPr userDrawn="1"/>
          </p:nvPicPr>
          <p:blipFill>
            <a:blip r:embed="rId6" cstate="print"/>
            <a:stretch>
              <a:fillRect/>
            </a:stretch>
          </p:blipFill>
          <p:spPr>
            <a:xfrm>
              <a:off x="966872" y="5799864"/>
              <a:ext cx="152399" cy="152400"/>
            </a:xfrm>
            <a:prstGeom prst="rect">
              <a:avLst/>
            </a:prstGeom>
          </p:spPr>
        </p:pic>
        <p:pic>
          <p:nvPicPr>
            <p:cNvPr id="33" name="object 15">
              <a:extLst>
                <a:ext uri="{FF2B5EF4-FFF2-40B4-BE49-F238E27FC236}">
                  <a16:creationId xmlns:a16="http://schemas.microsoft.com/office/drawing/2014/main" id="{384A9780-663D-4F1B-B81E-A4161A7B7E31}"/>
                </a:ext>
              </a:extLst>
            </p:cNvPr>
            <p:cNvPicPr/>
            <p:nvPr userDrawn="1"/>
          </p:nvPicPr>
          <p:blipFill>
            <a:blip r:embed="rId7" cstate="print"/>
            <a:stretch>
              <a:fillRect/>
            </a:stretch>
          </p:blipFill>
          <p:spPr>
            <a:xfrm>
              <a:off x="1320678" y="5799864"/>
              <a:ext cx="152399" cy="152400"/>
            </a:xfrm>
            <a:prstGeom prst="rect">
              <a:avLst/>
            </a:prstGeom>
          </p:spPr>
        </p:pic>
        <p:pic>
          <p:nvPicPr>
            <p:cNvPr id="34" name="object 16">
              <a:extLst>
                <a:ext uri="{FF2B5EF4-FFF2-40B4-BE49-F238E27FC236}">
                  <a16:creationId xmlns:a16="http://schemas.microsoft.com/office/drawing/2014/main" id="{85A1F843-18A1-4AC7-9DB0-57753147A430}"/>
                </a:ext>
              </a:extLst>
            </p:cNvPr>
            <p:cNvPicPr/>
            <p:nvPr userDrawn="1"/>
          </p:nvPicPr>
          <p:blipFill>
            <a:blip r:embed="rId8" cstate="print"/>
            <a:stretch>
              <a:fillRect/>
            </a:stretch>
          </p:blipFill>
          <p:spPr>
            <a:xfrm>
              <a:off x="1680911" y="5799864"/>
              <a:ext cx="152399" cy="152400"/>
            </a:xfrm>
            <a:prstGeom prst="rect">
              <a:avLst/>
            </a:prstGeom>
          </p:spPr>
        </p:pic>
        <p:pic>
          <p:nvPicPr>
            <p:cNvPr id="35" name="object 17">
              <a:extLst>
                <a:ext uri="{FF2B5EF4-FFF2-40B4-BE49-F238E27FC236}">
                  <a16:creationId xmlns:a16="http://schemas.microsoft.com/office/drawing/2014/main" id="{EDBB0539-EE38-4AB0-A831-21B61EE3B616}"/>
                </a:ext>
              </a:extLst>
            </p:cNvPr>
            <p:cNvPicPr/>
            <p:nvPr userDrawn="1"/>
          </p:nvPicPr>
          <p:blipFill>
            <a:blip r:embed="rId9" cstate="print"/>
            <a:stretch>
              <a:fillRect/>
            </a:stretch>
          </p:blipFill>
          <p:spPr>
            <a:xfrm>
              <a:off x="2040340" y="5799864"/>
              <a:ext cx="152399" cy="152400"/>
            </a:xfrm>
            <a:prstGeom prst="rect">
              <a:avLst/>
            </a:prstGeom>
          </p:spPr>
        </p:pic>
        <p:pic>
          <p:nvPicPr>
            <p:cNvPr id="36" name="object 18">
              <a:extLst>
                <a:ext uri="{FF2B5EF4-FFF2-40B4-BE49-F238E27FC236}">
                  <a16:creationId xmlns:a16="http://schemas.microsoft.com/office/drawing/2014/main" id="{E3A48300-18F6-4042-85B5-F9C0FAC899A6}"/>
                </a:ext>
              </a:extLst>
            </p:cNvPr>
            <p:cNvPicPr/>
            <p:nvPr userDrawn="1"/>
          </p:nvPicPr>
          <p:blipFill>
            <a:blip r:embed="rId10" cstate="print"/>
            <a:stretch>
              <a:fillRect/>
            </a:stretch>
          </p:blipFill>
          <p:spPr>
            <a:xfrm>
              <a:off x="2394146" y="5799864"/>
              <a:ext cx="152399" cy="152400"/>
            </a:xfrm>
            <a:prstGeom prst="rect">
              <a:avLst/>
            </a:prstGeom>
          </p:spPr>
        </p:pic>
        <p:pic>
          <p:nvPicPr>
            <p:cNvPr id="37" name="object 19">
              <a:extLst>
                <a:ext uri="{FF2B5EF4-FFF2-40B4-BE49-F238E27FC236}">
                  <a16:creationId xmlns:a16="http://schemas.microsoft.com/office/drawing/2014/main" id="{288F4629-D8E2-45F2-BDC0-D2E5A5D186C9}"/>
                </a:ext>
              </a:extLst>
            </p:cNvPr>
            <p:cNvPicPr/>
            <p:nvPr userDrawn="1"/>
          </p:nvPicPr>
          <p:blipFill>
            <a:blip r:embed="rId6" cstate="print"/>
            <a:stretch>
              <a:fillRect/>
            </a:stretch>
          </p:blipFill>
          <p:spPr>
            <a:xfrm>
              <a:off x="3108185" y="5799864"/>
              <a:ext cx="152399" cy="152400"/>
            </a:xfrm>
            <a:prstGeom prst="rect">
              <a:avLst/>
            </a:prstGeom>
          </p:spPr>
        </p:pic>
        <p:pic>
          <p:nvPicPr>
            <p:cNvPr id="38" name="object 20">
              <a:extLst>
                <a:ext uri="{FF2B5EF4-FFF2-40B4-BE49-F238E27FC236}">
                  <a16:creationId xmlns:a16="http://schemas.microsoft.com/office/drawing/2014/main" id="{110D80BC-C46D-4F4F-A2B7-85282E506BA4}"/>
                </a:ext>
              </a:extLst>
            </p:cNvPr>
            <p:cNvPicPr/>
            <p:nvPr userDrawn="1"/>
          </p:nvPicPr>
          <p:blipFill>
            <a:blip r:embed="rId11" cstate="print"/>
            <a:stretch>
              <a:fillRect/>
            </a:stretch>
          </p:blipFill>
          <p:spPr>
            <a:xfrm>
              <a:off x="2754380" y="5799864"/>
              <a:ext cx="152399" cy="152400"/>
            </a:xfrm>
            <a:prstGeom prst="rect">
              <a:avLst/>
            </a:prstGeom>
          </p:spPr>
        </p:pic>
      </p:grpSp>
      <p:sp>
        <p:nvSpPr>
          <p:cNvPr id="16" name="Rectángulo 16">
            <a:extLst>
              <a:ext uri="{FF2B5EF4-FFF2-40B4-BE49-F238E27FC236}">
                <a16:creationId xmlns:a16="http://schemas.microsoft.com/office/drawing/2014/main" id="{6C22A4A0-2128-487B-AE6F-49AE9BB609B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Tree>
    <p:extLst>
      <p:ext uri="{BB962C8B-B14F-4D97-AF65-F5344CB8AC3E}">
        <p14:creationId xmlns:p14="http://schemas.microsoft.com/office/powerpoint/2010/main" val="2856113340"/>
      </p:ext>
    </p:extLst>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ED388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16" name="Gruppo 15">
            <a:extLst>
              <a:ext uri="{FF2B5EF4-FFF2-40B4-BE49-F238E27FC236}">
                <a16:creationId xmlns:a16="http://schemas.microsoft.com/office/drawing/2014/main" id="{4DE796FA-BC0F-4F02-9B76-DCFBE04C4F2B}"/>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E36AD618-81CC-4B24-9BF1-964D4461942B}"/>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1A60B7BF-557D-4184-8BFB-A32CF1323BE9}"/>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defRPr sz="1000">
                  <a:latin typeface="+mn-lt"/>
                </a:defRPr>
              </a:pPr>
              <a:r>
                <a:t>«El apoyo de la Comisión Europea a la producción de esta publicación no constituye una aprobación de los contenidos que reflejan únicamente las opiniones de los autores, y la Comisión no puede ser considerada responsable del uso que pueda hacerse de la información contenida en la misma.»</a:t>
              </a:r>
            </a:p>
          </p:txBody>
        </p:sp>
        <p:sp>
          <p:nvSpPr>
            <p:cNvPr id="20" name="object 12">
              <a:extLst>
                <a:ext uri="{FF2B5EF4-FFF2-40B4-BE49-F238E27FC236}">
                  <a16:creationId xmlns:a16="http://schemas.microsoft.com/office/drawing/2014/main" id="{6309FB66-EE48-4BEC-B716-3066D4EE870C}"/>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a:lstStyle/>
            <a:p>
              <a:endParaRPr/>
            </a:p>
          </p:txBody>
        </p:sp>
        <p:pic>
          <p:nvPicPr>
            <p:cNvPr id="21" name="object 13">
              <a:extLst>
                <a:ext uri="{FF2B5EF4-FFF2-40B4-BE49-F238E27FC236}">
                  <a16:creationId xmlns:a16="http://schemas.microsoft.com/office/drawing/2014/main" id="{8460579C-B3BC-4EA1-9039-970EC4702914}"/>
                </a:ext>
              </a:extLst>
            </p:cNvPr>
            <p:cNvPicPr/>
            <p:nvPr userDrawn="1"/>
          </p:nvPicPr>
          <p:blipFill>
            <a:blip r:embed="rId4" cstate="print"/>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A1264C71-4DD3-469A-851B-0CEA7C98807E}"/>
                </a:ext>
              </a:extLst>
            </p:cNvPr>
            <p:cNvPicPr/>
            <p:nvPr userDrawn="1"/>
          </p:nvPicPr>
          <p:blipFill>
            <a:blip r:embed="rId5" cstate="print"/>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3FF72DCD-613A-4EC7-BBB9-7BAB228CD1D9}"/>
                </a:ext>
              </a:extLst>
            </p:cNvPr>
            <p:cNvPicPr/>
            <p:nvPr userDrawn="1"/>
          </p:nvPicPr>
          <p:blipFill>
            <a:blip r:embed="rId6" cstate="print"/>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72BF8632-A83C-4AF6-8227-19145389298C}"/>
                </a:ext>
              </a:extLst>
            </p:cNvPr>
            <p:cNvPicPr/>
            <p:nvPr userDrawn="1"/>
          </p:nvPicPr>
          <p:blipFill>
            <a:blip r:embed="rId7" cstate="print"/>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3AEC38C-EC07-43BB-9467-FD329E5E8FAD}"/>
                </a:ext>
              </a:extLst>
            </p:cNvPr>
            <p:cNvPicPr/>
            <p:nvPr userDrawn="1"/>
          </p:nvPicPr>
          <p:blipFill>
            <a:blip r:embed="rId8" cstate="print"/>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0EF6C728-A1C9-41E6-8402-00E1ADA19574}"/>
                </a:ext>
              </a:extLst>
            </p:cNvPr>
            <p:cNvPicPr/>
            <p:nvPr userDrawn="1"/>
          </p:nvPicPr>
          <p:blipFill>
            <a:blip r:embed="rId9" cstate="print"/>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24F4C8E2-3E79-47D2-9E97-808007D8FB5A}"/>
                </a:ext>
              </a:extLst>
            </p:cNvPr>
            <p:cNvPicPr/>
            <p:nvPr userDrawn="1"/>
          </p:nvPicPr>
          <p:blipFill>
            <a:blip r:embed="rId5" cstate="print"/>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C964EE51-6384-46B6-9B8B-F7270720D7DF}"/>
                </a:ext>
              </a:extLst>
            </p:cNvPr>
            <p:cNvPicPr/>
            <p:nvPr userDrawn="1"/>
          </p:nvPicPr>
          <p:blipFill>
            <a:blip r:embed="rId10" cstate="print"/>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A393D1E5-CB29-4941-9FD4-E21DBBF86D90}"/>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819538932"/>
      </p:ext>
    </p:extLst>
  </p:cSld>
  <p:clrMap bg1="lt1" tx1="dk1" bg2="lt2" tx2="dk2" accent1="accent1" accent2="accent2" accent3="accent3" accent4="accent4" accent5="accent5" accent6="accent6" hlink="hlink" folHlink="folHlink"/>
  <p:sldLayoutIdLst>
    <p:sldLayoutId id="2147483708"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F14F2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16" name="Gruppo 15">
            <a:extLst>
              <a:ext uri="{FF2B5EF4-FFF2-40B4-BE49-F238E27FC236}">
                <a16:creationId xmlns:a16="http://schemas.microsoft.com/office/drawing/2014/main" id="{3D9BAF6C-6E99-4F0A-A486-89D5E801C90A}"/>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540B02AA-EA79-44D0-8D5E-274D0BBDD359}"/>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70380837-ED4B-40B2-829F-2EDDDC102277}"/>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defRPr sz="1000">
                  <a:latin typeface="+mn-lt"/>
                </a:defRPr>
              </a:pPr>
              <a:r>
                <a:t>«El apoyo de la Comisión Europea a la producción de esta publicación no constituye una aprobación de los contenidos que reflejan únicamente las opiniones de los autores, y la Comisión no puede ser considerada responsable del uso que pueda hacerse de la información contenida en la misma.»</a:t>
              </a:r>
            </a:p>
          </p:txBody>
        </p:sp>
        <p:sp>
          <p:nvSpPr>
            <p:cNvPr id="20" name="object 12">
              <a:extLst>
                <a:ext uri="{FF2B5EF4-FFF2-40B4-BE49-F238E27FC236}">
                  <a16:creationId xmlns:a16="http://schemas.microsoft.com/office/drawing/2014/main" id="{E5DC8FAC-2D05-45C1-91EB-209DFB48D49E}"/>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a:lstStyle/>
            <a:p>
              <a:endParaRPr/>
            </a:p>
          </p:txBody>
        </p:sp>
        <p:pic>
          <p:nvPicPr>
            <p:cNvPr id="21" name="object 13">
              <a:extLst>
                <a:ext uri="{FF2B5EF4-FFF2-40B4-BE49-F238E27FC236}">
                  <a16:creationId xmlns:a16="http://schemas.microsoft.com/office/drawing/2014/main" id="{574B688D-9AA7-4693-A8AD-892918DC8243}"/>
                </a:ext>
              </a:extLst>
            </p:cNvPr>
            <p:cNvPicPr/>
            <p:nvPr userDrawn="1"/>
          </p:nvPicPr>
          <p:blipFill>
            <a:blip r:embed="rId4" cstate="print"/>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C39D9488-CDD8-40C8-9849-E12FE1548E2F}"/>
                </a:ext>
              </a:extLst>
            </p:cNvPr>
            <p:cNvPicPr/>
            <p:nvPr userDrawn="1"/>
          </p:nvPicPr>
          <p:blipFill>
            <a:blip r:embed="rId5" cstate="print"/>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B4453C07-4483-42FF-8C41-637DFFB149DE}"/>
                </a:ext>
              </a:extLst>
            </p:cNvPr>
            <p:cNvPicPr/>
            <p:nvPr userDrawn="1"/>
          </p:nvPicPr>
          <p:blipFill>
            <a:blip r:embed="rId6" cstate="print"/>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7CFD91A2-E03C-4FDE-98FB-C2B6C00FA01C}"/>
                </a:ext>
              </a:extLst>
            </p:cNvPr>
            <p:cNvPicPr/>
            <p:nvPr userDrawn="1"/>
          </p:nvPicPr>
          <p:blipFill>
            <a:blip r:embed="rId7" cstate="print"/>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C6D7F8AE-9A45-4730-955F-1F39542D5D56}"/>
                </a:ext>
              </a:extLst>
            </p:cNvPr>
            <p:cNvPicPr/>
            <p:nvPr userDrawn="1"/>
          </p:nvPicPr>
          <p:blipFill>
            <a:blip r:embed="rId8" cstate="print"/>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8463D122-E53E-44A8-A700-3D0143617A56}"/>
                </a:ext>
              </a:extLst>
            </p:cNvPr>
            <p:cNvPicPr/>
            <p:nvPr userDrawn="1"/>
          </p:nvPicPr>
          <p:blipFill>
            <a:blip r:embed="rId9" cstate="print"/>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05112D1D-6F35-406A-B3AD-4DFFE44F8118}"/>
                </a:ext>
              </a:extLst>
            </p:cNvPr>
            <p:cNvPicPr/>
            <p:nvPr userDrawn="1"/>
          </p:nvPicPr>
          <p:blipFill>
            <a:blip r:embed="rId5" cstate="print"/>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283C8875-9080-44AB-B501-85634F2D8C00}"/>
                </a:ext>
              </a:extLst>
            </p:cNvPr>
            <p:cNvPicPr/>
            <p:nvPr userDrawn="1"/>
          </p:nvPicPr>
          <p:blipFill>
            <a:blip r:embed="rId10" cstate="print"/>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C6F75AB0-7E96-4E73-9606-BFF52FB23768}"/>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1333461797"/>
      </p:ext>
    </p:extLst>
  </p:cSld>
  <p:clrMap bg1="lt1" tx1="dk1" bg2="lt2" tx2="dk2" accent1="accent1" accent2="accent2" accent3="accent3" accent4="accent4" accent5="accent5" accent6="accent6" hlink="hlink" folHlink="folHlink"/>
  <p:sldLayoutIdLst>
    <p:sldLayoutId id="214748371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DBD3A23B-EB75-355C-3D2A-573A6000CE6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811084" y="1690210"/>
            <a:ext cx="3913115" cy="2608743"/>
          </a:xfrm>
          <a:prstGeom prst="rect">
            <a:avLst/>
          </a:prstGeom>
        </p:spPr>
      </p:pic>
      <p:grpSp>
        <p:nvGrpSpPr>
          <p:cNvPr id="27" name="Gruppo 26">
            <a:extLst>
              <a:ext uri="{FF2B5EF4-FFF2-40B4-BE49-F238E27FC236}">
                <a16:creationId xmlns:a16="http://schemas.microsoft.com/office/drawing/2014/main" id="{137C2F75-71AB-42A9-9775-C733567CB7E6}"/>
              </a:ext>
            </a:extLst>
          </p:cNvPr>
          <p:cNvGrpSpPr/>
          <p:nvPr userDrawn="1"/>
        </p:nvGrpSpPr>
        <p:grpSpPr>
          <a:xfrm>
            <a:off x="607443" y="5784622"/>
            <a:ext cx="10977114" cy="874724"/>
            <a:chOff x="607443" y="5723662"/>
            <a:chExt cx="10977114" cy="874724"/>
          </a:xfrm>
        </p:grpSpPr>
        <p:pic>
          <p:nvPicPr>
            <p:cNvPr id="28" name="Imagen 7">
              <a:extLst>
                <a:ext uri="{FF2B5EF4-FFF2-40B4-BE49-F238E27FC236}">
                  <a16:creationId xmlns:a16="http://schemas.microsoft.com/office/drawing/2014/main" id="{FF897D87-92A4-4E27-B64D-E0AD6A548EAE}"/>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633578" y="6139462"/>
              <a:ext cx="2187488" cy="458924"/>
            </a:xfrm>
            <a:prstGeom prst="rect">
              <a:avLst/>
            </a:prstGeom>
          </p:spPr>
        </p:pic>
        <p:sp>
          <p:nvSpPr>
            <p:cNvPr id="29" name="CuadroTexto 51">
              <a:extLst>
                <a:ext uri="{FF2B5EF4-FFF2-40B4-BE49-F238E27FC236}">
                  <a16:creationId xmlns:a16="http://schemas.microsoft.com/office/drawing/2014/main" id="{001CEFBF-F1A1-484F-AF31-A08E7D54B4A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defRPr sz="1000">
                  <a:latin typeface="+mn-lt"/>
                </a:defRPr>
              </a:pPr>
              <a:r>
                <a:t>«El apoyo de la Comisión Europea a la producción de esta publicación no constituye una aprobación de los contenidos que reflejan únicamente las opiniones de los autores, y la Comisión no puede ser considerada responsable del uso que pueda hacerse de la información contenida en la misma.»</a:t>
              </a:r>
            </a:p>
          </p:txBody>
        </p:sp>
        <p:sp>
          <p:nvSpPr>
            <p:cNvPr id="30" name="object 12">
              <a:extLst>
                <a:ext uri="{FF2B5EF4-FFF2-40B4-BE49-F238E27FC236}">
                  <a16:creationId xmlns:a16="http://schemas.microsoft.com/office/drawing/2014/main" id="{D104A72A-ED41-409D-A168-227DA93B549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a:lstStyle/>
            <a:p>
              <a:endParaRPr/>
            </a:p>
          </p:txBody>
        </p:sp>
        <p:pic>
          <p:nvPicPr>
            <p:cNvPr id="31" name="object 13">
              <a:extLst>
                <a:ext uri="{FF2B5EF4-FFF2-40B4-BE49-F238E27FC236}">
                  <a16:creationId xmlns:a16="http://schemas.microsoft.com/office/drawing/2014/main" id="{151278A2-4869-451E-8031-FE4EAE30446A}"/>
                </a:ext>
              </a:extLst>
            </p:cNvPr>
            <p:cNvPicPr/>
            <p:nvPr userDrawn="1"/>
          </p:nvPicPr>
          <p:blipFill>
            <a:blip r:embed="rId5" cstate="print"/>
            <a:stretch>
              <a:fillRect/>
            </a:stretch>
          </p:blipFill>
          <p:spPr>
            <a:xfrm>
              <a:off x="607443" y="5799864"/>
              <a:ext cx="152399" cy="152400"/>
            </a:xfrm>
            <a:prstGeom prst="rect">
              <a:avLst/>
            </a:prstGeom>
          </p:spPr>
        </p:pic>
        <p:pic>
          <p:nvPicPr>
            <p:cNvPr id="32" name="object 14">
              <a:extLst>
                <a:ext uri="{FF2B5EF4-FFF2-40B4-BE49-F238E27FC236}">
                  <a16:creationId xmlns:a16="http://schemas.microsoft.com/office/drawing/2014/main" id="{6505B6A2-FA9C-43AA-AC19-3E0C1D0C75DC}"/>
                </a:ext>
              </a:extLst>
            </p:cNvPr>
            <p:cNvPicPr/>
            <p:nvPr userDrawn="1"/>
          </p:nvPicPr>
          <p:blipFill>
            <a:blip r:embed="rId6" cstate="print"/>
            <a:stretch>
              <a:fillRect/>
            </a:stretch>
          </p:blipFill>
          <p:spPr>
            <a:xfrm>
              <a:off x="966872" y="5799864"/>
              <a:ext cx="152399" cy="152400"/>
            </a:xfrm>
            <a:prstGeom prst="rect">
              <a:avLst/>
            </a:prstGeom>
          </p:spPr>
        </p:pic>
        <p:pic>
          <p:nvPicPr>
            <p:cNvPr id="33" name="object 15">
              <a:extLst>
                <a:ext uri="{FF2B5EF4-FFF2-40B4-BE49-F238E27FC236}">
                  <a16:creationId xmlns:a16="http://schemas.microsoft.com/office/drawing/2014/main" id="{384A9780-663D-4F1B-B81E-A4161A7B7E31}"/>
                </a:ext>
              </a:extLst>
            </p:cNvPr>
            <p:cNvPicPr/>
            <p:nvPr userDrawn="1"/>
          </p:nvPicPr>
          <p:blipFill>
            <a:blip r:embed="rId7" cstate="print"/>
            <a:stretch>
              <a:fillRect/>
            </a:stretch>
          </p:blipFill>
          <p:spPr>
            <a:xfrm>
              <a:off x="1320678" y="5799864"/>
              <a:ext cx="152399" cy="152400"/>
            </a:xfrm>
            <a:prstGeom prst="rect">
              <a:avLst/>
            </a:prstGeom>
          </p:spPr>
        </p:pic>
        <p:pic>
          <p:nvPicPr>
            <p:cNvPr id="34" name="object 16">
              <a:extLst>
                <a:ext uri="{FF2B5EF4-FFF2-40B4-BE49-F238E27FC236}">
                  <a16:creationId xmlns:a16="http://schemas.microsoft.com/office/drawing/2014/main" id="{85A1F843-18A1-4AC7-9DB0-57753147A430}"/>
                </a:ext>
              </a:extLst>
            </p:cNvPr>
            <p:cNvPicPr/>
            <p:nvPr userDrawn="1"/>
          </p:nvPicPr>
          <p:blipFill>
            <a:blip r:embed="rId8" cstate="print"/>
            <a:stretch>
              <a:fillRect/>
            </a:stretch>
          </p:blipFill>
          <p:spPr>
            <a:xfrm>
              <a:off x="1680911" y="5799864"/>
              <a:ext cx="152399" cy="152400"/>
            </a:xfrm>
            <a:prstGeom prst="rect">
              <a:avLst/>
            </a:prstGeom>
          </p:spPr>
        </p:pic>
        <p:pic>
          <p:nvPicPr>
            <p:cNvPr id="35" name="object 17">
              <a:extLst>
                <a:ext uri="{FF2B5EF4-FFF2-40B4-BE49-F238E27FC236}">
                  <a16:creationId xmlns:a16="http://schemas.microsoft.com/office/drawing/2014/main" id="{EDBB0539-EE38-4AB0-A831-21B61EE3B616}"/>
                </a:ext>
              </a:extLst>
            </p:cNvPr>
            <p:cNvPicPr/>
            <p:nvPr userDrawn="1"/>
          </p:nvPicPr>
          <p:blipFill>
            <a:blip r:embed="rId9" cstate="print"/>
            <a:stretch>
              <a:fillRect/>
            </a:stretch>
          </p:blipFill>
          <p:spPr>
            <a:xfrm>
              <a:off x="2040340" y="5799864"/>
              <a:ext cx="152399" cy="152400"/>
            </a:xfrm>
            <a:prstGeom prst="rect">
              <a:avLst/>
            </a:prstGeom>
          </p:spPr>
        </p:pic>
        <p:pic>
          <p:nvPicPr>
            <p:cNvPr id="36" name="object 18">
              <a:extLst>
                <a:ext uri="{FF2B5EF4-FFF2-40B4-BE49-F238E27FC236}">
                  <a16:creationId xmlns:a16="http://schemas.microsoft.com/office/drawing/2014/main" id="{E3A48300-18F6-4042-85B5-F9C0FAC899A6}"/>
                </a:ext>
              </a:extLst>
            </p:cNvPr>
            <p:cNvPicPr/>
            <p:nvPr userDrawn="1"/>
          </p:nvPicPr>
          <p:blipFill>
            <a:blip r:embed="rId10" cstate="print"/>
            <a:stretch>
              <a:fillRect/>
            </a:stretch>
          </p:blipFill>
          <p:spPr>
            <a:xfrm>
              <a:off x="2394146" y="5799864"/>
              <a:ext cx="152399" cy="152400"/>
            </a:xfrm>
            <a:prstGeom prst="rect">
              <a:avLst/>
            </a:prstGeom>
          </p:spPr>
        </p:pic>
        <p:pic>
          <p:nvPicPr>
            <p:cNvPr id="37" name="object 19">
              <a:extLst>
                <a:ext uri="{FF2B5EF4-FFF2-40B4-BE49-F238E27FC236}">
                  <a16:creationId xmlns:a16="http://schemas.microsoft.com/office/drawing/2014/main" id="{288F4629-D8E2-45F2-BDC0-D2E5A5D186C9}"/>
                </a:ext>
              </a:extLst>
            </p:cNvPr>
            <p:cNvPicPr/>
            <p:nvPr userDrawn="1"/>
          </p:nvPicPr>
          <p:blipFill>
            <a:blip r:embed="rId6" cstate="print"/>
            <a:stretch>
              <a:fillRect/>
            </a:stretch>
          </p:blipFill>
          <p:spPr>
            <a:xfrm>
              <a:off x="3108185" y="5799864"/>
              <a:ext cx="152399" cy="152400"/>
            </a:xfrm>
            <a:prstGeom prst="rect">
              <a:avLst/>
            </a:prstGeom>
          </p:spPr>
        </p:pic>
        <p:pic>
          <p:nvPicPr>
            <p:cNvPr id="38" name="object 20">
              <a:extLst>
                <a:ext uri="{FF2B5EF4-FFF2-40B4-BE49-F238E27FC236}">
                  <a16:creationId xmlns:a16="http://schemas.microsoft.com/office/drawing/2014/main" id="{110D80BC-C46D-4F4F-A2B7-85282E506BA4}"/>
                </a:ext>
              </a:extLst>
            </p:cNvPr>
            <p:cNvPicPr/>
            <p:nvPr userDrawn="1"/>
          </p:nvPicPr>
          <p:blipFill>
            <a:blip r:embed="rId11" cstate="print"/>
            <a:stretch>
              <a:fillRect/>
            </a:stretch>
          </p:blipFill>
          <p:spPr>
            <a:xfrm>
              <a:off x="2754380" y="5799864"/>
              <a:ext cx="152399" cy="152400"/>
            </a:xfrm>
            <a:prstGeom prst="rect">
              <a:avLst/>
            </a:prstGeom>
          </p:spPr>
        </p:pic>
      </p:grpSp>
      <p:sp>
        <p:nvSpPr>
          <p:cNvPr id="15" name="Rectángulo 16">
            <a:extLst>
              <a:ext uri="{FF2B5EF4-FFF2-40B4-BE49-F238E27FC236}">
                <a16:creationId xmlns:a16="http://schemas.microsoft.com/office/drawing/2014/main" id="{0A8F3DF0-7904-4DC5-8393-7632AE69B978}"/>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Tree>
    <p:extLst>
      <p:ext uri="{BB962C8B-B14F-4D97-AF65-F5344CB8AC3E}">
        <p14:creationId xmlns:p14="http://schemas.microsoft.com/office/powerpoint/2010/main" val="3081302843"/>
      </p:ext>
    </p:extLst>
  </p:cSld>
  <p:clrMap bg1="lt1" tx1="dk1" bg2="lt2" tx2="dk2" accent1="accent1" accent2="accent2" accent3="accent3" accent4="accent4" accent5="accent5" accent6="accent6" hlink="hlink" folHlink="folHlink"/>
  <p:sldLayoutIdLst>
    <p:sldLayoutId id="214748371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pic>
        <p:nvPicPr>
          <p:cNvPr id="60" name="Imagen 59">
            <a:extLst>
              <a:ext uri="{FF2B5EF4-FFF2-40B4-BE49-F238E27FC236}">
                <a16:creationId xmlns:a16="http://schemas.microsoft.com/office/drawing/2014/main" id="{863C77A9-EEEC-AE3F-070C-50B72983E13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64337" y="471054"/>
            <a:ext cx="1620000" cy="1080000"/>
          </a:xfrm>
          <a:prstGeom prst="rect">
            <a:avLst/>
          </a:prstGeom>
        </p:spPr>
      </p:pic>
      <p:grpSp>
        <p:nvGrpSpPr>
          <p:cNvPr id="16" name="Gruppo 15">
            <a:extLst>
              <a:ext uri="{FF2B5EF4-FFF2-40B4-BE49-F238E27FC236}">
                <a16:creationId xmlns:a16="http://schemas.microsoft.com/office/drawing/2014/main" id="{9CA9D36E-3850-4DAD-A8DA-5D8584B5E4DD}"/>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D261A138-266C-440A-AF59-A4FF2489418F}"/>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780FA2B0-067D-487E-B524-B8ECB07547B2}"/>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defRPr sz="1000">
                  <a:latin typeface="+mn-lt"/>
                </a:defRPr>
              </a:pPr>
              <a:r>
                <a:t>«El apoyo de la Comisión Europea a la producción de esta publicación no constituye una aprobación de los contenidos que reflejan únicamente las opiniones de los autores, y la Comisión no puede ser considerada responsable del uso que pueda hacerse de la información contenida en la misma.»</a:t>
              </a:r>
            </a:p>
          </p:txBody>
        </p:sp>
        <p:sp>
          <p:nvSpPr>
            <p:cNvPr id="20" name="object 12">
              <a:extLst>
                <a:ext uri="{FF2B5EF4-FFF2-40B4-BE49-F238E27FC236}">
                  <a16:creationId xmlns:a16="http://schemas.microsoft.com/office/drawing/2014/main" id="{F3A3C4EF-2F9D-40E0-9385-08C0AED0E260}"/>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a:lstStyle/>
            <a:p>
              <a:endParaRPr/>
            </a:p>
          </p:txBody>
        </p:sp>
        <p:pic>
          <p:nvPicPr>
            <p:cNvPr id="21" name="object 13">
              <a:extLst>
                <a:ext uri="{FF2B5EF4-FFF2-40B4-BE49-F238E27FC236}">
                  <a16:creationId xmlns:a16="http://schemas.microsoft.com/office/drawing/2014/main" id="{2E707F0E-0C5F-4150-B49D-9C744106B1C4}"/>
                </a:ext>
              </a:extLst>
            </p:cNvPr>
            <p:cNvPicPr/>
            <p:nvPr userDrawn="1"/>
          </p:nvPicPr>
          <p:blipFill>
            <a:blip r:embed="rId5" cstate="print"/>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68040B76-8F94-4C8F-99E2-B5C6A6D70033}"/>
                </a:ext>
              </a:extLst>
            </p:cNvPr>
            <p:cNvPicPr/>
            <p:nvPr userDrawn="1"/>
          </p:nvPicPr>
          <p:blipFill>
            <a:blip r:embed="rId6" cstate="print"/>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EB628708-6F9C-4763-88A8-74575585E240}"/>
                </a:ext>
              </a:extLst>
            </p:cNvPr>
            <p:cNvPicPr/>
            <p:nvPr userDrawn="1"/>
          </p:nvPicPr>
          <p:blipFill>
            <a:blip r:embed="rId7" cstate="print"/>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DEED29A6-82CA-45E3-A9A4-DFDF02CBD5E9}"/>
                </a:ext>
              </a:extLst>
            </p:cNvPr>
            <p:cNvPicPr/>
            <p:nvPr userDrawn="1"/>
          </p:nvPicPr>
          <p:blipFill>
            <a:blip r:embed="rId8" cstate="print"/>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2F7B7B73-31B9-40C0-9542-32A6676DAF93}"/>
                </a:ext>
              </a:extLst>
            </p:cNvPr>
            <p:cNvPicPr/>
            <p:nvPr userDrawn="1"/>
          </p:nvPicPr>
          <p:blipFill>
            <a:blip r:embed="rId9" cstate="print"/>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B4C7F03D-8102-4B55-B244-1E385FB95B5A}"/>
                </a:ext>
              </a:extLst>
            </p:cNvPr>
            <p:cNvPicPr/>
            <p:nvPr userDrawn="1"/>
          </p:nvPicPr>
          <p:blipFill>
            <a:blip r:embed="rId10" cstate="print"/>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091A6957-0E5B-40F6-BEDD-62212FA9E701}"/>
                </a:ext>
              </a:extLst>
            </p:cNvPr>
            <p:cNvPicPr/>
            <p:nvPr userDrawn="1"/>
          </p:nvPicPr>
          <p:blipFill>
            <a:blip r:embed="rId6" cstate="print"/>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02D3E013-A114-4DAD-801D-913966CCD002}"/>
                </a:ext>
              </a:extLst>
            </p:cNvPr>
            <p:cNvPicPr/>
            <p:nvPr userDrawn="1"/>
          </p:nvPicPr>
          <p:blipFill>
            <a:blip r:embed="rId11" cstate="print"/>
            <a:stretch>
              <a:fillRect/>
            </a:stretch>
          </p:blipFill>
          <p:spPr>
            <a:xfrm>
              <a:off x="2754380" y="5799864"/>
              <a:ext cx="152399" cy="152400"/>
            </a:xfrm>
            <a:prstGeom prst="rect">
              <a:avLst/>
            </a:prstGeom>
          </p:spPr>
        </p:pic>
      </p:grpSp>
    </p:spTree>
    <p:extLst>
      <p:ext uri="{BB962C8B-B14F-4D97-AF65-F5344CB8AC3E}">
        <p14:creationId xmlns:p14="http://schemas.microsoft.com/office/powerpoint/2010/main" val="1763997974"/>
      </p:ext>
    </p:extLst>
  </p:cSld>
  <p:clrMap bg1="lt1" tx1="dk1" bg2="lt2" tx2="dk2" accent1="accent1" accent2="accent2" accent3="accent3" accent4="accent4" accent5="accent5" accent6="accent6" hlink="hlink" folHlink="folHlink"/>
  <p:sldLayoutIdLst>
    <p:sldLayoutId id="2147483661"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16" name="Gruppo 15">
            <a:extLst>
              <a:ext uri="{FF2B5EF4-FFF2-40B4-BE49-F238E27FC236}">
                <a16:creationId xmlns:a16="http://schemas.microsoft.com/office/drawing/2014/main" id="{E48EAF66-EE38-47BE-A48E-04D162BD3A03}"/>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2E749461-51F0-4DA4-A581-DE805E2260B3}"/>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8AF0B90A-A598-4544-B61E-780279049433}"/>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defRPr sz="1000">
                  <a:latin typeface="+mn-lt"/>
                </a:defRPr>
              </a:pPr>
              <a:r>
                <a:t>«El apoyo de la Comisión Europea a la producción de esta publicación no constituye una aprobación de los contenidos que reflejan únicamente las opiniones de los autores, y la Comisión no puede ser considerada responsable del uso que pueda hacerse de la información contenida en la misma.»</a:t>
              </a:r>
            </a:p>
          </p:txBody>
        </p:sp>
        <p:sp>
          <p:nvSpPr>
            <p:cNvPr id="20" name="object 12">
              <a:extLst>
                <a:ext uri="{FF2B5EF4-FFF2-40B4-BE49-F238E27FC236}">
                  <a16:creationId xmlns:a16="http://schemas.microsoft.com/office/drawing/2014/main" id="{C937BCC8-45C2-4025-8E78-C0B8ED06F0A4}"/>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a:lstStyle/>
            <a:p>
              <a:endParaRPr/>
            </a:p>
          </p:txBody>
        </p:sp>
        <p:pic>
          <p:nvPicPr>
            <p:cNvPr id="21" name="object 13">
              <a:extLst>
                <a:ext uri="{FF2B5EF4-FFF2-40B4-BE49-F238E27FC236}">
                  <a16:creationId xmlns:a16="http://schemas.microsoft.com/office/drawing/2014/main" id="{61539BEC-8912-45AB-BAB7-6BA9E770AB64}"/>
                </a:ext>
              </a:extLst>
            </p:cNvPr>
            <p:cNvPicPr/>
            <p:nvPr userDrawn="1"/>
          </p:nvPicPr>
          <p:blipFill>
            <a:blip r:embed="rId4" cstate="print"/>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38AEAA46-E9F3-4DBF-A47E-1C786E833D22}"/>
                </a:ext>
              </a:extLst>
            </p:cNvPr>
            <p:cNvPicPr/>
            <p:nvPr userDrawn="1"/>
          </p:nvPicPr>
          <p:blipFill>
            <a:blip r:embed="rId5" cstate="print"/>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67F41002-72C8-46E1-8795-B9B2E9045198}"/>
                </a:ext>
              </a:extLst>
            </p:cNvPr>
            <p:cNvPicPr/>
            <p:nvPr userDrawn="1"/>
          </p:nvPicPr>
          <p:blipFill>
            <a:blip r:embed="rId6" cstate="print"/>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1A83C164-E324-43C1-9E2A-392451D6DD4B}"/>
                </a:ext>
              </a:extLst>
            </p:cNvPr>
            <p:cNvPicPr/>
            <p:nvPr userDrawn="1"/>
          </p:nvPicPr>
          <p:blipFill>
            <a:blip r:embed="rId7" cstate="print"/>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EB18EAD-3E4F-4472-854B-F1BF2CA062FB}"/>
                </a:ext>
              </a:extLst>
            </p:cNvPr>
            <p:cNvPicPr/>
            <p:nvPr userDrawn="1"/>
          </p:nvPicPr>
          <p:blipFill>
            <a:blip r:embed="rId8" cstate="print"/>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82DFEC62-289B-4D04-989A-46620532FC9C}"/>
                </a:ext>
              </a:extLst>
            </p:cNvPr>
            <p:cNvPicPr/>
            <p:nvPr userDrawn="1"/>
          </p:nvPicPr>
          <p:blipFill>
            <a:blip r:embed="rId9" cstate="print"/>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FF2152F1-83E9-4D33-AD98-2AB060AC0E2A}"/>
                </a:ext>
              </a:extLst>
            </p:cNvPr>
            <p:cNvPicPr/>
            <p:nvPr userDrawn="1"/>
          </p:nvPicPr>
          <p:blipFill>
            <a:blip r:embed="rId5" cstate="print"/>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1B537802-5CB7-43C7-9F1E-483391ACC2A7}"/>
                </a:ext>
              </a:extLst>
            </p:cNvPr>
            <p:cNvPicPr/>
            <p:nvPr userDrawn="1"/>
          </p:nvPicPr>
          <p:blipFill>
            <a:blip r:embed="rId10" cstate="print"/>
            <a:stretch>
              <a:fillRect/>
            </a:stretch>
          </p:blipFill>
          <p:spPr>
            <a:xfrm>
              <a:off x="2754380" y="5799864"/>
              <a:ext cx="152399" cy="152400"/>
            </a:xfrm>
            <a:prstGeom prst="rect">
              <a:avLst/>
            </a:prstGeom>
          </p:spPr>
        </p:pic>
      </p:grpSp>
      <p:pic>
        <p:nvPicPr>
          <p:cNvPr id="30" name="Imagen 59">
            <a:extLst>
              <a:ext uri="{FF2B5EF4-FFF2-40B4-BE49-F238E27FC236}">
                <a16:creationId xmlns:a16="http://schemas.microsoft.com/office/drawing/2014/main" id="{0B03C92A-0268-4488-90D0-374BC7EC1EB3}"/>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359075006"/>
      </p:ext>
    </p:extLst>
  </p:cSld>
  <p:clrMap bg1="lt1" tx1="dk1" bg2="lt2" tx2="dk2" accent1="accent1" accent2="accent2" accent3="accent3" accent4="accent4" accent5="accent5" accent6="accent6" hlink="hlink" folHlink="folHlink"/>
  <p:sldLayoutIdLst>
    <p:sldLayoutId id="214748371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F591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16" name="Gruppo 15">
            <a:extLst>
              <a:ext uri="{FF2B5EF4-FFF2-40B4-BE49-F238E27FC236}">
                <a16:creationId xmlns:a16="http://schemas.microsoft.com/office/drawing/2014/main" id="{87AD46B3-942B-41B4-8B95-74EF7C8588B3}"/>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374A6EE1-99A0-4D38-9FAB-EC63F260FEEC}"/>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8FA84969-1668-4149-834A-62C1EB6F1F78}"/>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defRPr sz="1000">
                  <a:latin typeface="+mn-lt"/>
                </a:defRPr>
              </a:pPr>
              <a:r>
                <a:t>«El apoyo de la Comisión Europea a la producción de esta publicación no constituye una aprobación de los contenidos que reflejan únicamente las opiniones de los autores, y la Comisión no puede ser considerada responsable del uso que pueda hacerse de la información contenida en la misma.»</a:t>
              </a:r>
            </a:p>
          </p:txBody>
        </p:sp>
        <p:sp>
          <p:nvSpPr>
            <p:cNvPr id="20" name="object 12">
              <a:extLst>
                <a:ext uri="{FF2B5EF4-FFF2-40B4-BE49-F238E27FC236}">
                  <a16:creationId xmlns:a16="http://schemas.microsoft.com/office/drawing/2014/main" id="{D8B8B460-680F-41CB-81A1-C2C499C3A691}"/>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a:lstStyle/>
            <a:p>
              <a:endParaRPr/>
            </a:p>
          </p:txBody>
        </p:sp>
        <p:pic>
          <p:nvPicPr>
            <p:cNvPr id="21" name="object 13">
              <a:extLst>
                <a:ext uri="{FF2B5EF4-FFF2-40B4-BE49-F238E27FC236}">
                  <a16:creationId xmlns:a16="http://schemas.microsoft.com/office/drawing/2014/main" id="{0AA8DBE1-14DB-4599-876C-F70485A75E7E}"/>
                </a:ext>
              </a:extLst>
            </p:cNvPr>
            <p:cNvPicPr/>
            <p:nvPr userDrawn="1"/>
          </p:nvPicPr>
          <p:blipFill>
            <a:blip r:embed="rId4" cstate="print"/>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B96E6C5B-7202-4218-B18C-520A29A05403}"/>
                </a:ext>
              </a:extLst>
            </p:cNvPr>
            <p:cNvPicPr/>
            <p:nvPr userDrawn="1"/>
          </p:nvPicPr>
          <p:blipFill>
            <a:blip r:embed="rId5" cstate="print"/>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FBDFDEDF-B46C-4163-943F-3581C78B444E}"/>
                </a:ext>
              </a:extLst>
            </p:cNvPr>
            <p:cNvPicPr/>
            <p:nvPr userDrawn="1"/>
          </p:nvPicPr>
          <p:blipFill>
            <a:blip r:embed="rId6" cstate="print"/>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120EEEBE-E846-4018-A207-77EFA7BF7CD0}"/>
                </a:ext>
              </a:extLst>
            </p:cNvPr>
            <p:cNvPicPr/>
            <p:nvPr userDrawn="1"/>
          </p:nvPicPr>
          <p:blipFill>
            <a:blip r:embed="rId7" cstate="print"/>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A9857793-1436-4677-A198-157578436F06}"/>
                </a:ext>
              </a:extLst>
            </p:cNvPr>
            <p:cNvPicPr/>
            <p:nvPr userDrawn="1"/>
          </p:nvPicPr>
          <p:blipFill>
            <a:blip r:embed="rId8" cstate="print"/>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41664A95-DCF6-4620-AAC5-832B73459F57}"/>
                </a:ext>
              </a:extLst>
            </p:cNvPr>
            <p:cNvPicPr/>
            <p:nvPr userDrawn="1"/>
          </p:nvPicPr>
          <p:blipFill>
            <a:blip r:embed="rId9" cstate="print"/>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FFBC017B-DEC9-48C5-9229-0299EE96ED75}"/>
                </a:ext>
              </a:extLst>
            </p:cNvPr>
            <p:cNvPicPr/>
            <p:nvPr userDrawn="1"/>
          </p:nvPicPr>
          <p:blipFill>
            <a:blip r:embed="rId5" cstate="print"/>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F27796C7-6793-4860-B5BF-07F8ECB1BE4F}"/>
                </a:ext>
              </a:extLst>
            </p:cNvPr>
            <p:cNvPicPr/>
            <p:nvPr userDrawn="1"/>
          </p:nvPicPr>
          <p:blipFill>
            <a:blip r:embed="rId10" cstate="print"/>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261C9D32-6130-4C31-88D6-2822FFA31796}"/>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508719893"/>
      </p:ext>
    </p:extLst>
  </p:cSld>
  <p:clrMap bg1="lt1" tx1="dk1" bg2="lt2" tx2="dk2" accent1="accent1" accent2="accent2" accent3="accent3" accent4="accent4" accent5="accent5" accent6="accent6" hlink="hlink" folHlink="folHlink"/>
  <p:sldLayoutIdLst>
    <p:sldLayoutId id="2147483700"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29" name="Gruppo 28">
            <a:extLst>
              <a:ext uri="{FF2B5EF4-FFF2-40B4-BE49-F238E27FC236}">
                <a16:creationId xmlns:a16="http://schemas.microsoft.com/office/drawing/2014/main" id="{91E02DDA-B2DD-45A3-8041-9C1690CD0031}"/>
              </a:ext>
            </a:extLst>
          </p:cNvPr>
          <p:cNvGrpSpPr/>
          <p:nvPr userDrawn="1"/>
        </p:nvGrpSpPr>
        <p:grpSpPr>
          <a:xfrm>
            <a:off x="607443" y="5784622"/>
            <a:ext cx="10977114" cy="874724"/>
            <a:chOff x="607443" y="5723662"/>
            <a:chExt cx="10977114" cy="874724"/>
          </a:xfrm>
        </p:grpSpPr>
        <p:pic>
          <p:nvPicPr>
            <p:cNvPr id="30" name="Imagen 7">
              <a:extLst>
                <a:ext uri="{FF2B5EF4-FFF2-40B4-BE49-F238E27FC236}">
                  <a16:creationId xmlns:a16="http://schemas.microsoft.com/office/drawing/2014/main" id="{FA4F568F-CDA0-40A2-9016-7E19F4CEFFAA}"/>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33578" y="6139462"/>
              <a:ext cx="2187488" cy="458924"/>
            </a:xfrm>
            <a:prstGeom prst="rect">
              <a:avLst/>
            </a:prstGeom>
          </p:spPr>
        </p:pic>
        <p:sp>
          <p:nvSpPr>
            <p:cNvPr id="31" name="CuadroTexto 51">
              <a:extLst>
                <a:ext uri="{FF2B5EF4-FFF2-40B4-BE49-F238E27FC236}">
                  <a16:creationId xmlns:a16="http://schemas.microsoft.com/office/drawing/2014/main" id="{9FBED022-ACDF-4272-9646-05986308A8A2}"/>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defRPr sz="1000">
                  <a:latin typeface="+mn-lt"/>
                </a:defRPr>
              </a:pPr>
              <a:r>
                <a:t>«El apoyo de la Comisión Europea a la producción de esta publicación no constituye una aprobación de los contenidos que reflejan únicamente las opiniones de los autores, y la Comisión no puede ser considerada responsable del uso que pueda hacerse de la información contenida en la misma.»</a:t>
              </a:r>
            </a:p>
          </p:txBody>
        </p:sp>
        <p:sp>
          <p:nvSpPr>
            <p:cNvPr id="32" name="object 12">
              <a:extLst>
                <a:ext uri="{FF2B5EF4-FFF2-40B4-BE49-F238E27FC236}">
                  <a16:creationId xmlns:a16="http://schemas.microsoft.com/office/drawing/2014/main" id="{6A7277D8-79D0-4752-A058-0AD2EB4B9AF8}"/>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a:lstStyle/>
            <a:p>
              <a:endParaRPr/>
            </a:p>
          </p:txBody>
        </p:sp>
        <p:pic>
          <p:nvPicPr>
            <p:cNvPr id="33" name="object 13">
              <a:extLst>
                <a:ext uri="{FF2B5EF4-FFF2-40B4-BE49-F238E27FC236}">
                  <a16:creationId xmlns:a16="http://schemas.microsoft.com/office/drawing/2014/main" id="{84181CDE-4EB9-4780-B159-81E7C7BEF023}"/>
                </a:ext>
              </a:extLst>
            </p:cNvPr>
            <p:cNvPicPr/>
            <p:nvPr userDrawn="1"/>
          </p:nvPicPr>
          <p:blipFill>
            <a:blip r:embed="rId4" cstate="print"/>
            <a:stretch>
              <a:fillRect/>
            </a:stretch>
          </p:blipFill>
          <p:spPr>
            <a:xfrm>
              <a:off x="607443" y="5799864"/>
              <a:ext cx="152399" cy="152400"/>
            </a:xfrm>
            <a:prstGeom prst="rect">
              <a:avLst/>
            </a:prstGeom>
          </p:spPr>
        </p:pic>
        <p:pic>
          <p:nvPicPr>
            <p:cNvPr id="34" name="object 14">
              <a:extLst>
                <a:ext uri="{FF2B5EF4-FFF2-40B4-BE49-F238E27FC236}">
                  <a16:creationId xmlns:a16="http://schemas.microsoft.com/office/drawing/2014/main" id="{D38CF739-24F6-468F-AEB5-E4A2EA04DB64}"/>
                </a:ext>
              </a:extLst>
            </p:cNvPr>
            <p:cNvPicPr/>
            <p:nvPr userDrawn="1"/>
          </p:nvPicPr>
          <p:blipFill>
            <a:blip r:embed="rId5" cstate="print"/>
            <a:stretch>
              <a:fillRect/>
            </a:stretch>
          </p:blipFill>
          <p:spPr>
            <a:xfrm>
              <a:off x="966872" y="5799864"/>
              <a:ext cx="152399" cy="152400"/>
            </a:xfrm>
            <a:prstGeom prst="rect">
              <a:avLst/>
            </a:prstGeom>
          </p:spPr>
        </p:pic>
        <p:pic>
          <p:nvPicPr>
            <p:cNvPr id="35" name="object 15">
              <a:extLst>
                <a:ext uri="{FF2B5EF4-FFF2-40B4-BE49-F238E27FC236}">
                  <a16:creationId xmlns:a16="http://schemas.microsoft.com/office/drawing/2014/main" id="{E03750E3-19E0-4B29-8F96-C17353B6E715}"/>
                </a:ext>
              </a:extLst>
            </p:cNvPr>
            <p:cNvPicPr/>
            <p:nvPr userDrawn="1"/>
          </p:nvPicPr>
          <p:blipFill>
            <a:blip r:embed="rId6" cstate="print"/>
            <a:stretch>
              <a:fillRect/>
            </a:stretch>
          </p:blipFill>
          <p:spPr>
            <a:xfrm>
              <a:off x="1320678" y="5799864"/>
              <a:ext cx="152399" cy="152400"/>
            </a:xfrm>
            <a:prstGeom prst="rect">
              <a:avLst/>
            </a:prstGeom>
          </p:spPr>
        </p:pic>
        <p:pic>
          <p:nvPicPr>
            <p:cNvPr id="36" name="object 16">
              <a:extLst>
                <a:ext uri="{FF2B5EF4-FFF2-40B4-BE49-F238E27FC236}">
                  <a16:creationId xmlns:a16="http://schemas.microsoft.com/office/drawing/2014/main" id="{C501D482-DED1-4F00-ADCD-65E2AF096BDC}"/>
                </a:ext>
              </a:extLst>
            </p:cNvPr>
            <p:cNvPicPr/>
            <p:nvPr userDrawn="1"/>
          </p:nvPicPr>
          <p:blipFill>
            <a:blip r:embed="rId7" cstate="print"/>
            <a:stretch>
              <a:fillRect/>
            </a:stretch>
          </p:blipFill>
          <p:spPr>
            <a:xfrm>
              <a:off x="1680911" y="5799864"/>
              <a:ext cx="152399" cy="152400"/>
            </a:xfrm>
            <a:prstGeom prst="rect">
              <a:avLst/>
            </a:prstGeom>
          </p:spPr>
        </p:pic>
        <p:pic>
          <p:nvPicPr>
            <p:cNvPr id="37" name="object 17">
              <a:extLst>
                <a:ext uri="{FF2B5EF4-FFF2-40B4-BE49-F238E27FC236}">
                  <a16:creationId xmlns:a16="http://schemas.microsoft.com/office/drawing/2014/main" id="{758FB303-3389-4944-8050-99708B612A7E}"/>
                </a:ext>
              </a:extLst>
            </p:cNvPr>
            <p:cNvPicPr/>
            <p:nvPr userDrawn="1"/>
          </p:nvPicPr>
          <p:blipFill>
            <a:blip r:embed="rId8" cstate="print"/>
            <a:stretch>
              <a:fillRect/>
            </a:stretch>
          </p:blipFill>
          <p:spPr>
            <a:xfrm>
              <a:off x="2040340" y="5799864"/>
              <a:ext cx="152399" cy="152400"/>
            </a:xfrm>
            <a:prstGeom prst="rect">
              <a:avLst/>
            </a:prstGeom>
          </p:spPr>
        </p:pic>
        <p:pic>
          <p:nvPicPr>
            <p:cNvPr id="38" name="object 18">
              <a:extLst>
                <a:ext uri="{FF2B5EF4-FFF2-40B4-BE49-F238E27FC236}">
                  <a16:creationId xmlns:a16="http://schemas.microsoft.com/office/drawing/2014/main" id="{FB791F6C-E4AD-48EC-9F26-C1889E03ACB4}"/>
                </a:ext>
              </a:extLst>
            </p:cNvPr>
            <p:cNvPicPr/>
            <p:nvPr userDrawn="1"/>
          </p:nvPicPr>
          <p:blipFill>
            <a:blip r:embed="rId9" cstate="print"/>
            <a:stretch>
              <a:fillRect/>
            </a:stretch>
          </p:blipFill>
          <p:spPr>
            <a:xfrm>
              <a:off x="2394146" y="5799864"/>
              <a:ext cx="152399" cy="152400"/>
            </a:xfrm>
            <a:prstGeom prst="rect">
              <a:avLst/>
            </a:prstGeom>
          </p:spPr>
        </p:pic>
        <p:pic>
          <p:nvPicPr>
            <p:cNvPr id="39" name="object 19">
              <a:extLst>
                <a:ext uri="{FF2B5EF4-FFF2-40B4-BE49-F238E27FC236}">
                  <a16:creationId xmlns:a16="http://schemas.microsoft.com/office/drawing/2014/main" id="{7B444CFF-5184-4EAB-BFD9-F0E6C75FEA78}"/>
                </a:ext>
              </a:extLst>
            </p:cNvPr>
            <p:cNvPicPr/>
            <p:nvPr userDrawn="1"/>
          </p:nvPicPr>
          <p:blipFill>
            <a:blip r:embed="rId5" cstate="print"/>
            <a:stretch>
              <a:fillRect/>
            </a:stretch>
          </p:blipFill>
          <p:spPr>
            <a:xfrm>
              <a:off x="3108185" y="5799864"/>
              <a:ext cx="152399" cy="152400"/>
            </a:xfrm>
            <a:prstGeom prst="rect">
              <a:avLst/>
            </a:prstGeom>
          </p:spPr>
        </p:pic>
        <p:pic>
          <p:nvPicPr>
            <p:cNvPr id="40" name="object 20">
              <a:extLst>
                <a:ext uri="{FF2B5EF4-FFF2-40B4-BE49-F238E27FC236}">
                  <a16:creationId xmlns:a16="http://schemas.microsoft.com/office/drawing/2014/main" id="{B94F877D-93D0-4A52-8A9B-16B7D3D5DE5E}"/>
                </a:ext>
              </a:extLst>
            </p:cNvPr>
            <p:cNvPicPr/>
            <p:nvPr userDrawn="1"/>
          </p:nvPicPr>
          <p:blipFill>
            <a:blip r:embed="rId10" cstate="print"/>
            <a:stretch>
              <a:fillRect/>
            </a:stretch>
          </p:blipFill>
          <p:spPr>
            <a:xfrm>
              <a:off x="2754380" y="5799864"/>
              <a:ext cx="152399" cy="152400"/>
            </a:xfrm>
            <a:prstGeom prst="rect">
              <a:avLst/>
            </a:prstGeom>
          </p:spPr>
        </p:pic>
      </p:grpSp>
      <p:pic>
        <p:nvPicPr>
          <p:cNvPr id="41" name="Imagen 59">
            <a:extLst>
              <a:ext uri="{FF2B5EF4-FFF2-40B4-BE49-F238E27FC236}">
                <a16:creationId xmlns:a16="http://schemas.microsoft.com/office/drawing/2014/main" id="{D96D6E96-D60B-4200-8BF0-DA9ACDD56EB8}"/>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735933474"/>
      </p:ext>
    </p:extLst>
  </p:cSld>
  <p:clrMap bg1="lt1" tx1="dk1" bg2="lt2" tx2="dk2" accent1="accent1" accent2="accent2" accent3="accent3" accent4="accent4" accent5="accent5" accent6="accent6" hlink="hlink" folHlink="folHlink"/>
  <p:sldLayoutIdLst>
    <p:sldLayoutId id="2147483698"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1CBEC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16" name="Gruppo 15">
            <a:extLst>
              <a:ext uri="{FF2B5EF4-FFF2-40B4-BE49-F238E27FC236}">
                <a16:creationId xmlns:a16="http://schemas.microsoft.com/office/drawing/2014/main" id="{DDBD2C0F-2139-44A1-ABAF-980998601237}"/>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598AB1A8-B557-45F3-A10F-83462CA71E20}"/>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907FFA35-C9DB-42AB-BEC8-74862F39BA4C}"/>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defRPr sz="1000">
                  <a:latin typeface="+mn-lt"/>
                </a:defRPr>
              </a:pPr>
              <a:r>
                <a:t>«El apoyo de la Comisión Europea a la producción de esta publicación no constituye una aprobación de los contenidos que reflejan únicamente las opiniones de los autores, y la Comisión no puede ser considerada responsable del uso que pueda hacerse de la información contenida en la misma.»</a:t>
              </a:r>
            </a:p>
          </p:txBody>
        </p:sp>
        <p:sp>
          <p:nvSpPr>
            <p:cNvPr id="20" name="object 12">
              <a:extLst>
                <a:ext uri="{FF2B5EF4-FFF2-40B4-BE49-F238E27FC236}">
                  <a16:creationId xmlns:a16="http://schemas.microsoft.com/office/drawing/2014/main" id="{01E28288-B260-49C6-B9B1-DD58AE9CD357}"/>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a:lstStyle/>
            <a:p>
              <a:endParaRPr/>
            </a:p>
          </p:txBody>
        </p:sp>
        <p:pic>
          <p:nvPicPr>
            <p:cNvPr id="21" name="object 13">
              <a:extLst>
                <a:ext uri="{FF2B5EF4-FFF2-40B4-BE49-F238E27FC236}">
                  <a16:creationId xmlns:a16="http://schemas.microsoft.com/office/drawing/2014/main" id="{56F9E55A-B1D1-4520-8A95-3278B2268EC9}"/>
                </a:ext>
              </a:extLst>
            </p:cNvPr>
            <p:cNvPicPr/>
            <p:nvPr userDrawn="1"/>
          </p:nvPicPr>
          <p:blipFill>
            <a:blip r:embed="rId4" cstate="print"/>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6221A13C-2E9B-4169-ABF8-52318C133494}"/>
                </a:ext>
              </a:extLst>
            </p:cNvPr>
            <p:cNvPicPr/>
            <p:nvPr userDrawn="1"/>
          </p:nvPicPr>
          <p:blipFill>
            <a:blip r:embed="rId5" cstate="print"/>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C6FEC5F3-2758-4B97-A543-B54C5E9E1B37}"/>
                </a:ext>
              </a:extLst>
            </p:cNvPr>
            <p:cNvPicPr/>
            <p:nvPr userDrawn="1"/>
          </p:nvPicPr>
          <p:blipFill>
            <a:blip r:embed="rId6" cstate="print"/>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51180959-2AA0-43B4-A8D7-42218B33C652}"/>
                </a:ext>
              </a:extLst>
            </p:cNvPr>
            <p:cNvPicPr/>
            <p:nvPr userDrawn="1"/>
          </p:nvPicPr>
          <p:blipFill>
            <a:blip r:embed="rId7" cstate="print"/>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5AE9D380-4EBD-45EA-BC1A-AF5933C7887A}"/>
                </a:ext>
              </a:extLst>
            </p:cNvPr>
            <p:cNvPicPr/>
            <p:nvPr userDrawn="1"/>
          </p:nvPicPr>
          <p:blipFill>
            <a:blip r:embed="rId8" cstate="print"/>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3B0C10C6-E835-4006-8EF7-DFF33559BCBC}"/>
                </a:ext>
              </a:extLst>
            </p:cNvPr>
            <p:cNvPicPr/>
            <p:nvPr userDrawn="1"/>
          </p:nvPicPr>
          <p:blipFill>
            <a:blip r:embed="rId9" cstate="print"/>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1DB122AD-1032-411C-90E1-E46E3C04ABF9}"/>
                </a:ext>
              </a:extLst>
            </p:cNvPr>
            <p:cNvPicPr/>
            <p:nvPr userDrawn="1"/>
          </p:nvPicPr>
          <p:blipFill>
            <a:blip r:embed="rId5" cstate="print"/>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A5761922-0185-4EF7-806E-BBDABA2929BD}"/>
                </a:ext>
              </a:extLst>
            </p:cNvPr>
            <p:cNvPicPr/>
            <p:nvPr userDrawn="1"/>
          </p:nvPicPr>
          <p:blipFill>
            <a:blip r:embed="rId10" cstate="print"/>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39D740D0-477B-438A-84F0-38A6340B0ED0}"/>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625745550"/>
      </p:ext>
    </p:extLst>
  </p:cSld>
  <p:clrMap bg1="lt1" tx1="dk1" bg2="lt2" tx2="dk2" accent1="accent1" accent2="accent2" accent3="accent3" accent4="accent4" accent5="accent5" accent6="accent6" hlink="hlink" folHlink="folHlink"/>
  <p:sldLayoutIdLst>
    <p:sldLayoutId id="2147483702"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16" name="Gruppo 15">
            <a:extLst>
              <a:ext uri="{FF2B5EF4-FFF2-40B4-BE49-F238E27FC236}">
                <a16:creationId xmlns:a16="http://schemas.microsoft.com/office/drawing/2014/main" id="{F921BC62-72BC-4C8C-B69D-A2BECE75216A}"/>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08A31343-F44D-4D0E-BAB5-CCC48036243D}"/>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0D719D4C-CAB3-4081-9723-459D6A84A89D}"/>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defRPr sz="1000">
                  <a:latin typeface="+mn-lt"/>
                </a:defRPr>
              </a:pPr>
              <a:r>
                <a:t>«El apoyo de la Comisión Europea a la producción de esta publicación no constituye una aprobación de los contenidos que reflejan únicamente las opiniones de los autores, y la Comisión no puede ser considerada responsable del uso que pueda hacerse de la información contenida en la misma.»</a:t>
              </a:r>
            </a:p>
          </p:txBody>
        </p:sp>
        <p:sp>
          <p:nvSpPr>
            <p:cNvPr id="20" name="object 12">
              <a:extLst>
                <a:ext uri="{FF2B5EF4-FFF2-40B4-BE49-F238E27FC236}">
                  <a16:creationId xmlns:a16="http://schemas.microsoft.com/office/drawing/2014/main" id="{03CDB5D5-307B-442D-8707-FA7039AD6D43}"/>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a:lstStyle/>
            <a:p>
              <a:endParaRPr/>
            </a:p>
          </p:txBody>
        </p:sp>
        <p:pic>
          <p:nvPicPr>
            <p:cNvPr id="21" name="object 13">
              <a:extLst>
                <a:ext uri="{FF2B5EF4-FFF2-40B4-BE49-F238E27FC236}">
                  <a16:creationId xmlns:a16="http://schemas.microsoft.com/office/drawing/2014/main" id="{D3A97253-C60D-4CFD-9611-35A743BB712D}"/>
                </a:ext>
              </a:extLst>
            </p:cNvPr>
            <p:cNvPicPr/>
            <p:nvPr userDrawn="1"/>
          </p:nvPicPr>
          <p:blipFill>
            <a:blip r:embed="rId4" cstate="print"/>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0EB695BA-DA88-4C77-B670-8B4D70D32A06}"/>
                </a:ext>
              </a:extLst>
            </p:cNvPr>
            <p:cNvPicPr/>
            <p:nvPr userDrawn="1"/>
          </p:nvPicPr>
          <p:blipFill>
            <a:blip r:embed="rId5" cstate="print"/>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BDD4FF38-AA43-46F4-B4EF-6C91B5D06BDE}"/>
                </a:ext>
              </a:extLst>
            </p:cNvPr>
            <p:cNvPicPr/>
            <p:nvPr userDrawn="1"/>
          </p:nvPicPr>
          <p:blipFill>
            <a:blip r:embed="rId6" cstate="print"/>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5F7A35B0-4E0B-43A9-A0F3-6925C2A3E990}"/>
                </a:ext>
              </a:extLst>
            </p:cNvPr>
            <p:cNvPicPr/>
            <p:nvPr userDrawn="1"/>
          </p:nvPicPr>
          <p:blipFill>
            <a:blip r:embed="rId7" cstate="print"/>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943995B8-D1B9-45D0-ACDB-3CD2E668A742}"/>
                </a:ext>
              </a:extLst>
            </p:cNvPr>
            <p:cNvPicPr/>
            <p:nvPr userDrawn="1"/>
          </p:nvPicPr>
          <p:blipFill>
            <a:blip r:embed="rId8" cstate="print"/>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9B4AD52B-1521-4773-AD9C-A6274C0704C3}"/>
                </a:ext>
              </a:extLst>
            </p:cNvPr>
            <p:cNvPicPr/>
            <p:nvPr userDrawn="1"/>
          </p:nvPicPr>
          <p:blipFill>
            <a:blip r:embed="rId9" cstate="print"/>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A91B37F1-6163-40C3-869A-2C61FF38C532}"/>
                </a:ext>
              </a:extLst>
            </p:cNvPr>
            <p:cNvPicPr/>
            <p:nvPr userDrawn="1"/>
          </p:nvPicPr>
          <p:blipFill>
            <a:blip r:embed="rId5" cstate="print"/>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AEBF52AB-4F6E-4327-AA18-687E12AF8C0B}"/>
                </a:ext>
              </a:extLst>
            </p:cNvPr>
            <p:cNvPicPr/>
            <p:nvPr userDrawn="1"/>
          </p:nvPicPr>
          <p:blipFill>
            <a:blip r:embed="rId10" cstate="print"/>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4DE84C18-D586-4199-BEC1-9A76E14E7ACD}"/>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2874514256"/>
      </p:ext>
    </p:extLst>
  </p:cSld>
  <p:clrMap bg1="lt1" tx1="dk1" bg2="lt2" tx2="dk2" accent1="accent1" accent2="accent2" accent3="accent3" accent4="accent4" accent5="accent5" accent6="accent6" hlink="hlink" folHlink="folHlink"/>
  <p:sldLayoutIdLst>
    <p:sldLayoutId id="2147483704"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Rectángulo 16">
            <a:extLst>
              <a:ext uri="{FF2B5EF4-FFF2-40B4-BE49-F238E27FC236}">
                <a16:creationId xmlns:a16="http://schemas.microsoft.com/office/drawing/2014/main" id="{931547DC-34D7-3CBE-8868-CB53E391EF90}"/>
              </a:ext>
            </a:extLst>
          </p:cNvPr>
          <p:cNvSpPr/>
          <p:nvPr userDrawn="1"/>
        </p:nvSpPr>
        <p:spPr>
          <a:xfrm>
            <a:off x="0" y="0"/>
            <a:ext cx="12192000" cy="403986"/>
          </a:xfrm>
          <a:custGeom>
            <a:avLst/>
            <a:gdLst>
              <a:gd name="connsiteX0" fmla="*/ 0 w 12192000"/>
              <a:gd name="connsiteY0" fmla="*/ 0 h 151002"/>
              <a:gd name="connsiteX1" fmla="*/ 12192000 w 12192000"/>
              <a:gd name="connsiteY1" fmla="*/ 0 h 151002"/>
              <a:gd name="connsiteX2" fmla="*/ 12192000 w 12192000"/>
              <a:gd name="connsiteY2" fmla="*/ 151002 h 151002"/>
              <a:gd name="connsiteX3" fmla="*/ 0 w 12192000"/>
              <a:gd name="connsiteY3" fmla="*/ 151002 h 151002"/>
              <a:gd name="connsiteX4" fmla="*/ 0 w 12192000"/>
              <a:gd name="connsiteY4" fmla="*/ 0 h 151002"/>
              <a:gd name="connsiteX0" fmla="*/ 0 w 12228576"/>
              <a:gd name="connsiteY0" fmla="*/ 0 h 297306"/>
              <a:gd name="connsiteX1" fmla="*/ 12192000 w 12228576"/>
              <a:gd name="connsiteY1" fmla="*/ 0 h 297306"/>
              <a:gd name="connsiteX2" fmla="*/ 12228576 w 12228576"/>
              <a:gd name="connsiteY2" fmla="*/ 297306 h 297306"/>
              <a:gd name="connsiteX3" fmla="*/ 0 w 12228576"/>
              <a:gd name="connsiteY3" fmla="*/ 151002 h 297306"/>
              <a:gd name="connsiteX4" fmla="*/ 0 w 12228576"/>
              <a:gd name="connsiteY4" fmla="*/ 0 h 297306"/>
              <a:gd name="connsiteX0" fmla="*/ 0 w 12192000"/>
              <a:gd name="connsiteY0" fmla="*/ 0 h 403986"/>
              <a:gd name="connsiteX1" fmla="*/ 12192000 w 12192000"/>
              <a:gd name="connsiteY1" fmla="*/ 0 h 403986"/>
              <a:gd name="connsiteX2" fmla="*/ 12190476 w 12192000"/>
              <a:gd name="connsiteY2" fmla="*/ 403986 h 403986"/>
              <a:gd name="connsiteX3" fmla="*/ 0 w 12192000"/>
              <a:gd name="connsiteY3" fmla="*/ 151002 h 403986"/>
              <a:gd name="connsiteX4" fmla="*/ 0 w 12192000"/>
              <a:gd name="connsiteY4" fmla="*/ 0 h 4039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403986">
                <a:moveTo>
                  <a:pt x="0" y="0"/>
                </a:moveTo>
                <a:lnTo>
                  <a:pt x="12192000" y="0"/>
                </a:lnTo>
                <a:lnTo>
                  <a:pt x="12190476" y="403986"/>
                </a:lnTo>
                <a:lnTo>
                  <a:pt x="0" y="151002"/>
                </a:lnTo>
                <a:lnTo>
                  <a:pt x="0" y="0"/>
                </a:lnTo>
                <a:close/>
              </a:path>
            </a:pathLst>
          </a:custGeom>
          <a:solidFill>
            <a:srgbClr val="9A258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16" name="Gruppo 15">
            <a:extLst>
              <a:ext uri="{FF2B5EF4-FFF2-40B4-BE49-F238E27FC236}">
                <a16:creationId xmlns:a16="http://schemas.microsoft.com/office/drawing/2014/main" id="{6A63E240-6ECF-4B58-9F23-DC184974C47B}"/>
              </a:ext>
            </a:extLst>
          </p:cNvPr>
          <p:cNvGrpSpPr/>
          <p:nvPr userDrawn="1"/>
        </p:nvGrpSpPr>
        <p:grpSpPr>
          <a:xfrm>
            <a:off x="607443" y="5784622"/>
            <a:ext cx="10977114" cy="874724"/>
            <a:chOff x="607443" y="5723662"/>
            <a:chExt cx="10977114" cy="874724"/>
          </a:xfrm>
        </p:grpSpPr>
        <p:pic>
          <p:nvPicPr>
            <p:cNvPr id="18" name="Imagen 7">
              <a:extLst>
                <a:ext uri="{FF2B5EF4-FFF2-40B4-BE49-F238E27FC236}">
                  <a16:creationId xmlns:a16="http://schemas.microsoft.com/office/drawing/2014/main" id="{45ED3CCD-18CA-48BB-A1D4-CC1185F3B0ED}"/>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633578" y="6139462"/>
              <a:ext cx="2187488" cy="458924"/>
            </a:xfrm>
            <a:prstGeom prst="rect">
              <a:avLst/>
            </a:prstGeom>
          </p:spPr>
        </p:pic>
        <p:sp>
          <p:nvSpPr>
            <p:cNvPr id="19" name="CuadroTexto 51">
              <a:extLst>
                <a:ext uri="{FF2B5EF4-FFF2-40B4-BE49-F238E27FC236}">
                  <a16:creationId xmlns:a16="http://schemas.microsoft.com/office/drawing/2014/main" id="{DBF95C16-3F7B-4AE4-A6BD-E11DEFB7CC8E}"/>
                </a:ext>
              </a:extLst>
            </p:cNvPr>
            <p:cNvSpPr txBox="1"/>
            <p:nvPr userDrawn="1"/>
          </p:nvSpPr>
          <p:spPr>
            <a:xfrm>
              <a:off x="3507539" y="6150892"/>
              <a:ext cx="8077018" cy="417935"/>
            </a:xfrm>
            <a:prstGeom prst="rect">
              <a:avLst/>
            </a:prstGeom>
            <a:noFill/>
          </p:spPr>
          <p:txBody>
            <a:bodyPr wrap="square">
              <a:spAutoFit/>
            </a:bodyPr>
            <a:lstStyle/>
            <a:p>
              <a:pPr marL="0" algn="just">
                <a:lnSpc>
                  <a:spcPts val="1300"/>
                </a:lnSpc>
                <a:defRPr sz="1000">
                  <a:latin typeface="+mn-lt"/>
                </a:defRPr>
              </a:pPr>
              <a:r>
                <a:t>«El apoyo de la Comisión Europea a la producción de esta publicación no constituye una aprobación de los contenidos que reflejan únicamente las opiniones de los autores, y la Comisión no puede ser considerada responsable del uso que pueda hacerse de la información contenida en la misma.»</a:t>
              </a:r>
            </a:p>
          </p:txBody>
        </p:sp>
        <p:sp>
          <p:nvSpPr>
            <p:cNvPr id="20" name="object 12">
              <a:extLst>
                <a:ext uri="{FF2B5EF4-FFF2-40B4-BE49-F238E27FC236}">
                  <a16:creationId xmlns:a16="http://schemas.microsoft.com/office/drawing/2014/main" id="{C439E13D-8222-4D3D-9DF6-B7F534645844}"/>
                </a:ext>
              </a:extLst>
            </p:cNvPr>
            <p:cNvSpPr/>
            <p:nvPr userDrawn="1"/>
          </p:nvSpPr>
          <p:spPr>
            <a:xfrm flipV="1">
              <a:off x="3507539" y="5723662"/>
              <a:ext cx="8077018" cy="152397"/>
            </a:xfrm>
            <a:custGeom>
              <a:avLst/>
              <a:gdLst/>
              <a:ahLst/>
              <a:cxnLst/>
              <a:rect l="l" t="t" r="r" b="b"/>
              <a:pathLst>
                <a:path w="13021310">
                  <a:moveTo>
                    <a:pt x="0" y="0"/>
                  </a:moveTo>
                  <a:lnTo>
                    <a:pt x="13020820" y="0"/>
                  </a:lnTo>
                </a:path>
              </a:pathLst>
            </a:custGeom>
            <a:ln w="38099">
              <a:solidFill>
                <a:srgbClr val="000000"/>
              </a:solidFill>
            </a:ln>
          </p:spPr>
          <p:txBody>
            <a:bodyPr wrap="square" lIns="0" tIns="0" rIns="0" bIns="0"/>
            <a:lstStyle/>
            <a:p>
              <a:endParaRPr/>
            </a:p>
          </p:txBody>
        </p:sp>
        <p:pic>
          <p:nvPicPr>
            <p:cNvPr id="21" name="object 13">
              <a:extLst>
                <a:ext uri="{FF2B5EF4-FFF2-40B4-BE49-F238E27FC236}">
                  <a16:creationId xmlns:a16="http://schemas.microsoft.com/office/drawing/2014/main" id="{A79EE4FC-0C50-4E06-9F6B-EC8935607330}"/>
                </a:ext>
              </a:extLst>
            </p:cNvPr>
            <p:cNvPicPr/>
            <p:nvPr userDrawn="1"/>
          </p:nvPicPr>
          <p:blipFill>
            <a:blip r:embed="rId4" cstate="print"/>
            <a:stretch>
              <a:fillRect/>
            </a:stretch>
          </p:blipFill>
          <p:spPr>
            <a:xfrm>
              <a:off x="607443" y="5799864"/>
              <a:ext cx="152399" cy="152400"/>
            </a:xfrm>
            <a:prstGeom prst="rect">
              <a:avLst/>
            </a:prstGeom>
          </p:spPr>
        </p:pic>
        <p:pic>
          <p:nvPicPr>
            <p:cNvPr id="22" name="object 14">
              <a:extLst>
                <a:ext uri="{FF2B5EF4-FFF2-40B4-BE49-F238E27FC236}">
                  <a16:creationId xmlns:a16="http://schemas.microsoft.com/office/drawing/2014/main" id="{7C49230D-EA61-4CEC-9AC8-3476502875E2}"/>
                </a:ext>
              </a:extLst>
            </p:cNvPr>
            <p:cNvPicPr/>
            <p:nvPr userDrawn="1"/>
          </p:nvPicPr>
          <p:blipFill>
            <a:blip r:embed="rId5" cstate="print"/>
            <a:stretch>
              <a:fillRect/>
            </a:stretch>
          </p:blipFill>
          <p:spPr>
            <a:xfrm>
              <a:off x="966872" y="5799864"/>
              <a:ext cx="152399" cy="152400"/>
            </a:xfrm>
            <a:prstGeom prst="rect">
              <a:avLst/>
            </a:prstGeom>
          </p:spPr>
        </p:pic>
        <p:pic>
          <p:nvPicPr>
            <p:cNvPr id="23" name="object 15">
              <a:extLst>
                <a:ext uri="{FF2B5EF4-FFF2-40B4-BE49-F238E27FC236}">
                  <a16:creationId xmlns:a16="http://schemas.microsoft.com/office/drawing/2014/main" id="{F0C0C06E-7251-4371-A840-7D052B42E024}"/>
                </a:ext>
              </a:extLst>
            </p:cNvPr>
            <p:cNvPicPr/>
            <p:nvPr userDrawn="1"/>
          </p:nvPicPr>
          <p:blipFill>
            <a:blip r:embed="rId6" cstate="print"/>
            <a:stretch>
              <a:fillRect/>
            </a:stretch>
          </p:blipFill>
          <p:spPr>
            <a:xfrm>
              <a:off x="1320678" y="5799864"/>
              <a:ext cx="152399" cy="152400"/>
            </a:xfrm>
            <a:prstGeom prst="rect">
              <a:avLst/>
            </a:prstGeom>
          </p:spPr>
        </p:pic>
        <p:pic>
          <p:nvPicPr>
            <p:cNvPr id="24" name="object 16">
              <a:extLst>
                <a:ext uri="{FF2B5EF4-FFF2-40B4-BE49-F238E27FC236}">
                  <a16:creationId xmlns:a16="http://schemas.microsoft.com/office/drawing/2014/main" id="{CD6A9270-1C7F-4F4F-8747-7BAA315071E4}"/>
                </a:ext>
              </a:extLst>
            </p:cNvPr>
            <p:cNvPicPr/>
            <p:nvPr userDrawn="1"/>
          </p:nvPicPr>
          <p:blipFill>
            <a:blip r:embed="rId7" cstate="print"/>
            <a:stretch>
              <a:fillRect/>
            </a:stretch>
          </p:blipFill>
          <p:spPr>
            <a:xfrm>
              <a:off x="1680911" y="5799864"/>
              <a:ext cx="152399" cy="152400"/>
            </a:xfrm>
            <a:prstGeom prst="rect">
              <a:avLst/>
            </a:prstGeom>
          </p:spPr>
        </p:pic>
        <p:pic>
          <p:nvPicPr>
            <p:cNvPr id="25" name="object 17">
              <a:extLst>
                <a:ext uri="{FF2B5EF4-FFF2-40B4-BE49-F238E27FC236}">
                  <a16:creationId xmlns:a16="http://schemas.microsoft.com/office/drawing/2014/main" id="{B054976A-4B5C-42DD-B06B-13BA02016B6F}"/>
                </a:ext>
              </a:extLst>
            </p:cNvPr>
            <p:cNvPicPr/>
            <p:nvPr userDrawn="1"/>
          </p:nvPicPr>
          <p:blipFill>
            <a:blip r:embed="rId8" cstate="print"/>
            <a:stretch>
              <a:fillRect/>
            </a:stretch>
          </p:blipFill>
          <p:spPr>
            <a:xfrm>
              <a:off x="2040340" y="5799864"/>
              <a:ext cx="152399" cy="152400"/>
            </a:xfrm>
            <a:prstGeom prst="rect">
              <a:avLst/>
            </a:prstGeom>
          </p:spPr>
        </p:pic>
        <p:pic>
          <p:nvPicPr>
            <p:cNvPr id="26" name="object 18">
              <a:extLst>
                <a:ext uri="{FF2B5EF4-FFF2-40B4-BE49-F238E27FC236}">
                  <a16:creationId xmlns:a16="http://schemas.microsoft.com/office/drawing/2014/main" id="{ADA40DC4-8572-4B04-B34F-B2E033E7C746}"/>
                </a:ext>
              </a:extLst>
            </p:cNvPr>
            <p:cNvPicPr/>
            <p:nvPr userDrawn="1"/>
          </p:nvPicPr>
          <p:blipFill>
            <a:blip r:embed="rId9" cstate="print"/>
            <a:stretch>
              <a:fillRect/>
            </a:stretch>
          </p:blipFill>
          <p:spPr>
            <a:xfrm>
              <a:off x="2394146" y="5799864"/>
              <a:ext cx="152399" cy="152400"/>
            </a:xfrm>
            <a:prstGeom prst="rect">
              <a:avLst/>
            </a:prstGeom>
          </p:spPr>
        </p:pic>
        <p:pic>
          <p:nvPicPr>
            <p:cNvPr id="27" name="object 19">
              <a:extLst>
                <a:ext uri="{FF2B5EF4-FFF2-40B4-BE49-F238E27FC236}">
                  <a16:creationId xmlns:a16="http://schemas.microsoft.com/office/drawing/2014/main" id="{E339673B-1344-4615-9652-1E62888A0E91}"/>
                </a:ext>
              </a:extLst>
            </p:cNvPr>
            <p:cNvPicPr/>
            <p:nvPr userDrawn="1"/>
          </p:nvPicPr>
          <p:blipFill>
            <a:blip r:embed="rId5" cstate="print"/>
            <a:stretch>
              <a:fillRect/>
            </a:stretch>
          </p:blipFill>
          <p:spPr>
            <a:xfrm>
              <a:off x="3108185" y="5799864"/>
              <a:ext cx="152399" cy="152400"/>
            </a:xfrm>
            <a:prstGeom prst="rect">
              <a:avLst/>
            </a:prstGeom>
          </p:spPr>
        </p:pic>
        <p:pic>
          <p:nvPicPr>
            <p:cNvPr id="28" name="object 20">
              <a:extLst>
                <a:ext uri="{FF2B5EF4-FFF2-40B4-BE49-F238E27FC236}">
                  <a16:creationId xmlns:a16="http://schemas.microsoft.com/office/drawing/2014/main" id="{21AC1C6C-171A-4A32-A74A-28D0460B7672}"/>
                </a:ext>
              </a:extLst>
            </p:cNvPr>
            <p:cNvPicPr/>
            <p:nvPr userDrawn="1"/>
          </p:nvPicPr>
          <p:blipFill>
            <a:blip r:embed="rId10" cstate="print"/>
            <a:stretch>
              <a:fillRect/>
            </a:stretch>
          </p:blipFill>
          <p:spPr>
            <a:xfrm>
              <a:off x="2754380" y="5799864"/>
              <a:ext cx="152399" cy="152400"/>
            </a:xfrm>
            <a:prstGeom prst="rect">
              <a:avLst/>
            </a:prstGeom>
          </p:spPr>
        </p:pic>
      </p:grpSp>
      <p:pic>
        <p:nvPicPr>
          <p:cNvPr id="29" name="Imagen 59">
            <a:extLst>
              <a:ext uri="{FF2B5EF4-FFF2-40B4-BE49-F238E27FC236}">
                <a16:creationId xmlns:a16="http://schemas.microsoft.com/office/drawing/2014/main" id="{48898634-CBA5-4BBE-8014-81CA01EFFEFD}"/>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0064337" y="471054"/>
            <a:ext cx="1620000" cy="1080000"/>
          </a:xfrm>
          <a:prstGeom prst="rect">
            <a:avLst/>
          </a:prstGeom>
        </p:spPr>
      </p:pic>
    </p:spTree>
    <p:extLst>
      <p:ext uri="{BB962C8B-B14F-4D97-AF65-F5344CB8AC3E}">
        <p14:creationId xmlns:p14="http://schemas.microsoft.com/office/powerpoint/2010/main" val="3715284609"/>
      </p:ext>
    </p:extLst>
  </p:cSld>
  <p:clrMap bg1="lt1" tx1="dk1" bg2="lt2" tx2="dk2" accent1="accent1" accent2="accent2" accent3="accent3" accent4="accent4" accent5="accent5" accent6="accent6" hlink="hlink" folHlink="folHlink"/>
  <p:sldLayoutIdLst>
    <p:sldLayoutId id="2147483706" r:id="rId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hyperlink" Target="https://creativecommons.org/licenses/?lang=en"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hyperlink" Target="https://ec.europa.eu/newsroom/article29/items/612048" TargetMode="External"/><Relationship Id="rId2" Type="http://schemas.openxmlformats.org/officeDocument/2006/relationships/hyperlink" Target="https://eur-lex.europa.eu/eli/reg/2016/679/oj" TargetMode="Externa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4648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3311074"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anchor="ctr"/>
          <a:lstStyle/>
          <a:p>
            <a:pPr marL="108000" lvl="0">
              <a:lnSpc>
                <a:spcPts val="1800"/>
              </a:lnSpc>
              <a:defRPr sz="2000" b="1">
                <a:solidFill>
                  <a:prstClr val="white"/>
                </a:solidFill>
                <a:cs typeface="Poppins Medium" panose="00000600000000000000" pitchFamily="2" charset="0"/>
              </a:defRPr>
            </a:pPr>
            <a:r>
              <a:t>Selección de recursos digitales </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89" y="2104559"/>
            <a:ext cx="8458988" cy="1416748"/>
          </a:xfrm>
          <a:prstGeom prst="rect">
            <a:avLst/>
          </a:prstGeom>
          <a:noFill/>
        </p:spPr>
        <p:txBody>
          <a:bodyPr wrap="square" numCol="1">
            <a:noAutofit/>
          </a:bodyPr>
          <a:lstStyle/>
          <a:p>
            <a:pPr marL="284400" lvl="0" algn="just">
              <a:lnSpc>
                <a:spcPct val="120000"/>
              </a:lnSpc>
              <a:defRPr sz="1600">
                <a:solidFill>
                  <a:prstClr val="black"/>
                </a:solidFill>
                <a:latin typeface="Calibri Light" panose="020F0302020204030204"/>
                <a:cs typeface="Poppins ExtraLight" panose="00000300000000000000" pitchFamily="2" charset="0"/>
              </a:defRPr>
            </a:pPr>
            <a:r>
              <a:t>El primer filtro para una experiencia de aprendizaje digital exitosa para los estudiantes está representado por la estrategia de búsqueda aplicada por los profesores para identificar herramientas y recursos de TI adecuados. La estrategia de búsqueda debe ser lo más estrecha y focalizada posible para evitar redundancias y pérdida de tiempo en la navegación por la web.</a:t>
            </a:r>
          </a:p>
          <a:p>
            <a:pPr marL="284400" lvl="0" algn="just">
              <a:lnSpc>
                <a:spcPct val="120000"/>
              </a:lnSpc>
            </a:pPr>
            <a:endParaRPr sz="1600">
              <a:solidFill>
                <a:prstClr val="black"/>
              </a:solidFill>
              <a:latin typeface="Calibri Light" panose="020F0302020204030204"/>
              <a:cs typeface="Poppins ExtraLight" panose="00000300000000000000" pitchFamily="2" charset="0"/>
            </a:endParaRPr>
          </a:p>
          <a:p>
            <a:pPr marL="284400" lvl="0" algn="just">
              <a:lnSpc>
                <a:spcPct val="120000"/>
              </a:lnSpc>
              <a:defRPr sz="1600">
                <a:solidFill>
                  <a:prstClr val="black"/>
                </a:solidFill>
                <a:latin typeface="Calibri Light" panose="020F0302020204030204"/>
                <a:cs typeface="Poppins ExtraLight" panose="00000300000000000000" pitchFamily="2" charset="0"/>
              </a:defRPr>
            </a:pPr>
            <a:r>
              <a:t>Un «truco» natural es el uso y estructuración de </a:t>
            </a:r>
            <a:r>
              <a:rPr b="1"/>
              <a:t>palabras clave</a:t>
            </a:r>
            <a:r>
              <a:t>: cuanto más específico sea el contexto dado, mejor. </a:t>
            </a:r>
          </a:p>
          <a:p>
            <a:pPr marL="284400" lvl="0" algn="just">
              <a:lnSpc>
                <a:spcPct val="120000"/>
              </a:lnSpc>
            </a:pPr>
            <a:endParaRPr sz="1600">
              <a:solidFill>
                <a:prstClr val="black"/>
              </a:solidFill>
              <a:latin typeface="Calibri Light" panose="020F0302020204030204"/>
              <a:cs typeface="Poppins ExtraLight" panose="00000300000000000000" pitchFamily="2" charset="0"/>
            </a:endParaRPr>
          </a:p>
          <a:p>
            <a:pPr marL="284400" lvl="0" algn="just">
              <a:lnSpc>
                <a:spcPct val="120000"/>
              </a:lnSpc>
              <a:defRPr sz="1600">
                <a:solidFill>
                  <a:prstClr val="black"/>
                </a:solidFill>
                <a:latin typeface="Calibri Light" panose="020F0302020204030204"/>
                <a:cs typeface="Poppins ExtraLight" panose="00000300000000000000" pitchFamily="2" charset="0"/>
              </a:defRPr>
            </a:pPr>
            <a:r>
              <a:t>Siéntase libre de ampliar la escala de su investigación mediante el uso de sinónimos adecuados y relevantes que pueden ayudarlo a identificar recursos que de otra manera se perderían en la investigación.  </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7572136" cy="400110"/>
          </a:xfrm>
          <a:prstGeom prst="rect">
            <a:avLst/>
          </a:prstGeom>
          <a:noFill/>
        </p:spPr>
        <p:txBody>
          <a:bodyPr wrap="square">
            <a:spAutoFit/>
          </a:bodyPr>
          <a:lstStyle/>
          <a:p>
            <a:pPr marL="108000">
              <a:tabLst>
                <a:tab pos="1205230" algn="l"/>
                <a:tab pos="1926589" algn="l"/>
                <a:tab pos="2915920" algn="l"/>
                <a:tab pos="3444875" algn="l"/>
                <a:tab pos="4383405" algn="l"/>
                <a:tab pos="6796405" algn="l"/>
              </a:tabLst>
              <a:defRPr sz="2000">
                <a:latin typeface="+mj-lt"/>
                <a:ea typeface="Microsoft Sans Serif" panose="020B0604020202020204" pitchFamily="34" charset="0"/>
              </a:defRPr>
            </a:pPr>
            <a:r>
              <a:t>2.2 Formulación de estrategias de búsqueda de recursos educativos digitales  </a:t>
            </a: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a:lstStyle/>
          <a:p>
            <a:endParaRPr/>
          </a:p>
        </p:txBody>
      </p:sp>
    </p:spTree>
    <p:extLst>
      <p:ext uri="{BB962C8B-B14F-4D97-AF65-F5344CB8AC3E}">
        <p14:creationId xmlns:p14="http://schemas.microsoft.com/office/powerpoint/2010/main" val="2816568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3311074"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anchor="ctr"/>
          <a:lstStyle/>
          <a:p>
            <a:pPr marL="108000" lvl="0">
              <a:lnSpc>
                <a:spcPts val="1800"/>
              </a:lnSpc>
              <a:defRPr sz="2000" b="1">
                <a:solidFill>
                  <a:prstClr val="white"/>
                </a:solidFill>
                <a:cs typeface="Poppins Medium" panose="00000600000000000000" pitchFamily="2" charset="0"/>
              </a:defRPr>
            </a:pPr>
            <a:r>
              <a:t>Selección de recursos digitales </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8903604" cy="1416748"/>
          </a:xfrm>
          <a:prstGeom prst="rect">
            <a:avLst/>
          </a:prstGeom>
          <a:noFill/>
        </p:spPr>
        <p:txBody>
          <a:bodyPr wrap="square" numCol="1">
            <a:noAutofit/>
          </a:bodyPr>
          <a:lstStyle/>
          <a:p>
            <a:pPr marL="284400" lvl="0" algn="just">
              <a:lnSpc>
                <a:spcPct val="120000"/>
              </a:lnSpc>
              <a:defRPr sz="1600">
                <a:solidFill>
                  <a:prstClr val="black"/>
                </a:solidFill>
                <a:latin typeface="Calibri Light" panose="020F0302020204030204"/>
                <a:cs typeface="Poppins ExtraLight" panose="00000300000000000000" pitchFamily="2" charset="0"/>
              </a:defRPr>
            </a:pPr>
            <a:r>
              <a:t>Lo más probable es que la primera ronda de búsquedas te lleve a un grupo de posibles referencias adecuadas.</a:t>
            </a:r>
          </a:p>
          <a:p>
            <a:pPr marL="284400" lvl="0" algn="just">
              <a:lnSpc>
                <a:spcPct val="120000"/>
              </a:lnSpc>
            </a:pPr>
            <a:endParaRPr sz="1600">
              <a:solidFill>
                <a:prstClr val="black"/>
              </a:solidFill>
              <a:latin typeface="Calibri Light" panose="020F0302020204030204"/>
              <a:cs typeface="Poppins ExtraLight" panose="00000300000000000000" pitchFamily="2" charset="0"/>
            </a:endParaRPr>
          </a:p>
          <a:p>
            <a:pPr marL="284400" lvl="0" algn="just">
              <a:lnSpc>
                <a:spcPct val="120000"/>
              </a:lnSpc>
              <a:defRPr sz="1600">
                <a:solidFill>
                  <a:prstClr val="black"/>
                </a:solidFill>
                <a:latin typeface="Calibri Light" panose="020F0302020204030204"/>
                <a:cs typeface="Poppins ExtraLight" panose="00000300000000000000" pitchFamily="2" charset="0"/>
              </a:defRPr>
            </a:pPr>
            <a:r>
              <a:t>Ahora es el momento de aplicar un segundo filtro, que está representado por la identificación y selección de recursos aparentemente más relevantes y significativos para la experiencia de educación digital. Este </a:t>
            </a:r>
            <a:r>
              <a:rPr b="1"/>
              <a:t>proceso de filtrado</a:t>
            </a:r>
            <a:r>
              <a:t> debe basarse, de nuevo, en </a:t>
            </a:r>
            <a:r>
              <a:rPr b="1"/>
              <a:t>palabras clave</a:t>
            </a:r>
            <a:r>
              <a:t>: cuanto más recurrentes sean sus palabras clave de referencia, mayor será la probabilidad de que el material coincida con sus necesidades. En este caso, desea centrarse en:</a:t>
            </a:r>
          </a:p>
          <a:p>
            <a:pPr marL="570150" lvl="0" indent="-285750" algn="just">
              <a:lnSpc>
                <a:spcPct val="120000"/>
              </a:lnSpc>
              <a:buFont typeface="Arial" panose="020B0604020202020204" pitchFamily="34" charset="0"/>
              <a:buChar char="•"/>
              <a:defRPr sz="1600">
                <a:solidFill>
                  <a:prstClr val="black"/>
                </a:solidFill>
                <a:latin typeface="Calibri Light" panose="020F0302020204030204"/>
                <a:cs typeface="Poppins ExtraLight" panose="00000300000000000000" pitchFamily="2" charset="0"/>
              </a:defRPr>
            </a:pPr>
            <a:r>
              <a:t>Tema de aprendizaje</a:t>
            </a:r>
          </a:p>
          <a:p>
            <a:pPr marL="570150" lvl="0" indent="-285750" algn="just">
              <a:lnSpc>
                <a:spcPct val="120000"/>
              </a:lnSpc>
              <a:buFont typeface="Arial" panose="020B0604020202020204" pitchFamily="34" charset="0"/>
              <a:buChar char="•"/>
              <a:defRPr sz="1600">
                <a:solidFill>
                  <a:prstClr val="black"/>
                </a:solidFill>
                <a:latin typeface="Calibri Light" panose="020F0302020204030204"/>
                <a:cs typeface="Poppins ExtraLight" panose="00000300000000000000" pitchFamily="2" charset="0"/>
              </a:defRPr>
            </a:pPr>
            <a:r>
              <a:t>Categoría de estudiantes a los que se dirige </a:t>
            </a:r>
          </a:p>
          <a:p>
            <a:pPr marL="570150" lvl="0" indent="-285750" algn="just">
              <a:lnSpc>
                <a:spcPct val="120000"/>
              </a:lnSpc>
              <a:buFont typeface="Arial" panose="020B0604020202020204" pitchFamily="34" charset="0"/>
              <a:buChar char="•"/>
              <a:defRPr sz="1600">
                <a:solidFill>
                  <a:prstClr val="black"/>
                </a:solidFill>
                <a:latin typeface="Calibri Light" panose="020F0302020204030204"/>
                <a:cs typeface="Poppins ExtraLight" panose="00000300000000000000" pitchFamily="2" charset="0"/>
              </a:defRPr>
            </a:pPr>
            <a:r>
              <a:t>Resultados y medios de facilitación sostenidos por el recurso/herramienta</a:t>
            </a:r>
          </a:p>
          <a:p>
            <a:pPr marL="284400" lvl="0" algn="just">
              <a:lnSpc>
                <a:spcPct val="120000"/>
              </a:lnSpc>
              <a:defRPr sz="1600">
                <a:solidFill>
                  <a:prstClr val="black"/>
                </a:solidFill>
                <a:latin typeface="Calibri Light" panose="020F0302020204030204"/>
                <a:cs typeface="Poppins ExtraLight" panose="00000300000000000000" pitchFamily="2" charset="0"/>
              </a:defRPr>
            </a:pPr>
            <a:r>
              <a:t> </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6513286" cy="400110"/>
          </a:xfrm>
          <a:prstGeom prst="rect">
            <a:avLst/>
          </a:prstGeom>
          <a:noFill/>
        </p:spPr>
        <p:txBody>
          <a:bodyPr wrap="square">
            <a:spAutoFit/>
          </a:bodyPr>
          <a:lstStyle/>
          <a:p>
            <a:pPr marL="108000">
              <a:tabLst>
                <a:tab pos="1205230" algn="l"/>
                <a:tab pos="1926589" algn="l"/>
                <a:tab pos="2915920" algn="l"/>
                <a:tab pos="3444875" algn="l"/>
                <a:tab pos="4383405" algn="l"/>
                <a:tab pos="6796405" algn="l"/>
              </a:tabLst>
              <a:defRPr sz="2000">
                <a:latin typeface="+mj-lt"/>
                <a:ea typeface="Microsoft Sans Serif" panose="020B0604020202020204" pitchFamily="34" charset="0"/>
              </a:defRPr>
            </a:pPr>
            <a:r>
              <a:t>2.3 Selección de recursos educativos digitales adecuados </a:t>
            </a: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a:lstStyle/>
          <a:p>
            <a:endParaRPr/>
          </a:p>
        </p:txBody>
      </p:sp>
    </p:spTree>
    <p:extLst>
      <p:ext uri="{BB962C8B-B14F-4D97-AF65-F5344CB8AC3E}">
        <p14:creationId xmlns:p14="http://schemas.microsoft.com/office/powerpoint/2010/main" val="3400704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3311074"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anchor="ctr"/>
          <a:lstStyle/>
          <a:p>
            <a:pPr marL="108000" lvl="0">
              <a:lnSpc>
                <a:spcPts val="1800"/>
              </a:lnSpc>
              <a:defRPr sz="2000" b="1">
                <a:solidFill>
                  <a:prstClr val="white"/>
                </a:solidFill>
                <a:cs typeface="Poppins Medium" panose="00000600000000000000" pitchFamily="2" charset="0"/>
              </a:defRPr>
            </a:pPr>
            <a:r>
              <a:t>Selección de recursos digitales </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89" y="2104559"/>
            <a:ext cx="9172051" cy="1416748"/>
          </a:xfrm>
          <a:prstGeom prst="rect">
            <a:avLst/>
          </a:prstGeom>
          <a:noFill/>
        </p:spPr>
        <p:txBody>
          <a:bodyPr wrap="square" numCol="1">
            <a:noAutofit/>
          </a:bodyPr>
          <a:lstStyle/>
          <a:p>
            <a:pPr marL="284400" lvl="0" algn="just">
              <a:lnSpc>
                <a:spcPct val="120000"/>
              </a:lnSpc>
              <a:defRPr sz="1600">
                <a:solidFill>
                  <a:prstClr val="black"/>
                </a:solidFill>
                <a:latin typeface="Calibri Light" panose="020F0302020204030204"/>
                <a:cs typeface="Poppins ExtraLight" panose="00000300000000000000" pitchFamily="2" charset="0"/>
              </a:defRPr>
            </a:pPr>
            <a:r>
              <a:t>El hecho de que la herramienta/recursos seleccionados parezca coincidir con todos sus criterios de búsqueda no significa necesariamente que haya encontrado lo que busca. La pregunta que quieres hacerte es: </a:t>
            </a:r>
          </a:p>
          <a:p>
            <a:pPr marL="570150" lvl="0" indent="-285750" algn="just">
              <a:lnSpc>
                <a:spcPct val="120000"/>
              </a:lnSpc>
              <a:buFont typeface="Arial" panose="020B0604020202020204" pitchFamily="34" charset="0"/>
              <a:buChar char="•"/>
              <a:defRPr sz="1600">
                <a:solidFill>
                  <a:prstClr val="black"/>
                </a:solidFill>
                <a:latin typeface="Calibri Light" panose="020F0302020204030204"/>
                <a:cs typeface="Poppins ExtraLight" panose="00000300000000000000" pitchFamily="2" charset="0"/>
              </a:defRPr>
            </a:pPr>
            <a:r>
              <a:t>¿Quién proporcionó esta herramienta?</a:t>
            </a:r>
          </a:p>
          <a:p>
            <a:pPr marL="570150" lvl="0" indent="-285750" algn="just">
              <a:lnSpc>
                <a:spcPct val="120000"/>
              </a:lnSpc>
              <a:buFont typeface="Arial" panose="020B0604020202020204" pitchFamily="34" charset="0"/>
              <a:buChar char="•"/>
              <a:defRPr sz="1600">
                <a:solidFill>
                  <a:prstClr val="black"/>
                </a:solidFill>
                <a:latin typeface="Calibri Light" panose="020F0302020204030204"/>
                <a:cs typeface="Poppins ExtraLight" panose="00000300000000000000" pitchFamily="2" charset="0"/>
              </a:defRPr>
            </a:pPr>
            <a:r>
              <a:t>¿De dónde viene?</a:t>
            </a:r>
          </a:p>
          <a:p>
            <a:pPr marL="570150" lvl="0" indent="-285750" algn="just">
              <a:lnSpc>
                <a:spcPct val="120000"/>
              </a:lnSpc>
              <a:buFont typeface="Arial" panose="020B0604020202020204" pitchFamily="34" charset="0"/>
              <a:buChar char="•"/>
              <a:defRPr sz="1600">
                <a:solidFill>
                  <a:prstClr val="black"/>
                </a:solidFill>
                <a:latin typeface="Calibri Light" panose="020F0302020204030204"/>
                <a:cs typeface="Poppins ExtraLight" panose="00000300000000000000" pitchFamily="2" charset="0"/>
              </a:defRPr>
            </a:pPr>
            <a:r>
              <a:t>¿Dónde encuentro información sobre el proveedor?</a:t>
            </a:r>
          </a:p>
          <a:p>
            <a:pPr marL="570150" lvl="0" indent="-285750" algn="just">
              <a:lnSpc>
                <a:spcPct val="120000"/>
              </a:lnSpc>
              <a:buFont typeface="Arial" panose="020B0604020202020204" pitchFamily="34" charset="0"/>
              <a:buChar char="•"/>
            </a:pPr>
            <a:endParaRPr sz="1600">
              <a:solidFill>
                <a:prstClr val="black"/>
              </a:solidFill>
              <a:latin typeface="Calibri Light" panose="020F0302020204030204"/>
              <a:cs typeface="Poppins ExtraLight" panose="00000300000000000000" pitchFamily="2" charset="0"/>
            </a:endParaRPr>
          </a:p>
          <a:p>
            <a:pPr marL="284400" lvl="0" algn="just">
              <a:lnSpc>
                <a:spcPct val="120000"/>
              </a:lnSpc>
              <a:defRPr sz="1600">
                <a:solidFill>
                  <a:prstClr val="black"/>
                </a:solidFill>
                <a:latin typeface="Calibri Light" panose="020F0302020204030204"/>
                <a:cs typeface="Poppins ExtraLight" panose="00000300000000000000" pitchFamily="2" charset="0"/>
              </a:defRPr>
            </a:pPr>
            <a:r>
              <a:t>Si parece que tiene dificultades para encontrar relativamente rápida y fácilmente la respuesta correcta, lo más probable es que tenga que dar un paso atrás y:</a:t>
            </a:r>
          </a:p>
          <a:p>
            <a:pPr marL="570150" lvl="0" indent="-285750" algn="just">
              <a:lnSpc>
                <a:spcPct val="120000"/>
              </a:lnSpc>
              <a:buFont typeface="Arial" panose="020B0604020202020204" pitchFamily="34" charset="0"/>
              <a:buChar char="•"/>
              <a:defRPr sz="1600">
                <a:solidFill>
                  <a:prstClr val="black"/>
                </a:solidFill>
                <a:latin typeface="Calibri Light" panose="020F0302020204030204"/>
                <a:cs typeface="Poppins ExtraLight" panose="00000300000000000000" pitchFamily="2" charset="0"/>
              </a:defRPr>
            </a:pPr>
            <a:r>
              <a:t>Reconsiderar otras opciones originalmente descartadas</a:t>
            </a:r>
          </a:p>
          <a:p>
            <a:pPr marL="570150" lvl="0" indent="-285750" algn="just">
              <a:lnSpc>
                <a:spcPct val="120000"/>
              </a:lnSpc>
              <a:buFont typeface="Arial" panose="020B0604020202020204" pitchFamily="34" charset="0"/>
              <a:buChar char="•"/>
              <a:defRPr sz="1600">
                <a:solidFill>
                  <a:prstClr val="black"/>
                </a:solidFill>
                <a:latin typeface="Calibri Light" panose="020F0302020204030204"/>
                <a:cs typeface="Poppins ExtraLight" panose="00000300000000000000" pitchFamily="2" charset="0"/>
              </a:defRPr>
            </a:pPr>
            <a:r>
              <a:t>Hacer otra ronda de investigación y orientación de palabras clave hacia referencias más institucionales (es decir, biblioteca, universidad, ministerio de educación, etc.)</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7976326" cy="400110"/>
          </a:xfrm>
          <a:prstGeom prst="rect">
            <a:avLst/>
          </a:prstGeom>
          <a:noFill/>
        </p:spPr>
        <p:txBody>
          <a:bodyPr wrap="square">
            <a:spAutoFit/>
          </a:bodyPr>
          <a:lstStyle/>
          <a:p>
            <a:pPr marL="108000">
              <a:tabLst>
                <a:tab pos="1205230" algn="l"/>
                <a:tab pos="1926589" algn="l"/>
                <a:tab pos="2915920" algn="l"/>
                <a:tab pos="3444875" algn="l"/>
                <a:tab pos="4383405" algn="l"/>
                <a:tab pos="6796405" algn="l"/>
              </a:tabLst>
              <a:defRPr sz="2000">
                <a:latin typeface="+mj-lt"/>
                <a:ea typeface="Microsoft Sans Serif" panose="020B0604020202020204" pitchFamily="34" charset="0"/>
              </a:defRPr>
            </a:pPr>
            <a:r>
              <a:t>2.4 Evaluación de la fiabilidad y credibilidad de los recursos educativos digitales  </a:t>
            </a: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a:lstStyle/>
          <a:p>
            <a:endParaRPr/>
          </a:p>
        </p:txBody>
      </p:sp>
    </p:spTree>
    <p:extLst>
      <p:ext uri="{BB962C8B-B14F-4D97-AF65-F5344CB8AC3E}">
        <p14:creationId xmlns:p14="http://schemas.microsoft.com/office/powerpoint/2010/main" val="2337543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3311074"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anchor="ctr"/>
          <a:lstStyle/>
          <a:p>
            <a:pPr marL="108000" lvl="0">
              <a:lnSpc>
                <a:spcPts val="1800"/>
              </a:lnSpc>
              <a:defRPr sz="2000" b="1">
                <a:solidFill>
                  <a:prstClr val="white"/>
                </a:solidFill>
                <a:cs typeface="Poppins Medium" panose="00000600000000000000" pitchFamily="2" charset="0"/>
              </a:defRPr>
            </a:pPr>
            <a:r>
              <a:t>Selección de recursos digitales </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89" y="2104559"/>
            <a:ext cx="8442209" cy="1416748"/>
          </a:xfrm>
          <a:prstGeom prst="rect">
            <a:avLst/>
          </a:prstGeom>
          <a:noFill/>
        </p:spPr>
        <p:txBody>
          <a:bodyPr wrap="square" numCol="1">
            <a:noAutofit/>
          </a:bodyPr>
          <a:lstStyle/>
          <a:p>
            <a:pPr marL="284400" lvl="0" algn="just">
              <a:lnSpc>
                <a:spcPct val="120000"/>
              </a:lnSpc>
              <a:defRPr sz="1600">
                <a:solidFill>
                  <a:prstClr val="black"/>
                </a:solidFill>
                <a:latin typeface="Calibri Light" panose="020F0302020204030204"/>
                <a:cs typeface="Poppins ExtraLight" panose="00000300000000000000" pitchFamily="2" charset="0"/>
              </a:defRPr>
            </a:pPr>
            <a:r>
              <a:t>Finalmente ha encontrado una referencia confiable que parece coincidir con todos sus filtros de búsqueda... pero ¿ </a:t>
            </a:r>
            <a:r>
              <a:rPr b="1"/>
              <a:t>puede acceder a ella? </a:t>
            </a:r>
            <a:r>
              <a:t>Uno de los criterios que debe orientar su juicio no es solo la relevancia, sino también y lo más importante la </a:t>
            </a:r>
            <a:r>
              <a:rPr b="1"/>
              <a:t>accesibilidad</a:t>
            </a:r>
            <a:r>
              <a:t>, de lo contrario no hay un beneficio real de ello. Un truco rápido y fácil es verificar siempre el </a:t>
            </a:r>
            <a:r>
              <a:rPr b="1"/>
              <a:t>tipo de licencia </a:t>
            </a:r>
            <a:r>
              <a:t>asignada al contenido dado (</a:t>
            </a:r>
            <a:r>
              <a:rPr>
                <a:hlinkClick r:id="rId2"/>
              </a:rPr>
              <a:t>aquí</a:t>
            </a:r>
            <a:r>
              <a:t> para las normas internacionales de referencia): idealmente, y </a:t>
            </a:r>
            <a:r>
              <a:rPr i="1"/>
              <a:t>ceteris paribus</a:t>
            </a:r>
            <a:r>
              <a:t>, desea buscar material/peajes/recursos bajo una licencia muy flexible para beneficiarse de mayores márgenes de libertad en el uso del material y los entregables de él. </a:t>
            </a:r>
          </a:p>
          <a:p>
            <a:pPr marL="284400" lvl="0" algn="just">
              <a:lnSpc>
                <a:spcPct val="120000"/>
              </a:lnSpc>
            </a:pPr>
            <a:endParaRPr sz="1600">
              <a:solidFill>
                <a:prstClr val="black"/>
              </a:solidFill>
              <a:latin typeface="Calibri Light" panose="020F0302020204030204"/>
              <a:cs typeface="Poppins ExtraLight" panose="00000300000000000000" pitchFamily="2" charset="0"/>
            </a:endParaRPr>
          </a:p>
          <a:p>
            <a:pPr marL="284400" lvl="0" algn="just">
              <a:lnSpc>
                <a:spcPct val="120000"/>
              </a:lnSpc>
            </a:pPr>
            <a:endParaRPr sz="1600">
              <a:solidFill>
                <a:prstClr val="black"/>
              </a:solidFill>
              <a:latin typeface="Calibri Light" panose="020F0302020204030204"/>
              <a:cs typeface="Poppins ExtraLight" panose="00000300000000000000" pitchFamily="2"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9426103" cy="400110"/>
          </a:xfrm>
          <a:prstGeom prst="rect">
            <a:avLst/>
          </a:prstGeom>
          <a:noFill/>
        </p:spPr>
        <p:txBody>
          <a:bodyPr wrap="square">
            <a:spAutoFit/>
          </a:bodyPr>
          <a:lstStyle/>
          <a:p>
            <a:pPr marL="108000">
              <a:tabLst>
                <a:tab pos="1205230" algn="l"/>
                <a:tab pos="1926589" algn="l"/>
                <a:tab pos="2915920" algn="l"/>
                <a:tab pos="3444875" algn="l"/>
                <a:tab pos="4383405" algn="l"/>
                <a:tab pos="6796405" algn="l"/>
              </a:tabLst>
              <a:defRPr sz="2000">
                <a:latin typeface="+mj-lt"/>
                <a:ea typeface="Microsoft Sans Serif" panose="020B0604020202020204" pitchFamily="34" charset="0"/>
              </a:defRPr>
            </a:pPr>
            <a:r>
              <a:t>2.5 Consideración de las posibles restricciones de uso y reutilización de los recursos educativos digitales</a:t>
            </a: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a:lstStyle/>
          <a:p>
            <a:endParaRPr/>
          </a:p>
        </p:txBody>
      </p:sp>
      <p:sp>
        <p:nvSpPr>
          <p:cNvPr id="6" name="TextBox 54">
            <a:extLst>
              <a:ext uri="{FF2B5EF4-FFF2-40B4-BE49-F238E27FC236}">
                <a16:creationId xmlns:a16="http://schemas.microsoft.com/office/drawing/2014/main" id="{2F17DC47-0BEE-4ED4-BA6B-A229EF47F4E7}"/>
              </a:ext>
            </a:extLst>
          </p:cNvPr>
          <p:cNvSpPr txBox="1"/>
          <p:nvPr/>
        </p:nvSpPr>
        <p:spPr>
          <a:xfrm>
            <a:off x="939801" y="4675295"/>
            <a:ext cx="8128697" cy="323429"/>
          </a:xfrm>
          <a:prstGeom prst="rect">
            <a:avLst/>
          </a:prstGeom>
          <a:noFill/>
        </p:spPr>
        <p:txBody>
          <a:bodyPr wrap="square" numCol="1">
            <a:noAutofit/>
          </a:bodyPr>
          <a:lstStyle/>
          <a:p>
            <a:pPr algn="just">
              <a:defRPr sz="1000" i="1">
                <a:solidFill>
                  <a:prstClr val="black"/>
                </a:solidFill>
                <a:latin typeface="Calibri Light" panose="020F0302020204030204"/>
                <a:cs typeface="Poppins ExtraLight" panose="00000300000000000000" pitchFamily="2" charset="0"/>
              </a:defRPr>
            </a:pPr>
            <a:r>
              <a:t>Tenga en cuenta que también se aplican restricciones considerables al contenido gratuito, en forma de número máximo de usos de demostración, por ejemplo, o números de inicio de sesión disponibles con suscripciones sin pago. A cambio de una pequeña cuota, para la mayoría de las aplicaciones que apoyan la educación digital puede acceder a aún más servicios (es decir, cuanto mayor sea la tarifa, mayor será el número de funciones disponibles). Si el programa de educación digital está bajo limitaciones presupuestarias, esto es definitivamente algo que desea verificar dos veces antes de tomar cualquier iniciativa.  </a:t>
            </a:r>
          </a:p>
        </p:txBody>
      </p:sp>
    </p:spTree>
    <p:extLst>
      <p:ext uri="{BB962C8B-B14F-4D97-AF65-F5344CB8AC3E}">
        <p14:creationId xmlns:p14="http://schemas.microsoft.com/office/powerpoint/2010/main" val="1732757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3311074"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anchor="ctr"/>
          <a:lstStyle/>
          <a:p>
            <a:pPr marL="108000" lvl="0">
              <a:lnSpc>
                <a:spcPts val="1800"/>
              </a:lnSpc>
              <a:defRPr sz="2000" b="1">
                <a:solidFill>
                  <a:prstClr val="white"/>
                </a:solidFill>
                <a:cs typeface="Poppins Medium" panose="00000600000000000000" pitchFamily="2" charset="0"/>
              </a:defRPr>
            </a:pPr>
            <a:r>
              <a:t>Selección de recursos digitales </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8366708" cy="1416748"/>
          </a:xfrm>
          <a:prstGeom prst="rect">
            <a:avLst/>
          </a:prstGeom>
          <a:noFill/>
        </p:spPr>
        <p:txBody>
          <a:bodyPr wrap="square" numCol="1">
            <a:noAutofit/>
          </a:bodyPr>
          <a:lstStyle/>
          <a:p>
            <a:pPr marL="284400" lvl="0" algn="just">
              <a:lnSpc>
                <a:spcPct val="120000"/>
              </a:lnSpc>
              <a:defRPr sz="1600">
                <a:solidFill>
                  <a:prstClr val="black"/>
                </a:solidFill>
                <a:latin typeface="Calibri Light" panose="020F0302020204030204"/>
                <a:cs typeface="Poppins ExtraLight" panose="00000300000000000000" pitchFamily="2" charset="0"/>
              </a:defRPr>
            </a:pPr>
            <a:r>
              <a:t>Si las cosas salieron bien, tienes en tus manos un recurso que parece adecuado, confiable y totalmente accesible. El último paso que te espera es el más crítico: </a:t>
            </a:r>
            <a:r>
              <a:rPr i="1"/>
              <a:t>¿es este recurso digital </a:t>
            </a:r>
            <a:r>
              <a:rPr b="1" i="1"/>
              <a:t>«realmente» útil </a:t>
            </a:r>
            <a:r>
              <a:rPr i="1"/>
              <a:t>para abordar los objetivos de aprendizaje del programa educativo?</a:t>
            </a:r>
          </a:p>
          <a:p>
            <a:pPr marL="284400" lvl="0" algn="just">
              <a:lnSpc>
                <a:spcPct val="120000"/>
              </a:lnSpc>
            </a:pPr>
            <a:endParaRPr sz="1600">
              <a:solidFill>
                <a:prstClr val="black"/>
              </a:solidFill>
              <a:latin typeface="Calibri Light" panose="020F0302020204030204"/>
              <a:cs typeface="Poppins ExtraLight" panose="00000300000000000000" pitchFamily="2" charset="0"/>
            </a:endParaRPr>
          </a:p>
          <a:p>
            <a:pPr marL="284400" lvl="0" algn="just">
              <a:lnSpc>
                <a:spcPct val="120000"/>
              </a:lnSpc>
              <a:defRPr sz="1600">
                <a:solidFill>
                  <a:prstClr val="black"/>
                </a:solidFill>
                <a:latin typeface="Calibri Light" panose="020F0302020204030204"/>
                <a:cs typeface="Poppins ExtraLight" panose="00000300000000000000" pitchFamily="2" charset="0"/>
              </a:defRPr>
            </a:pPr>
            <a:r>
              <a:t>Responder a estas preguntas requiere de ti un poco de excavación. En esta etapa, desea asegurarse de la consistencia del recurso para:</a:t>
            </a:r>
          </a:p>
          <a:p>
            <a:pPr marL="570150" lvl="0" indent="-285750" algn="just">
              <a:lnSpc>
                <a:spcPct val="120000"/>
              </a:lnSpc>
              <a:buFont typeface="Arial" panose="020B0604020202020204" pitchFamily="34" charset="0"/>
              <a:buChar char="•"/>
              <a:defRPr sz="1600">
                <a:solidFill>
                  <a:prstClr val="black"/>
                </a:solidFill>
                <a:latin typeface="Calibri Light" panose="020F0302020204030204"/>
                <a:cs typeface="Poppins ExtraLight" panose="00000300000000000000" pitchFamily="2" charset="0"/>
              </a:defRPr>
            </a:pPr>
            <a:r>
              <a:t>El </a:t>
            </a:r>
            <a:r>
              <a:rPr b="1"/>
              <a:t>nivel de competencia de los alumnos </a:t>
            </a:r>
            <a:r>
              <a:t>— no demasiado dominado en el caso de los principiantes, no demasiado simplificado en el caso de los estudiantes semi-expertos.</a:t>
            </a:r>
          </a:p>
          <a:p>
            <a:pPr marL="570150" lvl="0" indent="-285750" algn="just">
              <a:lnSpc>
                <a:spcPct val="120000"/>
              </a:lnSpc>
              <a:buFont typeface="Arial" panose="020B0604020202020204" pitchFamily="34" charset="0"/>
              <a:buChar char="•"/>
              <a:defRPr sz="1600">
                <a:solidFill>
                  <a:prstClr val="black"/>
                </a:solidFill>
                <a:latin typeface="Calibri Light" panose="020F0302020204030204"/>
                <a:cs typeface="Poppins ExtraLight" panose="00000300000000000000" pitchFamily="2" charset="0"/>
              </a:defRPr>
            </a:pPr>
            <a:r>
              <a:t>El </a:t>
            </a:r>
            <a:r>
              <a:rPr b="1"/>
              <a:t>enfoque pedagógico </a:t>
            </a:r>
            <a:r>
              <a:t>que tenía en mente para implementar y operacionalizar, en el caso de un recurso demasiado centrado en la teoría en comparación con una enseñanza basada en el estudio de casos, y viceversa. </a:t>
            </a:r>
          </a:p>
          <a:p>
            <a:pPr marL="284400" lvl="0" algn="just">
              <a:lnSpc>
                <a:spcPct val="120000"/>
              </a:lnSpc>
            </a:pPr>
            <a:endParaRPr sz="1600">
              <a:solidFill>
                <a:prstClr val="black"/>
              </a:solidFill>
              <a:latin typeface="Calibri Light" panose="020F0302020204030204"/>
              <a:cs typeface="Poppins ExtraLight" panose="00000300000000000000" pitchFamily="2" charset="0"/>
            </a:endParaRPr>
          </a:p>
          <a:p>
            <a:pPr marL="284400" lvl="0" algn="just">
              <a:lnSpc>
                <a:spcPct val="120000"/>
              </a:lnSpc>
            </a:pPr>
            <a:endParaRPr sz="1600">
              <a:solidFill>
                <a:prstClr val="black"/>
              </a:solidFill>
              <a:latin typeface="Calibri Light" panose="020F0302020204030204"/>
              <a:cs typeface="Poppins ExtraLight" panose="00000300000000000000" pitchFamily="2"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7060408" cy="400110"/>
          </a:xfrm>
          <a:prstGeom prst="rect">
            <a:avLst/>
          </a:prstGeom>
          <a:noFill/>
        </p:spPr>
        <p:txBody>
          <a:bodyPr wrap="square">
            <a:spAutoFit/>
          </a:bodyPr>
          <a:lstStyle>
            <a:lvl1pPr marL="108000">
              <a:tabLst>
                <a:tab pos="1205230" algn="l"/>
                <a:tab pos="1926589" algn="l"/>
                <a:tab pos="2915920" algn="l"/>
                <a:tab pos="3444875" algn="l"/>
                <a:tab pos="4383405" algn="l"/>
                <a:tab pos="6796405" algn="l"/>
              </a:tabLst>
              <a:defRPr sz="2000">
                <a:latin typeface="+mj-lt"/>
                <a:ea typeface="Microsoft Sans Serif" panose="020B0604020202020204" pitchFamily="34" charset="0"/>
              </a:defRPr>
            </a:lvl1pPr>
          </a:lstStyle>
          <a:p>
            <a:r>
              <a:t>2.6 Evaluación de la utilidad de los recursos educativos digitales </a:t>
            </a: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a:lstStyle/>
          <a:p>
            <a:endParaRPr/>
          </a:p>
        </p:txBody>
      </p:sp>
    </p:spTree>
    <p:extLst>
      <p:ext uri="{BB962C8B-B14F-4D97-AF65-F5344CB8AC3E}">
        <p14:creationId xmlns:p14="http://schemas.microsoft.com/office/powerpoint/2010/main" val="1311310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4782822"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anchor="ctr"/>
          <a:lstStyle/>
          <a:p>
            <a:pPr marL="108000" lvl="0">
              <a:lnSpc>
                <a:spcPts val="1800"/>
              </a:lnSpc>
              <a:defRPr sz="2000" b="1">
                <a:solidFill>
                  <a:prstClr val="white"/>
                </a:solidFill>
                <a:cs typeface="Poppins Medium" panose="00000600000000000000" pitchFamily="2" charset="0"/>
              </a:defRPr>
            </a:pPr>
            <a:r>
              <a:t>Creación y modificación de Recursos Digitales </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89" y="2104559"/>
            <a:ext cx="8458987" cy="1416748"/>
          </a:xfrm>
          <a:prstGeom prst="rect">
            <a:avLst/>
          </a:prstGeom>
          <a:noFill/>
        </p:spPr>
        <p:txBody>
          <a:bodyPr wrap="square" numCol="1">
            <a:noAutofit/>
          </a:bodyPr>
          <a:lstStyle/>
          <a:p>
            <a:pPr marL="284400" lvl="0" algn="just">
              <a:lnSpc>
                <a:spcPct val="120000"/>
              </a:lnSpc>
              <a:defRPr sz="1600">
                <a:solidFill>
                  <a:prstClr val="black"/>
                </a:solidFill>
                <a:latin typeface="Calibri Light" panose="020F0302020204030204"/>
                <a:cs typeface="Poppins ExtraLight" panose="00000300000000000000" pitchFamily="2" charset="0"/>
              </a:defRPr>
            </a:pPr>
            <a:r>
              <a:t>Crear y modificar recursos digitales no es algo que les impida a los principiantes y educadores acercarse por primera vez a la educación digital. En cuanto a todas las competencias de DigCompEdu, existe una escala de competencia que tiene en cuenta las progresiones que los estudiantes (es decir, los profesores) realizan en el camino a los e-educadores. </a:t>
            </a:r>
          </a:p>
          <a:p>
            <a:pPr marL="284400" lvl="0" algn="just">
              <a:lnSpc>
                <a:spcPct val="120000"/>
              </a:lnSpc>
            </a:pPr>
            <a:endParaRPr sz="1600">
              <a:solidFill>
                <a:prstClr val="black"/>
              </a:solidFill>
              <a:latin typeface="Calibri Light" panose="020F0302020204030204"/>
              <a:cs typeface="Poppins ExtraLight" panose="00000300000000000000" pitchFamily="2" charset="0"/>
            </a:endParaRPr>
          </a:p>
          <a:p>
            <a:pPr marL="284400" lvl="0" algn="just">
              <a:lnSpc>
                <a:spcPct val="120000"/>
              </a:lnSpc>
              <a:defRPr sz="1600">
                <a:solidFill>
                  <a:prstClr val="black"/>
                </a:solidFill>
                <a:latin typeface="Calibri Light" panose="020F0302020204030204"/>
                <a:cs typeface="Poppins ExtraLight" panose="00000300000000000000" pitchFamily="2" charset="0"/>
              </a:defRPr>
            </a:pPr>
            <a:r>
              <a:t>Esta segunda área de sub-entrenamiento se construye desde el primero, por supuesto, desde dos perspectivas diferentes:</a:t>
            </a:r>
          </a:p>
          <a:p>
            <a:pPr marL="570150" lvl="0" indent="-285750" algn="just">
              <a:lnSpc>
                <a:spcPct val="120000"/>
              </a:lnSpc>
              <a:buFont typeface="Arial" panose="020B0604020202020204" pitchFamily="34" charset="0"/>
              <a:buChar char="•"/>
              <a:defRPr sz="1600">
                <a:solidFill>
                  <a:prstClr val="black"/>
                </a:solidFill>
                <a:latin typeface="Calibri Light" panose="020F0302020204030204"/>
                <a:cs typeface="Poppins ExtraLight" panose="00000300000000000000" pitchFamily="2" charset="0"/>
              </a:defRPr>
            </a:pPr>
            <a:r>
              <a:t>Los recién llegados a la educación electrónica probablemente se inspiren en otras fuentes externas para llegar más tarde con sus propios recursos.</a:t>
            </a:r>
          </a:p>
          <a:p>
            <a:pPr marL="570150" lvl="0" indent="-285750" algn="just">
              <a:lnSpc>
                <a:spcPct val="120000"/>
              </a:lnSpc>
              <a:buFont typeface="Arial" panose="020B0604020202020204" pitchFamily="34" charset="0"/>
              <a:buChar char="•"/>
              <a:defRPr sz="1600">
                <a:solidFill>
                  <a:prstClr val="black"/>
                </a:solidFill>
                <a:latin typeface="Calibri Light" panose="020F0302020204030204"/>
                <a:cs typeface="Poppins ExtraLight" panose="00000300000000000000" pitchFamily="2" charset="0"/>
              </a:defRPr>
            </a:pPr>
            <a:r>
              <a:t>El proceso de manipulación de materiales externos y existentes implica la comprensión de al menos los conceptos básicos de la concesión de licencias. </a:t>
            </a:r>
          </a:p>
          <a:p>
            <a:pPr marL="570150" lvl="0" indent="-285750" algn="just">
              <a:lnSpc>
                <a:spcPct val="120000"/>
              </a:lnSpc>
              <a:buFont typeface="Arial" panose="020B0604020202020204" pitchFamily="34" charset="0"/>
              <a:buChar char="•"/>
            </a:pPr>
            <a:endParaRPr sz="1600">
              <a:solidFill>
                <a:prstClr val="black"/>
              </a:solidFill>
              <a:latin typeface="Calibri Light" panose="020F0302020204030204"/>
              <a:cs typeface="Poppins ExtraLight" panose="00000300000000000000" pitchFamily="2"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a:spAutoFit/>
          </a:bodyPr>
          <a:lstStyle/>
          <a:p>
            <a:pPr marL="108000">
              <a:tabLst>
                <a:tab pos="1205230" algn="l"/>
                <a:tab pos="1926589" algn="l"/>
                <a:tab pos="2915920" algn="l"/>
                <a:tab pos="3444875" algn="l"/>
                <a:tab pos="4383405" algn="l"/>
                <a:tab pos="6796405" algn="l"/>
              </a:tabLst>
              <a:defRPr sz="2000">
                <a:latin typeface="+mj-lt"/>
                <a:ea typeface="Microsoft Sans Serif" panose="020B0604020202020204" pitchFamily="34" charset="0"/>
                <a:cs typeface="Poppins ExtraLight" panose="00000300000000000000" pitchFamily="2" charset="0"/>
              </a:defRPr>
            </a:pPr>
            <a:r>
              <a:t>3.1 Descripción general </a:t>
            </a: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a:lstStyle/>
          <a:p>
            <a:endParaRPr/>
          </a:p>
        </p:txBody>
      </p:sp>
    </p:spTree>
    <p:extLst>
      <p:ext uri="{BB962C8B-B14F-4D97-AF65-F5344CB8AC3E}">
        <p14:creationId xmlns:p14="http://schemas.microsoft.com/office/powerpoint/2010/main" val="2409377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4782822"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anchor="ctr"/>
          <a:lstStyle/>
          <a:p>
            <a:pPr marL="108000" lvl="0">
              <a:lnSpc>
                <a:spcPts val="1800"/>
              </a:lnSpc>
              <a:defRPr sz="2000" b="1">
                <a:solidFill>
                  <a:prstClr val="white"/>
                </a:solidFill>
                <a:cs typeface="Poppins Medium" panose="00000600000000000000" pitchFamily="2" charset="0"/>
              </a:defRPr>
            </a:pPr>
            <a:r>
              <a:t>Creación y modificación de Recursos Digitales </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89" y="2104559"/>
            <a:ext cx="8047927" cy="1416748"/>
          </a:xfrm>
          <a:prstGeom prst="rect">
            <a:avLst/>
          </a:prstGeom>
          <a:noFill/>
        </p:spPr>
        <p:txBody>
          <a:bodyPr wrap="square" numCol="1">
            <a:noAutofit/>
          </a:bodyPr>
          <a:lstStyle/>
          <a:p>
            <a:pPr marL="284400" lvl="0" algn="just">
              <a:lnSpc>
                <a:spcPct val="120000"/>
              </a:lnSpc>
              <a:defRPr sz="1600">
                <a:solidFill>
                  <a:prstClr val="black"/>
                </a:solidFill>
                <a:latin typeface="Calibri Light" panose="020F0302020204030204"/>
                <a:cs typeface="Poppins ExtraLight" panose="00000300000000000000" pitchFamily="2" charset="0"/>
              </a:defRPr>
            </a:pPr>
            <a:r>
              <a:t>Una vez más, la modificación y edición no implica necesariamente una readaptación y re-branding altamente sofisticada de material existente a través de software avanzado... esto es algo que podría venir en una etapa posterior. </a:t>
            </a:r>
          </a:p>
          <a:p>
            <a:pPr marL="284400" lvl="0" algn="just">
              <a:lnSpc>
                <a:spcPct val="120000"/>
              </a:lnSpc>
            </a:pPr>
            <a:endParaRPr sz="1600">
              <a:solidFill>
                <a:prstClr val="black"/>
              </a:solidFill>
              <a:latin typeface="Calibri Light" panose="020F0302020204030204"/>
              <a:cs typeface="Poppins ExtraLight" panose="00000300000000000000" pitchFamily="2" charset="0"/>
            </a:endParaRPr>
          </a:p>
          <a:p>
            <a:pPr marL="284400" lvl="0" algn="just">
              <a:lnSpc>
                <a:spcPct val="120000"/>
              </a:lnSpc>
              <a:defRPr sz="1600">
                <a:solidFill>
                  <a:prstClr val="black"/>
                </a:solidFill>
                <a:latin typeface="Calibri Light" panose="020F0302020204030204"/>
                <a:cs typeface="Poppins ExtraLight" panose="00000300000000000000" pitchFamily="2" charset="0"/>
              </a:defRPr>
            </a:pPr>
            <a:r>
              <a:t>Por el momento, modificar y editar significa hacer que el contenido sea adecuado y relacionable para: </a:t>
            </a:r>
          </a:p>
          <a:p>
            <a:pPr marL="570150" lvl="0" indent="-285750" algn="just">
              <a:lnSpc>
                <a:spcPct val="120000"/>
              </a:lnSpc>
              <a:buFont typeface="Arial" panose="020B0604020202020204" pitchFamily="34" charset="0"/>
              <a:buChar char="•"/>
              <a:defRPr sz="1600">
                <a:solidFill>
                  <a:prstClr val="black"/>
                </a:solidFill>
                <a:latin typeface="Calibri Light" panose="020F0302020204030204"/>
                <a:cs typeface="Poppins ExtraLight" panose="00000300000000000000" pitchFamily="2" charset="0"/>
              </a:defRPr>
            </a:pPr>
            <a:r>
              <a:t>Contenido de las conferencias </a:t>
            </a:r>
          </a:p>
          <a:p>
            <a:pPr marL="570150" lvl="0" indent="-285750" algn="just">
              <a:lnSpc>
                <a:spcPct val="120000"/>
              </a:lnSpc>
              <a:buFont typeface="Arial" panose="020B0604020202020204" pitchFamily="34" charset="0"/>
              <a:buChar char="•"/>
              <a:defRPr sz="1600">
                <a:solidFill>
                  <a:prstClr val="black"/>
                </a:solidFill>
                <a:latin typeface="Calibri Light" panose="020F0302020204030204"/>
                <a:cs typeface="Poppins ExtraLight" panose="00000300000000000000" pitchFamily="2" charset="0"/>
              </a:defRPr>
            </a:pPr>
            <a:r>
              <a:t>Resultados de aprendizaje</a:t>
            </a:r>
          </a:p>
          <a:p>
            <a:pPr marL="570150" lvl="0" indent="-285750" algn="just">
              <a:lnSpc>
                <a:spcPct val="120000"/>
              </a:lnSpc>
              <a:buFont typeface="Arial" panose="020B0604020202020204" pitchFamily="34" charset="0"/>
              <a:buChar char="•"/>
              <a:defRPr sz="1600">
                <a:solidFill>
                  <a:prstClr val="black"/>
                </a:solidFill>
                <a:latin typeface="Calibri Light" panose="020F0302020204030204"/>
                <a:cs typeface="Poppins ExtraLight" panose="00000300000000000000" pitchFamily="2" charset="0"/>
              </a:defRPr>
            </a:pPr>
            <a:r>
              <a:t>Interés de los estudiantes</a:t>
            </a:r>
          </a:p>
          <a:p>
            <a:pPr marL="570150" lvl="0" indent="-285750" algn="just">
              <a:lnSpc>
                <a:spcPct val="120000"/>
              </a:lnSpc>
              <a:buFont typeface="Arial" panose="020B0604020202020204" pitchFamily="34" charset="0"/>
              <a:buChar char="•"/>
              <a:defRPr sz="1600">
                <a:solidFill>
                  <a:prstClr val="black"/>
                </a:solidFill>
                <a:latin typeface="Calibri Light" panose="020F0302020204030204"/>
                <a:cs typeface="Poppins ExtraLight" panose="00000300000000000000" pitchFamily="2" charset="0"/>
              </a:defRPr>
            </a:pPr>
            <a:r>
              <a:t>Preferencias del entrenador </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6957423" cy="400110"/>
          </a:xfrm>
          <a:prstGeom prst="rect">
            <a:avLst/>
          </a:prstGeom>
          <a:noFill/>
        </p:spPr>
        <p:txBody>
          <a:bodyPr wrap="square">
            <a:spAutoFit/>
          </a:bodyPr>
          <a:lstStyle/>
          <a:p>
            <a:pPr marL="108000">
              <a:tabLst>
                <a:tab pos="1205230" algn="l"/>
                <a:tab pos="1926589" algn="l"/>
                <a:tab pos="2915920" algn="l"/>
                <a:tab pos="3444875" algn="l"/>
                <a:tab pos="4383405" algn="l"/>
                <a:tab pos="6796405" algn="l"/>
              </a:tabLst>
              <a:defRPr sz="2000">
                <a:latin typeface="+mj-lt"/>
                <a:ea typeface="Microsoft Sans Serif" panose="020B0604020202020204" pitchFamily="34" charset="0"/>
              </a:defRPr>
            </a:pPr>
            <a:r>
              <a:t>3.2 Modificación y edición de los recursos educativos digitales existentes </a:t>
            </a: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a:lstStyle/>
          <a:p>
            <a:endParaRPr/>
          </a:p>
        </p:txBody>
      </p:sp>
    </p:spTree>
    <p:extLst>
      <p:ext uri="{BB962C8B-B14F-4D97-AF65-F5344CB8AC3E}">
        <p14:creationId xmlns:p14="http://schemas.microsoft.com/office/powerpoint/2010/main" val="1611787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4782822"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anchor="ctr"/>
          <a:lstStyle/>
          <a:p>
            <a:pPr marL="108000" lvl="0">
              <a:lnSpc>
                <a:spcPts val="1800"/>
              </a:lnSpc>
              <a:defRPr sz="2000" b="1">
                <a:solidFill>
                  <a:prstClr val="white"/>
                </a:solidFill>
                <a:cs typeface="Poppins Medium" panose="00000600000000000000" pitchFamily="2" charset="0"/>
              </a:defRPr>
            </a:pPr>
            <a:r>
              <a:t>Creación y modificación de Recursos Digitales </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89" y="2104559"/>
            <a:ext cx="8677101" cy="1416748"/>
          </a:xfrm>
          <a:prstGeom prst="rect">
            <a:avLst/>
          </a:prstGeom>
          <a:noFill/>
        </p:spPr>
        <p:txBody>
          <a:bodyPr wrap="square" numCol="1">
            <a:noAutofit/>
          </a:bodyPr>
          <a:lstStyle/>
          <a:p>
            <a:pPr marL="284400" lvl="0" algn="just">
              <a:lnSpc>
                <a:spcPct val="120000"/>
              </a:lnSpc>
              <a:defRPr sz="1600">
                <a:solidFill>
                  <a:prstClr val="black"/>
                </a:solidFill>
                <a:latin typeface="Calibri Light" panose="020F0302020204030204"/>
                <a:cs typeface="Poppins ExtraLight" panose="00000300000000000000" pitchFamily="2" charset="0"/>
              </a:defRPr>
            </a:pPr>
            <a:r>
              <a:t>En el caso de que haya encontrado más de un recurso digital confiable y totalmente accesible para la educación electrónica, podría estar interesado en aprovechar al máximo ambos (todos) de ellos.</a:t>
            </a:r>
          </a:p>
          <a:p>
            <a:pPr marL="284400" lvl="0" algn="just">
              <a:lnSpc>
                <a:spcPct val="120000"/>
              </a:lnSpc>
            </a:pPr>
            <a:endParaRPr sz="1600">
              <a:solidFill>
                <a:prstClr val="black"/>
              </a:solidFill>
              <a:latin typeface="Calibri Light" panose="020F0302020204030204"/>
              <a:cs typeface="Poppins ExtraLight" panose="00000300000000000000" pitchFamily="2" charset="0"/>
            </a:endParaRPr>
          </a:p>
          <a:p>
            <a:pPr marL="284400" lvl="0" algn="just">
              <a:lnSpc>
                <a:spcPct val="120000"/>
              </a:lnSpc>
              <a:defRPr sz="1600">
                <a:solidFill>
                  <a:prstClr val="black"/>
                </a:solidFill>
                <a:latin typeface="Calibri Light" panose="020F0302020204030204"/>
                <a:cs typeface="Poppins ExtraLight" panose="00000300000000000000" pitchFamily="2" charset="0"/>
              </a:defRPr>
            </a:pPr>
            <a:r>
              <a:t>Combinar y mezclar significa encontrar una manera de integrar, capitalizar y aprovechar cada una de las características que desea extrapolar de ellas como específicamente adaptadas a una dimensión, una necesidad y una oportunidad abordadas por su formación.</a:t>
            </a:r>
          </a:p>
          <a:p>
            <a:pPr marL="284400" lvl="0" algn="just">
              <a:lnSpc>
                <a:spcPct val="120000"/>
              </a:lnSpc>
            </a:pPr>
            <a:endParaRPr sz="1600">
              <a:solidFill>
                <a:prstClr val="black"/>
              </a:solidFill>
              <a:latin typeface="Calibri Light" panose="020F0302020204030204"/>
              <a:cs typeface="Poppins ExtraLight" panose="00000300000000000000" pitchFamily="2" charset="0"/>
            </a:endParaRPr>
          </a:p>
          <a:p>
            <a:pPr marL="284400" lvl="0" algn="just">
              <a:lnSpc>
                <a:spcPct val="120000"/>
              </a:lnSpc>
              <a:defRPr sz="1600">
                <a:solidFill>
                  <a:prstClr val="black"/>
                </a:solidFill>
                <a:latin typeface="Calibri Light" panose="020F0302020204030204"/>
                <a:cs typeface="Poppins ExtraLight" panose="00000300000000000000" pitchFamily="2" charset="0"/>
              </a:defRPr>
            </a:pPr>
            <a:r>
              <a:t>Recordando el ejemplo anterior, puede tener un recurso adaptado a la enseñanza de estudios de casos, y uno más orientado hacia el establecimiento de marcos teóricos: una perspectiva «evolucionaria» a la educación electrónica le permitirá usar ambos en lugar de renunciar a uno.</a:t>
            </a:r>
          </a:p>
          <a:p>
            <a:pPr marL="284400" lvl="0" algn="just">
              <a:lnSpc>
                <a:spcPct val="120000"/>
              </a:lnSpc>
            </a:pPr>
            <a:endParaRPr sz="1600">
              <a:solidFill>
                <a:prstClr val="black"/>
              </a:solidFill>
              <a:latin typeface="Calibri Light" panose="020F0302020204030204"/>
              <a:cs typeface="Poppins ExtraLight" panose="00000300000000000000" pitchFamily="2" charset="0"/>
            </a:endParaRPr>
          </a:p>
          <a:p>
            <a:pPr marL="284400" lvl="0" algn="just">
              <a:lnSpc>
                <a:spcPct val="120000"/>
              </a:lnSpc>
              <a:defRPr sz="1600">
                <a:solidFill>
                  <a:prstClr val="black"/>
                </a:solidFill>
                <a:latin typeface="Calibri Light" panose="020F0302020204030204"/>
                <a:cs typeface="Poppins ExtraLight" panose="00000300000000000000" pitchFamily="2" charset="0"/>
              </a:defRPr>
            </a:pPr>
            <a:r>
              <a:t>  </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7375050" cy="400110"/>
          </a:xfrm>
          <a:prstGeom prst="rect">
            <a:avLst/>
          </a:prstGeom>
          <a:noFill/>
        </p:spPr>
        <p:txBody>
          <a:bodyPr wrap="square">
            <a:spAutoFit/>
          </a:bodyPr>
          <a:lstStyle/>
          <a:p>
            <a:pPr marL="108000">
              <a:tabLst>
                <a:tab pos="1205230" algn="l"/>
                <a:tab pos="1926589" algn="l"/>
                <a:tab pos="2915920" algn="l"/>
                <a:tab pos="3444875" algn="l"/>
                <a:tab pos="4383405" algn="l"/>
                <a:tab pos="6796405" algn="l"/>
              </a:tabLst>
              <a:defRPr sz="2000">
                <a:latin typeface="+mj-lt"/>
                <a:ea typeface="Microsoft Sans Serif" panose="020B0604020202020204" pitchFamily="34" charset="0"/>
              </a:defRPr>
            </a:pPr>
            <a:r>
              <a:t>3.3</a:t>
            </a:r>
            <a:r>
              <a:rPr b="1" i="1">
                <a:cs typeface="Poppins ExtraLight" panose="00000300000000000000" pitchFamily="2" charset="0"/>
              </a:rPr>
              <a:t> </a:t>
            </a:r>
            <a:r>
              <a:t>Combinar y mezclar los recursos educativos digitales existentes </a:t>
            </a: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a:lstStyle/>
          <a:p>
            <a:endParaRPr/>
          </a:p>
        </p:txBody>
      </p:sp>
    </p:spTree>
    <p:extLst>
      <p:ext uri="{BB962C8B-B14F-4D97-AF65-F5344CB8AC3E}">
        <p14:creationId xmlns:p14="http://schemas.microsoft.com/office/powerpoint/2010/main" val="30386519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4782822"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anchor="ctr"/>
          <a:lstStyle/>
          <a:p>
            <a:pPr marL="108000" lvl="0">
              <a:lnSpc>
                <a:spcPts val="1800"/>
              </a:lnSpc>
              <a:defRPr sz="2000" b="1">
                <a:solidFill>
                  <a:prstClr val="white"/>
                </a:solidFill>
                <a:cs typeface="Poppins Medium" panose="00000600000000000000" pitchFamily="2" charset="0"/>
              </a:defRPr>
            </a:pPr>
            <a:r>
              <a:t>Creación y modificación de Recursos Digitales </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8937160" cy="1416748"/>
          </a:xfrm>
          <a:prstGeom prst="rect">
            <a:avLst/>
          </a:prstGeom>
          <a:noFill/>
        </p:spPr>
        <p:txBody>
          <a:bodyPr wrap="square" numCol="1">
            <a:noAutofit/>
          </a:bodyPr>
          <a:lstStyle/>
          <a:p>
            <a:pPr marL="284400" lvl="0" algn="just">
              <a:lnSpc>
                <a:spcPct val="120000"/>
              </a:lnSpc>
              <a:defRPr sz="1600">
                <a:solidFill>
                  <a:prstClr val="black"/>
                </a:solidFill>
                <a:latin typeface="Calibri Light" panose="020F0302020204030204"/>
                <a:cs typeface="Poppins ExtraLight" panose="00000300000000000000" pitchFamily="2" charset="0"/>
              </a:defRPr>
            </a:pPr>
            <a:r>
              <a:t>Con esta competencia estamos entrando en un nuevo dominio de competencia en el que el educador es finalmente capaz de ir más allá de lo que actualmente está disponible y empezar a generar soluciones creativas.</a:t>
            </a:r>
          </a:p>
          <a:p>
            <a:pPr marL="284400" lvl="0" algn="just">
              <a:lnSpc>
                <a:spcPct val="120000"/>
              </a:lnSpc>
            </a:pPr>
            <a:endParaRPr sz="1600">
              <a:solidFill>
                <a:prstClr val="black"/>
              </a:solidFill>
              <a:latin typeface="Calibri Light" panose="020F0302020204030204"/>
              <a:cs typeface="Poppins ExtraLight" panose="00000300000000000000" pitchFamily="2" charset="0"/>
            </a:endParaRPr>
          </a:p>
          <a:p>
            <a:pPr marL="284400" lvl="0" algn="just">
              <a:lnSpc>
                <a:spcPct val="120000"/>
              </a:lnSpc>
              <a:defRPr sz="1600">
                <a:solidFill>
                  <a:prstClr val="black"/>
                </a:solidFill>
                <a:latin typeface="Calibri Light" panose="020F0302020204030204"/>
                <a:cs typeface="Poppins ExtraLight" panose="00000300000000000000" pitchFamily="2" charset="0"/>
              </a:defRPr>
            </a:pPr>
            <a:r>
              <a:t>La complejidad de la herramienta no es relevante, lo que realmente importa está una vez más relacionado con la coherencia del recurso recientemente desarrollado para: </a:t>
            </a:r>
          </a:p>
          <a:p>
            <a:pPr marL="570150" lvl="0" indent="-285750" algn="just">
              <a:lnSpc>
                <a:spcPct val="120000"/>
              </a:lnSpc>
              <a:buFont typeface="Arial" panose="020B0604020202020204" pitchFamily="34" charset="0"/>
              <a:buChar char="•"/>
              <a:defRPr sz="1600">
                <a:solidFill>
                  <a:prstClr val="black"/>
                </a:solidFill>
                <a:latin typeface="Calibri Light" panose="020F0302020204030204"/>
                <a:cs typeface="Poppins ExtraLight" panose="00000300000000000000" pitchFamily="2" charset="0"/>
              </a:defRPr>
            </a:pPr>
            <a:r>
              <a:t>Capacidad de los alumnos para entenderla y adoptarla como parte integrante de la experiencia de educación digital</a:t>
            </a:r>
          </a:p>
          <a:p>
            <a:pPr marL="570150" lvl="0" indent="-285750" algn="just">
              <a:lnSpc>
                <a:spcPct val="120000"/>
              </a:lnSpc>
              <a:buFont typeface="Arial" panose="020B0604020202020204" pitchFamily="34" charset="0"/>
              <a:buChar char="•"/>
              <a:defRPr sz="1600">
                <a:solidFill>
                  <a:prstClr val="black"/>
                </a:solidFill>
                <a:latin typeface="Calibri Light" panose="020F0302020204030204"/>
                <a:cs typeface="Poppins ExtraLight" panose="00000300000000000000" pitchFamily="2" charset="0"/>
              </a:defRPr>
            </a:pPr>
            <a:r>
              <a:t>Su usabilidad para fines de enseñanza y educación — tratando de equilibrar la necesidad de proporcionar nociones teóricas y resultados basados en la experiencia</a:t>
            </a:r>
          </a:p>
          <a:p>
            <a:pPr marL="570150" lvl="0" indent="-285750" algn="just">
              <a:lnSpc>
                <a:spcPct val="120000"/>
              </a:lnSpc>
              <a:buFont typeface="Arial" panose="020B0604020202020204" pitchFamily="34" charset="0"/>
              <a:buChar char="•"/>
              <a:defRPr sz="1600">
                <a:solidFill>
                  <a:prstClr val="black"/>
                </a:solidFill>
                <a:latin typeface="Calibri Light" panose="020F0302020204030204"/>
                <a:cs typeface="Poppins ExtraLight" panose="00000300000000000000" pitchFamily="2" charset="0"/>
              </a:defRPr>
            </a:pPr>
            <a:r>
              <a:t>Escalabilidad y replicabilidad en caso de cualquier readaptación es necesaria (o beneficiosa dentro de otros entornos de educación electrónica)</a:t>
            </a:r>
          </a:p>
          <a:p>
            <a:pPr marL="284400" lvl="0" algn="just">
              <a:lnSpc>
                <a:spcPct val="120000"/>
              </a:lnSpc>
              <a:defRPr sz="1600">
                <a:solidFill>
                  <a:prstClr val="black"/>
                </a:solidFill>
                <a:latin typeface="Calibri Light" panose="020F0302020204030204"/>
                <a:cs typeface="Poppins ExtraLight" panose="00000300000000000000" pitchFamily="2" charset="0"/>
              </a:defRPr>
            </a:pPr>
            <a:r>
              <a:t>  </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5259251" cy="400110"/>
          </a:xfrm>
          <a:prstGeom prst="rect">
            <a:avLst/>
          </a:prstGeom>
          <a:noFill/>
        </p:spPr>
        <p:txBody>
          <a:bodyPr wrap="square">
            <a:spAutoFit/>
          </a:bodyPr>
          <a:lstStyle/>
          <a:p>
            <a:pPr marL="108000">
              <a:tabLst>
                <a:tab pos="1205230" algn="l"/>
                <a:tab pos="1926589" algn="l"/>
                <a:tab pos="2915920" algn="l"/>
                <a:tab pos="3444875" algn="l"/>
                <a:tab pos="4383405" algn="l"/>
                <a:tab pos="6796405" algn="l"/>
              </a:tabLst>
              <a:defRPr sz="2000">
                <a:latin typeface="+mj-lt"/>
                <a:ea typeface="Microsoft Sans Serif" panose="020B0604020202020204" pitchFamily="34" charset="0"/>
              </a:defRPr>
            </a:pPr>
            <a:r>
              <a:t>3.4 Creación de nuevos recursos educativos digitales </a:t>
            </a: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a:lstStyle/>
          <a:p>
            <a:endParaRPr/>
          </a:p>
        </p:txBody>
      </p:sp>
    </p:spTree>
    <p:extLst>
      <p:ext uri="{BB962C8B-B14F-4D97-AF65-F5344CB8AC3E}">
        <p14:creationId xmlns:p14="http://schemas.microsoft.com/office/powerpoint/2010/main" val="3677954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4782822"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anchor="ctr"/>
          <a:lstStyle/>
          <a:p>
            <a:pPr marL="108000" lvl="0">
              <a:lnSpc>
                <a:spcPts val="1800"/>
              </a:lnSpc>
              <a:defRPr sz="2000" b="1">
                <a:solidFill>
                  <a:prstClr val="white"/>
                </a:solidFill>
                <a:cs typeface="Poppins Medium" panose="00000600000000000000" pitchFamily="2" charset="0"/>
              </a:defRPr>
            </a:pPr>
            <a:r>
              <a:t>Creación y modificación de Recursos Digitales </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89" y="2104559"/>
            <a:ext cx="8777769" cy="1416748"/>
          </a:xfrm>
          <a:prstGeom prst="rect">
            <a:avLst/>
          </a:prstGeom>
          <a:noFill/>
        </p:spPr>
        <p:txBody>
          <a:bodyPr wrap="square" numCol="1">
            <a:noAutofit/>
          </a:bodyPr>
          <a:lstStyle/>
          <a:p>
            <a:pPr marL="284400" lvl="0" algn="just">
              <a:lnSpc>
                <a:spcPct val="120000"/>
              </a:lnSpc>
              <a:defRPr sz="1600">
                <a:solidFill>
                  <a:prstClr val="black"/>
                </a:solidFill>
                <a:latin typeface="Calibri Light" panose="020F0302020204030204"/>
                <a:cs typeface="Poppins ExtraLight" panose="00000300000000000000" pitchFamily="2" charset="0"/>
              </a:defRPr>
            </a:pPr>
            <a:r>
              <a:t>Aquí es donde comenzamos a experimentar por primera vez una de las muchas interrelaciones existentes entre las competencias de otras áreas de formación. </a:t>
            </a:r>
          </a:p>
          <a:p>
            <a:pPr marL="284400" lvl="0" algn="just">
              <a:lnSpc>
                <a:spcPct val="120000"/>
              </a:lnSpc>
            </a:pPr>
            <a:endParaRPr sz="1600">
              <a:solidFill>
                <a:prstClr val="black"/>
              </a:solidFill>
              <a:latin typeface="Calibri Light" panose="020F0302020204030204"/>
              <a:cs typeface="Poppins ExtraLight" panose="00000300000000000000" pitchFamily="2" charset="0"/>
            </a:endParaRPr>
          </a:p>
          <a:p>
            <a:pPr marL="284400" lvl="0" algn="just">
              <a:lnSpc>
                <a:spcPct val="120000"/>
              </a:lnSpc>
              <a:defRPr sz="1600">
                <a:solidFill>
                  <a:prstClr val="black"/>
                </a:solidFill>
                <a:latin typeface="Calibri Light" panose="020F0302020204030204"/>
                <a:cs typeface="Poppins ExtraLight" panose="00000300000000000000" pitchFamily="2" charset="0"/>
              </a:defRPr>
            </a:pPr>
            <a:r>
              <a:rPr i="1"/>
              <a:t>El Compromiso Profesional </a:t>
            </a:r>
            <a:r>
              <a:t>(AREA 1) tiene como pilar la Colaboración Profesional, lo que implica el uso de tecnologías digitales para transferir de manera más fácil y eficiente la información dentro de la organización, pero también para aprovechar mejor las tecnologías digitales para fortalecer e innovar los servicios prestados por la organización.</a:t>
            </a:r>
          </a:p>
          <a:p>
            <a:pPr marL="284400" lvl="0" algn="just">
              <a:lnSpc>
                <a:spcPct val="120000"/>
              </a:lnSpc>
            </a:pPr>
            <a:endParaRPr sz="1600">
              <a:solidFill>
                <a:prstClr val="black"/>
              </a:solidFill>
              <a:latin typeface="Calibri Light" panose="020F0302020204030204"/>
              <a:cs typeface="Poppins ExtraLight" panose="00000300000000000000" pitchFamily="2" charset="0"/>
            </a:endParaRPr>
          </a:p>
          <a:p>
            <a:pPr marL="284400" lvl="0" algn="just">
              <a:lnSpc>
                <a:spcPct val="120000"/>
              </a:lnSpc>
              <a:defRPr sz="1600">
                <a:solidFill>
                  <a:prstClr val="black"/>
                </a:solidFill>
                <a:latin typeface="Calibri Light" panose="020F0302020204030204"/>
                <a:cs typeface="Poppins ExtraLight" panose="00000300000000000000" pitchFamily="2" charset="0"/>
              </a:defRPr>
            </a:pPr>
            <a:r>
              <a:t>Se recomienda a los educadores integrar la experiencia y las buenas prácticas de los compañeros en sus dominios de saber cómo y encontrar formas alternativas de cruzar el camino que conduce a soluciones creativas, una de las cuales es tener en cuenta los marcos co-creacionales de la enseñanza. </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5995006" cy="400110"/>
          </a:xfrm>
          <a:prstGeom prst="rect">
            <a:avLst/>
          </a:prstGeom>
          <a:noFill/>
        </p:spPr>
        <p:txBody>
          <a:bodyPr wrap="square">
            <a:spAutoFit/>
          </a:bodyPr>
          <a:lstStyle/>
          <a:p>
            <a:pPr marL="108000">
              <a:tabLst>
                <a:tab pos="1205230" algn="l"/>
                <a:tab pos="1926589" algn="l"/>
                <a:tab pos="2915920" algn="l"/>
                <a:tab pos="3444875" algn="l"/>
                <a:tab pos="4383405" algn="l"/>
                <a:tab pos="6796405" algn="l"/>
              </a:tabLst>
              <a:defRPr sz="2000">
                <a:latin typeface="+mj-lt"/>
                <a:ea typeface="Microsoft Sans Serif" panose="020B0604020202020204" pitchFamily="34" charset="0"/>
              </a:defRPr>
            </a:pPr>
            <a:r>
              <a:t>3.5 Desarrollo conjunto de nuevos recursos de educación digital </a:t>
            </a: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a:lstStyle/>
          <a:p>
            <a:endParaRPr/>
          </a:p>
        </p:txBody>
      </p:sp>
    </p:spTree>
    <p:extLst>
      <p:ext uri="{BB962C8B-B14F-4D97-AF65-F5344CB8AC3E}">
        <p14:creationId xmlns:p14="http://schemas.microsoft.com/office/powerpoint/2010/main" val="3633147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1" name="Google Shape;334;p29">
            <a:extLst>
              <a:ext uri="{FF2B5EF4-FFF2-40B4-BE49-F238E27FC236}">
                <a16:creationId xmlns:a16="http://schemas.microsoft.com/office/drawing/2014/main" id="{722DDE23-C8EB-4580-8D0E-1A449F5F3ED8}"/>
              </a:ext>
            </a:extLst>
          </p:cNvPr>
          <p:cNvCxnSpPr>
            <a:cxnSpLocks noChangeAspect="1"/>
          </p:cNvCxnSpPr>
          <p:nvPr/>
        </p:nvCxnSpPr>
        <p:spPr>
          <a:xfrm>
            <a:off x="528320" y="3631149"/>
            <a:ext cx="6047970" cy="0"/>
          </a:xfrm>
          <a:prstGeom prst="straightConnector1">
            <a:avLst/>
          </a:prstGeom>
          <a:noFill/>
          <a:ln w="9525" cap="flat" cmpd="sng">
            <a:solidFill>
              <a:srgbClr val="8CAB49"/>
            </a:solidFill>
            <a:prstDash val="dash"/>
            <a:round/>
            <a:headEnd type="none" w="med" len="med"/>
            <a:tailEnd type="none" w="med" len="med"/>
          </a:ln>
        </p:spPr>
      </p:cxnSp>
      <p:sp>
        <p:nvSpPr>
          <p:cNvPr id="6" name="Rettangolo con angoli arrotondati 5">
            <a:extLst>
              <a:ext uri="{FF2B5EF4-FFF2-40B4-BE49-F238E27FC236}">
                <a16:creationId xmlns:a16="http://schemas.microsoft.com/office/drawing/2014/main" id="{823B4EB3-E629-49AC-83C9-571141BC38CE}"/>
              </a:ext>
            </a:extLst>
          </p:cNvPr>
          <p:cNvSpPr/>
          <p:nvPr/>
        </p:nvSpPr>
        <p:spPr>
          <a:xfrm>
            <a:off x="655320" y="1105989"/>
            <a:ext cx="4743994" cy="1947067"/>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144000">
              <a:defRPr sz="2800" b="1">
                <a:solidFill>
                  <a:schemeClr val="bg1"/>
                </a:solidFill>
                <a:cs typeface="Poppins Medium" panose="00000600000000000000" pitchFamily="2" charset="0"/>
              </a:defRPr>
            </a:pPr>
            <a:r>
              <a:t>Análisis de los recursos digitales y comprensión de la fiabilidad digital </a:t>
            </a:r>
          </a:p>
        </p:txBody>
      </p:sp>
      <p:sp>
        <p:nvSpPr>
          <p:cNvPr id="7" name="CuadroTexto 4">
            <a:extLst>
              <a:ext uri="{FF2B5EF4-FFF2-40B4-BE49-F238E27FC236}">
                <a16:creationId xmlns:a16="http://schemas.microsoft.com/office/drawing/2014/main" id="{EE0AE0AD-F0F9-4182-AA9A-739F82BC61C4}"/>
              </a:ext>
            </a:extLst>
          </p:cNvPr>
          <p:cNvSpPr txBox="1"/>
          <p:nvPr/>
        </p:nvSpPr>
        <p:spPr>
          <a:xfrm>
            <a:off x="675242" y="3068961"/>
            <a:ext cx="6301150" cy="338554"/>
          </a:xfrm>
          <a:prstGeom prst="rect">
            <a:avLst/>
          </a:prstGeom>
          <a:noFill/>
        </p:spPr>
        <p:txBody>
          <a:bodyPr wrap="square">
            <a:spAutoFit/>
          </a:bodyPr>
          <a:lstStyle/>
          <a:p>
            <a:pPr marL="216000">
              <a:spcBef>
                <a:spcPts val="5"/>
              </a:spcBef>
              <a:tabLst>
                <a:tab pos="1205230" algn="l"/>
                <a:tab pos="1926589" algn="l"/>
                <a:tab pos="2915920" algn="l"/>
                <a:tab pos="3444875" algn="l"/>
                <a:tab pos="4383405" algn="l"/>
                <a:tab pos="6796405" algn="l"/>
              </a:tabLst>
              <a:defRPr sz="1600">
                <a:latin typeface="+mj-lt"/>
                <a:cs typeface="Poppins Medium" panose="00000600000000000000" pitchFamily="2" charset="0"/>
              </a:defRPr>
            </a:pPr>
            <a:r>
              <a:t>Ref. DigCompEdu Área 2: Recursos digitales</a:t>
            </a:r>
          </a:p>
        </p:txBody>
      </p:sp>
      <p:sp>
        <p:nvSpPr>
          <p:cNvPr id="10" name="CuadroTexto 4">
            <a:extLst>
              <a:ext uri="{FF2B5EF4-FFF2-40B4-BE49-F238E27FC236}">
                <a16:creationId xmlns:a16="http://schemas.microsoft.com/office/drawing/2014/main" id="{86432DD0-4BFA-4A40-BBEF-CC1F7C6AB12D}"/>
              </a:ext>
            </a:extLst>
          </p:cNvPr>
          <p:cNvSpPr txBox="1"/>
          <p:nvPr/>
        </p:nvSpPr>
        <p:spPr>
          <a:xfrm>
            <a:off x="675241" y="3740993"/>
            <a:ext cx="3583249" cy="461665"/>
          </a:xfrm>
          <a:prstGeom prst="rect">
            <a:avLst/>
          </a:prstGeom>
          <a:noFill/>
        </p:spPr>
        <p:txBody>
          <a:bodyPr wrap="square">
            <a:spAutoFit/>
          </a:bodyPr>
          <a:lstStyle/>
          <a:p>
            <a:pPr marL="216000" lvl="0">
              <a:spcBef>
                <a:spcPts val="5"/>
              </a:spcBef>
              <a:tabLst>
                <a:tab pos="1205230" algn="l"/>
                <a:tab pos="1926589" algn="l"/>
                <a:tab pos="2915920" algn="l"/>
                <a:tab pos="3444875" algn="l"/>
                <a:tab pos="4383405" algn="l"/>
                <a:tab pos="6796405" algn="l"/>
              </a:tabLst>
              <a:defRPr sz="2400">
                <a:ea typeface="Microsoft Sans Serif" panose="020B0604020202020204" pitchFamily="34" charset="0"/>
                <a:cs typeface="Poppins ExtraLight" panose="00000300000000000000" pitchFamily="2" charset="0"/>
              </a:defRPr>
            </a:pPr>
            <a:r>
              <a:rPr>
                <a:latin typeface="+mj-lt"/>
              </a:rPr>
              <a:t>Socio: </a:t>
            </a:r>
            <a:r>
              <a:rPr>
                <a:solidFill>
                  <a:srgbClr val="8CAB49"/>
                </a:solidFill>
              </a:rPr>
              <a:t>E</a:t>
            </a:r>
            <a:r>
              <a:rPr lang="es-ES">
                <a:solidFill>
                  <a:srgbClr val="8CAB49"/>
                </a:solidFill>
              </a:rPr>
              <a:t>PIC</a:t>
            </a:r>
            <a:r>
              <a:rPr>
                <a:solidFill>
                  <a:srgbClr val="8CAB49"/>
                </a:solidFill>
              </a:rPr>
              <a:t> &amp; IHF asbl</a:t>
            </a:r>
            <a:endParaRPr sz="2400">
              <a:solidFill>
                <a:srgbClr val="8CAB49"/>
              </a:solidFill>
              <a:ea typeface="Microsoft Sans Serif" panose="020B0604020202020204" pitchFamily="34" charset="0"/>
              <a:cs typeface="Poppins Medium" panose="00000600000000000000" pitchFamily="2" charset="0"/>
            </a:endParaRPr>
          </a:p>
        </p:txBody>
      </p:sp>
      <p:sp>
        <p:nvSpPr>
          <p:cNvPr id="21" name="object 17">
            <a:extLst>
              <a:ext uri="{FF2B5EF4-FFF2-40B4-BE49-F238E27FC236}">
                <a16:creationId xmlns:a16="http://schemas.microsoft.com/office/drawing/2014/main" id="{4AF3ADA4-32E4-4D11-AA15-DDB7B2FBD224}"/>
              </a:ext>
            </a:extLst>
          </p:cNvPr>
          <p:cNvSpPr>
            <a:spLocks/>
          </p:cNvSpPr>
          <p:nvPr/>
        </p:nvSpPr>
        <p:spPr>
          <a:xfrm>
            <a:off x="6985036" y="2163757"/>
            <a:ext cx="3600000" cy="2556046"/>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9050">
            <a:solidFill>
              <a:srgbClr val="8CAB49"/>
            </a:solidFill>
          </a:ln>
        </p:spPr>
        <p:txBody>
          <a:bodyPr wrap="square" lIns="0" tIns="0" rIns="0" bIns="0"/>
          <a:lstStyle/>
          <a:p>
            <a:endParaRPr/>
          </a:p>
        </p:txBody>
      </p:sp>
    </p:spTree>
    <p:extLst>
      <p:ext uri="{BB962C8B-B14F-4D97-AF65-F5344CB8AC3E}">
        <p14:creationId xmlns:p14="http://schemas.microsoft.com/office/powerpoint/2010/main" val="42129163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4782822"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anchor="ctr"/>
          <a:lstStyle/>
          <a:p>
            <a:pPr marL="108000" lvl="0">
              <a:lnSpc>
                <a:spcPts val="1800"/>
              </a:lnSpc>
              <a:defRPr sz="2000" b="1">
                <a:solidFill>
                  <a:prstClr val="white"/>
                </a:solidFill>
                <a:cs typeface="Poppins Medium" panose="00000600000000000000" pitchFamily="2" charset="0"/>
              </a:defRPr>
            </a:pPr>
            <a:r>
              <a:t>Creación y modificación de Recursos Digitales </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89" y="2104559"/>
            <a:ext cx="8475765" cy="1416748"/>
          </a:xfrm>
          <a:prstGeom prst="rect">
            <a:avLst/>
          </a:prstGeom>
          <a:noFill/>
        </p:spPr>
        <p:txBody>
          <a:bodyPr wrap="square" numCol="1">
            <a:noAutofit/>
          </a:bodyPr>
          <a:lstStyle/>
          <a:p>
            <a:pPr marL="284400" lvl="0" algn="just">
              <a:lnSpc>
                <a:spcPct val="120000"/>
              </a:lnSpc>
              <a:defRPr sz="1600">
                <a:solidFill>
                  <a:prstClr val="black"/>
                </a:solidFill>
                <a:latin typeface="Calibri Light" panose="020F0302020204030204"/>
                <a:cs typeface="Poppins ExtraLight" panose="00000300000000000000" pitchFamily="2" charset="0"/>
              </a:defRPr>
            </a:pPr>
            <a:r>
              <a:t>Las referencias al contexto (es decir, el entorno de aprendizaje) en el que la experiencia de e-educación encuentra implementación es un </a:t>
            </a:r>
            <a:r>
              <a:rPr i="1"/>
              <a:t>entorno</a:t>
            </a:r>
            <a:r>
              <a:t> siempre verde del marco DigCompEdu.</a:t>
            </a:r>
          </a:p>
          <a:p>
            <a:pPr marL="284400" lvl="0" algn="just">
              <a:lnSpc>
                <a:spcPct val="120000"/>
              </a:lnSpc>
            </a:pPr>
            <a:endParaRPr sz="1600">
              <a:solidFill>
                <a:prstClr val="black"/>
              </a:solidFill>
              <a:latin typeface="Calibri Light" panose="020F0302020204030204"/>
              <a:cs typeface="Poppins ExtraLight" panose="00000300000000000000" pitchFamily="2" charset="0"/>
            </a:endParaRPr>
          </a:p>
          <a:p>
            <a:pPr marL="284400" lvl="0" algn="just">
              <a:lnSpc>
                <a:spcPct val="120000"/>
              </a:lnSpc>
              <a:defRPr sz="1600">
                <a:solidFill>
                  <a:prstClr val="black"/>
                </a:solidFill>
                <a:latin typeface="Calibri Light" panose="020F0302020204030204"/>
                <a:cs typeface="Poppins ExtraLight" panose="00000300000000000000" pitchFamily="2" charset="0"/>
              </a:defRPr>
            </a:pPr>
            <a:r>
              <a:t>El contenido recién desarrollado podría estar o no inspirado en los recursos existentes que ya resultaron ser muy beneficiosos e impactantes. Cuanto más el material es original, único y «hecho a medida», mayor es la ambigüedad de riesgo y la incertidumbre alrededor de su precisión pedagógica. </a:t>
            </a:r>
          </a:p>
          <a:p>
            <a:pPr marL="284400" lvl="0" algn="just">
              <a:lnSpc>
                <a:spcPct val="120000"/>
              </a:lnSpc>
            </a:pPr>
            <a:endParaRPr sz="1600">
              <a:solidFill>
                <a:prstClr val="black"/>
              </a:solidFill>
              <a:latin typeface="Calibri Light" panose="020F0302020204030204"/>
              <a:cs typeface="Poppins ExtraLight" panose="00000300000000000000" pitchFamily="2" charset="0"/>
            </a:endParaRPr>
          </a:p>
          <a:p>
            <a:pPr marL="284400" lvl="0" algn="just">
              <a:lnSpc>
                <a:spcPct val="120000"/>
              </a:lnSpc>
              <a:defRPr sz="1600">
                <a:solidFill>
                  <a:prstClr val="black"/>
                </a:solidFill>
                <a:latin typeface="Calibri Light" panose="020F0302020204030204"/>
                <a:cs typeface="Poppins ExtraLight" panose="00000300000000000000" pitchFamily="2" charset="0"/>
              </a:defRPr>
            </a:pPr>
            <a:r>
              <a:t>Educadores y gratuitos, recomendados y también animados a experimentar su contenido en nuevos campos de pruebas, siempre y cuando se acerquen a estos entornos de pilotaje con el entendimiento de que las aulas no son laboratorios...</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7680234" cy="400110"/>
          </a:xfrm>
          <a:prstGeom prst="rect">
            <a:avLst/>
          </a:prstGeom>
          <a:noFill/>
        </p:spPr>
        <p:txBody>
          <a:bodyPr wrap="square">
            <a:spAutoFit/>
          </a:bodyPr>
          <a:lstStyle/>
          <a:p>
            <a:pPr marL="108000">
              <a:tabLst>
                <a:tab pos="1205230" algn="l"/>
                <a:tab pos="1926589" algn="l"/>
                <a:tab pos="2915920" algn="l"/>
                <a:tab pos="3444875" algn="l"/>
                <a:tab pos="4383405" algn="l"/>
                <a:tab pos="6796405" algn="l"/>
              </a:tabLst>
              <a:defRPr sz="2000">
                <a:latin typeface="+mj-lt"/>
                <a:ea typeface="Microsoft Sans Serif" panose="020B0604020202020204" pitchFamily="34" charset="0"/>
              </a:defRPr>
            </a:pPr>
            <a:r>
              <a:t>3.6 Evaluación de los resultados de aprendizaje de los nuevos recursos educativos digitales </a:t>
            </a: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a:lstStyle/>
          <a:p>
            <a:endParaRPr/>
          </a:p>
        </p:txBody>
      </p:sp>
    </p:spTree>
    <p:extLst>
      <p:ext uri="{BB962C8B-B14F-4D97-AF65-F5344CB8AC3E}">
        <p14:creationId xmlns:p14="http://schemas.microsoft.com/office/powerpoint/2010/main" val="35653352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4782822"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anchor="ctr"/>
          <a:lstStyle/>
          <a:p>
            <a:pPr marL="108000" lvl="0">
              <a:lnSpc>
                <a:spcPts val="1800"/>
              </a:lnSpc>
              <a:defRPr sz="2000" b="1">
                <a:solidFill>
                  <a:prstClr val="white"/>
                </a:solidFill>
                <a:cs typeface="Poppins Medium" panose="00000600000000000000" pitchFamily="2" charset="0"/>
              </a:defRPr>
            </a:pPr>
            <a:r>
              <a:t>Creación y modificación de Recursos Digitales </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8752602" cy="1416748"/>
          </a:xfrm>
          <a:prstGeom prst="rect">
            <a:avLst/>
          </a:prstGeom>
          <a:noFill/>
        </p:spPr>
        <p:txBody>
          <a:bodyPr wrap="square" numCol="1">
            <a:noAutofit/>
          </a:bodyPr>
          <a:lstStyle/>
          <a:p>
            <a:pPr marL="284400" lvl="0" algn="just">
              <a:lnSpc>
                <a:spcPct val="120000"/>
              </a:lnSpc>
              <a:defRPr sz="1600">
                <a:solidFill>
                  <a:prstClr val="black"/>
                </a:solidFill>
                <a:latin typeface="Calibri Light" panose="020F0302020204030204"/>
                <a:cs typeface="Poppins ExtraLight" panose="00000300000000000000" pitchFamily="2" charset="0"/>
              </a:defRPr>
            </a:pPr>
            <a:r>
              <a:t>Está en la facultad de los educadores decidir qué tipo de licencia atribuir a su contenido de capacitación. Aunque la licencia totalmente abierta puede parecer la alternativa más generosa y altruista (y, por lo tanto, positiva y genuina), se recomienda considerar siempre en primer lugar el contexto dado de la iniciativa de educación electrónica: en el caso de la educación remunerada, no poner restricción alguna al contenido puede parecer un error para las personas que asisten al programa de educación. </a:t>
            </a:r>
          </a:p>
          <a:p>
            <a:pPr marL="284400" lvl="0" algn="just">
              <a:lnSpc>
                <a:spcPct val="120000"/>
              </a:lnSpc>
            </a:pPr>
            <a:endParaRPr sz="1600">
              <a:solidFill>
                <a:prstClr val="black"/>
              </a:solidFill>
              <a:latin typeface="Calibri Light" panose="020F0302020204030204"/>
              <a:cs typeface="Poppins ExtraLight" panose="00000300000000000000" pitchFamily="2" charset="0"/>
            </a:endParaRPr>
          </a:p>
          <a:p>
            <a:pPr marL="284400" lvl="0" algn="just">
              <a:lnSpc>
                <a:spcPct val="120000"/>
              </a:lnSpc>
              <a:defRPr sz="1600">
                <a:solidFill>
                  <a:prstClr val="black"/>
                </a:solidFill>
                <a:latin typeface="Calibri Light" panose="020F0302020204030204"/>
                <a:cs typeface="Poppins ExtraLight" panose="00000300000000000000" pitchFamily="2" charset="0"/>
              </a:defRPr>
            </a:pPr>
            <a:r>
              <a:t>Una cosa a tener en cuenta es siempre lo que la regulación de licencias prescribe para cada uno de los escenarios posibles (es decir, si el nuevo contenido desarrollado proviene de recursos ya existentes disponibles en formato de acceso abierto, no hay manera de que el educador le imponga restricciones adicionales). </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8218088" cy="400110"/>
          </a:xfrm>
          <a:prstGeom prst="rect">
            <a:avLst/>
          </a:prstGeom>
          <a:noFill/>
        </p:spPr>
        <p:txBody>
          <a:bodyPr wrap="square">
            <a:spAutoFit/>
          </a:bodyPr>
          <a:lstStyle/>
          <a:p>
            <a:pPr marL="108000">
              <a:tabLst>
                <a:tab pos="1205230" algn="l"/>
                <a:tab pos="1926589" algn="l"/>
                <a:tab pos="2915920" algn="l"/>
                <a:tab pos="3444875" algn="l"/>
                <a:tab pos="4383405" algn="l"/>
                <a:tab pos="6796405" algn="l"/>
              </a:tabLst>
              <a:defRPr sz="2000">
                <a:latin typeface="+mj-lt"/>
                <a:ea typeface="Microsoft Sans Serif" panose="020B0604020202020204" pitchFamily="34" charset="0"/>
              </a:defRPr>
            </a:pPr>
            <a:r>
              <a:t>3.7 Comprender las licencias atribuibles a los nuevos recursos de educación digital </a:t>
            </a: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a:lstStyle/>
          <a:p>
            <a:endParaRPr/>
          </a:p>
        </p:txBody>
      </p:sp>
    </p:spTree>
    <p:extLst>
      <p:ext uri="{BB962C8B-B14F-4D97-AF65-F5344CB8AC3E}">
        <p14:creationId xmlns:p14="http://schemas.microsoft.com/office/powerpoint/2010/main" val="18421548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5819142"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anchor="ctr"/>
          <a:lstStyle/>
          <a:p>
            <a:pPr marL="108000" lvl="0">
              <a:lnSpc>
                <a:spcPts val="1800"/>
              </a:lnSpc>
              <a:defRPr sz="2000" b="1">
                <a:solidFill>
                  <a:prstClr val="white"/>
                </a:solidFill>
                <a:cs typeface="Poppins Medium" panose="00000600000000000000" pitchFamily="2" charset="0"/>
              </a:defRPr>
            </a:pPr>
            <a:r>
              <a:t>Gestionar, proteger y compartir recursos digitales </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89" y="2104559"/>
            <a:ext cx="8643545" cy="1416748"/>
          </a:xfrm>
          <a:prstGeom prst="rect">
            <a:avLst/>
          </a:prstGeom>
          <a:noFill/>
        </p:spPr>
        <p:txBody>
          <a:bodyPr wrap="square" numCol="1">
            <a:noAutofit/>
          </a:bodyPr>
          <a:lstStyle/>
          <a:p>
            <a:pPr marL="284400" lvl="0" algn="just">
              <a:lnSpc>
                <a:spcPct val="120000"/>
              </a:lnSpc>
              <a:defRPr sz="1600">
                <a:solidFill>
                  <a:prstClr val="black"/>
                </a:solidFill>
                <a:latin typeface="Calibri Light" panose="020F0302020204030204"/>
                <a:cs typeface="Poppins ExtraLight" panose="00000300000000000000" pitchFamily="2" charset="0"/>
              </a:defRPr>
            </a:pPr>
            <a:r>
              <a:t>La gestión, protección y puesta en común de los recursos digitales analiza el uso que hacen los educadores de lo antes mencionado además de su despliegue con fines formativos (es decir, consolidación de una biblioteca electrónica de conocimientos, hacer que sea identificable para otros, etc.), o incluso más en general, cómo los educadores manejan los datos e información que recopilan en entornos digitales.</a:t>
            </a:r>
          </a:p>
          <a:p>
            <a:pPr marL="284400" lvl="0" algn="just">
              <a:lnSpc>
                <a:spcPct val="120000"/>
              </a:lnSpc>
            </a:pPr>
            <a:endParaRPr sz="1600">
              <a:solidFill>
                <a:prstClr val="black"/>
              </a:solidFill>
              <a:latin typeface="Calibri Light" panose="020F0302020204030204"/>
              <a:cs typeface="Poppins ExtraLight" panose="00000300000000000000" pitchFamily="2" charset="0"/>
            </a:endParaRPr>
          </a:p>
          <a:p>
            <a:pPr marL="284400" lvl="0" algn="just">
              <a:lnSpc>
                <a:spcPct val="120000"/>
              </a:lnSpc>
              <a:defRPr sz="1600">
                <a:solidFill>
                  <a:prstClr val="black"/>
                </a:solidFill>
                <a:latin typeface="Calibri Light" panose="020F0302020204030204"/>
                <a:cs typeface="Poppins ExtraLight" panose="00000300000000000000" pitchFamily="2" charset="0"/>
              </a:defRPr>
            </a:pPr>
            <a:r>
              <a:t>Relativamente hablando, esta es la parte más técnica del ÁREA 2 y en la que se pide a los educadores que se familiaricen con:</a:t>
            </a:r>
          </a:p>
          <a:p>
            <a:pPr marL="570150" lvl="0" indent="-285750" algn="just">
              <a:lnSpc>
                <a:spcPct val="120000"/>
              </a:lnSpc>
              <a:buFont typeface="Arial" panose="020B0604020202020204" pitchFamily="34" charset="0"/>
              <a:buChar char="•"/>
              <a:defRPr sz="1600">
                <a:solidFill>
                  <a:prstClr val="black"/>
                </a:solidFill>
                <a:latin typeface="Calibri Light" panose="020F0302020204030204"/>
                <a:cs typeface="Poppins ExtraLight" panose="00000300000000000000" pitchFamily="2" charset="0"/>
              </a:defRPr>
            </a:pPr>
            <a:r>
              <a:t>Formas y medios de compartir contenidos</a:t>
            </a:r>
          </a:p>
          <a:p>
            <a:pPr marL="570150" lvl="0" indent="-285750" algn="just">
              <a:lnSpc>
                <a:spcPct val="120000"/>
              </a:lnSpc>
              <a:buFont typeface="Arial" panose="020B0604020202020204" pitchFamily="34" charset="0"/>
              <a:buChar char="•"/>
              <a:defRPr sz="1600">
                <a:solidFill>
                  <a:prstClr val="black"/>
                </a:solidFill>
                <a:latin typeface="Calibri Light" panose="020F0302020204030204"/>
                <a:cs typeface="Poppins ExtraLight" panose="00000300000000000000" pitchFamily="2" charset="0"/>
              </a:defRPr>
            </a:pPr>
            <a:r>
              <a:t>Licencias</a:t>
            </a:r>
          </a:p>
          <a:p>
            <a:pPr marL="570150" lvl="0" indent="-285750" algn="just">
              <a:lnSpc>
                <a:spcPct val="120000"/>
              </a:lnSpc>
              <a:buFont typeface="Arial" panose="020B0604020202020204" pitchFamily="34" charset="0"/>
              <a:buChar char="•"/>
              <a:defRPr sz="1600">
                <a:solidFill>
                  <a:prstClr val="black"/>
                </a:solidFill>
                <a:latin typeface="Calibri Light" panose="020F0302020204030204"/>
                <a:cs typeface="Poppins ExtraLight" panose="00000300000000000000" pitchFamily="2" charset="0"/>
              </a:defRPr>
            </a:pPr>
            <a:r>
              <a:t>Tratamiento de datos sensibles de todas las personas implicadas en el programa de educación electrónica</a:t>
            </a:r>
            <a:endParaRPr sz="1600">
              <a:solidFill>
                <a:prstClr val="black"/>
              </a:solidFill>
              <a:latin typeface="Calibri Light" panose="020F0302020204030204"/>
              <a:cs typeface="Poppins ExtraLight" panose="00000300000000000000" pitchFamily="2" charset="0"/>
            </a:endParaRPr>
          </a:p>
          <a:p>
            <a:pPr marL="284400" lvl="0" algn="just">
              <a:lnSpc>
                <a:spcPct val="120000"/>
              </a:lnSpc>
              <a:defRPr sz="1600">
                <a:solidFill>
                  <a:prstClr val="black"/>
                </a:solidFill>
                <a:latin typeface="Calibri Light" panose="020F0302020204030204"/>
                <a:cs typeface="Poppins ExtraLight" panose="00000300000000000000" pitchFamily="2" charset="0"/>
              </a:defRPr>
            </a:pPr>
            <a:r>
              <a:t>  </a:t>
            </a:r>
          </a:p>
          <a:p>
            <a:pPr marL="284400" lvl="0" algn="just">
              <a:lnSpc>
                <a:spcPct val="120000"/>
              </a:lnSpc>
            </a:pPr>
            <a:endParaRPr sz="1600">
              <a:solidFill>
                <a:prstClr val="black"/>
              </a:solidFill>
              <a:latin typeface="Calibri Light" panose="020F0302020204030204"/>
              <a:cs typeface="Poppins ExtraLight" panose="00000300000000000000" pitchFamily="2" charset="0"/>
            </a:endParaRPr>
          </a:p>
          <a:p>
            <a:pPr marL="570150" lvl="0" indent="-285750" algn="just">
              <a:lnSpc>
                <a:spcPct val="120000"/>
              </a:lnSpc>
              <a:buFont typeface="Arial" panose="020B0604020202020204" pitchFamily="34" charset="0"/>
              <a:buChar char="•"/>
            </a:pPr>
            <a:endParaRPr sz="1600">
              <a:solidFill>
                <a:prstClr val="black"/>
              </a:solidFill>
              <a:latin typeface="Calibri Light" panose="020F0302020204030204"/>
              <a:cs typeface="Poppins ExtraLight" panose="00000300000000000000" pitchFamily="2"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a:spAutoFit/>
          </a:bodyPr>
          <a:lstStyle/>
          <a:p>
            <a:pPr marL="108000">
              <a:tabLst>
                <a:tab pos="1205230" algn="l"/>
                <a:tab pos="1926589" algn="l"/>
                <a:tab pos="2915920" algn="l"/>
                <a:tab pos="3444875" algn="l"/>
                <a:tab pos="4383405" algn="l"/>
                <a:tab pos="6796405" algn="l"/>
              </a:tabLst>
              <a:defRPr sz="2000">
                <a:latin typeface="+mj-lt"/>
                <a:ea typeface="Microsoft Sans Serif" panose="020B0604020202020204" pitchFamily="34" charset="0"/>
                <a:cs typeface="Poppins ExtraLight" panose="00000300000000000000" pitchFamily="2" charset="0"/>
              </a:defRPr>
            </a:pPr>
            <a:r>
              <a:t>4.1 Descripción general </a:t>
            </a: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a:lstStyle/>
          <a:p>
            <a:endParaRPr/>
          </a:p>
        </p:txBody>
      </p:sp>
    </p:spTree>
    <p:extLst>
      <p:ext uri="{BB962C8B-B14F-4D97-AF65-F5344CB8AC3E}">
        <p14:creationId xmlns:p14="http://schemas.microsoft.com/office/powerpoint/2010/main" val="38098128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5819142"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anchor="ctr"/>
          <a:lstStyle/>
          <a:p>
            <a:pPr marL="108000" lvl="0">
              <a:lnSpc>
                <a:spcPts val="1800"/>
              </a:lnSpc>
              <a:defRPr sz="2000" b="1">
                <a:solidFill>
                  <a:prstClr val="white"/>
                </a:solidFill>
                <a:cs typeface="Poppins Medium" panose="00000600000000000000" pitchFamily="2" charset="0"/>
              </a:defRPr>
            </a:pPr>
            <a:r>
              <a:t>Gestionar, proteger y compartir recursos digitales </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89" y="2104559"/>
            <a:ext cx="8878437" cy="1416748"/>
          </a:xfrm>
          <a:prstGeom prst="rect">
            <a:avLst/>
          </a:prstGeom>
          <a:noFill/>
        </p:spPr>
        <p:txBody>
          <a:bodyPr wrap="square" numCol="1">
            <a:noAutofit/>
          </a:bodyPr>
          <a:lstStyle/>
          <a:p>
            <a:pPr marL="284400" lvl="0" algn="just">
              <a:lnSpc>
                <a:spcPct val="120000"/>
              </a:lnSpc>
              <a:defRPr sz="1600">
                <a:solidFill>
                  <a:prstClr val="black"/>
                </a:solidFill>
                <a:latin typeface="Calibri Light" panose="020F0302020204030204"/>
                <a:cs typeface="Poppins ExtraLight" panose="00000300000000000000" pitchFamily="2" charset="0"/>
              </a:defRPr>
            </a:pPr>
            <a:r>
              <a:t>Incluso algo aparentemente tan simple como enviar un correo electrónico implica diferentes niveles de competencia. Los educadores siempre deben tener en cuenta que la comunicación digital es mucho más susceptible de posibles malentendidos que las conversaciones tradicionales: los correos electrónicos claros, breves y directos ahorran tiempo a los lectores y a los remitentes seguros del riesgo de no ser (mal)entendidos.</a:t>
            </a:r>
          </a:p>
          <a:p>
            <a:pPr marL="284400" lvl="0" algn="just">
              <a:lnSpc>
                <a:spcPct val="120000"/>
              </a:lnSpc>
            </a:pPr>
            <a:endParaRPr sz="1600">
              <a:solidFill>
                <a:prstClr val="black"/>
              </a:solidFill>
              <a:latin typeface="Calibri Light" panose="020F0302020204030204"/>
              <a:cs typeface="Poppins ExtraLight" panose="00000300000000000000" pitchFamily="2" charset="0"/>
            </a:endParaRPr>
          </a:p>
          <a:p>
            <a:pPr marL="284400" lvl="0" algn="just">
              <a:lnSpc>
                <a:spcPct val="120000"/>
              </a:lnSpc>
              <a:defRPr sz="1600">
                <a:solidFill>
                  <a:prstClr val="black"/>
                </a:solidFill>
                <a:latin typeface="Calibri Light" panose="020F0302020204030204"/>
                <a:cs typeface="Poppins ExtraLight" panose="00000300000000000000" pitchFamily="2" charset="0"/>
              </a:defRPr>
            </a:pPr>
            <a:r>
              <a:t>El mismo objeto del correo electrónico debe ser autoexplicativo, coherente con el cuerpo del texto, y posible, muy indicativo y completo del mensaje compartido. </a:t>
            </a:r>
          </a:p>
          <a:p>
            <a:pPr marL="284400" lvl="0" algn="just">
              <a:lnSpc>
                <a:spcPct val="120000"/>
              </a:lnSpc>
            </a:pPr>
            <a:endParaRPr sz="1600">
              <a:solidFill>
                <a:prstClr val="black"/>
              </a:solidFill>
              <a:latin typeface="Calibri Light" panose="020F0302020204030204"/>
              <a:cs typeface="Poppins ExtraLight" panose="00000300000000000000" pitchFamily="2" charset="0"/>
            </a:endParaRPr>
          </a:p>
          <a:p>
            <a:pPr marL="284400" lvl="0" algn="just">
              <a:lnSpc>
                <a:spcPct val="120000"/>
              </a:lnSpc>
              <a:defRPr sz="1600">
                <a:solidFill>
                  <a:prstClr val="black"/>
                </a:solidFill>
                <a:latin typeface="Calibri Light" panose="020F0302020204030204"/>
                <a:cs typeface="Poppins ExtraLight" panose="00000300000000000000" pitchFamily="2" charset="0"/>
              </a:defRPr>
            </a:pPr>
            <a:r>
              <a:t>En su caso, los archivos adjuntos deberán indicar claramente la fecha de generación del documento y la versión actual (es decir, borrador, listo para la revisión, final, etc.). </a:t>
            </a:r>
          </a:p>
          <a:p>
            <a:pPr marL="284400" lvl="0" algn="just">
              <a:lnSpc>
                <a:spcPct val="120000"/>
              </a:lnSpc>
            </a:pPr>
            <a:endParaRPr sz="1600">
              <a:solidFill>
                <a:prstClr val="black"/>
              </a:solidFill>
              <a:latin typeface="Calibri Light" panose="020F0302020204030204"/>
              <a:cs typeface="Poppins ExtraLight" panose="00000300000000000000" pitchFamily="2" charset="0"/>
            </a:endParaRPr>
          </a:p>
          <a:p>
            <a:pPr marL="570150" lvl="0" indent="-285750" algn="just">
              <a:lnSpc>
                <a:spcPct val="120000"/>
              </a:lnSpc>
              <a:buFont typeface="Arial" panose="020B0604020202020204" pitchFamily="34" charset="0"/>
              <a:buChar char="•"/>
            </a:pPr>
            <a:endParaRPr sz="1600">
              <a:solidFill>
                <a:prstClr val="black"/>
              </a:solidFill>
              <a:latin typeface="Calibri Light" panose="020F0302020204030204"/>
              <a:cs typeface="Poppins ExtraLight" panose="00000300000000000000" pitchFamily="2"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627600" cy="400110"/>
          </a:xfrm>
          <a:prstGeom prst="rect">
            <a:avLst/>
          </a:prstGeom>
          <a:noFill/>
        </p:spPr>
        <p:txBody>
          <a:bodyPr wrap="square">
            <a:spAutoFit/>
          </a:bodyPr>
          <a:lstStyle/>
          <a:p>
            <a:pPr marL="108000">
              <a:tabLst>
                <a:tab pos="1205230" algn="l"/>
                <a:tab pos="1926589" algn="l"/>
                <a:tab pos="2915920" algn="l"/>
                <a:tab pos="3444875" algn="l"/>
                <a:tab pos="4383405" algn="l"/>
                <a:tab pos="6796405" algn="l"/>
              </a:tabLst>
              <a:defRPr sz="2000">
                <a:latin typeface="+mj-lt"/>
                <a:ea typeface="Microsoft Sans Serif" panose="020B0604020202020204" pitchFamily="34" charset="0"/>
              </a:defRPr>
            </a:pPr>
            <a:r>
              <a:t>4.2 Compartir recursos educativos digitales  </a:t>
            </a: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a:lstStyle/>
          <a:p>
            <a:endParaRPr/>
          </a:p>
        </p:txBody>
      </p:sp>
    </p:spTree>
    <p:extLst>
      <p:ext uri="{BB962C8B-B14F-4D97-AF65-F5344CB8AC3E}">
        <p14:creationId xmlns:p14="http://schemas.microsoft.com/office/powerpoint/2010/main" val="1117966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5819142"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anchor="ctr"/>
          <a:lstStyle/>
          <a:p>
            <a:pPr marL="108000" lvl="0">
              <a:lnSpc>
                <a:spcPts val="1800"/>
              </a:lnSpc>
              <a:defRPr sz="2000" b="1">
                <a:solidFill>
                  <a:prstClr val="white"/>
                </a:solidFill>
                <a:cs typeface="Poppins Medium" panose="00000600000000000000" pitchFamily="2" charset="0"/>
              </a:defRPr>
            </a:pPr>
            <a:r>
              <a:t>Gestionar, proteger y compartir recursos digitales </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8735824" cy="1416748"/>
          </a:xfrm>
          <a:prstGeom prst="rect">
            <a:avLst/>
          </a:prstGeom>
          <a:noFill/>
        </p:spPr>
        <p:txBody>
          <a:bodyPr wrap="square" numCol="1">
            <a:noAutofit/>
          </a:bodyPr>
          <a:lstStyle/>
          <a:p>
            <a:pPr marL="284400" lvl="0" algn="just">
              <a:lnSpc>
                <a:spcPct val="120000"/>
              </a:lnSpc>
              <a:defRPr sz="1600">
                <a:solidFill>
                  <a:prstClr val="black"/>
                </a:solidFill>
                <a:latin typeface="Calibri Light" panose="020F0302020204030204"/>
                <a:cs typeface="Poppins ExtraLight" panose="00000300000000000000" pitchFamily="2" charset="0"/>
              </a:defRPr>
            </a:pPr>
            <a:r>
              <a:t>Esto requiere un poco de subestimación de cómo funciona la comunicación digital y los derechos de autor. Siempre que comparta su contenido en línea, tenga en cuenta el hecho de que su escritura debe ser lo más clara, clara, concisa, pero al mismo tiempo completa posible.</a:t>
            </a:r>
          </a:p>
          <a:p>
            <a:pPr marL="284400" lvl="0" algn="just">
              <a:lnSpc>
                <a:spcPct val="120000"/>
              </a:lnSpc>
            </a:pPr>
            <a:endParaRPr sz="1600">
              <a:solidFill>
                <a:prstClr val="black"/>
              </a:solidFill>
              <a:latin typeface="Calibri Light" panose="020F0302020204030204"/>
              <a:cs typeface="Poppins ExtraLight" panose="00000300000000000000" pitchFamily="2" charset="0"/>
            </a:endParaRPr>
          </a:p>
          <a:p>
            <a:pPr marL="284400" lvl="0" algn="just">
              <a:lnSpc>
                <a:spcPct val="120000"/>
              </a:lnSpc>
              <a:defRPr sz="1600">
                <a:solidFill>
                  <a:prstClr val="black"/>
                </a:solidFill>
                <a:latin typeface="Calibri Light" panose="020F0302020204030204"/>
                <a:cs typeface="Poppins ExtraLight" panose="00000300000000000000" pitchFamily="2" charset="0"/>
              </a:defRPr>
            </a:pPr>
            <a:r>
              <a:t>La mayoría de las veces las personas buscan información rápida y fácil de entender: después de proporcionar una introducción muy breve (y concebida para ayudar al lector a comprender mejor el contenido con el que interactúan) vaya directamente al punto y haga uso del formato del texto para enmarcar el contenido y dar orden lógico a su narrativa.</a:t>
            </a:r>
          </a:p>
          <a:p>
            <a:pPr marL="570150" lvl="0" indent="-285750" algn="just">
              <a:lnSpc>
                <a:spcPct val="120000"/>
              </a:lnSpc>
              <a:buFont typeface="Arial" panose="020B0604020202020204" pitchFamily="34" charset="0"/>
              <a:buChar char="•"/>
            </a:pPr>
            <a:endParaRPr sz="1600">
              <a:solidFill>
                <a:prstClr val="black"/>
              </a:solidFill>
              <a:latin typeface="Calibri Light" panose="020F0302020204030204"/>
              <a:cs typeface="Poppins ExtraLight" panose="00000300000000000000" pitchFamily="2"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5572760" cy="400110"/>
          </a:xfrm>
          <a:prstGeom prst="rect">
            <a:avLst/>
          </a:prstGeom>
          <a:noFill/>
        </p:spPr>
        <p:txBody>
          <a:bodyPr wrap="square">
            <a:spAutoFit/>
          </a:bodyPr>
          <a:lstStyle/>
          <a:p>
            <a:pPr marL="108000">
              <a:tabLst>
                <a:tab pos="1205230" algn="l"/>
                <a:tab pos="1926589" algn="l"/>
                <a:tab pos="2915920" algn="l"/>
                <a:tab pos="3444875" algn="l"/>
                <a:tab pos="4383405" algn="l"/>
                <a:tab pos="6796405" algn="l"/>
              </a:tabLst>
              <a:defRPr sz="2000">
                <a:latin typeface="+mj-lt"/>
                <a:ea typeface="Microsoft Sans Serif" panose="020B0604020202020204" pitchFamily="34" charset="0"/>
              </a:defRPr>
            </a:pPr>
            <a:r>
              <a:t>4.3 Compartir los recursos educativos digitales en línea  </a:t>
            </a: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a:lstStyle/>
          <a:p>
            <a:endParaRPr/>
          </a:p>
        </p:txBody>
      </p:sp>
    </p:spTree>
    <p:extLst>
      <p:ext uri="{BB962C8B-B14F-4D97-AF65-F5344CB8AC3E}">
        <p14:creationId xmlns:p14="http://schemas.microsoft.com/office/powerpoint/2010/main" val="11499781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5819142"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anchor="ctr"/>
          <a:lstStyle/>
          <a:p>
            <a:pPr marL="108000" lvl="0">
              <a:lnSpc>
                <a:spcPts val="1800"/>
              </a:lnSpc>
              <a:defRPr sz="2000" b="1">
                <a:solidFill>
                  <a:prstClr val="white"/>
                </a:solidFill>
                <a:cs typeface="Poppins Medium" panose="00000600000000000000" pitchFamily="2" charset="0"/>
              </a:defRPr>
            </a:pPr>
            <a:r>
              <a:t>Gestionar, proteger y compartir recursos digitales </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8685490" cy="1416748"/>
          </a:xfrm>
          <a:prstGeom prst="rect">
            <a:avLst/>
          </a:prstGeom>
          <a:noFill/>
        </p:spPr>
        <p:txBody>
          <a:bodyPr wrap="square" numCol="1">
            <a:noAutofit/>
          </a:bodyPr>
          <a:lstStyle/>
          <a:p>
            <a:pPr marL="284400" lvl="0" algn="just">
              <a:lnSpc>
                <a:spcPct val="120000"/>
              </a:lnSpc>
              <a:defRPr sz="1600">
                <a:solidFill>
                  <a:prstClr val="black"/>
                </a:solidFill>
                <a:latin typeface="Calibri Light" panose="020F0302020204030204"/>
                <a:cs typeface="Poppins ExtraLight" panose="00000300000000000000" pitchFamily="2" charset="0"/>
              </a:defRPr>
            </a:pPr>
            <a:r>
              <a:t>Hoy en día, las bibliotecas y archivos han sido reemplazados por las </a:t>
            </a:r>
            <a:r>
              <a:rPr i="1"/>
              <a:t>nubes*</a:t>
            </a:r>
            <a:r>
              <a:t>, el medio más fácil y rápido para compartir contenido digital con otros. Clouds te ayuda a tener todo lo que necesitas en cualquier momento, dondequiera que estés... </a:t>
            </a:r>
          </a:p>
          <a:p>
            <a:pPr marL="284400" lvl="0" algn="just">
              <a:lnSpc>
                <a:spcPct val="120000"/>
              </a:lnSpc>
            </a:pPr>
            <a:endParaRPr sz="1600">
              <a:solidFill>
                <a:prstClr val="black"/>
              </a:solidFill>
              <a:latin typeface="Calibri Light" panose="020F0302020204030204"/>
              <a:cs typeface="Poppins ExtraLight" panose="00000300000000000000" pitchFamily="2" charset="0"/>
            </a:endParaRPr>
          </a:p>
          <a:p>
            <a:pPr marL="284400" lvl="0" algn="just">
              <a:lnSpc>
                <a:spcPct val="120000"/>
              </a:lnSpc>
              <a:defRPr sz="1600">
                <a:solidFill>
                  <a:prstClr val="black"/>
                </a:solidFill>
                <a:latin typeface="Calibri Light" panose="020F0302020204030204"/>
                <a:cs typeface="Poppins ExtraLight" panose="00000300000000000000" pitchFamily="2" charset="0"/>
              </a:defRPr>
            </a:pPr>
            <a:r>
              <a:t>Lo más importante es que el acceso correcto a su nube se puede compartir con colegas y estudiantes, para que también puedan acceder y descargar el contenido independientemente de usted. Como probablemente no desea tener invitados no deseados en su puerta, de la misma manera que está en contra de la idea de tener extraños que recojan en su archivo digital: establezca una contraseña robusta y, posiblemente, medidas de seguridad adicionales como lo haría con su tarjeta de crédito/cuenta bancaria (verificación de acceso a través de tel. num.)</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6495869" cy="400110"/>
          </a:xfrm>
          <a:prstGeom prst="rect">
            <a:avLst/>
          </a:prstGeom>
          <a:noFill/>
        </p:spPr>
        <p:txBody>
          <a:bodyPr wrap="square">
            <a:spAutoFit/>
          </a:bodyPr>
          <a:lstStyle/>
          <a:p>
            <a:pPr marL="108000">
              <a:tabLst>
                <a:tab pos="1205230" algn="l"/>
                <a:tab pos="1926589" algn="l"/>
                <a:tab pos="2915920" algn="l"/>
                <a:tab pos="3444875" algn="l"/>
                <a:tab pos="4383405" algn="l"/>
                <a:tab pos="6796405" algn="l"/>
              </a:tabLst>
              <a:defRPr sz="2000">
                <a:latin typeface="+mj-lt"/>
                <a:ea typeface="Microsoft Sans Serif" panose="020B0604020202020204" pitchFamily="34" charset="0"/>
              </a:defRPr>
            </a:pPr>
            <a:r>
              <a:t>4.4 Compartir el repositorio electrónico de los recursos educativos digitales</a:t>
            </a: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a:lstStyle/>
          <a:p>
            <a:endParaRPr/>
          </a:p>
        </p:txBody>
      </p:sp>
      <p:sp>
        <p:nvSpPr>
          <p:cNvPr id="6" name="TextBox 54">
            <a:extLst>
              <a:ext uri="{FF2B5EF4-FFF2-40B4-BE49-F238E27FC236}">
                <a16:creationId xmlns:a16="http://schemas.microsoft.com/office/drawing/2014/main" id="{2F17DC47-0BEE-4ED4-BA6B-A229EF47F4E7}"/>
              </a:ext>
            </a:extLst>
          </p:cNvPr>
          <p:cNvSpPr txBox="1"/>
          <p:nvPr/>
        </p:nvSpPr>
        <p:spPr>
          <a:xfrm>
            <a:off x="904965" y="5180388"/>
            <a:ext cx="7272000" cy="323429"/>
          </a:xfrm>
          <a:prstGeom prst="rect">
            <a:avLst/>
          </a:prstGeom>
          <a:noFill/>
        </p:spPr>
        <p:txBody>
          <a:bodyPr wrap="square" numCol="1">
            <a:noAutofit/>
          </a:bodyPr>
          <a:lstStyle/>
          <a:p>
            <a:pPr algn="just">
              <a:defRPr sz="1000" i="1">
                <a:solidFill>
                  <a:prstClr val="black"/>
                </a:solidFill>
                <a:latin typeface="Calibri Light" panose="020F0302020204030204"/>
                <a:cs typeface="Poppins ExtraLight" panose="00000300000000000000" pitchFamily="2" charset="0"/>
              </a:defRPr>
            </a:pPr>
            <a:r>
              <a:t>*El caso de Google Drive para usuarios de Gmail, Dropbox y muchos otros proveedores de nube actuales.</a:t>
            </a:r>
          </a:p>
        </p:txBody>
      </p:sp>
    </p:spTree>
    <p:extLst>
      <p:ext uri="{BB962C8B-B14F-4D97-AF65-F5344CB8AC3E}">
        <p14:creationId xmlns:p14="http://schemas.microsoft.com/office/powerpoint/2010/main" val="30957274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5819142"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anchor="ctr"/>
          <a:lstStyle/>
          <a:p>
            <a:pPr marL="108000" lvl="0">
              <a:lnSpc>
                <a:spcPts val="1800"/>
              </a:lnSpc>
              <a:defRPr sz="2000" b="1">
                <a:solidFill>
                  <a:prstClr val="white"/>
                </a:solidFill>
                <a:cs typeface="Poppins Medium" panose="00000600000000000000" pitchFamily="2" charset="0"/>
              </a:defRPr>
            </a:pPr>
            <a:r>
              <a:t>Gestionar, proteger y compartir recursos digitales </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89" y="2104559"/>
            <a:ext cx="8475765" cy="1416748"/>
          </a:xfrm>
          <a:prstGeom prst="rect">
            <a:avLst/>
          </a:prstGeom>
          <a:noFill/>
        </p:spPr>
        <p:txBody>
          <a:bodyPr wrap="square" numCol="1">
            <a:noAutofit/>
          </a:bodyPr>
          <a:lstStyle/>
          <a:p>
            <a:pPr marL="284400" lvl="0" algn="just">
              <a:lnSpc>
                <a:spcPct val="120000"/>
              </a:lnSpc>
              <a:defRPr sz="1600">
                <a:solidFill>
                  <a:prstClr val="black"/>
                </a:solidFill>
                <a:latin typeface="Calibri Light" panose="020F0302020204030204"/>
                <a:cs typeface="Poppins ExtraLight" panose="00000300000000000000" pitchFamily="2" charset="0"/>
              </a:defRPr>
            </a:pPr>
            <a:r>
              <a:t>Lo último que desea para usted es tener a alguien que implica que «roba» su contenido sin proporcionarle los créditos debidos, o reconocer el material como su producto intelectual original.</a:t>
            </a:r>
          </a:p>
          <a:p>
            <a:pPr marL="284400" lvl="0" algn="just">
              <a:lnSpc>
                <a:spcPct val="120000"/>
              </a:lnSpc>
            </a:pPr>
            <a:endParaRPr sz="1600">
              <a:solidFill>
                <a:prstClr val="black"/>
              </a:solidFill>
              <a:latin typeface="Calibri Light" panose="020F0302020204030204"/>
              <a:cs typeface="Poppins ExtraLight" panose="00000300000000000000" pitchFamily="2" charset="0"/>
            </a:endParaRPr>
          </a:p>
          <a:p>
            <a:pPr marL="284400" lvl="0" algn="just">
              <a:lnSpc>
                <a:spcPct val="120000"/>
              </a:lnSpc>
              <a:defRPr sz="1600">
                <a:solidFill>
                  <a:prstClr val="black"/>
                </a:solidFill>
                <a:latin typeface="Calibri Light" panose="020F0302020204030204"/>
                <a:cs typeface="Poppins ExtraLight" panose="00000300000000000000" pitchFamily="2" charset="0"/>
              </a:defRPr>
            </a:pPr>
            <a:r>
              <a:t>Esto no solo puede dañar dolorosamente su reputación, sino que también puede tener algunas consecuencias legales graves. </a:t>
            </a:r>
          </a:p>
          <a:p>
            <a:pPr marL="284400" lvl="0" algn="just">
              <a:lnSpc>
                <a:spcPct val="120000"/>
              </a:lnSpc>
            </a:pPr>
            <a:endParaRPr sz="1600">
              <a:solidFill>
                <a:prstClr val="black"/>
              </a:solidFill>
              <a:latin typeface="Calibri Light" panose="020F0302020204030204"/>
              <a:cs typeface="Poppins ExtraLight" panose="00000300000000000000" pitchFamily="2" charset="0"/>
            </a:endParaRPr>
          </a:p>
          <a:p>
            <a:pPr marL="284400" lvl="0" algn="just">
              <a:lnSpc>
                <a:spcPct val="120000"/>
              </a:lnSpc>
              <a:defRPr sz="1600">
                <a:solidFill>
                  <a:prstClr val="black"/>
                </a:solidFill>
                <a:latin typeface="Calibri Light" panose="020F0302020204030204"/>
                <a:cs typeface="Poppins ExtraLight" panose="00000300000000000000" pitchFamily="2" charset="0"/>
              </a:defRPr>
            </a:pPr>
            <a:r>
              <a:t>Al hacer referencia a un entregable, un producto, «algo» creado por otros, siempre tenga cuidado al citar al autor, con referencia (es decir, hipervínculo) a la fuente que contiene la pieza original de trabajo, y si es necesario, al editor también. </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6495869" cy="400110"/>
          </a:xfrm>
          <a:prstGeom prst="rect">
            <a:avLst/>
          </a:prstGeom>
          <a:noFill/>
        </p:spPr>
        <p:txBody>
          <a:bodyPr wrap="square">
            <a:spAutoFit/>
          </a:bodyPr>
          <a:lstStyle/>
          <a:p>
            <a:pPr marL="108000">
              <a:tabLst>
                <a:tab pos="1205230" algn="l"/>
                <a:tab pos="1926589" algn="l"/>
                <a:tab pos="2915920" algn="l"/>
                <a:tab pos="3444875" algn="l"/>
                <a:tab pos="4383405" algn="l"/>
                <a:tab pos="6796405" algn="l"/>
              </a:tabLst>
              <a:defRPr sz="2000">
                <a:latin typeface="+mj-lt"/>
                <a:ea typeface="Microsoft Sans Serif" panose="020B0604020202020204" pitchFamily="34" charset="0"/>
              </a:defRPr>
            </a:pPr>
            <a:r>
              <a:t>4.5 Referencia de las fuentes de recursos educativos digitales</a:t>
            </a: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a:lstStyle/>
          <a:p>
            <a:endParaRPr/>
          </a:p>
        </p:txBody>
      </p:sp>
    </p:spTree>
    <p:extLst>
      <p:ext uri="{BB962C8B-B14F-4D97-AF65-F5344CB8AC3E}">
        <p14:creationId xmlns:p14="http://schemas.microsoft.com/office/powerpoint/2010/main" val="20808047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5819142"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anchor="ctr"/>
          <a:lstStyle/>
          <a:p>
            <a:pPr marL="108000" lvl="0">
              <a:lnSpc>
                <a:spcPts val="1800"/>
              </a:lnSpc>
              <a:defRPr sz="2000" b="1">
                <a:solidFill>
                  <a:prstClr val="white"/>
                </a:solidFill>
                <a:cs typeface="Poppins Medium" panose="00000600000000000000" pitchFamily="2" charset="0"/>
              </a:defRPr>
            </a:pPr>
            <a:r>
              <a:t>Gestionar, proteger y compartir recursos digitales </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89" y="2104559"/>
            <a:ext cx="8828103" cy="1416748"/>
          </a:xfrm>
          <a:prstGeom prst="rect">
            <a:avLst/>
          </a:prstGeom>
          <a:noFill/>
        </p:spPr>
        <p:txBody>
          <a:bodyPr wrap="square" numCol="1">
            <a:noAutofit/>
          </a:bodyPr>
          <a:lstStyle/>
          <a:p>
            <a:pPr marL="284400" lvl="0" algn="just">
              <a:lnSpc>
                <a:spcPct val="120000"/>
              </a:lnSpc>
              <a:defRPr sz="1600">
                <a:solidFill>
                  <a:prstClr val="black"/>
                </a:solidFill>
                <a:latin typeface="Calibri Light" panose="020F0302020204030204"/>
                <a:cs typeface="Poppins ExtraLight" panose="00000300000000000000" pitchFamily="2" charset="0"/>
              </a:defRPr>
            </a:pPr>
            <a:r>
              <a:t>Atribuir licencias abiertas a sus recursos de educación digital permite a otros usuarios (es decir, educadores) tener un amplio margen de maniobra sobre su contenido, con la facultad de readaptarlo y reutilizarlo como mejor lo deseen.</a:t>
            </a:r>
          </a:p>
          <a:p>
            <a:pPr marL="284400" lvl="0" algn="just">
              <a:lnSpc>
                <a:spcPct val="120000"/>
              </a:lnSpc>
            </a:pPr>
            <a:endParaRPr sz="1600">
              <a:solidFill>
                <a:prstClr val="black"/>
              </a:solidFill>
              <a:latin typeface="Calibri Light" panose="020F0302020204030204"/>
              <a:cs typeface="Poppins ExtraLight" panose="00000300000000000000" pitchFamily="2" charset="0"/>
            </a:endParaRPr>
          </a:p>
          <a:p>
            <a:pPr marL="284400" lvl="0" algn="just">
              <a:lnSpc>
                <a:spcPct val="120000"/>
              </a:lnSpc>
              <a:defRPr sz="1600">
                <a:solidFill>
                  <a:prstClr val="black"/>
                </a:solidFill>
                <a:latin typeface="Calibri Light" panose="020F0302020204030204"/>
                <a:cs typeface="Poppins ExtraLight" panose="00000300000000000000" pitchFamily="2" charset="0"/>
              </a:defRPr>
            </a:pPr>
            <a:r>
              <a:t>Una vez que su contenido esté disponible en formato de acceso abierto, todavía puede esperar que el (re)usuario lo cite como proveedor/desarrollador original.</a:t>
            </a:r>
          </a:p>
          <a:p>
            <a:pPr marL="284400" lvl="0" algn="just">
              <a:lnSpc>
                <a:spcPct val="120000"/>
              </a:lnSpc>
            </a:pPr>
            <a:endParaRPr sz="1600">
              <a:solidFill>
                <a:prstClr val="black"/>
              </a:solidFill>
              <a:latin typeface="Calibri Light" panose="020F0302020204030204"/>
              <a:cs typeface="Poppins ExtraLight" panose="00000300000000000000" pitchFamily="2" charset="0"/>
            </a:endParaRPr>
          </a:p>
          <a:p>
            <a:pPr marL="284400" lvl="0" algn="just">
              <a:lnSpc>
                <a:spcPct val="120000"/>
              </a:lnSpc>
              <a:defRPr sz="1600">
                <a:solidFill>
                  <a:prstClr val="black"/>
                </a:solidFill>
                <a:latin typeface="Calibri Light" panose="020F0302020204030204"/>
                <a:cs typeface="Poppins ExtraLight" panose="00000300000000000000" pitchFamily="2" charset="0"/>
              </a:defRPr>
            </a:pPr>
            <a:r>
              <a:t>Si existe la probabilidad de cualquier posible conflicto de intereses, asegúrese de entender cuáles son las implicaciones de cada formato de licencia. En términos generales, esto no se aplica a los contenidos destinados a la máxima difusión y para los que los autores autorizan la concesión de licencias (la más acomodante de todas las ofertas de licencias). </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6495869" cy="400110"/>
          </a:xfrm>
          <a:prstGeom prst="rect">
            <a:avLst/>
          </a:prstGeom>
          <a:noFill/>
        </p:spPr>
        <p:txBody>
          <a:bodyPr wrap="square">
            <a:spAutoFit/>
          </a:bodyPr>
          <a:lstStyle/>
          <a:p>
            <a:pPr marL="108000">
              <a:tabLst>
                <a:tab pos="1205230" algn="l"/>
                <a:tab pos="1926589" algn="l"/>
                <a:tab pos="2915920" algn="l"/>
                <a:tab pos="3444875" algn="l"/>
                <a:tab pos="4383405" algn="l"/>
                <a:tab pos="6796405" algn="l"/>
              </a:tabLst>
              <a:defRPr sz="2000">
                <a:latin typeface="+mj-lt"/>
                <a:ea typeface="Microsoft Sans Serif" panose="020B0604020202020204" pitchFamily="34" charset="0"/>
              </a:defRPr>
            </a:pPr>
            <a:r>
              <a:t>4.6 Atribución de licencias abiertas a los recursos educativos digitales</a:t>
            </a: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a:lstStyle/>
          <a:p>
            <a:endParaRPr/>
          </a:p>
        </p:txBody>
      </p:sp>
    </p:spTree>
    <p:extLst>
      <p:ext uri="{BB962C8B-B14F-4D97-AF65-F5344CB8AC3E}">
        <p14:creationId xmlns:p14="http://schemas.microsoft.com/office/powerpoint/2010/main" val="27367130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5819142"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anchor="ctr"/>
          <a:lstStyle/>
          <a:p>
            <a:pPr marL="108000" lvl="0">
              <a:lnSpc>
                <a:spcPts val="1800"/>
              </a:lnSpc>
              <a:defRPr sz="2000" b="1">
                <a:solidFill>
                  <a:prstClr val="white"/>
                </a:solidFill>
                <a:cs typeface="Poppins Medium" panose="00000600000000000000" pitchFamily="2" charset="0"/>
              </a:defRPr>
            </a:pPr>
            <a:r>
              <a:t>Gestionar, proteger y compartir recursos digitales </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89" y="2104559"/>
            <a:ext cx="8777769" cy="1416748"/>
          </a:xfrm>
          <a:prstGeom prst="rect">
            <a:avLst/>
          </a:prstGeom>
          <a:noFill/>
        </p:spPr>
        <p:txBody>
          <a:bodyPr wrap="square" numCol="1">
            <a:noAutofit/>
          </a:bodyPr>
          <a:lstStyle/>
          <a:p>
            <a:pPr marL="284400" lvl="0" algn="just">
              <a:lnSpc>
                <a:spcPct val="120000"/>
              </a:lnSpc>
              <a:defRPr sz="1600">
                <a:solidFill>
                  <a:prstClr val="black"/>
                </a:solidFill>
                <a:latin typeface="Calibri Light" panose="020F0302020204030204"/>
                <a:cs typeface="Poppins ExtraLight" panose="00000300000000000000" pitchFamily="2" charset="0"/>
              </a:defRPr>
            </a:pPr>
            <a:r>
              <a:t>Siempre que esté tratando con datos digitales de estudiantes, tenga en cuenta el hecho de que están involucradas fuertes implicaciones de </a:t>
            </a:r>
            <a:r>
              <a:rPr>
                <a:hlinkClick r:id="rId2"/>
              </a:rPr>
              <a:t>GDPR</a:t>
            </a:r>
            <a:r>
              <a:t> (Reglamento General de Protección de Datos), que desde el lado de las organizaciones e instituciones se traducen en obligaciones muy estrictas. Por datos sensibles nos referimos a datos que son aún más personales que los datos personales</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6926184" cy="400110"/>
          </a:xfrm>
          <a:prstGeom prst="rect">
            <a:avLst/>
          </a:prstGeom>
          <a:noFill/>
        </p:spPr>
        <p:txBody>
          <a:bodyPr wrap="square">
            <a:spAutoFit/>
          </a:bodyPr>
          <a:lstStyle/>
          <a:p>
            <a:pPr marL="108000">
              <a:tabLst>
                <a:tab pos="1205230" algn="l"/>
                <a:tab pos="1926589" algn="l"/>
                <a:tab pos="2915920" algn="l"/>
                <a:tab pos="3444875" algn="l"/>
                <a:tab pos="4383405" algn="l"/>
                <a:tab pos="6796405" algn="l"/>
              </a:tabLst>
              <a:defRPr sz="2000">
                <a:latin typeface="+mj-lt"/>
                <a:ea typeface="Microsoft Sans Serif" panose="020B0604020202020204" pitchFamily="34" charset="0"/>
              </a:defRPr>
            </a:pPr>
            <a:r>
              <a:t>4.7 Protección de los usuarios de recursos educativos digitales de datos sensibles</a:t>
            </a: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a:lstStyle/>
          <a:p>
            <a:endParaRPr/>
          </a:p>
        </p:txBody>
      </p:sp>
      <p:graphicFrame>
        <p:nvGraphicFramePr>
          <p:cNvPr id="2" name="Tabella 1"/>
          <p:cNvGraphicFramePr>
            <a:graphicFrameLocks noGrp="1"/>
          </p:cNvGraphicFramePr>
          <p:nvPr>
            <p:extLst>
              <p:ext uri="{D42A27DB-BD31-4B8C-83A1-F6EECF244321}">
                <p14:modId xmlns:p14="http://schemas.microsoft.com/office/powerpoint/2010/main" val="3154747252"/>
              </p:ext>
            </p:extLst>
          </p:nvPr>
        </p:nvGraphicFramePr>
        <p:xfrm>
          <a:off x="1004388" y="3633855"/>
          <a:ext cx="6893902" cy="1554480"/>
        </p:xfrm>
        <a:graphic>
          <a:graphicData uri="http://schemas.openxmlformats.org/drawingml/2006/table">
            <a:tbl>
              <a:tblPr firstRow="1" bandRow="1">
                <a:tableStyleId>{5C22544A-7EE6-4342-B048-85BDC9FD1C3A}</a:tableStyleId>
              </a:tblPr>
              <a:tblGrid>
                <a:gridCol w="3446951">
                  <a:extLst>
                    <a:ext uri="{9D8B030D-6E8A-4147-A177-3AD203B41FA5}">
                      <a16:colId xmlns:a16="http://schemas.microsoft.com/office/drawing/2014/main" val="1453770987"/>
                    </a:ext>
                  </a:extLst>
                </a:gridCol>
                <a:gridCol w="3446951">
                  <a:extLst>
                    <a:ext uri="{9D8B030D-6E8A-4147-A177-3AD203B41FA5}">
                      <a16:colId xmlns:a16="http://schemas.microsoft.com/office/drawing/2014/main" val="2763894509"/>
                    </a:ext>
                  </a:extLst>
                </a:gridCol>
              </a:tblGrid>
              <a:tr h="211451">
                <a:tc>
                  <a:txBody>
                    <a:bodyPr/>
                    <a:lstStyle/>
                    <a:p>
                      <a:pPr algn="ctr">
                        <a:defRPr sz="1000">
                          <a:latin typeface="+mj-lt"/>
                        </a:defRPr>
                      </a:pPr>
                      <a:r>
                        <a:t>Datos personales </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defRPr sz="1000">
                          <a:latin typeface="+mj-lt"/>
                        </a:defRPr>
                      </a:pPr>
                      <a:r>
                        <a:t>Datos confidenciales</a:t>
                      </a:r>
                      <a:endParaRPr sz="100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48502966"/>
                  </a:ext>
                </a:extLst>
              </a:tr>
              <a:tr h="1225260">
                <a:tc>
                  <a:txBody>
                    <a:bodyPr/>
                    <a:lstStyle/>
                    <a:p>
                      <a:pPr>
                        <a:defRPr sz="1000">
                          <a:latin typeface="+mj-lt"/>
                        </a:defRPr>
                      </a:pPr>
                      <a:r>
                        <a:t>1. Nombre del identificador</a:t>
                      </a:r>
                    </a:p>
                    <a:p>
                      <a:pPr>
                        <a:defRPr sz="1000">
                          <a:latin typeface="+mj-lt"/>
                        </a:defRPr>
                      </a:pPr>
                      <a:r>
                        <a:t>2. Número de identificación</a:t>
                      </a:r>
                    </a:p>
                    <a:p>
                      <a:pPr>
                        <a:defRPr sz="1000">
                          <a:latin typeface="+mj-lt"/>
                        </a:defRPr>
                      </a:pPr>
                      <a:r>
                        <a:t>3. Datos de ubicación</a:t>
                      </a:r>
                    </a:p>
                    <a:p>
                      <a:pPr>
                        <a:defRPr sz="1000">
                          <a:latin typeface="+mj-lt"/>
                        </a:defRPr>
                      </a:pPr>
                      <a:r>
                        <a:t>4. Información de contacto como dirección de domicilio, dirección de correo electrónico</a:t>
                      </a:r>
                    </a:p>
                    <a:p>
                      <a:pPr>
                        <a:defRPr sz="1000">
                          <a:latin typeface="+mj-lt"/>
                        </a:defRPr>
                      </a:pPr>
                      <a:r>
                        <a:t>5. Dirección IP</a:t>
                      </a:r>
                    </a:p>
                    <a:p>
                      <a:pPr>
                        <a:defRPr sz="1000">
                          <a:latin typeface="+mj-lt"/>
                        </a:defRPr>
                      </a:pPr>
                      <a:r>
                        <a:t>6. ID de publicidad</a:t>
                      </a:r>
                      <a:endParaRPr sz="1000">
                        <a:latin typeface="+mj-lt"/>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defRPr sz="1000">
                          <a:latin typeface="+mj-lt"/>
                        </a:defRPr>
                      </a:pPr>
                      <a:r>
                        <a:t>1. Origen racial o étnico</a:t>
                      </a:r>
                    </a:p>
                    <a:p>
                      <a:pPr>
                        <a:defRPr sz="1000">
                          <a:latin typeface="+mj-lt"/>
                        </a:defRPr>
                      </a:pPr>
                      <a:r>
                        <a:t>2. Opiniones políticas</a:t>
                      </a:r>
                    </a:p>
                    <a:p>
                      <a:pPr>
                        <a:defRPr sz="1000">
                          <a:latin typeface="+mj-lt"/>
                        </a:defRPr>
                      </a:pPr>
                      <a:r>
                        <a:t>3. Creencias religiosas o filosóficas</a:t>
                      </a:r>
                    </a:p>
                    <a:p>
                      <a:pPr>
                        <a:defRPr sz="1000">
                          <a:latin typeface="+mj-lt"/>
                        </a:defRPr>
                      </a:pPr>
                      <a:r>
                        <a:t>4. Afiliación sindical</a:t>
                      </a:r>
                    </a:p>
                    <a:p>
                      <a:pPr>
                        <a:defRPr sz="1000">
                          <a:latin typeface="+mj-lt"/>
                        </a:defRPr>
                      </a:pPr>
                      <a:r>
                        <a:t>5. Datos genéticos</a:t>
                      </a:r>
                    </a:p>
                    <a:p>
                      <a:pPr>
                        <a:defRPr sz="1000">
                          <a:latin typeface="+mj-lt"/>
                        </a:defRPr>
                      </a:pPr>
                      <a:r>
                        <a:t>6. Datos biométricos utilizados para</a:t>
                      </a:r>
                    </a:p>
                    <a:p>
                      <a:pPr>
                        <a:defRPr sz="1000">
                          <a:latin typeface="+mj-lt"/>
                        </a:defRPr>
                      </a:pPr>
                      <a:r>
                        <a:t>7. Fines de identificación</a:t>
                      </a:r>
                    </a:p>
                    <a:p>
                      <a:pPr>
                        <a:defRPr sz="1000">
                          <a:latin typeface="+mj-lt"/>
                        </a:defRPr>
                      </a:pPr>
                      <a:r>
                        <a:t>8. Datos sobre salud, vida sexual y orientación sexual</a:t>
                      </a:r>
                      <a:endParaRPr sz="1000">
                        <a:latin typeface="+mj-lt"/>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762830824"/>
                  </a:ext>
                </a:extLst>
              </a:tr>
            </a:tbl>
          </a:graphicData>
        </a:graphic>
      </p:graphicFrame>
      <p:sp>
        <p:nvSpPr>
          <p:cNvPr id="7" name="TextBox 54">
            <a:extLst>
              <a:ext uri="{FF2B5EF4-FFF2-40B4-BE49-F238E27FC236}">
                <a16:creationId xmlns:a16="http://schemas.microsoft.com/office/drawing/2014/main" id="{2F17DC47-0BEE-4ED4-BA6B-A229EF47F4E7}"/>
              </a:ext>
            </a:extLst>
          </p:cNvPr>
          <p:cNvSpPr txBox="1"/>
          <p:nvPr/>
        </p:nvSpPr>
        <p:spPr>
          <a:xfrm>
            <a:off x="887548" y="5300883"/>
            <a:ext cx="8307252" cy="323429"/>
          </a:xfrm>
          <a:prstGeom prst="rect">
            <a:avLst/>
          </a:prstGeom>
          <a:noFill/>
        </p:spPr>
        <p:txBody>
          <a:bodyPr wrap="square" numCol="1">
            <a:noAutofit/>
          </a:bodyPr>
          <a:lstStyle/>
          <a:p>
            <a:pPr algn="just">
              <a:defRPr sz="1000" i="1">
                <a:solidFill>
                  <a:prstClr val="black"/>
                </a:solidFill>
                <a:latin typeface="Calibri Light" panose="020F0302020204030204"/>
                <a:cs typeface="Poppins ExtraLight" panose="00000300000000000000" pitchFamily="2" charset="0"/>
              </a:defRPr>
            </a:pPr>
            <a:r>
              <a:t>*No es raro que la organización cuente con un delegado de protección de datos incluso cuando este perfil no está previsto como </a:t>
            </a:r>
            <a:r>
              <a:rPr>
                <a:hlinkClick r:id="rId3"/>
              </a:rPr>
              <a:t>obligatorio</a:t>
            </a:r>
            <a:r>
              <a:t>. En cualquier caso, DPO o no, debe demostrar el pleno cumplimiento de la normativa y la forma en que la ley prescribe el tratamiento de los datos personales. </a:t>
            </a:r>
          </a:p>
        </p:txBody>
      </p:sp>
    </p:spTree>
    <p:extLst>
      <p:ext uri="{BB962C8B-B14F-4D97-AF65-F5344CB8AC3E}">
        <p14:creationId xmlns:p14="http://schemas.microsoft.com/office/powerpoint/2010/main" val="24058880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5819142"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anchor="ctr"/>
          <a:lstStyle/>
          <a:p>
            <a:pPr marL="108000" lvl="0">
              <a:lnSpc>
                <a:spcPts val="1800"/>
              </a:lnSpc>
              <a:defRPr sz="2000" b="1">
                <a:solidFill>
                  <a:prstClr val="white"/>
                </a:solidFill>
                <a:cs typeface="Poppins Medium" panose="00000600000000000000" pitchFamily="2" charset="0"/>
              </a:defRPr>
            </a:pPr>
            <a:r>
              <a:t>Gestionar, proteger y compartir recursos digitales </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8802936" cy="1416748"/>
          </a:xfrm>
          <a:prstGeom prst="rect">
            <a:avLst/>
          </a:prstGeom>
          <a:noFill/>
        </p:spPr>
        <p:txBody>
          <a:bodyPr wrap="square" numCol="1">
            <a:noAutofit/>
          </a:bodyPr>
          <a:lstStyle/>
          <a:p>
            <a:pPr marL="284400" lvl="0" algn="just">
              <a:lnSpc>
                <a:spcPct val="120000"/>
              </a:lnSpc>
              <a:defRPr sz="1600">
                <a:solidFill>
                  <a:prstClr val="black"/>
                </a:solidFill>
                <a:latin typeface="Calibri Light" panose="020F0302020204030204"/>
                <a:cs typeface="Poppins ExtraLight" panose="00000300000000000000" pitchFamily="2" charset="0"/>
              </a:defRPr>
            </a:pPr>
            <a:r>
              <a:t>Una vez más, saltamos a un territorio híbrido en la intersección de ÁREA 1 y ÁREA 2: nos relacionamos esencialmente con la digitalización general del proceso que va desde la generación y el uso del contenido digital, la implementación y el pilotaje en entornos de enseñanza, la evaluación de los resultados del aprendizaje, la evaluación sumativa y el intercambio de resultados con colegas y otras partes interesadas. </a:t>
            </a:r>
          </a:p>
          <a:p>
            <a:pPr marL="284400" lvl="0" algn="just">
              <a:lnSpc>
                <a:spcPct val="120000"/>
              </a:lnSpc>
            </a:pPr>
            <a:endParaRPr sz="1600">
              <a:solidFill>
                <a:prstClr val="black"/>
              </a:solidFill>
              <a:latin typeface="Calibri Light" panose="020F0302020204030204"/>
              <a:cs typeface="Poppins ExtraLight" panose="00000300000000000000" pitchFamily="2" charset="0"/>
            </a:endParaRPr>
          </a:p>
          <a:p>
            <a:pPr marL="284400" lvl="0" algn="just">
              <a:lnSpc>
                <a:spcPct val="120000"/>
              </a:lnSpc>
              <a:defRPr sz="1600">
                <a:solidFill>
                  <a:prstClr val="black"/>
                </a:solidFill>
                <a:latin typeface="Calibri Light" panose="020F0302020204030204"/>
                <a:cs typeface="Poppins ExtraLight" panose="00000300000000000000" pitchFamily="2" charset="0"/>
              </a:defRPr>
            </a:pPr>
            <a:r>
              <a:t>En los últimos dos años hemos asistido, por ejemplo, a la digitalización completa de los registros escolares y los boletines de calificaciones: este es un ciclo integral implementado formalmente ya en entornos de educación formal, pero que carece de un entorno no formal/informal, que todavía depende en gran medida del intercambio de información basado en papel. </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6495869" cy="400110"/>
          </a:xfrm>
          <a:prstGeom prst="rect">
            <a:avLst/>
          </a:prstGeom>
          <a:noFill/>
        </p:spPr>
        <p:txBody>
          <a:bodyPr wrap="square">
            <a:spAutoFit/>
          </a:bodyPr>
          <a:lstStyle/>
          <a:p>
            <a:pPr marL="108000">
              <a:tabLst>
                <a:tab pos="1205230" algn="l"/>
                <a:tab pos="1926589" algn="l"/>
                <a:tab pos="2915920" algn="l"/>
                <a:tab pos="3444875" algn="l"/>
                <a:tab pos="4383405" algn="l"/>
                <a:tab pos="6796405" algn="l"/>
              </a:tabLst>
              <a:defRPr sz="2000">
                <a:latin typeface="+mj-lt"/>
                <a:ea typeface="Microsoft Sans Serif" panose="020B0604020202020204" pitchFamily="34" charset="0"/>
              </a:defRPr>
            </a:pPr>
            <a:r>
              <a:t>4.8 Compartir datos administrativos y relacionados con los estudiantes</a:t>
            </a: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a:lstStyle/>
          <a:p>
            <a:endParaRPr/>
          </a:p>
        </p:txBody>
      </p:sp>
    </p:spTree>
    <p:extLst>
      <p:ext uri="{BB962C8B-B14F-4D97-AF65-F5344CB8AC3E}">
        <p14:creationId xmlns:p14="http://schemas.microsoft.com/office/powerpoint/2010/main" val="3387070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a:spAutoFit/>
          </a:bodyPr>
          <a:lstStyle/>
          <a:p>
            <a:pPr marL="0" marR="0" lvl="0" indent="0"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sz="2400" b="1">
                <a:solidFill>
                  <a:srgbClr val="8CAB49"/>
                </a:solidFill>
                <a:ea typeface="Microsoft Sans Serif" panose="020B0604020202020204" pitchFamily="34" charset="0"/>
                <a:cs typeface="Poppins Medium" panose="00000600000000000000" pitchFamily="2" charset="0"/>
              </a:defRPr>
            </a:pPr>
            <a:r>
              <a:t>Objetivos</a:t>
            </a:r>
          </a:p>
          <a:p>
            <a:pPr>
              <a:tabLst>
                <a:tab pos="1205230" algn="l"/>
                <a:tab pos="1926589" algn="l"/>
                <a:tab pos="2915920" algn="l"/>
                <a:tab pos="3444875" algn="l"/>
                <a:tab pos="4383405" algn="l"/>
                <a:tab pos="6796405" algn="l"/>
              </a:tabLst>
              <a:defRPr sz="2000">
                <a:latin typeface="+mj-lt"/>
                <a:ea typeface="Microsoft Sans Serif" panose="020B0604020202020204" pitchFamily="34" charset="0"/>
                <a:cs typeface="Poppins ExtraLight" panose="00000300000000000000" pitchFamily="2" charset="0"/>
              </a:defRPr>
            </a:pPr>
            <a:r>
              <a:t>Al final de este módulo podrás:</a:t>
            </a:r>
          </a:p>
        </p:txBody>
      </p:sp>
      <p:sp>
        <p:nvSpPr>
          <p:cNvPr id="16" name="Google Shape;351;p30">
            <a:extLst>
              <a:ext uri="{FF2B5EF4-FFF2-40B4-BE49-F238E27FC236}">
                <a16:creationId xmlns:a16="http://schemas.microsoft.com/office/drawing/2014/main" id="{ED86E724-3288-434C-B43F-43F373EAB77F}"/>
              </a:ext>
            </a:extLst>
          </p:cNvPr>
          <p:cNvSpPr txBox="1">
            <a:spLocks/>
          </p:cNvSpPr>
          <p:nvPr/>
        </p:nvSpPr>
        <p:spPr>
          <a:xfrm>
            <a:off x="626289" y="2688985"/>
            <a:ext cx="3517871"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spcBef>
                <a:spcPts val="0"/>
              </a:spcBef>
              <a:defRPr sz="2000" b="1">
                <a:cs typeface="Poppins Medium" panose="00000600000000000000" pitchFamily="2" charset="0"/>
                <a:sym typeface="Varela Round"/>
              </a:defRPr>
            </a:pPr>
            <a:r>
              <a:t>Resultado del aprendizaje 1</a:t>
            </a:r>
          </a:p>
          <a:p>
            <a:pPr marL="230400" indent="0">
              <a:lnSpc>
                <a:spcPct val="100000"/>
              </a:lnSpc>
              <a:spcBef>
                <a:spcPts val="0"/>
              </a:spcBef>
              <a:buNone/>
              <a:defRPr sz="1500">
                <a:latin typeface="+mj-lt"/>
                <a:cs typeface="Poppins ExtraLight" panose="00000300000000000000" pitchFamily="2" charset="0"/>
                <a:sym typeface="Varela Round"/>
              </a:defRPr>
            </a:pPr>
            <a:r>
              <a:t>Introducción rápida y de usuario al Área 2 de DigCompEdu</a:t>
            </a:r>
          </a:p>
        </p:txBody>
      </p:sp>
      <p:sp>
        <p:nvSpPr>
          <p:cNvPr id="23" name="Google Shape;351;p30">
            <a:extLst>
              <a:ext uri="{FF2B5EF4-FFF2-40B4-BE49-F238E27FC236}">
                <a16:creationId xmlns:a16="http://schemas.microsoft.com/office/drawing/2014/main" id="{8403023C-61C3-4BC3-A136-65ACC0BE34D4}"/>
              </a:ext>
            </a:extLst>
          </p:cNvPr>
          <p:cNvSpPr txBox="1">
            <a:spLocks/>
          </p:cNvSpPr>
          <p:nvPr/>
        </p:nvSpPr>
        <p:spPr>
          <a:xfrm>
            <a:off x="4130669" y="2688985"/>
            <a:ext cx="3763372"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buSzPct val="60000"/>
              <a:buFont typeface="Poppins Medium" panose="00000600000000000000" pitchFamily="2" charset="0"/>
              <a:buChar char="॰"/>
              <a:defRPr sz="2000" b="1">
                <a:cs typeface="Poppins Medium" panose="00000600000000000000" pitchFamily="2" charset="0"/>
                <a:sym typeface="Varela Round"/>
              </a:defRPr>
            </a:pPr>
            <a:r>
              <a:t>Resultado del aprendizaje 2</a:t>
            </a:r>
          </a:p>
          <a:p>
            <a:pPr marL="230400" lvl="0" indent="0">
              <a:lnSpc>
                <a:spcPct val="100000"/>
              </a:lnSpc>
              <a:spcBef>
                <a:spcPts val="0"/>
              </a:spcBef>
              <a:buNone/>
              <a:defRPr sz="1500">
                <a:latin typeface="+mj-lt"/>
                <a:cs typeface="Poppins ExtraLight" panose="00000300000000000000" pitchFamily="2" charset="0"/>
                <a:sym typeface="Varela Round"/>
              </a:defRPr>
            </a:pPr>
            <a:r>
              <a:t>Selección de recursos digitales</a:t>
            </a:r>
          </a:p>
        </p:txBody>
      </p:sp>
      <p:sp>
        <p:nvSpPr>
          <p:cNvPr id="25" name="Google Shape;351;p30">
            <a:extLst>
              <a:ext uri="{FF2B5EF4-FFF2-40B4-BE49-F238E27FC236}">
                <a16:creationId xmlns:a16="http://schemas.microsoft.com/office/drawing/2014/main" id="{15A892E0-6DDF-44C6-86FF-D7CF39FE1E1A}"/>
              </a:ext>
            </a:extLst>
          </p:cNvPr>
          <p:cNvSpPr txBox="1">
            <a:spLocks/>
          </p:cNvSpPr>
          <p:nvPr/>
        </p:nvSpPr>
        <p:spPr>
          <a:xfrm>
            <a:off x="626290" y="3751931"/>
            <a:ext cx="3517870"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spcBef>
                <a:spcPts val="0"/>
              </a:spcBef>
              <a:buSzPct val="60000"/>
              <a:buFont typeface="Poppins Medium" panose="00000600000000000000" pitchFamily="2" charset="0"/>
              <a:buChar char="॰"/>
              <a:defRPr sz="2000">
                <a:cs typeface="Poppins Medium" panose="00000600000000000000" pitchFamily="2" charset="0"/>
                <a:sym typeface="Varela Round"/>
              </a:defRPr>
            </a:pPr>
            <a:r>
              <a:rPr b="1"/>
              <a:t>Resultado del aprendizaje</a:t>
            </a:r>
            <a:r>
              <a:rPr>
                <a:latin typeface="Poppins Medium" panose="00000600000000000000" pitchFamily="2" charset="0"/>
              </a:rPr>
              <a:t> </a:t>
            </a:r>
            <a:r>
              <a:rPr b="1"/>
              <a:t>3</a:t>
            </a:r>
          </a:p>
          <a:p>
            <a:pPr marL="230400" lvl="0" indent="0">
              <a:lnSpc>
                <a:spcPct val="100000"/>
              </a:lnSpc>
              <a:spcBef>
                <a:spcPts val="0"/>
              </a:spcBef>
              <a:buNone/>
              <a:defRPr sz="1500">
                <a:latin typeface="+mj-lt"/>
                <a:cs typeface="Poppins ExtraLight" panose="00000300000000000000" pitchFamily="2" charset="0"/>
                <a:sym typeface="Varela Round"/>
              </a:defRPr>
            </a:pPr>
            <a:r>
              <a:t>Creación y modificación de Recursos Digitales </a:t>
            </a:r>
          </a:p>
          <a:p>
            <a:pPr marL="230400" lvl="0" indent="0">
              <a:lnSpc>
                <a:spcPct val="100000"/>
              </a:lnSpc>
              <a:spcBef>
                <a:spcPts val="0"/>
              </a:spcBef>
              <a:buNone/>
            </a:pPr>
            <a:endParaRPr sz="2000">
              <a:latin typeface="+mj-lt"/>
              <a:cs typeface="Poppins ExtraLight" panose="00000300000000000000" pitchFamily="2" charset="0"/>
              <a:sym typeface="Varela Round"/>
            </a:endParaRPr>
          </a:p>
        </p:txBody>
      </p:sp>
      <p:sp>
        <p:nvSpPr>
          <p:cNvPr id="26" name="Google Shape;351;p30">
            <a:extLst>
              <a:ext uri="{FF2B5EF4-FFF2-40B4-BE49-F238E27FC236}">
                <a16:creationId xmlns:a16="http://schemas.microsoft.com/office/drawing/2014/main" id="{539A8143-756E-4179-9F3D-E6D63F48F350}"/>
              </a:ext>
            </a:extLst>
          </p:cNvPr>
          <p:cNvSpPr txBox="1">
            <a:spLocks/>
          </p:cNvSpPr>
          <p:nvPr/>
        </p:nvSpPr>
        <p:spPr>
          <a:xfrm>
            <a:off x="4139058" y="3751931"/>
            <a:ext cx="3629148"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defRPr sz="2000" b="1">
                <a:cs typeface="Poppins Medium" panose="00000600000000000000" pitchFamily="2" charset="0"/>
                <a:sym typeface="Varela Round"/>
              </a:defRPr>
            </a:pPr>
            <a:r>
              <a:t>Resultado del aprendizaje 4</a:t>
            </a:r>
          </a:p>
          <a:p>
            <a:pPr marL="230400" lvl="0" indent="0">
              <a:lnSpc>
                <a:spcPct val="100000"/>
              </a:lnSpc>
              <a:spcBef>
                <a:spcPts val="0"/>
              </a:spcBef>
              <a:buNone/>
              <a:defRPr sz="1500">
                <a:latin typeface="+mj-lt"/>
                <a:cs typeface="Poppins ExtraLight" panose="00000300000000000000" pitchFamily="2" charset="0"/>
                <a:sym typeface="Varela Round"/>
              </a:defRPr>
            </a:pPr>
            <a:r>
              <a:t>Gestionar, proteger y compartir recursos digitales </a:t>
            </a:r>
          </a:p>
          <a:p>
            <a:pPr marL="230400" lvl="0" indent="0">
              <a:lnSpc>
                <a:spcPct val="100000"/>
              </a:lnSpc>
              <a:spcBef>
                <a:spcPts val="0"/>
              </a:spcBef>
              <a:buNone/>
            </a:pPr>
            <a:endParaRPr sz="2000">
              <a:latin typeface="+mj-lt"/>
              <a:cs typeface="Poppins ExtraLight" panose="00000300000000000000" pitchFamily="2" charset="0"/>
              <a:sym typeface="Varela Round"/>
            </a:endParaRPr>
          </a:p>
        </p:txBody>
      </p:sp>
      <p:cxnSp>
        <p:nvCxnSpPr>
          <p:cNvPr id="36" name="Google Shape;334;p29">
            <a:extLst>
              <a:ext uri="{FF2B5EF4-FFF2-40B4-BE49-F238E27FC236}">
                <a16:creationId xmlns:a16="http://schemas.microsoft.com/office/drawing/2014/main" id="{0A191618-07F4-48F0-8F5D-BB84ACDEE6FE}"/>
              </a:ext>
            </a:extLst>
          </p:cNvPr>
          <p:cNvCxnSpPr>
            <a:cxnSpLocks noChangeAspect="1"/>
          </p:cNvCxnSpPr>
          <p:nvPr/>
        </p:nvCxnSpPr>
        <p:spPr>
          <a:xfrm>
            <a:off x="528320" y="3631149"/>
            <a:ext cx="9469120" cy="0"/>
          </a:xfrm>
          <a:prstGeom prst="straightConnector1">
            <a:avLst/>
          </a:prstGeom>
          <a:noFill/>
          <a:ln w="9525" cap="flat" cmpd="sng">
            <a:solidFill>
              <a:srgbClr val="8CAB49"/>
            </a:solidFill>
            <a:prstDash val="dash"/>
            <a:round/>
            <a:headEnd type="none" w="med" len="med"/>
            <a:tailEnd type="none" w="med" len="med"/>
          </a:ln>
        </p:spPr>
      </p:cxnSp>
      <p:sp>
        <p:nvSpPr>
          <p:cNvPr id="22" name="object 17">
            <a:extLst>
              <a:ext uri="{FF2B5EF4-FFF2-40B4-BE49-F238E27FC236}">
                <a16:creationId xmlns:a16="http://schemas.microsoft.com/office/drawing/2014/main" id="{F78D473B-994D-4736-AF19-521736F4E7A0}"/>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a:lstStyle/>
          <a:p>
            <a:endParaRPr/>
          </a:p>
        </p:txBody>
      </p:sp>
    </p:spTree>
    <p:extLst>
      <p:ext uri="{BB962C8B-B14F-4D97-AF65-F5344CB8AC3E}">
        <p14:creationId xmlns:p14="http://schemas.microsoft.com/office/powerpoint/2010/main" val="31344517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ttangolo con angoli arrotondati 10">
            <a:extLst>
              <a:ext uri="{FF2B5EF4-FFF2-40B4-BE49-F238E27FC236}">
                <a16:creationId xmlns:a16="http://schemas.microsoft.com/office/drawing/2014/main" id="{1D735ADE-D762-48FC-A475-60326CE8A0AA}"/>
              </a:ext>
            </a:extLst>
          </p:cNvPr>
          <p:cNvSpPr/>
          <p:nvPr/>
        </p:nvSpPr>
        <p:spPr>
          <a:xfrm>
            <a:off x="451029" y="669816"/>
            <a:ext cx="2004787"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anchor="ctr"/>
          <a:lstStyle/>
          <a:p>
            <a:pPr marL="108000" lvl="0">
              <a:lnSpc>
                <a:spcPts val="1800"/>
              </a:lnSpc>
              <a:defRPr sz="2000" b="1">
                <a:solidFill>
                  <a:prstClr val="white"/>
                </a:solidFill>
                <a:cs typeface="Poppins Medium" panose="00000600000000000000" pitchFamily="2" charset="0"/>
              </a:defRPr>
            </a:pPr>
            <a:r>
              <a:t>Resumiendo:</a:t>
            </a:r>
          </a:p>
        </p:txBody>
      </p:sp>
      <p:sp>
        <p:nvSpPr>
          <p:cNvPr id="12" name="CasellaDiTesto 11"/>
          <p:cNvSpPr txBox="1"/>
          <p:nvPr/>
        </p:nvSpPr>
        <p:spPr>
          <a:xfrm>
            <a:off x="261258" y="1450814"/>
            <a:ext cx="3065416" cy="3539430"/>
          </a:xfrm>
          <a:prstGeom prst="rect">
            <a:avLst/>
          </a:prstGeom>
          <a:noFill/>
        </p:spPr>
        <p:txBody>
          <a:bodyPr wrap="square">
            <a:spAutoFit/>
          </a:bodyPr>
          <a:lstStyle/>
          <a:p>
            <a:pPr>
              <a:defRPr b="1">
                <a:solidFill>
                  <a:srgbClr val="8CAB49"/>
                </a:solidFill>
              </a:defRPr>
            </a:pPr>
            <a:r>
              <a:t>Selección de</a:t>
            </a:r>
          </a:p>
          <a:p>
            <a:endParaRPr sz="1600"/>
          </a:p>
          <a:p>
            <a:pPr marL="285750" indent="-285750">
              <a:buFont typeface="Arial" panose="020B0604020202020204" pitchFamily="34" charset="0"/>
              <a:buChar char="•"/>
              <a:defRPr sz="1600"/>
            </a:pPr>
            <a:r>
              <a:t>Formular estrategias de búsqueda</a:t>
            </a:r>
          </a:p>
          <a:p>
            <a:pPr marL="285750" indent="-285750">
              <a:buFont typeface="Arial" panose="020B0604020202020204" pitchFamily="34" charset="0"/>
              <a:buChar char="•"/>
            </a:pPr>
            <a:endParaRPr sz="1600"/>
          </a:p>
          <a:p>
            <a:pPr marL="285750" indent="-285750">
              <a:buFont typeface="Arial" panose="020B0604020202020204" pitchFamily="34" charset="0"/>
              <a:buChar char="•"/>
              <a:defRPr sz="1600"/>
            </a:pPr>
            <a:r>
              <a:t>Selección de recursos educativos digitales adecuados </a:t>
            </a:r>
          </a:p>
          <a:p>
            <a:pPr marL="285750" indent="-285750">
              <a:buFont typeface="Arial" panose="020B0604020202020204" pitchFamily="34" charset="0"/>
              <a:buChar char="•"/>
            </a:pPr>
            <a:endParaRPr sz="1600"/>
          </a:p>
          <a:p>
            <a:pPr marL="285750" indent="-285750">
              <a:buFont typeface="Arial" panose="020B0604020202020204" pitchFamily="34" charset="0"/>
              <a:buChar char="•"/>
              <a:defRPr sz="1600"/>
            </a:pPr>
            <a:r>
              <a:t>Evaluación de la fiabilidad y credibilidad </a:t>
            </a:r>
          </a:p>
          <a:p>
            <a:pPr marL="285750" indent="-285750">
              <a:buFont typeface="Arial" panose="020B0604020202020204" pitchFamily="34" charset="0"/>
              <a:buChar char="•"/>
            </a:pPr>
            <a:endParaRPr sz="1600"/>
          </a:p>
          <a:p>
            <a:pPr marL="285750" indent="-285750">
              <a:buFont typeface="Arial" panose="020B0604020202020204" pitchFamily="34" charset="0"/>
              <a:buChar char="•"/>
              <a:defRPr sz="1600"/>
            </a:pPr>
            <a:r>
              <a:t>Considerar posibles restricciones de uso y reutilización </a:t>
            </a:r>
          </a:p>
          <a:p>
            <a:pPr marL="285750" indent="-285750">
              <a:buFont typeface="Arial" panose="020B0604020202020204" pitchFamily="34" charset="0"/>
              <a:buChar char="•"/>
            </a:pPr>
            <a:endParaRPr sz="1600"/>
          </a:p>
          <a:p>
            <a:pPr marL="285750" indent="-285750">
              <a:buFont typeface="Arial" panose="020B0604020202020204" pitchFamily="34" charset="0"/>
              <a:buChar char="•"/>
              <a:defRPr sz="1600"/>
            </a:pPr>
            <a:r>
              <a:t>Evaluación de la utilidad</a:t>
            </a:r>
          </a:p>
        </p:txBody>
      </p:sp>
      <p:sp>
        <p:nvSpPr>
          <p:cNvPr id="15" name="CasellaDiTesto 14"/>
          <p:cNvSpPr txBox="1"/>
          <p:nvPr/>
        </p:nvSpPr>
        <p:spPr>
          <a:xfrm>
            <a:off x="4417424" y="1450813"/>
            <a:ext cx="3065416" cy="3785652"/>
          </a:xfrm>
          <a:prstGeom prst="rect">
            <a:avLst/>
          </a:prstGeom>
          <a:noFill/>
        </p:spPr>
        <p:txBody>
          <a:bodyPr wrap="square">
            <a:spAutoFit/>
          </a:bodyPr>
          <a:lstStyle/>
          <a:p>
            <a:pPr>
              <a:defRPr b="1">
                <a:solidFill>
                  <a:srgbClr val="8CAB49"/>
                </a:solidFill>
              </a:defRPr>
            </a:pPr>
            <a:r>
              <a:t>Creación y modificación</a:t>
            </a:r>
          </a:p>
          <a:p>
            <a:endParaRPr sz="1600"/>
          </a:p>
          <a:p>
            <a:pPr marL="285750" indent="-285750">
              <a:buFont typeface="Arial" panose="020B0604020202020204" pitchFamily="34" charset="0"/>
              <a:buChar char="•"/>
              <a:defRPr sz="1600"/>
            </a:pPr>
            <a:r>
              <a:t>Modificación y edición</a:t>
            </a:r>
          </a:p>
          <a:p>
            <a:pPr marL="285750" indent="-285750">
              <a:buFont typeface="Arial" panose="020B0604020202020204" pitchFamily="34" charset="0"/>
              <a:buChar char="•"/>
            </a:pPr>
            <a:endParaRPr sz="1600"/>
          </a:p>
          <a:p>
            <a:pPr marL="285750" indent="-285750">
              <a:buFont typeface="Arial" panose="020B0604020202020204" pitchFamily="34" charset="0"/>
              <a:buChar char="•"/>
              <a:defRPr sz="1600"/>
            </a:pPr>
            <a:r>
              <a:t>Combinando y mezclando</a:t>
            </a:r>
          </a:p>
          <a:p>
            <a:pPr marL="285750" indent="-285750">
              <a:buFont typeface="Arial" panose="020B0604020202020204" pitchFamily="34" charset="0"/>
              <a:buChar char="•"/>
            </a:pPr>
            <a:endParaRPr sz="1600"/>
          </a:p>
          <a:p>
            <a:pPr marL="285750" indent="-285750">
              <a:buFont typeface="Arial" panose="020B0604020202020204" pitchFamily="34" charset="0"/>
              <a:buChar char="•"/>
              <a:defRPr sz="1600">
                <a:ea typeface="Microsoft Sans Serif" panose="020B0604020202020204" pitchFamily="34" charset="0"/>
                <a:cs typeface="Poppins ExtraLight" panose="00000300000000000000" pitchFamily="2" charset="0"/>
              </a:defRPr>
            </a:pPr>
            <a:r>
              <a:t>Creación conjunta de nuevos recursos educativos digitales </a:t>
            </a:r>
          </a:p>
          <a:p>
            <a:pPr marL="285750" indent="-285750">
              <a:buFont typeface="Arial" panose="020B0604020202020204" pitchFamily="34" charset="0"/>
              <a:buChar char="•"/>
            </a:pPr>
            <a:endParaRPr sz="1600">
              <a:ea typeface="Microsoft Sans Serif" panose="020B0604020202020204" pitchFamily="34" charset="0"/>
              <a:cs typeface="Poppins ExtraLight" panose="00000300000000000000" pitchFamily="2" charset="0"/>
            </a:endParaRPr>
          </a:p>
          <a:p>
            <a:pPr marL="285750" indent="-285750">
              <a:buFont typeface="Arial" panose="020B0604020202020204" pitchFamily="34" charset="0"/>
              <a:buChar char="•"/>
              <a:defRPr sz="1600">
                <a:ea typeface="Microsoft Sans Serif" panose="020B0604020202020204" pitchFamily="34" charset="0"/>
                <a:cs typeface="Poppins ExtraLight" panose="00000300000000000000" pitchFamily="2" charset="0"/>
              </a:defRPr>
            </a:pPr>
            <a:r>
              <a:t>Evaluación de los resultados del aprendizaje </a:t>
            </a:r>
          </a:p>
          <a:p>
            <a:pPr marL="285750" indent="-285750">
              <a:buFont typeface="Arial" panose="020B0604020202020204" pitchFamily="34" charset="0"/>
              <a:buChar char="•"/>
            </a:pPr>
            <a:endParaRPr sz="1600">
              <a:ea typeface="Microsoft Sans Serif" panose="020B0604020202020204" pitchFamily="34" charset="0"/>
              <a:cs typeface="Poppins ExtraLight" panose="00000300000000000000" pitchFamily="2" charset="0"/>
            </a:endParaRPr>
          </a:p>
          <a:p>
            <a:pPr marL="285750" indent="-285750">
              <a:buFont typeface="Arial" panose="020B0604020202020204" pitchFamily="34" charset="0"/>
              <a:buChar char="•"/>
              <a:defRPr sz="1600"/>
            </a:pPr>
            <a:r>
              <a:t>Entender las licencias atribuibles a los nuevos recursos de educación digital </a:t>
            </a:r>
          </a:p>
        </p:txBody>
      </p:sp>
      <p:sp>
        <p:nvSpPr>
          <p:cNvPr id="19" name="CasellaDiTesto 18"/>
          <p:cNvSpPr txBox="1"/>
          <p:nvPr/>
        </p:nvSpPr>
        <p:spPr>
          <a:xfrm>
            <a:off x="8573590" y="1450813"/>
            <a:ext cx="3357152" cy="4308872"/>
          </a:xfrm>
          <a:prstGeom prst="rect">
            <a:avLst/>
          </a:prstGeom>
          <a:noFill/>
        </p:spPr>
        <p:txBody>
          <a:bodyPr wrap="square">
            <a:spAutoFit/>
          </a:bodyPr>
          <a:lstStyle/>
          <a:p>
            <a:pPr>
              <a:defRPr b="1">
                <a:solidFill>
                  <a:srgbClr val="8CAB49"/>
                </a:solidFill>
              </a:defRPr>
            </a:pPr>
            <a:r>
              <a:t>Gestión, protección</a:t>
            </a:r>
          </a:p>
          <a:p>
            <a:endParaRPr sz="1600"/>
          </a:p>
          <a:p>
            <a:pPr marL="285750" indent="-285750">
              <a:buFont typeface="Arial" panose="020B0604020202020204" pitchFamily="34" charset="0"/>
              <a:buChar char="•"/>
              <a:defRPr sz="1600">
                <a:ea typeface="Microsoft Sans Serif" panose="020B0604020202020204" pitchFamily="34" charset="0"/>
                <a:cs typeface="Poppins ExtraLight" panose="00000300000000000000" pitchFamily="2" charset="0"/>
              </a:defRPr>
            </a:pPr>
            <a:r>
              <a:t>Compartir recursos educativos digitales (en línea)</a:t>
            </a:r>
          </a:p>
          <a:p>
            <a:pPr marL="285750" indent="-285750">
              <a:buFont typeface="Arial" panose="020B0604020202020204" pitchFamily="34" charset="0"/>
              <a:buChar char="•"/>
            </a:pPr>
            <a:endParaRPr sz="1600">
              <a:ea typeface="Microsoft Sans Serif" panose="020B0604020202020204" pitchFamily="34" charset="0"/>
              <a:cs typeface="Poppins ExtraLight" panose="00000300000000000000" pitchFamily="2" charset="0"/>
            </a:endParaRPr>
          </a:p>
          <a:p>
            <a:pPr marL="285750" indent="-285750">
              <a:buFont typeface="Arial" panose="020B0604020202020204" pitchFamily="34" charset="0"/>
              <a:buChar char="•"/>
              <a:defRPr sz="1600">
                <a:ea typeface="Microsoft Sans Serif" panose="020B0604020202020204" pitchFamily="34" charset="0"/>
                <a:cs typeface="Poppins ExtraLight" panose="00000300000000000000" pitchFamily="2" charset="0"/>
              </a:defRPr>
            </a:pPr>
            <a:r>
              <a:t>Compartir el repositorio electrónico de los recursos educativos digitales</a:t>
            </a:r>
          </a:p>
          <a:p>
            <a:pPr marL="285750" indent="-285750">
              <a:buFont typeface="Arial" panose="020B0604020202020204" pitchFamily="34" charset="0"/>
              <a:buChar char="•"/>
            </a:pPr>
            <a:endParaRPr sz="1600">
              <a:ea typeface="Microsoft Sans Serif" panose="020B0604020202020204" pitchFamily="34" charset="0"/>
              <a:cs typeface="Poppins ExtraLight" panose="00000300000000000000" pitchFamily="2" charset="0"/>
            </a:endParaRPr>
          </a:p>
          <a:p>
            <a:pPr marL="285750" indent="-285750">
              <a:buFont typeface="Arial" panose="020B0604020202020204" pitchFamily="34" charset="0"/>
              <a:buChar char="•"/>
              <a:defRPr sz="1600">
                <a:ea typeface="Microsoft Sans Serif" panose="020B0604020202020204" pitchFamily="34" charset="0"/>
                <a:cs typeface="Poppins ExtraLight" panose="00000300000000000000" pitchFamily="2" charset="0"/>
              </a:defRPr>
            </a:pPr>
            <a:r>
              <a:t>Fuentes de referencia</a:t>
            </a:r>
          </a:p>
          <a:p>
            <a:pPr marL="285750" indent="-285750">
              <a:buFont typeface="Arial" panose="020B0604020202020204" pitchFamily="34" charset="0"/>
              <a:buChar char="•"/>
            </a:pPr>
            <a:endParaRPr sz="1600">
              <a:ea typeface="Microsoft Sans Serif" panose="020B0604020202020204" pitchFamily="34" charset="0"/>
              <a:cs typeface="Poppins ExtraLight" panose="00000300000000000000" pitchFamily="2" charset="0"/>
            </a:endParaRPr>
          </a:p>
          <a:p>
            <a:pPr marL="285750" indent="-285750">
              <a:buFont typeface="Arial" panose="020B0604020202020204" pitchFamily="34" charset="0"/>
              <a:buChar char="•"/>
              <a:defRPr sz="1600">
                <a:ea typeface="Microsoft Sans Serif" panose="020B0604020202020204" pitchFamily="34" charset="0"/>
                <a:cs typeface="Poppins ExtraLight" panose="00000300000000000000" pitchFamily="2" charset="0"/>
              </a:defRPr>
            </a:pPr>
            <a:r>
              <a:t>Atribución de licencias abiertas</a:t>
            </a:r>
          </a:p>
          <a:p>
            <a:pPr marL="285750" indent="-285750">
              <a:buFont typeface="Arial" panose="020B0604020202020204" pitchFamily="34" charset="0"/>
              <a:buChar char="•"/>
            </a:pPr>
            <a:endParaRPr sz="1600">
              <a:ea typeface="Microsoft Sans Serif" panose="020B0604020202020204" pitchFamily="34" charset="0"/>
              <a:cs typeface="Poppins ExtraLight" panose="00000300000000000000" pitchFamily="2" charset="0"/>
            </a:endParaRPr>
          </a:p>
          <a:p>
            <a:pPr marL="285750" indent="-285750">
              <a:buFont typeface="Arial" panose="020B0604020202020204" pitchFamily="34" charset="0"/>
              <a:buChar char="•"/>
              <a:defRPr sz="1600">
                <a:ea typeface="Microsoft Sans Serif" panose="020B0604020202020204" pitchFamily="34" charset="0"/>
                <a:cs typeface="Poppins ExtraLight" panose="00000300000000000000" pitchFamily="2" charset="0"/>
              </a:defRPr>
            </a:pPr>
            <a:r>
              <a:t>Protección de datos confidenciales</a:t>
            </a:r>
          </a:p>
          <a:p>
            <a:pPr marL="285750" indent="-285750">
              <a:buFont typeface="Arial" panose="020B0604020202020204" pitchFamily="34" charset="0"/>
              <a:buChar char="•"/>
            </a:pPr>
            <a:endParaRPr sz="1600">
              <a:ea typeface="Microsoft Sans Serif" panose="020B0604020202020204" pitchFamily="34" charset="0"/>
              <a:cs typeface="Poppins ExtraLight" panose="00000300000000000000" pitchFamily="2" charset="0"/>
            </a:endParaRPr>
          </a:p>
          <a:p>
            <a:pPr marL="285750" indent="-285750">
              <a:buFont typeface="Arial" panose="020B0604020202020204" pitchFamily="34" charset="0"/>
              <a:buChar char="•"/>
              <a:defRPr sz="1600">
                <a:ea typeface="Microsoft Sans Serif" panose="020B0604020202020204" pitchFamily="34" charset="0"/>
                <a:cs typeface="Poppins ExtraLight" panose="00000300000000000000" pitchFamily="2" charset="0"/>
              </a:defRPr>
            </a:pPr>
            <a:r>
              <a:t>Compartir datos administrativos y relacionados con los estudiantes</a:t>
            </a:r>
          </a:p>
        </p:txBody>
      </p:sp>
      <p:cxnSp>
        <p:nvCxnSpPr>
          <p:cNvPr id="21" name="Google Shape;334;p29">
            <a:extLst>
              <a:ext uri="{FF2B5EF4-FFF2-40B4-BE49-F238E27FC236}">
                <a16:creationId xmlns:a16="http://schemas.microsoft.com/office/drawing/2014/main" id="{722DDE23-C8EB-4580-8D0E-1A449F5F3ED8}"/>
              </a:ext>
            </a:extLst>
          </p:cNvPr>
          <p:cNvCxnSpPr>
            <a:cxnSpLocks noChangeAspect="1"/>
          </p:cNvCxnSpPr>
          <p:nvPr/>
        </p:nvCxnSpPr>
        <p:spPr>
          <a:xfrm>
            <a:off x="302689" y="1854601"/>
            <a:ext cx="11419048" cy="0"/>
          </a:xfrm>
          <a:prstGeom prst="straightConnector1">
            <a:avLst/>
          </a:prstGeom>
          <a:noFill/>
          <a:ln w="9525" cap="flat" cmpd="sng">
            <a:solidFill>
              <a:srgbClr val="8CAB49"/>
            </a:solidFill>
            <a:prstDash val="dash"/>
            <a:round/>
            <a:headEnd type="none" w="med" len="med"/>
            <a:tailEnd type="none" w="med" len="med"/>
          </a:ln>
        </p:spPr>
      </p:cxnSp>
    </p:spTree>
    <p:extLst>
      <p:ext uri="{BB962C8B-B14F-4D97-AF65-F5344CB8AC3E}">
        <p14:creationId xmlns:p14="http://schemas.microsoft.com/office/powerpoint/2010/main" val="15155537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10999654" cy="3013351"/>
          </a:xfrm>
          <a:prstGeom prst="rect">
            <a:avLst/>
          </a:prstGeom>
          <a:noFill/>
        </p:spPr>
        <p:txBody>
          <a:bodyPr wrap="square" numCol="2">
            <a:noAutofit/>
          </a:bodyPr>
          <a:lstStyle/>
          <a:p>
            <a:pPr indent="-285750">
              <a:buFont typeface="Arial" panose="020B0604020202020204" pitchFamily="34" charset="0"/>
              <a:buChar char="•"/>
              <a:defRPr sz="1600" b="1">
                <a:cs typeface="Poppins Medium" panose="00000600000000000000" pitchFamily="2" charset="0"/>
              </a:defRPr>
            </a:pPr>
            <a:r>
              <a:t>DigCompEdu es:	</a:t>
            </a:r>
          </a:p>
          <a:p>
            <a:pPr marL="432000" lvl="2" indent="-144000">
              <a:buFont typeface="Arial" panose="020B0604020202020204" pitchFamily="34" charset="0"/>
              <a:buChar char="•"/>
              <a:defRPr sz="1600">
                <a:latin typeface="+mj-lt"/>
                <a:cs typeface="Poppins ExtraLight" panose="00000300000000000000" pitchFamily="2" charset="0"/>
              </a:defRPr>
            </a:pPr>
            <a:r>
              <a:t>Un marco de formación y educación</a:t>
            </a:r>
          </a:p>
          <a:p>
            <a:pPr marL="432000" lvl="2" indent="-144000">
              <a:buFont typeface="Arial" panose="020B0604020202020204" pitchFamily="34" charset="0"/>
              <a:buChar char="•"/>
              <a:defRPr sz="1600">
                <a:latin typeface="+mj-lt"/>
                <a:cs typeface="Poppins ExtraLight" panose="00000300000000000000" pitchFamily="2" charset="0"/>
              </a:defRPr>
            </a:pPr>
            <a:r>
              <a:t>Una política europea</a:t>
            </a:r>
          </a:p>
          <a:p>
            <a:pPr marL="432000" lvl="2" indent="-144000">
              <a:buFont typeface="Arial" panose="020B0604020202020204" pitchFamily="34" charset="0"/>
              <a:buChar char="•"/>
              <a:defRPr sz="1600">
                <a:latin typeface="+mj-lt"/>
                <a:cs typeface="Poppins ExtraLight" panose="00000300000000000000" pitchFamily="2" charset="0"/>
              </a:defRPr>
            </a:pPr>
            <a:r>
              <a:t>Una estrategia aplicada a nivel de los países</a:t>
            </a:r>
          </a:p>
          <a:p>
            <a:pPr marL="284400">
              <a:lnSpc>
                <a:spcPct val="120000"/>
              </a:lnSpc>
            </a:pPr>
            <a:endParaRPr sz="1600">
              <a:latin typeface="+mj-lt"/>
              <a:cs typeface="Poppins ExtraLight" panose="00000300000000000000" pitchFamily="2" charset="0"/>
            </a:endParaRPr>
          </a:p>
          <a:p>
            <a:pPr indent="-285750">
              <a:buFont typeface="Arial" panose="020B0604020202020204" pitchFamily="34" charset="0"/>
              <a:buChar char="•"/>
              <a:defRPr sz="1600" b="1">
                <a:cs typeface="Poppins Medium" panose="00000600000000000000" pitchFamily="2" charset="0"/>
              </a:defRPr>
            </a:pPr>
            <a:r>
              <a:t>Al seleccionar recursos digitales, debe:</a:t>
            </a:r>
          </a:p>
          <a:p>
            <a:pPr marL="432000" lvl="2" indent="-144000">
              <a:buFont typeface="Arial" panose="020B0604020202020204" pitchFamily="34" charset="0"/>
              <a:buChar char="•"/>
              <a:defRPr sz="1600">
                <a:latin typeface="+mj-lt"/>
                <a:cs typeface="Poppins ExtraLight" panose="00000300000000000000" pitchFamily="2" charset="0"/>
              </a:defRPr>
            </a:pPr>
            <a:r>
              <a:t>Concéntrese en la opción más barata</a:t>
            </a:r>
          </a:p>
          <a:p>
            <a:pPr marL="432000" lvl="2" indent="-144000">
              <a:buFont typeface="Arial" panose="020B0604020202020204" pitchFamily="34" charset="0"/>
              <a:buChar char="•"/>
              <a:defRPr sz="1600">
                <a:latin typeface="+mj-lt"/>
                <a:cs typeface="Poppins ExtraLight" panose="00000300000000000000" pitchFamily="2" charset="0"/>
              </a:defRPr>
            </a:pPr>
            <a:r>
              <a:t>Aprovecha al máximo lo que tienes disponible</a:t>
            </a:r>
          </a:p>
          <a:p>
            <a:pPr marL="432000" lvl="2" indent="-144000">
              <a:buFont typeface="Arial" panose="020B0604020202020204" pitchFamily="34" charset="0"/>
              <a:buChar char="•"/>
              <a:defRPr sz="1600">
                <a:latin typeface="+mj-lt"/>
                <a:cs typeface="Poppins ExtraLight" panose="00000300000000000000" pitchFamily="2" charset="0"/>
              </a:defRPr>
            </a:pPr>
            <a:r>
              <a:t>Considere los resultados de aprendizaje y las expectativas de los estudiantes</a:t>
            </a:r>
          </a:p>
          <a:p>
            <a:pPr marL="284400" lvl="0">
              <a:lnSpc>
                <a:spcPct val="120000"/>
              </a:lnSpc>
            </a:pPr>
            <a:endParaRPr sz="1600">
              <a:solidFill>
                <a:prstClr val="black"/>
              </a:solidFill>
              <a:latin typeface="Calibri Light" panose="020F0302020204030204"/>
              <a:cs typeface="Poppins ExtraLight" panose="00000300000000000000" pitchFamily="2" charset="0"/>
            </a:endParaRPr>
          </a:p>
          <a:p>
            <a:pPr marL="284400" lvl="0">
              <a:lnSpc>
                <a:spcPct val="120000"/>
              </a:lnSpc>
            </a:pPr>
            <a:endParaRPr sz="160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defRPr sz="1600" b="1">
                <a:cs typeface="Poppins Medium" panose="00000600000000000000" pitchFamily="2" charset="0"/>
              </a:defRPr>
            </a:pPr>
            <a:r>
              <a:t>Al crear y modificar recursos digitales, debe: </a:t>
            </a:r>
          </a:p>
          <a:p>
            <a:pPr marL="432000" lvl="2" indent="-144000">
              <a:buFont typeface="Arial" panose="020B0604020202020204" pitchFamily="34" charset="0"/>
              <a:buChar char="•"/>
              <a:defRPr sz="1600">
                <a:latin typeface="+mj-lt"/>
                <a:cs typeface="Poppins ExtraLight" panose="00000300000000000000" pitchFamily="2" charset="0"/>
              </a:defRPr>
            </a:pPr>
            <a:r>
              <a:t>Aspira a hacer algo completamente nuevo</a:t>
            </a:r>
          </a:p>
          <a:p>
            <a:pPr marL="432000" lvl="2" indent="-144000">
              <a:buFont typeface="Arial" panose="020B0604020202020204" pitchFamily="34" charset="0"/>
              <a:buChar char="•"/>
              <a:defRPr sz="1600">
                <a:latin typeface="+mj-lt"/>
                <a:cs typeface="Poppins ExtraLight" panose="00000300000000000000" pitchFamily="2" charset="0"/>
              </a:defRPr>
            </a:pPr>
            <a:r>
              <a:t>Trabajar de forma autónoma e independiente</a:t>
            </a:r>
          </a:p>
          <a:p>
            <a:pPr marL="432000" lvl="2" indent="-144000">
              <a:buFont typeface="Arial" panose="020B0604020202020204" pitchFamily="34" charset="0"/>
              <a:buChar char="•"/>
              <a:defRPr sz="1600">
                <a:latin typeface="+mj-lt"/>
                <a:cs typeface="Poppins ExtraLight" panose="00000300000000000000" pitchFamily="2" charset="0"/>
              </a:defRPr>
            </a:pPr>
            <a:r>
              <a:t>Comprender los conceptos básicos y la atribución de licencias</a:t>
            </a:r>
          </a:p>
          <a:p>
            <a:pPr marL="432000" lvl="2" indent="-144000"/>
            <a:endParaRPr sz="1600">
              <a:cs typeface="Poppins ExtraLight" panose="00000300000000000000" pitchFamily="2" charset="0"/>
            </a:endParaRPr>
          </a:p>
          <a:p>
            <a:pPr indent="-285750">
              <a:buFont typeface="Arial" panose="020B0604020202020204" pitchFamily="34" charset="0"/>
              <a:buChar char="•"/>
              <a:defRPr sz="1600" b="1">
                <a:cs typeface="Poppins Medium" panose="00000600000000000000" pitchFamily="2" charset="0"/>
              </a:defRPr>
            </a:pPr>
            <a:r>
              <a:rPr u="sng"/>
              <a:t>No </a:t>
            </a:r>
            <a:r>
              <a:t>consideramos datos sensibles:</a:t>
            </a:r>
          </a:p>
          <a:p>
            <a:pPr marL="432000" lvl="2" indent="-144000">
              <a:buFont typeface="Arial" panose="020B0604020202020204" pitchFamily="34" charset="0"/>
              <a:buChar char="•"/>
              <a:defRPr sz="1600">
                <a:latin typeface="+mj-lt"/>
                <a:cs typeface="Poppins ExtraLight" panose="00000300000000000000" pitchFamily="2" charset="0"/>
              </a:defRPr>
            </a:pPr>
            <a:r>
              <a:t>Origen étnico</a:t>
            </a:r>
          </a:p>
          <a:p>
            <a:pPr marL="432000" lvl="2" indent="-144000">
              <a:buFont typeface="Arial" panose="020B0604020202020204" pitchFamily="34" charset="0"/>
              <a:buChar char="•"/>
              <a:defRPr sz="1600">
                <a:latin typeface="+mj-lt"/>
                <a:cs typeface="Poppins ExtraLight" panose="00000300000000000000" pitchFamily="2" charset="0"/>
              </a:defRPr>
            </a:pPr>
            <a:r>
              <a:t>Datos biométricos</a:t>
            </a:r>
          </a:p>
          <a:p>
            <a:pPr marL="432000" lvl="2" indent="-144000">
              <a:buFont typeface="Arial" panose="020B0604020202020204" pitchFamily="34" charset="0"/>
              <a:buChar char="•"/>
              <a:defRPr sz="1600">
                <a:latin typeface="+mj-lt"/>
                <a:cs typeface="Poppins ExtraLight" panose="00000300000000000000" pitchFamily="2" charset="0"/>
              </a:defRPr>
            </a:pPr>
            <a:r>
              <a:t>Dirección IP</a:t>
            </a:r>
          </a:p>
        </p:txBody>
      </p:sp>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sz="2400" b="1">
                <a:solidFill>
                  <a:srgbClr val="8CAB49"/>
                </a:solidFill>
                <a:ea typeface="Microsoft Sans Serif" panose="020B0604020202020204" pitchFamily="34" charset="0"/>
                <a:cs typeface="Poppins Medium" panose="00000600000000000000" pitchFamily="2" charset="0"/>
              </a:defRPr>
            </a:pPr>
            <a:r>
              <a:t>Prueba resumida final/1</a:t>
            </a:r>
          </a:p>
          <a:p>
            <a:pPr>
              <a:tabLst>
                <a:tab pos="1205230" algn="l"/>
                <a:tab pos="1926589" algn="l"/>
                <a:tab pos="2915920" algn="l"/>
                <a:tab pos="3444875" algn="l"/>
                <a:tab pos="4383405" algn="l"/>
                <a:tab pos="6796405" algn="l"/>
              </a:tabLst>
              <a:defRPr sz="2000">
                <a:latin typeface="+mj-lt"/>
                <a:ea typeface="Microsoft Sans Serif" panose="020B0604020202020204" pitchFamily="34" charset="0"/>
                <a:cs typeface="Poppins ExtraLight" panose="00000300000000000000" pitchFamily="2" charset="0"/>
              </a:defRPr>
            </a:pPr>
            <a:r>
              <a:t>Consolida tus conocimientos respondiendo a las siguientes preguntas:</a:t>
            </a:r>
          </a:p>
        </p:txBody>
      </p:sp>
    </p:spTree>
    <p:extLst>
      <p:ext uri="{BB962C8B-B14F-4D97-AF65-F5344CB8AC3E}">
        <p14:creationId xmlns:p14="http://schemas.microsoft.com/office/powerpoint/2010/main" val="15155537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sz="2400" b="1">
                <a:solidFill>
                  <a:srgbClr val="8CAB49"/>
                </a:solidFill>
                <a:ea typeface="Microsoft Sans Serif" panose="020B0604020202020204" pitchFamily="34" charset="0"/>
                <a:cs typeface="Poppins Medium" panose="00000600000000000000" pitchFamily="2" charset="0"/>
              </a:defRPr>
            </a:pPr>
            <a:r>
              <a:t>Resumen final de las soluciones de ensayo/1</a:t>
            </a:r>
          </a:p>
          <a:p>
            <a:pPr>
              <a:tabLst>
                <a:tab pos="1205230" algn="l"/>
                <a:tab pos="1926589" algn="l"/>
                <a:tab pos="2915920" algn="l"/>
                <a:tab pos="3444875" algn="l"/>
                <a:tab pos="4383405" algn="l"/>
                <a:tab pos="6796405" algn="l"/>
              </a:tabLst>
              <a:defRPr sz="2000">
                <a:latin typeface="+mj-lt"/>
                <a:ea typeface="Microsoft Sans Serif" panose="020B0604020202020204" pitchFamily="34" charset="0"/>
                <a:cs typeface="Poppins ExtraLight" panose="00000300000000000000" pitchFamily="2" charset="0"/>
              </a:defRPr>
            </a:pPr>
            <a:r>
              <a:t>Aquí están las respuestas:</a:t>
            </a:r>
          </a:p>
        </p:txBody>
      </p:sp>
      <p:sp>
        <p:nvSpPr>
          <p:cNvPr id="6" name="TextBox 54">
            <a:extLst>
              <a:ext uri="{FF2B5EF4-FFF2-40B4-BE49-F238E27FC236}">
                <a16:creationId xmlns:a16="http://schemas.microsoft.com/office/drawing/2014/main" id="{2F17DC47-0BEE-4ED4-BA6B-A229EF47F4E7}"/>
              </a:ext>
            </a:extLst>
          </p:cNvPr>
          <p:cNvSpPr txBox="1"/>
          <p:nvPr/>
        </p:nvSpPr>
        <p:spPr>
          <a:xfrm>
            <a:off x="626290" y="2104559"/>
            <a:ext cx="10999654" cy="3013351"/>
          </a:xfrm>
          <a:prstGeom prst="rect">
            <a:avLst/>
          </a:prstGeom>
          <a:noFill/>
        </p:spPr>
        <p:txBody>
          <a:bodyPr wrap="square" numCol="2">
            <a:noAutofit/>
          </a:bodyPr>
          <a:lstStyle/>
          <a:p>
            <a:pPr indent="-285750">
              <a:buFont typeface="Arial" panose="020B0604020202020204" pitchFamily="34" charset="0"/>
              <a:buChar char="•"/>
              <a:defRPr sz="1600" b="1">
                <a:cs typeface="Poppins Medium" panose="00000600000000000000" pitchFamily="2" charset="0"/>
              </a:defRPr>
            </a:pPr>
            <a:r>
              <a:t>DigCompEdu es:	</a:t>
            </a:r>
          </a:p>
          <a:p>
            <a:pPr marL="432000" lvl="2" indent="-144000">
              <a:buFont typeface="Arial" panose="020B0604020202020204" pitchFamily="34" charset="0"/>
              <a:buChar char="•"/>
              <a:defRPr sz="1600">
                <a:solidFill>
                  <a:srgbClr val="00B050"/>
                </a:solidFill>
                <a:latin typeface="+mj-lt"/>
                <a:cs typeface="Poppins ExtraLight" panose="00000300000000000000" pitchFamily="2" charset="0"/>
              </a:defRPr>
            </a:pPr>
            <a:r>
              <a:t>Un marco de formación y educación</a:t>
            </a:r>
          </a:p>
          <a:p>
            <a:pPr marL="432000" lvl="2" indent="-144000">
              <a:buFont typeface="Arial" panose="020B0604020202020204" pitchFamily="34" charset="0"/>
              <a:buChar char="•"/>
              <a:defRPr sz="1600">
                <a:latin typeface="+mj-lt"/>
                <a:cs typeface="Poppins ExtraLight" panose="00000300000000000000" pitchFamily="2" charset="0"/>
              </a:defRPr>
            </a:pPr>
            <a:r>
              <a:t>Una política europea</a:t>
            </a:r>
          </a:p>
          <a:p>
            <a:pPr marL="432000" lvl="2" indent="-144000">
              <a:buFont typeface="Arial" panose="020B0604020202020204" pitchFamily="34" charset="0"/>
              <a:buChar char="•"/>
              <a:defRPr sz="1600">
                <a:latin typeface="+mj-lt"/>
                <a:cs typeface="Poppins ExtraLight" panose="00000300000000000000" pitchFamily="2" charset="0"/>
              </a:defRPr>
            </a:pPr>
            <a:r>
              <a:t>Una estrategia aplicada a nivel de los países</a:t>
            </a:r>
          </a:p>
          <a:p>
            <a:pPr marL="284400">
              <a:lnSpc>
                <a:spcPct val="120000"/>
              </a:lnSpc>
            </a:pPr>
            <a:endParaRPr sz="1600">
              <a:latin typeface="+mj-lt"/>
              <a:cs typeface="Poppins ExtraLight" panose="00000300000000000000" pitchFamily="2" charset="0"/>
            </a:endParaRPr>
          </a:p>
          <a:p>
            <a:pPr indent="-285750">
              <a:buFont typeface="Arial" panose="020B0604020202020204" pitchFamily="34" charset="0"/>
              <a:buChar char="•"/>
              <a:defRPr sz="1600" b="1">
                <a:cs typeface="Poppins Medium" panose="00000600000000000000" pitchFamily="2" charset="0"/>
              </a:defRPr>
            </a:pPr>
            <a:r>
              <a:t>Al seleccionar recursos digitales, debe:</a:t>
            </a:r>
          </a:p>
          <a:p>
            <a:pPr marL="432000" lvl="2" indent="-144000">
              <a:buFont typeface="Arial" panose="020B0604020202020204" pitchFamily="34" charset="0"/>
              <a:buChar char="•"/>
              <a:defRPr sz="1600">
                <a:latin typeface="+mj-lt"/>
                <a:cs typeface="Poppins ExtraLight" panose="00000300000000000000" pitchFamily="2" charset="0"/>
              </a:defRPr>
            </a:pPr>
            <a:r>
              <a:t>Concéntrese en la opción más barata</a:t>
            </a:r>
          </a:p>
          <a:p>
            <a:pPr marL="432000" lvl="2" indent="-144000">
              <a:buFont typeface="Arial" panose="020B0604020202020204" pitchFamily="34" charset="0"/>
              <a:buChar char="•"/>
              <a:defRPr sz="1600">
                <a:latin typeface="+mj-lt"/>
                <a:cs typeface="Poppins ExtraLight" panose="00000300000000000000" pitchFamily="2" charset="0"/>
              </a:defRPr>
            </a:pPr>
            <a:r>
              <a:t>Aprovecha al máximo lo que tienes disponible</a:t>
            </a:r>
          </a:p>
          <a:p>
            <a:pPr marL="432000" lvl="2" indent="-144000">
              <a:buFont typeface="Arial" panose="020B0604020202020204" pitchFamily="34" charset="0"/>
              <a:buChar char="•"/>
              <a:defRPr sz="1600">
                <a:solidFill>
                  <a:srgbClr val="00B050"/>
                </a:solidFill>
                <a:latin typeface="+mj-lt"/>
                <a:cs typeface="Poppins ExtraLight" panose="00000300000000000000" pitchFamily="2" charset="0"/>
              </a:defRPr>
            </a:pPr>
            <a:r>
              <a:t>Considere los resultados de aprendizaje y las expectativas de los estudiantes</a:t>
            </a:r>
          </a:p>
          <a:p>
            <a:pPr marL="284400" lvl="0">
              <a:lnSpc>
                <a:spcPct val="120000"/>
              </a:lnSpc>
            </a:pPr>
            <a:endParaRPr sz="1600">
              <a:solidFill>
                <a:prstClr val="black"/>
              </a:solidFill>
              <a:latin typeface="Calibri Light" panose="020F0302020204030204"/>
              <a:cs typeface="Poppins ExtraLight" panose="00000300000000000000" pitchFamily="2" charset="0"/>
            </a:endParaRPr>
          </a:p>
          <a:p>
            <a:pPr marL="284400" lvl="0">
              <a:lnSpc>
                <a:spcPct val="120000"/>
              </a:lnSpc>
            </a:pPr>
            <a:endParaRPr sz="1600">
              <a:solidFill>
                <a:prstClr val="black"/>
              </a:solidFill>
              <a:latin typeface="Calibri Light" panose="020F0302020204030204"/>
              <a:cs typeface="Poppins ExtraLight" panose="00000300000000000000" pitchFamily="2" charset="0"/>
            </a:endParaRPr>
          </a:p>
          <a:p>
            <a:pPr indent="-285750">
              <a:buFont typeface="Arial" panose="020B0604020202020204" pitchFamily="34" charset="0"/>
              <a:buChar char="•"/>
              <a:defRPr sz="1600" b="1">
                <a:cs typeface="Poppins Medium" panose="00000600000000000000" pitchFamily="2" charset="0"/>
              </a:defRPr>
            </a:pPr>
            <a:r>
              <a:t>Al crear y modificar recursos digitales, debe: </a:t>
            </a:r>
          </a:p>
          <a:p>
            <a:pPr marL="432000" lvl="2" indent="-144000">
              <a:buFont typeface="Arial" panose="020B0604020202020204" pitchFamily="34" charset="0"/>
              <a:buChar char="•"/>
              <a:defRPr sz="1600">
                <a:latin typeface="+mj-lt"/>
                <a:cs typeface="Poppins ExtraLight" panose="00000300000000000000" pitchFamily="2" charset="0"/>
              </a:defRPr>
            </a:pPr>
            <a:r>
              <a:t>Aspira a hacer algo completamente nuevo</a:t>
            </a:r>
          </a:p>
          <a:p>
            <a:pPr marL="432000" lvl="2" indent="-144000">
              <a:buFont typeface="Arial" panose="020B0604020202020204" pitchFamily="34" charset="0"/>
              <a:buChar char="•"/>
              <a:defRPr sz="1600">
                <a:latin typeface="+mj-lt"/>
                <a:cs typeface="Poppins ExtraLight" panose="00000300000000000000" pitchFamily="2" charset="0"/>
              </a:defRPr>
            </a:pPr>
            <a:r>
              <a:t>Trabajar de forma autónoma e independiente</a:t>
            </a:r>
          </a:p>
          <a:p>
            <a:pPr marL="432000" lvl="2" indent="-144000">
              <a:buFont typeface="Arial" panose="020B0604020202020204" pitchFamily="34" charset="0"/>
              <a:buChar char="•"/>
              <a:defRPr sz="1600">
                <a:solidFill>
                  <a:srgbClr val="00B050"/>
                </a:solidFill>
                <a:latin typeface="+mj-lt"/>
                <a:cs typeface="Poppins ExtraLight" panose="00000300000000000000" pitchFamily="2" charset="0"/>
              </a:defRPr>
            </a:pPr>
            <a:r>
              <a:t>Comprender los conceptos básicos y la atribución de licencias</a:t>
            </a:r>
          </a:p>
          <a:p>
            <a:pPr marL="432000" lvl="2" indent="-144000"/>
            <a:endParaRPr sz="1600">
              <a:cs typeface="Poppins ExtraLight" panose="00000300000000000000" pitchFamily="2" charset="0"/>
            </a:endParaRPr>
          </a:p>
          <a:p>
            <a:pPr indent="-285750">
              <a:buFont typeface="Arial" panose="020B0604020202020204" pitchFamily="34" charset="0"/>
              <a:buChar char="•"/>
              <a:defRPr sz="1600" b="1">
                <a:cs typeface="Poppins Medium" panose="00000600000000000000" pitchFamily="2" charset="0"/>
              </a:defRPr>
            </a:pPr>
            <a:r>
              <a:rPr u="sng"/>
              <a:t>No </a:t>
            </a:r>
            <a:r>
              <a:t>consideramos datos sensibles:</a:t>
            </a:r>
          </a:p>
          <a:p>
            <a:pPr marL="432000" lvl="2" indent="-144000">
              <a:buFont typeface="Arial" panose="020B0604020202020204" pitchFamily="34" charset="0"/>
              <a:buChar char="•"/>
              <a:defRPr sz="1600">
                <a:latin typeface="+mj-lt"/>
                <a:cs typeface="Poppins ExtraLight" panose="00000300000000000000" pitchFamily="2" charset="0"/>
              </a:defRPr>
            </a:pPr>
            <a:r>
              <a:t>Origen étnico</a:t>
            </a:r>
          </a:p>
          <a:p>
            <a:pPr marL="432000" lvl="2" indent="-144000">
              <a:buFont typeface="Arial" panose="020B0604020202020204" pitchFamily="34" charset="0"/>
              <a:buChar char="•"/>
              <a:defRPr sz="1600">
                <a:latin typeface="+mj-lt"/>
                <a:cs typeface="Poppins ExtraLight" panose="00000300000000000000" pitchFamily="2" charset="0"/>
              </a:defRPr>
            </a:pPr>
            <a:r>
              <a:t>Datos biométricos</a:t>
            </a:r>
          </a:p>
          <a:p>
            <a:pPr marL="432000" lvl="2" indent="-144000">
              <a:buFont typeface="Arial" panose="020B0604020202020204" pitchFamily="34" charset="0"/>
              <a:buChar char="•"/>
              <a:defRPr sz="1600">
                <a:solidFill>
                  <a:srgbClr val="00B050"/>
                </a:solidFill>
                <a:latin typeface="+mj-lt"/>
                <a:cs typeface="Poppins ExtraLight" panose="00000300000000000000" pitchFamily="2" charset="0"/>
              </a:defRPr>
            </a:pPr>
            <a:r>
              <a:t>Dirección IP</a:t>
            </a:r>
          </a:p>
        </p:txBody>
      </p:sp>
    </p:spTree>
    <p:extLst>
      <p:ext uri="{BB962C8B-B14F-4D97-AF65-F5344CB8AC3E}">
        <p14:creationId xmlns:p14="http://schemas.microsoft.com/office/powerpoint/2010/main" val="15155537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769441"/>
          </a:xfrm>
          <a:prstGeom prst="rect">
            <a:avLst/>
          </a:prstGeom>
          <a:noFill/>
        </p:spPr>
        <p:txBody>
          <a:bodyPr wrap="square">
            <a:spAutoFit/>
          </a:bodyPr>
          <a:lstStyle/>
          <a:p>
            <a:pPr marL="0" marR="0" lvl="0" indent="0"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sz="2400" b="1">
                <a:solidFill>
                  <a:srgbClr val="8CAB49"/>
                </a:solidFill>
                <a:ea typeface="Microsoft Sans Serif" panose="020B0604020202020204" pitchFamily="34" charset="0"/>
                <a:cs typeface="Poppins Medium" panose="00000600000000000000" pitchFamily="2" charset="0"/>
              </a:defRPr>
            </a:pPr>
            <a:r>
              <a:t>¡Muy bien!</a:t>
            </a:r>
          </a:p>
          <a:p>
            <a:pPr>
              <a:defRPr sz="2000">
                <a:latin typeface="+mj-lt"/>
                <a:ea typeface="Calibri" panose="020F0502020204030204" pitchFamily="34" charset="0"/>
                <a:cs typeface="Helvetica" panose="020B0604020202020204" pitchFamily="34" charset="0"/>
              </a:defRPr>
            </a:pPr>
            <a:r>
              <a:t>Recuerda (ahora sabes):</a:t>
            </a:r>
          </a:p>
        </p:txBody>
      </p:sp>
      <p:cxnSp>
        <p:nvCxnSpPr>
          <p:cNvPr id="27" name="Google Shape;334;p29">
            <a:extLst>
              <a:ext uri="{FF2B5EF4-FFF2-40B4-BE49-F238E27FC236}">
                <a16:creationId xmlns:a16="http://schemas.microsoft.com/office/drawing/2014/main" id="{5976201A-FE02-4C7E-BCBA-E689E7941042}"/>
              </a:ext>
            </a:extLst>
          </p:cNvPr>
          <p:cNvCxnSpPr>
            <a:cxnSpLocks noChangeAspect="1"/>
          </p:cNvCxnSpPr>
          <p:nvPr/>
        </p:nvCxnSpPr>
        <p:spPr>
          <a:xfrm>
            <a:off x="528320" y="3631149"/>
            <a:ext cx="9469120" cy="0"/>
          </a:xfrm>
          <a:prstGeom prst="straightConnector1">
            <a:avLst/>
          </a:prstGeom>
          <a:noFill/>
          <a:ln w="9525" cap="flat" cmpd="sng">
            <a:solidFill>
              <a:srgbClr val="8CAB49"/>
            </a:solidFill>
            <a:prstDash val="dash"/>
            <a:round/>
            <a:headEnd type="none" w="med" len="med"/>
            <a:tailEnd type="none" w="med" len="med"/>
          </a:ln>
        </p:spPr>
      </p:cxnSp>
      <p:sp>
        <p:nvSpPr>
          <p:cNvPr id="28" name="object 17">
            <a:extLst>
              <a:ext uri="{FF2B5EF4-FFF2-40B4-BE49-F238E27FC236}">
                <a16:creationId xmlns:a16="http://schemas.microsoft.com/office/drawing/2014/main" id="{68EFC02A-511F-420B-9923-B61FE378D8F8}"/>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a:lstStyle/>
          <a:p>
            <a:endParaRPr/>
          </a:p>
        </p:txBody>
      </p:sp>
      <p:sp>
        <p:nvSpPr>
          <p:cNvPr id="9" name="Google Shape;351;p30">
            <a:extLst>
              <a:ext uri="{FF2B5EF4-FFF2-40B4-BE49-F238E27FC236}">
                <a16:creationId xmlns:a16="http://schemas.microsoft.com/office/drawing/2014/main" id="{ED86E724-3288-434C-B43F-43F373EAB77F}"/>
              </a:ext>
            </a:extLst>
          </p:cNvPr>
          <p:cNvSpPr txBox="1">
            <a:spLocks/>
          </p:cNvSpPr>
          <p:nvPr/>
        </p:nvSpPr>
        <p:spPr>
          <a:xfrm>
            <a:off x="626289" y="2688985"/>
            <a:ext cx="3568205"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spcBef>
                <a:spcPts val="0"/>
              </a:spcBef>
              <a:defRPr sz="2000" b="1">
                <a:cs typeface="Poppins Medium" panose="00000600000000000000" pitchFamily="2" charset="0"/>
                <a:sym typeface="Varela Round"/>
              </a:defRPr>
            </a:pPr>
            <a:r>
              <a:t>Resultado del aprendizaje 1</a:t>
            </a:r>
          </a:p>
          <a:p>
            <a:pPr marL="230400" indent="0">
              <a:lnSpc>
                <a:spcPct val="100000"/>
              </a:lnSpc>
              <a:spcBef>
                <a:spcPts val="0"/>
              </a:spcBef>
              <a:buNone/>
              <a:defRPr sz="1500">
                <a:latin typeface="+mj-lt"/>
                <a:cs typeface="Poppins ExtraLight" panose="00000300000000000000" pitchFamily="2" charset="0"/>
                <a:sym typeface="Varela Round"/>
              </a:defRPr>
            </a:pPr>
            <a:r>
              <a:t>Introducción rápida y de usuario al Área 2 de DigCompEdu</a:t>
            </a:r>
          </a:p>
        </p:txBody>
      </p:sp>
      <p:sp>
        <p:nvSpPr>
          <p:cNvPr id="10" name="Google Shape;351;p30">
            <a:extLst>
              <a:ext uri="{FF2B5EF4-FFF2-40B4-BE49-F238E27FC236}">
                <a16:creationId xmlns:a16="http://schemas.microsoft.com/office/drawing/2014/main" id="{8403023C-61C3-4BC3-A136-65ACC0BE34D4}"/>
              </a:ext>
            </a:extLst>
          </p:cNvPr>
          <p:cNvSpPr txBox="1">
            <a:spLocks/>
          </p:cNvSpPr>
          <p:nvPr/>
        </p:nvSpPr>
        <p:spPr>
          <a:xfrm>
            <a:off x="4194494" y="2670759"/>
            <a:ext cx="3568205"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buSzPct val="60000"/>
              <a:buFont typeface="Poppins Medium" panose="00000600000000000000" pitchFamily="2" charset="0"/>
              <a:buChar char="॰"/>
              <a:defRPr sz="2000" b="1">
                <a:cs typeface="Poppins Medium" panose="00000600000000000000" pitchFamily="2" charset="0"/>
                <a:sym typeface="Varela Round"/>
              </a:defRPr>
            </a:pPr>
            <a:r>
              <a:t>Resultado del aprendizaje 2</a:t>
            </a:r>
          </a:p>
          <a:p>
            <a:pPr marL="230400" lvl="0" indent="0">
              <a:lnSpc>
                <a:spcPct val="100000"/>
              </a:lnSpc>
              <a:spcBef>
                <a:spcPts val="0"/>
              </a:spcBef>
              <a:buNone/>
              <a:defRPr sz="1500">
                <a:latin typeface="+mj-lt"/>
                <a:cs typeface="Poppins ExtraLight" panose="00000300000000000000" pitchFamily="2" charset="0"/>
                <a:sym typeface="Varela Round"/>
              </a:defRPr>
            </a:pPr>
            <a:r>
              <a:t>Selección de recursos digitales</a:t>
            </a:r>
          </a:p>
        </p:txBody>
      </p:sp>
      <p:sp>
        <p:nvSpPr>
          <p:cNvPr id="11" name="Google Shape;351;p30">
            <a:extLst>
              <a:ext uri="{FF2B5EF4-FFF2-40B4-BE49-F238E27FC236}">
                <a16:creationId xmlns:a16="http://schemas.microsoft.com/office/drawing/2014/main" id="{15A892E0-6DDF-44C6-86FF-D7CF39FE1E1A}"/>
              </a:ext>
            </a:extLst>
          </p:cNvPr>
          <p:cNvSpPr txBox="1">
            <a:spLocks/>
          </p:cNvSpPr>
          <p:nvPr/>
        </p:nvSpPr>
        <p:spPr>
          <a:xfrm>
            <a:off x="626290" y="3751931"/>
            <a:ext cx="3568204"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nSpc>
                <a:spcPct val="100000"/>
              </a:lnSpc>
              <a:spcBef>
                <a:spcPts val="0"/>
              </a:spcBef>
              <a:buSzPct val="60000"/>
              <a:buFont typeface="Poppins Medium" panose="00000600000000000000" pitchFamily="2" charset="0"/>
              <a:buChar char="॰"/>
              <a:defRPr sz="2000">
                <a:cs typeface="Poppins Medium" panose="00000600000000000000" pitchFamily="2" charset="0"/>
                <a:sym typeface="Varela Round"/>
              </a:defRPr>
            </a:pPr>
            <a:r>
              <a:rPr b="1"/>
              <a:t>Resultado del aprendizaje</a:t>
            </a:r>
            <a:r>
              <a:rPr>
                <a:latin typeface="Poppins Medium" panose="00000600000000000000" pitchFamily="2" charset="0"/>
                <a:ea typeface="Varela Round"/>
              </a:rPr>
              <a:t> </a:t>
            </a:r>
            <a:r>
              <a:rPr b="1"/>
              <a:t>3</a:t>
            </a:r>
          </a:p>
          <a:p>
            <a:pPr marL="230400" lvl="0" indent="0">
              <a:lnSpc>
                <a:spcPct val="100000"/>
              </a:lnSpc>
              <a:spcBef>
                <a:spcPts val="0"/>
              </a:spcBef>
              <a:buNone/>
              <a:defRPr sz="1500">
                <a:latin typeface="+mj-lt"/>
                <a:cs typeface="Poppins ExtraLight" panose="00000300000000000000" pitchFamily="2" charset="0"/>
                <a:sym typeface="Varela Round"/>
              </a:defRPr>
            </a:pPr>
            <a:r>
              <a:t>Creación y modificación de Recursos Digitales </a:t>
            </a:r>
          </a:p>
          <a:p>
            <a:pPr marL="230400" lvl="0" indent="0">
              <a:lnSpc>
                <a:spcPct val="100000"/>
              </a:lnSpc>
              <a:spcBef>
                <a:spcPts val="0"/>
              </a:spcBef>
              <a:buNone/>
            </a:pPr>
            <a:endParaRPr sz="2000">
              <a:latin typeface="+mj-lt"/>
              <a:cs typeface="Poppins ExtraLight" panose="00000300000000000000" pitchFamily="2" charset="0"/>
              <a:sym typeface="Varela Round"/>
            </a:endParaRPr>
          </a:p>
        </p:txBody>
      </p:sp>
      <p:sp>
        <p:nvSpPr>
          <p:cNvPr id="12" name="Google Shape;351;p30">
            <a:extLst>
              <a:ext uri="{FF2B5EF4-FFF2-40B4-BE49-F238E27FC236}">
                <a16:creationId xmlns:a16="http://schemas.microsoft.com/office/drawing/2014/main" id="{539A8143-756E-4179-9F3D-E6D63F48F350}"/>
              </a:ext>
            </a:extLst>
          </p:cNvPr>
          <p:cNvSpPr txBox="1">
            <a:spLocks/>
          </p:cNvSpPr>
          <p:nvPr/>
        </p:nvSpPr>
        <p:spPr>
          <a:xfrm>
            <a:off x="4200580" y="3709766"/>
            <a:ext cx="3796928" cy="900000"/>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defRPr sz="2000" b="1">
                <a:cs typeface="Poppins Medium" panose="00000600000000000000" pitchFamily="2" charset="0"/>
                <a:sym typeface="Varela Round"/>
              </a:defRPr>
            </a:pPr>
            <a:r>
              <a:t>Resultado del aprendizaje 4</a:t>
            </a:r>
          </a:p>
          <a:p>
            <a:pPr marL="230400" lvl="0" indent="0">
              <a:lnSpc>
                <a:spcPct val="100000"/>
              </a:lnSpc>
              <a:spcBef>
                <a:spcPts val="0"/>
              </a:spcBef>
              <a:buNone/>
              <a:defRPr sz="1500">
                <a:latin typeface="+mj-lt"/>
                <a:cs typeface="Poppins ExtraLight" panose="00000300000000000000" pitchFamily="2" charset="0"/>
                <a:sym typeface="Varela Round"/>
              </a:defRPr>
            </a:pPr>
            <a:r>
              <a:t>Gestionar, proteger y compartir recursos digitales </a:t>
            </a:r>
          </a:p>
          <a:p>
            <a:pPr marL="230400" lvl="0" indent="0">
              <a:lnSpc>
                <a:spcPct val="100000"/>
              </a:lnSpc>
              <a:spcBef>
                <a:spcPts val="0"/>
              </a:spcBef>
              <a:buNone/>
            </a:pPr>
            <a:endParaRPr sz="2000">
              <a:latin typeface="+mj-lt"/>
              <a:cs typeface="Poppins ExtraLight" panose="00000300000000000000" pitchFamily="2" charset="0"/>
              <a:sym typeface="Varela Round"/>
            </a:endParaRPr>
          </a:p>
        </p:txBody>
      </p:sp>
    </p:spTree>
    <p:extLst>
      <p:ext uri="{BB962C8B-B14F-4D97-AF65-F5344CB8AC3E}">
        <p14:creationId xmlns:p14="http://schemas.microsoft.com/office/powerpoint/2010/main" val="31344517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BE0999D-9921-E8AD-131A-26EE1CAEB36C}"/>
              </a:ext>
            </a:extLst>
          </p:cNvPr>
          <p:cNvSpPr txBox="1"/>
          <p:nvPr/>
        </p:nvSpPr>
        <p:spPr>
          <a:xfrm>
            <a:off x="3455837" y="3812538"/>
            <a:ext cx="2179757" cy="369332"/>
          </a:xfrm>
          <a:prstGeom prst="rect">
            <a:avLst/>
          </a:prstGeom>
          <a:noFill/>
        </p:spPr>
        <p:txBody>
          <a:bodyPr wrap="square">
            <a:spAutoFit/>
          </a:bodyPr>
          <a:lstStyle/>
          <a:p>
            <a:pPr algn="ctr">
              <a:defRPr>
                <a:cs typeface="Poppins ExtraLight" panose="00000300000000000000" pitchFamily="2" charset="0"/>
              </a:defRPr>
            </a:pPr>
            <a:r>
              <a:t>pro</a:t>
            </a:r>
            <a:r>
              <a:rPr lang="es-ES"/>
              <a:t>ject</a:t>
            </a:r>
            <a:r>
              <a:t>-reset.eu</a:t>
            </a:r>
          </a:p>
        </p:txBody>
      </p:sp>
      <p:sp>
        <p:nvSpPr>
          <p:cNvPr id="6" name="CuadroTexto 79">
            <a:extLst>
              <a:ext uri="{FF2B5EF4-FFF2-40B4-BE49-F238E27FC236}">
                <a16:creationId xmlns:a16="http://schemas.microsoft.com/office/drawing/2014/main" id="{850774CE-D267-4DB4-B2D5-E2F3C9539815}"/>
              </a:ext>
            </a:extLst>
          </p:cNvPr>
          <p:cNvSpPr txBox="1"/>
          <p:nvPr/>
        </p:nvSpPr>
        <p:spPr>
          <a:xfrm>
            <a:off x="1163786" y="2856652"/>
            <a:ext cx="6996980" cy="646331"/>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sz="3600" b="1">
                <a:ea typeface="Microsoft Sans Serif" panose="020B0604020202020204" pitchFamily="34" charset="0"/>
                <a:cs typeface="Poppins SemiBold" panose="00000700000000000000" pitchFamily="2" charset="0"/>
              </a:defRPr>
            </a:pPr>
            <a:r>
              <a:t>¡Sigue adelante!</a:t>
            </a:r>
          </a:p>
        </p:txBody>
      </p:sp>
      <p:sp>
        <p:nvSpPr>
          <p:cNvPr id="4" name="Freeform 55">
            <a:extLst>
              <a:ext uri="{FF2B5EF4-FFF2-40B4-BE49-F238E27FC236}">
                <a16:creationId xmlns:a16="http://schemas.microsoft.com/office/drawing/2014/main" id="{2918ABC7-7CF3-4643-82D3-7D9FD11CB385}"/>
              </a:ext>
            </a:extLst>
          </p:cNvPr>
          <p:cNvSpPr/>
          <p:nvPr/>
        </p:nvSpPr>
        <p:spPr>
          <a:xfrm rot="2216014">
            <a:off x="9034113" y="1868630"/>
            <a:ext cx="1194769" cy="2934667"/>
          </a:xfrm>
          <a:custGeom>
            <a:avLst/>
            <a:gdLst/>
            <a:ahLst/>
            <a:cxnLst/>
            <a:rect l="l" t="t" r="r" b="b"/>
            <a:pathLst>
              <a:path w="1060423" h="2598393">
                <a:moveTo>
                  <a:pt x="511607" y="1989888"/>
                </a:moveTo>
                <a:cubicBezTo>
                  <a:pt x="421916" y="2038892"/>
                  <a:pt x="392123" y="2248491"/>
                  <a:pt x="577615" y="2379095"/>
                </a:cubicBezTo>
                <a:cubicBezTo>
                  <a:pt x="531205" y="2257454"/>
                  <a:pt x="562054" y="2197447"/>
                  <a:pt x="592034" y="2136572"/>
                </a:cubicBezTo>
                <a:cubicBezTo>
                  <a:pt x="592534" y="2167519"/>
                  <a:pt x="560915" y="2234057"/>
                  <a:pt x="638675" y="2272816"/>
                </a:cubicBezTo>
                <a:cubicBezTo>
                  <a:pt x="602283" y="2156226"/>
                  <a:pt x="756001" y="2119500"/>
                  <a:pt x="594605" y="1990756"/>
                </a:cubicBezTo>
                <a:cubicBezTo>
                  <a:pt x="828052" y="2024484"/>
                  <a:pt x="759407" y="2143283"/>
                  <a:pt x="814896" y="2262952"/>
                </a:cubicBezTo>
                <a:cubicBezTo>
                  <a:pt x="774295" y="2270013"/>
                  <a:pt x="715464" y="2161619"/>
                  <a:pt x="728685" y="2212952"/>
                </a:cubicBezTo>
                <a:cubicBezTo>
                  <a:pt x="798068" y="2415798"/>
                  <a:pt x="590532" y="2421590"/>
                  <a:pt x="656442" y="2598393"/>
                </a:cubicBezTo>
                <a:cubicBezTo>
                  <a:pt x="451592" y="2586815"/>
                  <a:pt x="511509" y="2396411"/>
                  <a:pt x="415171" y="2350110"/>
                </a:cubicBezTo>
                <a:cubicBezTo>
                  <a:pt x="389023" y="2345435"/>
                  <a:pt x="357666" y="2366802"/>
                  <a:pt x="415723" y="2461957"/>
                </a:cubicBezTo>
                <a:cubicBezTo>
                  <a:pt x="77590" y="2209980"/>
                  <a:pt x="314998" y="2004011"/>
                  <a:pt x="511607" y="1989888"/>
                </a:cubicBezTo>
                <a:close/>
                <a:moveTo>
                  <a:pt x="344786" y="1884983"/>
                </a:moveTo>
                <a:lnTo>
                  <a:pt x="722598" y="1884983"/>
                </a:lnTo>
                <a:cubicBezTo>
                  <a:pt x="716460" y="1906965"/>
                  <a:pt x="711917" y="1928321"/>
                  <a:pt x="707988" y="1948728"/>
                </a:cubicBezTo>
                <a:lnTo>
                  <a:pt x="357819" y="1948059"/>
                </a:lnTo>
                <a:close/>
                <a:moveTo>
                  <a:pt x="530212" y="651224"/>
                </a:moveTo>
                <a:cubicBezTo>
                  <a:pt x="585486" y="651224"/>
                  <a:pt x="630294" y="696033"/>
                  <a:pt x="630294" y="751307"/>
                </a:cubicBezTo>
                <a:cubicBezTo>
                  <a:pt x="630294" y="806581"/>
                  <a:pt x="585486" y="851389"/>
                  <a:pt x="530212" y="851389"/>
                </a:cubicBezTo>
                <a:cubicBezTo>
                  <a:pt x="474938" y="851389"/>
                  <a:pt x="430129" y="806581"/>
                  <a:pt x="430129" y="751307"/>
                </a:cubicBezTo>
                <a:cubicBezTo>
                  <a:pt x="430129" y="696033"/>
                  <a:pt x="474938" y="651224"/>
                  <a:pt x="530212" y="651224"/>
                </a:cubicBezTo>
                <a:close/>
                <a:moveTo>
                  <a:pt x="530212" y="551141"/>
                </a:moveTo>
                <a:cubicBezTo>
                  <a:pt x="419664" y="551141"/>
                  <a:pt x="330046" y="640759"/>
                  <a:pt x="330046" y="751307"/>
                </a:cubicBezTo>
                <a:cubicBezTo>
                  <a:pt x="330046" y="861855"/>
                  <a:pt x="419664" y="951472"/>
                  <a:pt x="530212" y="951472"/>
                </a:cubicBezTo>
                <a:cubicBezTo>
                  <a:pt x="640760" y="951472"/>
                  <a:pt x="730377" y="861855"/>
                  <a:pt x="730377" y="751307"/>
                </a:cubicBezTo>
                <a:cubicBezTo>
                  <a:pt x="730377" y="640759"/>
                  <a:pt x="640760" y="551141"/>
                  <a:pt x="530212" y="551141"/>
                </a:cubicBezTo>
                <a:close/>
                <a:moveTo>
                  <a:pt x="286245" y="353827"/>
                </a:moveTo>
                <a:cubicBezTo>
                  <a:pt x="438132" y="439406"/>
                  <a:pt x="623290" y="440561"/>
                  <a:pt x="776100" y="356932"/>
                </a:cubicBezTo>
                <a:cubicBezTo>
                  <a:pt x="941305" y="720175"/>
                  <a:pt x="898096" y="1115325"/>
                  <a:pt x="825241" y="1447764"/>
                </a:cubicBezTo>
                <a:lnTo>
                  <a:pt x="1060423" y="1673413"/>
                </a:lnTo>
                <a:lnTo>
                  <a:pt x="1021935" y="1978110"/>
                </a:lnTo>
                <a:lnTo>
                  <a:pt x="745125" y="1786699"/>
                </a:lnTo>
                <a:lnTo>
                  <a:pt x="734250" y="1834148"/>
                </a:lnTo>
                <a:lnTo>
                  <a:pt x="332991" y="1834148"/>
                </a:lnTo>
                <a:cubicBezTo>
                  <a:pt x="330005" y="1820736"/>
                  <a:pt x="326662" y="1807037"/>
                  <a:pt x="323192" y="1793020"/>
                </a:cubicBezTo>
                <a:lnTo>
                  <a:pt x="38489" y="1989888"/>
                </a:lnTo>
                <a:lnTo>
                  <a:pt x="0" y="1685191"/>
                </a:lnTo>
                <a:lnTo>
                  <a:pt x="237343" y="1457469"/>
                </a:lnTo>
                <a:lnTo>
                  <a:pt x="238009" y="1459571"/>
                </a:lnTo>
                <a:lnTo>
                  <a:pt x="242012" y="1446515"/>
                </a:lnTo>
                <a:cubicBezTo>
                  <a:pt x="171205" y="1115067"/>
                  <a:pt x="127758" y="714059"/>
                  <a:pt x="286245" y="353827"/>
                </a:cubicBezTo>
                <a:close/>
                <a:moveTo>
                  <a:pt x="527942" y="0"/>
                </a:moveTo>
                <a:cubicBezTo>
                  <a:pt x="622760" y="95693"/>
                  <a:pt x="695048" y="196745"/>
                  <a:pt x="748164" y="301374"/>
                </a:cubicBezTo>
                <a:cubicBezTo>
                  <a:pt x="612692" y="376844"/>
                  <a:pt x="447588" y="375495"/>
                  <a:pt x="312997" y="298024"/>
                </a:cubicBezTo>
                <a:cubicBezTo>
                  <a:pt x="364591" y="193505"/>
                  <a:pt x="435080" y="93397"/>
                  <a:pt x="527942" y="0"/>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marL="0" algn="l" defTabSz="914286" rtl="0" eaLnBrk="1" latinLnBrk="0" hangingPunct="1">
              <a:defRPr sz="1800" kern="1200">
                <a:solidFill>
                  <a:schemeClr val="lt1"/>
                </a:solidFill>
                <a:latin typeface="+mn-lt"/>
                <a:ea typeface="+mn-ea"/>
                <a:cs typeface="+mn-cs"/>
              </a:defRPr>
            </a:lvl1pPr>
            <a:lvl2pPr marL="457144" algn="l" defTabSz="914286" rtl="0" eaLnBrk="1" latinLnBrk="0" hangingPunct="1">
              <a:defRPr sz="1800" kern="1200">
                <a:solidFill>
                  <a:schemeClr val="lt1"/>
                </a:solidFill>
                <a:latin typeface="+mn-lt"/>
                <a:ea typeface="+mn-ea"/>
                <a:cs typeface="+mn-cs"/>
              </a:defRPr>
            </a:lvl2pPr>
            <a:lvl3pPr marL="914286" algn="l" defTabSz="914286" rtl="0" eaLnBrk="1" latinLnBrk="0" hangingPunct="1">
              <a:defRPr sz="1800" kern="1200">
                <a:solidFill>
                  <a:schemeClr val="lt1"/>
                </a:solidFill>
                <a:latin typeface="+mn-lt"/>
                <a:ea typeface="+mn-ea"/>
                <a:cs typeface="+mn-cs"/>
              </a:defRPr>
            </a:lvl3pPr>
            <a:lvl4pPr marL="1371429" algn="l" defTabSz="914286" rtl="0" eaLnBrk="1" latinLnBrk="0" hangingPunct="1">
              <a:defRPr sz="1800" kern="1200">
                <a:solidFill>
                  <a:schemeClr val="lt1"/>
                </a:solidFill>
                <a:latin typeface="+mn-lt"/>
                <a:ea typeface="+mn-ea"/>
                <a:cs typeface="+mn-cs"/>
              </a:defRPr>
            </a:lvl4pPr>
            <a:lvl5pPr marL="1828571" algn="l" defTabSz="914286" rtl="0" eaLnBrk="1" latinLnBrk="0" hangingPunct="1">
              <a:defRPr sz="1800" kern="1200">
                <a:solidFill>
                  <a:schemeClr val="lt1"/>
                </a:solidFill>
                <a:latin typeface="+mn-lt"/>
                <a:ea typeface="+mn-ea"/>
                <a:cs typeface="+mn-cs"/>
              </a:defRPr>
            </a:lvl5pPr>
            <a:lvl6pPr marL="2285715" algn="l" defTabSz="914286" rtl="0" eaLnBrk="1" latinLnBrk="0" hangingPunct="1">
              <a:defRPr sz="1800" kern="1200">
                <a:solidFill>
                  <a:schemeClr val="lt1"/>
                </a:solidFill>
                <a:latin typeface="+mn-lt"/>
                <a:ea typeface="+mn-ea"/>
                <a:cs typeface="+mn-cs"/>
              </a:defRPr>
            </a:lvl6pPr>
            <a:lvl7pPr marL="2742857" algn="l" defTabSz="914286" rtl="0" eaLnBrk="1" latinLnBrk="0" hangingPunct="1">
              <a:defRPr sz="1800" kern="1200">
                <a:solidFill>
                  <a:schemeClr val="lt1"/>
                </a:solidFill>
                <a:latin typeface="+mn-lt"/>
                <a:ea typeface="+mn-ea"/>
                <a:cs typeface="+mn-cs"/>
              </a:defRPr>
            </a:lvl7pPr>
            <a:lvl8pPr marL="3200000" algn="l" defTabSz="914286" rtl="0" eaLnBrk="1" latinLnBrk="0" hangingPunct="1">
              <a:defRPr sz="1800" kern="1200">
                <a:solidFill>
                  <a:schemeClr val="lt1"/>
                </a:solidFill>
                <a:latin typeface="+mn-lt"/>
                <a:ea typeface="+mn-ea"/>
                <a:cs typeface="+mn-cs"/>
              </a:defRPr>
            </a:lvl8pPr>
            <a:lvl9pPr marL="3657144" algn="l" defTabSz="914286" rtl="0" eaLnBrk="1" latinLnBrk="0" hangingPunct="1">
              <a:defRPr sz="1800" kern="1200">
                <a:solidFill>
                  <a:schemeClr val="lt1"/>
                </a:solidFill>
                <a:latin typeface="+mn-lt"/>
                <a:ea typeface="+mn-ea"/>
                <a:cs typeface="+mn-cs"/>
              </a:defRPr>
            </a:lvl9pPr>
          </a:lstStyle>
          <a:p>
            <a:pPr algn="ctr"/>
            <a:endParaRPr sz="2700"/>
          </a:p>
        </p:txBody>
      </p:sp>
      <p:cxnSp>
        <p:nvCxnSpPr>
          <p:cNvPr id="33" name="Google Shape;334;p29">
            <a:extLst>
              <a:ext uri="{FF2B5EF4-FFF2-40B4-BE49-F238E27FC236}">
                <a16:creationId xmlns:a16="http://schemas.microsoft.com/office/drawing/2014/main" id="{7161FECA-633C-4291-B162-4C9C53A9D964}"/>
              </a:ext>
            </a:extLst>
          </p:cNvPr>
          <p:cNvCxnSpPr>
            <a:cxnSpLocks noChangeAspect="1"/>
          </p:cNvCxnSpPr>
          <p:nvPr/>
        </p:nvCxnSpPr>
        <p:spPr>
          <a:xfrm>
            <a:off x="528320" y="3631149"/>
            <a:ext cx="7743964" cy="0"/>
          </a:xfrm>
          <a:prstGeom prst="straightConnector1">
            <a:avLst/>
          </a:prstGeom>
          <a:noFill/>
          <a:ln w="9525" cap="flat" cmpd="sng">
            <a:solidFill>
              <a:schemeClr val="tx1"/>
            </a:solidFill>
            <a:prstDash val="dash"/>
            <a:round/>
            <a:headEnd type="none" w="med" len="med"/>
            <a:tailEnd type="none" w="med" len="med"/>
          </a:ln>
        </p:spPr>
      </p:cxnSp>
    </p:spTree>
    <p:extLst>
      <p:ext uri="{BB962C8B-B14F-4D97-AF65-F5344CB8AC3E}">
        <p14:creationId xmlns:p14="http://schemas.microsoft.com/office/powerpoint/2010/main" val="1485754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CuadroTexto 4">
            <a:extLst>
              <a:ext uri="{FF2B5EF4-FFF2-40B4-BE49-F238E27FC236}">
                <a16:creationId xmlns:a16="http://schemas.microsoft.com/office/drawing/2014/main" id="{5F65FC6E-73C1-4548-AC0F-AE722E34C959}"/>
              </a:ext>
            </a:extLst>
          </p:cNvPr>
          <p:cNvSpPr txBox="1"/>
          <p:nvPr/>
        </p:nvSpPr>
        <p:spPr>
          <a:xfrm>
            <a:off x="528320" y="717439"/>
            <a:ext cx="8948057" cy="461665"/>
          </a:xfrm>
          <a:prstGeom prst="rect">
            <a:avLst/>
          </a:prstGeom>
          <a:noFill/>
        </p:spPr>
        <p:txBody>
          <a:bodyPr wrap="square">
            <a:spAutoFit/>
          </a:bodyPr>
          <a:lstStyle/>
          <a:p>
            <a:pPr marL="0" marR="0" lvl="0" indent="0" defTabSz="914400" rtl="0" eaLnBrk="1" fontAlgn="auto" latinLnBrk="0" hangingPunct="1">
              <a:buClrTx/>
              <a:buSzTx/>
              <a:buFontTx/>
              <a:buNone/>
              <a:tabLst>
                <a:tab pos="1205230" algn="l"/>
                <a:tab pos="1926589" algn="l"/>
                <a:tab pos="2915920" algn="l"/>
                <a:tab pos="3444875" algn="l"/>
                <a:tab pos="4383405" algn="l"/>
                <a:tab pos="6796405" algn="l"/>
              </a:tabLst>
              <a:defRPr sz="2400" b="1">
                <a:solidFill>
                  <a:srgbClr val="8CAB49"/>
                </a:solidFill>
                <a:ea typeface="Microsoft Sans Serif" panose="020B0604020202020204" pitchFamily="34" charset="0"/>
                <a:cs typeface="Poppins Medium" panose="00000600000000000000" pitchFamily="2" charset="0"/>
              </a:defRPr>
            </a:pPr>
            <a:r>
              <a:t>Índice de contenidos</a:t>
            </a:r>
          </a:p>
        </p:txBody>
      </p:sp>
      <p:grpSp>
        <p:nvGrpSpPr>
          <p:cNvPr id="2" name="Gruppo 1"/>
          <p:cNvGrpSpPr/>
          <p:nvPr/>
        </p:nvGrpSpPr>
        <p:grpSpPr>
          <a:xfrm>
            <a:off x="626289" y="2508308"/>
            <a:ext cx="2234357" cy="2423889"/>
            <a:chOff x="626289" y="2508308"/>
            <a:chExt cx="2234357" cy="2423889"/>
          </a:xfrm>
        </p:grpSpPr>
        <p:sp>
          <p:nvSpPr>
            <p:cNvPr id="23" name="Google Shape;351;p30">
              <a:extLst>
                <a:ext uri="{FF2B5EF4-FFF2-40B4-BE49-F238E27FC236}">
                  <a16:creationId xmlns:a16="http://schemas.microsoft.com/office/drawing/2014/main" id="{8403023C-61C3-4BC3-A136-65ACC0BE34D4}"/>
                </a:ext>
              </a:extLst>
            </p:cNvPr>
            <p:cNvSpPr txBox="1">
              <a:spLocks/>
            </p:cNvSpPr>
            <p:nvPr/>
          </p:nvSpPr>
          <p:spPr>
            <a:xfrm>
              <a:off x="626289" y="3742695"/>
              <a:ext cx="2234357"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defRPr sz="900">
                  <a:latin typeface="+mj-lt"/>
                  <a:ea typeface="Varela Round"/>
                  <a:cs typeface="Poppins ExtraLight" panose="00000300000000000000" pitchFamily="2" charset="0"/>
                  <a:sym typeface="Varela Round"/>
                </a:defRPr>
              </a:pPr>
              <a:r>
                <a:t>1.1 Información rápida</a:t>
              </a:r>
            </a:p>
            <a:p>
              <a:pPr marL="0" lvl="0" indent="0">
                <a:lnSpc>
                  <a:spcPct val="100000"/>
                </a:lnSpc>
                <a:spcBef>
                  <a:spcPts val="0"/>
                </a:spcBef>
                <a:buNone/>
                <a:defRPr sz="900">
                  <a:latin typeface="+mj-lt"/>
                  <a:ea typeface="Varela Round"/>
                  <a:cs typeface="Poppins ExtraLight" panose="00000300000000000000" pitchFamily="2" charset="0"/>
                  <a:sym typeface="Varela Round"/>
                </a:defRPr>
              </a:pPr>
              <a:r>
                <a:t>1.2 </a:t>
              </a:r>
              <a:r>
                <a:rPr lang="es-ES"/>
                <a:t>Las premisas</a:t>
              </a:r>
              <a:endParaRPr/>
            </a:p>
            <a:p>
              <a:pPr marL="0" lvl="0" indent="0">
                <a:lnSpc>
                  <a:spcPct val="100000"/>
                </a:lnSpc>
                <a:spcBef>
                  <a:spcPts val="0"/>
                </a:spcBef>
                <a:buNone/>
                <a:defRPr sz="900">
                  <a:latin typeface="+mj-lt"/>
                  <a:ea typeface="Varela Round"/>
                  <a:cs typeface="Poppins ExtraLight" panose="00000300000000000000" pitchFamily="2" charset="0"/>
                  <a:sym typeface="Varela Round"/>
                </a:defRPr>
              </a:pPr>
              <a:r>
                <a:t>1.3 Una inmersión profunda</a:t>
              </a:r>
            </a:p>
            <a:p>
              <a:pPr marL="0" lvl="0" indent="0">
                <a:lnSpc>
                  <a:spcPct val="100000"/>
                </a:lnSpc>
                <a:spcBef>
                  <a:spcPts val="0"/>
                </a:spcBef>
                <a:buNone/>
                <a:defRPr sz="900">
                  <a:latin typeface="+mj-lt"/>
                  <a:ea typeface="Varela Round"/>
                  <a:cs typeface="Poppins ExtraLight" panose="00000300000000000000" pitchFamily="2" charset="0"/>
                  <a:sym typeface="Varela Round"/>
                </a:defRPr>
              </a:pPr>
              <a:r>
                <a:t>1.4 Área 2 </a:t>
              </a:r>
              <a:r>
                <a:rPr lang="es-ES"/>
                <a:t>y</a:t>
              </a:r>
              <a:r>
                <a:t> sus fundamentos</a:t>
              </a:r>
            </a:p>
            <a:p>
              <a:pPr marL="0" lvl="0" indent="0">
                <a:lnSpc>
                  <a:spcPct val="100000"/>
                </a:lnSpc>
                <a:spcBef>
                  <a:spcPts val="0"/>
                </a:spcBef>
                <a:buNone/>
              </a:pPr>
              <a:endParaRPr sz="1500">
                <a:latin typeface="+mj-lt"/>
                <a:ea typeface="Varela Round"/>
                <a:cs typeface="Poppins ExtraLight" panose="00000300000000000000" pitchFamily="2" charset="0"/>
                <a:sym typeface="Varela Round"/>
              </a:endParaRPr>
            </a:p>
          </p:txBody>
        </p:sp>
        <p:sp>
          <p:nvSpPr>
            <p:cNvPr id="9" name="Rettangolo con angoli arrotondati 8">
              <a:extLst>
                <a:ext uri="{FF2B5EF4-FFF2-40B4-BE49-F238E27FC236}">
                  <a16:creationId xmlns:a16="http://schemas.microsoft.com/office/drawing/2014/main" id="{E67834CF-0CDD-477F-8490-ED932D0F7E02}"/>
                </a:ext>
              </a:extLst>
            </p:cNvPr>
            <p:cNvSpPr/>
            <p:nvPr/>
          </p:nvSpPr>
          <p:spPr>
            <a:xfrm>
              <a:off x="626290" y="2508308"/>
              <a:ext cx="2094726" cy="803081"/>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90000" bIns="36000" anchor="ctr" anchorCtr="1"/>
            <a:lstStyle/>
            <a:p>
              <a:pPr algn="just">
                <a:lnSpc>
                  <a:spcPts val="1800"/>
                </a:lnSpc>
                <a:defRPr sz="1400" b="1">
                  <a:solidFill>
                    <a:schemeClr val="bg1"/>
                  </a:solidFill>
                  <a:cs typeface="Poppins Medium" panose="00000600000000000000" pitchFamily="2" charset="0"/>
                </a:defRPr>
              </a:pPr>
              <a:r>
                <a:t>1: Una introducción del usuario a ÁREA 2: Recursos digitales</a:t>
              </a:r>
              <a:endParaRPr sz="1400" b="1">
                <a:solidFill>
                  <a:schemeClr val="bg1"/>
                </a:solidFill>
                <a:cs typeface="Poppins Medium" panose="00000600000000000000" pitchFamily="2" charset="0"/>
              </a:endParaRPr>
            </a:p>
          </p:txBody>
        </p:sp>
      </p:grpSp>
      <p:grpSp>
        <p:nvGrpSpPr>
          <p:cNvPr id="3" name="Gruppo 2"/>
          <p:cNvGrpSpPr/>
          <p:nvPr/>
        </p:nvGrpSpPr>
        <p:grpSpPr>
          <a:xfrm>
            <a:off x="3234006" y="2508308"/>
            <a:ext cx="2094726" cy="2423889"/>
            <a:chOff x="2470103" y="2508308"/>
            <a:chExt cx="1900055" cy="2423889"/>
          </a:xfrm>
        </p:grpSpPr>
        <p:sp>
          <p:nvSpPr>
            <p:cNvPr id="10" name="Rettangolo con angoli arrotondati 9">
              <a:extLst>
                <a:ext uri="{FF2B5EF4-FFF2-40B4-BE49-F238E27FC236}">
                  <a16:creationId xmlns:a16="http://schemas.microsoft.com/office/drawing/2014/main" id="{F481D093-E164-42FC-A6F3-BF34D5C28839}"/>
                </a:ext>
              </a:extLst>
            </p:cNvPr>
            <p:cNvSpPr/>
            <p:nvPr/>
          </p:nvSpPr>
          <p:spPr>
            <a:xfrm>
              <a:off x="2470103" y="2508308"/>
              <a:ext cx="1900055" cy="803081"/>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sz="1400" b="1">
                  <a:solidFill>
                    <a:schemeClr val="bg1"/>
                  </a:solidFill>
                  <a:cs typeface="Poppins Medium" panose="00000600000000000000" pitchFamily="2" charset="0"/>
                </a:defRPr>
              </a:pPr>
              <a:r>
                <a:t>2: Selección de recursos digitales</a:t>
              </a:r>
              <a:endParaRPr sz="1400" b="1">
                <a:solidFill>
                  <a:schemeClr val="bg1"/>
                </a:solidFill>
                <a:cs typeface="Poppins Medium" panose="00000600000000000000" pitchFamily="2" charset="0"/>
              </a:endParaRPr>
            </a:p>
          </p:txBody>
        </p:sp>
        <p:sp>
          <p:nvSpPr>
            <p:cNvPr id="19" name="Google Shape;351;p30">
              <a:extLst>
                <a:ext uri="{FF2B5EF4-FFF2-40B4-BE49-F238E27FC236}">
                  <a16:creationId xmlns:a16="http://schemas.microsoft.com/office/drawing/2014/main" id="{8510FC69-D8DD-447A-8283-34F338F11634}"/>
                </a:ext>
              </a:extLst>
            </p:cNvPr>
            <p:cNvSpPr txBox="1">
              <a:spLocks/>
            </p:cNvSpPr>
            <p:nvPr/>
          </p:nvSpPr>
          <p:spPr>
            <a:xfrm>
              <a:off x="2470103" y="3742695"/>
              <a:ext cx="1900054"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defRPr sz="900">
                  <a:latin typeface="+mj-lt"/>
                  <a:ea typeface="Varela Round"/>
                  <a:cs typeface="Poppins ExtraLight" panose="00000300000000000000" pitchFamily="2" charset="0"/>
                  <a:sym typeface="Varela Round"/>
                </a:defRPr>
              </a:pPr>
              <a:r>
                <a:t>2.1 Descripción general</a:t>
              </a:r>
            </a:p>
            <a:p>
              <a:pPr marL="0" lvl="0" indent="0">
                <a:lnSpc>
                  <a:spcPct val="100000"/>
                </a:lnSpc>
                <a:spcBef>
                  <a:spcPts val="0"/>
                </a:spcBef>
                <a:buNone/>
                <a:defRPr sz="900">
                  <a:latin typeface="+mj-lt"/>
                  <a:ea typeface="Varela Round"/>
                  <a:cs typeface="Poppins ExtraLight" panose="00000300000000000000" pitchFamily="2" charset="0"/>
                  <a:sym typeface="Varela Round"/>
                </a:defRPr>
              </a:pPr>
              <a:r>
                <a:t>2.2 Formulación de estrategias de búsqueda de recursos educativos digitales</a:t>
              </a:r>
            </a:p>
            <a:p>
              <a:pPr marL="0" lvl="0" indent="0">
                <a:lnSpc>
                  <a:spcPct val="100000"/>
                </a:lnSpc>
                <a:spcBef>
                  <a:spcPts val="0"/>
                </a:spcBef>
                <a:buNone/>
                <a:defRPr sz="900">
                  <a:latin typeface="+mj-lt"/>
                  <a:ea typeface="Varela Round"/>
                  <a:cs typeface="Poppins ExtraLight" panose="00000300000000000000" pitchFamily="2" charset="0"/>
                  <a:sym typeface="Varela Round"/>
                </a:defRPr>
              </a:pPr>
              <a:r>
                <a:t>2.3 Selección de recursos educativos digitales adecuados</a:t>
              </a:r>
            </a:p>
            <a:p>
              <a:pPr marL="0" lvl="0" indent="0">
                <a:lnSpc>
                  <a:spcPct val="100000"/>
                </a:lnSpc>
                <a:spcBef>
                  <a:spcPts val="0"/>
                </a:spcBef>
                <a:buNone/>
                <a:defRPr sz="900">
                  <a:latin typeface="+mj-lt"/>
                  <a:ea typeface="Varela Round"/>
                  <a:cs typeface="Poppins ExtraLight" panose="00000300000000000000" pitchFamily="2" charset="0"/>
                  <a:sym typeface="Varela Round"/>
                </a:defRPr>
              </a:pPr>
              <a:r>
                <a:t>2.4 Evaluación de la fiabilidad y credibilidad de los recursos educativos digitales</a:t>
              </a:r>
            </a:p>
            <a:p>
              <a:pPr marL="0" lvl="0" indent="0">
                <a:lnSpc>
                  <a:spcPct val="100000"/>
                </a:lnSpc>
                <a:spcBef>
                  <a:spcPts val="0"/>
                </a:spcBef>
                <a:buNone/>
                <a:defRPr sz="900">
                  <a:latin typeface="+mj-lt"/>
                  <a:ea typeface="Varela Round"/>
                  <a:cs typeface="Poppins ExtraLight" panose="00000300000000000000" pitchFamily="2" charset="0"/>
                  <a:sym typeface="Varela Round"/>
                </a:defRPr>
              </a:pPr>
              <a:r>
                <a:t>2.5 Consideración de las posibles restricciones de uso y reutilización de los recursos educativos digitales</a:t>
              </a:r>
            </a:p>
            <a:p>
              <a:pPr marL="0" lvl="0" indent="0">
                <a:lnSpc>
                  <a:spcPct val="100000"/>
                </a:lnSpc>
                <a:spcBef>
                  <a:spcPts val="0"/>
                </a:spcBef>
                <a:buNone/>
                <a:defRPr sz="900">
                  <a:latin typeface="+mj-lt"/>
                  <a:ea typeface="Varela Round"/>
                  <a:cs typeface="Poppins ExtraLight" panose="00000300000000000000" pitchFamily="2" charset="0"/>
                  <a:sym typeface="Varela Round"/>
                </a:defRPr>
              </a:pPr>
              <a:r>
                <a:t>2.6 Evaluación de la utilidad de los recursos educativos digitales</a:t>
              </a:r>
            </a:p>
            <a:p>
              <a:pPr marL="0" lvl="0" indent="0">
                <a:lnSpc>
                  <a:spcPct val="100000"/>
                </a:lnSpc>
                <a:spcBef>
                  <a:spcPts val="0"/>
                </a:spcBef>
                <a:buNone/>
              </a:pPr>
              <a:endParaRPr sz="1500">
                <a:latin typeface="+mj-lt"/>
                <a:ea typeface="Varela Round"/>
                <a:cs typeface="Poppins ExtraLight" panose="00000300000000000000" pitchFamily="2" charset="0"/>
                <a:sym typeface="Varela Round"/>
              </a:endParaRPr>
            </a:p>
          </p:txBody>
        </p:sp>
      </p:grpSp>
      <p:grpSp>
        <p:nvGrpSpPr>
          <p:cNvPr id="4" name="Gruppo 3"/>
          <p:cNvGrpSpPr/>
          <p:nvPr/>
        </p:nvGrpSpPr>
        <p:grpSpPr>
          <a:xfrm>
            <a:off x="5639665" y="2306978"/>
            <a:ext cx="2190966" cy="2329622"/>
            <a:chOff x="4313918" y="1426133"/>
            <a:chExt cx="2020037" cy="3111285"/>
          </a:xfrm>
        </p:grpSpPr>
        <p:sp>
          <p:nvSpPr>
            <p:cNvPr id="11" name="Rettangolo con angoli arrotondati 10">
              <a:extLst>
                <a:ext uri="{FF2B5EF4-FFF2-40B4-BE49-F238E27FC236}">
                  <a16:creationId xmlns:a16="http://schemas.microsoft.com/office/drawing/2014/main" id="{D56D6BA5-8719-4F5C-8A2F-7104FD5FF1D2}"/>
                </a:ext>
              </a:extLst>
            </p:cNvPr>
            <p:cNvSpPr/>
            <p:nvPr/>
          </p:nvSpPr>
          <p:spPr>
            <a:xfrm>
              <a:off x="4313918" y="1426133"/>
              <a:ext cx="1962482" cy="1341424"/>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sz="1400" b="1">
                  <a:solidFill>
                    <a:schemeClr val="bg1"/>
                  </a:solidFill>
                  <a:cs typeface="Poppins Medium" panose="00000600000000000000" pitchFamily="2" charset="0"/>
                </a:defRPr>
              </a:pPr>
              <a:r>
                <a:t>3: Creación y modificación de </a:t>
              </a:r>
              <a:r>
                <a:rPr lang="es-ES"/>
                <a:t>r</a:t>
              </a:r>
              <a:r>
                <a:t>ecursos </a:t>
              </a:r>
              <a:r>
                <a:rPr lang="es-ES"/>
                <a:t>d</a:t>
              </a:r>
              <a:r>
                <a:t>igitales</a:t>
              </a:r>
              <a:endParaRPr sz="1400" b="1">
                <a:solidFill>
                  <a:schemeClr val="bg1"/>
                </a:solidFill>
                <a:cs typeface="Poppins Medium" panose="00000600000000000000" pitchFamily="2" charset="0"/>
              </a:endParaRPr>
            </a:p>
          </p:txBody>
        </p:sp>
        <p:sp>
          <p:nvSpPr>
            <p:cNvPr id="20" name="Google Shape;351;p30">
              <a:extLst>
                <a:ext uri="{FF2B5EF4-FFF2-40B4-BE49-F238E27FC236}">
                  <a16:creationId xmlns:a16="http://schemas.microsoft.com/office/drawing/2014/main" id="{878B0F36-B7B8-44E4-968B-1F1B4B1638B0}"/>
                </a:ext>
              </a:extLst>
            </p:cNvPr>
            <p:cNvSpPr txBox="1">
              <a:spLocks/>
            </p:cNvSpPr>
            <p:nvPr/>
          </p:nvSpPr>
          <p:spPr>
            <a:xfrm>
              <a:off x="4371474" y="3347916"/>
              <a:ext cx="1962481" cy="1189502"/>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defRPr sz="900">
                  <a:latin typeface="+mj-lt"/>
                  <a:ea typeface="Varela Round"/>
                  <a:cs typeface="Poppins ExtraLight" panose="00000300000000000000" pitchFamily="2" charset="0"/>
                  <a:sym typeface="Varela Round"/>
                </a:defRPr>
              </a:pPr>
              <a:r>
                <a:t>3.1 Descripción general</a:t>
              </a:r>
            </a:p>
            <a:p>
              <a:pPr marL="0" lvl="0" indent="0">
                <a:lnSpc>
                  <a:spcPct val="100000"/>
                </a:lnSpc>
                <a:spcBef>
                  <a:spcPts val="0"/>
                </a:spcBef>
                <a:buNone/>
                <a:defRPr sz="900">
                  <a:latin typeface="+mj-lt"/>
                  <a:ea typeface="Varela Round"/>
                  <a:cs typeface="Poppins ExtraLight" panose="00000300000000000000" pitchFamily="2" charset="0"/>
                  <a:sym typeface="Varela Round"/>
                </a:defRPr>
              </a:pPr>
              <a:r>
                <a:t>3.2 Modificación y edición de los recursos educativos digitales existentes</a:t>
              </a:r>
            </a:p>
            <a:p>
              <a:pPr marL="0" lvl="0" indent="0">
                <a:lnSpc>
                  <a:spcPct val="100000"/>
                </a:lnSpc>
                <a:spcBef>
                  <a:spcPts val="0"/>
                </a:spcBef>
                <a:buNone/>
                <a:defRPr sz="900">
                  <a:latin typeface="+mj-lt"/>
                  <a:ea typeface="Varela Round"/>
                  <a:cs typeface="Poppins ExtraLight" panose="00000300000000000000" pitchFamily="2" charset="0"/>
                  <a:sym typeface="Varela Round"/>
                </a:defRPr>
              </a:pPr>
              <a:r>
                <a:t>3.3 Combinar y mezclar los recursos educativos digitales existentes</a:t>
              </a:r>
            </a:p>
            <a:p>
              <a:pPr marL="0" lvl="0" indent="0">
                <a:lnSpc>
                  <a:spcPct val="100000"/>
                </a:lnSpc>
                <a:spcBef>
                  <a:spcPts val="0"/>
                </a:spcBef>
                <a:buNone/>
                <a:defRPr sz="900">
                  <a:latin typeface="+mj-lt"/>
                  <a:ea typeface="Varela Round"/>
                  <a:cs typeface="Poppins ExtraLight" panose="00000300000000000000" pitchFamily="2" charset="0"/>
                  <a:sym typeface="Varela Round"/>
                </a:defRPr>
              </a:pPr>
              <a:r>
                <a:t>3.4 Creación de nuevos recursos educativos digitales</a:t>
              </a:r>
            </a:p>
            <a:p>
              <a:pPr marL="0" lvl="0" indent="0">
                <a:lnSpc>
                  <a:spcPct val="100000"/>
                </a:lnSpc>
                <a:spcBef>
                  <a:spcPts val="0"/>
                </a:spcBef>
                <a:buNone/>
                <a:defRPr sz="900">
                  <a:latin typeface="+mj-lt"/>
                  <a:ea typeface="Varela Round"/>
                  <a:cs typeface="Poppins ExtraLight" panose="00000300000000000000" pitchFamily="2" charset="0"/>
                  <a:sym typeface="Varela Round"/>
                </a:defRPr>
              </a:pPr>
              <a:r>
                <a:t>3.5 Desarrollo conjunto de nuevos recursos de educación digital</a:t>
              </a:r>
            </a:p>
            <a:p>
              <a:pPr marL="0" lvl="0" indent="0">
                <a:lnSpc>
                  <a:spcPct val="100000"/>
                </a:lnSpc>
                <a:spcBef>
                  <a:spcPts val="0"/>
                </a:spcBef>
                <a:buNone/>
                <a:defRPr sz="900">
                  <a:latin typeface="+mj-lt"/>
                  <a:ea typeface="Varela Round"/>
                  <a:cs typeface="Poppins ExtraLight" panose="00000300000000000000" pitchFamily="2" charset="0"/>
                  <a:sym typeface="Varela Round"/>
                </a:defRPr>
              </a:pPr>
              <a:r>
                <a:t>3.6 Evaluación de los resultados de aprendizaje de los nuevos recursos educativos digitales</a:t>
              </a:r>
            </a:p>
            <a:p>
              <a:pPr marL="0" lvl="0" indent="0">
                <a:lnSpc>
                  <a:spcPct val="100000"/>
                </a:lnSpc>
                <a:spcBef>
                  <a:spcPts val="0"/>
                </a:spcBef>
                <a:buNone/>
                <a:defRPr sz="900">
                  <a:latin typeface="+mj-lt"/>
                  <a:ea typeface="Varela Round"/>
                  <a:cs typeface="Poppins ExtraLight" panose="00000300000000000000" pitchFamily="2" charset="0"/>
                  <a:sym typeface="Varela Round"/>
                </a:defRPr>
              </a:pPr>
              <a:r>
                <a:t>3.7 Comprender las licencias atribuibles a los nuevos recursos de educación digital</a:t>
              </a:r>
            </a:p>
            <a:p>
              <a:pPr marL="0" lvl="0" indent="0">
                <a:lnSpc>
                  <a:spcPct val="100000"/>
                </a:lnSpc>
                <a:spcBef>
                  <a:spcPts val="0"/>
                </a:spcBef>
                <a:buNone/>
              </a:pPr>
              <a:endParaRPr sz="1500">
                <a:latin typeface="+mj-lt"/>
                <a:ea typeface="Varela Round"/>
                <a:cs typeface="Poppins ExtraLight" panose="00000300000000000000" pitchFamily="2" charset="0"/>
                <a:sym typeface="Varela Round"/>
              </a:endParaRPr>
            </a:p>
          </p:txBody>
        </p:sp>
      </p:grpSp>
      <p:grpSp>
        <p:nvGrpSpPr>
          <p:cNvPr id="5" name="Gruppo 4"/>
          <p:cNvGrpSpPr/>
          <p:nvPr/>
        </p:nvGrpSpPr>
        <p:grpSpPr>
          <a:xfrm>
            <a:off x="8079139" y="2306976"/>
            <a:ext cx="2291660" cy="2625220"/>
            <a:chOff x="5859431" y="1939272"/>
            <a:chExt cx="2128540" cy="2992925"/>
          </a:xfrm>
        </p:grpSpPr>
        <p:sp>
          <p:nvSpPr>
            <p:cNvPr id="14" name="Rettangolo con angoli arrotondati 13">
              <a:extLst>
                <a:ext uri="{FF2B5EF4-FFF2-40B4-BE49-F238E27FC236}">
                  <a16:creationId xmlns:a16="http://schemas.microsoft.com/office/drawing/2014/main" id="{098461E4-174A-425F-8D4E-6C2A1435684E}"/>
                </a:ext>
              </a:extLst>
            </p:cNvPr>
            <p:cNvSpPr/>
            <p:nvPr/>
          </p:nvSpPr>
          <p:spPr>
            <a:xfrm>
              <a:off x="5859431" y="1939272"/>
              <a:ext cx="1977032" cy="1145093"/>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sz="1400" b="1">
                  <a:solidFill>
                    <a:schemeClr val="bg1"/>
                  </a:solidFill>
                  <a:cs typeface="Poppins Medium" panose="00000600000000000000" pitchFamily="2" charset="0"/>
                </a:defRPr>
              </a:pPr>
              <a:r>
                <a:t>4: Gestionar, proteger y compartir recursos digitales</a:t>
              </a:r>
              <a:endParaRPr sz="1400" b="1">
                <a:solidFill>
                  <a:schemeClr val="bg1"/>
                </a:solidFill>
                <a:cs typeface="Poppins Medium" panose="00000600000000000000" pitchFamily="2" charset="0"/>
              </a:endParaRPr>
            </a:p>
          </p:txBody>
        </p:sp>
        <p:sp>
          <p:nvSpPr>
            <p:cNvPr id="18" name="Google Shape;351;p30">
              <a:extLst>
                <a:ext uri="{FF2B5EF4-FFF2-40B4-BE49-F238E27FC236}">
                  <a16:creationId xmlns:a16="http://schemas.microsoft.com/office/drawing/2014/main" id="{FDDA74B3-6893-4E01-8F9D-B9A10FE39D7D}"/>
                </a:ext>
              </a:extLst>
            </p:cNvPr>
            <p:cNvSpPr txBox="1">
              <a:spLocks/>
            </p:cNvSpPr>
            <p:nvPr/>
          </p:nvSpPr>
          <p:spPr>
            <a:xfrm>
              <a:off x="5859431" y="3576086"/>
              <a:ext cx="2128540" cy="1356111"/>
            </a:xfrm>
            <a:prstGeom prst="rect">
              <a:avLst/>
            </a:prstGeom>
          </p:spPr>
          <p:txBody>
            <a:bodyPr spcFirstLastPara="1" wrap="square" lIns="91425" tIns="91425" rIns="91425" bIns="91425" anchor="t"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lnSpc>
                  <a:spcPct val="100000"/>
                </a:lnSpc>
                <a:spcBef>
                  <a:spcPts val="0"/>
                </a:spcBef>
                <a:buNone/>
                <a:defRPr sz="900">
                  <a:latin typeface="+mj-lt"/>
                  <a:ea typeface="Varela Round"/>
                  <a:cs typeface="Poppins ExtraLight" panose="00000300000000000000" pitchFamily="2" charset="0"/>
                  <a:sym typeface="Varela Round"/>
                </a:defRPr>
              </a:pPr>
              <a:r>
                <a:t>4.1 Descripción general</a:t>
              </a:r>
            </a:p>
            <a:p>
              <a:pPr marL="0" lvl="0" indent="0">
                <a:lnSpc>
                  <a:spcPct val="100000"/>
                </a:lnSpc>
                <a:spcBef>
                  <a:spcPts val="0"/>
                </a:spcBef>
                <a:buNone/>
                <a:defRPr sz="900">
                  <a:latin typeface="+mj-lt"/>
                  <a:ea typeface="Varela Round"/>
                  <a:cs typeface="Poppins ExtraLight" panose="00000300000000000000" pitchFamily="2" charset="0"/>
                  <a:sym typeface="Varela Round"/>
                </a:defRPr>
              </a:pPr>
              <a:r>
                <a:t>4.2 Compartir recursos educativos digitales</a:t>
              </a:r>
            </a:p>
            <a:p>
              <a:pPr marL="0" lvl="0" indent="0">
                <a:lnSpc>
                  <a:spcPct val="100000"/>
                </a:lnSpc>
                <a:spcBef>
                  <a:spcPts val="0"/>
                </a:spcBef>
                <a:buNone/>
                <a:defRPr sz="900">
                  <a:latin typeface="+mj-lt"/>
                  <a:ea typeface="Varela Round"/>
                  <a:cs typeface="Poppins ExtraLight" panose="00000300000000000000" pitchFamily="2" charset="0"/>
                  <a:sym typeface="Varela Round"/>
                </a:defRPr>
              </a:pPr>
              <a:r>
                <a:t>4.3 Compartir los recursos educativos digitales en línea</a:t>
              </a:r>
            </a:p>
            <a:p>
              <a:pPr marL="0" lvl="0" indent="0">
                <a:lnSpc>
                  <a:spcPct val="100000"/>
                </a:lnSpc>
                <a:spcBef>
                  <a:spcPts val="0"/>
                </a:spcBef>
                <a:buNone/>
                <a:defRPr sz="900">
                  <a:latin typeface="+mj-lt"/>
                  <a:ea typeface="Varela Round"/>
                  <a:cs typeface="Poppins ExtraLight" panose="00000300000000000000" pitchFamily="2" charset="0"/>
                  <a:sym typeface="Varela Round"/>
                </a:defRPr>
              </a:pPr>
              <a:r>
                <a:t>4.4 Compartir el repositorio electrónico de los recursos educativos digitales</a:t>
              </a:r>
            </a:p>
            <a:p>
              <a:pPr marL="0" lvl="0" indent="0">
                <a:lnSpc>
                  <a:spcPct val="100000"/>
                </a:lnSpc>
                <a:spcBef>
                  <a:spcPts val="0"/>
                </a:spcBef>
                <a:buNone/>
                <a:defRPr sz="900">
                  <a:latin typeface="+mj-lt"/>
                  <a:ea typeface="Varela Round"/>
                  <a:cs typeface="Poppins ExtraLight" panose="00000300000000000000" pitchFamily="2" charset="0"/>
                  <a:sym typeface="Varela Round"/>
                </a:defRPr>
              </a:pPr>
              <a:r>
                <a:t>4.5 Referencia de las fuentes de recursos educativos digitales</a:t>
              </a:r>
            </a:p>
            <a:p>
              <a:pPr marL="0" lvl="0" indent="0">
                <a:lnSpc>
                  <a:spcPct val="100000"/>
                </a:lnSpc>
                <a:spcBef>
                  <a:spcPts val="0"/>
                </a:spcBef>
                <a:buNone/>
                <a:defRPr sz="900">
                  <a:latin typeface="+mj-lt"/>
                  <a:ea typeface="Varela Round"/>
                  <a:cs typeface="Poppins ExtraLight" panose="00000300000000000000" pitchFamily="2" charset="0"/>
                  <a:sym typeface="Varela Round"/>
                </a:defRPr>
              </a:pPr>
              <a:r>
                <a:t>4.6 Atribución de licencias abiertas a los recursos educativos digitales</a:t>
              </a:r>
            </a:p>
            <a:p>
              <a:pPr marL="0" lvl="0" indent="0">
                <a:lnSpc>
                  <a:spcPct val="100000"/>
                </a:lnSpc>
                <a:spcBef>
                  <a:spcPts val="0"/>
                </a:spcBef>
                <a:buNone/>
                <a:defRPr sz="900">
                  <a:latin typeface="+mj-lt"/>
                  <a:ea typeface="Varela Round"/>
                  <a:cs typeface="Poppins ExtraLight" panose="00000300000000000000" pitchFamily="2" charset="0"/>
                  <a:sym typeface="Varela Round"/>
                </a:defRPr>
              </a:pPr>
              <a:r>
                <a:t>4.7 </a:t>
              </a:r>
              <a:r>
                <a:rPr lang="es-ES"/>
                <a:t>Protección de datos sensibles de los usuarios de recursos educativos digitales</a:t>
              </a:r>
              <a:endParaRPr/>
            </a:p>
            <a:p>
              <a:pPr marL="0" lvl="0" indent="0">
                <a:lnSpc>
                  <a:spcPct val="100000"/>
                </a:lnSpc>
                <a:spcBef>
                  <a:spcPts val="0"/>
                </a:spcBef>
                <a:buNone/>
                <a:defRPr sz="900">
                  <a:latin typeface="+mj-lt"/>
                  <a:ea typeface="Varela Round"/>
                  <a:cs typeface="Poppins ExtraLight" panose="00000300000000000000" pitchFamily="2" charset="0"/>
                  <a:sym typeface="Varela Round"/>
                </a:defRPr>
              </a:pPr>
              <a:r>
                <a:t>4.8 Compartir datos administrativos y relacionados con los estudiantes</a:t>
              </a:r>
            </a:p>
            <a:p>
              <a:pPr marL="0" lvl="0" indent="0">
                <a:lnSpc>
                  <a:spcPct val="100000"/>
                </a:lnSpc>
                <a:spcBef>
                  <a:spcPts val="0"/>
                </a:spcBef>
                <a:buNone/>
              </a:pPr>
              <a:endParaRPr sz="1500">
                <a:latin typeface="+mj-lt"/>
                <a:ea typeface="Varela Round"/>
                <a:cs typeface="Poppins ExtraLight" panose="00000300000000000000" pitchFamily="2" charset="0"/>
                <a:sym typeface="Varela Round"/>
              </a:endParaRPr>
            </a:p>
          </p:txBody>
        </p:sp>
      </p:grpSp>
      <p:cxnSp>
        <p:nvCxnSpPr>
          <p:cNvPr id="26" name="Google Shape;334;p29">
            <a:extLst>
              <a:ext uri="{FF2B5EF4-FFF2-40B4-BE49-F238E27FC236}">
                <a16:creationId xmlns:a16="http://schemas.microsoft.com/office/drawing/2014/main" id="{C6C0365D-8A1A-4162-9BF8-DEC89C181B1C}"/>
              </a:ext>
            </a:extLst>
          </p:cNvPr>
          <p:cNvCxnSpPr>
            <a:cxnSpLocks noChangeAspect="1"/>
          </p:cNvCxnSpPr>
          <p:nvPr/>
        </p:nvCxnSpPr>
        <p:spPr>
          <a:xfrm>
            <a:off x="528320" y="3631149"/>
            <a:ext cx="9469120" cy="0"/>
          </a:xfrm>
          <a:prstGeom prst="straightConnector1">
            <a:avLst/>
          </a:prstGeom>
          <a:noFill/>
          <a:ln w="9525" cap="flat" cmpd="sng">
            <a:solidFill>
              <a:srgbClr val="8CAB49"/>
            </a:solidFill>
            <a:prstDash val="dash"/>
            <a:round/>
            <a:headEnd type="none" w="med" len="med"/>
            <a:tailEnd type="none" w="med" len="med"/>
          </a:ln>
        </p:spPr>
      </p:cxnSp>
      <p:sp>
        <p:nvSpPr>
          <p:cNvPr id="27" name="object 17">
            <a:extLst>
              <a:ext uri="{FF2B5EF4-FFF2-40B4-BE49-F238E27FC236}">
                <a16:creationId xmlns:a16="http://schemas.microsoft.com/office/drawing/2014/main" id="{4927047E-E72C-415A-9708-9E74063045C6}"/>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a:lstStyle/>
          <a:p>
            <a:endParaRPr/>
          </a:p>
        </p:txBody>
      </p:sp>
    </p:spTree>
    <p:extLst>
      <p:ext uri="{BB962C8B-B14F-4D97-AF65-F5344CB8AC3E}">
        <p14:creationId xmlns:p14="http://schemas.microsoft.com/office/powerpoint/2010/main" val="1653442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6594205"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anchor="ctr"/>
          <a:lstStyle/>
          <a:p>
            <a:pPr marL="108000" lvl="0">
              <a:lnSpc>
                <a:spcPts val="1800"/>
              </a:lnSpc>
              <a:defRPr sz="2000" b="1">
                <a:solidFill>
                  <a:prstClr val="white"/>
                </a:solidFill>
                <a:cs typeface="Poppins Medium" panose="00000600000000000000" pitchFamily="2" charset="0"/>
              </a:defRPr>
            </a:pPr>
            <a:r>
              <a:t>Una introducción del usuario a ÁREA 2: Recursos digitales </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8238310" cy="1416748"/>
          </a:xfrm>
          <a:prstGeom prst="rect">
            <a:avLst/>
          </a:prstGeom>
          <a:noFill/>
        </p:spPr>
        <p:txBody>
          <a:bodyPr wrap="square" numCol="1">
            <a:noAutofit/>
          </a:bodyPr>
          <a:lstStyle/>
          <a:p>
            <a:pPr indent="-285750" algn="just">
              <a:buFont typeface="Arial" panose="020B0604020202020204" pitchFamily="34" charset="0"/>
              <a:buChar char="•"/>
              <a:defRPr sz="2000" b="1">
                <a:cs typeface="Poppins Medium" panose="00000600000000000000" pitchFamily="2" charset="0"/>
              </a:defRPr>
            </a:pPr>
            <a:r>
              <a:t>¿Qué pasa con el </a:t>
            </a:r>
            <a:r>
              <a:rPr i="1"/>
              <a:t>Área 2: Recursos digitales</a:t>
            </a:r>
            <a:r>
              <a:rPr lang="es-ES" i="1"/>
              <a:t>?</a:t>
            </a:r>
            <a:endParaRPr i="1"/>
          </a:p>
          <a:p>
            <a:pPr marL="284400" lvl="0" algn="just">
              <a:lnSpc>
                <a:spcPct val="120000"/>
              </a:lnSpc>
              <a:defRPr sz="1600">
                <a:solidFill>
                  <a:prstClr val="black"/>
                </a:solidFill>
                <a:latin typeface="Calibri Light" panose="020F0302020204030204"/>
                <a:cs typeface="Poppins ExtraLight" panose="00000300000000000000" pitchFamily="2" charset="0"/>
              </a:defRPr>
            </a:pPr>
            <a:r>
              <a:rPr i="1"/>
              <a:t>Los recursos digitales </a:t>
            </a:r>
            <a:r>
              <a:t>son el segundo de los seis pilares en total identificados por DigCompEdu como áreas de formación clave para la mejora de las capacidades digitales de los educadores y profesores y el desarrollo de capacidades en el campo de la educación digital. </a:t>
            </a:r>
          </a:p>
        </p:txBody>
      </p:sp>
      <p:sp>
        <p:nvSpPr>
          <p:cNvPr id="11" name="TextBox 54">
            <a:extLst>
              <a:ext uri="{FF2B5EF4-FFF2-40B4-BE49-F238E27FC236}">
                <a16:creationId xmlns:a16="http://schemas.microsoft.com/office/drawing/2014/main" id="{469A6D6B-69A1-4FF7-A4BD-4C4BC6E53D7D}"/>
              </a:ext>
            </a:extLst>
          </p:cNvPr>
          <p:cNvSpPr txBox="1"/>
          <p:nvPr/>
        </p:nvSpPr>
        <p:spPr>
          <a:xfrm>
            <a:off x="624880" y="3813766"/>
            <a:ext cx="8239720" cy="1575127"/>
          </a:xfrm>
          <a:prstGeom prst="rect">
            <a:avLst/>
          </a:prstGeom>
          <a:noFill/>
        </p:spPr>
        <p:txBody>
          <a:bodyPr wrap="square" numCol="1">
            <a:noAutofit/>
          </a:bodyPr>
          <a:lstStyle/>
          <a:p>
            <a:pPr lvl="0" indent="-285750" algn="just">
              <a:buFont typeface="Arial" panose="020B0604020202020204" pitchFamily="34" charset="0"/>
              <a:buChar char="•"/>
              <a:defRPr sz="2000" b="1">
                <a:solidFill>
                  <a:prstClr val="black"/>
                </a:solidFill>
                <a:cs typeface="Poppins Medium" panose="00000600000000000000" pitchFamily="2" charset="0"/>
              </a:defRPr>
            </a:pPr>
            <a:r>
              <a:t>¿Por qué la necesidad de un área de formación sobre recursos digitales? </a:t>
            </a:r>
          </a:p>
          <a:p>
            <a:pPr marL="284400" lvl="0" algn="just">
              <a:lnSpc>
                <a:spcPct val="120000"/>
              </a:lnSpc>
              <a:defRPr sz="1600">
                <a:solidFill>
                  <a:prstClr val="black"/>
                </a:solidFill>
                <a:latin typeface="Calibri Light" panose="020F0302020204030204"/>
                <a:cs typeface="Poppins ExtraLight" panose="00000300000000000000" pitchFamily="2" charset="0"/>
              </a:defRPr>
            </a:pPr>
            <a:r>
              <a:t>Hoy en día, los educadores y maestros tienen disponibles una gran cantidad de recursos y herramientas en las que pueden confiar para implementar su contenido a los estudiantes de una manera más atractiva, interactiva y receptiva. Al mismo tiempo, tal cantidad de alternativas valiosas podrían no ser necesariamente de ayuda para los educadores y maestros que se acercan por primera vez a la educación digital. </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a:spAutoFit/>
          </a:bodyPr>
          <a:lstStyle/>
          <a:p>
            <a:pPr marL="108000">
              <a:tabLst>
                <a:tab pos="1205230" algn="l"/>
                <a:tab pos="1926589" algn="l"/>
                <a:tab pos="2915920" algn="l"/>
                <a:tab pos="3444875" algn="l"/>
                <a:tab pos="4383405" algn="l"/>
                <a:tab pos="6796405" algn="l"/>
              </a:tabLst>
              <a:defRPr sz="2000">
                <a:latin typeface="+mj-lt"/>
                <a:ea typeface="Microsoft Sans Serif" panose="020B0604020202020204" pitchFamily="34" charset="0"/>
                <a:cs typeface="Poppins ExtraLight" panose="00000300000000000000" pitchFamily="2" charset="0"/>
              </a:defRPr>
            </a:pPr>
            <a:r>
              <a:t>1.1 Información rápida </a:t>
            </a:r>
          </a:p>
        </p:txBody>
      </p:sp>
      <p:cxnSp>
        <p:nvCxnSpPr>
          <p:cNvPr id="19" name="Google Shape;334;p29">
            <a:extLst>
              <a:ext uri="{FF2B5EF4-FFF2-40B4-BE49-F238E27FC236}">
                <a16:creationId xmlns:a16="http://schemas.microsoft.com/office/drawing/2014/main" id="{83CC4FBE-B3BF-4003-95E3-31BC19418861}"/>
              </a:ext>
            </a:extLst>
          </p:cNvPr>
          <p:cNvCxnSpPr>
            <a:cxnSpLocks noChangeAspect="1"/>
          </p:cNvCxnSpPr>
          <p:nvPr/>
        </p:nvCxnSpPr>
        <p:spPr>
          <a:xfrm>
            <a:off x="528320" y="3631149"/>
            <a:ext cx="9469120" cy="0"/>
          </a:xfrm>
          <a:prstGeom prst="straightConnector1">
            <a:avLst/>
          </a:prstGeom>
          <a:noFill/>
          <a:ln w="9525" cap="flat" cmpd="sng">
            <a:solidFill>
              <a:srgbClr val="8CAB49"/>
            </a:solidFill>
            <a:prstDash val="dash"/>
            <a:round/>
            <a:headEnd type="none" w="med" len="med"/>
            <a:tailEnd type="none" w="med" len="med"/>
          </a:ln>
        </p:spPr>
      </p:cxn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a:lstStyle/>
          <a:p>
            <a:endParaRPr/>
          </a:p>
        </p:txBody>
      </p:sp>
    </p:spTree>
    <p:extLst>
      <p:ext uri="{BB962C8B-B14F-4D97-AF65-F5344CB8AC3E}">
        <p14:creationId xmlns:p14="http://schemas.microsoft.com/office/powerpoint/2010/main" val="919464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6594205"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anchor="ctr"/>
          <a:lstStyle/>
          <a:p>
            <a:pPr marL="108000" lvl="0">
              <a:lnSpc>
                <a:spcPts val="1800"/>
              </a:lnSpc>
              <a:defRPr sz="2000" b="1">
                <a:solidFill>
                  <a:prstClr val="white"/>
                </a:solidFill>
                <a:cs typeface="Poppins Medium" panose="00000600000000000000" pitchFamily="2" charset="0"/>
              </a:defRPr>
            </a:pPr>
            <a:r>
              <a:t>Una introducción del usuario a ÁREA 2: Recursos digitales </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4880" y="2031785"/>
            <a:ext cx="8974910" cy="1416748"/>
          </a:xfrm>
          <a:prstGeom prst="rect">
            <a:avLst/>
          </a:prstGeom>
          <a:noFill/>
        </p:spPr>
        <p:txBody>
          <a:bodyPr wrap="square" numCol="1">
            <a:noAutofit/>
          </a:bodyPr>
          <a:lstStyle/>
          <a:p>
            <a:pPr indent="-285750" algn="just">
              <a:buFont typeface="Arial" panose="020B0604020202020204" pitchFamily="34" charset="0"/>
              <a:buChar char="•"/>
              <a:defRPr sz="2000" b="1">
                <a:cs typeface="Poppins Medium" panose="00000600000000000000" pitchFamily="2" charset="0"/>
              </a:defRPr>
            </a:pPr>
            <a:r>
              <a:t>Hay demasiadas opciones...</a:t>
            </a:r>
            <a:endParaRPr sz="2000" b="1" i="1">
              <a:cs typeface="Poppins Medium" panose="00000600000000000000" pitchFamily="2" charset="0"/>
            </a:endParaRPr>
          </a:p>
          <a:p>
            <a:pPr marL="284400" lvl="0" algn="just">
              <a:lnSpc>
                <a:spcPct val="120000"/>
              </a:lnSpc>
              <a:defRPr sz="1600">
                <a:solidFill>
                  <a:prstClr val="black"/>
                </a:solidFill>
                <a:latin typeface="Calibri Light" panose="020F0302020204030204"/>
                <a:cs typeface="Poppins ExtraLight" panose="00000300000000000000" pitchFamily="2" charset="0"/>
              </a:defRPr>
            </a:pPr>
            <a:r>
              <a:t>Los maestros y educadores de cada orden y grado </a:t>
            </a:r>
            <a:r>
              <a:rPr lang="es-ES"/>
              <a:t>tienen mucho donde </a:t>
            </a:r>
            <a:r>
              <a:t>elegir en el número y la naturaleza del contenido digital que pueden proponer a sus estudiantes. Para garantizar una experiencia de aprendizaje impactante y agradable a los estudiantes, los educadores deben ser capaces de seleccionar, readaptar y administrar el recurso más adecuado.</a:t>
            </a:r>
          </a:p>
        </p:txBody>
      </p:sp>
      <p:sp>
        <p:nvSpPr>
          <p:cNvPr id="11" name="TextBox 54">
            <a:extLst>
              <a:ext uri="{FF2B5EF4-FFF2-40B4-BE49-F238E27FC236}">
                <a16:creationId xmlns:a16="http://schemas.microsoft.com/office/drawing/2014/main" id="{469A6D6B-69A1-4FF7-A4BD-4C4BC6E53D7D}"/>
              </a:ext>
            </a:extLst>
          </p:cNvPr>
          <p:cNvSpPr txBox="1"/>
          <p:nvPr/>
        </p:nvSpPr>
        <p:spPr>
          <a:xfrm>
            <a:off x="624880" y="3813766"/>
            <a:ext cx="8976320" cy="1575127"/>
          </a:xfrm>
          <a:prstGeom prst="rect">
            <a:avLst/>
          </a:prstGeom>
          <a:noFill/>
        </p:spPr>
        <p:txBody>
          <a:bodyPr wrap="square" numCol="1">
            <a:noAutofit/>
          </a:bodyPr>
          <a:lstStyle/>
          <a:p>
            <a:pPr lvl="0" indent="-285750" algn="just">
              <a:buFont typeface="Arial" panose="020B0604020202020204" pitchFamily="34" charset="0"/>
              <a:buChar char="•"/>
              <a:defRPr sz="2000" b="1">
                <a:solidFill>
                  <a:prstClr val="black"/>
                </a:solidFill>
                <a:cs typeface="Poppins Medium" panose="00000600000000000000" pitchFamily="2" charset="0"/>
              </a:defRPr>
            </a:pPr>
            <a:r>
              <a:t>Una cuestión de coherencia  </a:t>
            </a:r>
          </a:p>
          <a:p>
            <a:pPr marL="284400" lvl="0" algn="just">
              <a:lnSpc>
                <a:spcPct val="120000"/>
              </a:lnSpc>
              <a:defRPr sz="1600">
                <a:solidFill>
                  <a:prstClr val="black"/>
                </a:solidFill>
                <a:latin typeface="Calibri Light" panose="020F0302020204030204"/>
                <a:cs typeface="Poppins ExtraLight" panose="00000300000000000000" pitchFamily="2" charset="0"/>
              </a:defRPr>
            </a:pPr>
            <a:r>
              <a:t>Los recursos educativos digitales son eficaces cuando:</a:t>
            </a:r>
          </a:p>
          <a:p>
            <a:pPr marL="570150" lvl="0" indent="-285750" algn="just">
              <a:lnSpc>
                <a:spcPct val="120000"/>
              </a:lnSpc>
              <a:buFont typeface="Arial" panose="020B0604020202020204" pitchFamily="34" charset="0"/>
              <a:buChar char="•"/>
              <a:defRPr sz="1600">
                <a:solidFill>
                  <a:prstClr val="black"/>
                </a:solidFill>
                <a:latin typeface="Calibri Light" panose="020F0302020204030204"/>
                <a:cs typeface="Poppins ExtraLight" panose="00000300000000000000" pitchFamily="2" charset="0"/>
              </a:defRPr>
            </a:pPr>
            <a:r>
              <a:t>Coinciden (y posiblemente, superan) las expectativas de los estudiantes (es decir, el </a:t>
            </a:r>
            <a:r>
              <a:rPr i="1"/>
              <a:t>efecto WOW</a:t>
            </a:r>
            <a:r>
              <a:t>)</a:t>
            </a:r>
          </a:p>
          <a:p>
            <a:pPr marL="570150" lvl="0" indent="-285750" algn="just">
              <a:lnSpc>
                <a:spcPct val="120000"/>
              </a:lnSpc>
              <a:buFont typeface="Arial" panose="020B0604020202020204" pitchFamily="34" charset="0"/>
              <a:buChar char="•"/>
              <a:defRPr sz="1600">
                <a:solidFill>
                  <a:prstClr val="black"/>
                </a:solidFill>
                <a:latin typeface="Calibri Light" panose="020F0302020204030204"/>
                <a:cs typeface="Poppins ExtraLight" panose="00000300000000000000" pitchFamily="2" charset="0"/>
              </a:defRPr>
            </a:pPr>
            <a:r>
              <a:t>Son coherentes con el formato de la lección</a:t>
            </a:r>
          </a:p>
          <a:p>
            <a:pPr marL="570150" lvl="0" indent="-285750" algn="just">
              <a:lnSpc>
                <a:spcPct val="120000"/>
              </a:lnSpc>
              <a:buFont typeface="Arial" panose="020B0604020202020204" pitchFamily="34" charset="0"/>
              <a:buChar char="•"/>
              <a:defRPr sz="1600">
                <a:solidFill>
                  <a:prstClr val="black"/>
                </a:solidFill>
                <a:latin typeface="Calibri Light" panose="020F0302020204030204"/>
                <a:cs typeface="Poppins ExtraLight" panose="00000300000000000000" pitchFamily="2" charset="0"/>
              </a:defRPr>
            </a:pPr>
            <a:r>
              <a:t>Son fáciles de usar e interpretar (tanto por estudiantes como por educadores)</a:t>
            </a:r>
          </a:p>
          <a:p>
            <a:pPr marL="570150" lvl="0" indent="-285750" algn="just">
              <a:lnSpc>
                <a:spcPct val="120000"/>
              </a:lnSpc>
              <a:buFont typeface="Arial" panose="020B0604020202020204" pitchFamily="34" charset="0"/>
              <a:buChar char="•"/>
              <a:defRPr sz="1600">
                <a:solidFill>
                  <a:prstClr val="black"/>
                </a:solidFill>
                <a:latin typeface="Calibri Light" panose="020F0302020204030204"/>
                <a:cs typeface="Poppins ExtraLight" panose="00000300000000000000" pitchFamily="2" charset="0"/>
              </a:defRPr>
            </a:pPr>
            <a:r>
              <a:t>Son estimulantes, atractivos y en general atractivos.</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a:spAutoFit/>
          </a:bodyPr>
          <a:lstStyle/>
          <a:p>
            <a:pPr marL="108000">
              <a:tabLst>
                <a:tab pos="1205230" algn="l"/>
                <a:tab pos="1926589" algn="l"/>
                <a:tab pos="2915920" algn="l"/>
                <a:tab pos="3444875" algn="l"/>
                <a:tab pos="4383405" algn="l"/>
                <a:tab pos="6796405" algn="l"/>
              </a:tabLst>
              <a:defRPr sz="2000">
                <a:latin typeface="+mj-lt"/>
                <a:ea typeface="Microsoft Sans Serif" panose="020B0604020202020204" pitchFamily="34" charset="0"/>
                <a:cs typeface="Poppins ExtraLight" panose="00000300000000000000" pitchFamily="2" charset="0"/>
              </a:defRPr>
            </a:pPr>
            <a:r>
              <a:t>1.2 </a:t>
            </a:r>
            <a:r>
              <a:rPr lang="es-ES"/>
              <a:t>Las premisas</a:t>
            </a:r>
            <a:endParaRPr/>
          </a:p>
        </p:txBody>
      </p:sp>
      <p:cxnSp>
        <p:nvCxnSpPr>
          <p:cNvPr id="19" name="Google Shape;334;p29">
            <a:extLst>
              <a:ext uri="{FF2B5EF4-FFF2-40B4-BE49-F238E27FC236}">
                <a16:creationId xmlns:a16="http://schemas.microsoft.com/office/drawing/2014/main" id="{83CC4FBE-B3BF-4003-95E3-31BC19418861}"/>
              </a:ext>
            </a:extLst>
          </p:cNvPr>
          <p:cNvCxnSpPr>
            <a:cxnSpLocks noChangeAspect="1"/>
          </p:cNvCxnSpPr>
          <p:nvPr/>
        </p:nvCxnSpPr>
        <p:spPr>
          <a:xfrm>
            <a:off x="528320" y="3631149"/>
            <a:ext cx="9469120" cy="0"/>
          </a:xfrm>
          <a:prstGeom prst="straightConnector1">
            <a:avLst/>
          </a:prstGeom>
          <a:noFill/>
          <a:ln w="9525" cap="flat" cmpd="sng">
            <a:solidFill>
              <a:srgbClr val="8CAB49"/>
            </a:solidFill>
            <a:prstDash val="dash"/>
            <a:round/>
            <a:headEnd type="none" w="med" len="med"/>
            <a:tailEnd type="none" w="med" len="med"/>
          </a:ln>
        </p:spPr>
      </p:cxn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a:lstStyle/>
          <a:p>
            <a:endParaRPr/>
          </a:p>
        </p:txBody>
      </p:sp>
    </p:spTree>
    <p:extLst>
      <p:ext uri="{BB962C8B-B14F-4D97-AF65-F5344CB8AC3E}">
        <p14:creationId xmlns:p14="http://schemas.microsoft.com/office/powerpoint/2010/main" val="3658312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6594205"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anchor="ctr"/>
          <a:lstStyle/>
          <a:p>
            <a:pPr marL="108000" lvl="0">
              <a:lnSpc>
                <a:spcPts val="1800"/>
              </a:lnSpc>
              <a:defRPr sz="2000" b="1">
                <a:solidFill>
                  <a:prstClr val="white"/>
                </a:solidFill>
                <a:cs typeface="Poppins Medium" panose="00000600000000000000" pitchFamily="2" charset="0"/>
              </a:defRPr>
            </a:pPr>
            <a:r>
              <a:t>Una introducción del usuario a ÁREA 2: Recursos digitales </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7121" y="1935108"/>
            <a:ext cx="8022760" cy="1416748"/>
          </a:xfrm>
          <a:prstGeom prst="rect">
            <a:avLst/>
          </a:prstGeom>
          <a:noFill/>
        </p:spPr>
        <p:txBody>
          <a:bodyPr wrap="square" numCol="1">
            <a:noAutofit/>
          </a:bodyPr>
          <a:lstStyle/>
          <a:p>
            <a:pPr indent="-285750" algn="just">
              <a:buFont typeface="Arial" panose="020B0604020202020204" pitchFamily="34" charset="0"/>
              <a:buChar char="•"/>
              <a:defRPr sz="2000" b="1">
                <a:cs typeface="Poppins Medium" panose="00000600000000000000" pitchFamily="2" charset="0"/>
              </a:defRPr>
            </a:pPr>
            <a:r>
              <a:t>Selección, readaptación y gestión de recursos digitales</a:t>
            </a:r>
            <a:endParaRPr sz="2000" b="1" i="1">
              <a:cs typeface="Poppins Medium" panose="00000600000000000000" pitchFamily="2" charset="0"/>
            </a:endParaRPr>
          </a:p>
          <a:p>
            <a:pPr marL="284400" lvl="0" algn="just">
              <a:lnSpc>
                <a:spcPct val="120000"/>
              </a:lnSpc>
              <a:defRPr sz="1600">
                <a:solidFill>
                  <a:prstClr val="black"/>
                </a:solidFill>
                <a:latin typeface="Calibri Light" panose="020F0302020204030204"/>
                <a:cs typeface="Poppins ExtraLight" panose="00000300000000000000" pitchFamily="2" charset="0"/>
              </a:defRPr>
            </a:pPr>
            <a:r>
              <a:t>En el contexto de esta unidad de formación, los estudiantes serán introducidos en cada una de las competencias formalmente introducidas por DigCompEdu y reconocidas por el marco como instrumental para establecer adecuadamente la etapa de TI de una experiencia de aprendizaje digital.</a:t>
            </a:r>
          </a:p>
          <a:p>
            <a:pPr marL="284400" lvl="0" algn="just">
              <a:lnSpc>
                <a:spcPct val="120000"/>
              </a:lnSpc>
            </a:pPr>
            <a:endParaRPr sz="1600">
              <a:solidFill>
                <a:prstClr val="black"/>
              </a:solidFill>
              <a:latin typeface="Calibri Light" panose="020F0302020204030204"/>
              <a:cs typeface="Poppins ExtraLight" panose="00000300000000000000" pitchFamily="2" charset="0"/>
            </a:endParaRPr>
          </a:p>
          <a:p>
            <a:pPr marL="284400" lvl="0" algn="just">
              <a:lnSpc>
                <a:spcPct val="120000"/>
              </a:lnSpc>
              <a:defRPr sz="1600">
                <a:solidFill>
                  <a:prstClr val="black"/>
                </a:solidFill>
                <a:latin typeface="Calibri Light" panose="020F0302020204030204"/>
                <a:cs typeface="Poppins ExtraLight" panose="00000300000000000000" pitchFamily="2" charset="0"/>
              </a:defRPr>
            </a:pPr>
            <a:r>
              <a:t>De hecho, no por casualidad, AREA 2* se valora por el marco como el primer bloque de construcción para una experiencia de aprendizaje integral, impactante y efectiva: si los educadores no planifican el tipo de recursos digitales que necesitan para apoyar la enseñanza, será exponencialmente más difícil retener el compromiso del alumno y asegurar mayores estándares de calidad. </a:t>
            </a: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a:spAutoFit/>
          </a:bodyPr>
          <a:lstStyle/>
          <a:p>
            <a:pPr marL="108000">
              <a:tabLst>
                <a:tab pos="1205230" algn="l"/>
                <a:tab pos="1926589" algn="l"/>
                <a:tab pos="2915920" algn="l"/>
                <a:tab pos="3444875" algn="l"/>
                <a:tab pos="4383405" algn="l"/>
                <a:tab pos="6796405" algn="l"/>
              </a:tabLst>
              <a:defRPr sz="2000">
                <a:latin typeface="+mj-lt"/>
                <a:ea typeface="Microsoft Sans Serif" panose="020B0604020202020204" pitchFamily="34" charset="0"/>
                <a:cs typeface="Poppins ExtraLight" panose="00000300000000000000" pitchFamily="2" charset="0"/>
              </a:defRPr>
            </a:pPr>
            <a:r>
              <a:t>1.3 Una inmersión profunda </a:t>
            </a: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a:lstStyle/>
          <a:p>
            <a:endParaRPr/>
          </a:p>
        </p:txBody>
      </p:sp>
      <p:sp>
        <p:nvSpPr>
          <p:cNvPr id="8" name="TextBox 54">
            <a:extLst>
              <a:ext uri="{FF2B5EF4-FFF2-40B4-BE49-F238E27FC236}">
                <a16:creationId xmlns:a16="http://schemas.microsoft.com/office/drawing/2014/main" id="{2F17DC47-0BEE-4ED4-BA6B-A229EF47F4E7}"/>
              </a:ext>
            </a:extLst>
          </p:cNvPr>
          <p:cNvSpPr txBox="1"/>
          <p:nvPr/>
        </p:nvSpPr>
        <p:spPr>
          <a:xfrm>
            <a:off x="904723" y="5445446"/>
            <a:ext cx="7272000" cy="323429"/>
          </a:xfrm>
          <a:prstGeom prst="rect">
            <a:avLst/>
          </a:prstGeom>
          <a:noFill/>
        </p:spPr>
        <p:txBody>
          <a:bodyPr wrap="square" numCol="1">
            <a:noAutofit/>
          </a:bodyPr>
          <a:lstStyle/>
          <a:p>
            <a:pPr algn="just">
              <a:defRPr sz="1000" i="1">
                <a:cs typeface="Poppins ExtraLight" panose="00000300000000000000" pitchFamily="2" charset="0"/>
              </a:defRPr>
            </a:pPr>
            <a:r>
              <a:t>*El área 1 se refiere al Compromiso Profesional y todavía está en la dimensión de las relaciones entre pares solo dentro de la organización.</a:t>
            </a:r>
            <a:endParaRPr sz="1000" i="1">
              <a:solidFill>
                <a:prstClr val="black"/>
              </a:solidFill>
              <a:latin typeface="Calibri Light" panose="020F0302020204030204"/>
              <a:cs typeface="Poppins ExtraLight" panose="00000300000000000000" pitchFamily="2" charset="0"/>
            </a:endParaRPr>
          </a:p>
        </p:txBody>
      </p:sp>
    </p:spTree>
    <p:extLst>
      <p:ext uri="{BB962C8B-B14F-4D97-AF65-F5344CB8AC3E}">
        <p14:creationId xmlns:p14="http://schemas.microsoft.com/office/powerpoint/2010/main" val="1935013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29" y="669816"/>
            <a:ext cx="6594205"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anchor="ctr"/>
          <a:lstStyle/>
          <a:p>
            <a:pPr marL="108000" lvl="0">
              <a:lnSpc>
                <a:spcPts val="1800"/>
              </a:lnSpc>
              <a:defRPr sz="2000" b="1">
                <a:solidFill>
                  <a:prstClr val="white"/>
                </a:solidFill>
                <a:cs typeface="Poppins Medium" panose="00000600000000000000" pitchFamily="2" charset="0"/>
              </a:defRPr>
            </a:pPr>
            <a:r>
              <a:t>Una introducción del usuario a ÁREA 2: Recursos digitales </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17824" y="1874658"/>
            <a:ext cx="7272000" cy="359967"/>
          </a:xfrm>
          <a:prstGeom prst="rect">
            <a:avLst/>
          </a:prstGeom>
          <a:noFill/>
        </p:spPr>
        <p:txBody>
          <a:bodyPr wrap="square" numCol="1">
            <a:noAutofit/>
          </a:bodyPr>
          <a:lstStyle/>
          <a:p>
            <a:pPr indent="-285750" algn="just">
              <a:buFont typeface="Arial" panose="020B0604020202020204" pitchFamily="34" charset="0"/>
              <a:buChar char="•"/>
              <a:defRPr sz="2000" b="1">
                <a:cs typeface="Poppins Medium" panose="00000600000000000000" pitchFamily="2" charset="0"/>
              </a:defRPr>
            </a:pPr>
            <a:r>
              <a:t>El enfoque de tres dimensiones de los recursos digitales</a:t>
            </a:r>
            <a:endParaRPr sz="2000" b="1" i="1">
              <a:cs typeface="Poppins Medium" panose="00000600000000000000" pitchFamily="2"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a:spAutoFit/>
          </a:bodyPr>
          <a:lstStyle/>
          <a:p>
            <a:pPr marL="108000">
              <a:tabLst>
                <a:tab pos="1205230" algn="l"/>
                <a:tab pos="1926589" algn="l"/>
                <a:tab pos="2915920" algn="l"/>
                <a:tab pos="3444875" algn="l"/>
                <a:tab pos="4383405" algn="l"/>
                <a:tab pos="6796405" algn="l"/>
              </a:tabLst>
              <a:defRPr sz="2000">
                <a:latin typeface="+mj-lt"/>
                <a:ea typeface="Microsoft Sans Serif" panose="020B0604020202020204" pitchFamily="34" charset="0"/>
                <a:cs typeface="Poppins ExtraLight" panose="00000300000000000000" pitchFamily="2" charset="0"/>
              </a:defRPr>
            </a:pPr>
            <a:r>
              <a:t>1.4 ÁREA 2 en sus fundamentos  </a:t>
            </a:r>
          </a:p>
        </p:txBody>
      </p:sp>
      <p:sp>
        <p:nvSpPr>
          <p:cNvPr id="8" name="TextBox 54">
            <a:extLst>
              <a:ext uri="{FF2B5EF4-FFF2-40B4-BE49-F238E27FC236}">
                <a16:creationId xmlns:a16="http://schemas.microsoft.com/office/drawing/2014/main" id="{2F17DC47-0BEE-4ED4-BA6B-A229EF47F4E7}"/>
              </a:ext>
            </a:extLst>
          </p:cNvPr>
          <p:cNvSpPr txBox="1"/>
          <p:nvPr/>
        </p:nvSpPr>
        <p:spPr>
          <a:xfrm>
            <a:off x="1081261" y="2484819"/>
            <a:ext cx="2624641" cy="323429"/>
          </a:xfrm>
          <a:prstGeom prst="rect">
            <a:avLst/>
          </a:prstGeom>
          <a:noFill/>
        </p:spPr>
        <p:txBody>
          <a:bodyPr wrap="square" numCol="1" anchor="ctr">
            <a:noAutofit/>
          </a:bodyPr>
          <a:lstStyle/>
          <a:p>
            <a:pPr algn="ctr">
              <a:defRPr sz="1500" i="1">
                <a:cs typeface="Poppins ExtraLight" panose="00000300000000000000" pitchFamily="2" charset="0"/>
              </a:defRPr>
            </a:pPr>
            <a:r>
              <a:t>Selección de recursos digitales </a:t>
            </a:r>
            <a:endParaRPr sz="1500" i="1">
              <a:solidFill>
                <a:prstClr val="black"/>
              </a:solidFill>
              <a:latin typeface="Calibri Light" panose="020F0302020204030204"/>
              <a:cs typeface="Poppins ExtraLight" panose="00000300000000000000" pitchFamily="2" charset="0"/>
            </a:endParaRPr>
          </a:p>
        </p:txBody>
      </p:sp>
      <p:sp>
        <p:nvSpPr>
          <p:cNvPr id="7" name="TextBox 54">
            <a:extLst>
              <a:ext uri="{FF2B5EF4-FFF2-40B4-BE49-F238E27FC236}">
                <a16:creationId xmlns:a16="http://schemas.microsoft.com/office/drawing/2014/main" id="{2F17DC47-0BEE-4ED4-BA6B-A229EF47F4E7}"/>
              </a:ext>
            </a:extLst>
          </p:cNvPr>
          <p:cNvSpPr txBox="1"/>
          <p:nvPr/>
        </p:nvSpPr>
        <p:spPr>
          <a:xfrm>
            <a:off x="3872742" y="2378507"/>
            <a:ext cx="3380921" cy="323429"/>
          </a:xfrm>
          <a:prstGeom prst="rect">
            <a:avLst/>
          </a:prstGeom>
          <a:noFill/>
        </p:spPr>
        <p:txBody>
          <a:bodyPr wrap="square" numCol="1" anchor="ctr">
            <a:noAutofit/>
          </a:bodyPr>
          <a:lstStyle/>
          <a:p>
            <a:pPr algn="ctr">
              <a:defRPr sz="1500" i="1">
                <a:cs typeface="Poppins ExtraLight" panose="00000300000000000000" pitchFamily="2" charset="0"/>
              </a:defRPr>
            </a:pPr>
            <a:r>
              <a:t>Creación y modificación de Recursos Digitales</a:t>
            </a:r>
            <a:endParaRPr sz="1500" i="1">
              <a:solidFill>
                <a:prstClr val="black"/>
              </a:solidFill>
              <a:latin typeface="Calibri Light" panose="020F0302020204030204"/>
              <a:cs typeface="Poppins ExtraLight" panose="00000300000000000000" pitchFamily="2" charset="0"/>
            </a:endParaRPr>
          </a:p>
        </p:txBody>
      </p:sp>
      <p:sp>
        <p:nvSpPr>
          <p:cNvPr id="10" name="TextBox 54">
            <a:extLst>
              <a:ext uri="{FF2B5EF4-FFF2-40B4-BE49-F238E27FC236}">
                <a16:creationId xmlns:a16="http://schemas.microsoft.com/office/drawing/2014/main" id="{2F17DC47-0BEE-4ED4-BA6B-A229EF47F4E7}"/>
              </a:ext>
            </a:extLst>
          </p:cNvPr>
          <p:cNvSpPr txBox="1"/>
          <p:nvPr/>
        </p:nvSpPr>
        <p:spPr>
          <a:xfrm>
            <a:off x="7439661" y="2495357"/>
            <a:ext cx="4215333" cy="323429"/>
          </a:xfrm>
          <a:prstGeom prst="rect">
            <a:avLst/>
          </a:prstGeom>
          <a:noFill/>
        </p:spPr>
        <p:txBody>
          <a:bodyPr wrap="square" numCol="1" anchor="ctr">
            <a:noAutofit/>
          </a:bodyPr>
          <a:lstStyle/>
          <a:p>
            <a:pPr algn="ctr">
              <a:defRPr sz="1500" i="1">
                <a:cs typeface="Poppins ExtraLight" panose="00000300000000000000" pitchFamily="2" charset="0"/>
              </a:defRPr>
            </a:pPr>
            <a:r>
              <a:t>Gestión, protección y puesta en común de los recursos digitales</a:t>
            </a:r>
            <a:endParaRPr sz="1500" i="1">
              <a:solidFill>
                <a:prstClr val="black"/>
              </a:solidFill>
              <a:latin typeface="Calibri Light" panose="020F0302020204030204"/>
              <a:cs typeface="Poppins ExtraLight" panose="00000300000000000000" pitchFamily="2" charset="0"/>
            </a:endParaRPr>
          </a:p>
        </p:txBody>
      </p:sp>
      <p:sp>
        <p:nvSpPr>
          <p:cNvPr id="2" name="Rettangolo 1"/>
          <p:cNvSpPr/>
          <p:nvPr/>
        </p:nvSpPr>
        <p:spPr>
          <a:xfrm>
            <a:off x="1097397" y="2809835"/>
            <a:ext cx="2634268" cy="2031325"/>
          </a:xfrm>
          <a:prstGeom prst="rect">
            <a:avLst/>
          </a:prstGeom>
        </p:spPr>
        <p:txBody>
          <a:bodyPr wrap="square">
            <a:spAutoFit/>
          </a:bodyPr>
          <a:lstStyle/>
          <a:p>
            <a:pPr algn="just">
              <a:defRPr sz="1400">
                <a:latin typeface="+mj-lt"/>
              </a:defRPr>
            </a:pPr>
            <a:r>
              <a:t>Identificar, evaluar y seleccionar recursos digitales para la enseñanza y el aprendizaje. Considerar el objetivo de aprendizaje específico, el contexto, el enfoque pedagógico y el grupo de aprendices, al seleccionar recursos digitales y planificar su uso.</a:t>
            </a:r>
          </a:p>
        </p:txBody>
      </p:sp>
      <p:sp>
        <p:nvSpPr>
          <p:cNvPr id="11" name="Rettangolo 10"/>
          <p:cNvSpPr/>
          <p:nvPr/>
        </p:nvSpPr>
        <p:spPr>
          <a:xfrm>
            <a:off x="4021097" y="2792656"/>
            <a:ext cx="3275421" cy="1815882"/>
          </a:xfrm>
          <a:prstGeom prst="rect">
            <a:avLst/>
          </a:prstGeom>
        </p:spPr>
        <p:txBody>
          <a:bodyPr wrap="square">
            <a:spAutoFit/>
          </a:bodyPr>
          <a:lstStyle/>
          <a:p>
            <a:pPr algn="just">
              <a:defRPr sz="1400">
                <a:latin typeface="+mj-lt"/>
              </a:defRPr>
            </a:pPr>
            <a:r>
              <a:t>Modificar y construir sobre los recursos existentes con licencia abierta y otros recursos cuando esto esté permitido. Crear o co-crear nuevos recursos educativos digitales. Considerar el objetivo de aprendizaje específico, el contexto, el enfoque pedagógico y el grupo de aprendices, al diseñar recursos digitales y planificar su uso.</a:t>
            </a:r>
          </a:p>
        </p:txBody>
      </p:sp>
      <p:sp>
        <p:nvSpPr>
          <p:cNvPr id="12" name="Rettangolo 11"/>
          <p:cNvSpPr/>
          <p:nvPr/>
        </p:nvSpPr>
        <p:spPr>
          <a:xfrm>
            <a:off x="7439662" y="2892057"/>
            <a:ext cx="4215334" cy="1600438"/>
          </a:xfrm>
          <a:prstGeom prst="rect">
            <a:avLst/>
          </a:prstGeom>
        </p:spPr>
        <p:txBody>
          <a:bodyPr wrap="square">
            <a:spAutoFit/>
          </a:bodyPr>
          <a:lstStyle/>
          <a:p>
            <a:pPr algn="just">
              <a:defRPr sz="1400">
                <a:latin typeface="+mj-lt"/>
              </a:defRPr>
            </a:pPr>
            <a:r>
              <a:t>Organizar el contenido digital y ponerlo a disposición de los alumnos, padres y otros educadores. Proteger eficazmente el contenido digital sensible. Respetar y aplicar correctamente las normas de privacidad y derechos de autor. Comprender el uso y la creación de licencias abiertas y recursos educativos abiertos, incluida su atribución adecuada.</a:t>
            </a:r>
          </a:p>
        </p:txBody>
      </p:sp>
      <p:grpSp>
        <p:nvGrpSpPr>
          <p:cNvPr id="13" name="Gruppo 12">
            <a:extLst>
              <a:ext uri="{FF2B5EF4-FFF2-40B4-BE49-F238E27FC236}">
                <a16:creationId xmlns:a16="http://schemas.microsoft.com/office/drawing/2014/main" id="{11231308-0EEC-4C16-9756-2F58B951E290}"/>
              </a:ext>
            </a:extLst>
          </p:cNvPr>
          <p:cNvGrpSpPr>
            <a:grpSpLocks noChangeAspect="1"/>
          </p:cNvGrpSpPr>
          <p:nvPr/>
        </p:nvGrpSpPr>
        <p:grpSpPr>
          <a:xfrm>
            <a:off x="1744690" y="4791318"/>
            <a:ext cx="1311215" cy="930963"/>
            <a:chOff x="6955701" y="2238940"/>
            <a:chExt cx="3578490" cy="2551227"/>
          </a:xfrm>
        </p:grpSpPr>
        <p:sp>
          <p:nvSpPr>
            <p:cNvPr id="14" name="Figura a mano libera: forma 55">
              <a:extLst>
                <a:ext uri="{FF2B5EF4-FFF2-40B4-BE49-F238E27FC236}">
                  <a16:creationId xmlns:a16="http://schemas.microsoft.com/office/drawing/2014/main" id="{A3E8EAFD-7FC3-4BED-9F27-EF5E530BEE42}"/>
                </a:ext>
              </a:extLst>
            </p:cNvPr>
            <p:cNvSpPr/>
            <p:nvPr/>
          </p:nvSpPr>
          <p:spPr>
            <a:xfrm>
              <a:off x="7186596" y="2890910"/>
              <a:ext cx="833100" cy="833247"/>
            </a:xfrm>
            <a:custGeom>
              <a:avLst/>
              <a:gdLst>
                <a:gd name="connsiteX0" fmla="*/ 7574 w 833099"/>
                <a:gd name="connsiteY0" fmla="*/ 418186 h 833247"/>
                <a:gd name="connsiteX1" fmla="*/ 829464 w 833099"/>
                <a:gd name="connsiteY1" fmla="*/ 418186 h 833247"/>
                <a:gd name="connsiteX2" fmla="*/ 7574 w 833099"/>
                <a:gd name="connsiteY2" fmla="*/ 418186 h 833247"/>
              </a:gdLst>
              <a:ahLst/>
              <a:cxnLst>
                <a:cxn ang="0">
                  <a:pos x="connsiteX0" y="connsiteY0"/>
                </a:cxn>
                <a:cxn ang="0">
                  <a:pos x="connsiteX1" y="connsiteY1"/>
                </a:cxn>
                <a:cxn ang="0">
                  <a:pos x="connsiteX2" y="connsiteY2"/>
                </a:cxn>
              </a:cxnLst>
              <a:rect l="l" t="t" r="r" b="b"/>
              <a:pathLst>
                <a:path w="833099" h="833247">
                  <a:moveTo>
                    <a:pt x="7574" y="418186"/>
                  </a:moveTo>
                  <a:cubicBezTo>
                    <a:pt x="47108" y="965557"/>
                    <a:pt x="790081" y="965403"/>
                    <a:pt x="829464" y="418186"/>
                  </a:cubicBezTo>
                  <a:cubicBezTo>
                    <a:pt x="789930" y="-129185"/>
                    <a:pt x="47007" y="-129031"/>
                    <a:pt x="7574" y="418186"/>
                  </a:cubicBezTo>
                  <a:close/>
                </a:path>
              </a:pathLst>
            </a:custGeom>
            <a:noFill/>
            <a:ln w="19050" cap="flat">
              <a:solidFill>
                <a:srgbClr val="00B050"/>
              </a:solidFill>
              <a:prstDash val="solid"/>
              <a:round/>
            </a:ln>
          </p:spPr>
          <p:txBody>
            <a:bodyPr anchor="ctr"/>
            <a:lstStyle/>
            <a:p>
              <a:endParaRPr/>
            </a:p>
          </p:txBody>
        </p:sp>
        <p:sp>
          <p:nvSpPr>
            <p:cNvPr id="15" name="Figura a mano libera: forma 56">
              <a:extLst>
                <a:ext uri="{FF2B5EF4-FFF2-40B4-BE49-F238E27FC236}">
                  <a16:creationId xmlns:a16="http://schemas.microsoft.com/office/drawing/2014/main" id="{95C97F66-025E-472E-AC7A-531CF644FDA8}"/>
                </a:ext>
              </a:extLst>
            </p:cNvPr>
            <p:cNvSpPr/>
            <p:nvPr/>
          </p:nvSpPr>
          <p:spPr>
            <a:xfrm>
              <a:off x="7597490" y="3720319"/>
              <a:ext cx="10098" cy="210884"/>
            </a:xfrm>
            <a:custGeom>
              <a:avLst/>
              <a:gdLst>
                <a:gd name="connsiteX0" fmla="*/ 7574 w 10098"/>
                <a:gd name="connsiteY0" fmla="*/ 7715 h 210883"/>
                <a:gd name="connsiteX1" fmla="*/ 7574 w 10098"/>
                <a:gd name="connsiteY1" fmla="*/ 203734 h 210883"/>
              </a:gdLst>
              <a:ahLst/>
              <a:cxnLst>
                <a:cxn ang="0">
                  <a:pos x="connsiteX0" y="connsiteY0"/>
                </a:cxn>
                <a:cxn ang="0">
                  <a:pos x="connsiteX1" y="connsiteY1"/>
                </a:cxn>
              </a:cxnLst>
              <a:rect l="l" t="t" r="r" b="b"/>
              <a:pathLst>
                <a:path w="10098" h="210883">
                  <a:moveTo>
                    <a:pt x="7574" y="7715"/>
                  </a:moveTo>
                  <a:lnTo>
                    <a:pt x="7574" y="203734"/>
                  </a:lnTo>
                </a:path>
              </a:pathLst>
            </a:custGeom>
            <a:ln w="19050" cap="flat">
              <a:solidFill>
                <a:srgbClr val="00B050"/>
              </a:solidFill>
              <a:prstDash val="solid"/>
              <a:round/>
            </a:ln>
          </p:spPr>
          <p:txBody>
            <a:bodyPr anchor="ctr"/>
            <a:lstStyle/>
            <a:p>
              <a:endParaRPr/>
            </a:p>
          </p:txBody>
        </p:sp>
        <p:sp>
          <p:nvSpPr>
            <p:cNvPr id="17" name="Figura a mano libera: forma 57">
              <a:extLst>
                <a:ext uri="{FF2B5EF4-FFF2-40B4-BE49-F238E27FC236}">
                  <a16:creationId xmlns:a16="http://schemas.microsoft.com/office/drawing/2014/main" id="{488B0C45-4A4C-4DBD-96AD-F1B43F667E89}"/>
                </a:ext>
              </a:extLst>
            </p:cNvPr>
            <p:cNvSpPr/>
            <p:nvPr/>
          </p:nvSpPr>
          <p:spPr>
            <a:xfrm>
              <a:off x="6955701" y="3932132"/>
              <a:ext cx="1600561" cy="786956"/>
            </a:xfrm>
            <a:custGeom>
              <a:avLst/>
              <a:gdLst>
                <a:gd name="connsiteX0" fmla="*/ 1593896 w 1600561"/>
                <a:gd name="connsiteY0" fmla="*/ 17381 h 786955"/>
                <a:gd name="connsiteX1" fmla="*/ 1473324 w 1600561"/>
                <a:gd name="connsiteY1" fmla="*/ 12238 h 786955"/>
                <a:gd name="connsiteX2" fmla="*/ 1473324 w 1600561"/>
                <a:gd name="connsiteY2" fmla="*/ 652346 h 786955"/>
                <a:gd name="connsiteX3" fmla="*/ 1322508 w 1600561"/>
                <a:gd name="connsiteY3" fmla="*/ 652346 h 786955"/>
                <a:gd name="connsiteX4" fmla="*/ 7574 w 1600561"/>
                <a:gd name="connsiteY4" fmla="*/ 652398 h 786955"/>
                <a:gd name="connsiteX5" fmla="*/ 794575 w 1600561"/>
                <a:gd name="connsiteY5" fmla="*/ 652346 h 786955"/>
                <a:gd name="connsiteX6" fmla="*/ 794575 w 1600561"/>
                <a:gd name="connsiteY6" fmla="*/ 782528 h 786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00561" h="786955">
                  <a:moveTo>
                    <a:pt x="1593896" y="17381"/>
                  </a:moveTo>
                  <a:lnTo>
                    <a:pt x="1473324" y="12238"/>
                  </a:lnTo>
                  <a:lnTo>
                    <a:pt x="1473324" y="652346"/>
                  </a:lnTo>
                  <a:lnTo>
                    <a:pt x="1322508" y="652346"/>
                  </a:lnTo>
                  <a:cubicBezTo>
                    <a:pt x="1296354" y="-213511"/>
                    <a:pt x="29891" y="-200806"/>
                    <a:pt x="7574" y="652398"/>
                  </a:cubicBezTo>
                  <a:cubicBezTo>
                    <a:pt x="7574" y="652346"/>
                    <a:pt x="794575" y="652346"/>
                    <a:pt x="794575" y="652346"/>
                  </a:cubicBezTo>
                  <a:lnTo>
                    <a:pt x="794575" y="782528"/>
                  </a:lnTo>
                </a:path>
              </a:pathLst>
            </a:custGeom>
            <a:noFill/>
            <a:ln w="19050" cap="flat">
              <a:solidFill>
                <a:srgbClr val="00B050"/>
              </a:solidFill>
              <a:prstDash val="solid"/>
              <a:round/>
            </a:ln>
          </p:spPr>
          <p:txBody>
            <a:bodyPr anchor="ctr"/>
            <a:lstStyle/>
            <a:p>
              <a:endParaRPr/>
            </a:p>
          </p:txBody>
        </p:sp>
        <p:sp>
          <p:nvSpPr>
            <p:cNvPr id="18" name="Figura a mano libera: forma 58">
              <a:extLst>
                <a:ext uri="{FF2B5EF4-FFF2-40B4-BE49-F238E27FC236}">
                  <a16:creationId xmlns:a16="http://schemas.microsoft.com/office/drawing/2014/main" id="{D394E6A3-9C3E-4A2D-A111-E72B6C133C41}"/>
                </a:ext>
              </a:extLst>
            </p:cNvPr>
            <p:cNvSpPr/>
            <p:nvPr/>
          </p:nvSpPr>
          <p:spPr>
            <a:xfrm>
              <a:off x="8428722" y="2784151"/>
              <a:ext cx="1908555" cy="1877378"/>
            </a:xfrm>
            <a:custGeom>
              <a:avLst/>
              <a:gdLst>
                <a:gd name="connsiteX0" fmla="*/ 7574 w 1908555"/>
                <a:gd name="connsiteY0" fmla="*/ 1075146 h 1877377"/>
                <a:gd name="connsiteX1" fmla="*/ 7574 w 1908555"/>
                <a:gd name="connsiteY1" fmla="*/ 162020 h 1877377"/>
                <a:gd name="connsiteX2" fmla="*/ 194390 w 1908555"/>
                <a:gd name="connsiteY2" fmla="*/ 7715 h 1877377"/>
                <a:gd name="connsiteX3" fmla="*/ 1754558 w 1908555"/>
                <a:gd name="connsiteY3" fmla="*/ 7715 h 1877377"/>
                <a:gd name="connsiteX4" fmla="*/ 1906031 w 1908555"/>
                <a:gd name="connsiteY4" fmla="*/ 162020 h 1877377"/>
                <a:gd name="connsiteX5" fmla="*/ 1906031 w 1908555"/>
                <a:gd name="connsiteY5" fmla="*/ 1870125 h 1877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08555" h="1877377">
                  <a:moveTo>
                    <a:pt x="7574" y="1075146"/>
                  </a:moveTo>
                  <a:lnTo>
                    <a:pt x="7574" y="162020"/>
                  </a:lnTo>
                  <a:cubicBezTo>
                    <a:pt x="7574" y="43720"/>
                    <a:pt x="110726" y="7715"/>
                    <a:pt x="194390" y="7715"/>
                  </a:cubicBezTo>
                  <a:lnTo>
                    <a:pt x="1754558" y="7715"/>
                  </a:lnTo>
                  <a:cubicBezTo>
                    <a:pt x="1838222" y="7715"/>
                    <a:pt x="1906031" y="76792"/>
                    <a:pt x="1906031" y="162020"/>
                  </a:cubicBezTo>
                  <a:lnTo>
                    <a:pt x="1906031" y="1870125"/>
                  </a:lnTo>
                </a:path>
              </a:pathLst>
            </a:custGeom>
            <a:noFill/>
            <a:ln w="19050" cap="flat">
              <a:solidFill>
                <a:srgbClr val="00B050"/>
              </a:solidFill>
              <a:prstDash val="solid"/>
              <a:round/>
            </a:ln>
          </p:spPr>
          <p:txBody>
            <a:bodyPr anchor="ctr"/>
            <a:lstStyle/>
            <a:p>
              <a:endParaRPr/>
            </a:p>
          </p:txBody>
        </p:sp>
        <p:sp>
          <p:nvSpPr>
            <p:cNvPr id="19" name="Figura a mano libera: forma 59">
              <a:extLst>
                <a:ext uri="{FF2B5EF4-FFF2-40B4-BE49-F238E27FC236}">
                  <a16:creationId xmlns:a16="http://schemas.microsoft.com/office/drawing/2014/main" id="{B8241BEA-4462-4DEB-9FAA-58A92B926987}"/>
                </a:ext>
              </a:extLst>
            </p:cNvPr>
            <p:cNvSpPr/>
            <p:nvPr/>
          </p:nvSpPr>
          <p:spPr>
            <a:xfrm>
              <a:off x="8226758" y="2573318"/>
              <a:ext cx="2307433" cy="2216849"/>
            </a:xfrm>
            <a:custGeom>
              <a:avLst/>
              <a:gdLst>
                <a:gd name="connsiteX0" fmla="*/ 7574 w 2307433"/>
                <a:gd name="connsiteY0" fmla="*/ 1580906 h 2216848"/>
                <a:gd name="connsiteX1" fmla="*/ 7574 w 2307433"/>
                <a:gd name="connsiteY1" fmla="*/ 176062 h 2216848"/>
                <a:gd name="connsiteX2" fmla="*/ 159046 w 2307433"/>
                <a:gd name="connsiteY2" fmla="*/ 7715 h 2216848"/>
                <a:gd name="connsiteX3" fmla="*/ 2153436 w 2307433"/>
                <a:gd name="connsiteY3" fmla="*/ 7715 h 2216848"/>
                <a:gd name="connsiteX4" fmla="*/ 2304909 w 2307433"/>
                <a:gd name="connsiteY4" fmla="*/ 176062 h 2216848"/>
                <a:gd name="connsiteX5" fmla="*/ 2304909 w 2307433"/>
                <a:gd name="connsiteY5" fmla="*/ 2209442 h 2216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7433" h="2216848">
                  <a:moveTo>
                    <a:pt x="7574" y="1580906"/>
                  </a:moveTo>
                  <a:lnTo>
                    <a:pt x="7574" y="176062"/>
                  </a:lnTo>
                  <a:cubicBezTo>
                    <a:pt x="7574" y="83068"/>
                    <a:pt x="75383" y="7715"/>
                    <a:pt x="159046" y="7715"/>
                  </a:cubicBezTo>
                  <a:lnTo>
                    <a:pt x="2153436" y="7715"/>
                  </a:lnTo>
                  <a:cubicBezTo>
                    <a:pt x="2237100" y="7715"/>
                    <a:pt x="2304909" y="83119"/>
                    <a:pt x="2304909" y="176062"/>
                  </a:cubicBezTo>
                  <a:lnTo>
                    <a:pt x="2304909" y="2209442"/>
                  </a:lnTo>
                </a:path>
              </a:pathLst>
            </a:custGeom>
            <a:noFill/>
            <a:ln w="19050" cap="flat">
              <a:solidFill>
                <a:srgbClr val="00B050"/>
              </a:solidFill>
              <a:prstDash val="solid"/>
              <a:round/>
            </a:ln>
          </p:spPr>
          <p:txBody>
            <a:bodyPr anchor="ctr"/>
            <a:lstStyle/>
            <a:p>
              <a:endParaRPr/>
            </a:p>
          </p:txBody>
        </p:sp>
        <p:sp>
          <p:nvSpPr>
            <p:cNvPr id="21" name="Figura a mano libera: forma 60">
              <a:extLst>
                <a:ext uri="{FF2B5EF4-FFF2-40B4-BE49-F238E27FC236}">
                  <a16:creationId xmlns:a16="http://schemas.microsoft.com/office/drawing/2014/main" id="{F63DAD46-9250-4EF2-9386-B26500585807}"/>
                </a:ext>
              </a:extLst>
            </p:cNvPr>
            <p:cNvSpPr/>
            <p:nvPr/>
          </p:nvSpPr>
          <p:spPr>
            <a:xfrm>
              <a:off x="8726618" y="3113335"/>
              <a:ext cx="469565" cy="303467"/>
            </a:xfrm>
            <a:custGeom>
              <a:avLst/>
              <a:gdLst>
                <a:gd name="connsiteX0" fmla="*/ 7574 w 469565"/>
                <a:gd name="connsiteY0" fmla="*/ 141703 h 303466"/>
                <a:gd name="connsiteX1" fmla="*/ 167680 w 469565"/>
                <a:gd name="connsiteY1" fmla="*/ 298992 h 303466"/>
                <a:gd name="connsiteX2" fmla="*/ 465021 w 469565"/>
                <a:gd name="connsiteY2" fmla="*/ 7715 h 303466"/>
              </a:gdLst>
              <a:ahLst/>
              <a:cxnLst>
                <a:cxn ang="0">
                  <a:pos x="connsiteX0" y="connsiteY0"/>
                </a:cxn>
                <a:cxn ang="0">
                  <a:pos x="connsiteX1" y="connsiteY1"/>
                </a:cxn>
                <a:cxn ang="0">
                  <a:pos x="connsiteX2" y="connsiteY2"/>
                </a:cxn>
              </a:cxnLst>
              <a:rect l="l" t="t" r="r" b="b"/>
              <a:pathLst>
                <a:path w="469565" h="303466">
                  <a:moveTo>
                    <a:pt x="7574" y="141703"/>
                  </a:moveTo>
                  <a:lnTo>
                    <a:pt x="167680" y="298992"/>
                  </a:lnTo>
                  <a:lnTo>
                    <a:pt x="465021" y="7715"/>
                  </a:lnTo>
                </a:path>
              </a:pathLst>
            </a:custGeom>
            <a:noFill/>
            <a:ln w="19050" cap="flat">
              <a:solidFill>
                <a:srgbClr val="00B050"/>
              </a:solidFill>
              <a:prstDash val="solid"/>
              <a:round/>
            </a:ln>
          </p:spPr>
          <p:txBody>
            <a:bodyPr anchor="ctr"/>
            <a:lstStyle/>
            <a:p>
              <a:endParaRPr/>
            </a:p>
          </p:txBody>
        </p:sp>
        <p:sp>
          <p:nvSpPr>
            <p:cNvPr id="22" name="Figura a mano libera: forma 61">
              <a:extLst>
                <a:ext uri="{FF2B5EF4-FFF2-40B4-BE49-F238E27FC236}">
                  <a16:creationId xmlns:a16="http://schemas.microsoft.com/office/drawing/2014/main" id="{65F7E8D6-A8E6-422C-9C62-350360DAF482}"/>
                </a:ext>
              </a:extLst>
            </p:cNvPr>
            <p:cNvSpPr/>
            <p:nvPr/>
          </p:nvSpPr>
          <p:spPr>
            <a:xfrm>
              <a:off x="9447123" y="3317223"/>
              <a:ext cx="570547" cy="20574"/>
            </a:xfrm>
            <a:custGeom>
              <a:avLst/>
              <a:gdLst>
                <a:gd name="connsiteX0" fmla="*/ 7574 w 570546"/>
                <a:gd name="connsiteY0" fmla="*/ 13527 h 20574"/>
                <a:gd name="connsiteX1" fmla="*/ 567972 w 570546"/>
                <a:gd name="connsiteY1" fmla="*/ 7715 h 20574"/>
              </a:gdLst>
              <a:ahLst/>
              <a:cxnLst>
                <a:cxn ang="0">
                  <a:pos x="connsiteX0" y="connsiteY0"/>
                </a:cxn>
                <a:cxn ang="0">
                  <a:pos x="connsiteX1" y="connsiteY1"/>
                </a:cxn>
              </a:cxnLst>
              <a:rect l="l" t="t" r="r" b="b"/>
              <a:pathLst>
                <a:path w="570546" h="20574">
                  <a:moveTo>
                    <a:pt x="7574" y="13527"/>
                  </a:moveTo>
                  <a:lnTo>
                    <a:pt x="567972" y="7715"/>
                  </a:lnTo>
                </a:path>
              </a:pathLst>
            </a:custGeom>
            <a:ln w="19050" cap="flat">
              <a:solidFill>
                <a:srgbClr val="00B050"/>
              </a:solidFill>
              <a:prstDash val="solid"/>
              <a:round/>
            </a:ln>
          </p:spPr>
          <p:txBody>
            <a:bodyPr anchor="ctr"/>
            <a:lstStyle/>
            <a:p>
              <a:endParaRPr/>
            </a:p>
          </p:txBody>
        </p:sp>
        <p:sp>
          <p:nvSpPr>
            <p:cNvPr id="23" name="Figura a mano libera: forma 62">
              <a:extLst>
                <a:ext uri="{FF2B5EF4-FFF2-40B4-BE49-F238E27FC236}">
                  <a16:creationId xmlns:a16="http://schemas.microsoft.com/office/drawing/2014/main" id="{A75BB289-2621-4CE2-976A-928E51B3988C}"/>
                </a:ext>
              </a:extLst>
            </p:cNvPr>
            <p:cNvSpPr/>
            <p:nvPr/>
          </p:nvSpPr>
          <p:spPr>
            <a:xfrm>
              <a:off x="8737575" y="3563956"/>
              <a:ext cx="469565" cy="303467"/>
            </a:xfrm>
            <a:custGeom>
              <a:avLst/>
              <a:gdLst>
                <a:gd name="connsiteX0" fmla="*/ 7574 w 469565"/>
                <a:gd name="connsiteY0" fmla="*/ 141704 h 303466"/>
                <a:gd name="connsiteX1" fmla="*/ 167731 w 469565"/>
                <a:gd name="connsiteY1" fmla="*/ 298940 h 303466"/>
                <a:gd name="connsiteX2" fmla="*/ 465071 w 469565"/>
                <a:gd name="connsiteY2" fmla="*/ 7715 h 303466"/>
              </a:gdLst>
              <a:ahLst/>
              <a:cxnLst>
                <a:cxn ang="0">
                  <a:pos x="connsiteX0" y="connsiteY0"/>
                </a:cxn>
                <a:cxn ang="0">
                  <a:pos x="connsiteX1" y="connsiteY1"/>
                </a:cxn>
                <a:cxn ang="0">
                  <a:pos x="connsiteX2" y="connsiteY2"/>
                </a:cxn>
              </a:cxnLst>
              <a:rect l="l" t="t" r="r" b="b"/>
              <a:pathLst>
                <a:path w="469565" h="303466">
                  <a:moveTo>
                    <a:pt x="7574" y="141704"/>
                  </a:moveTo>
                  <a:lnTo>
                    <a:pt x="167731" y="298940"/>
                  </a:lnTo>
                  <a:lnTo>
                    <a:pt x="465071" y="7715"/>
                  </a:lnTo>
                </a:path>
              </a:pathLst>
            </a:custGeom>
            <a:noFill/>
            <a:ln w="19050" cap="flat">
              <a:solidFill>
                <a:srgbClr val="00B050"/>
              </a:solidFill>
              <a:prstDash val="solid"/>
              <a:round/>
            </a:ln>
          </p:spPr>
          <p:txBody>
            <a:bodyPr anchor="ctr"/>
            <a:lstStyle/>
            <a:p>
              <a:endParaRPr/>
            </a:p>
          </p:txBody>
        </p:sp>
        <p:sp>
          <p:nvSpPr>
            <p:cNvPr id="24" name="Figura a mano libera: forma 63">
              <a:extLst>
                <a:ext uri="{FF2B5EF4-FFF2-40B4-BE49-F238E27FC236}">
                  <a16:creationId xmlns:a16="http://schemas.microsoft.com/office/drawing/2014/main" id="{21ACCC9F-7EAF-4F12-A0E6-629B92F02E5E}"/>
                </a:ext>
              </a:extLst>
            </p:cNvPr>
            <p:cNvSpPr/>
            <p:nvPr/>
          </p:nvSpPr>
          <p:spPr>
            <a:xfrm>
              <a:off x="9458130" y="3767845"/>
              <a:ext cx="570547" cy="20574"/>
            </a:xfrm>
            <a:custGeom>
              <a:avLst/>
              <a:gdLst>
                <a:gd name="connsiteX0" fmla="*/ 7574 w 570546"/>
                <a:gd name="connsiteY0" fmla="*/ 13527 h 20574"/>
                <a:gd name="connsiteX1" fmla="*/ 567972 w 570546"/>
                <a:gd name="connsiteY1" fmla="*/ 7715 h 20574"/>
              </a:gdLst>
              <a:ahLst/>
              <a:cxnLst>
                <a:cxn ang="0">
                  <a:pos x="connsiteX0" y="connsiteY0"/>
                </a:cxn>
                <a:cxn ang="0">
                  <a:pos x="connsiteX1" y="connsiteY1"/>
                </a:cxn>
              </a:cxnLst>
              <a:rect l="l" t="t" r="r" b="b"/>
              <a:pathLst>
                <a:path w="570546" h="20574">
                  <a:moveTo>
                    <a:pt x="7574" y="13527"/>
                  </a:moveTo>
                  <a:lnTo>
                    <a:pt x="567972" y="7715"/>
                  </a:lnTo>
                </a:path>
              </a:pathLst>
            </a:custGeom>
            <a:ln w="19050" cap="flat">
              <a:solidFill>
                <a:srgbClr val="00B050"/>
              </a:solidFill>
              <a:prstDash val="solid"/>
              <a:round/>
            </a:ln>
          </p:spPr>
          <p:txBody>
            <a:bodyPr anchor="ctr"/>
            <a:lstStyle/>
            <a:p>
              <a:endParaRPr/>
            </a:p>
          </p:txBody>
        </p:sp>
        <p:sp>
          <p:nvSpPr>
            <p:cNvPr id="25" name="Figura a mano libera: forma 64">
              <a:extLst>
                <a:ext uri="{FF2B5EF4-FFF2-40B4-BE49-F238E27FC236}">
                  <a16:creationId xmlns:a16="http://schemas.microsoft.com/office/drawing/2014/main" id="{794DEA9D-A2C3-41A9-B8DE-58AF3B9B40DB}"/>
                </a:ext>
              </a:extLst>
            </p:cNvPr>
            <p:cNvSpPr/>
            <p:nvPr/>
          </p:nvSpPr>
          <p:spPr>
            <a:xfrm>
              <a:off x="8743331" y="4014527"/>
              <a:ext cx="469565" cy="303467"/>
            </a:xfrm>
            <a:custGeom>
              <a:avLst/>
              <a:gdLst>
                <a:gd name="connsiteX0" fmla="*/ 7574 w 469565"/>
                <a:gd name="connsiteY0" fmla="*/ 141704 h 303466"/>
                <a:gd name="connsiteX1" fmla="*/ 167680 w 469565"/>
                <a:gd name="connsiteY1" fmla="*/ 298992 h 303466"/>
                <a:gd name="connsiteX2" fmla="*/ 465021 w 469565"/>
                <a:gd name="connsiteY2" fmla="*/ 7715 h 303466"/>
              </a:gdLst>
              <a:ahLst/>
              <a:cxnLst>
                <a:cxn ang="0">
                  <a:pos x="connsiteX0" y="connsiteY0"/>
                </a:cxn>
                <a:cxn ang="0">
                  <a:pos x="connsiteX1" y="connsiteY1"/>
                </a:cxn>
                <a:cxn ang="0">
                  <a:pos x="connsiteX2" y="connsiteY2"/>
                </a:cxn>
              </a:cxnLst>
              <a:rect l="l" t="t" r="r" b="b"/>
              <a:pathLst>
                <a:path w="469565" h="303466">
                  <a:moveTo>
                    <a:pt x="7574" y="141704"/>
                  </a:moveTo>
                  <a:lnTo>
                    <a:pt x="167680" y="298992"/>
                  </a:lnTo>
                  <a:lnTo>
                    <a:pt x="465021" y="7715"/>
                  </a:lnTo>
                </a:path>
              </a:pathLst>
            </a:custGeom>
            <a:noFill/>
            <a:ln w="19050" cap="flat">
              <a:solidFill>
                <a:srgbClr val="00B050"/>
              </a:solidFill>
              <a:prstDash val="solid"/>
              <a:round/>
            </a:ln>
          </p:spPr>
          <p:txBody>
            <a:bodyPr anchor="ctr"/>
            <a:lstStyle/>
            <a:p>
              <a:endParaRPr/>
            </a:p>
          </p:txBody>
        </p:sp>
        <p:sp>
          <p:nvSpPr>
            <p:cNvPr id="27" name="Figura a mano libera: forma 65">
              <a:extLst>
                <a:ext uri="{FF2B5EF4-FFF2-40B4-BE49-F238E27FC236}">
                  <a16:creationId xmlns:a16="http://schemas.microsoft.com/office/drawing/2014/main" id="{C5F24C38-5CA1-4604-840B-69980BDFE19F}"/>
                </a:ext>
              </a:extLst>
            </p:cNvPr>
            <p:cNvSpPr/>
            <p:nvPr/>
          </p:nvSpPr>
          <p:spPr>
            <a:xfrm>
              <a:off x="9463835" y="4218415"/>
              <a:ext cx="570547" cy="20574"/>
            </a:xfrm>
            <a:custGeom>
              <a:avLst/>
              <a:gdLst>
                <a:gd name="connsiteX0" fmla="*/ 7574 w 570546"/>
                <a:gd name="connsiteY0" fmla="*/ 13527 h 20574"/>
                <a:gd name="connsiteX1" fmla="*/ 567972 w 570546"/>
                <a:gd name="connsiteY1" fmla="*/ 7715 h 20574"/>
              </a:gdLst>
              <a:ahLst/>
              <a:cxnLst>
                <a:cxn ang="0">
                  <a:pos x="connsiteX0" y="connsiteY0"/>
                </a:cxn>
                <a:cxn ang="0">
                  <a:pos x="connsiteX1" y="connsiteY1"/>
                </a:cxn>
              </a:cxnLst>
              <a:rect l="l" t="t" r="r" b="b"/>
              <a:pathLst>
                <a:path w="570546" h="20574">
                  <a:moveTo>
                    <a:pt x="7574" y="13527"/>
                  </a:moveTo>
                  <a:lnTo>
                    <a:pt x="567972" y="7715"/>
                  </a:lnTo>
                </a:path>
              </a:pathLst>
            </a:custGeom>
            <a:ln w="19050" cap="flat">
              <a:solidFill>
                <a:srgbClr val="00B050"/>
              </a:solidFill>
              <a:prstDash val="solid"/>
              <a:round/>
            </a:ln>
          </p:spPr>
          <p:txBody>
            <a:bodyPr anchor="ctr"/>
            <a:lstStyle/>
            <a:p>
              <a:endParaRPr/>
            </a:p>
          </p:txBody>
        </p:sp>
        <p:sp>
          <p:nvSpPr>
            <p:cNvPr id="28" name="Figura a mano libera: forma 66">
              <a:extLst>
                <a:ext uri="{FF2B5EF4-FFF2-40B4-BE49-F238E27FC236}">
                  <a16:creationId xmlns:a16="http://schemas.microsoft.com/office/drawing/2014/main" id="{C7A4123A-8736-4C24-9DE9-6EFB97301CC9}"/>
                </a:ext>
              </a:extLst>
            </p:cNvPr>
            <p:cNvSpPr/>
            <p:nvPr/>
          </p:nvSpPr>
          <p:spPr>
            <a:xfrm>
              <a:off x="8938680" y="2238940"/>
              <a:ext cx="913885" cy="540068"/>
            </a:xfrm>
            <a:custGeom>
              <a:avLst/>
              <a:gdLst>
                <a:gd name="connsiteX0" fmla="*/ 7574 w 913884"/>
                <a:gd name="connsiteY0" fmla="*/ 537496 h 540067"/>
                <a:gd name="connsiteX1" fmla="*/ 12623 w 913884"/>
                <a:gd name="connsiteY1" fmla="*/ 254603 h 540067"/>
                <a:gd name="connsiteX2" fmla="*/ 270126 w 913884"/>
                <a:gd name="connsiteY2" fmla="*/ 254603 h 540067"/>
                <a:gd name="connsiteX3" fmla="*/ 472090 w 913884"/>
                <a:gd name="connsiteY3" fmla="*/ 7715 h 540067"/>
                <a:gd name="connsiteX4" fmla="*/ 683495 w 913884"/>
                <a:gd name="connsiteY4" fmla="*/ 254603 h 540067"/>
                <a:gd name="connsiteX5" fmla="*/ 911360 w 913884"/>
                <a:gd name="connsiteY5" fmla="*/ 254603 h 540067"/>
                <a:gd name="connsiteX6" fmla="*/ 906311 w 913884"/>
                <a:gd name="connsiteY6" fmla="*/ 537496 h 5400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3884" h="540067">
                  <a:moveTo>
                    <a:pt x="7574" y="537496"/>
                  </a:moveTo>
                  <a:lnTo>
                    <a:pt x="12623" y="254603"/>
                  </a:lnTo>
                  <a:lnTo>
                    <a:pt x="270126" y="254603"/>
                  </a:lnTo>
                  <a:cubicBezTo>
                    <a:pt x="270126" y="254603"/>
                    <a:pt x="254979" y="7715"/>
                    <a:pt x="472090" y="7715"/>
                  </a:cubicBezTo>
                  <a:cubicBezTo>
                    <a:pt x="689201" y="7715"/>
                    <a:pt x="683495" y="254603"/>
                    <a:pt x="683495" y="254603"/>
                  </a:cubicBezTo>
                  <a:lnTo>
                    <a:pt x="911360" y="254603"/>
                  </a:lnTo>
                  <a:lnTo>
                    <a:pt x="906311" y="537496"/>
                  </a:lnTo>
                </a:path>
              </a:pathLst>
            </a:custGeom>
            <a:solidFill>
              <a:srgbClr val="FFFFFF"/>
            </a:solidFill>
            <a:ln w="19050" cap="flat">
              <a:solidFill>
                <a:srgbClr val="00B050"/>
              </a:solidFill>
              <a:prstDash val="solid"/>
              <a:round/>
            </a:ln>
          </p:spPr>
          <p:txBody>
            <a:bodyPr anchor="ctr"/>
            <a:lstStyle/>
            <a:p>
              <a:endParaRPr/>
            </a:p>
          </p:txBody>
        </p:sp>
        <p:sp>
          <p:nvSpPr>
            <p:cNvPr id="29" name="Figura a mano libera: forma 67">
              <a:extLst>
                <a:ext uri="{FF2B5EF4-FFF2-40B4-BE49-F238E27FC236}">
                  <a16:creationId xmlns:a16="http://schemas.microsoft.com/office/drawing/2014/main" id="{6C461748-B0E9-4A90-89CB-FDCD91D39C05}"/>
                </a:ext>
              </a:extLst>
            </p:cNvPr>
            <p:cNvSpPr/>
            <p:nvPr/>
          </p:nvSpPr>
          <p:spPr>
            <a:xfrm>
              <a:off x="9302214" y="2341810"/>
              <a:ext cx="212062" cy="216027"/>
            </a:xfrm>
            <a:custGeom>
              <a:avLst/>
              <a:gdLst>
                <a:gd name="connsiteX0" fmla="*/ 209537 w 212061"/>
                <a:gd name="connsiteY0" fmla="*/ 110585 h 216027"/>
                <a:gd name="connsiteX1" fmla="*/ 108555 w 212061"/>
                <a:gd name="connsiteY1" fmla="*/ 213455 h 216027"/>
                <a:gd name="connsiteX2" fmla="*/ 7574 w 212061"/>
                <a:gd name="connsiteY2" fmla="*/ 110585 h 216027"/>
                <a:gd name="connsiteX3" fmla="*/ 108555 w 212061"/>
                <a:gd name="connsiteY3" fmla="*/ 7715 h 216027"/>
                <a:gd name="connsiteX4" fmla="*/ 209537 w 212061"/>
                <a:gd name="connsiteY4" fmla="*/ 110585 h 216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2061" h="216027">
                  <a:moveTo>
                    <a:pt x="209537" y="110585"/>
                  </a:moveTo>
                  <a:cubicBezTo>
                    <a:pt x="209537" y="167399"/>
                    <a:pt x="164326" y="213455"/>
                    <a:pt x="108555" y="213455"/>
                  </a:cubicBezTo>
                  <a:cubicBezTo>
                    <a:pt x="52785" y="213455"/>
                    <a:pt x="7574" y="167399"/>
                    <a:pt x="7574" y="110585"/>
                  </a:cubicBezTo>
                  <a:cubicBezTo>
                    <a:pt x="7574" y="53772"/>
                    <a:pt x="52785" y="7715"/>
                    <a:pt x="108555" y="7715"/>
                  </a:cubicBezTo>
                  <a:cubicBezTo>
                    <a:pt x="164326" y="7715"/>
                    <a:pt x="209537" y="53772"/>
                    <a:pt x="209537" y="110585"/>
                  </a:cubicBezTo>
                  <a:close/>
                </a:path>
              </a:pathLst>
            </a:custGeom>
            <a:solidFill>
              <a:srgbClr val="0AA14A"/>
            </a:solidFill>
            <a:ln w="19050" cap="flat">
              <a:solidFill>
                <a:srgbClr val="00B050"/>
              </a:solidFill>
              <a:prstDash val="solid"/>
              <a:miter/>
            </a:ln>
          </p:spPr>
          <p:txBody>
            <a:bodyPr anchor="ctr"/>
            <a:lstStyle/>
            <a:p>
              <a:endParaRPr>
                <a:solidFill>
                  <a:srgbClr val="0AA14A"/>
                </a:solidFill>
              </a:endParaRPr>
            </a:p>
          </p:txBody>
        </p:sp>
      </p:grpSp>
      <p:grpSp>
        <p:nvGrpSpPr>
          <p:cNvPr id="30" name="Gruppo 29">
            <a:extLst>
              <a:ext uri="{FF2B5EF4-FFF2-40B4-BE49-F238E27FC236}">
                <a16:creationId xmlns:a16="http://schemas.microsoft.com/office/drawing/2014/main" id="{C3D4B7A1-E3AF-46B4-81E2-E079DA15D6FF}"/>
              </a:ext>
            </a:extLst>
          </p:cNvPr>
          <p:cNvGrpSpPr>
            <a:grpSpLocks noChangeAspect="1"/>
          </p:cNvGrpSpPr>
          <p:nvPr/>
        </p:nvGrpSpPr>
        <p:grpSpPr>
          <a:xfrm>
            <a:off x="5013105" y="4758204"/>
            <a:ext cx="1523575" cy="1082238"/>
            <a:chOff x="7014810" y="2231426"/>
            <a:chExt cx="3530427" cy="2557180"/>
          </a:xfrm>
        </p:grpSpPr>
        <p:sp>
          <p:nvSpPr>
            <p:cNvPr id="31" name="Figura a mano libera: forma 18">
              <a:extLst>
                <a:ext uri="{FF2B5EF4-FFF2-40B4-BE49-F238E27FC236}">
                  <a16:creationId xmlns:a16="http://schemas.microsoft.com/office/drawing/2014/main" id="{D11F161A-9C45-41A6-9F77-F7279EEA6CE6}"/>
                </a:ext>
              </a:extLst>
            </p:cNvPr>
            <p:cNvSpPr/>
            <p:nvPr/>
          </p:nvSpPr>
          <p:spPr>
            <a:xfrm>
              <a:off x="8197307" y="3338015"/>
              <a:ext cx="1222715" cy="1060432"/>
            </a:xfrm>
            <a:custGeom>
              <a:avLst/>
              <a:gdLst>
                <a:gd name="connsiteX0" fmla="*/ 14825 w 1290023"/>
                <a:gd name="connsiteY0" fmla="*/ 295901 h 985474"/>
                <a:gd name="connsiteX1" fmla="*/ 14825 w 1290023"/>
                <a:gd name="connsiteY1" fmla="*/ 971598 h 985474"/>
                <a:gd name="connsiteX2" fmla="*/ 1275256 w 1290023"/>
                <a:gd name="connsiteY2" fmla="*/ 971598 h 985474"/>
                <a:gd name="connsiteX3" fmla="*/ 1275256 w 1290023"/>
                <a:gd name="connsiteY3" fmla="*/ 14825 h 985474"/>
                <a:gd name="connsiteX4" fmla="*/ 14825 w 1290023"/>
                <a:gd name="connsiteY4" fmla="*/ 14825 h 985474"/>
                <a:gd name="connsiteX5" fmla="*/ 14825 w 1290023"/>
                <a:gd name="connsiteY5" fmla="*/ 295901 h 985474"/>
                <a:gd name="connsiteX6" fmla="*/ 14825 w 1290023"/>
                <a:gd name="connsiteY6" fmla="*/ 295901 h 985474"/>
                <a:gd name="connsiteX7" fmla="*/ 14825 w 1290023"/>
                <a:gd name="connsiteY7" fmla="*/ 295901 h 985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90023" h="985474">
                  <a:moveTo>
                    <a:pt x="14825" y="295901"/>
                  </a:moveTo>
                  <a:lnTo>
                    <a:pt x="14825" y="971598"/>
                  </a:lnTo>
                  <a:lnTo>
                    <a:pt x="1275256" y="971598"/>
                  </a:lnTo>
                  <a:lnTo>
                    <a:pt x="1275256" y="14825"/>
                  </a:lnTo>
                  <a:lnTo>
                    <a:pt x="14825" y="14825"/>
                  </a:lnTo>
                  <a:lnTo>
                    <a:pt x="14825" y="295901"/>
                  </a:lnTo>
                  <a:lnTo>
                    <a:pt x="14825" y="295901"/>
                  </a:lnTo>
                  <a:lnTo>
                    <a:pt x="14825" y="295901"/>
                  </a:lnTo>
                  <a:close/>
                </a:path>
              </a:pathLst>
            </a:custGeom>
            <a:noFill/>
            <a:ln w="19050" cap="flat">
              <a:solidFill>
                <a:srgbClr val="00B050"/>
              </a:solidFill>
              <a:prstDash val="solid"/>
              <a:round/>
            </a:ln>
          </p:spPr>
          <p:txBody>
            <a:bodyPr anchor="ctr"/>
            <a:lstStyle/>
            <a:p>
              <a:endParaRPr/>
            </a:p>
          </p:txBody>
        </p:sp>
        <p:sp>
          <p:nvSpPr>
            <p:cNvPr id="32" name="Figura a mano libera: forma 19">
              <a:extLst>
                <a:ext uri="{FF2B5EF4-FFF2-40B4-BE49-F238E27FC236}">
                  <a16:creationId xmlns:a16="http://schemas.microsoft.com/office/drawing/2014/main" id="{1691B6FE-83FA-46C1-83A8-5BC4A1720C4C}"/>
                </a:ext>
              </a:extLst>
            </p:cNvPr>
            <p:cNvSpPr/>
            <p:nvPr/>
          </p:nvSpPr>
          <p:spPr>
            <a:xfrm>
              <a:off x="8193223" y="3451571"/>
              <a:ext cx="1230884" cy="30916"/>
            </a:xfrm>
            <a:custGeom>
              <a:avLst/>
              <a:gdLst>
                <a:gd name="connsiteX0" fmla="*/ 1285829 w 1298643"/>
                <a:gd name="connsiteY0" fmla="*/ 14825 h 28731"/>
                <a:gd name="connsiteX1" fmla="*/ 14825 w 1298643"/>
                <a:gd name="connsiteY1" fmla="*/ 14825 h 28731"/>
              </a:gdLst>
              <a:ahLst/>
              <a:cxnLst>
                <a:cxn ang="0">
                  <a:pos x="connsiteX0" y="connsiteY0"/>
                </a:cxn>
                <a:cxn ang="0">
                  <a:pos x="connsiteX1" y="connsiteY1"/>
                </a:cxn>
              </a:cxnLst>
              <a:rect l="l" t="t" r="r" b="b"/>
              <a:pathLst>
                <a:path w="1298643" h="28731">
                  <a:moveTo>
                    <a:pt x="1285829" y="14825"/>
                  </a:moveTo>
                  <a:lnTo>
                    <a:pt x="14825" y="14825"/>
                  </a:lnTo>
                </a:path>
              </a:pathLst>
            </a:custGeom>
            <a:ln w="19050" cap="flat">
              <a:solidFill>
                <a:srgbClr val="00B050"/>
              </a:solidFill>
              <a:prstDash val="solid"/>
              <a:round/>
            </a:ln>
          </p:spPr>
          <p:txBody>
            <a:bodyPr anchor="ctr"/>
            <a:lstStyle/>
            <a:p>
              <a:endParaRPr/>
            </a:p>
          </p:txBody>
        </p:sp>
        <p:sp>
          <p:nvSpPr>
            <p:cNvPr id="33" name="Figura a mano libera: forma 20">
              <a:extLst>
                <a:ext uri="{FF2B5EF4-FFF2-40B4-BE49-F238E27FC236}">
                  <a16:creationId xmlns:a16="http://schemas.microsoft.com/office/drawing/2014/main" id="{FAACA439-1378-483B-8EBE-FCCC1D660869}"/>
                </a:ext>
              </a:extLst>
            </p:cNvPr>
            <p:cNvSpPr/>
            <p:nvPr/>
          </p:nvSpPr>
          <p:spPr>
            <a:xfrm>
              <a:off x="8190500" y="4135934"/>
              <a:ext cx="1236331" cy="30916"/>
            </a:xfrm>
            <a:custGeom>
              <a:avLst/>
              <a:gdLst>
                <a:gd name="connsiteX0" fmla="*/ 1291575 w 1304389"/>
                <a:gd name="connsiteY0" fmla="*/ 14825 h 28731"/>
                <a:gd name="connsiteX1" fmla="*/ 14825 w 1304389"/>
                <a:gd name="connsiteY1" fmla="*/ 14825 h 28731"/>
              </a:gdLst>
              <a:ahLst/>
              <a:cxnLst>
                <a:cxn ang="0">
                  <a:pos x="connsiteX0" y="connsiteY0"/>
                </a:cxn>
                <a:cxn ang="0">
                  <a:pos x="connsiteX1" y="connsiteY1"/>
                </a:cxn>
              </a:cxnLst>
              <a:rect l="l" t="t" r="r" b="b"/>
              <a:pathLst>
                <a:path w="1304389" h="28731">
                  <a:moveTo>
                    <a:pt x="1291575" y="14825"/>
                  </a:moveTo>
                  <a:lnTo>
                    <a:pt x="14825" y="14825"/>
                  </a:lnTo>
                </a:path>
              </a:pathLst>
            </a:custGeom>
            <a:ln w="19050" cap="flat">
              <a:solidFill>
                <a:srgbClr val="00B050"/>
              </a:solidFill>
              <a:prstDash val="solid"/>
              <a:round/>
            </a:ln>
          </p:spPr>
          <p:txBody>
            <a:bodyPr anchor="ctr"/>
            <a:lstStyle/>
            <a:p>
              <a:endParaRPr/>
            </a:p>
          </p:txBody>
        </p:sp>
        <p:sp>
          <p:nvSpPr>
            <p:cNvPr id="34" name="Figura a mano libera: forma 21">
              <a:extLst>
                <a:ext uri="{FF2B5EF4-FFF2-40B4-BE49-F238E27FC236}">
                  <a16:creationId xmlns:a16="http://schemas.microsoft.com/office/drawing/2014/main" id="{687727B5-578D-4C06-8036-938D509162D7}"/>
                </a:ext>
              </a:extLst>
            </p:cNvPr>
            <p:cNvSpPr/>
            <p:nvPr/>
          </p:nvSpPr>
          <p:spPr>
            <a:xfrm>
              <a:off x="8761211" y="4248749"/>
              <a:ext cx="230217" cy="30916"/>
            </a:xfrm>
            <a:custGeom>
              <a:avLst/>
              <a:gdLst>
                <a:gd name="connsiteX0" fmla="*/ 202611 w 215482"/>
                <a:gd name="connsiteY0" fmla="*/ 14825 h 28731"/>
                <a:gd name="connsiteX1" fmla="*/ 14825 w 215482"/>
                <a:gd name="connsiteY1" fmla="*/ 14825 h 28731"/>
              </a:gdLst>
              <a:ahLst/>
              <a:cxnLst>
                <a:cxn ang="0">
                  <a:pos x="connsiteX0" y="connsiteY0"/>
                </a:cxn>
                <a:cxn ang="0">
                  <a:pos x="connsiteX1" y="connsiteY1"/>
                </a:cxn>
              </a:cxnLst>
              <a:rect l="l" t="t" r="r" b="b"/>
              <a:pathLst>
                <a:path w="215482" h="28731">
                  <a:moveTo>
                    <a:pt x="202611" y="14825"/>
                  </a:moveTo>
                  <a:lnTo>
                    <a:pt x="14825" y="14825"/>
                  </a:lnTo>
                </a:path>
              </a:pathLst>
            </a:custGeom>
            <a:ln w="19050" cap="flat">
              <a:solidFill>
                <a:srgbClr val="00B050"/>
              </a:solidFill>
              <a:prstDash val="solid"/>
              <a:round/>
            </a:ln>
          </p:spPr>
          <p:txBody>
            <a:bodyPr anchor="ctr"/>
            <a:lstStyle/>
            <a:p>
              <a:endParaRPr/>
            </a:p>
          </p:txBody>
        </p:sp>
        <p:sp>
          <p:nvSpPr>
            <p:cNvPr id="35" name="Figura a mano libera: forma 22">
              <a:extLst>
                <a:ext uri="{FF2B5EF4-FFF2-40B4-BE49-F238E27FC236}">
                  <a16:creationId xmlns:a16="http://schemas.microsoft.com/office/drawing/2014/main" id="{050DE3DC-20F6-4762-9453-DB8CEF620FDE}"/>
                </a:ext>
              </a:extLst>
            </p:cNvPr>
            <p:cNvSpPr/>
            <p:nvPr/>
          </p:nvSpPr>
          <p:spPr>
            <a:xfrm>
              <a:off x="8793318" y="4376805"/>
              <a:ext cx="30695" cy="154583"/>
            </a:xfrm>
            <a:custGeom>
              <a:avLst/>
              <a:gdLst>
                <a:gd name="connsiteX0" fmla="*/ 14825 w 28731"/>
                <a:gd name="connsiteY0" fmla="*/ 14825 h 143655"/>
                <a:gd name="connsiteX1" fmla="*/ 14825 w 28731"/>
                <a:gd name="connsiteY1" fmla="*/ 129864 h 143655"/>
              </a:gdLst>
              <a:ahLst/>
              <a:cxnLst>
                <a:cxn ang="0">
                  <a:pos x="connsiteX0" y="connsiteY0"/>
                </a:cxn>
                <a:cxn ang="0">
                  <a:pos x="connsiteX1" y="connsiteY1"/>
                </a:cxn>
              </a:cxnLst>
              <a:rect l="l" t="t" r="r" b="b"/>
              <a:pathLst>
                <a:path w="28731" h="143655">
                  <a:moveTo>
                    <a:pt x="14825" y="14825"/>
                  </a:moveTo>
                  <a:lnTo>
                    <a:pt x="14825" y="129864"/>
                  </a:lnTo>
                </a:path>
              </a:pathLst>
            </a:custGeom>
            <a:ln w="19050" cap="flat">
              <a:solidFill>
                <a:srgbClr val="00B050"/>
              </a:solidFill>
              <a:prstDash val="solid"/>
              <a:round/>
            </a:ln>
          </p:spPr>
          <p:txBody>
            <a:bodyPr anchor="ctr"/>
            <a:lstStyle/>
            <a:p>
              <a:endParaRPr/>
            </a:p>
          </p:txBody>
        </p:sp>
        <p:sp>
          <p:nvSpPr>
            <p:cNvPr id="36" name="Figura a mano libera: forma 23">
              <a:extLst>
                <a:ext uri="{FF2B5EF4-FFF2-40B4-BE49-F238E27FC236}">
                  <a16:creationId xmlns:a16="http://schemas.microsoft.com/office/drawing/2014/main" id="{64501A31-3DBA-414F-9824-B4823A384B06}"/>
                </a:ext>
              </a:extLst>
            </p:cNvPr>
            <p:cNvSpPr/>
            <p:nvPr/>
          </p:nvSpPr>
          <p:spPr>
            <a:xfrm>
              <a:off x="8388137" y="4525388"/>
              <a:ext cx="841055" cy="30916"/>
            </a:xfrm>
            <a:custGeom>
              <a:avLst/>
              <a:gdLst>
                <a:gd name="connsiteX0" fmla="*/ 774474 w 787230"/>
                <a:gd name="connsiteY0" fmla="*/ 14825 h 28731"/>
                <a:gd name="connsiteX1" fmla="*/ 14825 w 787230"/>
                <a:gd name="connsiteY1" fmla="*/ 14825 h 28731"/>
              </a:gdLst>
              <a:ahLst/>
              <a:cxnLst>
                <a:cxn ang="0">
                  <a:pos x="connsiteX0" y="connsiteY0"/>
                </a:cxn>
                <a:cxn ang="0">
                  <a:pos x="connsiteX1" y="connsiteY1"/>
                </a:cxn>
              </a:cxnLst>
              <a:rect l="l" t="t" r="r" b="b"/>
              <a:pathLst>
                <a:path w="787230" h="28731">
                  <a:moveTo>
                    <a:pt x="774474" y="14825"/>
                  </a:moveTo>
                  <a:lnTo>
                    <a:pt x="14825" y="14825"/>
                  </a:lnTo>
                </a:path>
              </a:pathLst>
            </a:custGeom>
            <a:ln w="19050" cap="flat">
              <a:solidFill>
                <a:srgbClr val="00B050"/>
              </a:solidFill>
              <a:prstDash val="solid"/>
              <a:round/>
            </a:ln>
          </p:spPr>
          <p:txBody>
            <a:bodyPr anchor="ctr"/>
            <a:lstStyle/>
            <a:p>
              <a:endParaRPr/>
            </a:p>
          </p:txBody>
        </p:sp>
        <p:sp>
          <p:nvSpPr>
            <p:cNvPr id="37" name="Figura a mano libera: forma 24">
              <a:extLst>
                <a:ext uri="{FF2B5EF4-FFF2-40B4-BE49-F238E27FC236}">
                  <a16:creationId xmlns:a16="http://schemas.microsoft.com/office/drawing/2014/main" id="{664A8188-F108-4A05-8816-CC399A7093FB}"/>
                </a:ext>
              </a:extLst>
            </p:cNvPr>
            <p:cNvSpPr/>
            <p:nvPr/>
          </p:nvSpPr>
          <p:spPr>
            <a:xfrm>
              <a:off x="8435226" y="3567662"/>
              <a:ext cx="540240" cy="30916"/>
            </a:xfrm>
            <a:custGeom>
              <a:avLst/>
              <a:gdLst>
                <a:gd name="connsiteX0" fmla="*/ 14825 w 505666"/>
                <a:gd name="connsiteY0" fmla="*/ 14825 h 28731"/>
                <a:gd name="connsiteX1" fmla="*/ 492479 w 505666"/>
                <a:gd name="connsiteY1" fmla="*/ 14825 h 28731"/>
              </a:gdLst>
              <a:ahLst/>
              <a:cxnLst>
                <a:cxn ang="0">
                  <a:pos x="connsiteX0" y="connsiteY0"/>
                </a:cxn>
                <a:cxn ang="0">
                  <a:pos x="connsiteX1" y="connsiteY1"/>
                </a:cxn>
              </a:cxnLst>
              <a:rect l="l" t="t" r="r" b="b"/>
              <a:pathLst>
                <a:path w="505666" h="28731">
                  <a:moveTo>
                    <a:pt x="14825" y="14825"/>
                  </a:moveTo>
                  <a:lnTo>
                    <a:pt x="492479" y="14825"/>
                  </a:lnTo>
                </a:path>
              </a:pathLst>
            </a:custGeom>
            <a:ln w="19050" cap="flat">
              <a:solidFill>
                <a:srgbClr val="00B050"/>
              </a:solidFill>
              <a:prstDash val="solid"/>
              <a:round/>
            </a:ln>
          </p:spPr>
          <p:txBody>
            <a:bodyPr anchor="ctr"/>
            <a:lstStyle/>
            <a:p>
              <a:endParaRPr/>
            </a:p>
          </p:txBody>
        </p:sp>
        <p:sp>
          <p:nvSpPr>
            <p:cNvPr id="38" name="Figura a mano libera: forma 25">
              <a:extLst>
                <a:ext uri="{FF2B5EF4-FFF2-40B4-BE49-F238E27FC236}">
                  <a16:creationId xmlns:a16="http://schemas.microsoft.com/office/drawing/2014/main" id="{C5065705-A2F4-4796-B7C5-B264DA5608AA}"/>
                </a:ext>
              </a:extLst>
            </p:cNvPr>
            <p:cNvSpPr/>
            <p:nvPr/>
          </p:nvSpPr>
          <p:spPr>
            <a:xfrm>
              <a:off x="8450665" y="3653268"/>
              <a:ext cx="392901" cy="30916"/>
            </a:xfrm>
            <a:custGeom>
              <a:avLst/>
              <a:gdLst>
                <a:gd name="connsiteX0" fmla="*/ 14825 w 367757"/>
                <a:gd name="connsiteY0" fmla="*/ 14825 h 28731"/>
                <a:gd name="connsiteX1" fmla="*/ 355001 w 367757"/>
                <a:gd name="connsiteY1" fmla="*/ 14825 h 28731"/>
              </a:gdLst>
              <a:ahLst/>
              <a:cxnLst>
                <a:cxn ang="0">
                  <a:pos x="connsiteX0" y="connsiteY0"/>
                </a:cxn>
                <a:cxn ang="0">
                  <a:pos x="connsiteX1" y="connsiteY1"/>
                </a:cxn>
              </a:cxnLst>
              <a:rect l="l" t="t" r="r" b="b"/>
              <a:pathLst>
                <a:path w="367757" h="28731">
                  <a:moveTo>
                    <a:pt x="14825" y="14825"/>
                  </a:moveTo>
                  <a:lnTo>
                    <a:pt x="355001" y="14825"/>
                  </a:lnTo>
                </a:path>
              </a:pathLst>
            </a:custGeom>
            <a:ln w="19050" cap="flat">
              <a:solidFill>
                <a:srgbClr val="00B050"/>
              </a:solidFill>
              <a:prstDash val="solid"/>
              <a:round/>
            </a:ln>
          </p:spPr>
          <p:txBody>
            <a:bodyPr anchor="ctr"/>
            <a:lstStyle/>
            <a:p>
              <a:endParaRPr/>
            </a:p>
          </p:txBody>
        </p:sp>
        <p:sp>
          <p:nvSpPr>
            <p:cNvPr id="39" name="Figura a mano libera: forma 26">
              <a:extLst>
                <a:ext uri="{FF2B5EF4-FFF2-40B4-BE49-F238E27FC236}">
                  <a16:creationId xmlns:a16="http://schemas.microsoft.com/office/drawing/2014/main" id="{01F73A7C-5AEE-4B74-B5EC-F443D7CA9285}"/>
                </a:ext>
              </a:extLst>
            </p:cNvPr>
            <p:cNvSpPr/>
            <p:nvPr/>
          </p:nvSpPr>
          <p:spPr>
            <a:xfrm>
              <a:off x="8450665" y="3754519"/>
              <a:ext cx="224076" cy="30916"/>
            </a:xfrm>
            <a:custGeom>
              <a:avLst/>
              <a:gdLst>
                <a:gd name="connsiteX0" fmla="*/ 14825 w 209736"/>
                <a:gd name="connsiteY0" fmla="*/ 14825 h 28731"/>
                <a:gd name="connsiteX1" fmla="*/ 195745 w 209736"/>
                <a:gd name="connsiteY1" fmla="*/ 14825 h 28731"/>
              </a:gdLst>
              <a:ahLst/>
              <a:cxnLst>
                <a:cxn ang="0">
                  <a:pos x="connsiteX0" y="connsiteY0"/>
                </a:cxn>
                <a:cxn ang="0">
                  <a:pos x="connsiteX1" y="connsiteY1"/>
                </a:cxn>
              </a:cxnLst>
              <a:rect l="l" t="t" r="r" b="b"/>
              <a:pathLst>
                <a:path w="209736" h="28731">
                  <a:moveTo>
                    <a:pt x="14825" y="14825"/>
                  </a:moveTo>
                  <a:lnTo>
                    <a:pt x="195745" y="14825"/>
                  </a:lnTo>
                </a:path>
              </a:pathLst>
            </a:custGeom>
            <a:ln w="19050" cap="flat">
              <a:solidFill>
                <a:srgbClr val="00B050"/>
              </a:solidFill>
              <a:prstDash val="solid"/>
              <a:round/>
            </a:ln>
          </p:spPr>
          <p:txBody>
            <a:bodyPr anchor="ctr"/>
            <a:lstStyle/>
            <a:p>
              <a:endParaRPr/>
            </a:p>
          </p:txBody>
        </p:sp>
        <p:sp>
          <p:nvSpPr>
            <p:cNvPr id="40" name="Figura a mano libera: forma 27">
              <a:extLst>
                <a:ext uri="{FF2B5EF4-FFF2-40B4-BE49-F238E27FC236}">
                  <a16:creationId xmlns:a16="http://schemas.microsoft.com/office/drawing/2014/main" id="{4F994A2E-D5B5-4AE9-A7BC-512377328A65}"/>
                </a:ext>
              </a:extLst>
            </p:cNvPr>
            <p:cNvSpPr/>
            <p:nvPr/>
          </p:nvSpPr>
          <p:spPr>
            <a:xfrm>
              <a:off x="8458370" y="3863408"/>
              <a:ext cx="178034" cy="30916"/>
            </a:xfrm>
            <a:custGeom>
              <a:avLst/>
              <a:gdLst>
                <a:gd name="connsiteX0" fmla="*/ 14825 w 166640"/>
                <a:gd name="connsiteY0" fmla="*/ 14825 h 28731"/>
                <a:gd name="connsiteX1" fmla="*/ 152332 w 166640"/>
                <a:gd name="connsiteY1" fmla="*/ 14825 h 28731"/>
              </a:gdLst>
              <a:ahLst/>
              <a:cxnLst>
                <a:cxn ang="0">
                  <a:pos x="connsiteX0" y="connsiteY0"/>
                </a:cxn>
                <a:cxn ang="0">
                  <a:pos x="connsiteX1" y="connsiteY1"/>
                </a:cxn>
              </a:cxnLst>
              <a:rect l="l" t="t" r="r" b="b"/>
              <a:pathLst>
                <a:path w="166640" h="28731">
                  <a:moveTo>
                    <a:pt x="14825" y="14825"/>
                  </a:moveTo>
                  <a:lnTo>
                    <a:pt x="152332" y="14825"/>
                  </a:lnTo>
                </a:path>
              </a:pathLst>
            </a:custGeom>
            <a:ln w="19050" cap="flat">
              <a:solidFill>
                <a:srgbClr val="00B050"/>
              </a:solidFill>
              <a:prstDash val="solid"/>
              <a:round/>
            </a:ln>
          </p:spPr>
          <p:txBody>
            <a:bodyPr anchor="ctr"/>
            <a:lstStyle/>
            <a:p>
              <a:endParaRPr/>
            </a:p>
          </p:txBody>
        </p:sp>
        <p:sp>
          <p:nvSpPr>
            <p:cNvPr id="41" name="Figura a mano libera: forma 28">
              <a:extLst>
                <a:ext uri="{FF2B5EF4-FFF2-40B4-BE49-F238E27FC236}">
                  <a16:creationId xmlns:a16="http://schemas.microsoft.com/office/drawing/2014/main" id="{93C8D79A-A598-42C2-9333-CD0F79C7CD32}"/>
                </a:ext>
              </a:extLst>
            </p:cNvPr>
            <p:cNvSpPr/>
            <p:nvPr/>
          </p:nvSpPr>
          <p:spPr>
            <a:xfrm>
              <a:off x="8667160" y="3863408"/>
              <a:ext cx="178034" cy="30916"/>
            </a:xfrm>
            <a:custGeom>
              <a:avLst/>
              <a:gdLst>
                <a:gd name="connsiteX0" fmla="*/ 14825 w 166640"/>
                <a:gd name="connsiteY0" fmla="*/ 14825 h 28731"/>
                <a:gd name="connsiteX1" fmla="*/ 152361 w 166640"/>
                <a:gd name="connsiteY1" fmla="*/ 14825 h 28731"/>
              </a:gdLst>
              <a:ahLst/>
              <a:cxnLst>
                <a:cxn ang="0">
                  <a:pos x="connsiteX0" y="connsiteY0"/>
                </a:cxn>
                <a:cxn ang="0">
                  <a:pos x="connsiteX1" y="connsiteY1"/>
                </a:cxn>
              </a:cxnLst>
              <a:rect l="l" t="t" r="r" b="b"/>
              <a:pathLst>
                <a:path w="166640" h="28731">
                  <a:moveTo>
                    <a:pt x="14825" y="14825"/>
                  </a:moveTo>
                  <a:lnTo>
                    <a:pt x="152361" y="14825"/>
                  </a:lnTo>
                </a:path>
              </a:pathLst>
            </a:custGeom>
            <a:ln w="19050" cap="flat">
              <a:solidFill>
                <a:srgbClr val="00B050"/>
              </a:solidFill>
              <a:prstDash val="solid"/>
              <a:round/>
            </a:ln>
          </p:spPr>
          <p:txBody>
            <a:bodyPr anchor="ctr"/>
            <a:lstStyle/>
            <a:p>
              <a:endParaRPr/>
            </a:p>
          </p:txBody>
        </p:sp>
        <p:sp>
          <p:nvSpPr>
            <p:cNvPr id="42" name="Figura a mano libera: forma 29">
              <a:extLst>
                <a:ext uri="{FF2B5EF4-FFF2-40B4-BE49-F238E27FC236}">
                  <a16:creationId xmlns:a16="http://schemas.microsoft.com/office/drawing/2014/main" id="{74197796-1AD4-4D57-B198-5BE0AE0A744A}"/>
                </a:ext>
              </a:extLst>
            </p:cNvPr>
            <p:cNvSpPr/>
            <p:nvPr/>
          </p:nvSpPr>
          <p:spPr>
            <a:xfrm>
              <a:off x="8875982" y="3863408"/>
              <a:ext cx="178034" cy="30916"/>
            </a:xfrm>
            <a:custGeom>
              <a:avLst/>
              <a:gdLst>
                <a:gd name="connsiteX0" fmla="*/ 14825 w 166640"/>
                <a:gd name="connsiteY0" fmla="*/ 14825 h 28731"/>
                <a:gd name="connsiteX1" fmla="*/ 152275 w 166640"/>
                <a:gd name="connsiteY1" fmla="*/ 14825 h 28731"/>
              </a:gdLst>
              <a:ahLst/>
              <a:cxnLst>
                <a:cxn ang="0">
                  <a:pos x="connsiteX0" y="connsiteY0"/>
                </a:cxn>
                <a:cxn ang="0">
                  <a:pos x="connsiteX1" y="connsiteY1"/>
                </a:cxn>
              </a:cxnLst>
              <a:rect l="l" t="t" r="r" b="b"/>
              <a:pathLst>
                <a:path w="166640" h="28731">
                  <a:moveTo>
                    <a:pt x="14825" y="14825"/>
                  </a:moveTo>
                  <a:lnTo>
                    <a:pt x="152275" y="14825"/>
                  </a:lnTo>
                </a:path>
              </a:pathLst>
            </a:custGeom>
            <a:ln w="19050" cap="flat">
              <a:solidFill>
                <a:srgbClr val="00B050"/>
              </a:solidFill>
              <a:prstDash val="solid"/>
              <a:round/>
            </a:ln>
          </p:spPr>
          <p:txBody>
            <a:bodyPr anchor="ctr"/>
            <a:lstStyle/>
            <a:p>
              <a:endParaRPr/>
            </a:p>
          </p:txBody>
        </p:sp>
        <p:sp>
          <p:nvSpPr>
            <p:cNvPr id="43" name="Figura a mano libera: forma 30">
              <a:extLst>
                <a:ext uri="{FF2B5EF4-FFF2-40B4-BE49-F238E27FC236}">
                  <a16:creationId xmlns:a16="http://schemas.microsoft.com/office/drawing/2014/main" id="{FE9D2512-3732-4C54-A11E-6925DBB30AF5}"/>
                </a:ext>
              </a:extLst>
            </p:cNvPr>
            <p:cNvSpPr/>
            <p:nvPr/>
          </p:nvSpPr>
          <p:spPr>
            <a:xfrm>
              <a:off x="9084710" y="3863408"/>
              <a:ext cx="178034" cy="30916"/>
            </a:xfrm>
            <a:custGeom>
              <a:avLst/>
              <a:gdLst>
                <a:gd name="connsiteX0" fmla="*/ 14825 w 166640"/>
                <a:gd name="connsiteY0" fmla="*/ 14825 h 28731"/>
                <a:gd name="connsiteX1" fmla="*/ 152332 w 166640"/>
                <a:gd name="connsiteY1" fmla="*/ 14825 h 28731"/>
              </a:gdLst>
              <a:ahLst/>
              <a:cxnLst>
                <a:cxn ang="0">
                  <a:pos x="connsiteX0" y="connsiteY0"/>
                </a:cxn>
                <a:cxn ang="0">
                  <a:pos x="connsiteX1" y="connsiteY1"/>
                </a:cxn>
              </a:cxnLst>
              <a:rect l="l" t="t" r="r" b="b"/>
              <a:pathLst>
                <a:path w="166640" h="28731">
                  <a:moveTo>
                    <a:pt x="14825" y="14825"/>
                  </a:moveTo>
                  <a:lnTo>
                    <a:pt x="152332" y="14825"/>
                  </a:lnTo>
                </a:path>
              </a:pathLst>
            </a:custGeom>
            <a:ln w="19050" cap="flat">
              <a:solidFill>
                <a:srgbClr val="00B050"/>
              </a:solidFill>
              <a:prstDash val="solid"/>
              <a:round/>
            </a:ln>
          </p:spPr>
          <p:txBody>
            <a:bodyPr anchor="ctr"/>
            <a:lstStyle/>
            <a:p>
              <a:endParaRPr/>
            </a:p>
          </p:txBody>
        </p:sp>
        <p:sp>
          <p:nvSpPr>
            <p:cNvPr id="44" name="Figura a mano libera: forma 31">
              <a:extLst>
                <a:ext uri="{FF2B5EF4-FFF2-40B4-BE49-F238E27FC236}">
                  <a16:creationId xmlns:a16="http://schemas.microsoft.com/office/drawing/2014/main" id="{9A4EC95B-B14B-4CD5-B03B-1926350403C3}"/>
                </a:ext>
              </a:extLst>
            </p:cNvPr>
            <p:cNvSpPr/>
            <p:nvPr/>
          </p:nvSpPr>
          <p:spPr>
            <a:xfrm flipH="1">
              <a:off x="7745380" y="2231426"/>
              <a:ext cx="1391312" cy="1060432"/>
            </a:xfrm>
            <a:custGeom>
              <a:avLst/>
              <a:gdLst>
                <a:gd name="connsiteX0" fmla="*/ 14825 w 1229688"/>
                <a:gd name="connsiteY0" fmla="*/ 14825 h 867677"/>
                <a:gd name="connsiteX1" fmla="*/ 1216559 w 1229688"/>
                <a:gd name="connsiteY1" fmla="*/ 14825 h 867677"/>
                <a:gd name="connsiteX2" fmla="*/ 1216559 w 1229688"/>
                <a:gd name="connsiteY2" fmla="*/ 630014 h 867677"/>
                <a:gd name="connsiteX3" fmla="*/ 1007339 w 1229688"/>
                <a:gd name="connsiteY3" fmla="*/ 630014 h 867677"/>
                <a:gd name="connsiteX4" fmla="*/ 1007339 w 1229688"/>
                <a:gd name="connsiteY4" fmla="*/ 854691 h 867677"/>
                <a:gd name="connsiteX5" fmla="*/ 750886 w 1229688"/>
                <a:gd name="connsiteY5" fmla="*/ 630014 h 867677"/>
                <a:gd name="connsiteX6" fmla="*/ 14825 w 1229688"/>
                <a:gd name="connsiteY6" fmla="*/ 630014 h 867677"/>
                <a:gd name="connsiteX7" fmla="*/ 14825 w 1229688"/>
                <a:gd name="connsiteY7" fmla="*/ 14825 h 867677"/>
                <a:gd name="connsiteX8" fmla="*/ 14825 w 1229688"/>
                <a:gd name="connsiteY8" fmla="*/ 14825 h 867677"/>
                <a:gd name="connsiteX9" fmla="*/ 14825 w 1229688"/>
                <a:gd name="connsiteY9" fmla="*/ 14825 h 867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29688" h="867677">
                  <a:moveTo>
                    <a:pt x="14825" y="14825"/>
                  </a:moveTo>
                  <a:lnTo>
                    <a:pt x="1216559" y="14825"/>
                  </a:lnTo>
                  <a:lnTo>
                    <a:pt x="1216559" y="630014"/>
                  </a:lnTo>
                  <a:lnTo>
                    <a:pt x="1007339" y="630014"/>
                  </a:lnTo>
                  <a:lnTo>
                    <a:pt x="1007339" y="854691"/>
                  </a:lnTo>
                  <a:lnTo>
                    <a:pt x="750886" y="630014"/>
                  </a:lnTo>
                  <a:lnTo>
                    <a:pt x="14825" y="630014"/>
                  </a:lnTo>
                  <a:lnTo>
                    <a:pt x="14825" y="14825"/>
                  </a:lnTo>
                  <a:lnTo>
                    <a:pt x="14825" y="14825"/>
                  </a:lnTo>
                  <a:lnTo>
                    <a:pt x="14825" y="14825"/>
                  </a:lnTo>
                  <a:close/>
                </a:path>
              </a:pathLst>
            </a:custGeom>
            <a:noFill/>
            <a:ln w="19050" cap="flat">
              <a:solidFill>
                <a:srgbClr val="00B050"/>
              </a:solidFill>
              <a:prstDash val="solid"/>
              <a:round/>
            </a:ln>
          </p:spPr>
          <p:txBody>
            <a:bodyPr anchor="ctr"/>
            <a:lstStyle/>
            <a:p>
              <a:endParaRPr/>
            </a:p>
          </p:txBody>
        </p:sp>
        <p:grpSp>
          <p:nvGrpSpPr>
            <p:cNvPr id="45" name="Gruppo 44">
              <a:extLst>
                <a:ext uri="{FF2B5EF4-FFF2-40B4-BE49-F238E27FC236}">
                  <a16:creationId xmlns:a16="http://schemas.microsoft.com/office/drawing/2014/main" id="{F7147703-04FE-4E3F-996F-64C396DAF50A}"/>
                </a:ext>
              </a:extLst>
            </p:cNvPr>
            <p:cNvGrpSpPr/>
            <p:nvPr/>
          </p:nvGrpSpPr>
          <p:grpSpPr>
            <a:xfrm>
              <a:off x="9429237" y="3528606"/>
              <a:ext cx="1116000" cy="1260000"/>
              <a:chOff x="9540997" y="3559086"/>
              <a:chExt cx="1000670" cy="1147040"/>
            </a:xfrm>
          </p:grpSpPr>
          <p:sp>
            <p:nvSpPr>
              <p:cNvPr id="50" name="Figura a mano libera: forma 37">
                <a:extLst>
                  <a:ext uri="{FF2B5EF4-FFF2-40B4-BE49-F238E27FC236}">
                    <a16:creationId xmlns:a16="http://schemas.microsoft.com/office/drawing/2014/main" id="{C2C8D243-7005-43F9-B82B-90A648AF76A9}"/>
                  </a:ext>
                </a:extLst>
              </p:cNvPr>
              <p:cNvSpPr/>
              <p:nvPr/>
            </p:nvSpPr>
            <p:spPr>
              <a:xfrm>
                <a:off x="9540997" y="4100165"/>
                <a:ext cx="1000670" cy="605961"/>
              </a:xfrm>
              <a:custGeom>
                <a:avLst/>
                <a:gdLst>
                  <a:gd name="connsiteX0" fmla="*/ 14825 w 936632"/>
                  <a:gd name="connsiteY0" fmla="*/ 14825 h 563128"/>
                  <a:gd name="connsiteX1" fmla="*/ 83895 w 936632"/>
                  <a:gd name="connsiteY1" fmla="*/ 14825 h 563128"/>
                  <a:gd name="connsiteX2" fmla="*/ 83895 w 936632"/>
                  <a:gd name="connsiteY2" fmla="*/ 406027 h 563128"/>
                  <a:gd name="connsiteX3" fmla="*/ 170203 w 936632"/>
                  <a:gd name="connsiteY3" fmla="*/ 406027 h 563128"/>
                  <a:gd name="connsiteX4" fmla="*/ 923358 w 936632"/>
                  <a:gd name="connsiteY4" fmla="*/ 406027 h 563128"/>
                  <a:gd name="connsiteX5" fmla="*/ 439901 w 936632"/>
                  <a:gd name="connsiteY5" fmla="*/ 406027 h 563128"/>
                  <a:gd name="connsiteX6" fmla="*/ 439901 w 936632"/>
                  <a:gd name="connsiteY6" fmla="*/ 549826 h 563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36632" h="563128">
                    <a:moveTo>
                      <a:pt x="14825" y="14825"/>
                    </a:moveTo>
                    <a:lnTo>
                      <a:pt x="83895" y="14825"/>
                    </a:lnTo>
                    <a:lnTo>
                      <a:pt x="83895" y="406027"/>
                    </a:lnTo>
                    <a:lnTo>
                      <a:pt x="170203" y="406027"/>
                    </a:lnTo>
                    <a:cubicBezTo>
                      <a:pt x="183218" y="-76683"/>
                      <a:pt x="912124" y="-76137"/>
                      <a:pt x="923358" y="406027"/>
                    </a:cubicBezTo>
                    <a:cubicBezTo>
                      <a:pt x="923358" y="406027"/>
                      <a:pt x="439901" y="406027"/>
                      <a:pt x="439901" y="406027"/>
                    </a:cubicBezTo>
                    <a:lnTo>
                      <a:pt x="439901" y="549826"/>
                    </a:lnTo>
                  </a:path>
                </a:pathLst>
              </a:custGeom>
              <a:noFill/>
              <a:ln w="19050" cap="flat">
                <a:solidFill>
                  <a:srgbClr val="00B050"/>
                </a:solidFill>
                <a:prstDash val="solid"/>
                <a:round/>
              </a:ln>
            </p:spPr>
            <p:txBody>
              <a:bodyPr anchor="ctr"/>
              <a:lstStyle/>
              <a:p>
                <a:endParaRPr/>
              </a:p>
            </p:txBody>
          </p:sp>
          <p:sp>
            <p:nvSpPr>
              <p:cNvPr id="51" name="Figura a mano libera: forma 38">
                <a:extLst>
                  <a:ext uri="{FF2B5EF4-FFF2-40B4-BE49-F238E27FC236}">
                    <a16:creationId xmlns:a16="http://schemas.microsoft.com/office/drawing/2014/main" id="{6DD70415-55DC-4EF6-8756-E503B72FACA0}"/>
                  </a:ext>
                </a:extLst>
              </p:cNvPr>
              <p:cNvSpPr/>
              <p:nvPr/>
            </p:nvSpPr>
            <p:spPr>
              <a:xfrm>
                <a:off x="9937812" y="4019181"/>
                <a:ext cx="89016" cy="157674"/>
              </a:xfrm>
              <a:custGeom>
                <a:avLst/>
                <a:gdLst>
                  <a:gd name="connsiteX0" fmla="*/ 16506 w 83320"/>
                  <a:gd name="connsiteY0" fmla="*/ 16506 h 146528"/>
                  <a:gd name="connsiteX1" fmla="*/ 66986 w 83320"/>
                  <a:gd name="connsiteY1" fmla="*/ 132637 h 146528"/>
                </a:gdLst>
                <a:ahLst/>
                <a:cxnLst>
                  <a:cxn ang="0">
                    <a:pos x="connsiteX0" y="connsiteY0"/>
                  </a:cxn>
                  <a:cxn ang="0">
                    <a:pos x="connsiteX1" y="connsiteY1"/>
                  </a:cxn>
                </a:cxnLst>
                <a:rect l="l" t="t" r="r" b="b"/>
                <a:pathLst>
                  <a:path w="83320" h="146528">
                    <a:moveTo>
                      <a:pt x="16506" y="16506"/>
                    </a:moveTo>
                    <a:lnTo>
                      <a:pt x="66986" y="132637"/>
                    </a:lnTo>
                  </a:path>
                </a:pathLst>
              </a:custGeom>
              <a:ln w="19050" cap="flat">
                <a:solidFill>
                  <a:srgbClr val="00B050"/>
                </a:solidFill>
                <a:prstDash val="solid"/>
                <a:round/>
              </a:ln>
            </p:spPr>
            <p:txBody>
              <a:bodyPr anchor="ctr"/>
              <a:lstStyle/>
              <a:p>
                <a:endParaRPr/>
              </a:p>
            </p:txBody>
          </p:sp>
          <p:sp>
            <p:nvSpPr>
              <p:cNvPr id="52" name="Figura a mano libera: forma 39">
                <a:extLst>
                  <a:ext uri="{FF2B5EF4-FFF2-40B4-BE49-F238E27FC236}">
                    <a16:creationId xmlns:a16="http://schemas.microsoft.com/office/drawing/2014/main" id="{1F0F82F0-0E26-4486-9FD3-8858D5CEFE97}"/>
                  </a:ext>
                </a:extLst>
              </p:cNvPr>
              <p:cNvSpPr/>
              <p:nvPr/>
            </p:nvSpPr>
            <p:spPr>
              <a:xfrm>
                <a:off x="9607722" y="3559086"/>
                <a:ext cx="506474" cy="500846"/>
              </a:xfrm>
              <a:custGeom>
                <a:avLst/>
                <a:gdLst>
                  <a:gd name="connsiteX0" fmla="*/ 472087 w 474062"/>
                  <a:gd name="connsiteY0" fmla="*/ 234226 h 465442"/>
                  <a:gd name="connsiteX1" fmla="*/ 4461 w 474062"/>
                  <a:gd name="connsiteY1" fmla="*/ 234226 h 465442"/>
                  <a:gd name="connsiteX2" fmla="*/ 4461 w 474062"/>
                  <a:gd name="connsiteY2" fmla="*/ 233250 h 465442"/>
                  <a:gd name="connsiteX3" fmla="*/ 472087 w 474062"/>
                  <a:gd name="connsiteY3" fmla="*/ 233250 h 465442"/>
                  <a:gd name="connsiteX4" fmla="*/ 472087 w 474062"/>
                  <a:gd name="connsiteY4" fmla="*/ 234226 h 4654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4062" h="465442">
                    <a:moveTo>
                      <a:pt x="472087" y="234226"/>
                    </a:moveTo>
                    <a:cubicBezTo>
                      <a:pt x="449160" y="539321"/>
                      <a:pt x="27302" y="539264"/>
                      <a:pt x="4461" y="234226"/>
                    </a:cubicBezTo>
                    <a:cubicBezTo>
                      <a:pt x="4461" y="233910"/>
                      <a:pt x="4461" y="233566"/>
                      <a:pt x="4461" y="233250"/>
                    </a:cubicBezTo>
                    <a:cubicBezTo>
                      <a:pt x="27359" y="-71846"/>
                      <a:pt x="449217" y="-71759"/>
                      <a:pt x="472087" y="233250"/>
                    </a:cubicBezTo>
                    <a:cubicBezTo>
                      <a:pt x="472087" y="233566"/>
                      <a:pt x="472087" y="233910"/>
                      <a:pt x="472087" y="234226"/>
                    </a:cubicBezTo>
                    <a:close/>
                  </a:path>
                </a:pathLst>
              </a:custGeom>
              <a:noFill/>
              <a:ln w="19050" cap="flat">
                <a:solidFill>
                  <a:srgbClr val="00B050"/>
                </a:solidFill>
                <a:prstDash val="solid"/>
                <a:miter/>
              </a:ln>
            </p:spPr>
            <p:txBody>
              <a:bodyPr anchor="ctr"/>
              <a:lstStyle/>
              <a:p>
                <a:endParaRPr/>
              </a:p>
            </p:txBody>
          </p:sp>
        </p:grpSp>
        <p:sp>
          <p:nvSpPr>
            <p:cNvPr id="46" name="Figura a mano libera: forma 33">
              <a:extLst>
                <a:ext uri="{FF2B5EF4-FFF2-40B4-BE49-F238E27FC236}">
                  <a16:creationId xmlns:a16="http://schemas.microsoft.com/office/drawing/2014/main" id="{18DC1D3F-9A55-4277-95DC-BB7C6EB76E98}"/>
                </a:ext>
              </a:extLst>
            </p:cNvPr>
            <p:cNvSpPr/>
            <p:nvPr/>
          </p:nvSpPr>
          <p:spPr>
            <a:xfrm>
              <a:off x="7559157" y="3941794"/>
              <a:ext cx="81362" cy="185905"/>
            </a:xfrm>
            <a:custGeom>
              <a:avLst/>
              <a:gdLst>
                <a:gd name="connsiteX0" fmla="*/ 16872 w 66081"/>
                <a:gd name="connsiteY0" fmla="*/ 16872 h 152274"/>
                <a:gd name="connsiteX1" fmla="*/ 49942 w 66081"/>
                <a:gd name="connsiteY1" fmla="*/ 136911 h 152274"/>
              </a:gdLst>
              <a:ahLst/>
              <a:cxnLst>
                <a:cxn ang="0">
                  <a:pos x="connsiteX0" y="connsiteY0"/>
                </a:cxn>
                <a:cxn ang="0">
                  <a:pos x="connsiteX1" y="connsiteY1"/>
                </a:cxn>
              </a:cxnLst>
              <a:rect l="l" t="t" r="r" b="b"/>
              <a:pathLst>
                <a:path w="66081" h="152274">
                  <a:moveTo>
                    <a:pt x="16872" y="16872"/>
                  </a:moveTo>
                  <a:lnTo>
                    <a:pt x="49942" y="136911"/>
                  </a:lnTo>
                </a:path>
              </a:pathLst>
            </a:custGeom>
            <a:noFill/>
            <a:ln w="19050" cap="flat">
              <a:solidFill>
                <a:srgbClr val="00B050"/>
              </a:solidFill>
              <a:prstDash val="solid"/>
              <a:round/>
            </a:ln>
          </p:spPr>
          <p:txBody>
            <a:bodyPr anchor="ctr"/>
            <a:lstStyle/>
            <a:p>
              <a:endParaRPr/>
            </a:p>
          </p:txBody>
        </p:sp>
        <p:sp>
          <p:nvSpPr>
            <p:cNvPr id="47" name="Figura a mano libera: forma 34">
              <a:extLst>
                <a:ext uri="{FF2B5EF4-FFF2-40B4-BE49-F238E27FC236}">
                  <a16:creationId xmlns:a16="http://schemas.microsoft.com/office/drawing/2014/main" id="{1521898D-89FE-420F-B440-C24C90AACDCD}"/>
                </a:ext>
              </a:extLst>
            </p:cNvPr>
            <p:cNvSpPr/>
            <p:nvPr/>
          </p:nvSpPr>
          <p:spPr>
            <a:xfrm>
              <a:off x="7670845" y="3424928"/>
              <a:ext cx="505862" cy="691000"/>
            </a:xfrm>
            <a:custGeom>
              <a:avLst/>
              <a:gdLst>
                <a:gd name="connsiteX0" fmla="*/ 397063 w 410853"/>
                <a:gd name="connsiteY0" fmla="*/ 14847 h 566001"/>
                <a:gd name="connsiteX1" fmla="*/ 327994 w 410853"/>
                <a:gd name="connsiteY1" fmla="*/ 14847 h 566001"/>
                <a:gd name="connsiteX2" fmla="*/ 327994 w 410853"/>
                <a:gd name="connsiteY2" fmla="*/ 553325 h 566001"/>
                <a:gd name="connsiteX3" fmla="*/ 14825 w 410853"/>
                <a:gd name="connsiteY3" fmla="*/ 553325 h 566001"/>
              </a:gdLst>
              <a:ahLst/>
              <a:cxnLst>
                <a:cxn ang="0">
                  <a:pos x="connsiteX0" y="connsiteY0"/>
                </a:cxn>
                <a:cxn ang="0">
                  <a:pos x="connsiteX1" y="connsiteY1"/>
                </a:cxn>
                <a:cxn ang="0">
                  <a:pos x="connsiteX2" y="connsiteY2"/>
                </a:cxn>
                <a:cxn ang="0">
                  <a:pos x="connsiteX3" y="connsiteY3"/>
                </a:cxn>
              </a:cxnLst>
              <a:rect l="l" t="t" r="r" b="b"/>
              <a:pathLst>
                <a:path w="410853" h="566001">
                  <a:moveTo>
                    <a:pt x="397063" y="14847"/>
                  </a:moveTo>
                  <a:cubicBezTo>
                    <a:pt x="379824" y="14962"/>
                    <a:pt x="345232" y="14761"/>
                    <a:pt x="327994" y="14847"/>
                  </a:cubicBezTo>
                  <a:cubicBezTo>
                    <a:pt x="327994" y="149050"/>
                    <a:pt x="327994" y="419151"/>
                    <a:pt x="327994" y="553325"/>
                  </a:cubicBezTo>
                  <a:cubicBezTo>
                    <a:pt x="249989" y="553210"/>
                    <a:pt x="92830" y="553411"/>
                    <a:pt x="14825" y="553325"/>
                  </a:cubicBezTo>
                </a:path>
              </a:pathLst>
            </a:custGeom>
            <a:noFill/>
            <a:ln w="19050" cap="flat">
              <a:solidFill>
                <a:srgbClr val="00B050"/>
              </a:solidFill>
              <a:prstDash val="solid"/>
              <a:round/>
            </a:ln>
          </p:spPr>
          <p:txBody>
            <a:bodyPr anchor="ctr"/>
            <a:lstStyle/>
            <a:p>
              <a:endParaRPr/>
            </a:p>
          </p:txBody>
        </p:sp>
        <p:sp>
          <p:nvSpPr>
            <p:cNvPr id="48" name="Figura a mano libera: forma 35">
              <a:extLst>
                <a:ext uri="{FF2B5EF4-FFF2-40B4-BE49-F238E27FC236}">
                  <a16:creationId xmlns:a16="http://schemas.microsoft.com/office/drawing/2014/main" id="{13D258FC-BE36-408C-AFAA-4F533195A19E}"/>
                </a:ext>
              </a:extLst>
            </p:cNvPr>
            <p:cNvSpPr/>
            <p:nvPr/>
          </p:nvSpPr>
          <p:spPr>
            <a:xfrm>
              <a:off x="7014810" y="4100454"/>
              <a:ext cx="674625" cy="459463"/>
            </a:xfrm>
            <a:custGeom>
              <a:avLst/>
              <a:gdLst>
                <a:gd name="connsiteX0" fmla="*/ 14825 w 683798"/>
                <a:gd name="connsiteY0" fmla="*/ 391173 h 405107"/>
                <a:gd name="connsiteX1" fmla="*/ 293258 w 683798"/>
                <a:gd name="connsiteY1" fmla="*/ 391173 h 405107"/>
                <a:gd name="connsiteX2" fmla="*/ 669836 w 683798"/>
                <a:gd name="connsiteY2" fmla="*/ 14825 h 405107"/>
                <a:gd name="connsiteX0" fmla="*/ 0 w 655011"/>
                <a:gd name="connsiteY0" fmla="*/ 376348 h 376348"/>
                <a:gd name="connsiteX1" fmla="*/ 278433 w 655011"/>
                <a:gd name="connsiteY1" fmla="*/ 376348 h 376348"/>
                <a:gd name="connsiteX2" fmla="*/ 655011 w 655011"/>
                <a:gd name="connsiteY2" fmla="*/ 0 h 376348"/>
                <a:gd name="connsiteX0" fmla="*/ 0 w 555608"/>
                <a:gd name="connsiteY0" fmla="*/ 381029 h 381029"/>
                <a:gd name="connsiteX1" fmla="*/ 179030 w 555608"/>
                <a:gd name="connsiteY1" fmla="*/ 376348 h 381029"/>
                <a:gd name="connsiteX2" fmla="*/ 555608 w 555608"/>
                <a:gd name="connsiteY2" fmla="*/ 0 h 381029"/>
                <a:gd name="connsiteX0" fmla="*/ 0 w 558764"/>
                <a:gd name="connsiteY0" fmla="*/ 374787 h 376348"/>
                <a:gd name="connsiteX1" fmla="*/ 182186 w 558764"/>
                <a:gd name="connsiteY1" fmla="*/ 376348 h 376348"/>
                <a:gd name="connsiteX2" fmla="*/ 558764 w 558764"/>
                <a:gd name="connsiteY2" fmla="*/ 0 h 376348"/>
              </a:gdLst>
              <a:ahLst/>
              <a:cxnLst>
                <a:cxn ang="0">
                  <a:pos x="connsiteX0" y="connsiteY0"/>
                </a:cxn>
                <a:cxn ang="0">
                  <a:pos x="connsiteX1" y="connsiteY1"/>
                </a:cxn>
                <a:cxn ang="0">
                  <a:pos x="connsiteX2" y="connsiteY2"/>
                </a:cxn>
              </a:cxnLst>
              <a:rect l="l" t="t" r="r" b="b"/>
              <a:pathLst>
                <a:path w="558764" h="376348">
                  <a:moveTo>
                    <a:pt x="0" y="374787"/>
                  </a:moveTo>
                  <a:lnTo>
                    <a:pt x="182186" y="376348"/>
                  </a:lnTo>
                  <a:cubicBezTo>
                    <a:pt x="192673" y="171467"/>
                    <a:pt x="353710" y="10372"/>
                    <a:pt x="558764" y="0"/>
                  </a:cubicBezTo>
                </a:path>
              </a:pathLst>
            </a:custGeom>
            <a:noFill/>
            <a:ln w="19050" cap="flat">
              <a:solidFill>
                <a:srgbClr val="00B050"/>
              </a:solidFill>
              <a:prstDash val="solid"/>
              <a:round/>
            </a:ln>
          </p:spPr>
          <p:txBody>
            <a:bodyPr anchor="ctr"/>
            <a:lstStyle/>
            <a:p>
              <a:endParaRPr/>
            </a:p>
          </p:txBody>
        </p:sp>
        <p:sp>
          <p:nvSpPr>
            <p:cNvPr id="49" name="Figura a mano libera: forma 36">
              <a:extLst>
                <a:ext uri="{FF2B5EF4-FFF2-40B4-BE49-F238E27FC236}">
                  <a16:creationId xmlns:a16="http://schemas.microsoft.com/office/drawing/2014/main" id="{240AC2A6-F511-4BBB-850D-C56ED2A5A164}"/>
                </a:ext>
              </a:extLst>
            </p:cNvPr>
            <p:cNvSpPr/>
            <p:nvPr/>
          </p:nvSpPr>
          <p:spPr>
            <a:xfrm>
              <a:off x="7198896" y="3431482"/>
              <a:ext cx="555387" cy="568235"/>
            </a:xfrm>
            <a:custGeom>
              <a:avLst/>
              <a:gdLst>
                <a:gd name="connsiteX0" fmla="*/ 379975 w 451077"/>
                <a:gd name="connsiteY0" fmla="*/ 413640 h 465442"/>
                <a:gd name="connsiteX1" fmla="*/ 449102 w 451077"/>
                <a:gd name="connsiteY1" fmla="*/ 139201 h 465442"/>
                <a:gd name="connsiteX2" fmla="*/ 4461 w 451077"/>
                <a:gd name="connsiteY2" fmla="*/ 233209 h 465442"/>
                <a:gd name="connsiteX3" fmla="*/ 4461 w 451077"/>
                <a:gd name="connsiteY3" fmla="*/ 234186 h 465442"/>
                <a:gd name="connsiteX4" fmla="*/ 213307 w 451077"/>
                <a:gd name="connsiteY4" fmla="*/ 461650 h 465442"/>
                <a:gd name="connsiteX5" fmla="*/ 379975 w 451077"/>
                <a:gd name="connsiteY5" fmla="*/ 413640 h 46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1077" h="465442">
                  <a:moveTo>
                    <a:pt x="379975" y="413640"/>
                  </a:moveTo>
                  <a:lnTo>
                    <a:pt x="449102" y="139201"/>
                  </a:lnTo>
                  <a:cubicBezTo>
                    <a:pt x="356387" y="-67633"/>
                    <a:pt x="24716" y="-36374"/>
                    <a:pt x="4461" y="233209"/>
                  </a:cubicBezTo>
                  <a:cubicBezTo>
                    <a:pt x="4461" y="233525"/>
                    <a:pt x="4461" y="233870"/>
                    <a:pt x="4461" y="234186"/>
                  </a:cubicBezTo>
                  <a:cubicBezTo>
                    <a:pt x="15034" y="375284"/>
                    <a:pt x="110967" y="451106"/>
                    <a:pt x="213307" y="461650"/>
                  </a:cubicBezTo>
                  <a:lnTo>
                    <a:pt x="379975" y="413640"/>
                  </a:lnTo>
                  <a:close/>
                </a:path>
              </a:pathLst>
            </a:custGeom>
            <a:noFill/>
            <a:ln w="19050" cap="flat">
              <a:solidFill>
                <a:srgbClr val="00B050"/>
              </a:solidFill>
              <a:prstDash val="solid"/>
              <a:miter/>
            </a:ln>
          </p:spPr>
          <p:txBody>
            <a:bodyPr anchor="ctr"/>
            <a:lstStyle/>
            <a:p>
              <a:endParaRPr/>
            </a:p>
          </p:txBody>
        </p:sp>
      </p:grpSp>
      <p:grpSp>
        <p:nvGrpSpPr>
          <p:cNvPr id="54" name="Gruppo 53">
            <a:extLst>
              <a:ext uri="{FF2B5EF4-FFF2-40B4-BE49-F238E27FC236}">
                <a16:creationId xmlns:a16="http://schemas.microsoft.com/office/drawing/2014/main" id="{7DBDC424-00A8-4A36-9CAF-E18ED2000F36}"/>
              </a:ext>
            </a:extLst>
          </p:cNvPr>
          <p:cNvGrpSpPr>
            <a:grpSpLocks noChangeAspect="1"/>
          </p:cNvGrpSpPr>
          <p:nvPr/>
        </p:nvGrpSpPr>
        <p:grpSpPr>
          <a:xfrm>
            <a:off x="8684945" y="4498444"/>
            <a:ext cx="1724766" cy="1224587"/>
            <a:chOff x="6967211" y="2151000"/>
            <a:chExt cx="3569378" cy="2556005"/>
          </a:xfrm>
        </p:grpSpPr>
        <p:sp>
          <p:nvSpPr>
            <p:cNvPr id="55" name="Figura a mano libera: forma 88">
              <a:extLst>
                <a:ext uri="{FF2B5EF4-FFF2-40B4-BE49-F238E27FC236}">
                  <a16:creationId xmlns:a16="http://schemas.microsoft.com/office/drawing/2014/main" id="{7FE595F8-C8BA-4501-922B-8DF3585F3591}"/>
                </a:ext>
              </a:extLst>
            </p:cNvPr>
            <p:cNvSpPr/>
            <p:nvPr/>
          </p:nvSpPr>
          <p:spPr>
            <a:xfrm>
              <a:off x="8864253" y="2371017"/>
              <a:ext cx="516744" cy="322163"/>
            </a:xfrm>
            <a:custGeom>
              <a:avLst/>
              <a:gdLst>
                <a:gd name="connsiteX0" fmla="*/ 492278 w 494292"/>
                <a:gd name="connsiteY0" fmla="*/ 4178 h 315632"/>
                <a:gd name="connsiteX1" fmla="*/ 207613 w 494292"/>
                <a:gd name="connsiteY1" fmla="*/ 314362 h 315632"/>
                <a:gd name="connsiteX2" fmla="*/ 4178 w 494292"/>
                <a:gd name="connsiteY2" fmla="*/ 112178 h 315632"/>
              </a:gdLst>
              <a:ahLst/>
              <a:cxnLst>
                <a:cxn ang="0">
                  <a:pos x="connsiteX0" y="connsiteY0"/>
                </a:cxn>
                <a:cxn ang="0">
                  <a:pos x="connsiteX1" y="connsiteY1"/>
                </a:cxn>
                <a:cxn ang="0">
                  <a:pos x="connsiteX2" y="connsiteY2"/>
                </a:cxn>
              </a:cxnLst>
              <a:rect l="l" t="t" r="r" b="b"/>
              <a:pathLst>
                <a:path w="494292" h="315632">
                  <a:moveTo>
                    <a:pt x="492278" y="4178"/>
                  </a:moveTo>
                  <a:lnTo>
                    <a:pt x="207613" y="314362"/>
                  </a:lnTo>
                  <a:lnTo>
                    <a:pt x="4178" y="112178"/>
                  </a:lnTo>
                </a:path>
              </a:pathLst>
            </a:custGeom>
            <a:noFill/>
            <a:ln w="19050" cap="flat">
              <a:solidFill>
                <a:srgbClr val="00B050"/>
              </a:solidFill>
              <a:prstDash val="solid"/>
              <a:round/>
            </a:ln>
          </p:spPr>
          <p:txBody>
            <a:bodyPr anchor="ctr"/>
            <a:lstStyle/>
            <a:p>
              <a:endParaRPr/>
            </a:p>
          </p:txBody>
        </p:sp>
        <p:sp>
          <p:nvSpPr>
            <p:cNvPr id="56" name="Figura a mano libera: forma 89">
              <a:extLst>
                <a:ext uri="{FF2B5EF4-FFF2-40B4-BE49-F238E27FC236}">
                  <a16:creationId xmlns:a16="http://schemas.microsoft.com/office/drawing/2014/main" id="{A5024878-F039-4623-8BBC-57DCAEEE3251}"/>
                </a:ext>
              </a:extLst>
            </p:cNvPr>
            <p:cNvSpPr>
              <a:spLocks noChangeAspect="1"/>
            </p:cNvSpPr>
            <p:nvPr/>
          </p:nvSpPr>
          <p:spPr>
            <a:xfrm>
              <a:off x="8351005" y="2859988"/>
              <a:ext cx="392227" cy="376870"/>
            </a:xfrm>
            <a:custGeom>
              <a:avLst/>
              <a:gdLst>
                <a:gd name="connsiteX0" fmla="*/ 13400 w 375186"/>
                <a:gd name="connsiteY0" fmla="*/ 184880 h 369230"/>
                <a:gd name="connsiteX1" fmla="*/ 363811 w 375186"/>
                <a:gd name="connsiteY1" fmla="*/ 184880 h 369230"/>
                <a:gd name="connsiteX2" fmla="*/ 13400 w 375186"/>
                <a:gd name="connsiteY2" fmla="*/ 184880 h 369230"/>
                <a:gd name="connsiteX3" fmla="*/ 13400 w 375186"/>
                <a:gd name="connsiteY3" fmla="*/ 184880 h 369230"/>
              </a:gdLst>
              <a:ahLst/>
              <a:cxnLst>
                <a:cxn ang="0">
                  <a:pos x="connsiteX0" y="connsiteY0"/>
                </a:cxn>
                <a:cxn ang="0">
                  <a:pos x="connsiteX1" y="connsiteY1"/>
                </a:cxn>
                <a:cxn ang="0">
                  <a:pos x="connsiteX2" y="connsiteY2"/>
                </a:cxn>
                <a:cxn ang="0">
                  <a:pos x="connsiteX3" y="connsiteY3"/>
                </a:cxn>
              </a:cxnLst>
              <a:rect l="l" t="t" r="r" b="b"/>
              <a:pathLst>
                <a:path w="375186" h="369230">
                  <a:moveTo>
                    <a:pt x="13400" y="184880"/>
                  </a:moveTo>
                  <a:cubicBezTo>
                    <a:pt x="27871" y="413445"/>
                    <a:pt x="349370" y="413416"/>
                    <a:pt x="363811" y="184880"/>
                  </a:cubicBezTo>
                  <a:cubicBezTo>
                    <a:pt x="349340" y="-43805"/>
                    <a:pt x="27811" y="-43716"/>
                    <a:pt x="13400" y="184880"/>
                  </a:cubicBezTo>
                  <a:lnTo>
                    <a:pt x="13400" y="184880"/>
                  </a:lnTo>
                  <a:close/>
                </a:path>
              </a:pathLst>
            </a:custGeom>
            <a:noFill/>
            <a:ln w="19050" cap="flat">
              <a:solidFill>
                <a:srgbClr val="00B050"/>
              </a:solidFill>
              <a:prstDash val="solid"/>
              <a:round/>
            </a:ln>
          </p:spPr>
          <p:txBody>
            <a:bodyPr anchor="ctr"/>
            <a:lstStyle/>
            <a:p>
              <a:endParaRPr/>
            </a:p>
          </p:txBody>
        </p:sp>
        <p:sp>
          <p:nvSpPr>
            <p:cNvPr id="57" name="Figura a mano libera: forma 90">
              <a:extLst>
                <a:ext uri="{FF2B5EF4-FFF2-40B4-BE49-F238E27FC236}">
                  <a16:creationId xmlns:a16="http://schemas.microsoft.com/office/drawing/2014/main" id="{2C8E750F-7567-4842-A573-054316C2C3A2}"/>
                </a:ext>
              </a:extLst>
            </p:cNvPr>
            <p:cNvSpPr/>
            <p:nvPr/>
          </p:nvSpPr>
          <p:spPr>
            <a:xfrm>
              <a:off x="8534231" y="3214302"/>
              <a:ext cx="28016" cy="106374"/>
            </a:xfrm>
            <a:custGeom>
              <a:avLst/>
              <a:gdLst>
                <a:gd name="connsiteX0" fmla="*/ 13399 w 26799"/>
                <a:gd name="connsiteY0" fmla="*/ 13399 h 104218"/>
                <a:gd name="connsiteX1" fmla="*/ 13399 w 26799"/>
                <a:gd name="connsiteY1" fmla="*/ 91444 h 104218"/>
              </a:gdLst>
              <a:ahLst/>
              <a:cxnLst>
                <a:cxn ang="0">
                  <a:pos x="connsiteX0" y="connsiteY0"/>
                </a:cxn>
                <a:cxn ang="0">
                  <a:pos x="connsiteX1" y="connsiteY1"/>
                </a:cxn>
              </a:cxnLst>
              <a:rect l="l" t="t" r="r" b="b"/>
              <a:pathLst>
                <a:path w="26799" h="104218">
                  <a:moveTo>
                    <a:pt x="13399" y="13399"/>
                  </a:moveTo>
                  <a:lnTo>
                    <a:pt x="13399" y="91444"/>
                  </a:lnTo>
                </a:path>
              </a:pathLst>
            </a:custGeom>
            <a:ln w="19050" cap="flat">
              <a:solidFill>
                <a:srgbClr val="00B050"/>
              </a:solidFill>
              <a:prstDash val="solid"/>
              <a:round/>
            </a:ln>
          </p:spPr>
          <p:txBody>
            <a:bodyPr anchor="ctr"/>
            <a:lstStyle/>
            <a:p>
              <a:endParaRPr/>
            </a:p>
          </p:txBody>
        </p:sp>
        <p:grpSp>
          <p:nvGrpSpPr>
            <p:cNvPr id="58" name="Gruppo 57">
              <a:extLst>
                <a:ext uri="{FF2B5EF4-FFF2-40B4-BE49-F238E27FC236}">
                  <a16:creationId xmlns:a16="http://schemas.microsoft.com/office/drawing/2014/main" id="{014EC7D6-5E53-4E62-9463-CE3D86716155}"/>
                </a:ext>
              </a:extLst>
            </p:cNvPr>
            <p:cNvGrpSpPr>
              <a:grpSpLocks noChangeAspect="1"/>
            </p:cNvGrpSpPr>
            <p:nvPr/>
          </p:nvGrpSpPr>
          <p:grpSpPr>
            <a:xfrm>
              <a:off x="9096589" y="3506582"/>
              <a:ext cx="1440000" cy="1132547"/>
              <a:chOff x="9248989" y="3608181"/>
              <a:chExt cx="1318222" cy="1036769"/>
            </a:xfrm>
          </p:grpSpPr>
          <p:sp>
            <p:nvSpPr>
              <p:cNvPr id="69" name="Figura a mano libera: forma 105">
                <a:extLst>
                  <a:ext uri="{FF2B5EF4-FFF2-40B4-BE49-F238E27FC236}">
                    <a16:creationId xmlns:a16="http://schemas.microsoft.com/office/drawing/2014/main" id="{DE331CD4-5275-4FF5-954B-4EC8172B2AF1}"/>
                  </a:ext>
                </a:extLst>
              </p:cNvPr>
              <p:cNvSpPr/>
              <p:nvPr/>
            </p:nvSpPr>
            <p:spPr>
              <a:xfrm>
                <a:off x="9572140" y="3608181"/>
                <a:ext cx="544760" cy="522755"/>
              </a:xfrm>
              <a:custGeom>
                <a:avLst/>
                <a:gdLst>
                  <a:gd name="connsiteX0" fmla="*/ 510223 w 521091"/>
                  <a:gd name="connsiteY0" fmla="*/ 257460 h 512158"/>
                  <a:gd name="connsiteX1" fmla="*/ 13400 w 521091"/>
                  <a:gd name="connsiteY1" fmla="*/ 257460 h 512158"/>
                  <a:gd name="connsiteX2" fmla="*/ 510223 w 521091"/>
                  <a:gd name="connsiteY2" fmla="*/ 257460 h 512158"/>
                  <a:gd name="connsiteX3" fmla="*/ 510223 w 521091"/>
                  <a:gd name="connsiteY3" fmla="*/ 257460 h 512158"/>
                </a:gdLst>
                <a:ahLst/>
                <a:cxnLst>
                  <a:cxn ang="0">
                    <a:pos x="connsiteX0" y="connsiteY0"/>
                  </a:cxn>
                  <a:cxn ang="0">
                    <a:pos x="connsiteX1" y="connsiteY1"/>
                  </a:cxn>
                  <a:cxn ang="0">
                    <a:pos x="connsiteX2" y="connsiteY2"/>
                  </a:cxn>
                  <a:cxn ang="0">
                    <a:pos x="connsiteX3" y="connsiteY3"/>
                  </a:cxn>
                </a:cxnLst>
                <a:rect l="l" t="t" r="r" b="b"/>
                <a:pathLst>
                  <a:path w="521091" h="512158">
                    <a:moveTo>
                      <a:pt x="510223" y="257460"/>
                    </a:moveTo>
                    <a:cubicBezTo>
                      <a:pt x="486372" y="582919"/>
                      <a:pt x="37161" y="582830"/>
                      <a:pt x="13400" y="257460"/>
                    </a:cubicBezTo>
                    <a:cubicBezTo>
                      <a:pt x="37280" y="-67999"/>
                      <a:pt x="486402" y="-67909"/>
                      <a:pt x="510223" y="257460"/>
                    </a:cubicBezTo>
                    <a:lnTo>
                      <a:pt x="510223" y="257460"/>
                    </a:lnTo>
                    <a:close/>
                  </a:path>
                </a:pathLst>
              </a:custGeom>
              <a:noFill/>
              <a:ln w="19050" cap="flat">
                <a:solidFill>
                  <a:srgbClr val="00B050"/>
                </a:solidFill>
                <a:prstDash val="solid"/>
                <a:round/>
              </a:ln>
            </p:spPr>
            <p:txBody>
              <a:bodyPr anchor="ctr"/>
              <a:lstStyle/>
              <a:p>
                <a:endParaRPr b="1"/>
              </a:p>
            </p:txBody>
          </p:sp>
          <p:sp>
            <p:nvSpPr>
              <p:cNvPr id="70" name="Figura a mano libera: forma 106">
                <a:extLst>
                  <a:ext uri="{FF2B5EF4-FFF2-40B4-BE49-F238E27FC236}">
                    <a16:creationId xmlns:a16="http://schemas.microsoft.com/office/drawing/2014/main" id="{92B63C3B-7F1A-4108-8E43-2DB57E828553}"/>
                  </a:ext>
                </a:extLst>
              </p:cNvPr>
              <p:cNvSpPr/>
              <p:nvPr/>
            </p:nvSpPr>
            <p:spPr>
              <a:xfrm>
                <a:off x="9831850" y="4111556"/>
                <a:ext cx="28016" cy="139807"/>
              </a:xfrm>
              <a:custGeom>
                <a:avLst/>
                <a:gdLst>
                  <a:gd name="connsiteX0" fmla="*/ 13400 w 26799"/>
                  <a:gd name="connsiteY0" fmla="*/ 13400 h 136972"/>
                  <a:gd name="connsiteX1" fmla="*/ 13400 w 26799"/>
                  <a:gd name="connsiteY1" fmla="*/ 124020 h 136972"/>
                </a:gdLst>
                <a:ahLst/>
                <a:cxnLst>
                  <a:cxn ang="0">
                    <a:pos x="connsiteX0" y="connsiteY0"/>
                  </a:cxn>
                  <a:cxn ang="0">
                    <a:pos x="connsiteX1" y="connsiteY1"/>
                  </a:cxn>
                </a:cxnLst>
                <a:rect l="l" t="t" r="r" b="b"/>
                <a:pathLst>
                  <a:path w="26799" h="136972">
                    <a:moveTo>
                      <a:pt x="13400" y="13400"/>
                    </a:moveTo>
                    <a:lnTo>
                      <a:pt x="13400" y="124020"/>
                    </a:lnTo>
                  </a:path>
                </a:pathLst>
              </a:custGeom>
              <a:ln w="19050" cap="flat">
                <a:solidFill>
                  <a:srgbClr val="00B050"/>
                </a:solidFill>
                <a:prstDash val="solid"/>
                <a:round/>
              </a:ln>
            </p:spPr>
            <p:txBody>
              <a:bodyPr anchor="ctr"/>
              <a:lstStyle/>
              <a:p>
                <a:endParaRPr b="1"/>
              </a:p>
            </p:txBody>
          </p:sp>
          <p:sp>
            <p:nvSpPr>
              <p:cNvPr id="71" name="Figura a mano libera: forma 107">
                <a:extLst>
                  <a:ext uri="{FF2B5EF4-FFF2-40B4-BE49-F238E27FC236}">
                    <a16:creationId xmlns:a16="http://schemas.microsoft.com/office/drawing/2014/main" id="{4B5540C4-BA9A-4074-AA16-CC1876B74287}"/>
                  </a:ext>
                </a:extLst>
              </p:cNvPr>
              <p:cNvSpPr/>
              <p:nvPr/>
            </p:nvSpPr>
            <p:spPr>
              <a:xfrm>
                <a:off x="9248989" y="4222156"/>
                <a:ext cx="1318222" cy="422794"/>
              </a:xfrm>
              <a:custGeom>
                <a:avLst/>
                <a:gdLst>
                  <a:gd name="connsiteX0" fmla="*/ 13400 w 1438213"/>
                  <a:gd name="connsiteY0" fmla="*/ 13400 h 440694"/>
                  <a:gd name="connsiteX1" fmla="*/ 86293 w 1438213"/>
                  <a:gd name="connsiteY1" fmla="*/ 13400 h 440694"/>
                  <a:gd name="connsiteX2" fmla="*/ 86293 w 1438213"/>
                  <a:gd name="connsiteY2" fmla="*/ 427623 h 440694"/>
                  <a:gd name="connsiteX3" fmla="*/ 177409 w 1438213"/>
                  <a:gd name="connsiteY3" fmla="*/ 427623 h 440694"/>
                  <a:gd name="connsiteX4" fmla="*/ 729648 w 1438213"/>
                  <a:gd name="connsiteY4" fmla="*/ 60387 h 440694"/>
                  <a:gd name="connsiteX5" fmla="*/ 987960 w 1438213"/>
                  <a:gd name="connsiteY5" fmla="*/ 399841 h 440694"/>
                  <a:gd name="connsiteX6" fmla="*/ 1012616 w 1438213"/>
                  <a:gd name="connsiteY6" fmla="*/ 425836 h 440694"/>
                  <a:gd name="connsiteX7" fmla="*/ 1424844 w 1438213"/>
                  <a:gd name="connsiteY7" fmla="*/ 427623 h 440694"/>
                  <a:gd name="connsiteX0" fmla="*/ 0 w 1260949"/>
                  <a:gd name="connsiteY0" fmla="*/ 0 h 414223"/>
                  <a:gd name="connsiteX1" fmla="*/ 72893 w 1260949"/>
                  <a:gd name="connsiteY1" fmla="*/ 0 h 414223"/>
                  <a:gd name="connsiteX2" fmla="*/ 72893 w 1260949"/>
                  <a:gd name="connsiteY2" fmla="*/ 414223 h 414223"/>
                  <a:gd name="connsiteX3" fmla="*/ 164009 w 1260949"/>
                  <a:gd name="connsiteY3" fmla="*/ 414223 h 414223"/>
                  <a:gd name="connsiteX4" fmla="*/ 716248 w 1260949"/>
                  <a:gd name="connsiteY4" fmla="*/ 46987 h 414223"/>
                  <a:gd name="connsiteX5" fmla="*/ 974560 w 1260949"/>
                  <a:gd name="connsiteY5" fmla="*/ 386441 h 414223"/>
                  <a:gd name="connsiteX6" fmla="*/ 999216 w 1260949"/>
                  <a:gd name="connsiteY6" fmla="*/ 412436 h 414223"/>
                  <a:gd name="connsiteX7" fmla="*/ 1260949 w 1260949"/>
                  <a:gd name="connsiteY7" fmla="*/ 412318 h 414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60949" h="414223">
                    <a:moveTo>
                      <a:pt x="0" y="0"/>
                    </a:moveTo>
                    <a:lnTo>
                      <a:pt x="72893" y="0"/>
                    </a:lnTo>
                    <a:lnTo>
                      <a:pt x="72893" y="414223"/>
                    </a:lnTo>
                    <a:lnTo>
                      <a:pt x="164009" y="414223"/>
                    </a:lnTo>
                    <a:cubicBezTo>
                      <a:pt x="179672" y="129707"/>
                      <a:pt x="448943" y="-51097"/>
                      <a:pt x="716248" y="46987"/>
                    </a:cubicBezTo>
                    <a:cubicBezTo>
                      <a:pt x="956337" y="135067"/>
                      <a:pt x="976258" y="332158"/>
                      <a:pt x="974560" y="386441"/>
                    </a:cubicBezTo>
                    <a:cubicBezTo>
                      <a:pt x="974114" y="400496"/>
                      <a:pt x="985161" y="412258"/>
                      <a:pt x="999216" y="412436"/>
                    </a:cubicBezTo>
                    <a:cubicBezTo>
                      <a:pt x="1055315" y="413240"/>
                      <a:pt x="1044383" y="412884"/>
                      <a:pt x="1260949" y="412318"/>
                    </a:cubicBezTo>
                  </a:path>
                </a:pathLst>
              </a:custGeom>
              <a:noFill/>
              <a:ln w="19050" cap="flat">
                <a:solidFill>
                  <a:srgbClr val="00B050"/>
                </a:solidFill>
                <a:prstDash val="solid"/>
                <a:round/>
              </a:ln>
            </p:spPr>
            <p:txBody>
              <a:bodyPr anchor="ctr"/>
              <a:lstStyle/>
              <a:p>
                <a:endParaRPr b="1" baseline="-25000"/>
              </a:p>
            </p:txBody>
          </p:sp>
        </p:grpSp>
        <p:sp>
          <p:nvSpPr>
            <p:cNvPr id="59" name="Figura a mano libera: forma 92">
              <a:extLst>
                <a:ext uri="{FF2B5EF4-FFF2-40B4-BE49-F238E27FC236}">
                  <a16:creationId xmlns:a16="http://schemas.microsoft.com/office/drawing/2014/main" id="{16413137-93CF-4069-B971-A8E5ADDDE95F}"/>
                </a:ext>
              </a:extLst>
            </p:cNvPr>
            <p:cNvSpPr/>
            <p:nvPr/>
          </p:nvSpPr>
          <p:spPr>
            <a:xfrm>
              <a:off x="8084135" y="2357806"/>
              <a:ext cx="1039714" cy="1565225"/>
            </a:xfrm>
            <a:custGeom>
              <a:avLst/>
              <a:gdLst>
                <a:gd name="connsiteX0" fmla="*/ 517102 w 994540"/>
                <a:gd name="connsiteY0" fmla="*/ 13400 h 1533498"/>
                <a:gd name="connsiteX1" fmla="*/ 13400 w 994540"/>
                <a:gd name="connsiteY1" fmla="*/ 13400 h 1533498"/>
                <a:gd name="connsiteX2" fmla="*/ 13400 w 994540"/>
                <a:gd name="connsiteY2" fmla="*/ 1520457 h 1533498"/>
                <a:gd name="connsiteX3" fmla="*/ 982630 w 994540"/>
                <a:gd name="connsiteY3" fmla="*/ 1520457 h 1533498"/>
                <a:gd name="connsiteX4" fmla="*/ 982630 w 994540"/>
                <a:gd name="connsiteY4" fmla="*/ 617866 h 15334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540" h="1533498">
                  <a:moveTo>
                    <a:pt x="517102" y="13400"/>
                  </a:moveTo>
                  <a:lnTo>
                    <a:pt x="13400" y="13400"/>
                  </a:lnTo>
                  <a:lnTo>
                    <a:pt x="13400" y="1520457"/>
                  </a:lnTo>
                  <a:lnTo>
                    <a:pt x="982630" y="1520457"/>
                  </a:lnTo>
                  <a:lnTo>
                    <a:pt x="982630" y="617866"/>
                  </a:lnTo>
                </a:path>
              </a:pathLst>
            </a:custGeom>
            <a:noFill/>
            <a:ln w="19050" cap="flat">
              <a:solidFill>
                <a:srgbClr val="00B050"/>
              </a:solidFill>
              <a:prstDash val="solid"/>
              <a:round/>
            </a:ln>
          </p:spPr>
          <p:txBody>
            <a:bodyPr anchor="ctr"/>
            <a:lstStyle/>
            <a:p>
              <a:endParaRPr/>
            </a:p>
          </p:txBody>
        </p:sp>
        <p:sp>
          <p:nvSpPr>
            <p:cNvPr id="60" name="Figura a mano libera: forma 93">
              <a:extLst>
                <a:ext uri="{FF2B5EF4-FFF2-40B4-BE49-F238E27FC236}">
                  <a16:creationId xmlns:a16="http://schemas.microsoft.com/office/drawing/2014/main" id="{753D131A-F2A5-42D7-BB80-69E978A7A16D}"/>
                </a:ext>
              </a:extLst>
            </p:cNvPr>
            <p:cNvSpPr/>
            <p:nvPr/>
          </p:nvSpPr>
          <p:spPr>
            <a:xfrm>
              <a:off x="8104617" y="2614199"/>
              <a:ext cx="532308" cy="27353"/>
            </a:xfrm>
            <a:custGeom>
              <a:avLst/>
              <a:gdLst>
                <a:gd name="connsiteX0" fmla="*/ 497509 w 509181"/>
                <a:gd name="connsiteY0" fmla="*/ 13399 h 26799"/>
                <a:gd name="connsiteX1" fmla="*/ 13400 w 509181"/>
                <a:gd name="connsiteY1" fmla="*/ 13399 h 26799"/>
              </a:gdLst>
              <a:ahLst/>
              <a:cxnLst>
                <a:cxn ang="0">
                  <a:pos x="connsiteX0" y="connsiteY0"/>
                </a:cxn>
                <a:cxn ang="0">
                  <a:pos x="connsiteX1" y="connsiteY1"/>
                </a:cxn>
              </a:cxnLst>
              <a:rect l="l" t="t" r="r" b="b"/>
              <a:pathLst>
                <a:path w="509181" h="26799">
                  <a:moveTo>
                    <a:pt x="497509" y="13399"/>
                  </a:moveTo>
                  <a:lnTo>
                    <a:pt x="13400" y="13399"/>
                  </a:lnTo>
                </a:path>
              </a:pathLst>
            </a:custGeom>
            <a:ln w="19050" cap="flat">
              <a:solidFill>
                <a:srgbClr val="00B050"/>
              </a:solidFill>
              <a:prstDash val="solid"/>
              <a:round/>
            </a:ln>
          </p:spPr>
          <p:txBody>
            <a:bodyPr anchor="ctr"/>
            <a:lstStyle/>
            <a:p>
              <a:endParaRPr/>
            </a:p>
          </p:txBody>
        </p:sp>
        <p:sp>
          <p:nvSpPr>
            <p:cNvPr id="61" name="Figura a mano libera: forma 94">
              <a:extLst>
                <a:ext uri="{FF2B5EF4-FFF2-40B4-BE49-F238E27FC236}">
                  <a16:creationId xmlns:a16="http://schemas.microsoft.com/office/drawing/2014/main" id="{3CEACABF-CDA7-46DD-B15E-7C7E8ABEF12C}"/>
                </a:ext>
              </a:extLst>
            </p:cNvPr>
            <p:cNvSpPr/>
            <p:nvPr/>
          </p:nvSpPr>
          <p:spPr>
            <a:xfrm>
              <a:off x="8091482" y="3594455"/>
              <a:ext cx="1039714" cy="27353"/>
            </a:xfrm>
            <a:custGeom>
              <a:avLst/>
              <a:gdLst>
                <a:gd name="connsiteX0" fmla="*/ 983613 w 994540"/>
                <a:gd name="connsiteY0" fmla="*/ 14382 h 26799"/>
                <a:gd name="connsiteX1" fmla="*/ 13400 w 994540"/>
                <a:gd name="connsiteY1" fmla="*/ 13400 h 26799"/>
              </a:gdLst>
              <a:ahLst/>
              <a:cxnLst>
                <a:cxn ang="0">
                  <a:pos x="connsiteX0" y="connsiteY0"/>
                </a:cxn>
                <a:cxn ang="0">
                  <a:pos x="connsiteX1" y="connsiteY1"/>
                </a:cxn>
              </a:cxnLst>
              <a:rect l="l" t="t" r="r" b="b"/>
              <a:pathLst>
                <a:path w="994540" h="26799">
                  <a:moveTo>
                    <a:pt x="983613" y="14382"/>
                  </a:moveTo>
                  <a:lnTo>
                    <a:pt x="13400" y="13400"/>
                  </a:lnTo>
                </a:path>
              </a:pathLst>
            </a:custGeom>
            <a:ln w="19050" cap="flat">
              <a:solidFill>
                <a:srgbClr val="00B050"/>
              </a:solidFill>
              <a:prstDash val="solid"/>
              <a:round/>
            </a:ln>
          </p:spPr>
          <p:txBody>
            <a:bodyPr anchor="ctr"/>
            <a:lstStyle/>
            <a:p>
              <a:endParaRPr/>
            </a:p>
          </p:txBody>
        </p:sp>
        <p:sp>
          <p:nvSpPr>
            <p:cNvPr id="62" name="Figura a mano libera: forma 95">
              <a:extLst>
                <a:ext uri="{FF2B5EF4-FFF2-40B4-BE49-F238E27FC236}">
                  <a16:creationId xmlns:a16="http://schemas.microsoft.com/office/drawing/2014/main" id="{0B3EEDE1-F826-439C-ADE8-A17EE63557F8}"/>
                </a:ext>
              </a:extLst>
            </p:cNvPr>
            <p:cNvSpPr/>
            <p:nvPr/>
          </p:nvSpPr>
          <p:spPr>
            <a:xfrm>
              <a:off x="8541640" y="3671591"/>
              <a:ext cx="149420" cy="145885"/>
            </a:xfrm>
            <a:custGeom>
              <a:avLst/>
              <a:gdLst>
                <a:gd name="connsiteX0" fmla="*/ 131762 w 142928"/>
                <a:gd name="connsiteY0" fmla="*/ 131762 h 142928"/>
                <a:gd name="connsiteX1" fmla="*/ 13400 w 142928"/>
                <a:gd name="connsiteY1" fmla="*/ 131762 h 142928"/>
                <a:gd name="connsiteX2" fmla="*/ 13400 w 142928"/>
                <a:gd name="connsiteY2" fmla="*/ 13400 h 142928"/>
                <a:gd name="connsiteX3" fmla="*/ 131762 w 142928"/>
                <a:gd name="connsiteY3" fmla="*/ 13400 h 142928"/>
                <a:gd name="connsiteX4" fmla="*/ 131762 w 142928"/>
                <a:gd name="connsiteY4" fmla="*/ 131762 h 142928"/>
                <a:gd name="connsiteX5" fmla="*/ 131762 w 142928"/>
                <a:gd name="connsiteY5" fmla="*/ 131762 h 142928"/>
                <a:gd name="connsiteX6" fmla="*/ 131762 w 142928"/>
                <a:gd name="connsiteY6" fmla="*/ 131762 h 142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2928" h="142928">
                  <a:moveTo>
                    <a:pt x="131762" y="131762"/>
                  </a:moveTo>
                  <a:lnTo>
                    <a:pt x="13400" y="131762"/>
                  </a:lnTo>
                  <a:lnTo>
                    <a:pt x="13400" y="13400"/>
                  </a:lnTo>
                  <a:lnTo>
                    <a:pt x="131762" y="13400"/>
                  </a:lnTo>
                  <a:lnTo>
                    <a:pt x="131762" y="131762"/>
                  </a:lnTo>
                  <a:lnTo>
                    <a:pt x="131762" y="131762"/>
                  </a:lnTo>
                  <a:lnTo>
                    <a:pt x="131762" y="131762"/>
                  </a:lnTo>
                  <a:close/>
                </a:path>
              </a:pathLst>
            </a:custGeom>
            <a:noFill/>
            <a:ln w="19050" cap="flat">
              <a:solidFill>
                <a:srgbClr val="00B050"/>
              </a:solidFill>
              <a:prstDash val="solid"/>
              <a:round/>
            </a:ln>
          </p:spPr>
          <p:txBody>
            <a:bodyPr anchor="ctr"/>
            <a:lstStyle/>
            <a:p>
              <a:endParaRPr/>
            </a:p>
          </p:txBody>
        </p:sp>
        <p:grpSp>
          <p:nvGrpSpPr>
            <p:cNvPr id="63" name="Gruppo 62">
              <a:extLst>
                <a:ext uri="{FF2B5EF4-FFF2-40B4-BE49-F238E27FC236}">
                  <a16:creationId xmlns:a16="http://schemas.microsoft.com/office/drawing/2014/main" id="{C47B5F61-7283-4511-8730-44B1E3E9F004}"/>
                </a:ext>
              </a:extLst>
            </p:cNvPr>
            <p:cNvGrpSpPr/>
            <p:nvPr/>
          </p:nvGrpSpPr>
          <p:grpSpPr>
            <a:xfrm>
              <a:off x="6967211" y="3456359"/>
              <a:ext cx="1137406" cy="1250646"/>
              <a:chOff x="6967211" y="3627104"/>
              <a:chExt cx="983682" cy="1079896"/>
            </a:xfrm>
          </p:grpSpPr>
          <p:sp>
            <p:nvSpPr>
              <p:cNvPr id="66" name="Figura a mano libera: forma 99">
                <a:extLst>
                  <a:ext uri="{FF2B5EF4-FFF2-40B4-BE49-F238E27FC236}">
                    <a16:creationId xmlns:a16="http://schemas.microsoft.com/office/drawing/2014/main" id="{B100BDD6-B907-437B-BE00-162850D1BC30}"/>
                  </a:ext>
                </a:extLst>
              </p:cNvPr>
              <p:cNvSpPr/>
              <p:nvPr/>
            </p:nvSpPr>
            <p:spPr>
              <a:xfrm>
                <a:off x="7109564" y="3627104"/>
                <a:ext cx="513631" cy="492362"/>
              </a:xfrm>
              <a:custGeom>
                <a:avLst/>
                <a:gdLst>
                  <a:gd name="connsiteX0" fmla="*/ 4178 w 491315"/>
                  <a:gd name="connsiteY0" fmla="*/ 241807 h 482382"/>
                  <a:gd name="connsiteX1" fmla="*/ 488883 w 491315"/>
                  <a:gd name="connsiteY1" fmla="*/ 241807 h 482382"/>
                  <a:gd name="connsiteX2" fmla="*/ 4178 w 491315"/>
                  <a:gd name="connsiteY2" fmla="*/ 241807 h 482382"/>
                </a:gdLst>
                <a:ahLst/>
                <a:cxnLst>
                  <a:cxn ang="0">
                    <a:pos x="connsiteX0" y="connsiteY0"/>
                  </a:cxn>
                  <a:cxn ang="0">
                    <a:pos x="connsiteX1" y="connsiteY1"/>
                  </a:cxn>
                  <a:cxn ang="0">
                    <a:pos x="connsiteX2" y="connsiteY2"/>
                  </a:cxn>
                </a:cxnLst>
                <a:rect l="l" t="t" r="r" b="b"/>
                <a:pathLst>
                  <a:path w="491315" h="482382">
                    <a:moveTo>
                      <a:pt x="4178" y="241807"/>
                    </a:moveTo>
                    <a:cubicBezTo>
                      <a:pt x="27493" y="558691"/>
                      <a:pt x="465657" y="558601"/>
                      <a:pt x="488883" y="241807"/>
                    </a:cubicBezTo>
                    <a:cubicBezTo>
                      <a:pt x="465568" y="-75076"/>
                      <a:pt x="27434" y="-74987"/>
                      <a:pt x="4178" y="241807"/>
                    </a:cubicBezTo>
                    <a:close/>
                  </a:path>
                </a:pathLst>
              </a:custGeom>
              <a:noFill/>
              <a:ln w="19050" cap="flat">
                <a:solidFill>
                  <a:srgbClr val="00B050"/>
                </a:solidFill>
                <a:prstDash val="solid"/>
                <a:round/>
              </a:ln>
            </p:spPr>
            <p:txBody>
              <a:bodyPr anchor="ctr"/>
              <a:lstStyle/>
              <a:p>
                <a:endParaRPr/>
              </a:p>
            </p:txBody>
          </p:sp>
          <p:sp>
            <p:nvSpPr>
              <p:cNvPr id="67" name="Figura a mano libera: forma 103">
                <a:extLst>
                  <a:ext uri="{FF2B5EF4-FFF2-40B4-BE49-F238E27FC236}">
                    <a16:creationId xmlns:a16="http://schemas.microsoft.com/office/drawing/2014/main" id="{11409B28-F106-46FC-9F8E-B4F0097720E3}"/>
                  </a:ext>
                </a:extLst>
              </p:cNvPr>
              <p:cNvSpPr/>
              <p:nvPr/>
            </p:nvSpPr>
            <p:spPr>
              <a:xfrm>
                <a:off x="7362893" y="4117199"/>
                <a:ext cx="6225" cy="121571"/>
              </a:xfrm>
              <a:custGeom>
                <a:avLst/>
                <a:gdLst>
                  <a:gd name="connsiteX0" fmla="*/ 4178 w 5955"/>
                  <a:gd name="connsiteY0" fmla="*/ 4178 h 119106"/>
                  <a:gd name="connsiteX1" fmla="*/ 4178 w 5955"/>
                  <a:gd name="connsiteY1" fmla="*/ 117657 h 119106"/>
                </a:gdLst>
                <a:ahLst/>
                <a:cxnLst>
                  <a:cxn ang="0">
                    <a:pos x="connsiteX0" y="connsiteY0"/>
                  </a:cxn>
                  <a:cxn ang="0">
                    <a:pos x="connsiteX1" y="connsiteY1"/>
                  </a:cxn>
                </a:cxnLst>
                <a:rect l="l" t="t" r="r" b="b"/>
                <a:pathLst>
                  <a:path w="5955" h="119106">
                    <a:moveTo>
                      <a:pt x="4178" y="4178"/>
                    </a:moveTo>
                    <a:lnTo>
                      <a:pt x="4178" y="117657"/>
                    </a:lnTo>
                  </a:path>
                </a:pathLst>
              </a:custGeom>
              <a:ln w="19050" cap="flat">
                <a:solidFill>
                  <a:srgbClr val="00B050"/>
                </a:solidFill>
                <a:prstDash val="solid"/>
                <a:round/>
              </a:ln>
            </p:spPr>
            <p:txBody>
              <a:bodyPr anchor="ctr"/>
              <a:lstStyle/>
              <a:p>
                <a:endParaRPr/>
              </a:p>
            </p:txBody>
          </p:sp>
          <p:sp>
            <p:nvSpPr>
              <p:cNvPr id="68" name="Figura a mano libera: forma 104">
                <a:extLst>
                  <a:ext uri="{FF2B5EF4-FFF2-40B4-BE49-F238E27FC236}">
                    <a16:creationId xmlns:a16="http://schemas.microsoft.com/office/drawing/2014/main" id="{9D55765F-2D24-47F9-8524-35F8F60DA234}"/>
                  </a:ext>
                </a:extLst>
              </p:cNvPr>
              <p:cNvSpPr/>
              <p:nvPr/>
            </p:nvSpPr>
            <p:spPr>
              <a:xfrm>
                <a:off x="6967211" y="4211599"/>
                <a:ext cx="983682" cy="495401"/>
              </a:xfrm>
              <a:custGeom>
                <a:avLst/>
                <a:gdLst>
                  <a:gd name="connsiteX0" fmla="*/ 939702 w 940942"/>
                  <a:gd name="connsiteY0" fmla="*/ 4178 h 485359"/>
                  <a:gd name="connsiteX1" fmla="*/ 868595 w 940942"/>
                  <a:gd name="connsiteY1" fmla="*/ 4178 h 485359"/>
                  <a:gd name="connsiteX2" fmla="*/ 868595 w 940942"/>
                  <a:gd name="connsiteY2" fmla="*/ 407503 h 485359"/>
                  <a:gd name="connsiteX3" fmla="*/ 779652 w 940942"/>
                  <a:gd name="connsiteY3" fmla="*/ 407503 h 485359"/>
                  <a:gd name="connsiteX4" fmla="*/ 4178 w 940942"/>
                  <a:gd name="connsiteY4" fmla="*/ 407533 h 485359"/>
                  <a:gd name="connsiteX5" fmla="*/ 468307 w 940942"/>
                  <a:gd name="connsiteY5" fmla="*/ 407503 h 485359"/>
                  <a:gd name="connsiteX6" fmla="*/ 468307 w 940942"/>
                  <a:gd name="connsiteY6" fmla="*/ 482868 h 485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40942" h="485359">
                    <a:moveTo>
                      <a:pt x="939702" y="4178"/>
                    </a:moveTo>
                    <a:lnTo>
                      <a:pt x="868595" y="4178"/>
                    </a:lnTo>
                    <a:lnTo>
                      <a:pt x="868595" y="407503"/>
                    </a:lnTo>
                    <a:lnTo>
                      <a:pt x="779652" y="407503"/>
                    </a:lnTo>
                    <a:cubicBezTo>
                      <a:pt x="764228" y="-93757"/>
                      <a:pt x="17340" y="-86402"/>
                      <a:pt x="4178" y="407533"/>
                    </a:cubicBezTo>
                    <a:cubicBezTo>
                      <a:pt x="4178" y="407503"/>
                      <a:pt x="468307" y="407503"/>
                      <a:pt x="468307" y="407503"/>
                    </a:cubicBezTo>
                    <a:lnTo>
                      <a:pt x="468307" y="482868"/>
                    </a:lnTo>
                  </a:path>
                </a:pathLst>
              </a:custGeom>
              <a:noFill/>
              <a:ln w="19050" cap="flat">
                <a:solidFill>
                  <a:srgbClr val="00B050"/>
                </a:solidFill>
                <a:prstDash val="solid"/>
                <a:round/>
              </a:ln>
            </p:spPr>
            <p:txBody>
              <a:bodyPr anchor="ctr"/>
              <a:lstStyle/>
              <a:p>
                <a:endParaRPr/>
              </a:p>
            </p:txBody>
          </p:sp>
        </p:grpSp>
        <p:sp>
          <p:nvSpPr>
            <p:cNvPr id="64" name="Figura a mano libera: forma 97">
              <a:extLst>
                <a:ext uri="{FF2B5EF4-FFF2-40B4-BE49-F238E27FC236}">
                  <a16:creationId xmlns:a16="http://schemas.microsoft.com/office/drawing/2014/main" id="{DDB3905D-B3DC-47A9-A027-F17BBDB3EF11}"/>
                </a:ext>
              </a:extLst>
            </p:cNvPr>
            <p:cNvSpPr/>
            <p:nvPr/>
          </p:nvSpPr>
          <p:spPr>
            <a:xfrm>
              <a:off x="8762024" y="2151000"/>
              <a:ext cx="759552" cy="726386"/>
            </a:xfrm>
            <a:custGeom>
              <a:avLst/>
              <a:gdLst>
                <a:gd name="connsiteX0" fmla="*/ 4178 w 726550"/>
                <a:gd name="connsiteY0" fmla="*/ 356976 h 711662"/>
                <a:gd name="connsiteX1" fmla="*/ 723851 w 726550"/>
                <a:gd name="connsiteY1" fmla="*/ 356976 h 711662"/>
                <a:gd name="connsiteX2" fmla="*/ 4178 w 726550"/>
                <a:gd name="connsiteY2" fmla="*/ 356976 h 711662"/>
              </a:gdLst>
              <a:ahLst/>
              <a:cxnLst>
                <a:cxn ang="0">
                  <a:pos x="connsiteX0" y="connsiteY0"/>
                </a:cxn>
                <a:cxn ang="0">
                  <a:pos x="connsiteX1" y="connsiteY1"/>
                </a:cxn>
                <a:cxn ang="0">
                  <a:pos x="connsiteX2" y="connsiteY2"/>
                </a:cxn>
              </a:cxnLst>
              <a:rect l="l" t="t" r="r" b="b"/>
              <a:pathLst>
                <a:path w="726550" h="711662">
                  <a:moveTo>
                    <a:pt x="4178" y="356976"/>
                  </a:moveTo>
                  <a:cubicBezTo>
                    <a:pt x="38809" y="827448"/>
                    <a:pt x="689340" y="827358"/>
                    <a:pt x="723851" y="356976"/>
                  </a:cubicBezTo>
                  <a:cubicBezTo>
                    <a:pt x="689221" y="-113495"/>
                    <a:pt x="38749" y="-113346"/>
                    <a:pt x="4178" y="356976"/>
                  </a:cubicBezTo>
                  <a:close/>
                </a:path>
              </a:pathLst>
            </a:custGeom>
            <a:noFill/>
            <a:ln w="19050" cap="flat">
              <a:solidFill>
                <a:srgbClr val="00B050"/>
              </a:solidFill>
              <a:prstDash val="solid"/>
              <a:round/>
            </a:ln>
          </p:spPr>
          <p:txBody>
            <a:bodyPr anchor="ctr"/>
            <a:lstStyle/>
            <a:p>
              <a:endParaRPr/>
            </a:p>
          </p:txBody>
        </p:sp>
        <p:sp>
          <p:nvSpPr>
            <p:cNvPr id="65" name="Figura a mano libera: forma 98">
              <a:extLst>
                <a:ext uri="{FF2B5EF4-FFF2-40B4-BE49-F238E27FC236}">
                  <a16:creationId xmlns:a16="http://schemas.microsoft.com/office/drawing/2014/main" id="{B57B0C08-8C23-4C93-8E18-F0CA7BE644CC}"/>
                </a:ext>
              </a:extLst>
            </p:cNvPr>
            <p:cNvSpPr/>
            <p:nvPr/>
          </p:nvSpPr>
          <p:spPr>
            <a:xfrm>
              <a:off x="8247525" y="3303043"/>
              <a:ext cx="600793" cy="306966"/>
            </a:xfrm>
            <a:custGeom>
              <a:avLst/>
              <a:gdLst>
                <a:gd name="connsiteX0" fmla="*/ 571659 w 574689"/>
                <a:gd name="connsiteY0" fmla="*/ 298905 h 300744"/>
                <a:gd name="connsiteX1" fmla="*/ 572850 w 574689"/>
                <a:gd name="connsiteY1" fmla="*/ 274339 h 300744"/>
                <a:gd name="connsiteX2" fmla="*/ 288483 w 574689"/>
                <a:gd name="connsiteY2" fmla="*/ 4116 h 300744"/>
                <a:gd name="connsiteX3" fmla="*/ 4116 w 574689"/>
                <a:gd name="connsiteY3" fmla="*/ 274339 h 300744"/>
                <a:gd name="connsiteX4" fmla="*/ 5307 w 574689"/>
                <a:gd name="connsiteY4" fmla="*/ 298905 h 300744"/>
                <a:gd name="connsiteX5" fmla="*/ 571689 w 574689"/>
                <a:gd name="connsiteY5" fmla="*/ 298905 h 300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4689" h="300744">
                  <a:moveTo>
                    <a:pt x="571659" y="298905"/>
                  </a:moveTo>
                  <a:cubicBezTo>
                    <a:pt x="572433" y="290806"/>
                    <a:pt x="572850" y="282617"/>
                    <a:pt x="572850" y="274339"/>
                  </a:cubicBezTo>
                  <a:cubicBezTo>
                    <a:pt x="572850" y="125098"/>
                    <a:pt x="445525" y="4116"/>
                    <a:pt x="288483" y="4116"/>
                  </a:cubicBezTo>
                  <a:cubicBezTo>
                    <a:pt x="131441" y="4116"/>
                    <a:pt x="4116" y="125098"/>
                    <a:pt x="4116" y="274339"/>
                  </a:cubicBezTo>
                  <a:cubicBezTo>
                    <a:pt x="4116" y="282617"/>
                    <a:pt x="4533" y="290806"/>
                    <a:pt x="5307" y="298905"/>
                  </a:cubicBezTo>
                  <a:lnTo>
                    <a:pt x="571689" y="298905"/>
                  </a:lnTo>
                  <a:close/>
                </a:path>
              </a:pathLst>
            </a:custGeom>
            <a:noFill/>
            <a:ln w="19050" cap="flat">
              <a:solidFill>
                <a:srgbClr val="00B050"/>
              </a:solidFill>
              <a:prstDash val="solid"/>
              <a:round/>
            </a:ln>
          </p:spPr>
          <p:txBody>
            <a:bodyPr anchor="ctr"/>
            <a:lstStyle/>
            <a:p>
              <a:endParaRPr/>
            </a:p>
          </p:txBody>
        </p:sp>
      </p:grpSp>
    </p:spTree>
    <p:extLst>
      <p:ext uri="{BB962C8B-B14F-4D97-AF65-F5344CB8AC3E}">
        <p14:creationId xmlns:p14="http://schemas.microsoft.com/office/powerpoint/2010/main" val="2822535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tangolo con angoli arrotondati 8">
            <a:extLst>
              <a:ext uri="{FF2B5EF4-FFF2-40B4-BE49-F238E27FC236}">
                <a16:creationId xmlns:a16="http://schemas.microsoft.com/office/drawing/2014/main" id="{E67834CF-0CDD-477F-8490-ED932D0F7E02}"/>
              </a:ext>
            </a:extLst>
          </p:cNvPr>
          <p:cNvSpPr/>
          <p:nvPr/>
        </p:nvSpPr>
        <p:spPr>
          <a:xfrm>
            <a:off x="451030" y="669816"/>
            <a:ext cx="3311074" cy="540000"/>
          </a:xfrm>
          <a:prstGeom prst="roundRect">
            <a:avLst>
              <a:gd name="adj" fmla="val 50000"/>
            </a:avLst>
          </a:prstGeom>
          <a:solidFill>
            <a:srgbClr val="8CAB49"/>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bIns="36000" anchor="ctr"/>
          <a:lstStyle/>
          <a:p>
            <a:pPr marL="108000" lvl="0">
              <a:lnSpc>
                <a:spcPts val="1800"/>
              </a:lnSpc>
              <a:defRPr sz="2000" b="1">
                <a:solidFill>
                  <a:prstClr val="white"/>
                </a:solidFill>
                <a:cs typeface="Poppins Medium" panose="00000600000000000000" pitchFamily="2" charset="0"/>
              </a:defRPr>
            </a:pPr>
            <a:r>
              <a:t>Selección de recursos digitales </a:t>
            </a:r>
          </a:p>
        </p:txBody>
      </p:sp>
      <p:sp>
        <p:nvSpPr>
          <p:cNvPr id="26" name="TextBox 54">
            <a:extLst>
              <a:ext uri="{FF2B5EF4-FFF2-40B4-BE49-F238E27FC236}">
                <a16:creationId xmlns:a16="http://schemas.microsoft.com/office/drawing/2014/main" id="{2F17DC47-0BEE-4ED4-BA6B-A229EF47F4E7}"/>
              </a:ext>
            </a:extLst>
          </p:cNvPr>
          <p:cNvSpPr txBox="1"/>
          <p:nvPr/>
        </p:nvSpPr>
        <p:spPr>
          <a:xfrm>
            <a:off x="626290" y="2104559"/>
            <a:ext cx="8719046" cy="1416748"/>
          </a:xfrm>
          <a:prstGeom prst="rect">
            <a:avLst/>
          </a:prstGeom>
          <a:noFill/>
        </p:spPr>
        <p:txBody>
          <a:bodyPr wrap="square" numCol="1">
            <a:noAutofit/>
          </a:bodyPr>
          <a:lstStyle/>
          <a:p>
            <a:pPr marL="284400" lvl="0" algn="just">
              <a:lnSpc>
                <a:spcPct val="120000"/>
              </a:lnSpc>
              <a:defRPr sz="1600">
                <a:solidFill>
                  <a:prstClr val="black"/>
                </a:solidFill>
                <a:latin typeface="Calibri Light" panose="020F0302020204030204"/>
                <a:cs typeface="Poppins ExtraLight" panose="00000300000000000000" pitchFamily="2" charset="0"/>
              </a:defRPr>
            </a:pPr>
            <a:r>
              <a:t>Seleccionar recursos digitales no es tan inmediato como parece. Como ya mencionamos, los docentes y educadores tienen a su disposición un gran número de alternativas puestas a disposición por empresas especializadas o organizaciones institucionales. </a:t>
            </a:r>
          </a:p>
          <a:p>
            <a:pPr marL="284400" lvl="0" algn="just">
              <a:lnSpc>
                <a:spcPct val="120000"/>
              </a:lnSpc>
            </a:pPr>
            <a:endParaRPr sz="1600">
              <a:solidFill>
                <a:prstClr val="black"/>
              </a:solidFill>
              <a:latin typeface="Calibri Light" panose="020F0302020204030204"/>
              <a:cs typeface="Poppins ExtraLight" panose="00000300000000000000" pitchFamily="2" charset="0"/>
            </a:endParaRPr>
          </a:p>
          <a:p>
            <a:pPr marL="284400" lvl="0" algn="just">
              <a:lnSpc>
                <a:spcPct val="120000"/>
              </a:lnSpc>
              <a:defRPr sz="1600">
                <a:solidFill>
                  <a:prstClr val="black"/>
                </a:solidFill>
                <a:latin typeface="Calibri Light" panose="020F0302020204030204"/>
                <a:cs typeface="Poppins ExtraLight" panose="00000300000000000000" pitchFamily="2" charset="0"/>
              </a:defRPr>
            </a:pPr>
            <a:r>
              <a:rPr b="1"/>
              <a:t>Ser capaz de seleccionar </a:t>
            </a:r>
            <a:r>
              <a:t>el más adecuado para el entorno de enseñanza dado podría hacer lo diferente entre una experiencia agradable para los estudiantes (y los educadores) o un bajo rendimiento.</a:t>
            </a:r>
          </a:p>
          <a:p>
            <a:pPr marL="284400" lvl="0" algn="just">
              <a:lnSpc>
                <a:spcPct val="120000"/>
              </a:lnSpc>
            </a:pPr>
            <a:endParaRPr sz="1600">
              <a:solidFill>
                <a:prstClr val="black"/>
              </a:solidFill>
              <a:latin typeface="Calibri Light" panose="020F0302020204030204"/>
              <a:cs typeface="Poppins ExtraLight" panose="00000300000000000000" pitchFamily="2" charset="0"/>
            </a:endParaRPr>
          </a:p>
          <a:p>
            <a:pPr marL="284400" lvl="0" algn="just">
              <a:lnSpc>
                <a:spcPct val="120000"/>
              </a:lnSpc>
              <a:defRPr sz="1600">
                <a:solidFill>
                  <a:prstClr val="black"/>
                </a:solidFill>
                <a:latin typeface="Calibri Light" panose="020F0302020204030204"/>
                <a:cs typeface="Poppins ExtraLight" panose="00000300000000000000" pitchFamily="2" charset="0"/>
              </a:defRPr>
            </a:pPr>
            <a:r>
              <a:t>Seleccionar no se trata solo de «identificar»: también implica una </a:t>
            </a:r>
            <a:r>
              <a:rPr b="1"/>
              <a:t>evaluación crítica y una evaluación </a:t>
            </a:r>
            <a:r>
              <a:t>de los recursos dados sobre la base de pocas coordenadas clave, como el contexto de aprendizaje y los resultados del aprendizaje previstos por el programa educativo.</a:t>
            </a:r>
          </a:p>
          <a:p>
            <a:pPr marL="284400" lvl="0" algn="just">
              <a:lnSpc>
                <a:spcPct val="120000"/>
              </a:lnSpc>
            </a:pPr>
            <a:endParaRPr sz="1600">
              <a:solidFill>
                <a:prstClr val="black"/>
              </a:solidFill>
              <a:latin typeface="Calibri Light" panose="020F0302020204030204"/>
              <a:cs typeface="Poppins ExtraLight" panose="00000300000000000000" pitchFamily="2" charset="0"/>
            </a:endParaRPr>
          </a:p>
        </p:txBody>
      </p:sp>
      <p:sp>
        <p:nvSpPr>
          <p:cNvPr id="16" name="CuadroTexto 4">
            <a:extLst>
              <a:ext uri="{FF2B5EF4-FFF2-40B4-BE49-F238E27FC236}">
                <a16:creationId xmlns:a16="http://schemas.microsoft.com/office/drawing/2014/main" id="{A9B4BD22-AF40-4574-BB02-C00B471C806C}"/>
              </a:ext>
            </a:extLst>
          </p:cNvPr>
          <p:cNvSpPr txBox="1"/>
          <p:nvPr/>
        </p:nvSpPr>
        <p:spPr>
          <a:xfrm>
            <a:off x="523240" y="1250839"/>
            <a:ext cx="4115261" cy="400110"/>
          </a:xfrm>
          <a:prstGeom prst="rect">
            <a:avLst/>
          </a:prstGeom>
          <a:noFill/>
        </p:spPr>
        <p:txBody>
          <a:bodyPr wrap="square">
            <a:spAutoFit/>
          </a:bodyPr>
          <a:lstStyle/>
          <a:p>
            <a:pPr marL="108000">
              <a:tabLst>
                <a:tab pos="1205230" algn="l"/>
                <a:tab pos="1926589" algn="l"/>
                <a:tab pos="2915920" algn="l"/>
                <a:tab pos="3444875" algn="l"/>
                <a:tab pos="4383405" algn="l"/>
                <a:tab pos="6796405" algn="l"/>
              </a:tabLst>
              <a:defRPr sz="2000">
                <a:latin typeface="+mj-lt"/>
                <a:ea typeface="Microsoft Sans Serif" panose="020B0604020202020204" pitchFamily="34" charset="0"/>
                <a:cs typeface="Poppins ExtraLight" panose="00000300000000000000" pitchFamily="2" charset="0"/>
              </a:defRPr>
            </a:pPr>
            <a:r>
              <a:t>2.1 Descripción general </a:t>
            </a:r>
          </a:p>
        </p:txBody>
      </p:sp>
      <p:sp>
        <p:nvSpPr>
          <p:cNvPr id="20" name="object 17">
            <a:extLst>
              <a:ext uri="{FF2B5EF4-FFF2-40B4-BE49-F238E27FC236}">
                <a16:creationId xmlns:a16="http://schemas.microsoft.com/office/drawing/2014/main" id="{A3A7C93A-F7E6-457E-9DDB-7585A5DD9D5B}"/>
              </a:ext>
            </a:extLst>
          </p:cNvPr>
          <p:cNvSpPr>
            <a:spLocks noChangeAspect="1"/>
          </p:cNvSpPr>
          <p:nvPr/>
        </p:nvSpPr>
        <p:spPr>
          <a:xfrm>
            <a:off x="10207680" y="3058476"/>
            <a:ext cx="1440000" cy="1022418"/>
          </a:xfrm>
          <a:custGeom>
            <a:avLst/>
            <a:gdLst/>
            <a:ahLst/>
            <a:cxnLst/>
            <a:rect l="l" t="t" r="r" b="b"/>
            <a:pathLst>
              <a:path w="488315" h="346710">
                <a:moveTo>
                  <a:pt x="405726" y="140779"/>
                </a:moveTo>
                <a:lnTo>
                  <a:pt x="208127" y="140779"/>
                </a:lnTo>
                <a:lnTo>
                  <a:pt x="208127" y="99187"/>
                </a:lnTo>
                <a:lnTo>
                  <a:pt x="405726" y="99187"/>
                </a:lnTo>
                <a:lnTo>
                  <a:pt x="405726" y="140779"/>
                </a:lnTo>
                <a:close/>
              </a:path>
              <a:path w="488315" h="346710">
                <a:moveTo>
                  <a:pt x="405726" y="165887"/>
                </a:moveTo>
                <a:lnTo>
                  <a:pt x="405726" y="140779"/>
                </a:lnTo>
                <a:lnTo>
                  <a:pt x="208140" y="140779"/>
                </a:lnTo>
                <a:lnTo>
                  <a:pt x="208140" y="244779"/>
                </a:lnTo>
                <a:lnTo>
                  <a:pt x="279476" y="244779"/>
                </a:lnTo>
              </a:path>
              <a:path w="488315" h="346710">
                <a:moveTo>
                  <a:pt x="223164" y="117678"/>
                </a:moveTo>
                <a:lnTo>
                  <a:pt x="246265" y="117678"/>
                </a:lnTo>
              </a:path>
              <a:path w="488315" h="346710">
                <a:moveTo>
                  <a:pt x="262445" y="117678"/>
                </a:moveTo>
                <a:lnTo>
                  <a:pt x="285559" y="117678"/>
                </a:lnTo>
              </a:path>
              <a:path w="488315" h="346710">
                <a:moveTo>
                  <a:pt x="301739" y="117678"/>
                </a:moveTo>
                <a:lnTo>
                  <a:pt x="324840" y="117678"/>
                </a:lnTo>
              </a:path>
              <a:path w="488315" h="346710">
                <a:moveTo>
                  <a:pt x="488276" y="216395"/>
                </a:moveTo>
                <a:lnTo>
                  <a:pt x="290677" y="216395"/>
                </a:lnTo>
                <a:lnTo>
                  <a:pt x="290677" y="174802"/>
                </a:lnTo>
                <a:lnTo>
                  <a:pt x="488276" y="174802"/>
                </a:lnTo>
                <a:lnTo>
                  <a:pt x="488276" y="216395"/>
                </a:lnTo>
                <a:close/>
              </a:path>
              <a:path w="488315" h="346710">
                <a:moveTo>
                  <a:pt x="488276" y="216395"/>
                </a:moveTo>
                <a:lnTo>
                  <a:pt x="290677" y="216395"/>
                </a:lnTo>
                <a:lnTo>
                  <a:pt x="290677" y="320395"/>
                </a:lnTo>
                <a:lnTo>
                  <a:pt x="488276" y="320395"/>
                </a:lnTo>
                <a:lnTo>
                  <a:pt x="488276" y="216395"/>
                </a:lnTo>
                <a:close/>
              </a:path>
              <a:path w="488315" h="346710">
                <a:moveTo>
                  <a:pt x="305714" y="193281"/>
                </a:moveTo>
                <a:lnTo>
                  <a:pt x="328815" y="193281"/>
                </a:lnTo>
              </a:path>
              <a:path w="488315" h="346710">
                <a:moveTo>
                  <a:pt x="344995" y="193281"/>
                </a:moveTo>
                <a:lnTo>
                  <a:pt x="368109" y="193281"/>
                </a:lnTo>
              </a:path>
              <a:path w="488315" h="346710">
                <a:moveTo>
                  <a:pt x="384289" y="193281"/>
                </a:moveTo>
                <a:lnTo>
                  <a:pt x="407390" y="193281"/>
                </a:lnTo>
              </a:path>
              <a:path w="488315" h="346710">
                <a:moveTo>
                  <a:pt x="223520" y="260604"/>
                </a:moveTo>
                <a:lnTo>
                  <a:pt x="223520" y="346595"/>
                </a:lnTo>
                <a:lnTo>
                  <a:pt x="0" y="346595"/>
                </a:lnTo>
                <a:lnTo>
                  <a:pt x="0" y="0"/>
                </a:lnTo>
                <a:lnTo>
                  <a:pt x="223520" y="0"/>
                </a:lnTo>
                <a:lnTo>
                  <a:pt x="223520" y="85331"/>
                </a:lnTo>
              </a:path>
              <a:path w="488315" h="346710">
                <a:moveTo>
                  <a:pt x="225361" y="57772"/>
                </a:moveTo>
                <a:lnTo>
                  <a:pt x="4521" y="57772"/>
                </a:lnTo>
              </a:path>
              <a:path w="488315" h="346710">
                <a:moveTo>
                  <a:pt x="225361" y="278866"/>
                </a:moveTo>
                <a:lnTo>
                  <a:pt x="4521" y="278866"/>
                </a:lnTo>
              </a:path>
              <a:path w="488315" h="346710">
                <a:moveTo>
                  <a:pt x="78130" y="28282"/>
                </a:moveTo>
                <a:lnTo>
                  <a:pt x="151752" y="28282"/>
                </a:lnTo>
              </a:path>
              <a:path w="488315" h="346710">
                <a:moveTo>
                  <a:pt x="128752" y="323989"/>
                </a:moveTo>
                <a:lnTo>
                  <a:pt x="101130" y="323989"/>
                </a:lnTo>
                <a:lnTo>
                  <a:pt x="101130" y="296367"/>
                </a:lnTo>
                <a:lnTo>
                  <a:pt x="128752" y="296367"/>
                </a:lnTo>
                <a:lnTo>
                  <a:pt x="128752" y="323989"/>
                </a:lnTo>
                <a:close/>
              </a:path>
            </a:pathLst>
          </a:custGeom>
          <a:noFill/>
          <a:ln w="12700">
            <a:solidFill>
              <a:srgbClr val="8CAB49"/>
            </a:solidFill>
          </a:ln>
        </p:spPr>
        <p:txBody>
          <a:bodyPr wrap="square" lIns="0" tIns="0" rIns="0" bIns="0"/>
          <a:lstStyle/>
          <a:p>
            <a:endParaRPr/>
          </a:p>
        </p:txBody>
      </p:sp>
    </p:spTree>
    <p:extLst>
      <p:ext uri="{BB962C8B-B14F-4D97-AF65-F5344CB8AC3E}">
        <p14:creationId xmlns:p14="http://schemas.microsoft.com/office/powerpoint/2010/main" val="1680497096"/>
      </p:ext>
    </p:extLst>
  </p:cSld>
  <p:clrMapOvr>
    <a:masterClrMapping/>
  </p:clrMapOvr>
</p:sld>
</file>

<file path=ppt/theme/theme1.xml><?xml version="1.0" encoding="utf-8"?>
<a:theme xmlns:a="http://schemas.openxmlformats.org/drawingml/2006/main" name="RESET 100K 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MODULE 6">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MODULE EXTR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ESET 15K 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RESET 100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RESET 15K">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MODULE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MODULE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MODULE 3">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MODULE 4">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MODULE 5">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4439</Words>
  <Application>Microsoft Office PowerPoint</Application>
  <PresentationFormat>Panorámica</PresentationFormat>
  <Paragraphs>330</Paragraphs>
  <Slides>34</Slides>
  <Notes>0</Notes>
  <HiddenSlides>0</HiddenSlides>
  <MMClips>0</MMClips>
  <ScaleCrop>false</ScaleCrop>
  <HeadingPairs>
    <vt:vector size="6" baseType="variant">
      <vt:variant>
        <vt:lpstr>Fuentes usadas</vt:lpstr>
      </vt:variant>
      <vt:variant>
        <vt:i4>4</vt:i4>
      </vt:variant>
      <vt:variant>
        <vt:lpstr>Tema</vt:lpstr>
      </vt:variant>
      <vt:variant>
        <vt:i4>11</vt:i4>
      </vt:variant>
      <vt:variant>
        <vt:lpstr>Títulos de diapositiva</vt:lpstr>
      </vt:variant>
      <vt:variant>
        <vt:i4>34</vt:i4>
      </vt:variant>
    </vt:vector>
  </HeadingPairs>
  <TitlesOfParts>
    <vt:vector size="49" baseType="lpstr">
      <vt:lpstr>Arial</vt:lpstr>
      <vt:lpstr>Calibri</vt:lpstr>
      <vt:lpstr>Calibri Light</vt:lpstr>
      <vt:lpstr>Poppins Medium</vt:lpstr>
      <vt:lpstr>RESET 100K COVER</vt:lpstr>
      <vt:lpstr>RESET 15K COVER</vt:lpstr>
      <vt:lpstr>RESET 100K</vt:lpstr>
      <vt:lpstr>RESET 15K</vt:lpstr>
      <vt:lpstr>MODULE 1</vt:lpstr>
      <vt:lpstr>MODULE 2</vt:lpstr>
      <vt:lpstr>MODULE 3</vt:lpstr>
      <vt:lpstr>MODULE 4</vt:lpstr>
      <vt:lpstr>MODULE 5</vt:lpstr>
      <vt:lpstr>MODULE 6</vt:lpstr>
      <vt:lpstr>MODULE EXTRA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Miriam Internet Web Solutions</dc:creator>
  <cp:lastModifiedBy>Miriam Internet Web Solutions</cp:lastModifiedBy>
  <cp:revision>423</cp:revision>
  <dcterms:created xsi:type="dcterms:W3CDTF">2022-04-26T11:43:16Z</dcterms:created>
  <dcterms:modified xsi:type="dcterms:W3CDTF">2023-03-21T12:08:31Z</dcterms:modified>
</cp:coreProperties>
</file>