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slideLayouts/slideLayout11.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713" r:id="rId5"/>
    <p:sldMasterId id="2147483660" r:id="rId6"/>
    <p:sldMasterId id="2147483711" r:id="rId7"/>
    <p:sldMasterId id="2147483699" r:id="rId8"/>
    <p:sldMasterId id="2147483697" r:id="rId9"/>
    <p:sldMasterId id="2147483701" r:id="rId10"/>
    <p:sldMasterId id="2147483703" r:id="rId11"/>
    <p:sldMasterId id="2147483705" r:id="rId12"/>
    <p:sldMasterId id="2147483707" r:id="rId13"/>
    <p:sldMasterId id="2147483709" r:id="rId14"/>
  </p:sldMasterIdLst>
  <p:notesMasterIdLst>
    <p:notesMasterId r:id="rId44"/>
  </p:notesMasterIdLst>
  <p:sldIdLst>
    <p:sldId id="256" r:id="rId15"/>
    <p:sldId id="281" r:id="rId16"/>
    <p:sldId id="276" r:id="rId17"/>
    <p:sldId id="277" r:id="rId18"/>
    <p:sldId id="279" r:id="rId19"/>
    <p:sldId id="278" r:id="rId20"/>
    <p:sldId id="289" r:id="rId21"/>
    <p:sldId id="305" r:id="rId22"/>
    <p:sldId id="287" r:id="rId23"/>
    <p:sldId id="306" r:id="rId24"/>
    <p:sldId id="307" r:id="rId25"/>
    <p:sldId id="291" r:id="rId26"/>
    <p:sldId id="292" r:id="rId27"/>
    <p:sldId id="308" r:id="rId28"/>
    <p:sldId id="309" r:id="rId29"/>
    <p:sldId id="313" r:id="rId30"/>
    <p:sldId id="310" r:id="rId31"/>
    <p:sldId id="311" r:id="rId32"/>
    <p:sldId id="349" r:id="rId33"/>
    <p:sldId id="314" r:id="rId34"/>
    <p:sldId id="316" r:id="rId35"/>
    <p:sldId id="317" r:id="rId36"/>
    <p:sldId id="319" r:id="rId37"/>
    <p:sldId id="294" r:id="rId38"/>
    <p:sldId id="295" r:id="rId39"/>
    <p:sldId id="296" r:id="rId40"/>
    <p:sldId id="297" r:id="rId41"/>
    <p:sldId id="298" r:id="rId42"/>
    <p:sldId id="266" r:id="rId4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68" userDrawn="1">
          <p15:clr>
            <a:srgbClr val="A4A3A4"/>
          </p15:clr>
        </p15:guide>
        <p15:guide id="2" pos="4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A14A"/>
    <a:srgbClr val="F5911B"/>
    <a:srgbClr val="ED388A"/>
    <a:srgbClr val="9A2583"/>
    <a:srgbClr val="1CBECC"/>
    <a:srgbClr val="8CAB49"/>
    <a:srgbClr val="F14F25"/>
    <a:srgbClr val="FABF7A"/>
    <a:srgbClr val="FFFFFF"/>
    <a:srgbClr val="9B25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603F76-C486-4864-9EAC-042574075EB5}" v="29" dt="2022-12-22T20:03:45.423"/>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82" autoAdjust="0"/>
    <p:restoredTop sz="94660"/>
  </p:normalViewPr>
  <p:slideViewPr>
    <p:cSldViewPr snapToGrid="0">
      <p:cViewPr varScale="1">
        <p:scale>
          <a:sx n="91" d="100"/>
          <a:sy n="91" d="100"/>
        </p:scale>
        <p:origin x="490" y="67"/>
      </p:cViewPr>
      <p:guideLst>
        <p:guide orient="horz" pos="2568"/>
        <p:guide pos="461"/>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0.xml"/><Relationship Id="rId18" Type="http://schemas.openxmlformats.org/officeDocument/2006/relationships/slide" Target="slides/slide4.xml"/><Relationship Id="rId26" Type="http://schemas.openxmlformats.org/officeDocument/2006/relationships/slide" Target="slides/slide12.xml"/><Relationship Id="rId39" Type="http://schemas.openxmlformats.org/officeDocument/2006/relationships/slide" Target="slides/slide25.xml"/><Relationship Id="rId21" Type="http://schemas.openxmlformats.org/officeDocument/2006/relationships/slide" Target="slides/slide7.xml"/><Relationship Id="rId34" Type="http://schemas.openxmlformats.org/officeDocument/2006/relationships/slide" Target="slides/slide20.xml"/><Relationship Id="rId42" Type="http://schemas.openxmlformats.org/officeDocument/2006/relationships/slide" Target="slides/slide28.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2.xml"/><Relationship Id="rId29" Type="http://schemas.openxmlformats.org/officeDocument/2006/relationships/slide" Target="slides/slide15.xml"/><Relationship Id="rId11" Type="http://schemas.openxmlformats.org/officeDocument/2006/relationships/slideMaster" Target="slideMasters/slideMaster8.xml"/><Relationship Id="rId24" Type="http://schemas.openxmlformats.org/officeDocument/2006/relationships/slide" Target="slides/slide10.xml"/><Relationship Id="rId32" Type="http://schemas.openxmlformats.org/officeDocument/2006/relationships/slide" Target="slides/slide18.xml"/><Relationship Id="rId37" Type="http://schemas.openxmlformats.org/officeDocument/2006/relationships/slide" Target="slides/slide23.xml"/><Relationship Id="rId40" Type="http://schemas.openxmlformats.org/officeDocument/2006/relationships/slide" Target="slides/slide26.xml"/><Relationship Id="rId45"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openxmlformats.org/officeDocument/2006/relationships/slide" Target="slides/slide22.xml"/><Relationship Id="rId49" Type="http://schemas.microsoft.com/office/2016/11/relationships/changesInfo" Target="changesInfos/changesInfo1.xml"/><Relationship Id="rId10" Type="http://schemas.openxmlformats.org/officeDocument/2006/relationships/slideMaster" Target="slideMasters/slideMaster7.xml"/><Relationship Id="rId19" Type="http://schemas.openxmlformats.org/officeDocument/2006/relationships/slide" Target="slides/slide5.xml"/><Relationship Id="rId31" Type="http://schemas.openxmlformats.org/officeDocument/2006/relationships/slide" Target="slides/slide1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slide" Target="slides/slide16.xml"/><Relationship Id="rId35" Type="http://schemas.openxmlformats.org/officeDocument/2006/relationships/slide" Target="slides/slide21.xml"/><Relationship Id="rId43" Type="http://schemas.openxmlformats.org/officeDocument/2006/relationships/slide" Target="slides/slide29.xml"/><Relationship Id="rId48" Type="http://schemas.openxmlformats.org/officeDocument/2006/relationships/tableStyles" Target="tableStyles.xml"/><Relationship Id="rId8" Type="http://schemas.openxmlformats.org/officeDocument/2006/relationships/slideMaster" Target="slideMasters/slideMaster5.xml"/><Relationship Id="rId3" Type="http://schemas.openxmlformats.org/officeDocument/2006/relationships/customXml" Target="../customXml/item3.xml"/><Relationship Id="rId12" Type="http://schemas.openxmlformats.org/officeDocument/2006/relationships/slideMaster" Target="slideMasters/slideMaster9.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slide" Target="slides/slide19.xml"/><Relationship Id="rId38" Type="http://schemas.openxmlformats.org/officeDocument/2006/relationships/slide" Target="slides/slide24.xml"/><Relationship Id="rId46" Type="http://schemas.openxmlformats.org/officeDocument/2006/relationships/viewProps" Target="viewProps.xml"/><Relationship Id="rId20" Type="http://schemas.openxmlformats.org/officeDocument/2006/relationships/slide" Target="slides/slide6.xml"/><Relationship Id="rId41"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Master" Target="slideMasters/slideMaster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rs Ringgaard Kristensen (LRKR - AH)" userId="e69f3770-cf45-4b67-9e91-ef1dd4d39d68" providerId="ADAL" clId="{44603F76-C486-4864-9EAC-042574075EB5}"/>
    <pc:docChg chg="undo redo custSel addSld delSld modSld sldOrd">
      <pc:chgData name="Lars Ringgaard Kristensen (LRKR - AH)" userId="e69f3770-cf45-4b67-9e91-ef1dd4d39d68" providerId="ADAL" clId="{44603F76-C486-4864-9EAC-042574075EB5}" dt="2022-12-22T23:07:52.860" v="6744" actId="14100"/>
      <pc:docMkLst>
        <pc:docMk/>
      </pc:docMkLst>
      <pc:sldChg chg="del ord">
        <pc:chgData name="Lars Ringgaard Kristensen (LRKR - AH)" userId="e69f3770-cf45-4b67-9e91-ef1dd4d39d68" providerId="ADAL" clId="{44603F76-C486-4864-9EAC-042574075EB5}" dt="2022-12-06T13:15:50.589" v="796" actId="47"/>
        <pc:sldMkLst>
          <pc:docMk/>
          <pc:sldMk cId="2760401828" sldId="268"/>
        </pc:sldMkLst>
      </pc:sldChg>
      <pc:sldChg chg="del">
        <pc:chgData name="Lars Ringgaard Kristensen (LRKR - AH)" userId="e69f3770-cf45-4b67-9e91-ef1dd4d39d68" providerId="ADAL" clId="{44603F76-C486-4864-9EAC-042574075EB5}" dt="2022-12-22T13:35:17.269" v="5876" actId="47"/>
        <pc:sldMkLst>
          <pc:docMk/>
          <pc:sldMk cId="530868511" sldId="275"/>
        </pc:sldMkLst>
      </pc:sldChg>
      <pc:sldChg chg="addSp delSp modSp mod">
        <pc:chgData name="Lars Ringgaard Kristensen (LRKR - AH)" userId="e69f3770-cf45-4b67-9e91-ef1dd4d39d68" providerId="ADAL" clId="{44603F76-C486-4864-9EAC-042574075EB5}" dt="2022-12-22T20:03:45.423" v="6742"/>
        <pc:sldMkLst>
          <pc:docMk/>
          <pc:sldMk cId="3134451797" sldId="276"/>
        </pc:sldMkLst>
        <pc:spChg chg="add del mod">
          <ac:chgData name="Lars Ringgaard Kristensen (LRKR - AH)" userId="e69f3770-cf45-4b67-9e91-ef1dd4d39d68" providerId="ADAL" clId="{44603F76-C486-4864-9EAC-042574075EB5}" dt="2022-12-22T20:03:38.393" v="6737"/>
          <ac:spMkLst>
            <pc:docMk/>
            <pc:sldMk cId="3134451797" sldId="276"/>
            <ac:spMk id="2" creationId="{B9E0A510-64B8-6AC6-0E36-E8DE4CEBDD4C}"/>
          </ac:spMkLst>
        </pc:spChg>
        <pc:spChg chg="add del mod">
          <ac:chgData name="Lars Ringgaard Kristensen (LRKR - AH)" userId="e69f3770-cf45-4b67-9e91-ef1dd4d39d68" providerId="ADAL" clId="{44603F76-C486-4864-9EAC-042574075EB5}" dt="2022-12-22T20:03:38.393" v="6737"/>
          <ac:spMkLst>
            <pc:docMk/>
            <pc:sldMk cId="3134451797" sldId="276"/>
            <ac:spMk id="3" creationId="{7D345993-CE21-082D-3E56-D35AB4FF765D}"/>
          </ac:spMkLst>
        </pc:spChg>
        <pc:spChg chg="add del mod">
          <ac:chgData name="Lars Ringgaard Kristensen (LRKR - AH)" userId="e69f3770-cf45-4b67-9e91-ef1dd4d39d68" providerId="ADAL" clId="{44603F76-C486-4864-9EAC-042574075EB5}" dt="2022-12-22T20:03:38.393" v="6737"/>
          <ac:spMkLst>
            <pc:docMk/>
            <pc:sldMk cId="3134451797" sldId="276"/>
            <ac:spMk id="4" creationId="{0966B71A-BE6E-86F7-AE82-3EB3D1F4151A}"/>
          </ac:spMkLst>
        </pc:spChg>
        <pc:spChg chg="add del mod">
          <ac:chgData name="Lars Ringgaard Kristensen (LRKR - AH)" userId="e69f3770-cf45-4b67-9e91-ef1dd4d39d68" providerId="ADAL" clId="{44603F76-C486-4864-9EAC-042574075EB5}" dt="2022-12-22T20:03:38.393" v="6737"/>
          <ac:spMkLst>
            <pc:docMk/>
            <pc:sldMk cId="3134451797" sldId="276"/>
            <ac:spMk id="5" creationId="{088B43C1-BE2D-7F93-1543-774BE2A221E2}"/>
          </ac:spMkLst>
        </pc:spChg>
        <pc:spChg chg="add mod">
          <ac:chgData name="Lars Ringgaard Kristensen (LRKR - AH)" userId="e69f3770-cf45-4b67-9e91-ef1dd4d39d68" providerId="ADAL" clId="{44603F76-C486-4864-9EAC-042574075EB5}" dt="2022-12-22T20:03:45.423" v="6742"/>
          <ac:spMkLst>
            <pc:docMk/>
            <pc:sldMk cId="3134451797" sldId="276"/>
            <ac:spMk id="6" creationId="{1BA6FE68-BE2A-5288-26AA-78C38B0623C3}"/>
          </ac:spMkLst>
        </pc:spChg>
        <pc:spChg chg="add mod">
          <ac:chgData name="Lars Ringgaard Kristensen (LRKR - AH)" userId="e69f3770-cf45-4b67-9e91-ef1dd4d39d68" providerId="ADAL" clId="{44603F76-C486-4864-9EAC-042574075EB5}" dt="2022-12-22T20:03:45.423" v="6742"/>
          <ac:spMkLst>
            <pc:docMk/>
            <pc:sldMk cId="3134451797" sldId="276"/>
            <ac:spMk id="7" creationId="{A96B58E0-022E-BE50-99E9-0A9697F48BE5}"/>
          </ac:spMkLst>
        </pc:spChg>
        <pc:spChg chg="add mod">
          <ac:chgData name="Lars Ringgaard Kristensen (LRKR - AH)" userId="e69f3770-cf45-4b67-9e91-ef1dd4d39d68" providerId="ADAL" clId="{44603F76-C486-4864-9EAC-042574075EB5}" dt="2022-12-22T20:03:45.423" v="6742"/>
          <ac:spMkLst>
            <pc:docMk/>
            <pc:sldMk cId="3134451797" sldId="276"/>
            <ac:spMk id="8" creationId="{1547F087-D58E-A497-547B-81AD47673BBE}"/>
          </ac:spMkLst>
        </pc:spChg>
        <pc:spChg chg="add mod">
          <ac:chgData name="Lars Ringgaard Kristensen (LRKR - AH)" userId="e69f3770-cf45-4b67-9e91-ef1dd4d39d68" providerId="ADAL" clId="{44603F76-C486-4864-9EAC-042574075EB5}" dt="2022-12-22T20:03:45.423" v="6742"/>
          <ac:spMkLst>
            <pc:docMk/>
            <pc:sldMk cId="3134451797" sldId="276"/>
            <ac:spMk id="9" creationId="{771DB401-A377-702F-C9EE-9F3D41A76A87}"/>
          </ac:spMkLst>
        </pc:spChg>
        <pc:spChg chg="del mod">
          <ac:chgData name="Lars Ringgaard Kristensen (LRKR - AH)" userId="e69f3770-cf45-4b67-9e91-ef1dd4d39d68" providerId="ADAL" clId="{44603F76-C486-4864-9EAC-042574075EB5}" dt="2022-12-22T20:03:40.710" v="6738" actId="478"/>
          <ac:spMkLst>
            <pc:docMk/>
            <pc:sldMk cId="3134451797" sldId="276"/>
            <ac:spMk id="16" creationId="{ED86E724-3288-434C-B43F-43F373EAB77F}"/>
          </ac:spMkLst>
        </pc:spChg>
        <pc:spChg chg="del mod">
          <ac:chgData name="Lars Ringgaard Kristensen (LRKR - AH)" userId="e69f3770-cf45-4b67-9e91-ef1dd4d39d68" providerId="ADAL" clId="{44603F76-C486-4864-9EAC-042574075EB5}" dt="2022-12-22T20:03:42.121" v="6739" actId="478"/>
          <ac:spMkLst>
            <pc:docMk/>
            <pc:sldMk cId="3134451797" sldId="276"/>
            <ac:spMk id="23" creationId="{8403023C-61C3-4BC3-A136-65ACC0BE34D4}"/>
          </ac:spMkLst>
        </pc:spChg>
        <pc:spChg chg="del mod">
          <ac:chgData name="Lars Ringgaard Kristensen (LRKR - AH)" userId="e69f3770-cf45-4b67-9e91-ef1dd4d39d68" providerId="ADAL" clId="{44603F76-C486-4864-9EAC-042574075EB5}" dt="2022-12-22T20:03:44.443" v="6741" actId="478"/>
          <ac:spMkLst>
            <pc:docMk/>
            <pc:sldMk cId="3134451797" sldId="276"/>
            <ac:spMk id="25" creationId="{15A892E0-6DDF-44C6-86FF-D7CF39FE1E1A}"/>
          </ac:spMkLst>
        </pc:spChg>
        <pc:spChg chg="del mod">
          <ac:chgData name="Lars Ringgaard Kristensen (LRKR - AH)" userId="e69f3770-cf45-4b67-9e91-ef1dd4d39d68" providerId="ADAL" clId="{44603F76-C486-4864-9EAC-042574075EB5}" dt="2022-12-22T20:03:43.407" v="6740" actId="478"/>
          <ac:spMkLst>
            <pc:docMk/>
            <pc:sldMk cId="3134451797" sldId="276"/>
            <ac:spMk id="26" creationId="{539A8143-756E-4179-9F3D-E6D63F48F350}"/>
          </ac:spMkLst>
        </pc:spChg>
      </pc:sldChg>
      <pc:sldChg chg="delSp modSp mod">
        <pc:chgData name="Lars Ringgaard Kristensen (LRKR - AH)" userId="e69f3770-cf45-4b67-9e91-ef1dd4d39d68" providerId="ADAL" clId="{44603F76-C486-4864-9EAC-042574075EB5}" dt="2022-12-22T23:07:52.860" v="6744" actId="14100"/>
        <pc:sldMkLst>
          <pc:docMk/>
          <pc:sldMk cId="1653442789" sldId="277"/>
        </pc:sldMkLst>
        <pc:spChg chg="mod">
          <ac:chgData name="Lars Ringgaard Kristensen (LRKR - AH)" userId="e69f3770-cf45-4b67-9e91-ef1dd4d39d68" providerId="ADAL" clId="{44603F76-C486-4864-9EAC-042574075EB5}" dt="2022-12-22T13:13:52.445" v="5745"/>
          <ac:spMkLst>
            <pc:docMk/>
            <pc:sldMk cId="1653442789" sldId="277"/>
            <ac:spMk id="10" creationId="{F481D093-E164-42FC-A6F3-BF34D5C28839}"/>
          </ac:spMkLst>
        </pc:spChg>
        <pc:spChg chg="mod">
          <ac:chgData name="Lars Ringgaard Kristensen (LRKR - AH)" userId="e69f3770-cf45-4b67-9e91-ef1dd4d39d68" providerId="ADAL" clId="{44603F76-C486-4864-9EAC-042574075EB5}" dt="2022-12-22T13:16:59.345" v="5750"/>
          <ac:spMkLst>
            <pc:docMk/>
            <pc:sldMk cId="1653442789" sldId="277"/>
            <ac:spMk id="11" creationId="{D56D6BA5-8719-4F5C-8A2F-7104FD5FF1D2}"/>
          </ac:spMkLst>
        </pc:spChg>
        <pc:spChg chg="del">
          <ac:chgData name="Lars Ringgaard Kristensen (LRKR - AH)" userId="e69f3770-cf45-4b67-9e91-ef1dd4d39d68" providerId="ADAL" clId="{44603F76-C486-4864-9EAC-042574075EB5}" dt="2022-12-22T13:33:52.987" v="5863" actId="478"/>
          <ac:spMkLst>
            <pc:docMk/>
            <pc:sldMk cId="1653442789" sldId="277"/>
            <ac:spMk id="12" creationId="{CC266366-E2F2-42A5-BFE5-AC4983F88776}"/>
          </ac:spMkLst>
        </pc:spChg>
        <pc:spChg chg="mod">
          <ac:chgData name="Lars Ringgaard Kristensen (LRKR - AH)" userId="e69f3770-cf45-4b67-9e91-ef1dd4d39d68" providerId="ADAL" clId="{44603F76-C486-4864-9EAC-042574075EB5}" dt="2022-12-22T23:07:52.860" v="6744" actId="14100"/>
          <ac:spMkLst>
            <pc:docMk/>
            <pc:sldMk cId="1653442789" sldId="277"/>
            <ac:spMk id="14" creationId="{098461E4-174A-425F-8D4E-6C2A1435684E}"/>
          </ac:spMkLst>
        </pc:spChg>
        <pc:spChg chg="del">
          <ac:chgData name="Lars Ringgaard Kristensen (LRKR - AH)" userId="e69f3770-cf45-4b67-9e91-ef1dd4d39d68" providerId="ADAL" clId="{44603F76-C486-4864-9EAC-042574075EB5}" dt="2022-12-22T13:34:01.169" v="5867" actId="478"/>
          <ac:spMkLst>
            <pc:docMk/>
            <pc:sldMk cId="1653442789" sldId="277"/>
            <ac:spMk id="18" creationId="{FDDA74B3-6893-4E01-8F9D-B9A10FE39D7D}"/>
          </ac:spMkLst>
        </pc:spChg>
        <pc:spChg chg="del">
          <ac:chgData name="Lars Ringgaard Kristensen (LRKR - AH)" userId="e69f3770-cf45-4b67-9e91-ef1dd4d39d68" providerId="ADAL" clId="{44603F76-C486-4864-9EAC-042574075EB5}" dt="2022-12-22T13:33:58.567" v="5865" actId="478"/>
          <ac:spMkLst>
            <pc:docMk/>
            <pc:sldMk cId="1653442789" sldId="277"/>
            <ac:spMk id="19" creationId="{8510FC69-D8DD-447A-8283-34F338F11634}"/>
          </ac:spMkLst>
        </pc:spChg>
        <pc:spChg chg="del">
          <ac:chgData name="Lars Ringgaard Kristensen (LRKR - AH)" userId="e69f3770-cf45-4b67-9e91-ef1dd4d39d68" providerId="ADAL" clId="{44603F76-C486-4864-9EAC-042574075EB5}" dt="2022-12-22T13:33:59.807" v="5866" actId="478"/>
          <ac:spMkLst>
            <pc:docMk/>
            <pc:sldMk cId="1653442789" sldId="277"/>
            <ac:spMk id="20" creationId="{878B0F36-B7B8-44E4-968B-1F1B4B1638B0}"/>
          </ac:spMkLst>
        </pc:spChg>
        <pc:spChg chg="del">
          <ac:chgData name="Lars Ringgaard Kristensen (LRKR - AH)" userId="e69f3770-cf45-4b67-9e91-ef1dd4d39d68" providerId="ADAL" clId="{44603F76-C486-4864-9EAC-042574075EB5}" dt="2022-12-22T13:34:02.737" v="5868" actId="478"/>
          <ac:spMkLst>
            <pc:docMk/>
            <pc:sldMk cId="1653442789" sldId="277"/>
            <ac:spMk id="21" creationId="{9435678F-2B13-459B-8FC0-DF4C57292EA0}"/>
          </ac:spMkLst>
        </pc:spChg>
        <pc:spChg chg="del">
          <ac:chgData name="Lars Ringgaard Kristensen (LRKR - AH)" userId="e69f3770-cf45-4b67-9e91-ef1dd4d39d68" providerId="ADAL" clId="{44603F76-C486-4864-9EAC-042574075EB5}" dt="2022-12-22T13:33:56.507" v="5864" actId="478"/>
          <ac:spMkLst>
            <pc:docMk/>
            <pc:sldMk cId="1653442789" sldId="277"/>
            <ac:spMk id="23" creationId="{8403023C-61C3-4BC3-A136-65ACC0BE34D4}"/>
          </ac:spMkLst>
        </pc:spChg>
        <pc:spChg chg="mod">
          <ac:chgData name="Lars Ringgaard Kristensen (LRKR - AH)" userId="e69f3770-cf45-4b67-9e91-ef1dd4d39d68" providerId="ADAL" clId="{44603F76-C486-4864-9EAC-042574075EB5}" dt="2022-12-22T13:33:50.815" v="5862" actId="6549"/>
          <ac:spMkLst>
            <pc:docMk/>
            <pc:sldMk cId="1653442789" sldId="277"/>
            <ac:spMk id="65" creationId="{5F65FC6E-73C1-4548-AC0F-AE722E34C959}"/>
          </ac:spMkLst>
        </pc:spChg>
      </pc:sldChg>
      <pc:sldChg chg="addSp modSp mod">
        <pc:chgData name="Lars Ringgaard Kristensen (LRKR - AH)" userId="e69f3770-cf45-4b67-9e91-ef1dd4d39d68" providerId="ADAL" clId="{44603F76-C486-4864-9EAC-042574075EB5}" dt="2022-12-22T13:12:21.464" v="5742" actId="1076"/>
        <pc:sldMkLst>
          <pc:docMk/>
          <pc:sldMk cId="919464586" sldId="279"/>
        </pc:sldMkLst>
        <pc:spChg chg="mod">
          <ac:chgData name="Lars Ringgaard Kristensen (LRKR - AH)" userId="e69f3770-cf45-4b67-9e91-ef1dd4d39d68" providerId="ADAL" clId="{44603F76-C486-4864-9EAC-042574075EB5}" dt="2022-12-06T13:19:34.415" v="804" actId="20577"/>
          <ac:spMkLst>
            <pc:docMk/>
            <pc:sldMk cId="919464586" sldId="279"/>
            <ac:spMk id="16" creationId="{A9B4BD22-AF40-4574-BB02-C00B471C806C}"/>
          </ac:spMkLst>
        </pc:spChg>
        <pc:picChg chg="add mod">
          <ac:chgData name="Lars Ringgaard Kristensen (LRKR - AH)" userId="e69f3770-cf45-4b67-9e91-ef1dd4d39d68" providerId="ADAL" clId="{44603F76-C486-4864-9EAC-042574075EB5}" dt="2022-12-22T13:12:21.464" v="5742" actId="1076"/>
          <ac:picMkLst>
            <pc:docMk/>
            <pc:sldMk cId="919464586" sldId="279"/>
            <ac:picMk id="1026" creationId="{D9BBE4D2-A467-92CD-905F-12C9EA7A200C}"/>
          </ac:picMkLst>
        </pc:picChg>
      </pc:sldChg>
      <pc:sldChg chg="modSp mod">
        <pc:chgData name="Lars Ringgaard Kristensen (LRKR - AH)" userId="e69f3770-cf45-4b67-9e91-ef1dd4d39d68" providerId="ADAL" clId="{44603F76-C486-4864-9EAC-042574075EB5}" dt="2022-12-08T11:48:33.163" v="5372" actId="14100"/>
        <pc:sldMkLst>
          <pc:docMk/>
          <pc:sldMk cId="2342328672" sldId="281"/>
        </pc:sldMkLst>
        <pc:spChg chg="mod">
          <ac:chgData name="Lars Ringgaard Kristensen (LRKR - AH)" userId="e69f3770-cf45-4b67-9e91-ef1dd4d39d68" providerId="ADAL" clId="{44603F76-C486-4864-9EAC-042574075EB5}" dt="2022-12-08T11:48:33.163" v="5372" actId="14100"/>
          <ac:spMkLst>
            <pc:docMk/>
            <pc:sldMk cId="2342328672" sldId="281"/>
            <ac:spMk id="9" creationId="{E67834CF-0CDD-477F-8490-ED932D0F7E02}"/>
          </ac:spMkLst>
        </pc:spChg>
      </pc:sldChg>
      <pc:sldChg chg="modSp mod">
        <pc:chgData name="Lars Ringgaard Kristensen (LRKR - AH)" userId="e69f3770-cf45-4b67-9e91-ef1dd4d39d68" providerId="ADAL" clId="{44603F76-C486-4864-9EAC-042574075EB5}" dt="2022-12-06T13:16:19.853" v="797" actId="6549"/>
        <pc:sldMkLst>
          <pc:docMk/>
          <pc:sldMk cId="2703397041" sldId="287"/>
        </pc:sldMkLst>
        <pc:spChg chg="mod">
          <ac:chgData name="Lars Ringgaard Kristensen (LRKR - AH)" userId="e69f3770-cf45-4b67-9e91-ef1dd4d39d68" providerId="ADAL" clId="{44603F76-C486-4864-9EAC-042574075EB5}" dt="2022-12-06T12:26:37.019" v="197"/>
          <ac:spMkLst>
            <pc:docMk/>
            <pc:sldMk cId="2703397041" sldId="287"/>
            <ac:spMk id="11" creationId="{3B2CC8E6-B165-42E5-9082-267951626773}"/>
          </ac:spMkLst>
        </pc:spChg>
        <pc:spChg chg="mod">
          <ac:chgData name="Lars Ringgaard Kristensen (LRKR - AH)" userId="e69f3770-cf45-4b67-9e91-ef1dd4d39d68" providerId="ADAL" clId="{44603F76-C486-4864-9EAC-042574075EB5}" dt="2022-12-06T12:19:41.393" v="152" actId="14100"/>
          <ac:spMkLst>
            <pc:docMk/>
            <pc:sldMk cId="2703397041" sldId="287"/>
            <ac:spMk id="16" creationId="{A9B4BD22-AF40-4574-BB02-C00B471C806C}"/>
          </ac:spMkLst>
        </pc:spChg>
        <pc:spChg chg="mod">
          <ac:chgData name="Lars Ringgaard Kristensen (LRKR - AH)" userId="e69f3770-cf45-4b67-9e91-ef1dd4d39d68" providerId="ADAL" clId="{44603F76-C486-4864-9EAC-042574075EB5}" dt="2022-12-06T12:25:04.753" v="184" actId="20577"/>
          <ac:spMkLst>
            <pc:docMk/>
            <pc:sldMk cId="2703397041" sldId="287"/>
            <ac:spMk id="18" creationId="{E8E1BFC8-7DF0-41DD-824B-536709259EA1}"/>
          </ac:spMkLst>
        </pc:spChg>
        <pc:spChg chg="mod">
          <ac:chgData name="Lars Ringgaard Kristensen (LRKR - AH)" userId="e69f3770-cf45-4b67-9e91-ef1dd4d39d68" providerId="ADAL" clId="{44603F76-C486-4864-9EAC-042574075EB5}" dt="2022-12-06T13:16:19.853" v="797" actId="6549"/>
          <ac:spMkLst>
            <pc:docMk/>
            <pc:sldMk cId="2703397041" sldId="287"/>
            <ac:spMk id="19" creationId="{C86201A4-C346-4973-B8CC-6F2C1CD5AE05}"/>
          </ac:spMkLst>
        </pc:spChg>
        <pc:spChg chg="mod">
          <ac:chgData name="Lars Ringgaard Kristensen (LRKR - AH)" userId="e69f3770-cf45-4b67-9e91-ef1dd4d39d68" providerId="ADAL" clId="{44603F76-C486-4864-9EAC-042574075EB5}" dt="2022-12-06T12:20:06.257" v="154" actId="255"/>
          <ac:spMkLst>
            <pc:docMk/>
            <pc:sldMk cId="2703397041" sldId="287"/>
            <ac:spMk id="20" creationId="{B94B6FCD-6BDE-48EB-89FB-9A0CC4616498}"/>
          </ac:spMkLst>
        </pc:spChg>
        <pc:spChg chg="mod">
          <ac:chgData name="Lars Ringgaard Kristensen (LRKR - AH)" userId="e69f3770-cf45-4b67-9e91-ef1dd4d39d68" providerId="ADAL" clId="{44603F76-C486-4864-9EAC-042574075EB5}" dt="2022-12-06T12:20:38.097" v="155"/>
          <ac:spMkLst>
            <pc:docMk/>
            <pc:sldMk cId="2703397041" sldId="287"/>
            <ac:spMk id="21" creationId="{3969FA6D-5D7F-4562-BBE9-A67D7D1A11E7}"/>
          </ac:spMkLst>
        </pc:spChg>
      </pc:sldChg>
      <pc:sldChg chg="modSp mod">
        <pc:chgData name="Lars Ringgaard Kristensen (LRKR - AH)" userId="e69f3770-cf45-4b67-9e91-ef1dd4d39d68" providerId="ADAL" clId="{44603F76-C486-4864-9EAC-042574075EB5}" dt="2022-12-06T12:12:15.605" v="148" actId="6549"/>
        <pc:sldMkLst>
          <pc:docMk/>
          <pc:sldMk cId="3350568489" sldId="289"/>
        </pc:sldMkLst>
        <pc:spChg chg="mod">
          <ac:chgData name="Lars Ringgaard Kristensen (LRKR - AH)" userId="e69f3770-cf45-4b67-9e91-ef1dd4d39d68" providerId="ADAL" clId="{44603F76-C486-4864-9EAC-042574075EB5}" dt="2022-12-06T12:12:07.545" v="147" actId="20577"/>
          <ac:spMkLst>
            <pc:docMk/>
            <pc:sldMk cId="3350568489" sldId="289"/>
            <ac:spMk id="22" creationId="{2684FE20-494A-4234-92BC-80D6F9C81166}"/>
          </ac:spMkLst>
        </pc:spChg>
        <pc:spChg chg="mod">
          <ac:chgData name="Lars Ringgaard Kristensen (LRKR - AH)" userId="e69f3770-cf45-4b67-9e91-ef1dd4d39d68" providerId="ADAL" clId="{44603F76-C486-4864-9EAC-042574075EB5}" dt="2022-12-06T12:12:15.605" v="148" actId="6549"/>
          <ac:spMkLst>
            <pc:docMk/>
            <pc:sldMk cId="3350568489" sldId="289"/>
            <ac:spMk id="24" creationId="{98AD8A48-F95F-4FC4-8EC5-3276C3FA5CDD}"/>
          </ac:spMkLst>
        </pc:spChg>
      </pc:sldChg>
      <pc:sldChg chg="del">
        <pc:chgData name="Lars Ringgaard Kristensen (LRKR - AH)" userId="e69f3770-cf45-4b67-9e91-ef1dd4d39d68" providerId="ADAL" clId="{44603F76-C486-4864-9EAC-042574075EB5}" dt="2022-12-22T19:46:57.883" v="6604" actId="47"/>
        <pc:sldMkLst>
          <pc:docMk/>
          <pc:sldMk cId="1515553712" sldId="290"/>
        </pc:sldMkLst>
      </pc:sldChg>
      <pc:sldChg chg="modSp mod">
        <pc:chgData name="Lars Ringgaard Kristensen (LRKR - AH)" userId="e69f3770-cf45-4b67-9e91-ef1dd4d39d68" providerId="ADAL" clId="{44603F76-C486-4864-9EAC-042574075EB5}" dt="2022-12-06T13:25:37.738" v="1004"/>
        <pc:sldMkLst>
          <pc:docMk/>
          <pc:sldMk cId="1515553712" sldId="291"/>
        </pc:sldMkLst>
        <pc:spChg chg="mod">
          <ac:chgData name="Lars Ringgaard Kristensen (LRKR - AH)" userId="e69f3770-cf45-4b67-9e91-ef1dd4d39d68" providerId="ADAL" clId="{44603F76-C486-4864-9EAC-042574075EB5}" dt="2022-12-06T13:21:40.816" v="886" actId="20577"/>
          <ac:spMkLst>
            <pc:docMk/>
            <pc:sldMk cId="1515553712" sldId="291"/>
            <ac:spMk id="18" creationId="{CEC95C44-CF70-46D7-A306-29B9C9581E28}"/>
          </ac:spMkLst>
        </pc:spChg>
        <pc:spChg chg="mod">
          <ac:chgData name="Lars Ringgaard Kristensen (LRKR - AH)" userId="e69f3770-cf45-4b67-9e91-ef1dd4d39d68" providerId="ADAL" clId="{44603F76-C486-4864-9EAC-042574075EB5}" dt="2022-12-06T13:25:37.738" v="1004"/>
          <ac:spMkLst>
            <pc:docMk/>
            <pc:sldMk cId="1515553712" sldId="291"/>
            <ac:spMk id="20" creationId="{7A122277-F1EE-44AF-B366-58D8A03483E3}"/>
          </ac:spMkLst>
        </pc:spChg>
        <pc:spChg chg="mod">
          <ac:chgData name="Lars Ringgaard Kristensen (LRKR - AH)" userId="e69f3770-cf45-4b67-9e91-ef1dd4d39d68" providerId="ADAL" clId="{44603F76-C486-4864-9EAC-042574075EB5}" dt="2022-12-06T13:23:11.857" v="910" actId="20577"/>
          <ac:spMkLst>
            <pc:docMk/>
            <pc:sldMk cId="1515553712" sldId="291"/>
            <ac:spMk id="53" creationId="{CEC95C44-CF70-46D7-A306-29B9C9581E28}"/>
          </ac:spMkLst>
        </pc:spChg>
        <pc:spChg chg="mod">
          <ac:chgData name="Lars Ringgaard Kristensen (LRKR - AH)" userId="e69f3770-cf45-4b67-9e91-ef1dd4d39d68" providerId="ADAL" clId="{44603F76-C486-4864-9EAC-042574075EB5}" dt="2022-12-06T13:24:24.738" v="927" actId="20577"/>
          <ac:spMkLst>
            <pc:docMk/>
            <pc:sldMk cId="1515553712" sldId="291"/>
            <ac:spMk id="54" creationId="{CEC95C44-CF70-46D7-A306-29B9C9581E28}"/>
          </ac:spMkLst>
        </pc:spChg>
        <pc:spChg chg="mod">
          <ac:chgData name="Lars Ringgaard Kristensen (LRKR - AH)" userId="e69f3770-cf45-4b67-9e91-ef1dd4d39d68" providerId="ADAL" clId="{44603F76-C486-4864-9EAC-042574075EB5}" dt="2022-12-06T13:25:19.488" v="1003" actId="20577"/>
          <ac:spMkLst>
            <pc:docMk/>
            <pc:sldMk cId="1515553712" sldId="291"/>
            <ac:spMk id="56" creationId="{CEC95C44-CF70-46D7-A306-29B9C9581E28}"/>
          </ac:spMkLst>
        </pc:spChg>
      </pc:sldChg>
      <pc:sldChg chg="modSp mod ord">
        <pc:chgData name="Lars Ringgaard Kristensen (LRKR - AH)" userId="e69f3770-cf45-4b67-9e91-ef1dd4d39d68" providerId="ADAL" clId="{44603F76-C486-4864-9EAC-042574075EB5}" dt="2022-12-06T13:58:45.906" v="1992"/>
        <pc:sldMkLst>
          <pc:docMk/>
          <pc:sldMk cId="1515553712" sldId="292"/>
        </pc:sldMkLst>
        <pc:spChg chg="mod">
          <ac:chgData name="Lars Ringgaard Kristensen (LRKR - AH)" userId="e69f3770-cf45-4b67-9e91-ef1dd4d39d68" providerId="ADAL" clId="{44603F76-C486-4864-9EAC-042574075EB5}" dt="2022-12-06T13:58:45.906" v="1992"/>
          <ac:spMkLst>
            <pc:docMk/>
            <pc:sldMk cId="1515553712" sldId="292"/>
            <ac:spMk id="7" creationId="{339E396A-D64E-4504-8899-469321377C92}"/>
          </ac:spMkLst>
        </pc:spChg>
        <pc:spChg chg="mod">
          <ac:chgData name="Lars Ringgaard Kristensen (LRKR - AH)" userId="e69f3770-cf45-4b67-9e91-ef1dd4d39d68" providerId="ADAL" clId="{44603F76-C486-4864-9EAC-042574075EB5}" dt="2022-12-06T13:44:43.544" v="1991" actId="20577"/>
          <ac:spMkLst>
            <pc:docMk/>
            <pc:sldMk cId="1515553712" sldId="292"/>
            <ac:spMk id="26" creationId="{2F17DC47-0BEE-4ED4-BA6B-A229EF47F4E7}"/>
          </ac:spMkLst>
        </pc:spChg>
      </pc:sldChg>
      <pc:sldChg chg="del">
        <pc:chgData name="Lars Ringgaard Kristensen (LRKR - AH)" userId="e69f3770-cf45-4b67-9e91-ef1dd4d39d68" providerId="ADAL" clId="{44603F76-C486-4864-9EAC-042574075EB5}" dt="2022-12-22T19:47:01.760" v="6605" actId="47"/>
        <pc:sldMkLst>
          <pc:docMk/>
          <pc:sldMk cId="1515553712" sldId="293"/>
        </pc:sldMkLst>
      </pc:sldChg>
      <pc:sldChg chg="modSp mod">
        <pc:chgData name="Lars Ringgaard Kristensen (LRKR - AH)" userId="e69f3770-cf45-4b67-9e91-ef1dd4d39d68" providerId="ADAL" clId="{44603F76-C486-4864-9EAC-042574075EB5}" dt="2022-12-22T19:55:57.586" v="6643" actId="20577"/>
        <pc:sldMkLst>
          <pc:docMk/>
          <pc:sldMk cId="1515553712" sldId="294"/>
        </pc:sldMkLst>
        <pc:spChg chg="mod">
          <ac:chgData name="Lars Ringgaard Kristensen (LRKR - AH)" userId="e69f3770-cf45-4b67-9e91-ef1dd4d39d68" providerId="ADAL" clId="{44603F76-C486-4864-9EAC-042574075EB5}" dt="2022-12-22T19:55:57.586" v="6643" actId="20577"/>
          <ac:spMkLst>
            <pc:docMk/>
            <pc:sldMk cId="1515553712" sldId="294"/>
            <ac:spMk id="26" creationId="{2F17DC47-0BEE-4ED4-BA6B-A229EF47F4E7}"/>
          </ac:spMkLst>
        </pc:spChg>
      </pc:sldChg>
      <pc:sldChg chg="modSp mod">
        <pc:chgData name="Lars Ringgaard Kristensen (LRKR - AH)" userId="e69f3770-cf45-4b67-9e91-ef1dd4d39d68" providerId="ADAL" clId="{44603F76-C486-4864-9EAC-042574075EB5}" dt="2022-12-22T19:57:22.530" v="6651" actId="108"/>
        <pc:sldMkLst>
          <pc:docMk/>
          <pc:sldMk cId="1515553712" sldId="295"/>
        </pc:sldMkLst>
        <pc:spChg chg="mod">
          <ac:chgData name="Lars Ringgaard Kristensen (LRKR - AH)" userId="e69f3770-cf45-4b67-9e91-ef1dd4d39d68" providerId="ADAL" clId="{44603F76-C486-4864-9EAC-042574075EB5}" dt="2022-12-22T19:57:22.530" v="6651" actId="108"/>
          <ac:spMkLst>
            <pc:docMk/>
            <pc:sldMk cId="1515553712" sldId="295"/>
            <ac:spMk id="26" creationId="{2F17DC47-0BEE-4ED4-BA6B-A229EF47F4E7}"/>
          </ac:spMkLst>
        </pc:spChg>
      </pc:sldChg>
      <pc:sldChg chg="addSp delSp modSp mod">
        <pc:chgData name="Lars Ringgaard Kristensen (LRKR - AH)" userId="e69f3770-cf45-4b67-9e91-ef1dd4d39d68" providerId="ADAL" clId="{44603F76-C486-4864-9EAC-042574075EB5}" dt="2022-12-22T19:56:34.317" v="6645" actId="13926"/>
        <pc:sldMkLst>
          <pc:docMk/>
          <pc:sldMk cId="1515553712" sldId="296"/>
        </pc:sldMkLst>
        <pc:spChg chg="add mod">
          <ac:chgData name="Lars Ringgaard Kristensen (LRKR - AH)" userId="e69f3770-cf45-4b67-9e91-ef1dd4d39d68" providerId="ADAL" clId="{44603F76-C486-4864-9EAC-042574075EB5}" dt="2022-12-22T19:56:34.317" v="6645" actId="13926"/>
          <ac:spMkLst>
            <pc:docMk/>
            <pc:sldMk cId="1515553712" sldId="296"/>
            <ac:spMk id="2" creationId="{81DC6E5E-D3C9-EA68-DACB-BE59763B2244}"/>
          </ac:spMkLst>
        </pc:spChg>
        <pc:spChg chg="del">
          <ac:chgData name="Lars Ringgaard Kristensen (LRKR - AH)" userId="e69f3770-cf45-4b67-9e91-ef1dd4d39d68" providerId="ADAL" clId="{44603F76-C486-4864-9EAC-042574075EB5}" dt="2022-12-22T19:51:29.461" v="6620" actId="478"/>
          <ac:spMkLst>
            <pc:docMk/>
            <pc:sldMk cId="1515553712" sldId="296"/>
            <ac:spMk id="26" creationId="{2F17DC47-0BEE-4ED4-BA6B-A229EF47F4E7}"/>
          </ac:spMkLst>
        </pc:spChg>
      </pc:sldChg>
      <pc:sldChg chg="modSp mod">
        <pc:chgData name="Lars Ringgaard Kristensen (LRKR - AH)" userId="e69f3770-cf45-4b67-9e91-ef1dd4d39d68" providerId="ADAL" clId="{44603F76-C486-4864-9EAC-042574075EB5}" dt="2022-12-22T19:59:36.375" v="6658" actId="13926"/>
        <pc:sldMkLst>
          <pc:docMk/>
          <pc:sldMk cId="1515553712" sldId="297"/>
        </pc:sldMkLst>
        <pc:spChg chg="mod">
          <ac:chgData name="Lars Ringgaard Kristensen (LRKR - AH)" userId="e69f3770-cf45-4b67-9e91-ef1dd4d39d68" providerId="ADAL" clId="{44603F76-C486-4864-9EAC-042574075EB5}" dt="2022-12-22T19:59:36.375" v="6658" actId="13926"/>
          <ac:spMkLst>
            <pc:docMk/>
            <pc:sldMk cId="1515553712" sldId="297"/>
            <ac:spMk id="26" creationId="{2F17DC47-0BEE-4ED4-BA6B-A229EF47F4E7}"/>
          </ac:spMkLst>
        </pc:spChg>
      </pc:sldChg>
      <pc:sldChg chg="modSp mod">
        <pc:chgData name="Lars Ringgaard Kristensen (LRKR - AH)" userId="e69f3770-cf45-4b67-9e91-ef1dd4d39d68" providerId="ADAL" clId="{44603F76-C486-4864-9EAC-042574075EB5}" dt="2022-12-22T20:03:26.455" v="6735" actId="20577"/>
        <pc:sldMkLst>
          <pc:docMk/>
          <pc:sldMk cId="3134451797" sldId="298"/>
        </pc:sldMkLst>
        <pc:spChg chg="mod">
          <ac:chgData name="Lars Ringgaard Kristensen (LRKR - AH)" userId="e69f3770-cf45-4b67-9e91-ef1dd4d39d68" providerId="ADAL" clId="{44603F76-C486-4864-9EAC-042574075EB5}" dt="2022-12-22T20:02:08.504" v="6683" actId="20577"/>
          <ac:spMkLst>
            <pc:docMk/>
            <pc:sldMk cId="3134451797" sldId="298"/>
            <ac:spMk id="16" creationId="{ED86E724-3288-434C-B43F-43F373EAB77F}"/>
          </ac:spMkLst>
        </pc:spChg>
        <pc:spChg chg="mod">
          <ac:chgData name="Lars Ringgaard Kristensen (LRKR - AH)" userId="e69f3770-cf45-4b67-9e91-ef1dd4d39d68" providerId="ADAL" clId="{44603F76-C486-4864-9EAC-042574075EB5}" dt="2022-12-22T20:02:32.333" v="6715" actId="20577"/>
          <ac:spMkLst>
            <pc:docMk/>
            <pc:sldMk cId="3134451797" sldId="298"/>
            <ac:spMk id="23" creationId="{8403023C-61C3-4BC3-A136-65ACC0BE34D4}"/>
          </ac:spMkLst>
        </pc:spChg>
        <pc:spChg chg="mod">
          <ac:chgData name="Lars Ringgaard Kristensen (LRKR - AH)" userId="e69f3770-cf45-4b67-9e91-ef1dd4d39d68" providerId="ADAL" clId="{44603F76-C486-4864-9EAC-042574075EB5}" dt="2022-12-22T20:02:55.846" v="6718"/>
          <ac:spMkLst>
            <pc:docMk/>
            <pc:sldMk cId="3134451797" sldId="298"/>
            <ac:spMk id="25" creationId="{15A892E0-6DDF-44C6-86FF-D7CF39FE1E1A}"/>
          </ac:spMkLst>
        </pc:spChg>
        <pc:spChg chg="mod">
          <ac:chgData name="Lars Ringgaard Kristensen (LRKR - AH)" userId="e69f3770-cf45-4b67-9e91-ef1dd4d39d68" providerId="ADAL" clId="{44603F76-C486-4864-9EAC-042574075EB5}" dt="2022-12-22T20:03:26.455" v="6735" actId="20577"/>
          <ac:spMkLst>
            <pc:docMk/>
            <pc:sldMk cId="3134451797" sldId="298"/>
            <ac:spMk id="26" creationId="{539A8143-756E-4179-9F3D-E6D63F48F350}"/>
          </ac:spMkLst>
        </pc:spChg>
      </pc:sldChg>
      <pc:sldChg chg="del">
        <pc:chgData name="Lars Ringgaard Kristensen (LRKR - AH)" userId="e69f3770-cf45-4b67-9e91-ef1dd4d39d68" providerId="ADAL" clId="{44603F76-C486-4864-9EAC-042574075EB5}" dt="2022-12-22T13:35:17.269" v="5876" actId="47"/>
        <pc:sldMkLst>
          <pc:docMk/>
          <pc:sldMk cId="4076648355" sldId="299"/>
        </pc:sldMkLst>
      </pc:sldChg>
      <pc:sldChg chg="del">
        <pc:chgData name="Lars Ringgaard Kristensen (LRKR - AH)" userId="e69f3770-cf45-4b67-9e91-ef1dd4d39d68" providerId="ADAL" clId="{44603F76-C486-4864-9EAC-042574075EB5}" dt="2022-12-22T13:35:17.269" v="5876" actId="47"/>
        <pc:sldMkLst>
          <pc:docMk/>
          <pc:sldMk cId="1193761978" sldId="300"/>
        </pc:sldMkLst>
      </pc:sldChg>
      <pc:sldChg chg="del">
        <pc:chgData name="Lars Ringgaard Kristensen (LRKR - AH)" userId="e69f3770-cf45-4b67-9e91-ef1dd4d39d68" providerId="ADAL" clId="{44603F76-C486-4864-9EAC-042574075EB5}" dt="2022-12-22T13:35:17.269" v="5876" actId="47"/>
        <pc:sldMkLst>
          <pc:docMk/>
          <pc:sldMk cId="313758320" sldId="301"/>
        </pc:sldMkLst>
      </pc:sldChg>
      <pc:sldChg chg="del">
        <pc:chgData name="Lars Ringgaard Kristensen (LRKR - AH)" userId="e69f3770-cf45-4b67-9e91-ef1dd4d39d68" providerId="ADAL" clId="{44603F76-C486-4864-9EAC-042574075EB5}" dt="2022-12-22T13:35:17.269" v="5876" actId="47"/>
        <pc:sldMkLst>
          <pc:docMk/>
          <pc:sldMk cId="486176497" sldId="302"/>
        </pc:sldMkLst>
      </pc:sldChg>
      <pc:sldChg chg="del">
        <pc:chgData name="Lars Ringgaard Kristensen (LRKR - AH)" userId="e69f3770-cf45-4b67-9e91-ef1dd4d39d68" providerId="ADAL" clId="{44603F76-C486-4864-9EAC-042574075EB5}" dt="2022-12-22T13:35:17.269" v="5876" actId="47"/>
        <pc:sldMkLst>
          <pc:docMk/>
          <pc:sldMk cId="212682184" sldId="303"/>
        </pc:sldMkLst>
      </pc:sldChg>
      <pc:sldChg chg="del">
        <pc:chgData name="Lars Ringgaard Kristensen (LRKR - AH)" userId="e69f3770-cf45-4b67-9e91-ef1dd4d39d68" providerId="ADAL" clId="{44603F76-C486-4864-9EAC-042574075EB5}" dt="2022-12-22T13:35:17.269" v="5876" actId="47"/>
        <pc:sldMkLst>
          <pc:docMk/>
          <pc:sldMk cId="313758320" sldId="304"/>
        </pc:sldMkLst>
      </pc:sldChg>
      <pc:sldChg chg="addSp modSp mod">
        <pc:chgData name="Lars Ringgaard Kristensen (LRKR - AH)" userId="e69f3770-cf45-4b67-9e91-ef1dd4d39d68" providerId="ADAL" clId="{44603F76-C486-4864-9EAC-042574075EB5}" dt="2022-12-22T13:13:19.495" v="5744" actId="1076"/>
        <pc:sldMkLst>
          <pc:docMk/>
          <pc:sldMk cId="2102748779" sldId="305"/>
        </pc:sldMkLst>
        <pc:spChg chg="mod">
          <ac:chgData name="Lars Ringgaard Kristensen (LRKR - AH)" userId="e69f3770-cf45-4b67-9e91-ef1dd4d39d68" providerId="ADAL" clId="{44603F76-C486-4864-9EAC-042574075EB5}" dt="2022-12-07T21:30:09.315" v="4354"/>
          <ac:spMkLst>
            <pc:docMk/>
            <pc:sldMk cId="2102748779" sldId="305"/>
            <ac:spMk id="9" creationId="{E67834CF-0CDD-477F-8490-ED932D0F7E02}"/>
          </ac:spMkLst>
        </pc:spChg>
        <pc:picChg chg="add mod">
          <ac:chgData name="Lars Ringgaard Kristensen (LRKR - AH)" userId="e69f3770-cf45-4b67-9e91-ef1dd4d39d68" providerId="ADAL" clId="{44603F76-C486-4864-9EAC-042574075EB5}" dt="2022-12-22T13:13:19.495" v="5744" actId="1076"/>
          <ac:picMkLst>
            <pc:docMk/>
            <pc:sldMk cId="2102748779" sldId="305"/>
            <ac:picMk id="2050" creationId="{C5DC4252-93BC-3AD3-A873-C831F5AF4123}"/>
          </ac:picMkLst>
        </pc:picChg>
      </pc:sldChg>
      <pc:sldChg chg="modSp add mod ord">
        <pc:chgData name="Lars Ringgaard Kristensen (LRKR - AH)" userId="e69f3770-cf45-4b67-9e91-ef1dd4d39d68" providerId="ADAL" clId="{44603F76-C486-4864-9EAC-042574075EB5}" dt="2022-12-06T12:39:06.556" v="432" actId="20577"/>
        <pc:sldMkLst>
          <pc:docMk/>
          <pc:sldMk cId="1149316284" sldId="306"/>
        </pc:sldMkLst>
        <pc:spChg chg="mod">
          <ac:chgData name="Lars Ringgaard Kristensen (LRKR - AH)" userId="e69f3770-cf45-4b67-9e91-ef1dd4d39d68" providerId="ADAL" clId="{44603F76-C486-4864-9EAC-042574075EB5}" dt="2022-12-06T12:27:23.378" v="200" actId="20577"/>
          <ac:spMkLst>
            <pc:docMk/>
            <pc:sldMk cId="1149316284" sldId="306"/>
            <ac:spMk id="13" creationId="{221D9760-F645-4927-B7C4-E88AC4F46B5D}"/>
          </ac:spMkLst>
        </pc:spChg>
        <pc:spChg chg="mod">
          <ac:chgData name="Lars Ringgaard Kristensen (LRKR - AH)" userId="e69f3770-cf45-4b67-9e91-ef1dd4d39d68" providerId="ADAL" clId="{44603F76-C486-4864-9EAC-042574075EB5}" dt="2022-12-06T12:39:06.556" v="432" actId="20577"/>
          <ac:spMkLst>
            <pc:docMk/>
            <pc:sldMk cId="1149316284" sldId="306"/>
            <ac:spMk id="26" creationId="{2F17DC47-0BEE-4ED4-BA6B-A229EF47F4E7}"/>
          </ac:spMkLst>
        </pc:spChg>
      </pc:sldChg>
      <pc:sldChg chg="modSp add mod ord">
        <pc:chgData name="Lars Ringgaard Kristensen (LRKR - AH)" userId="e69f3770-cf45-4b67-9e91-ef1dd4d39d68" providerId="ADAL" clId="{44603F76-C486-4864-9EAC-042574075EB5}" dt="2022-12-06T13:18:10.865" v="798" actId="113"/>
        <pc:sldMkLst>
          <pc:docMk/>
          <pc:sldMk cId="1365809105" sldId="307"/>
        </pc:sldMkLst>
        <pc:spChg chg="mod">
          <ac:chgData name="Lars Ringgaard Kristensen (LRKR - AH)" userId="e69f3770-cf45-4b67-9e91-ef1dd4d39d68" providerId="ADAL" clId="{44603F76-C486-4864-9EAC-042574075EB5}" dt="2022-12-06T13:18:10.865" v="798" actId="113"/>
          <ac:spMkLst>
            <pc:docMk/>
            <pc:sldMk cId="1365809105" sldId="307"/>
            <ac:spMk id="21" creationId="{0552E255-CDC8-4241-A53C-8D6B695529F7}"/>
          </ac:spMkLst>
        </pc:spChg>
        <pc:spChg chg="mod">
          <ac:chgData name="Lars Ringgaard Kristensen (LRKR - AH)" userId="e69f3770-cf45-4b67-9e91-ef1dd4d39d68" providerId="ADAL" clId="{44603F76-C486-4864-9EAC-042574075EB5}" dt="2022-12-06T12:46:48.661" v="537" actId="20577"/>
          <ac:spMkLst>
            <pc:docMk/>
            <pc:sldMk cId="1365809105" sldId="307"/>
            <ac:spMk id="22" creationId="{2684FE20-494A-4234-92BC-80D6F9C81166}"/>
          </ac:spMkLst>
        </pc:spChg>
        <pc:spChg chg="mod">
          <ac:chgData name="Lars Ringgaard Kristensen (LRKR - AH)" userId="e69f3770-cf45-4b67-9e91-ef1dd4d39d68" providerId="ADAL" clId="{44603F76-C486-4864-9EAC-042574075EB5}" dt="2022-12-06T12:56:46.354" v="793" actId="20577"/>
          <ac:spMkLst>
            <pc:docMk/>
            <pc:sldMk cId="1365809105" sldId="307"/>
            <ac:spMk id="23" creationId="{C3E76256-EFFC-424A-8F27-6FBAD351A852}"/>
          </ac:spMkLst>
        </pc:spChg>
        <pc:spChg chg="mod">
          <ac:chgData name="Lars Ringgaard Kristensen (LRKR - AH)" userId="e69f3770-cf45-4b67-9e91-ef1dd4d39d68" providerId="ADAL" clId="{44603F76-C486-4864-9EAC-042574075EB5}" dt="2022-12-06T12:48:01.821" v="541" actId="6549"/>
          <ac:spMkLst>
            <pc:docMk/>
            <pc:sldMk cId="1365809105" sldId="307"/>
            <ac:spMk id="24" creationId="{98AD8A48-F95F-4FC4-8EC5-3276C3FA5CDD}"/>
          </ac:spMkLst>
        </pc:spChg>
        <pc:spChg chg="mod">
          <ac:chgData name="Lars Ringgaard Kristensen (LRKR - AH)" userId="e69f3770-cf45-4b67-9e91-ef1dd4d39d68" providerId="ADAL" clId="{44603F76-C486-4864-9EAC-042574075EB5}" dt="2022-12-06T12:49:50.001" v="592" actId="20577"/>
          <ac:spMkLst>
            <pc:docMk/>
            <pc:sldMk cId="1365809105" sldId="307"/>
            <ac:spMk id="26" creationId="{2EBEE1CA-BF08-4898-B262-CF2C123DF739}"/>
          </ac:spMkLst>
        </pc:spChg>
      </pc:sldChg>
      <pc:sldChg chg="modSp add mod">
        <pc:chgData name="Lars Ringgaard Kristensen (LRKR - AH)" userId="e69f3770-cf45-4b67-9e91-ef1dd4d39d68" providerId="ADAL" clId="{44603F76-C486-4864-9EAC-042574075EB5}" dt="2022-12-07T22:50:01.247" v="5339" actId="20577"/>
        <pc:sldMkLst>
          <pc:docMk/>
          <pc:sldMk cId="4033718369" sldId="308"/>
        </pc:sldMkLst>
        <pc:spChg chg="mod">
          <ac:chgData name="Lars Ringgaard Kristensen (LRKR - AH)" userId="e69f3770-cf45-4b67-9e91-ef1dd4d39d68" providerId="ADAL" clId="{44603F76-C486-4864-9EAC-042574075EB5}" dt="2022-12-07T22:50:01.247" v="5339" actId="20577"/>
          <ac:spMkLst>
            <pc:docMk/>
            <pc:sldMk cId="4033718369" sldId="308"/>
            <ac:spMk id="13" creationId="{221D9760-F645-4927-B7C4-E88AC4F46B5D}"/>
          </ac:spMkLst>
        </pc:spChg>
        <pc:spChg chg="mod">
          <ac:chgData name="Lars Ringgaard Kristensen (LRKR - AH)" userId="e69f3770-cf45-4b67-9e91-ef1dd4d39d68" providerId="ADAL" clId="{44603F76-C486-4864-9EAC-042574075EB5}" dt="2022-12-06T13:59:51.787" v="2022" actId="20577"/>
          <ac:spMkLst>
            <pc:docMk/>
            <pc:sldMk cId="4033718369" sldId="308"/>
            <ac:spMk id="26" creationId="{2F17DC47-0BEE-4ED4-BA6B-A229EF47F4E7}"/>
          </ac:spMkLst>
        </pc:spChg>
      </pc:sldChg>
      <pc:sldChg chg="add del">
        <pc:chgData name="Lars Ringgaard Kristensen (LRKR - AH)" userId="e69f3770-cf45-4b67-9e91-ef1dd4d39d68" providerId="ADAL" clId="{44603F76-C486-4864-9EAC-042574075EB5}" dt="2022-12-07T18:53:24.901" v="2029"/>
        <pc:sldMkLst>
          <pc:docMk/>
          <pc:sldMk cId="1431109912" sldId="309"/>
        </pc:sldMkLst>
      </pc:sldChg>
      <pc:sldChg chg="modSp add mod">
        <pc:chgData name="Lars Ringgaard Kristensen (LRKR - AH)" userId="e69f3770-cf45-4b67-9e91-ef1dd4d39d68" providerId="ADAL" clId="{44603F76-C486-4864-9EAC-042574075EB5}" dt="2022-12-07T20:22:20.820" v="3140" actId="6549"/>
        <pc:sldMkLst>
          <pc:docMk/>
          <pc:sldMk cId="2255315427" sldId="309"/>
        </pc:sldMkLst>
        <pc:spChg chg="mod">
          <ac:chgData name="Lars Ringgaard Kristensen (LRKR - AH)" userId="e69f3770-cf45-4b67-9e91-ef1dd4d39d68" providerId="ADAL" clId="{44603F76-C486-4864-9EAC-042574075EB5}" dt="2022-12-07T19:32:23.808" v="2519" actId="14100"/>
          <ac:spMkLst>
            <pc:docMk/>
            <pc:sldMk cId="2255315427" sldId="309"/>
            <ac:spMk id="9" creationId="{E67834CF-0CDD-477F-8490-ED932D0F7E02}"/>
          </ac:spMkLst>
        </pc:spChg>
        <pc:spChg chg="mod">
          <ac:chgData name="Lars Ringgaard Kristensen (LRKR - AH)" userId="e69f3770-cf45-4b67-9e91-ef1dd4d39d68" providerId="ADAL" clId="{44603F76-C486-4864-9EAC-042574075EB5}" dt="2022-12-07T19:13:05.633" v="2232"/>
          <ac:spMkLst>
            <pc:docMk/>
            <pc:sldMk cId="2255315427" sldId="309"/>
            <ac:spMk id="11" creationId="{469A6D6B-69A1-4FF7-A4BD-4C4BC6E53D7D}"/>
          </ac:spMkLst>
        </pc:spChg>
        <pc:spChg chg="mod">
          <ac:chgData name="Lars Ringgaard Kristensen (LRKR - AH)" userId="e69f3770-cf45-4b67-9e91-ef1dd4d39d68" providerId="ADAL" clId="{44603F76-C486-4864-9EAC-042574075EB5}" dt="2022-12-07T20:22:20.820" v="3140" actId="6549"/>
          <ac:spMkLst>
            <pc:docMk/>
            <pc:sldMk cId="2255315427" sldId="309"/>
            <ac:spMk id="16" creationId="{A9B4BD22-AF40-4574-BB02-C00B471C806C}"/>
          </ac:spMkLst>
        </pc:spChg>
        <pc:spChg chg="mod">
          <ac:chgData name="Lars Ringgaard Kristensen (LRKR - AH)" userId="e69f3770-cf45-4b67-9e91-ef1dd4d39d68" providerId="ADAL" clId="{44603F76-C486-4864-9EAC-042574075EB5}" dt="2022-12-07T19:12:18.924" v="2229" actId="1076"/>
          <ac:spMkLst>
            <pc:docMk/>
            <pc:sldMk cId="2255315427" sldId="309"/>
            <ac:spMk id="26" creationId="{2F17DC47-0BEE-4ED4-BA6B-A229EF47F4E7}"/>
          </ac:spMkLst>
        </pc:spChg>
      </pc:sldChg>
      <pc:sldChg chg="add del">
        <pc:chgData name="Lars Ringgaard Kristensen (LRKR - AH)" userId="e69f3770-cf45-4b67-9e91-ef1dd4d39d68" providerId="ADAL" clId="{44603F76-C486-4864-9EAC-042574075EB5}" dt="2022-12-07T18:53:24.901" v="2029"/>
        <pc:sldMkLst>
          <pc:docMk/>
          <pc:sldMk cId="1435882878" sldId="310"/>
        </pc:sldMkLst>
      </pc:sldChg>
      <pc:sldChg chg="modSp add mod">
        <pc:chgData name="Lars Ringgaard Kristensen (LRKR - AH)" userId="e69f3770-cf45-4b67-9e91-ef1dd4d39d68" providerId="ADAL" clId="{44603F76-C486-4864-9EAC-042574075EB5}" dt="2022-12-07T19:32:29.182" v="2520" actId="14100"/>
        <pc:sldMkLst>
          <pc:docMk/>
          <pc:sldMk cId="3065822203" sldId="310"/>
        </pc:sldMkLst>
        <pc:spChg chg="mod">
          <ac:chgData name="Lars Ringgaard Kristensen (LRKR - AH)" userId="e69f3770-cf45-4b67-9e91-ef1dd4d39d68" providerId="ADAL" clId="{44603F76-C486-4864-9EAC-042574075EB5}" dt="2022-12-07T19:25:04.931" v="2403" actId="6549"/>
          <ac:spMkLst>
            <pc:docMk/>
            <pc:sldMk cId="3065822203" sldId="310"/>
            <ac:spMk id="13" creationId="{221D9760-F645-4927-B7C4-E88AC4F46B5D}"/>
          </ac:spMkLst>
        </pc:spChg>
        <pc:spChg chg="mod">
          <ac:chgData name="Lars Ringgaard Kristensen (LRKR - AH)" userId="e69f3770-cf45-4b67-9e91-ef1dd4d39d68" providerId="ADAL" clId="{44603F76-C486-4864-9EAC-042574075EB5}" dt="2022-12-07T19:32:29.182" v="2520" actId="14100"/>
          <ac:spMkLst>
            <pc:docMk/>
            <pc:sldMk cId="3065822203" sldId="310"/>
            <ac:spMk id="17" creationId="{5B95716E-C3DF-4A56-8AB6-C63D97FF3F2A}"/>
          </ac:spMkLst>
        </pc:spChg>
        <pc:spChg chg="mod">
          <ac:chgData name="Lars Ringgaard Kristensen (LRKR - AH)" userId="e69f3770-cf45-4b67-9e91-ef1dd4d39d68" providerId="ADAL" clId="{44603F76-C486-4864-9EAC-042574075EB5}" dt="2022-12-07T19:31:33.410" v="2513" actId="20577"/>
          <ac:spMkLst>
            <pc:docMk/>
            <pc:sldMk cId="3065822203" sldId="310"/>
            <ac:spMk id="26" creationId="{2F17DC47-0BEE-4ED4-BA6B-A229EF47F4E7}"/>
          </ac:spMkLst>
        </pc:spChg>
      </pc:sldChg>
      <pc:sldChg chg="add del">
        <pc:chgData name="Lars Ringgaard Kristensen (LRKR - AH)" userId="e69f3770-cf45-4b67-9e91-ef1dd4d39d68" providerId="ADAL" clId="{44603F76-C486-4864-9EAC-042574075EB5}" dt="2022-12-07T18:53:24.901" v="2029"/>
        <pc:sldMkLst>
          <pc:docMk/>
          <pc:sldMk cId="3773533779" sldId="311"/>
        </pc:sldMkLst>
      </pc:sldChg>
      <pc:sldChg chg="modSp add mod">
        <pc:chgData name="Lars Ringgaard Kristensen (LRKR - AH)" userId="e69f3770-cf45-4b67-9e91-ef1dd4d39d68" providerId="ADAL" clId="{44603F76-C486-4864-9EAC-042574075EB5}" dt="2022-12-07T20:39:49.795" v="3672" actId="20577"/>
        <pc:sldMkLst>
          <pc:docMk/>
          <pc:sldMk cId="4268453620" sldId="311"/>
        </pc:sldMkLst>
        <pc:spChg chg="mod">
          <ac:chgData name="Lars Ringgaard Kristensen (LRKR - AH)" userId="e69f3770-cf45-4b67-9e91-ef1dd4d39d68" providerId="ADAL" clId="{44603F76-C486-4864-9EAC-042574075EB5}" dt="2022-12-07T19:32:58.129" v="2524" actId="14100"/>
          <ac:spMkLst>
            <pc:docMk/>
            <pc:sldMk cId="4268453620" sldId="311"/>
            <ac:spMk id="19" creationId="{35205F04-7CF5-4352-8CD0-F5896BEA4676}"/>
          </ac:spMkLst>
        </pc:spChg>
        <pc:spChg chg="mod">
          <ac:chgData name="Lars Ringgaard Kristensen (LRKR - AH)" userId="e69f3770-cf45-4b67-9e91-ef1dd4d39d68" providerId="ADAL" clId="{44603F76-C486-4864-9EAC-042574075EB5}" dt="2022-12-07T19:48:30.847" v="2737" actId="20577"/>
          <ac:spMkLst>
            <pc:docMk/>
            <pc:sldMk cId="4268453620" sldId="311"/>
            <ac:spMk id="21" creationId="{0552E255-CDC8-4241-A53C-8D6B695529F7}"/>
          </ac:spMkLst>
        </pc:spChg>
        <pc:spChg chg="mod">
          <ac:chgData name="Lars Ringgaard Kristensen (LRKR - AH)" userId="e69f3770-cf45-4b67-9e91-ef1dd4d39d68" providerId="ADAL" clId="{44603F76-C486-4864-9EAC-042574075EB5}" dt="2022-12-07T19:48:36.856" v="2738" actId="6549"/>
          <ac:spMkLst>
            <pc:docMk/>
            <pc:sldMk cId="4268453620" sldId="311"/>
            <ac:spMk id="22" creationId="{2684FE20-494A-4234-92BC-80D6F9C81166}"/>
          </ac:spMkLst>
        </pc:spChg>
        <pc:spChg chg="mod">
          <ac:chgData name="Lars Ringgaard Kristensen (LRKR - AH)" userId="e69f3770-cf45-4b67-9e91-ef1dd4d39d68" providerId="ADAL" clId="{44603F76-C486-4864-9EAC-042574075EB5}" dt="2022-12-07T19:48:39.256" v="2739" actId="6549"/>
          <ac:spMkLst>
            <pc:docMk/>
            <pc:sldMk cId="4268453620" sldId="311"/>
            <ac:spMk id="23" creationId="{C3E76256-EFFC-424A-8F27-6FBAD351A852}"/>
          </ac:spMkLst>
        </pc:spChg>
        <pc:spChg chg="mod">
          <ac:chgData name="Lars Ringgaard Kristensen (LRKR - AH)" userId="e69f3770-cf45-4b67-9e91-ef1dd4d39d68" providerId="ADAL" clId="{44603F76-C486-4864-9EAC-042574075EB5}" dt="2022-12-07T20:39:49.795" v="3672" actId="20577"/>
          <ac:spMkLst>
            <pc:docMk/>
            <pc:sldMk cId="4268453620" sldId="311"/>
            <ac:spMk id="24" creationId="{98AD8A48-F95F-4FC4-8EC5-3276C3FA5CDD}"/>
          </ac:spMkLst>
        </pc:spChg>
        <pc:spChg chg="mod">
          <ac:chgData name="Lars Ringgaard Kristensen (LRKR - AH)" userId="e69f3770-cf45-4b67-9e91-ef1dd4d39d68" providerId="ADAL" clId="{44603F76-C486-4864-9EAC-042574075EB5}" dt="2022-12-07T19:38:38.448" v="2593" actId="20577"/>
          <ac:spMkLst>
            <pc:docMk/>
            <pc:sldMk cId="4268453620" sldId="311"/>
            <ac:spMk id="26" creationId="{2EBEE1CA-BF08-4898-B262-CF2C123DF739}"/>
          </ac:spMkLst>
        </pc:spChg>
        <pc:spChg chg="mod">
          <ac:chgData name="Lars Ringgaard Kristensen (LRKR - AH)" userId="e69f3770-cf45-4b67-9e91-ef1dd4d39d68" providerId="ADAL" clId="{44603F76-C486-4864-9EAC-042574075EB5}" dt="2022-12-07T19:38:03.688" v="2565" actId="20577"/>
          <ac:spMkLst>
            <pc:docMk/>
            <pc:sldMk cId="4268453620" sldId="311"/>
            <ac:spMk id="30" creationId="{B0D2C5CA-4DF3-46DA-BF83-C9F8BC01DF20}"/>
          </ac:spMkLst>
        </pc:spChg>
        <pc:spChg chg="mod">
          <ac:chgData name="Lars Ringgaard Kristensen (LRKR - AH)" userId="e69f3770-cf45-4b67-9e91-ef1dd4d39d68" providerId="ADAL" clId="{44603F76-C486-4864-9EAC-042574075EB5}" dt="2022-12-07T19:38:06.831" v="2566" actId="20577"/>
          <ac:spMkLst>
            <pc:docMk/>
            <pc:sldMk cId="4268453620" sldId="311"/>
            <ac:spMk id="31" creationId="{73CCFACB-9645-4956-984D-67751D76BDAF}"/>
          </ac:spMkLst>
        </pc:spChg>
        <pc:spChg chg="mod">
          <ac:chgData name="Lars Ringgaard Kristensen (LRKR - AH)" userId="e69f3770-cf45-4b67-9e91-ef1dd4d39d68" providerId="ADAL" clId="{44603F76-C486-4864-9EAC-042574075EB5}" dt="2022-12-07T19:38:09.622" v="2567" actId="20577"/>
          <ac:spMkLst>
            <pc:docMk/>
            <pc:sldMk cId="4268453620" sldId="311"/>
            <ac:spMk id="32" creationId="{6E6A6C44-CEA3-4E01-879D-244696752F81}"/>
          </ac:spMkLst>
        </pc:spChg>
        <pc:spChg chg="mod">
          <ac:chgData name="Lars Ringgaard Kristensen (LRKR - AH)" userId="e69f3770-cf45-4b67-9e91-ef1dd4d39d68" providerId="ADAL" clId="{44603F76-C486-4864-9EAC-042574075EB5}" dt="2022-12-07T19:38:12.510" v="2568" actId="20577"/>
          <ac:spMkLst>
            <pc:docMk/>
            <pc:sldMk cId="4268453620" sldId="311"/>
            <ac:spMk id="33" creationId="{9A4050EB-F97A-4448-9AB8-67FDC5CC42A6}"/>
          </ac:spMkLst>
        </pc:spChg>
      </pc:sldChg>
      <pc:sldChg chg="add del">
        <pc:chgData name="Lars Ringgaard Kristensen (LRKR - AH)" userId="e69f3770-cf45-4b67-9e91-ef1dd4d39d68" providerId="ADAL" clId="{44603F76-C486-4864-9EAC-042574075EB5}" dt="2022-12-07T18:53:24.901" v="2029"/>
        <pc:sldMkLst>
          <pc:docMk/>
          <pc:sldMk cId="2039601667" sldId="312"/>
        </pc:sldMkLst>
      </pc:sldChg>
      <pc:sldChg chg="modSp add mod">
        <pc:chgData name="Lars Ringgaard Kristensen (LRKR - AH)" userId="e69f3770-cf45-4b67-9e91-ef1dd4d39d68" providerId="ADAL" clId="{44603F76-C486-4864-9EAC-042574075EB5}" dt="2022-12-07T22:50:52.625" v="5340" actId="313"/>
        <pc:sldMkLst>
          <pc:docMk/>
          <pc:sldMk cId="3570988709" sldId="312"/>
        </pc:sldMkLst>
        <pc:spChg chg="mod">
          <ac:chgData name="Lars Ringgaard Kristensen (LRKR - AH)" userId="e69f3770-cf45-4b67-9e91-ef1dd4d39d68" providerId="ADAL" clId="{44603F76-C486-4864-9EAC-042574075EB5}" dt="2022-12-07T19:54:34.736" v="2802" actId="14100"/>
          <ac:spMkLst>
            <pc:docMk/>
            <pc:sldMk cId="3570988709" sldId="312"/>
            <ac:spMk id="9" creationId="{E67834CF-0CDD-477F-8490-ED932D0F7E02}"/>
          </ac:spMkLst>
        </pc:spChg>
        <pc:spChg chg="mod">
          <ac:chgData name="Lars Ringgaard Kristensen (LRKR - AH)" userId="e69f3770-cf45-4b67-9e91-ef1dd4d39d68" providerId="ADAL" clId="{44603F76-C486-4864-9EAC-042574075EB5}" dt="2022-12-07T20:03:10.845" v="2902"/>
          <ac:spMkLst>
            <pc:docMk/>
            <pc:sldMk cId="3570988709" sldId="312"/>
            <ac:spMk id="11" creationId="{469A6D6B-69A1-4FF7-A4BD-4C4BC6E53D7D}"/>
          </ac:spMkLst>
        </pc:spChg>
        <pc:spChg chg="mod">
          <ac:chgData name="Lars Ringgaard Kristensen (LRKR - AH)" userId="e69f3770-cf45-4b67-9e91-ef1dd4d39d68" providerId="ADAL" clId="{44603F76-C486-4864-9EAC-042574075EB5}" dt="2022-12-07T22:50:52.625" v="5340" actId="313"/>
          <ac:spMkLst>
            <pc:docMk/>
            <pc:sldMk cId="3570988709" sldId="312"/>
            <ac:spMk id="16" creationId="{A9B4BD22-AF40-4574-BB02-C00B471C806C}"/>
          </ac:spMkLst>
        </pc:spChg>
        <pc:spChg chg="mod">
          <ac:chgData name="Lars Ringgaard Kristensen (LRKR - AH)" userId="e69f3770-cf45-4b67-9e91-ef1dd4d39d68" providerId="ADAL" clId="{44603F76-C486-4864-9EAC-042574075EB5}" dt="2022-12-07T19:57:34.725" v="2876" actId="20577"/>
          <ac:spMkLst>
            <pc:docMk/>
            <pc:sldMk cId="3570988709" sldId="312"/>
            <ac:spMk id="26" creationId="{2F17DC47-0BEE-4ED4-BA6B-A229EF47F4E7}"/>
          </ac:spMkLst>
        </pc:spChg>
      </pc:sldChg>
      <pc:sldChg chg="add del">
        <pc:chgData name="Lars Ringgaard Kristensen (LRKR - AH)" userId="e69f3770-cf45-4b67-9e91-ef1dd4d39d68" providerId="ADAL" clId="{44603F76-C486-4864-9EAC-042574075EB5}" dt="2022-12-07T18:53:24.901" v="2029"/>
        <pc:sldMkLst>
          <pc:docMk/>
          <pc:sldMk cId="1476605849" sldId="313"/>
        </pc:sldMkLst>
      </pc:sldChg>
      <pc:sldChg chg="addSp delSp modSp add mod ord">
        <pc:chgData name="Lars Ringgaard Kristensen (LRKR - AH)" userId="e69f3770-cf45-4b67-9e91-ef1dd4d39d68" providerId="ADAL" clId="{44603F76-C486-4864-9EAC-042574075EB5}" dt="2022-12-08T12:03:04.411" v="5392" actId="478"/>
        <pc:sldMkLst>
          <pc:docMk/>
          <pc:sldMk cId="3765068153" sldId="313"/>
        </pc:sldMkLst>
        <pc:spChg chg="mod">
          <ac:chgData name="Lars Ringgaard Kristensen (LRKR - AH)" userId="e69f3770-cf45-4b67-9e91-ef1dd4d39d68" providerId="ADAL" clId="{44603F76-C486-4864-9EAC-042574075EB5}" dt="2022-12-07T19:32:19.309" v="2518" actId="14100"/>
          <ac:spMkLst>
            <pc:docMk/>
            <pc:sldMk cId="3765068153" sldId="313"/>
            <ac:spMk id="11" creationId="{3B2CC8E6-B165-42E5-9082-267951626773}"/>
          </ac:spMkLst>
        </pc:spChg>
        <pc:spChg chg="mod">
          <ac:chgData name="Lars Ringgaard Kristensen (LRKR - AH)" userId="e69f3770-cf45-4b67-9e91-ef1dd4d39d68" providerId="ADAL" clId="{44603F76-C486-4864-9EAC-042574075EB5}" dt="2022-12-07T20:23:51.860" v="3154" actId="1076"/>
          <ac:spMkLst>
            <pc:docMk/>
            <pc:sldMk cId="3765068153" sldId="313"/>
            <ac:spMk id="16" creationId="{A9B4BD22-AF40-4574-BB02-C00B471C806C}"/>
          </ac:spMkLst>
        </pc:spChg>
        <pc:spChg chg="mod">
          <ac:chgData name="Lars Ringgaard Kristensen (LRKR - AH)" userId="e69f3770-cf45-4b67-9e91-ef1dd4d39d68" providerId="ADAL" clId="{44603F76-C486-4864-9EAC-042574075EB5}" dt="2022-12-07T19:51:14.137" v="2796" actId="20577"/>
          <ac:spMkLst>
            <pc:docMk/>
            <pc:sldMk cId="3765068153" sldId="313"/>
            <ac:spMk id="18" creationId="{E8E1BFC8-7DF0-41DD-824B-536709259EA1}"/>
          </ac:spMkLst>
        </pc:spChg>
        <pc:spChg chg="mod">
          <ac:chgData name="Lars Ringgaard Kristensen (LRKR - AH)" userId="e69f3770-cf45-4b67-9e91-ef1dd4d39d68" providerId="ADAL" clId="{44603F76-C486-4864-9EAC-042574075EB5}" dt="2022-12-07T19:53:19.088" v="2798" actId="6549"/>
          <ac:spMkLst>
            <pc:docMk/>
            <pc:sldMk cId="3765068153" sldId="313"/>
            <ac:spMk id="19" creationId="{C86201A4-C346-4973-B8CC-6F2C1CD5AE05}"/>
          </ac:spMkLst>
        </pc:spChg>
        <pc:spChg chg="mod">
          <ac:chgData name="Lars Ringgaard Kristensen (LRKR - AH)" userId="e69f3770-cf45-4b67-9e91-ef1dd4d39d68" providerId="ADAL" clId="{44603F76-C486-4864-9EAC-042574075EB5}" dt="2022-12-08T11:51:22.374" v="5374" actId="1076"/>
          <ac:spMkLst>
            <pc:docMk/>
            <pc:sldMk cId="3765068153" sldId="313"/>
            <ac:spMk id="20" creationId="{B94B6FCD-6BDE-48EB-89FB-9A0CC4616498}"/>
          </ac:spMkLst>
        </pc:spChg>
        <pc:spChg chg="mod">
          <ac:chgData name="Lars Ringgaard Kristensen (LRKR - AH)" userId="e69f3770-cf45-4b67-9e91-ef1dd4d39d68" providerId="ADAL" clId="{44603F76-C486-4864-9EAC-042574075EB5}" dt="2022-12-08T11:51:33.444" v="5376" actId="6549"/>
          <ac:spMkLst>
            <pc:docMk/>
            <pc:sldMk cId="3765068153" sldId="313"/>
            <ac:spMk id="21" creationId="{3969FA6D-5D7F-4562-BBE9-A67D7D1A11E7}"/>
          </ac:spMkLst>
        </pc:spChg>
        <pc:picChg chg="add del mod">
          <ac:chgData name="Lars Ringgaard Kristensen (LRKR - AH)" userId="e69f3770-cf45-4b67-9e91-ef1dd4d39d68" providerId="ADAL" clId="{44603F76-C486-4864-9EAC-042574075EB5}" dt="2022-12-08T12:03:04.411" v="5392" actId="478"/>
          <ac:picMkLst>
            <pc:docMk/>
            <pc:sldMk cId="3765068153" sldId="313"/>
            <ac:picMk id="3" creationId="{C75DCB1C-F270-E04E-5F3F-F3FEE9401A27}"/>
          </ac:picMkLst>
        </pc:picChg>
      </pc:sldChg>
      <pc:sldChg chg="add del">
        <pc:chgData name="Lars Ringgaard Kristensen (LRKR - AH)" userId="e69f3770-cf45-4b67-9e91-ef1dd4d39d68" providerId="ADAL" clId="{44603F76-C486-4864-9EAC-042574075EB5}" dt="2022-12-07T18:53:24.901" v="2029"/>
        <pc:sldMkLst>
          <pc:docMk/>
          <pc:sldMk cId="2015439427" sldId="314"/>
        </pc:sldMkLst>
      </pc:sldChg>
      <pc:sldChg chg="addSp modSp add mod">
        <pc:chgData name="Lars Ringgaard Kristensen (LRKR - AH)" userId="e69f3770-cf45-4b67-9e91-ef1dd4d39d68" providerId="ADAL" clId="{44603F76-C486-4864-9EAC-042574075EB5}" dt="2022-12-22T13:16:40.095" v="5749" actId="1076"/>
        <pc:sldMkLst>
          <pc:docMk/>
          <pc:sldMk cId="2156446331" sldId="314"/>
        </pc:sldMkLst>
        <pc:spChg chg="mod">
          <ac:chgData name="Lars Ringgaard Kristensen (LRKR - AH)" userId="e69f3770-cf45-4b67-9e91-ef1dd4d39d68" providerId="ADAL" clId="{44603F76-C486-4864-9EAC-042574075EB5}" dt="2022-12-07T20:07:41.124" v="2921" actId="20577"/>
          <ac:spMkLst>
            <pc:docMk/>
            <pc:sldMk cId="2156446331" sldId="314"/>
            <ac:spMk id="13" creationId="{221D9760-F645-4927-B7C4-E88AC4F46B5D}"/>
          </ac:spMkLst>
        </pc:spChg>
        <pc:spChg chg="mod">
          <ac:chgData name="Lars Ringgaard Kristensen (LRKR - AH)" userId="e69f3770-cf45-4b67-9e91-ef1dd4d39d68" providerId="ADAL" clId="{44603F76-C486-4864-9EAC-042574075EB5}" dt="2022-12-07T20:17:41.501" v="3024" actId="14100"/>
          <ac:spMkLst>
            <pc:docMk/>
            <pc:sldMk cId="2156446331" sldId="314"/>
            <ac:spMk id="17" creationId="{5B95716E-C3DF-4A56-8AB6-C63D97FF3F2A}"/>
          </ac:spMkLst>
        </pc:spChg>
        <pc:spChg chg="mod">
          <ac:chgData name="Lars Ringgaard Kristensen (LRKR - AH)" userId="e69f3770-cf45-4b67-9e91-ef1dd4d39d68" providerId="ADAL" clId="{44603F76-C486-4864-9EAC-042574075EB5}" dt="2022-12-07T20:20:36.416" v="3127" actId="20577"/>
          <ac:spMkLst>
            <pc:docMk/>
            <pc:sldMk cId="2156446331" sldId="314"/>
            <ac:spMk id="26" creationId="{2F17DC47-0BEE-4ED4-BA6B-A229EF47F4E7}"/>
          </ac:spMkLst>
        </pc:spChg>
        <pc:picChg chg="add mod">
          <ac:chgData name="Lars Ringgaard Kristensen (LRKR - AH)" userId="e69f3770-cf45-4b67-9e91-ef1dd4d39d68" providerId="ADAL" clId="{44603F76-C486-4864-9EAC-042574075EB5}" dt="2022-12-22T13:16:40.095" v="5749" actId="1076"/>
          <ac:picMkLst>
            <pc:docMk/>
            <pc:sldMk cId="2156446331" sldId="314"/>
            <ac:picMk id="3" creationId="{4A54B4FD-3AFA-D6D6-E4B4-D9C3B38E2608}"/>
          </ac:picMkLst>
        </pc:picChg>
      </pc:sldChg>
      <pc:sldChg chg="add del">
        <pc:chgData name="Lars Ringgaard Kristensen (LRKR - AH)" userId="e69f3770-cf45-4b67-9e91-ef1dd4d39d68" providerId="ADAL" clId="{44603F76-C486-4864-9EAC-042574075EB5}" dt="2022-12-07T20:26:07.699" v="3206" actId="47"/>
        <pc:sldMkLst>
          <pc:docMk/>
          <pc:sldMk cId="132463501" sldId="315"/>
        </pc:sldMkLst>
      </pc:sldChg>
      <pc:sldChg chg="add del">
        <pc:chgData name="Lars Ringgaard Kristensen (LRKR - AH)" userId="e69f3770-cf45-4b67-9e91-ef1dd4d39d68" providerId="ADAL" clId="{44603F76-C486-4864-9EAC-042574075EB5}" dt="2022-12-07T18:53:24.901" v="2029"/>
        <pc:sldMkLst>
          <pc:docMk/>
          <pc:sldMk cId="842651488" sldId="315"/>
        </pc:sldMkLst>
      </pc:sldChg>
      <pc:sldChg chg="modSp add mod">
        <pc:chgData name="Lars Ringgaard Kristensen (LRKR - AH)" userId="e69f3770-cf45-4b67-9e91-ef1dd4d39d68" providerId="ADAL" clId="{44603F76-C486-4864-9EAC-042574075EB5}" dt="2022-12-08T12:04:17.015" v="5403" actId="1035"/>
        <pc:sldMkLst>
          <pc:docMk/>
          <pc:sldMk cId="2837892094" sldId="316"/>
        </pc:sldMkLst>
        <pc:spChg chg="mod">
          <ac:chgData name="Lars Ringgaard Kristensen (LRKR - AH)" userId="e69f3770-cf45-4b67-9e91-ef1dd4d39d68" providerId="ADAL" clId="{44603F76-C486-4864-9EAC-042574075EB5}" dt="2022-12-07T20:22:33.566" v="3144" actId="20577"/>
          <ac:spMkLst>
            <pc:docMk/>
            <pc:sldMk cId="2837892094" sldId="316"/>
            <ac:spMk id="18" creationId="{CEC95C44-CF70-46D7-A306-29B9C9581E28}"/>
          </ac:spMkLst>
        </pc:spChg>
        <pc:spChg chg="mod">
          <ac:chgData name="Lars Ringgaard Kristensen (LRKR - AH)" userId="e69f3770-cf45-4b67-9e91-ef1dd4d39d68" providerId="ADAL" clId="{44603F76-C486-4864-9EAC-042574075EB5}" dt="2022-12-07T20:21:57.900" v="3135" actId="14100"/>
          <ac:spMkLst>
            <pc:docMk/>
            <pc:sldMk cId="2837892094" sldId="316"/>
            <ac:spMk id="20" creationId="{7A122277-F1EE-44AF-B366-58D8A03483E3}"/>
          </ac:spMkLst>
        </pc:spChg>
        <pc:spChg chg="mod">
          <ac:chgData name="Lars Ringgaard Kristensen (LRKR - AH)" userId="e69f3770-cf45-4b67-9e91-ef1dd4d39d68" providerId="ADAL" clId="{44603F76-C486-4864-9EAC-042574075EB5}" dt="2022-12-08T12:04:17.015" v="5403" actId="1035"/>
          <ac:spMkLst>
            <pc:docMk/>
            <pc:sldMk cId="2837892094" sldId="316"/>
            <ac:spMk id="53" creationId="{CEC95C44-CF70-46D7-A306-29B9C9581E28}"/>
          </ac:spMkLst>
        </pc:spChg>
        <pc:spChg chg="mod">
          <ac:chgData name="Lars Ringgaard Kristensen (LRKR - AH)" userId="e69f3770-cf45-4b67-9e91-ef1dd4d39d68" providerId="ADAL" clId="{44603F76-C486-4864-9EAC-042574075EB5}" dt="2022-12-07T20:25:38.590" v="3187"/>
          <ac:spMkLst>
            <pc:docMk/>
            <pc:sldMk cId="2837892094" sldId="316"/>
            <ac:spMk id="54" creationId="{CEC95C44-CF70-46D7-A306-29B9C9581E28}"/>
          </ac:spMkLst>
        </pc:spChg>
        <pc:spChg chg="mod">
          <ac:chgData name="Lars Ringgaard Kristensen (LRKR - AH)" userId="e69f3770-cf45-4b67-9e91-ef1dd4d39d68" providerId="ADAL" clId="{44603F76-C486-4864-9EAC-042574075EB5}" dt="2022-12-07T20:26:33.660" v="3208" actId="20577"/>
          <ac:spMkLst>
            <pc:docMk/>
            <pc:sldMk cId="2837892094" sldId="316"/>
            <ac:spMk id="56" creationId="{CEC95C44-CF70-46D7-A306-29B9C9581E28}"/>
          </ac:spMkLst>
        </pc:spChg>
      </pc:sldChg>
      <pc:sldChg chg="modSp add mod">
        <pc:chgData name="Lars Ringgaard Kristensen (LRKR - AH)" userId="e69f3770-cf45-4b67-9e91-ef1dd4d39d68" providerId="ADAL" clId="{44603F76-C486-4864-9EAC-042574075EB5}" dt="2022-12-07T20:49:10.809" v="3997" actId="20577"/>
        <pc:sldMkLst>
          <pc:docMk/>
          <pc:sldMk cId="902922651" sldId="317"/>
        </pc:sldMkLst>
        <pc:spChg chg="mod">
          <ac:chgData name="Lars Ringgaard Kristensen (LRKR - AH)" userId="e69f3770-cf45-4b67-9e91-ef1dd4d39d68" providerId="ADAL" clId="{44603F76-C486-4864-9EAC-042574075EB5}" dt="2022-12-07T20:48:00.741" v="3988" actId="14100"/>
          <ac:spMkLst>
            <pc:docMk/>
            <pc:sldMk cId="902922651" sldId="317"/>
            <ac:spMk id="7" creationId="{339E396A-D64E-4504-8899-469321377C92}"/>
          </ac:spMkLst>
        </pc:spChg>
        <pc:spChg chg="mod">
          <ac:chgData name="Lars Ringgaard Kristensen (LRKR - AH)" userId="e69f3770-cf45-4b67-9e91-ef1dd4d39d68" providerId="ADAL" clId="{44603F76-C486-4864-9EAC-042574075EB5}" dt="2022-12-07T20:49:10.809" v="3997" actId="20577"/>
          <ac:spMkLst>
            <pc:docMk/>
            <pc:sldMk cId="902922651" sldId="317"/>
            <ac:spMk id="26" creationId="{2F17DC47-0BEE-4ED4-BA6B-A229EF47F4E7}"/>
          </ac:spMkLst>
        </pc:spChg>
      </pc:sldChg>
      <pc:sldChg chg="modSp add del mod">
        <pc:chgData name="Lars Ringgaard Kristensen (LRKR - AH)" userId="e69f3770-cf45-4b67-9e91-ef1dd4d39d68" providerId="ADAL" clId="{44603F76-C486-4864-9EAC-042574075EB5}" dt="2022-12-07T20:49:50.664" v="4004" actId="47"/>
        <pc:sldMkLst>
          <pc:docMk/>
          <pc:sldMk cId="2323296677" sldId="318"/>
        </pc:sldMkLst>
        <pc:spChg chg="mod">
          <ac:chgData name="Lars Ringgaard Kristensen (LRKR - AH)" userId="e69f3770-cf45-4b67-9e91-ef1dd4d39d68" providerId="ADAL" clId="{44603F76-C486-4864-9EAC-042574075EB5}" dt="2022-12-07T20:48:30.624" v="3993" actId="20577"/>
          <ac:spMkLst>
            <pc:docMk/>
            <pc:sldMk cId="2323296677" sldId="318"/>
            <ac:spMk id="13" creationId="{221D9760-F645-4927-B7C4-E88AC4F46B5D}"/>
          </ac:spMkLst>
        </pc:spChg>
      </pc:sldChg>
      <pc:sldChg chg="modSp add mod">
        <pc:chgData name="Lars Ringgaard Kristensen (LRKR - AH)" userId="e69f3770-cf45-4b67-9e91-ef1dd4d39d68" providerId="ADAL" clId="{44603F76-C486-4864-9EAC-042574075EB5}" dt="2022-12-07T20:49:46.083" v="4003" actId="13926"/>
        <pc:sldMkLst>
          <pc:docMk/>
          <pc:sldMk cId="2090500663" sldId="319"/>
        </pc:sldMkLst>
        <pc:spChg chg="mod">
          <ac:chgData name="Lars Ringgaard Kristensen (LRKR - AH)" userId="e69f3770-cf45-4b67-9e91-ef1dd4d39d68" providerId="ADAL" clId="{44603F76-C486-4864-9EAC-042574075EB5}" dt="2022-12-07T20:48:51.650" v="3996" actId="6549"/>
          <ac:spMkLst>
            <pc:docMk/>
            <pc:sldMk cId="2090500663" sldId="319"/>
            <ac:spMk id="13" creationId="{221D9760-F645-4927-B7C4-E88AC4F46B5D}"/>
          </ac:spMkLst>
        </pc:spChg>
        <pc:spChg chg="mod">
          <ac:chgData name="Lars Ringgaard Kristensen (LRKR - AH)" userId="e69f3770-cf45-4b67-9e91-ef1dd4d39d68" providerId="ADAL" clId="{44603F76-C486-4864-9EAC-042574075EB5}" dt="2022-12-07T20:49:46.083" v="4003" actId="13926"/>
          <ac:spMkLst>
            <pc:docMk/>
            <pc:sldMk cId="2090500663" sldId="319"/>
            <ac:spMk id="26" creationId="{2F17DC47-0BEE-4ED4-BA6B-A229EF47F4E7}"/>
          </ac:spMkLst>
        </pc:spChg>
      </pc:sldChg>
      <pc:sldChg chg="modSp add mod">
        <pc:chgData name="Lars Ringgaard Kristensen (LRKR - AH)" userId="e69f3770-cf45-4b67-9e91-ef1dd4d39d68" providerId="ADAL" clId="{44603F76-C486-4864-9EAC-042574075EB5}" dt="2022-12-07T22:03:19.016" v="4980"/>
        <pc:sldMkLst>
          <pc:docMk/>
          <pc:sldMk cId="2348977556" sldId="320"/>
        </pc:sldMkLst>
        <pc:spChg chg="mod">
          <ac:chgData name="Lars Ringgaard Kristensen (LRKR - AH)" userId="e69f3770-cf45-4b67-9e91-ef1dd4d39d68" providerId="ADAL" clId="{44603F76-C486-4864-9EAC-042574075EB5}" dt="2022-12-07T22:03:19.016" v="4980"/>
          <ac:spMkLst>
            <pc:docMk/>
            <pc:sldMk cId="2348977556" sldId="320"/>
            <ac:spMk id="9" creationId="{E67834CF-0CDD-477F-8490-ED932D0F7E02}"/>
          </ac:spMkLst>
        </pc:spChg>
        <pc:spChg chg="mod">
          <ac:chgData name="Lars Ringgaard Kristensen (LRKR - AH)" userId="e69f3770-cf45-4b67-9e91-ef1dd4d39d68" providerId="ADAL" clId="{44603F76-C486-4864-9EAC-042574075EB5}" dt="2022-12-07T21:24:58.622" v="4286" actId="20577"/>
          <ac:spMkLst>
            <pc:docMk/>
            <pc:sldMk cId="2348977556" sldId="320"/>
            <ac:spMk id="11" creationId="{469A6D6B-69A1-4FF7-A4BD-4C4BC6E53D7D}"/>
          </ac:spMkLst>
        </pc:spChg>
        <pc:spChg chg="mod">
          <ac:chgData name="Lars Ringgaard Kristensen (LRKR - AH)" userId="e69f3770-cf45-4b67-9e91-ef1dd4d39d68" providerId="ADAL" clId="{44603F76-C486-4864-9EAC-042574075EB5}" dt="2022-12-07T20:59:18.627" v="4048" actId="20577"/>
          <ac:spMkLst>
            <pc:docMk/>
            <pc:sldMk cId="2348977556" sldId="320"/>
            <ac:spMk id="16" creationId="{A9B4BD22-AF40-4574-BB02-C00B471C806C}"/>
          </ac:spMkLst>
        </pc:spChg>
        <pc:spChg chg="mod">
          <ac:chgData name="Lars Ringgaard Kristensen (LRKR - AH)" userId="e69f3770-cf45-4b67-9e91-ef1dd4d39d68" providerId="ADAL" clId="{44603F76-C486-4864-9EAC-042574075EB5}" dt="2022-12-07T21:32:27.082" v="4416" actId="20577"/>
          <ac:spMkLst>
            <pc:docMk/>
            <pc:sldMk cId="2348977556" sldId="320"/>
            <ac:spMk id="26" creationId="{2F17DC47-0BEE-4ED4-BA6B-A229EF47F4E7}"/>
          </ac:spMkLst>
        </pc:spChg>
      </pc:sldChg>
      <pc:sldChg chg="modSp add mod">
        <pc:chgData name="Lars Ringgaard Kristensen (LRKR - AH)" userId="e69f3770-cf45-4b67-9e91-ef1dd4d39d68" providerId="ADAL" clId="{44603F76-C486-4864-9EAC-042574075EB5}" dt="2022-12-08T12:07:27.111" v="5415" actId="1035"/>
        <pc:sldMkLst>
          <pc:docMk/>
          <pc:sldMk cId="814570807" sldId="321"/>
        </pc:sldMkLst>
        <pc:spChg chg="mod">
          <ac:chgData name="Lars Ringgaard Kristensen (LRKR - AH)" userId="e69f3770-cf45-4b67-9e91-ef1dd4d39d68" providerId="ADAL" clId="{44603F76-C486-4864-9EAC-042574075EB5}" dt="2022-12-07T22:24:27.490" v="5250" actId="14100"/>
          <ac:spMkLst>
            <pc:docMk/>
            <pc:sldMk cId="814570807" sldId="321"/>
            <ac:spMk id="11" creationId="{3B2CC8E6-B165-42E5-9082-267951626773}"/>
          </ac:spMkLst>
        </pc:spChg>
        <pc:spChg chg="mod">
          <ac:chgData name="Lars Ringgaard Kristensen (LRKR - AH)" userId="e69f3770-cf45-4b67-9e91-ef1dd4d39d68" providerId="ADAL" clId="{44603F76-C486-4864-9EAC-042574075EB5}" dt="2022-12-07T22:33:37.719" v="5322"/>
          <ac:spMkLst>
            <pc:docMk/>
            <pc:sldMk cId="814570807" sldId="321"/>
            <ac:spMk id="16" creationId="{A9B4BD22-AF40-4574-BB02-C00B471C806C}"/>
          </ac:spMkLst>
        </pc:spChg>
        <pc:spChg chg="mod">
          <ac:chgData name="Lars Ringgaard Kristensen (LRKR - AH)" userId="e69f3770-cf45-4b67-9e91-ef1dd4d39d68" providerId="ADAL" clId="{44603F76-C486-4864-9EAC-042574075EB5}" dt="2022-12-08T12:07:27.111" v="5415" actId="1035"/>
          <ac:spMkLst>
            <pc:docMk/>
            <pc:sldMk cId="814570807" sldId="321"/>
            <ac:spMk id="18" creationId="{E8E1BFC8-7DF0-41DD-824B-536709259EA1}"/>
          </ac:spMkLst>
        </pc:spChg>
        <pc:spChg chg="mod">
          <ac:chgData name="Lars Ringgaard Kristensen (LRKR - AH)" userId="e69f3770-cf45-4b67-9e91-ef1dd4d39d68" providerId="ADAL" clId="{44603F76-C486-4864-9EAC-042574075EB5}" dt="2022-12-07T22:32:58.408" v="5319"/>
          <ac:spMkLst>
            <pc:docMk/>
            <pc:sldMk cId="814570807" sldId="321"/>
            <ac:spMk id="19" creationId="{C86201A4-C346-4973-B8CC-6F2C1CD5AE05}"/>
          </ac:spMkLst>
        </pc:spChg>
        <pc:spChg chg="mod">
          <ac:chgData name="Lars Ringgaard Kristensen (LRKR - AH)" userId="e69f3770-cf45-4b67-9e91-ef1dd4d39d68" providerId="ADAL" clId="{44603F76-C486-4864-9EAC-042574075EB5}" dt="2022-12-07T22:22:12.430" v="5249" actId="108"/>
          <ac:spMkLst>
            <pc:docMk/>
            <pc:sldMk cId="814570807" sldId="321"/>
            <ac:spMk id="20" creationId="{B94B6FCD-6BDE-48EB-89FB-9A0CC4616498}"/>
          </ac:spMkLst>
        </pc:spChg>
        <pc:spChg chg="mod">
          <ac:chgData name="Lars Ringgaard Kristensen (LRKR - AH)" userId="e69f3770-cf45-4b67-9e91-ef1dd4d39d68" providerId="ADAL" clId="{44603F76-C486-4864-9EAC-042574075EB5}" dt="2022-12-07T21:20:32.832" v="4213"/>
          <ac:spMkLst>
            <pc:docMk/>
            <pc:sldMk cId="814570807" sldId="321"/>
            <ac:spMk id="21" creationId="{3969FA6D-5D7F-4562-BBE9-A67D7D1A11E7}"/>
          </ac:spMkLst>
        </pc:spChg>
      </pc:sldChg>
      <pc:sldChg chg="modSp add del mod ord">
        <pc:chgData name="Lars Ringgaard Kristensen (LRKR - AH)" userId="e69f3770-cf45-4b67-9e91-ef1dd4d39d68" providerId="ADAL" clId="{44603F76-C486-4864-9EAC-042574075EB5}" dt="2022-12-22T13:55:05.185" v="6264" actId="47"/>
        <pc:sldMkLst>
          <pc:docMk/>
          <pc:sldMk cId="897990987" sldId="322"/>
        </pc:sldMkLst>
        <pc:spChg chg="mod">
          <ac:chgData name="Lars Ringgaard Kristensen (LRKR - AH)" userId="e69f3770-cf45-4b67-9e91-ef1dd4d39d68" providerId="ADAL" clId="{44603F76-C486-4864-9EAC-042574075EB5}" dt="2022-12-08T12:14:07.981" v="5423"/>
          <ac:spMkLst>
            <pc:docMk/>
            <pc:sldMk cId="897990987" sldId="322"/>
            <ac:spMk id="13" creationId="{221D9760-F645-4927-B7C4-E88AC4F46B5D}"/>
          </ac:spMkLst>
        </pc:spChg>
        <pc:spChg chg="mod">
          <ac:chgData name="Lars Ringgaard Kristensen (LRKR - AH)" userId="e69f3770-cf45-4b67-9e91-ef1dd4d39d68" providerId="ADAL" clId="{44603F76-C486-4864-9EAC-042574075EB5}" dt="2022-12-08T12:31:30.775" v="5464" actId="14100"/>
          <ac:spMkLst>
            <pc:docMk/>
            <pc:sldMk cId="897990987" sldId="322"/>
            <ac:spMk id="17" creationId="{5B95716E-C3DF-4A56-8AB6-C63D97FF3F2A}"/>
          </ac:spMkLst>
        </pc:spChg>
        <pc:spChg chg="mod">
          <ac:chgData name="Lars Ringgaard Kristensen (LRKR - AH)" userId="e69f3770-cf45-4b67-9e91-ef1dd4d39d68" providerId="ADAL" clId="{44603F76-C486-4864-9EAC-042574075EB5}" dt="2022-12-08T12:24:50.898" v="5442" actId="20577"/>
          <ac:spMkLst>
            <pc:docMk/>
            <pc:sldMk cId="897990987" sldId="322"/>
            <ac:spMk id="26" creationId="{2F17DC47-0BEE-4ED4-BA6B-A229EF47F4E7}"/>
          </ac:spMkLst>
        </pc:spChg>
      </pc:sldChg>
      <pc:sldChg chg="modSp add mod ord">
        <pc:chgData name="Lars Ringgaard Kristensen (LRKR - AH)" userId="e69f3770-cf45-4b67-9e91-ef1dd4d39d68" providerId="ADAL" clId="{44603F76-C486-4864-9EAC-042574075EB5}" dt="2022-12-08T12:28:38.315" v="5453" actId="20577"/>
        <pc:sldMkLst>
          <pc:docMk/>
          <pc:sldMk cId="3187788639" sldId="323"/>
        </pc:sldMkLst>
        <pc:spChg chg="mod">
          <ac:chgData name="Lars Ringgaard Kristensen (LRKR - AH)" userId="e69f3770-cf45-4b67-9e91-ef1dd4d39d68" providerId="ADAL" clId="{44603F76-C486-4864-9EAC-042574075EB5}" dt="2022-12-08T12:28:38.315" v="5453" actId="20577"/>
          <ac:spMkLst>
            <pc:docMk/>
            <pc:sldMk cId="3187788639" sldId="323"/>
            <ac:spMk id="19" creationId="{35205F04-7CF5-4352-8CD0-F5896BEA4676}"/>
          </ac:spMkLst>
        </pc:spChg>
        <pc:spChg chg="mod">
          <ac:chgData name="Lars Ringgaard Kristensen (LRKR - AH)" userId="e69f3770-cf45-4b67-9e91-ef1dd4d39d68" providerId="ADAL" clId="{44603F76-C486-4864-9EAC-042574075EB5}" dt="2022-12-07T21:23:38.243" v="4279" actId="20577"/>
          <ac:spMkLst>
            <pc:docMk/>
            <pc:sldMk cId="3187788639" sldId="323"/>
            <ac:spMk id="21" creationId="{0552E255-CDC8-4241-A53C-8D6B695529F7}"/>
          </ac:spMkLst>
        </pc:spChg>
        <pc:spChg chg="mod">
          <ac:chgData name="Lars Ringgaard Kristensen (LRKR - AH)" userId="e69f3770-cf45-4b67-9e91-ef1dd4d39d68" providerId="ADAL" clId="{44603F76-C486-4864-9EAC-042574075EB5}" dt="2022-12-07T21:23:33.992" v="4278" actId="20577"/>
          <ac:spMkLst>
            <pc:docMk/>
            <pc:sldMk cId="3187788639" sldId="323"/>
            <ac:spMk id="22" creationId="{2684FE20-494A-4234-92BC-80D6F9C81166}"/>
          </ac:spMkLst>
        </pc:spChg>
        <pc:spChg chg="mod">
          <ac:chgData name="Lars Ringgaard Kristensen (LRKR - AH)" userId="e69f3770-cf45-4b67-9e91-ef1dd4d39d68" providerId="ADAL" clId="{44603F76-C486-4864-9EAC-042574075EB5}" dt="2022-12-08T12:05:42.686" v="5404" actId="20577"/>
          <ac:spMkLst>
            <pc:docMk/>
            <pc:sldMk cId="3187788639" sldId="323"/>
            <ac:spMk id="23" creationId="{C3E76256-EFFC-424A-8F27-6FBAD351A852}"/>
          </ac:spMkLst>
        </pc:spChg>
        <pc:spChg chg="mod">
          <ac:chgData name="Lars Ringgaard Kristensen (LRKR - AH)" userId="e69f3770-cf45-4b67-9e91-ef1dd4d39d68" providerId="ADAL" clId="{44603F76-C486-4864-9EAC-042574075EB5}" dt="2022-12-08T12:05:47.481" v="5406" actId="20577"/>
          <ac:spMkLst>
            <pc:docMk/>
            <pc:sldMk cId="3187788639" sldId="323"/>
            <ac:spMk id="24" creationId="{98AD8A48-F95F-4FC4-8EC5-3276C3FA5CDD}"/>
          </ac:spMkLst>
        </pc:spChg>
        <pc:spChg chg="mod">
          <ac:chgData name="Lars Ringgaard Kristensen (LRKR - AH)" userId="e69f3770-cf45-4b67-9e91-ef1dd4d39d68" providerId="ADAL" clId="{44603F76-C486-4864-9EAC-042574075EB5}" dt="2022-12-07T21:23:26.803" v="4277"/>
          <ac:spMkLst>
            <pc:docMk/>
            <pc:sldMk cId="3187788639" sldId="323"/>
            <ac:spMk id="26" creationId="{2EBEE1CA-BF08-4898-B262-CF2C123DF739}"/>
          </ac:spMkLst>
        </pc:spChg>
        <pc:spChg chg="mod">
          <ac:chgData name="Lars Ringgaard Kristensen (LRKR - AH)" userId="e69f3770-cf45-4b67-9e91-ef1dd4d39d68" providerId="ADAL" clId="{44603F76-C486-4864-9EAC-042574075EB5}" dt="2022-12-07T21:21:08.095" v="4221" actId="20577"/>
          <ac:spMkLst>
            <pc:docMk/>
            <pc:sldMk cId="3187788639" sldId="323"/>
            <ac:spMk id="30" creationId="{B0D2C5CA-4DF3-46DA-BF83-C9F8BC01DF20}"/>
          </ac:spMkLst>
        </pc:spChg>
        <pc:spChg chg="mod">
          <ac:chgData name="Lars Ringgaard Kristensen (LRKR - AH)" userId="e69f3770-cf45-4b67-9e91-ef1dd4d39d68" providerId="ADAL" clId="{44603F76-C486-4864-9EAC-042574075EB5}" dt="2022-12-07T21:21:31.004" v="4230" actId="20577"/>
          <ac:spMkLst>
            <pc:docMk/>
            <pc:sldMk cId="3187788639" sldId="323"/>
            <ac:spMk id="31" creationId="{73CCFACB-9645-4956-984D-67751D76BDAF}"/>
          </ac:spMkLst>
        </pc:spChg>
        <pc:spChg chg="mod">
          <ac:chgData name="Lars Ringgaard Kristensen (LRKR - AH)" userId="e69f3770-cf45-4b67-9e91-ef1dd4d39d68" providerId="ADAL" clId="{44603F76-C486-4864-9EAC-042574075EB5}" dt="2022-12-07T21:21:35.307" v="4233" actId="20577"/>
          <ac:spMkLst>
            <pc:docMk/>
            <pc:sldMk cId="3187788639" sldId="323"/>
            <ac:spMk id="32" creationId="{6E6A6C44-CEA3-4E01-879D-244696752F81}"/>
          </ac:spMkLst>
        </pc:spChg>
        <pc:spChg chg="mod">
          <ac:chgData name="Lars Ringgaard Kristensen (LRKR - AH)" userId="e69f3770-cf45-4b67-9e91-ef1dd4d39d68" providerId="ADAL" clId="{44603F76-C486-4864-9EAC-042574075EB5}" dt="2022-12-07T21:21:37.212" v="4234" actId="20577"/>
          <ac:spMkLst>
            <pc:docMk/>
            <pc:sldMk cId="3187788639" sldId="323"/>
            <ac:spMk id="33" creationId="{9A4050EB-F97A-4448-9AB8-67FDC5CC42A6}"/>
          </ac:spMkLst>
        </pc:spChg>
      </pc:sldChg>
      <pc:sldChg chg="addSp modSp add del">
        <pc:chgData name="Lars Ringgaard Kristensen (LRKR - AH)" userId="e69f3770-cf45-4b67-9e91-ef1dd4d39d68" providerId="ADAL" clId="{44603F76-C486-4864-9EAC-042574075EB5}" dt="2022-12-22T13:21:11.526" v="5760" actId="14100"/>
        <pc:sldMkLst>
          <pc:docMk/>
          <pc:sldMk cId="2907374179" sldId="324"/>
        </pc:sldMkLst>
        <pc:picChg chg="add mod">
          <ac:chgData name="Lars Ringgaard Kristensen (LRKR - AH)" userId="e69f3770-cf45-4b67-9e91-ef1dd4d39d68" providerId="ADAL" clId="{44603F76-C486-4864-9EAC-042574075EB5}" dt="2022-12-22T13:21:11.526" v="5760" actId="14100"/>
          <ac:picMkLst>
            <pc:docMk/>
            <pc:sldMk cId="2907374179" sldId="324"/>
            <ac:picMk id="3074" creationId="{DFE201E9-F087-FEFC-075F-6C8FFC257BEE}"/>
          </ac:picMkLst>
        </pc:picChg>
      </pc:sldChg>
      <pc:sldChg chg="add">
        <pc:chgData name="Lars Ringgaard Kristensen (LRKR - AH)" userId="e69f3770-cf45-4b67-9e91-ef1dd4d39d68" providerId="ADAL" clId="{44603F76-C486-4864-9EAC-042574075EB5}" dt="2022-12-07T20:50:17.070" v="4005"/>
        <pc:sldMkLst>
          <pc:docMk/>
          <pc:sldMk cId="2078562389" sldId="325"/>
        </pc:sldMkLst>
      </pc:sldChg>
      <pc:sldChg chg="add">
        <pc:chgData name="Lars Ringgaard Kristensen (LRKR - AH)" userId="e69f3770-cf45-4b67-9e91-ef1dd4d39d68" providerId="ADAL" clId="{44603F76-C486-4864-9EAC-042574075EB5}" dt="2022-12-07T20:50:17.070" v="4005"/>
        <pc:sldMkLst>
          <pc:docMk/>
          <pc:sldMk cId="2897594835" sldId="326"/>
        </pc:sldMkLst>
      </pc:sldChg>
      <pc:sldChg chg="add">
        <pc:chgData name="Lars Ringgaard Kristensen (LRKR - AH)" userId="e69f3770-cf45-4b67-9e91-ef1dd4d39d68" providerId="ADAL" clId="{44603F76-C486-4864-9EAC-042574075EB5}" dt="2022-12-07T20:50:17.070" v="4005"/>
        <pc:sldMkLst>
          <pc:docMk/>
          <pc:sldMk cId="2201854996" sldId="327"/>
        </pc:sldMkLst>
      </pc:sldChg>
      <pc:sldChg chg="add">
        <pc:chgData name="Lars Ringgaard Kristensen (LRKR - AH)" userId="e69f3770-cf45-4b67-9e91-ef1dd4d39d68" providerId="ADAL" clId="{44603F76-C486-4864-9EAC-042574075EB5}" dt="2022-12-07T20:50:17.070" v="4005"/>
        <pc:sldMkLst>
          <pc:docMk/>
          <pc:sldMk cId="2690103822" sldId="328"/>
        </pc:sldMkLst>
      </pc:sldChg>
      <pc:sldChg chg="addSp modSp add mod">
        <pc:chgData name="Lars Ringgaard Kristensen (LRKR - AH)" userId="e69f3770-cf45-4b67-9e91-ef1dd4d39d68" providerId="ADAL" clId="{44603F76-C486-4864-9EAC-042574075EB5}" dt="2022-12-22T13:19:53.676" v="5753" actId="1076"/>
        <pc:sldMkLst>
          <pc:docMk/>
          <pc:sldMk cId="3745219592" sldId="329"/>
        </pc:sldMkLst>
        <pc:spChg chg="mod">
          <ac:chgData name="Lars Ringgaard Kristensen (LRKR - AH)" userId="e69f3770-cf45-4b67-9e91-ef1dd4d39d68" providerId="ADAL" clId="{44603F76-C486-4864-9EAC-042574075EB5}" dt="2022-12-07T21:54:13.678" v="4911"/>
          <ac:spMkLst>
            <pc:docMk/>
            <pc:sldMk cId="3745219592" sldId="329"/>
            <ac:spMk id="11" creationId="{469A6D6B-69A1-4FF7-A4BD-4C4BC6E53D7D}"/>
          </ac:spMkLst>
        </pc:spChg>
        <pc:spChg chg="mod">
          <ac:chgData name="Lars Ringgaard Kristensen (LRKR - AH)" userId="e69f3770-cf45-4b67-9e91-ef1dd4d39d68" providerId="ADAL" clId="{44603F76-C486-4864-9EAC-042574075EB5}" dt="2022-12-07T21:25:48.673" v="4293" actId="20577"/>
          <ac:spMkLst>
            <pc:docMk/>
            <pc:sldMk cId="3745219592" sldId="329"/>
            <ac:spMk id="16" creationId="{A9B4BD22-AF40-4574-BB02-C00B471C806C}"/>
          </ac:spMkLst>
        </pc:spChg>
        <pc:spChg chg="mod">
          <ac:chgData name="Lars Ringgaard Kristensen (LRKR - AH)" userId="e69f3770-cf45-4b67-9e91-ef1dd4d39d68" providerId="ADAL" clId="{44603F76-C486-4864-9EAC-042574075EB5}" dt="2022-12-07T21:35:34.220" v="4421" actId="20577"/>
          <ac:spMkLst>
            <pc:docMk/>
            <pc:sldMk cId="3745219592" sldId="329"/>
            <ac:spMk id="26" creationId="{2F17DC47-0BEE-4ED4-BA6B-A229EF47F4E7}"/>
          </ac:spMkLst>
        </pc:spChg>
        <pc:picChg chg="add mod">
          <ac:chgData name="Lars Ringgaard Kristensen (LRKR - AH)" userId="e69f3770-cf45-4b67-9e91-ef1dd4d39d68" providerId="ADAL" clId="{44603F76-C486-4864-9EAC-042574075EB5}" dt="2022-12-22T13:19:53.676" v="5753" actId="1076"/>
          <ac:picMkLst>
            <pc:docMk/>
            <pc:sldMk cId="3745219592" sldId="329"/>
            <ac:picMk id="3" creationId="{1EA4EC60-E8DC-C8C2-9978-8282FB5F3077}"/>
          </ac:picMkLst>
        </pc:picChg>
      </pc:sldChg>
      <pc:sldChg chg="modSp add mod">
        <pc:chgData name="Lars Ringgaard Kristensen (LRKR - AH)" userId="e69f3770-cf45-4b67-9e91-ef1dd4d39d68" providerId="ADAL" clId="{44603F76-C486-4864-9EAC-042574075EB5}" dt="2022-12-07T21:59:18.435" v="4940" actId="20577"/>
        <pc:sldMkLst>
          <pc:docMk/>
          <pc:sldMk cId="2076105416" sldId="330"/>
        </pc:sldMkLst>
        <pc:spChg chg="mod">
          <ac:chgData name="Lars Ringgaard Kristensen (LRKR - AH)" userId="e69f3770-cf45-4b67-9e91-ef1dd4d39d68" providerId="ADAL" clId="{44603F76-C486-4864-9EAC-042574075EB5}" dt="2022-12-07T21:59:18.435" v="4940" actId="20577"/>
          <ac:spMkLst>
            <pc:docMk/>
            <pc:sldMk cId="2076105416" sldId="330"/>
            <ac:spMk id="11" creationId="{469A6D6B-69A1-4FF7-A4BD-4C4BC6E53D7D}"/>
          </ac:spMkLst>
        </pc:spChg>
        <pc:spChg chg="mod">
          <ac:chgData name="Lars Ringgaard Kristensen (LRKR - AH)" userId="e69f3770-cf45-4b67-9e91-ef1dd4d39d68" providerId="ADAL" clId="{44603F76-C486-4864-9EAC-042574075EB5}" dt="2022-12-07T21:50:52.219" v="4890" actId="20577"/>
          <ac:spMkLst>
            <pc:docMk/>
            <pc:sldMk cId="2076105416" sldId="330"/>
            <ac:spMk id="16" creationId="{A9B4BD22-AF40-4574-BB02-C00B471C806C}"/>
          </ac:spMkLst>
        </pc:spChg>
        <pc:spChg chg="mod">
          <ac:chgData name="Lars Ringgaard Kristensen (LRKR - AH)" userId="e69f3770-cf45-4b67-9e91-ef1dd4d39d68" providerId="ADAL" clId="{44603F76-C486-4864-9EAC-042574075EB5}" dt="2022-12-07T21:45:01.398" v="4763" actId="20577"/>
          <ac:spMkLst>
            <pc:docMk/>
            <pc:sldMk cId="2076105416" sldId="330"/>
            <ac:spMk id="26" creationId="{2F17DC47-0BEE-4ED4-BA6B-A229EF47F4E7}"/>
          </ac:spMkLst>
        </pc:spChg>
      </pc:sldChg>
      <pc:sldChg chg="modSp add mod">
        <pc:chgData name="Lars Ringgaard Kristensen (LRKR - AH)" userId="e69f3770-cf45-4b67-9e91-ef1dd4d39d68" providerId="ADAL" clId="{44603F76-C486-4864-9EAC-042574075EB5}" dt="2022-12-07T22:52:59.526" v="5341" actId="20577"/>
        <pc:sldMkLst>
          <pc:docMk/>
          <pc:sldMk cId="67091726" sldId="331"/>
        </pc:sldMkLst>
        <pc:spChg chg="mod">
          <ac:chgData name="Lars Ringgaard Kristensen (LRKR - AH)" userId="e69f3770-cf45-4b67-9e91-ef1dd4d39d68" providerId="ADAL" clId="{44603F76-C486-4864-9EAC-042574075EB5}" dt="2022-12-07T22:34:21.908" v="5326" actId="20577"/>
          <ac:spMkLst>
            <pc:docMk/>
            <pc:sldMk cId="67091726" sldId="331"/>
            <ac:spMk id="11" creationId="{469A6D6B-69A1-4FF7-A4BD-4C4BC6E53D7D}"/>
          </ac:spMkLst>
        </pc:spChg>
        <pc:spChg chg="mod">
          <ac:chgData name="Lars Ringgaard Kristensen (LRKR - AH)" userId="e69f3770-cf45-4b67-9e91-ef1dd4d39d68" providerId="ADAL" clId="{44603F76-C486-4864-9EAC-042574075EB5}" dt="2022-12-07T22:52:59.526" v="5341" actId="20577"/>
          <ac:spMkLst>
            <pc:docMk/>
            <pc:sldMk cId="67091726" sldId="331"/>
            <ac:spMk id="16" creationId="{A9B4BD22-AF40-4574-BB02-C00B471C806C}"/>
          </ac:spMkLst>
        </pc:spChg>
        <pc:spChg chg="mod">
          <ac:chgData name="Lars Ringgaard Kristensen (LRKR - AH)" userId="e69f3770-cf45-4b67-9e91-ef1dd4d39d68" providerId="ADAL" clId="{44603F76-C486-4864-9EAC-042574075EB5}" dt="2022-12-07T22:01:32.066" v="4959" actId="20577"/>
          <ac:spMkLst>
            <pc:docMk/>
            <pc:sldMk cId="67091726" sldId="331"/>
            <ac:spMk id="26" creationId="{2F17DC47-0BEE-4ED4-BA6B-A229EF47F4E7}"/>
          </ac:spMkLst>
        </pc:spChg>
      </pc:sldChg>
      <pc:sldChg chg="addSp delSp modSp add mod">
        <pc:chgData name="Lars Ringgaard Kristensen (LRKR - AH)" userId="e69f3770-cf45-4b67-9e91-ef1dd4d39d68" providerId="ADAL" clId="{44603F76-C486-4864-9EAC-042574075EB5}" dt="2022-12-07T22:34:39.419" v="5328" actId="20577"/>
        <pc:sldMkLst>
          <pc:docMk/>
          <pc:sldMk cId="3634071587" sldId="332"/>
        </pc:sldMkLst>
        <pc:spChg chg="add del">
          <ac:chgData name="Lars Ringgaard Kristensen (LRKR - AH)" userId="e69f3770-cf45-4b67-9e91-ef1dd4d39d68" providerId="ADAL" clId="{44603F76-C486-4864-9EAC-042574075EB5}" dt="2022-12-07T22:08:19.382" v="5014"/>
          <ac:spMkLst>
            <pc:docMk/>
            <pc:sldMk cId="3634071587" sldId="332"/>
            <ac:spMk id="2" creationId="{462A7B49-485C-CC8C-B894-B426E9884EB9}"/>
          </ac:spMkLst>
        </pc:spChg>
        <pc:spChg chg="add del">
          <ac:chgData name="Lars Ringgaard Kristensen (LRKR - AH)" userId="e69f3770-cf45-4b67-9e91-ef1dd4d39d68" providerId="ADAL" clId="{44603F76-C486-4864-9EAC-042574075EB5}" dt="2022-12-07T22:08:27.167" v="5016"/>
          <ac:spMkLst>
            <pc:docMk/>
            <pc:sldMk cId="3634071587" sldId="332"/>
            <ac:spMk id="3" creationId="{AE2E0A5F-1745-4668-E099-5E590BE468D3}"/>
          </ac:spMkLst>
        </pc:spChg>
        <pc:spChg chg="mod">
          <ac:chgData name="Lars Ringgaard Kristensen (LRKR - AH)" userId="e69f3770-cf45-4b67-9e91-ef1dd4d39d68" providerId="ADAL" clId="{44603F76-C486-4864-9EAC-042574075EB5}" dt="2022-12-07T22:34:39.419" v="5328" actId="20577"/>
          <ac:spMkLst>
            <pc:docMk/>
            <pc:sldMk cId="3634071587" sldId="332"/>
            <ac:spMk id="11" creationId="{469A6D6B-69A1-4FF7-A4BD-4C4BC6E53D7D}"/>
          </ac:spMkLst>
        </pc:spChg>
        <pc:spChg chg="mod">
          <ac:chgData name="Lars Ringgaard Kristensen (LRKR - AH)" userId="e69f3770-cf45-4b67-9e91-ef1dd4d39d68" providerId="ADAL" clId="{44603F76-C486-4864-9EAC-042574075EB5}" dt="2022-12-07T22:02:41.240" v="4964" actId="20577"/>
          <ac:spMkLst>
            <pc:docMk/>
            <pc:sldMk cId="3634071587" sldId="332"/>
            <ac:spMk id="16" creationId="{A9B4BD22-AF40-4574-BB02-C00B471C806C}"/>
          </ac:spMkLst>
        </pc:spChg>
        <pc:spChg chg="mod">
          <ac:chgData name="Lars Ringgaard Kristensen (LRKR - AH)" userId="e69f3770-cf45-4b67-9e91-ef1dd4d39d68" providerId="ADAL" clId="{44603F76-C486-4864-9EAC-042574075EB5}" dt="2022-12-07T22:13:38.532" v="5190" actId="20577"/>
          <ac:spMkLst>
            <pc:docMk/>
            <pc:sldMk cId="3634071587" sldId="332"/>
            <ac:spMk id="26" creationId="{2F17DC47-0BEE-4ED4-BA6B-A229EF47F4E7}"/>
          </ac:spMkLst>
        </pc:spChg>
      </pc:sldChg>
      <pc:sldChg chg="modSp add mod">
        <pc:chgData name="Lars Ringgaard Kristensen (LRKR - AH)" userId="e69f3770-cf45-4b67-9e91-ef1dd4d39d68" providerId="ADAL" clId="{44603F76-C486-4864-9EAC-042574075EB5}" dt="2022-12-08T13:20:38.568" v="5583" actId="114"/>
        <pc:sldMkLst>
          <pc:docMk/>
          <pc:sldMk cId="347794674" sldId="333"/>
        </pc:sldMkLst>
        <pc:spChg chg="mod">
          <ac:chgData name="Lars Ringgaard Kristensen (LRKR - AH)" userId="e69f3770-cf45-4b67-9e91-ef1dd4d39d68" providerId="ADAL" clId="{44603F76-C486-4864-9EAC-042574075EB5}" dt="2022-12-08T12:32:55.962" v="5483" actId="14100"/>
          <ac:spMkLst>
            <pc:docMk/>
            <pc:sldMk cId="347794674" sldId="333"/>
            <ac:spMk id="9" creationId="{E67834CF-0CDD-477F-8490-ED932D0F7E02}"/>
          </ac:spMkLst>
        </pc:spChg>
        <pc:spChg chg="mod">
          <ac:chgData name="Lars Ringgaard Kristensen (LRKR - AH)" userId="e69f3770-cf45-4b67-9e91-ef1dd4d39d68" providerId="ADAL" clId="{44603F76-C486-4864-9EAC-042574075EB5}" dt="2022-12-08T13:20:38.568" v="5583" actId="114"/>
          <ac:spMkLst>
            <pc:docMk/>
            <pc:sldMk cId="347794674" sldId="333"/>
            <ac:spMk id="11" creationId="{469A6D6B-69A1-4FF7-A4BD-4C4BC6E53D7D}"/>
          </ac:spMkLst>
        </pc:spChg>
        <pc:spChg chg="mod">
          <ac:chgData name="Lars Ringgaard Kristensen (LRKR - AH)" userId="e69f3770-cf45-4b67-9e91-ef1dd4d39d68" providerId="ADAL" clId="{44603F76-C486-4864-9EAC-042574075EB5}" dt="2022-12-08T12:35:38.272" v="5493" actId="20577"/>
          <ac:spMkLst>
            <pc:docMk/>
            <pc:sldMk cId="347794674" sldId="333"/>
            <ac:spMk id="16" creationId="{A9B4BD22-AF40-4574-BB02-C00B471C806C}"/>
          </ac:spMkLst>
        </pc:spChg>
        <pc:spChg chg="mod">
          <ac:chgData name="Lars Ringgaard Kristensen (LRKR - AH)" userId="e69f3770-cf45-4b67-9e91-ef1dd4d39d68" providerId="ADAL" clId="{44603F76-C486-4864-9EAC-042574075EB5}" dt="2022-12-08T12:36:23.696" v="5526" actId="20577"/>
          <ac:spMkLst>
            <pc:docMk/>
            <pc:sldMk cId="347794674" sldId="333"/>
            <ac:spMk id="26" creationId="{2F17DC47-0BEE-4ED4-BA6B-A229EF47F4E7}"/>
          </ac:spMkLst>
        </pc:spChg>
      </pc:sldChg>
      <pc:sldChg chg="modSp add mod ord">
        <pc:chgData name="Lars Ringgaard Kristensen (LRKR - AH)" userId="e69f3770-cf45-4b67-9e91-ef1dd4d39d68" providerId="ADAL" clId="{44603F76-C486-4864-9EAC-042574075EB5}" dt="2022-12-08T13:33:56.530" v="5737" actId="20577"/>
        <pc:sldMkLst>
          <pc:docMk/>
          <pc:sldMk cId="4098664739" sldId="334"/>
        </pc:sldMkLst>
        <pc:spChg chg="mod">
          <ac:chgData name="Lars Ringgaard Kristensen (LRKR - AH)" userId="e69f3770-cf45-4b67-9e91-ef1dd4d39d68" providerId="ADAL" clId="{44603F76-C486-4864-9EAC-042574075EB5}" dt="2022-12-08T12:32:48.510" v="5481"/>
          <ac:spMkLst>
            <pc:docMk/>
            <pc:sldMk cId="4098664739" sldId="334"/>
            <ac:spMk id="19" creationId="{35205F04-7CF5-4352-8CD0-F5896BEA4676}"/>
          </ac:spMkLst>
        </pc:spChg>
        <pc:spChg chg="mod">
          <ac:chgData name="Lars Ringgaard Kristensen (LRKR - AH)" userId="e69f3770-cf45-4b67-9e91-ef1dd4d39d68" providerId="ADAL" clId="{44603F76-C486-4864-9EAC-042574075EB5}" dt="2022-12-08T13:26:57.857" v="5686" actId="20577"/>
          <ac:spMkLst>
            <pc:docMk/>
            <pc:sldMk cId="4098664739" sldId="334"/>
            <ac:spMk id="21" creationId="{0552E255-CDC8-4241-A53C-8D6B695529F7}"/>
          </ac:spMkLst>
        </pc:spChg>
        <pc:spChg chg="mod">
          <ac:chgData name="Lars Ringgaard Kristensen (LRKR - AH)" userId="e69f3770-cf45-4b67-9e91-ef1dd4d39d68" providerId="ADAL" clId="{44603F76-C486-4864-9EAC-042574075EB5}" dt="2022-12-08T13:31:46.974" v="5734" actId="20577"/>
          <ac:spMkLst>
            <pc:docMk/>
            <pc:sldMk cId="4098664739" sldId="334"/>
            <ac:spMk id="22" creationId="{2684FE20-494A-4234-92BC-80D6F9C81166}"/>
          </ac:spMkLst>
        </pc:spChg>
        <pc:spChg chg="mod">
          <ac:chgData name="Lars Ringgaard Kristensen (LRKR - AH)" userId="e69f3770-cf45-4b67-9e91-ef1dd4d39d68" providerId="ADAL" clId="{44603F76-C486-4864-9EAC-042574075EB5}" dt="2022-12-08T13:33:56.530" v="5737" actId="20577"/>
          <ac:spMkLst>
            <pc:docMk/>
            <pc:sldMk cId="4098664739" sldId="334"/>
            <ac:spMk id="23" creationId="{C3E76256-EFFC-424A-8F27-6FBAD351A852}"/>
          </ac:spMkLst>
        </pc:spChg>
        <pc:spChg chg="mod">
          <ac:chgData name="Lars Ringgaard Kristensen (LRKR - AH)" userId="e69f3770-cf45-4b67-9e91-ef1dd4d39d68" providerId="ADAL" clId="{44603F76-C486-4864-9EAC-042574075EB5}" dt="2022-12-08T13:29:59.273" v="5722" actId="20577"/>
          <ac:spMkLst>
            <pc:docMk/>
            <pc:sldMk cId="4098664739" sldId="334"/>
            <ac:spMk id="24" creationId="{98AD8A48-F95F-4FC4-8EC5-3276C3FA5CDD}"/>
          </ac:spMkLst>
        </pc:spChg>
        <pc:spChg chg="mod">
          <ac:chgData name="Lars Ringgaard Kristensen (LRKR - AH)" userId="e69f3770-cf45-4b67-9e91-ef1dd4d39d68" providerId="ADAL" clId="{44603F76-C486-4864-9EAC-042574075EB5}" dt="2022-12-08T13:24:09.800" v="5626" actId="20577"/>
          <ac:spMkLst>
            <pc:docMk/>
            <pc:sldMk cId="4098664739" sldId="334"/>
            <ac:spMk id="26" creationId="{2EBEE1CA-BF08-4898-B262-CF2C123DF739}"/>
          </ac:spMkLst>
        </pc:spChg>
      </pc:sldChg>
      <pc:sldChg chg="modSp add del mod">
        <pc:chgData name="Lars Ringgaard Kristensen (LRKR - AH)" userId="e69f3770-cf45-4b67-9e91-ef1dd4d39d68" providerId="ADAL" clId="{44603F76-C486-4864-9EAC-042574075EB5}" dt="2022-12-22T13:35:44.809" v="5877" actId="47"/>
        <pc:sldMkLst>
          <pc:docMk/>
          <pc:sldMk cId="26873793" sldId="335"/>
        </pc:sldMkLst>
        <pc:spChg chg="mod">
          <ac:chgData name="Lars Ringgaard Kristensen (LRKR - AH)" userId="e69f3770-cf45-4b67-9e91-ef1dd4d39d68" providerId="ADAL" clId="{44603F76-C486-4864-9EAC-042574075EB5}" dt="2022-12-08T12:32:45.155" v="5480"/>
          <ac:spMkLst>
            <pc:docMk/>
            <pc:sldMk cId="26873793" sldId="335"/>
            <ac:spMk id="9" creationId="{E67834CF-0CDD-477F-8490-ED932D0F7E02}"/>
          </ac:spMkLst>
        </pc:spChg>
      </pc:sldChg>
      <pc:sldChg chg="modSp add del mod">
        <pc:chgData name="Lars Ringgaard Kristensen (LRKR - AH)" userId="e69f3770-cf45-4b67-9e91-ef1dd4d39d68" providerId="ADAL" clId="{44603F76-C486-4864-9EAC-042574075EB5}" dt="2022-12-22T13:35:46.558" v="5878" actId="47"/>
        <pc:sldMkLst>
          <pc:docMk/>
          <pc:sldMk cId="3200342080" sldId="336"/>
        </pc:sldMkLst>
        <pc:spChg chg="mod">
          <ac:chgData name="Lars Ringgaard Kristensen (LRKR - AH)" userId="e69f3770-cf45-4b67-9e91-ef1dd4d39d68" providerId="ADAL" clId="{44603F76-C486-4864-9EAC-042574075EB5}" dt="2022-12-08T12:32:40.095" v="5478" actId="14100"/>
          <ac:spMkLst>
            <pc:docMk/>
            <pc:sldMk cId="3200342080" sldId="336"/>
            <ac:spMk id="9" creationId="{E67834CF-0CDD-477F-8490-ED932D0F7E02}"/>
          </ac:spMkLst>
        </pc:spChg>
      </pc:sldChg>
      <pc:sldChg chg="modSp add del mod">
        <pc:chgData name="Lars Ringgaard Kristensen (LRKR - AH)" userId="e69f3770-cf45-4b67-9e91-ef1dd4d39d68" providerId="ADAL" clId="{44603F76-C486-4864-9EAC-042574075EB5}" dt="2022-12-22T13:35:47.607" v="5879" actId="47"/>
        <pc:sldMkLst>
          <pc:docMk/>
          <pc:sldMk cId="2055729697" sldId="337"/>
        </pc:sldMkLst>
        <pc:spChg chg="mod">
          <ac:chgData name="Lars Ringgaard Kristensen (LRKR - AH)" userId="e69f3770-cf45-4b67-9e91-ef1dd4d39d68" providerId="ADAL" clId="{44603F76-C486-4864-9EAC-042574075EB5}" dt="2022-12-08T12:32:34.475" v="5476" actId="14100"/>
          <ac:spMkLst>
            <pc:docMk/>
            <pc:sldMk cId="2055729697" sldId="337"/>
            <ac:spMk id="9" creationId="{E67834CF-0CDD-477F-8490-ED932D0F7E02}"/>
          </ac:spMkLst>
        </pc:spChg>
      </pc:sldChg>
      <pc:sldChg chg="modSp add del mod">
        <pc:chgData name="Lars Ringgaard Kristensen (LRKR - AH)" userId="e69f3770-cf45-4b67-9e91-ef1dd4d39d68" providerId="ADAL" clId="{44603F76-C486-4864-9EAC-042574075EB5}" dt="2022-12-22T13:35:48.687" v="5880" actId="47"/>
        <pc:sldMkLst>
          <pc:docMk/>
          <pc:sldMk cId="1882652354" sldId="338"/>
        </pc:sldMkLst>
        <pc:spChg chg="mod">
          <ac:chgData name="Lars Ringgaard Kristensen (LRKR - AH)" userId="e69f3770-cf45-4b67-9e91-ef1dd4d39d68" providerId="ADAL" clId="{44603F76-C486-4864-9EAC-042574075EB5}" dt="2022-12-08T12:32:29.671" v="5474" actId="14100"/>
          <ac:spMkLst>
            <pc:docMk/>
            <pc:sldMk cId="1882652354" sldId="338"/>
            <ac:spMk id="9" creationId="{E67834CF-0CDD-477F-8490-ED932D0F7E02}"/>
          </ac:spMkLst>
        </pc:spChg>
      </pc:sldChg>
      <pc:sldChg chg="delSp modSp add del mod ord">
        <pc:chgData name="Lars Ringgaard Kristensen (LRKR - AH)" userId="e69f3770-cf45-4b67-9e91-ef1dd4d39d68" providerId="ADAL" clId="{44603F76-C486-4864-9EAC-042574075EB5}" dt="2022-12-22T13:26:37.606" v="5785" actId="6549"/>
        <pc:sldMkLst>
          <pc:docMk/>
          <pc:sldMk cId="4148711842" sldId="339"/>
        </pc:sldMkLst>
        <pc:spChg chg="mod">
          <ac:chgData name="Lars Ringgaard Kristensen (LRKR - AH)" userId="e69f3770-cf45-4b67-9e91-ef1dd4d39d68" providerId="ADAL" clId="{44603F76-C486-4864-9EAC-042574075EB5}" dt="2022-12-08T12:32:17.777" v="5472" actId="14100"/>
          <ac:spMkLst>
            <pc:docMk/>
            <pc:sldMk cId="4148711842" sldId="339"/>
            <ac:spMk id="11" creationId="{3B2CC8E6-B165-42E5-9082-267951626773}"/>
          </ac:spMkLst>
        </pc:spChg>
        <pc:spChg chg="mod">
          <ac:chgData name="Lars Ringgaard Kristensen (LRKR - AH)" userId="e69f3770-cf45-4b67-9e91-ef1dd4d39d68" providerId="ADAL" clId="{44603F76-C486-4864-9EAC-042574075EB5}" dt="2022-12-22T13:24:08.867" v="5766"/>
          <ac:spMkLst>
            <pc:docMk/>
            <pc:sldMk cId="4148711842" sldId="339"/>
            <ac:spMk id="16" creationId="{A9B4BD22-AF40-4574-BB02-C00B471C806C}"/>
          </ac:spMkLst>
        </pc:spChg>
        <pc:spChg chg="del">
          <ac:chgData name="Lars Ringgaard Kristensen (LRKR - AH)" userId="e69f3770-cf45-4b67-9e91-ef1dd4d39d68" providerId="ADAL" clId="{44603F76-C486-4864-9EAC-042574075EB5}" dt="2022-12-22T13:26:16.816" v="5780" actId="478"/>
          <ac:spMkLst>
            <pc:docMk/>
            <pc:sldMk cId="4148711842" sldId="339"/>
            <ac:spMk id="18" creationId="{E8E1BFC8-7DF0-41DD-824B-536709259EA1}"/>
          </ac:spMkLst>
        </pc:spChg>
        <pc:spChg chg="mod">
          <ac:chgData name="Lars Ringgaard Kristensen (LRKR - AH)" userId="e69f3770-cf45-4b67-9e91-ef1dd4d39d68" providerId="ADAL" clId="{44603F76-C486-4864-9EAC-042574075EB5}" dt="2022-12-22T13:26:29.607" v="5784" actId="1076"/>
          <ac:spMkLst>
            <pc:docMk/>
            <pc:sldMk cId="4148711842" sldId="339"/>
            <ac:spMk id="19" creationId="{C86201A4-C346-4973-B8CC-6F2C1CD5AE05}"/>
          </ac:spMkLst>
        </pc:spChg>
        <pc:spChg chg="mod">
          <ac:chgData name="Lars Ringgaard Kristensen (LRKR - AH)" userId="e69f3770-cf45-4b67-9e91-ef1dd4d39d68" providerId="ADAL" clId="{44603F76-C486-4864-9EAC-042574075EB5}" dt="2022-12-22T13:26:37.606" v="5785" actId="6549"/>
          <ac:spMkLst>
            <pc:docMk/>
            <pc:sldMk cId="4148711842" sldId="339"/>
            <ac:spMk id="20" creationId="{B94B6FCD-6BDE-48EB-89FB-9A0CC4616498}"/>
          </ac:spMkLst>
        </pc:spChg>
        <pc:spChg chg="mod">
          <ac:chgData name="Lars Ringgaard Kristensen (LRKR - AH)" userId="e69f3770-cf45-4b67-9e91-ef1dd4d39d68" providerId="ADAL" clId="{44603F76-C486-4864-9EAC-042574075EB5}" dt="2022-12-22T13:25:38.186" v="5777" actId="1076"/>
          <ac:spMkLst>
            <pc:docMk/>
            <pc:sldMk cId="4148711842" sldId="339"/>
            <ac:spMk id="21" creationId="{3969FA6D-5D7F-4562-BBE9-A67D7D1A11E7}"/>
          </ac:spMkLst>
        </pc:spChg>
      </pc:sldChg>
      <pc:sldChg chg="modSp add del mod">
        <pc:chgData name="Lars Ringgaard Kristensen (LRKR - AH)" userId="e69f3770-cf45-4b67-9e91-ef1dd4d39d68" providerId="ADAL" clId="{44603F76-C486-4864-9EAC-042574075EB5}" dt="2022-12-22T13:35:49.998" v="5881" actId="47"/>
        <pc:sldMkLst>
          <pc:docMk/>
          <pc:sldMk cId="3457278816" sldId="340"/>
        </pc:sldMkLst>
        <pc:spChg chg="mod">
          <ac:chgData name="Lars Ringgaard Kristensen (LRKR - AH)" userId="e69f3770-cf45-4b67-9e91-ef1dd4d39d68" providerId="ADAL" clId="{44603F76-C486-4864-9EAC-042574075EB5}" dt="2022-12-08T12:32:00.519" v="5470" actId="14100"/>
          <ac:spMkLst>
            <pc:docMk/>
            <pc:sldMk cId="3457278816" sldId="340"/>
            <ac:spMk id="9" creationId="{E67834CF-0CDD-477F-8490-ED932D0F7E02}"/>
          </ac:spMkLst>
        </pc:spChg>
      </pc:sldChg>
      <pc:sldChg chg="add del">
        <pc:chgData name="Lars Ringgaard Kristensen (LRKR - AH)" userId="e69f3770-cf45-4b67-9e91-ef1dd4d39d68" providerId="ADAL" clId="{44603F76-C486-4864-9EAC-042574075EB5}" dt="2022-12-22T13:35:52.417" v="5882" actId="47"/>
        <pc:sldMkLst>
          <pc:docMk/>
          <pc:sldMk cId="3567569401" sldId="341"/>
        </pc:sldMkLst>
      </pc:sldChg>
      <pc:sldChg chg="modSp add mod">
        <pc:chgData name="Lars Ringgaard Kristensen (LRKR - AH)" userId="e69f3770-cf45-4b67-9e91-ef1dd4d39d68" providerId="ADAL" clId="{44603F76-C486-4864-9EAC-042574075EB5}" dt="2022-12-22T20:03:12.450" v="6720" actId="20577"/>
        <pc:sldMkLst>
          <pc:docMk/>
          <pc:sldMk cId="563128354" sldId="342"/>
        </pc:sldMkLst>
        <pc:spChg chg="mod">
          <ac:chgData name="Lars Ringgaard Kristensen (LRKR - AH)" userId="e69f3770-cf45-4b67-9e91-ef1dd4d39d68" providerId="ADAL" clId="{44603F76-C486-4864-9EAC-042574075EB5}" dt="2022-12-22T20:03:12.450" v="6720" actId="20577"/>
          <ac:spMkLst>
            <pc:docMk/>
            <pc:sldMk cId="563128354" sldId="342"/>
            <ac:spMk id="18" creationId="{CEC95C44-CF70-46D7-A306-29B9C9581E28}"/>
          </ac:spMkLst>
        </pc:spChg>
        <pc:spChg chg="mod">
          <ac:chgData name="Lars Ringgaard Kristensen (LRKR - AH)" userId="e69f3770-cf45-4b67-9e91-ef1dd4d39d68" providerId="ADAL" clId="{44603F76-C486-4864-9EAC-042574075EB5}" dt="2022-12-08T12:31:53.748" v="5468" actId="14100"/>
          <ac:spMkLst>
            <pc:docMk/>
            <pc:sldMk cId="563128354" sldId="342"/>
            <ac:spMk id="20" creationId="{7A122277-F1EE-44AF-B366-58D8A03483E3}"/>
          </ac:spMkLst>
        </pc:spChg>
        <pc:spChg chg="mod">
          <ac:chgData name="Lars Ringgaard Kristensen (LRKR - AH)" userId="e69f3770-cf45-4b67-9e91-ef1dd4d39d68" providerId="ADAL" clId="{44603F76-C486-4864-9EAC-042574075EB5}" dt="2022-12-22T13:38:34.977" v="5893" actId="20577"/>
          <ac:spMkLst>
            <pc:docMk/>
            <pc:sldMk cId="563128354" sldId="342"/>
            <ac:spMk id="53" creationId="{CEC95C44-CF70-46D7-A306-29B9C9581E28}"/>
          </ac:spMkLst>
        </pc:spChg>
        <pc:spChg chg="mod">
          <ac:chgData name="Lars Ringgaard Kristensen (LRKR - AH)" userId="e69f3770-cf45-4b67-9e91-ef1dd4d39d68" providerId="ADAL" clId="{44603F76-C486-4864-9EAC-042574075EB5}" dt="2022-12-22T13:55:31.336" v="6267" actId="20577"/>
          <ac:spMkLst>
            <pc:docMk/>
            <pc:sldMk cId="563128354" sldId="342"/>
            <ac:spMk id="54" creationId="{CEC95C44-CF70-46D7-A306-29B9C9581E28}"/>
          </ac:spMkLst>
        </pc:spChg>
        <pc:spChg chg="mod">
          <ac:chgData name="Lars Ringgaard Kristensen (LRKR - AH)" userId="e69f3770-cf45-4b67-9e91-ef1dd4d39d68" providerId="ADAL" clId="{44603F76-C486-4864-9EAC-042574075EB5}" dt="2022-12-22T13:40:31.737" v="5974" actId="20577"/>
          <ac:spMkLst>
            <pc:docMk/>
            <pc:sldMk cId="563128354" sldId="342"/>
            <ac:spMk id="56" creationId="{CEC95C44-CF70-46D7-A306-29B9C9581E28}"/>
          </ac:spMkLst>
        </pc:spChg>
      </pc:sldChg>
      <pc:sldChg chg="modSp add mod">
        <pc:chgData name="Lars Ringgaard Kristensen (LRKR - AH)" userId="e69f3770-cf45-4b67-9e91-ef1dd4d39d68" providerId="ADAL" clId="{44603F76-C486-4864-9EAC-042574075EB5}" dt="2022-12-22T14:06:12.970" v="6560" actId="20577"/>
        <pc:sldMkLst>
          <pc:docMk/>
          <pc:sldMk cId="161686701" sldId="343"/>
        </pc:sldMkLst>
        <pc:spChg chg="mod">
          <ac:chgData name="Lars Ringgaard Kristensen (LRKR - AH)" userId="e69f3770-cf45-4b67-9e91-ef1dd4d39d68" providerId="ADAL" clId="{44603F76-C486-4864-9EAC-042574075EB5}" dt="2022-12-08T12:31:45.484" v="5466"/>
          <ac:spMkLst>
            <pc:docMk/>
            <pc:sldMk cId="161686701" sldId="343"/>
            <ac:spMk id="7" creationId="{339E396A-D64E-4504-8899-469321377C92}"/>
          </ac:spMkLst>
        </pc:spChg>
        <pc:spChg chg="mod">
          <ac:chgData name="Lars Ringgaard Kristensen (LRKR - AH)" userId="e69f3770-cf45-4b67-9e91-ef1dd4d39d68" providerId="ADAL" clId="{44603F76-C486-4864-9EAC-042574075EB5}" dt="2022-12-22T14:06:12.970" v="6560" actId="20577"/>
          <ac:spMkLst>
            <pc:docMk/>
            <pc:sldMk cId="161686701" sldId="343"/>
            <ac:spMk id="26" creationId="{2F17DC47-0BEE-4ED4-BA6B-A229EF47F4E7}"/>
          </ac:spMkLst>
        </pc:spChg>
      </pc:sldChg>
      <pc:sldChg chg="modSp add del mod">
        <pc:chgData name="Lars Ringgaard Kristensen (LRKR - AH)" userId="e69f3770-cf45-4b67-9e91-ef1dd4d39d68" providerId="ADAL" clId="{44603F76-C486-4864-9EAC-042574075EB5}" dt="2022-12-22T13:40:49.189" v="5975" actId="47"/>
        <pc:sldMkLst>
          <pc:docMk/>
          <pc:sldMk cId="3765638643" sldId="344"/>
        </pc:sldMkLst>
        <pc:spChg chg="mod">
          <ac:chgData name="Lars Ringgaard Kristensen (LRKR - AH)" userId="e69f3770-cf45-4b67-9e91-ef1dd4d39d68" providerId="ADAL" clId="{44603F76-C486-4864-9EAC-042574075EB5}" dt="2022-12-08T12:31:41.300" v="5465"/>
          <ac:spMkLst>
            <pc:docMk/>
            <pc:sldMk cId="3765638643" sldId="344"/>
            <ac:spMk id="7" creationId="{339E396A-D64E-4504-8899-469321377C92}"/>
          </ac:spMkLst>
        </pc:spChg>
      </pc:sldChg>
      <pc:sldChg chg="modSp add mod">
        <pc:chgData name="Lars Ringgaard Kristensen (LRKR - AH)" userId="e69f3770-cf45-4b67-9e91-ef1dd4d39d68" providerId="ADAL" clId="{44603F76-C486-4864-9EAC-042574075EB5}" dt="2022-12-22T13:29:19.198" v="5828" actId="20577"/>
        <pc:sldMkLst>
          <pc:docMk/>
          <pc:sldMk cId="1541104785" sldId="345"/>
        </pc:sldMkLst>
        <pc:spChg chg="mod">
          <ac:chgData name="Lars Ringgaard Kristensen (LRKR - AH)" userId="e69f3770-cf45-4b67-9e91-ef1dd4d39d68" providerId="ADAL" clId="{44603F76-C486-4864-9EAC-042574075EB5}" dt="2022-12-22T13:26:56.306" v="5795" actId="6549"/>
          <ac:spMkLst>
            <pc:docMk/>
            <pc:sldMk cId="1541104785" sldId="345"/>
            <ac:spMk id="16" creationId="{A9B4BD22-AF40-4574-BB02-C00B471C806C}"/>
          </ac:spMkLst>
        </pc:spChg>
        <pc:spChg chg="mod">
          <ac:chgData name="Lars Ringgaard Kristensen (LRKR - AH)" userId="e69f3770-cf45-4b67-9e91-ef1dd4d39d68" providerId="ADAL" clId="{44603F76-C486-4864-9EAC-042574075EB5}" dt="2022-12-22T13:29:19.198" v="5828" actId="20577"/>
          <ac:spMkLst>
            <pc:docMk/>
            <pc:sldMk cId="1541104785" sldId="345"/>
            <ac:spMk id="19" creationId="{C86201A4-C346-4973-B8CC-6F2C1CD5AE05}"/>
          </ac:spMkLst>
        </pc:spChg>
        <pc:spChg chg="mod">
          <ac:chgData name="Lars Ringgaard Kristensen (LRKR - AH)" userId="e69f3770-cf45-4b67-9e91-ef1dd4d39d68" providerId="ADAL" clId="{44603F76-C486-4864-9EAC-042574075EB5}" dt="2022-12-22T13:28:32.527" v="5824" actId="1035"/>
          <ac:spMkLst>
            <pc:docMk/>
            <pc:sldMk cId="1541104785" sldId="345"/>
            <ac:spMk id="20" creationId="{B94B6FCD-6BDE-48EB-89FB-9A0CC4616498}"/>
          </ac:spMkLst>
        </pc:spChg>
      </pc:sldChg>
      <pc:sldChg chg="modSp add mod ord">
        <pc:chgData name="Lars Ringgaard Kristensen (LRKR - AH)" userId="e69f3770-cf45-4b67-9e91-ef1dd4d39d68" providerId="ADAL" clId="{44603F76-C486-4864-9EAC-042574075EB5}" dt="2022-12-22T13:31:50.295" v="5843" actId="113"/>
        <pc:sldMkLst>
          <pc:docMk/>
          <pc:sldMk cId="2612922830" sldId="346"/>
        </pc:sldMkLst>
        <pc:spChg chg="mod">
          <ac:chgData name="Lars Ringgaard Kristensen (LRKR - AH)" userId="e69f3770-cf45-4b67-9e91-ef1dd4d39d68" providerId="ADAL" clId="{44603F76-C486-4864-9EAC-042574075EB5}" dt="2022-12-22T13:31:50.295" v="5843" actId="113"/>
          <ac:spMkLst>
            <pc:docMk/>
            <pc:sldMk cId="2612922830" sldId="346"/>
            <ac:spMk id="16" creationId="{A9B4BD22-AF40-4574-BB02-C00B471C806C}"/>
          </ac:spMkLst>
        </pc:spChg>
        <pc:spChg chg="mod">
          <ac:chgData name="Lars Ringgaard Kristensen (LRKR - AH)" userId="e69f3770-cf45-4b67-9e91-ef1dd4d39d68" providerId="ADAL" clId="{44603F76-C486-4864-9EAC-042574075EB5}" dt="2022-12-22T13:31:42.296" v="5840" actId="255"/>
          <ac:spMkLst>
            <pc:docMk/>
            <pc:sldMk cId="2612922830" sldId="346"/>
            <ac:spMk id="19" creationId="{C86201A4-C346-4973-B8CC-6F2C1CD5AE05}"/>
          </ac:spMkLst>
        </pc:spChg>
        <pc:spChg chg="mod">
          <ac:chgData name="Lars Ringgaard Kristensen (LRKR - AH)" userId="e69f3770-cf45-4b67-9e91-ef1dd4d39d68" providerId="ADAL" clId="{44603F76-C486-4864-9EAC-042574075EB5}" dt="2022-12-22T13:30:50.839" v="5835" actId="255"/>
          <ac:spMkLst>
            <pc:docMk/>
            <pc:sldMk cId="2612922830" sldId="346"/>
            <ac:spMk id="20" creationId="{B94B6FCD-6BDE-48EB-89FB-9A0CC4616498}"/>
          </ac:spMkLst>
        </pc:spChg>
      </pc:sldChg>
      <pc:sldChg chg="modSp add mod">
        <pc:chgData name="Lars Ringgaard Kristensen (LRKR - AH)" userId="e69f3770-cf45-4b67-9e91-ef1dd4d39d68" providerId="ADAL" clId="{44603F76-C486-4864-9EAC-042574075EB5}" dt="2022-12-22T13:33:27.456" v="5861" actId="14100"/>
        <pc:sldMkLst>
          <pc:docMk/>
          <pc:sldMk cId="3483797522" sldId="347"/>
        </pc:sldMkLst>
        <pc:spChg chg="mod">
          <ac:chgData name="Lars Ringgaard Kristensen (LRKR - AH)" userId="e69f3770-cf45-4b67-9e91-ef1dd4d39d68" providerId="ADAL" clId="{44603F76-C486-4864-9EAC-042574075EB5}" dt="2022-12-22T13:32:08.697" v="5847"/>
          <ac:spMkLst>
            <pc:docMk/>
            <pc:sldMk cId="3483797522" sldId="347"/>
            <ac:spMk id="16" creationId="{A9B4BD22-AF40-4574-BB02-C00B471C806C}"/>
          </ac:spMkLst>
        </pc:spChg>
        <pc:spChg chg="mod">
          <ac:chgData name="Lars Ringgaard Kristensen (LRKR - AH)" userId="e69f3770-cf45-4b67-9e91-ef1dd4d39d68" providerId="ADAL" clId="{44603F76-C486-4864-9EAC-042574075EB5}" dt="2022-12-22T13:33:27.456" v="5861" actId="14100"/>
          <ac:spMkLst>
            <pc:docMk/>
            <pc:sldMk cId="3483797522" sldId="347"/>
            <ac:spMk id="19" creationId="{C86201A4-C346-4973-B8CC-6F2C1CD5AE05}"/>
          </ac:spMkLst>
        </pc:spChg>
        <pc:spChg chg="mod">
          <ac:chgData name="Lars Ringgaard Kristensen (LRKR - AH)" userId="e69f3770-cf45-4b67-9e91-ef1dd4d39d68" providerId="ADAL" clId="{44603F76-C486-4864-9EAC-042574075EB5}" dt="2022-12-22T13:32:50.917" v="5855" actId="14100"/>
          <ac:spMkLst>
            <pc:docMk/>
            <pc:sldMk cId="3483797522" sldId="347"/>
            <ac:spMk id="20" creationId="{B94B6FCD-6BDE-48EB-89FB-9A0CC4616498}"/>
          </ac:spMkLst>
        </pc:spChg>
      </pc:sldChg>
      <pc:sldChg chg="modSp add mod">
        <pc:chgData name="Lars Ringgaard Kristensen (LRKR - AH)" userId="e69f3770-cf45-4b67-9e91-ef1dd4d39d68" providerId="ADAL" clId="{44603F76-C486-4864-9EAC-042574075EB5}" dt="2022-12-22T14:07:18.293" v="6603" actId="20577"/>
        <pc:sldMkLst>
          <pc:docMk/>
          <pc:sldMk cId="3841288915" sldId="348"/>
        </pc:sldMkLst>
        <pc:spChg chg="mod">
          <ac:chgData name="Lars Ringgaard Kristensen (LRKR - AH)" userId="e69f3770-cf45-4b67-9e91-ef1dd4d39d68" providerId="ADAL" clId="{44603F76-C486-4864-9EAC-042574075EB5}" dt="2022-12-22T14:06:28.636" v="6580" actId="20577"/>
          <ac:spMkLst>
            <pc:docMk/>
            <pc:sldMk cId="3841288915" sldId="348"/>
            <ac:spMk id="13" creationId="{221D9760-F645-4927-B7C4-E88AC4F46B5D}"/>
          </ac:spMkLst>
        </pc:spChg>
        <pc:spChg chg="mod">
          <ac:chgData name="Lars Ringgaard Kristensen (LRKR - AH)" userId="e69f3770-cf45-4b67-9e91-ef1dd4d39d68" providerId="ADAL" clId="{44603F76-C486-4864-9EAC-042574075EB5}" dt="2022-12-22T14:07:18.293" v="6603" actId="20577"/>
          <ac:spMkLst>
            <pc:docMk/>
            <pc:sldMk cId="3841288915" sldId="348"/>
            <ac:spMk id="26" creationId="{2F17DC47-0BEE-4ED4-BA6B-A229EF47F4E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397D53-4A8A-494B-BAB4-1DCCE438D291}" type="datetimeFigureOut">
              <a:rPr lang="es-ES" smtClean="0"/>
              <a:pPr/>
              <a:t>30/03/2023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E41577-C281-4386-895D-15B7A289BE96}" type="slidenum">
              <a:rPr lang="es-ES" smtClean="0"/>
              <a:pPr/>
              <a:t>‹Nº›</a:t>
            </a:fld>
            <a:endParaRPr lang="es-ES"/>
          </a:p>
        </p:txBody>
      </p:sp>
    </p:spTree>
    <p:extLst>
      <p:ext uri="{BB962C8B-B14F-4D97-AF65-F5344CB8AC3E}">
        <p14:creationId xmlns:p14="http://schemas.microsoft.com/office/powerpoint/2010/main" val="1798647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1417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6063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2297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911159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591557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1000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4628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6" name="Marcador de número de diapositiva 5">
            <a:extLst>
              <a:ext uri="{FF2B5EF4-FFF2-40B4-BE49-F238E27FC236}">
                <a16:creationId xmlns:a16="http://schemas.microsoft.com/office/drawing/2014/main" id="{FF904BC5-3785-99F0-4C3E-372CCA0ADACA}"/>
              </a:ext>
            </a:extLst>
          </p:cNvPr>
          <p:cNvSpPr>
            <a:spLocks noGrp="1"/>
          </p:cNvSpPr>
          <p:nvPr>
            <p:ph type="sldNum" sz="quarter" idx="12"/>
          </p:nvPr>
        </p:nvSpPr>
        <p:spPr>
          <a:xfrm>
            <a:off x="8610600" y="6356350"/>
            <a:ext cx="2743200" cy="365125"/>
          </a:xfrm>
          <a:prstGeom prst="rect">
            <a:avLst/>
          </a:prstGeom>
        </p:spPr>
        <p:txBody>
          <a:bodyPr/>
          <a:lstStyle/>
          <a:p>
            <a:fld id="{C0B24B87-E8BE-4934-B11D-A8C6E2CFA065}" type="slidenum">
              <a:rPr lang="es-ES" smtClean="0"/>
              <a:pPr/>
              <a:t>‹Nº›</a:t>
            </a:fld>
            <a:endParaRPr lang="es-ES"/>
          </a:p>
        </p:txBody>
      </p:sp>
    </p:spTree>
    <p:extLst>
      <p:ext uri="{BB962C8B-B14F-4D97-AF65-F5344CB8AC3E}">
        <p14:creationId xmlns:p14="http://schemas.microsoft.com/office/powerpoint/2010/main" val="55500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7067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5146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2013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10.xml"/><Relationship Id="rId1" Type="http://schemas.openxmlformats.org/officeDocument/2006/relationships/slideLayout" Target="../slideLayouts/slideLayout10.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11.xml"/><Relationship Id="rId1" Type="http://schemas.openxmlformats.org/officeDocument/2006/relationships/slideLayout" Target="../slideLayouts/slideLayout1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0.png"/><Relationship Id="rId7" Type="http://schemas.openxmlformats.org/officeDocument/2006/relationships/image" Target="../media/image5.png"/><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4.xml"/><Relationship Id="rId1" Type="http://schemas.openxmlformats.org/officeDocument/2006/relationships/slideLayout" Target="../slideLayouts/slideLayout4.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5.xml"/><Relationship Id="rId1" Type="http://schemas.openxmlformats.org/officeDocument/2006/relationships/slideLayout" Target="../slideLayouts/slideLayout5.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6.xml"/><Relationship Id="rId1" Type="http://schemas.openxmlformats.org/officeDocument/2006/relationships/slideLayout" Target="../slideLayouts/slideLayout6.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7.xm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8.xml"/><Relationship Id="rId1" Type="http://schemas.openxmlformats.org/officeDocument/2006/relationships/slideLayout" Target="../slideLayouts/slideLayout8.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9.xml"/><Relationship Id="rId1" Type="http://schemas.openxmlformats.org/officeDocument/2006/relationships/slideLayout" Target="../slideLayouts/slideLayout9.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BD3A23B-EB75-355C-3D2A-573A6000CE6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811084" y="1690210"/>
            <a:ext cx="3913115" cy="2608743"/>
          </a:xfrm>
          <a:prstGeom prst="rect">
            <a:avLst/>
          </a:prstGeom>
        </p:spPr>
      </p:pic>
      <p:grpSp>
        <p:nvGrpSpPr>
          <p:cNvPr id="27" name="Gruppo 26">
            <a:extLst>
              <a:ext uri="{FF2B5EF4-FFF2-40B4-BE49-F238E27FC236}">
                <a16:creationId xmlns:a16="http://schemas.microsoft.com/office/drawing/2014/main" id="{137C2F75-71AB-42A9-9775-C733567CB7E6}"/>
              </a:ext>
            </a:extLst>
          </p:cNvPr>
          <p:cNvGrpSpPr/>
          <p:nvPr userDrawn="1"/>
        </p:nvGrpSpPr>
        <p:grpSpPr>
          <a:xfrm>
            <a:off x="607443" y="5784622"/>
            <a:ext cx="10977114" cy="874724"/>
            <a:chOff x="607443" y="5723662"/>
            <a:chExt cx="10977114" cy="874724"/>
          </a:xfrm>
        </p:grpSpPr>
        <p:pic>
          <p:nvPicPr>
            <p:cNvPr id="28" name="Imagen 7">
              <a:extLst>
                <a:ext uri="{FF2B5EF4-FFF2-40B4-BE49-F238E27FC236}">
                  <a16:creationId xmlns:a16="http://schemas.microsoft.com/office/drawing/2014/main" id="{FF897D87-92A4-4E27-B64D-E0AD6A548EA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29" name="CuadroTexto 51">
              <a:extLst>
                <a:ext uri="{FF2B5EF4-FFF2-40B4-BE49-F238E27FC236}">
                  <a16:creationId xmlns:a16="http://schemas.microsoft.com/office/drawing/2014/main" id="{001CEFBF-F1A1-484F-AF31-A08E7D54B4A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0" name="object 12">
              <a:extLst>
                <a:ext uri="{FF2B5EF4-FFF2-40B4-BE49-F238E27FC236}">
                  <a16:creationId xmlns:a16="http://schemas.microsoft.com/office/drawing/2014/main" id="{D104A72A-ED41-409D-A168-227DA93B549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1" name="object 13">
              <a:extLst>
                <a:ext uri="{FF2B5EF4-FFF2-40B4-BE49-F238E27FC236}">
                  <a16:creationId xmlns:a16="http://schemas.microsoft.com/office/drawing/2014/main" id="{151278A2-4869-451E-8031-FE4EAE30446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2" name="object 14">
              <a:extLst>
                <a:ext uri="{FF2B5EF4-FFF2-40B4-BE49-F238E27FC236}">
                  <a16:creationId xmlns:a16="http://schemas.microsoft.com/office/drawing/2014/main" id="{6505B6A2-FA9C-43AA-AC19-3E0C1D0C75DC}"/>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3" name="object 15">
              <a:extLst>
                <a:ext uri="{FF2B5EF4-FFF2-40B4-BE49-F238E27FC236}">
                  <a16:creationId xmlns:a16="http://schemas.microsoft.com/office/drawing/2014/main" id="{384A9780-663D-4F1B-B81E-A4161A7B7E31}"/>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4" name="object 16">
              <a:extLst>
                <a:ext uri="{FF2B5EF4-FFF2-40B4-BE49-F238E27FC236}">
                  <a16:creationId xmlns:a16="http://schemas.microsoft.com/office/drawing/2014/main" id="{85A1F843-18A1-4AC7-9DB0-57753147A430}"/>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5" name="object 17">
              <a:extLst>
                <a:ext uri="{FF2B5EF4-FFF2-40B4-BE49-F238E27FC236}">
                  <a16:creationId xmlns:a16="http://schemas.microsoft.com/office/drawing/2014/main" id="{EDBB0539-EE38-4AB0-A831-21B61EE3B61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6" name="object 18">
              <a:extLst>
                <a:ext uri="{FF2B5EF4-FFF2-40B4-BE49-F238E27FC236}">
                  <a16:creationId xmlns:a16="http://schemas.microsoft.com/office/drawing/2014/main" id="{E3A48300-18F6-4042-85B5-F9C0FAC899A6}"/>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7" name="object 19">
              <a:extLst>
                <a:ext uri="{FF2B5EF4-FFF2-40B4-BE49-F238E27FC236}">
                  <a16:creationId xmlns:a16="http://schemas.microsoft.com/office/drawing/2014/main" id="{288F4629-D8E2-45F2-BDC0-D2E5A5D186C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38" name="object 20">
              <a:extLst>
                <a:ext uri="{FF2B5EF4-FFF2-40B4-BE49-F238E27FC236}">
                  <a16:creationId xmlns:a16="http://schemas.microsoft.com/office/drawing/2014/main" id="{110D80BC-C46D-4F4F-A2B7-85282E506BA4}"/>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
        <p:nvSpPr>
          <p:cNvPr id="16" name="Rectángulo 16">
            <a:extLst>
              <a:ext uri="{FF2B5EF4-FFF2-40B4-BE49-F238E27FC236}">
                <a16:creationId xmlns:a16="http://schemas.microsoft.com/office/drawing/2014/main" id="{6C22A4A0-2128-487B-AE6F-49AE9BB609B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856113340"/>
      </p:ext>
    </p:extLst>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4DE796FA-BC0F-4F02-9B76-DCFBE04C4F2B}"/>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E36AD618-81CC-4B24-9BF1-964D4461942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1A60B7BF-557D-4184-8BFB-A32CF1323BE9}"/>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6309FB66-EE48-4BEC-B716-3066D4EE870C}"/>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8460579C-B3BC-4EA1-9039-970EC4702914}"/>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A1264C71-4DD3-469A-851B-0CEA7C98807E}"/>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3FF72DCD-613A-4EC7-BBB9-7BAB228CD1D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72BF8632-A83C-4AF6-8227-19145389298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3AEC38C-EC07-43BB-9467-FD329E5E8FAD}"/>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0EF6C728-A1C9-41E6-8402-00E1ADA19574}"/>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24F4C8E2-3E79-47D2-9E97-808007D8FB5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C964EE51-6384-46B6-9B8B-F7270720D7DF}"/>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A393D1E5-CB29-4941-9FD4-E21DBBF86D9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819538932"/>
      </p:ext>
    </p:extLst>
  </p:cSld>
  <p:clrMap bg1="lt1" tx1="dk1" bg2="lt2" tx2="dk2" accent1="accent1" accent2="accent2" accent3="accent3" accent4="accent4" accent5="accent5" accent6="accent6" hlink="hlink" folHlink="folHlink"/>
  <p:sldLayoutIdLst>
    <p:sldLayoutId id="2147483708"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F14F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3D9BAF6C-6E99-4F0A-A486-89D5E801C90A}"/>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540B02AA-EA79-44D0-8D5E-274D0BBDD359}"/>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70380837-ED4B-40B2-829F-2EDDDC102277}"/>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E5DC8FAC-2D05-45C1-91EB-209DFB48D49E}"/>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574B688D-9AA7-4693-A8AD-892918DC8243}"/>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C39D9488-CDD8-40C8-9849-E12FE1548E2F}"/>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B4453C07-4483-42FF-8C41-637DFFB149D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7CFD91A2-E03C-4FDE-98FB-C2B6C00FA01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C6D7F8AE-9A45-4730-955F-1F39542D5D56}"/>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8463D122-E53E-44A8-A700-3D0143617A5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05112D1D-6F35-406A-B3AD-4DFFE44F8118}"/>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283C8875-9080-44AB-B501-85634F2D8C00}"/>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C6F75AB0-7E96-4E73-9606-BFF52FB23768}"/>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1333461797"/>
      </p:ext>
    </p:extLst>
  </p:cSld>
  <p:clrMap bg1="lt1" tx1="dk1" bg2="lt2" tx2="dk2" accent1="accent1" accent2="accent2" accent3="accent3" accent4="accent4" accent5="accent5" accent6="accent6" hlink="hlink" folHlink="folHlink"/>
  <p:sldLayoutIdLst>
    <p:sldLayoutId id="214748371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BD3A23B-EB75-355C-3D2A-573A6000CE6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811084" y="1690210"/>
            <a:ext cx="3913115" cy="2608743"/>
          </a:xfrm>
          <a:prstGeom prst="rect">
            <a:avLst/>
          </a:prstGeom>
        </p:spPr>
      </p:pic>
      <p:grpSp>
        <p:nvGrpSpPr>
          <p:cNvPr id="27" name="Gruppo 26">
            <a:extLst>
              <a:ext uri="{FF2B5EF4-FFF2-40B4-BE49-F238E27FC236}">
                <a16:creationId xmlns:a16="http://schemas.microsoft.com/office/drawing/2014/main" id="{137C2F75-71AB-42A9-9775-C733567CB7E6}"/>
              </a:ext>
            </a:extLst>
          </p:cNvPr>
          <p:cNvGrpSpPr/>
          <p:nvPr userDrawn="1"/>
        </p:nvGrpSpPr>
        <p:grpSpPr>
          <a:xfrm>
            <a:off x="607443" y="5784622"/>
            <a:ext cx="10977114" cy="874724"/>
            <a:chOff x="607443" y="5723662"/>
            <a:chExt cx="10977114" cy="874724"/>
          </a:xfrm>
        </p:grpSpPr>
        <p:pic>
          <p:nvPicPr>
            <p:cNvPr id="28" name="Imagen 7">
              <a:extLst>
                <a:ext uri="{FF2B5EF4-FFF2-40B4-BE49-F238E27FC236}">
                  <a16:creationId xmlns:a16="http://schemas.microsoft.com/office/drawing/2014/main" id="{FF897D87-92A4-4E27-B64D-E0AD6A548EA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29" name="CuadroTexto 51">
              <a:extLst>
                <a:ext uri="{FF2B5EF4-FFF2-40B4-BE49-F238E27FC236}">
                  <a16:creationId xmlns:a16="http://schemas.microsoft.com/office/drawing/2014/main" id="{001CEFBF-F1A1-484F-AF31-A08E7D54B4A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0" name="object 12">
              <a:extLst>
                <a:ext uri="{FF2B5EF4-FFF2-40B4-BE49-F238E27FC236}">
                  <a16:creationId xmlns:a16="http://schemas.microsoft.com/office/drawing/2014/main" id="{D104A72A-ED41-409D-A168-227DA93B549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1" name="object 13">
              <a:extLst>
                <a:ext uri="{FF2B5EF4-FFF2-40B4-BE49-F238E27FC236}">
                  <a16:creationId xmlns:a16="http://schemas.microsoft.com/office/drawing/2014/main" id="{151278A2-4869-451E-8031-FE4EAE30446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2" name="object 14">
              <a:extLst>
                <a:ext uri="{FF2B5EF4-FFF2-40B4-BE49-F238E27FC236}">
                  <a16:creationId xmlns:a16="http://schemas.microsoft.com/office/drawing/2014/main" id="{6505B6A2-FA9C-43AA-AC19-3E0C1D0C75DC}"/>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3" name="object 15">
              <a:extLst>
                <a:ext uri="{FF2B5EF4-FFF2-40B4-BE49-F238E27FC236}">
                  <a16:creationId xmlns:a16="http://schemas.microsoft.com/office/drawing/2014/main" id="{384A9780-663D-4F1B-B81E-A4161A7B7E31}"/>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4" name="object 16">
              <a:extLst>
                <a:ext uri="{FF2B5EF4-FFF2-40B4-BE49-F238E27FC236}">
                  <a16:creationId xmlns:a16="http://schemas.microsoft.com/office/drawing/2014/main" id="{85A1F843-18A1-4AC7-9DB0-57753147A430}"/>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5" name="object 17">
              <a:extLst>
                <a:ext uri="{FF2B5EF4-FFF2-40B4-BE49-F238E27FC236}">
                  <a16:creationId xmlns:a16="http://schemas.microsoft.com/office/drawing/2014/main" id="{EDBB0539-EE38-4AB0-A831-21B61EE3B61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6" name="object 18">
              <a:extLst>
                <a:ext uri="{FF2B5EF4-FFF2-40B4-BE49-F238E27FC236}">
                  <a16:creationId xmlns:a16="http://schemas.microsoft.com/office/drawing/2014/main" id="{E3A48300-18F6-4042-85B5-F9C0FAC899A6}"/>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7" name="object 19">
              <a:extLst>
                <a:ext uri="{FF2B5EF4-FFF2-40B4-BE49-F238E27FC236}">
                  <a16:creationId xmlns:a16="http://schemas.microsoft.com/office/drawing/2014/main" id="{288F4629-D8E2-45F2-BDC0-D2E5A5D186C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38" name="object 20">
              <a:extLst>
                <a:ext uri="{FF2B5EF4-FFF2-40B4-BE49-F238E27FC236}">
                  <a16:creationId xmlns:a16="http://schemas.microsoft.com/office/drawing/2014/main" id="{110D80BC-C46D-4F4F-A2B7-85282E506BA4}"/>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
        <p:nvSpPr>
          <p:cNvPr id="15" name="Rectángulo 16">
            <a:extLst>
              <a:ext uri="{FF2B5EF4-FFF2-40B4-BE49-F238E27FC236}">
                <a16:creationId xmlns:a16="http://schemas.microsoft.com/office/drawing/2014/main" id="{0A8F3DF0-7904-4DC5-8393-7632AE69B978}"/>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081302843"/>
      </p:ext>
    </p:extLst>
  </p:cSld>
  <p:clrMap bg1="lt1" tx1="dk1" bg2="lt2" tx2="dk2" accent1="accent1" accent2="accent2" accent3="accent3" accent4="accent4" accent5="accent5" accent6="accent6" hlink="hlink" folHlink="folHlink"/>
  <p:sldLayoutIdLst>
    <p:sldLayoutId id="214748371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0" name="Imagen 59">
            <a:extLst>
              <a:ext uri="{FF2B5EF4-FFF2-40B4-BE49-F238E27FC236}">
                <a16:creationId xmlns:a16="http://schemas.microsoft.com/office/drawing/2014/main" id="{863C77A9-EEEC-AE3F-070C-50B72983E13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grpSp>
        <p:nvGrpSpPr>
          <p:cNvPr id="16" name="Gruppo 15">
            <a:extLst>
              <a:ext uri="{FF2B5EF4-FFF2-40B4-BE49-F238E27FC236}">
                <a16:creationId xmlns:a16="http://schemas.microsoft.com/office/drawing/2014/main" id="{9CA9D36E-3850-4DAD-A8DA-5D8584B5E4DD}"/>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D261A138-266C-440A-AF59-A4FF2489418F}"/>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780FA2B0-067D-487E-B524-B8ECB07547B2}"/>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F3A3C4EF-2F9D-40E0-9385-08C0AED0E26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2E707F0E-0C5F-4150-B49D-9C744106B1C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68040B76-8F94-4C8F-99E2-B5C6A6D70033}"/>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EB628708-6F9C-4763-88A8-74575585E24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DEED29A6-82CA-45E3-A9A4-DFDF02CBD5E9}"/>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2F7B7B73-31B9-40C0-9542-32A6676DAF93}"/>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B4C7F03D-8102-4B55-B244-1E385FB95B5A}"/>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091A6957-0E5B-40F6-BEDD-62212FA9E701}"/>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02D3E013-A114-4DAD-801D-913966CCD002}"/>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Tree>
    <p:extLst>
      <p:ext uri="{BB962C8B-B14F-4D97-AF65-F5344CB8AC3E}">
        <p14:creationId xmlns:p14="http://schemas.microsoft.com/office/powerpoint/2010/main" val="1763997974"/>
      </p:ext>
    </p:extLst>
  </p:cSld>
  <p:clrMap bg1="lt1" tx1="dk1" bg2="lt2" tx2="dk2" accent1="accent1" accent2="accent2" accent3="accent3" accent4="accent4" accent5="accent5" accent6="accent6" hlink="hlink" folHlink="folHlink"/>
  <p:sldLayoutIdLst>
    <p:sldLayoutId id="2147483661"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E48EAF66-EE38-47BE-A48E-04D162BD3A03}"/>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2E749461-51F0-4DA4-A581-DE805E2260B3}"/>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8AF0B90A-A598-4544-B61E-780279049433}"/>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C937BCC8-45C2-4025-8E78-C0B8ED06F0A4}"/>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61539BEC-8912-45AB-BAB7-6BA9E770AB64}"/>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38AEAA46-E9F3-4DBF-A47E-1C786E833D2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67F41002-72C8-46E1-8795-B9B2E9045198}"/>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1A83C164-E324-43C1-9E2A-392451D6DD4B}"/>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EB18EAD-3E4F-4472-854B-F1BF2CA062FB}"/>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82DFEC62-289B-4D04-989A-46620532FC9C}"/>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FF2152F1-83E9-4D33-AD98-2AB060AC0E2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1B537802-5CB7-43C7-9F1E-483391ACC2A7}"/>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30" name="Imagen 59">
            <a:extLst>
              <a:ext uri="{FF2B5EF4-FFF2-40B4-BE49-F238E27FC236}">
                <a16:creationId xmlns:a16="http://schemas.microsoft.com/office/drawing/2014/main" id="{0B03C92A-0268-4488-90D0-374BC7EC1EB3}"/>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359075006"/>
      </p:ext>
    </p:extLst>
  </p:cSld>
  <p:clrMap bg1="lt1" tx1="dk1" bg2="lt2" tx2="dk2" accent1="accent1" accent2="accent2" accent3="accent3" accent4="accent4" accent5="accent5" accent6="accent6" hlink="hlink" folHlink="folHlink"/>
  <p:sldLayoutIdLst>
    <p:sldLayoutId id="214748371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87AD46B3-942B-41B4-8B95-74EF7C8588B3}"/>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374A6EE1-99A0-4D38-9FAB-EC63F260FEE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8FA84969-1668-4149-834A-62C1EB6F1F7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D8B8B460-680F-41CB-81A1-C2C499C3A691}"/>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0AA8DBE1-14DB-4599-876C-F70485A75E7E}"/>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B96E6C5B-7202-4218-B18C-520A29A05403}"/>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FBDFDEDF-B46C-4163-943F-3581C78B444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120EEEBE-E846-4018-A207-77EFA7BF7CD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A9857793-1436-4677-A198-157578436F06}"/>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41664A95-DCF6-4620-AAC5-832B73459F57}"/>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FFBC017B-DEC9-48C5-9229-0299EE96ED75}"/>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F27796C7-6793-4860-B5BF-07F8ECB1BE4F}"/>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261C9D32-6130-4C31-88D6-2822FFA31796}"/>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508719893"/>
      </p:ext>
    </p:extLst>
  </p:cSld>
  <p:clrMap bg1="lt1" tx1="dk1" bg2="lt2" tx2="dk2" accent1="accent1" accent2="accent2" accent3="accent3" accent4="accent4" accent5="accent5" accent6="accent6" hlink="hlink" folHlink="folHlink"/>
  <p:sldLayoutIdLst>
    <p:sldLayoutId id="214748370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29" name="Gruppo 28">
            <a:extLst>
              <a:ext uri="{FF2B5EF4-FFF2-40B4-BE49-F238E27FC236}">
                <a16:creationId xmlns:a16="http://schemas.microsoft.com/office/drawing/2014/main" id="{91E02DDA-B2DD-45A3-8041-9C1690CD0031}"/>
              </a:ext>
            </a:extLst>
          </p:cNvPr>
          <p:cNvGrpSpPr/>
          <p:nvPr userDrawn="1"/>
        </p:nvGrpSpPr>
        <p:grpSpPr>
          <a:xfrm>
            <a:off x="607443" y="5784622"/>
            <a:ext cx="10977114" cy="874724"/>
            <a:chOff x="607443" y="5723662"/>
            <a:chExt cx="10977114" cy="874724"/>
          </a:xfrm>
        </p:grpSpPr>
        <p:pic>
          <p:nvPicPr>
            <p:cNvPr id="30" name="Imagen 7">
              <a:extLst>
                <a:ext uri="{FF2B5EF4-FFF2-40B4-BE49-F238E27FC236}">
                  <a16:creationId xmlns:a16="http://schemas.microsoft.com/office/drawing/2014/main" id="{FA4F568F-CDA0-40A2-9016-7E19F4CEFFA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31" name="CuadroTexto 51">
              <a:extLst>
                <a:ext uri="{FF2B5EF4-FFF2-40B4-BE49-F238E27FC236}">
                  <a16:creationId xmlns:a16="http://schemas.microsoft.com/office/drawing/2014/main" id="{9FBED022-ACDF-4272-9646-05986308A8A2}"/>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2" name="object 12">
              <a:extLst>
                <a:ext uri="{FF2B5EF4-FFF2-40B4-BE49-F238E27FC236}">
                  <a16:creationId xmlns:a16="http://schemas.microsoft.com/office/drawing/2014/main" id="{6A7277D8-79D0-4752-A058-0AD2EB4B9AF8}"/>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3" name="object 13">
              <a:extLst>
                <a:ext uri="{FF2B5EF4-FFF2-40B4-BE49-F238E27FC236}">
                  <a16:creationId xmlns:a16="http://schemas.microsoft.com/office/drawing/2014/main" id="{84181CDE-4EB9-4780-B159-81E7C7BEF023}"/>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4" name="object 14">
              <a:extLst>
                <a:ext uri="{FF2B5EF4-FFF2-40B4-BE49-F238E27FC236}">
                  <a16:creationId xmlns:a16="http://schemas.microsoft.com/office/drawing/2014/main" id="{D38CF739-24F6-468F-AEB5-E4A2EA04DB6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5" name="object 15">
              <a:extLst>
                <a:ext uri="{FF2B5EF4-FFF2-40B4-BE49-F238E27FC236}">
                  <a16:creationId xmlns:a16="http://schemas.microsoft.com/office/drawing/2014/main" id="{E03750E3-19E0-4B29-8F96-C17353B6E715}"/>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6" name="object 16">
              <a:extLst>
                <a:ext uri="{FF2B5EF4-FFF2-40B4-BE49-F238E27FC236}">
                  <a16:creationId xmlns:a16="http://schemas.microsoft.com/office/drawing/2014/main" id="{C501D482-DED1-4F00-ADCD-65E2AF096BD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7" name="object 17">
              <a:extLst>
                <a:ext uri="{FF2B5EF4-FFF2-40B4-BE49-F238E27FC236}">
                  <a16:creationId xmlns:a16="http://schemas.microsoft.com/office/drawing/2014/main" id="{758FB303-3389-4944-8050-99708B612A7E}"/>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8" name="object 18">
              <a:extLst>
                <a:ext uri="{FF2B5EF4-FFF2-40B4-BE49-F238E27FC236}">
                  <a16:creationId xmlns:a16="http://schemas.microsoft.com/office/drawing/2014/main" id="{FB791F6C-E4AD-48EC-9F26-C1889E03ACB4}"/>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9" name="object 19">
              <a:extLst>
                <a:ext uri="{FF2B5EF4-FFF2-40B4-BE49-F238E27FC236}">
                  <a16:creationId xmlns:a16="http://schemas.microsoft.com/office/drawing/2014/main" id="{7B444CFF-5184-4EAB-BFD9-F0E6C75FEA78}"/>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40" name="object 20">
              <a:extLst>
                <a:ext uri="{FF2B5EF4-FFF2-40B4-BE49-F238E27FC236}">
                  <a16:creationId xmlns:a16="http://schemas.microsoft.com/office/drawing/2014/main" id="{B94F877D-93D0-4A52-8A9B-16B7D3D5DE5E}"/>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41" name="Imagen 59">
            <a:extLst>
              <a:ext uri="{FF2B5EF4-FFF2-40B4-BE49-F238E27FC236}">
                <a16:creationId xmlns:a16="http://schemas.microsoft.com/office/drawing/2014/main" id="{D96D6E96-D60B-4200-8BF0-DA9ACDD56EB8}"/>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735933474"/>
      </p:ext>
    </p:extLst>
  </p:cSld>
  <p:clrMap bg1="lt1" tx1="dk1" bg2="lt2" tx2="dk2" accent1="accent1" accent2="accent2" accent3="accent3" accent4="accent4" accent5="accent5" accent6="accent6" hlink="hlink" folHlink="folHlink"/>
  <p:sldLayoutIdLst>
    <p:sldLayoutId id="2147483698"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1CBE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DDBD2C0F-2139-44A1-ABAF-980998601237}"/>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598AB1A8-B557-45F3-A10F-83462CA71E2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907FFA35-C9DB-42AB-BEC8-74862F39BA4C}"/>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01E28288-B260-49C6-B9B1-DD58AE9CD357}"/>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56F9E55A-B1D1-4520-8A95-3278B2268EC9}"/>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6221A13C-2E9B-4169-ABF8-52318C13349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C6FEC5F3-2758-4B97-A543-B54C5E9E1B37}"/>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51180959-2AA0-43B4-A8D7-42218B33C652}"/>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5AE9D380-4EBD-45EA-BC1A-AF5933C7887A}"/>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3B0C10C6-E835-4006-8EF7-DFF33559BCBC}"/>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1DB122AD-1032-411C-90E1-E46E3C04ABF9}"/>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A5761922-0185-4EF7-806E-BBDABA2929BD}"/>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39D740D0-477B-438A-84F0-38A6340B0ED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625745550"/>
      </p:ext>
    </p:extLst>
  </p:cSld>
  <p:clrMap bg1="lt1" tx1="dk1" bg2="lt2" tx2="dk2" accent1="accent1" accent2="accent2" accent3="accent3" accent4="accent4" accent5="accent5" accent6="accent6" hlink="hlink" folHlink="folHlink"/>
  <p:sldLayoutIdLst>
    <p:sldLayoutId id="214748370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F921BC62-72BC-4C8C-B69D-A2BECE75216A}"/>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08A31343-F44D-4D0E-BAB5-CCC48036243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0D719D4C-CAB3-4081-9723-459D6A84A89D}"/>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03CDB5D5-307B-442D-8707-FA7039AD6D43}"/>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D3A97253-C60D-4CFD-9611-35A743BB712D}"/>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0EB695BA-DA88-4C77-B670-8B4D70D32A06}"/>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BDD4FF38-AA43-46F4-B4EF-6C91B5D06BD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5F7A35B0-4E0B-43A9-A0F3-6925C2A3E99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943995B8-D1B9-45D0-ACDB-3CD2E668A742}"/>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9B4AD52B-1521-4773-AD9C-A6274C0704C3}"/>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A91B37F1-6163-40C3-869A-2C61FF38C53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AEBF52AB-4F6E-4327-AA18-687E12AF8C0B}"/>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4DE84C18-D586-4199-BEC1-9A76E14E7ACD}"/>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874514256"/>
      </p:ext>
    </p:extLst>
  </p:cSld>
  <p:clrMap bg1="lt1" tx1="dk1" bg2="lt2" tx2="dk2" accent1="accent1" accent2="accent2" accent3="accent3" accent4="accent4" accent5="accent5" accent6="accent6" hlink="hlink" folHlink="folHlink"/>
  <p:sldLayoutIdLst>
    <p:sldLayoutId id="214748370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6A63E240-6ECF-4B58-9F23-DC184974C47B}"/>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45ED3CCD-18CA-48BB-A1D4-CC1185F3B0E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DBF95C16-3F7B-4AE4-A6BD-E11DEFB7CC8E}"/>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C439E13D-8222-4D3D-9DF6-B7F534645844}"/>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A79EE4FC-0C50-4E06-9F6B-EC8935607330}"/>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7C49230D-EA61-4CEC-9AC8-3476502875E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F0C0C06E-7251-4371-A840-7D052B42E024}"/>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CD6A9270-1C7F-4F4F-8747-7BAA315071E4}"/>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054976A-4B5C-42DD-B06B-13BA02016B6F}"/>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ADA40DC4-8572-4B04-B34F-B2E033E7C74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E339673B-1344-4615-9652-1E62888A0E91}"/>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21AC1C6C-171A-4A32-A74A-28D0460B7672}"/>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48898634-CBA5-4BBE-8014-81CA01EFFEFD}"/>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715284609"/>
      </p:ext>
    </p:extLst>
  </p:cSld>
  <p:clrMap bg1="lt1" tx1="dk1" bg2="lt2" tx2="dk2" accent1="accent1" accent2="accent2" accent3="accent3" accent4="accent4" accent5="accent5" accent6="accent6" hlink="hlink" folHlink="folHlink"/>
  <p:sldLayoutIdLst>
    <p:sldLayoutId id="2147483706"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4648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531629" y="2721047"/>
            <a:ext cx="8545702" cy="3409137"/>
          </a:xfrm>
          <a:prstGeom prst="rect">
            <a:avLst/>
          </a:prstGeom>
          <a:noFill/>
        </p:spPr>
        <p:txBody>
          <a:bodyPr wrap="square" numCol="2" rtlCol="0">
            <a:noAutofit/>
          </a:bodyPr>
          <a:lstStyle/>
          <a:p>
            <a:pPr indent="-285750">
              <a:buFont typeface="Arial" panose="020B0604020202020204" pitchFamily="34" charset="0"/>
              <a:buChar char="•"/>
            </a:pPr>
            <a:r>
              <a:rPr lang="en-US" altLang="ko-KR" sz="2000" b="1">
                <a:cs typeface="Poppins Medium" panose="00000600000000000000" pitchFamily="2" charset="0"/>
              </a:rPr>
              <a:t>¿Quiénes son los alumnos?</a:t>
            </a:r>
            <a:endParaRPr lang="en-US" altLang="ko-KR" sz="2000" b="1" dirty="0">
              <a:cs typeface="Poppins Medium" panose="00000600000000000000" pitchFamily="2" charset="0"/>
            </a:endParaRPr>
          </a:p>
          <a:p>
            <a:pPr marL="284400" algn="just">
              <a:lnSpc>
                <a:spcPct val="120000"/>
              </a:lnSpc>
            </a:pPr>
            <a:r>
              <a:rPr lang="es-ES" altLang="ko-KR" sz="1600">
                <a:latin typeface="+mj-lt"/>
                <a:cs typeface="Poppins ExtraLight" panose="00000300000000000000" pitchFamily="2" charset="0"/>
              </a:rPr>
              <a:t>Es importante examinar un LMS desde la perspectiva del alumno. Puede que al departamento de TI, a los administradores y a los profesores les gusten determinados sistemas, pero si al final el producto no es fácil de usar, el problema es grave</a:t>
            </a:r>
            <a:r>
              <a:rPr lang="en-US" altLang="ko-KR" sz="1600">
                <a:latin typeface="+mj-lt"/>
                <a:cs typeface="Poppins ExtraLight" panose="00000300000000000000" pitchFamily="2" charset="0"/>
              </a:rPr>
              <a:t>.</a:t>
            </a:r>
            <a:endParaRPr lang="en-US" altLang="ko-KR" sz="1600" dirty="0">
              <a:latin typeface="+mj-lt"/>
              <a:cs typeface="Poppins ExtraLight" panose="00000300000000000000" pitchFamily="2" charset="0"/>
            </a:endParaRPr>
          </a:p>
          <a:p>
            <a:pPr marL="284400">
              <a:lnSpc>
                <a:spcPct val="120000"/>
              </a:lnSpc>
            </a:pPr>
            <a:endParaRPr lang="en-US" altLang="ko-KR" sz="1600" b="1" dirty="0">
              <a:latin typeface="+mj-lt"/>
              <a:cs typeface="Poppins ExtraLight" panose="00000300000000000000" pitchFamily="2" charset="0"/>
            </a:endParaRPr>
          </a:p>
          <a:p>
            <a:pPr marL="284400">
              <a:lnSpc>
                <a:spcPct val="120000"/>
              </a:lnSpc>
            </a:pPr>
            <a:endParaRPr lang="en-US" altLang="ko-KR" sz="1600" b="1" dirty="0">
              <a:latin typeface="+mj-lt"/>
              <a:cs typeface="Poppins ExtraLight" panose="00000300000000000000" pitchFamily="2" charset="0"/>
            </a:endParaRPr>
          </a:p>
          <a:p>
            <a:pPr marL="284400">
              <a:lnSpc>
                <a:spcPct val="120000"/>
              </a:lnSpc>
            </a:pPr>
            <a:endParaRPr lang="en-US" altLang="ko-KR" sz="1600" b="1" dirty="0">
              <a:latin typeface="+mj-lt"/>
              <a:cs typeface="Poppins ExtraLight" panose="00000300000000000000" pitchFamily="2" charset="0"/>
            </a:endParaRPr>
          </a:p>
          <a:p>
            <a:pPr marL="627300" indent="-342900">
              <a:lnSpc>
                <a:spcPct val="120000"/>
              </a:lnSpc>
              <a:buFont typeface="Arial" panose="020B0604020202020204" pitchFamily="34" charset="0"/>
              <a:buChar char="•"/>
            </a:pPr>
            <a:endParaRPr lang="en-US" altLang="ko-KR" sz="2000" b="1" dirty="0">
              <a:cs typeface="Poppins Medium" panose="00000600000000000000" pitchFamily="2" charset="0"/>
            </a:endParaRPr>
          </a:p>
          <a:p>
            <a:pPr marL="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2000" b="1">
                <a:solidFill>
                  <a:prstClr val="black"/>
                </a:solidFill>
                <a:latin typeface="Calibri"/>
                <a:ea typeface="맑은 고딕" panose="020B0503020000020004" pitchFamily="34" charset="-127"/>
                <a:cs typeface="Poppins Medium" panose="00000600000000000000" pitchFamily="2" charset="0"/>
              </a:rPr>
              <a:t>Partes interesadas</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284400" marR="0" lvl="0" indent="0" algn="just" defTabSz="914400" rtl="0" eaLnBrk="1" fontAlgn="auto" latinLnBrk="0" hangingPunct="1">
              <a:lnSpc>
                <a:spcPct val="120000"/>
              </a:lnSpc>
              <a:spcBef>
                <a:spcPts val="0"/>
              </a:spcBef>
              <a:spcAft>
                <a:spcPts val="0"/>
              </a:spcAft>
              <a:buClrTx/>
              <a:buSzTx/>
              <a:buFontTx/>
              <a:buNone/>
              <a:tabLst/>
              <a:defRPr/>
            </a:pPr>
            <a:r>
              <a:rPr kumimoji="0" lang="en-US" altLang="ko-KR" sz="1600" b="0" i="0" u="none" strike="noStrike" kern="1200" cap="none" spc="0" normalizeH="0" baseline="0" noProof="0">
                <a:ln>
                  <a:noFill/>
                </a:ln>
                <a:solidFill>
                  <a:prstClr val="black"/>
                </a:solidFill>
                <a:effectLst/>
                <a:uLnTx/>
                <a:uFillTx/>
                <a:latin typeface="Calibri Light"/>
                <a:ea typeface="맑은 고딕" panose="020B0503020000020004" pitchFamily="34" charset="-127"/>
                <a:cs typeface="Poppins ExtraLight" panose="00000300000000000000" pitchFamily="2" charset="0"/>
              </a:rPr>
              <a:t>¿</a:t>
            </a:r>
            <a:r>
              <a:rPr kumimoji="0" lang="es-ES" altLang="ko-KR" sz="1600" b="0" i="0" u="none" strike="noStrike" kern="1200" cap="none" spc="0" normalizeH="0" baseline="0" noProof="0">
                <a:ln>
                  <a:noFill/>
                </a:ln>
                <a:solidFill>
                  <a:prstClr val="black"/>
                </a:solidFill>
                <a:effectLst/>
                <a:uLnTx/>
                <a:uFillTx/>
                <a:latin typeface="Calibri Light"/>
                <a:ea typeface="맑은 고딕" panose="020B0503020000020004" pitchFamily="34" charset="-127"/>
                <a:cs typeface="Poppins ExtraLight" panose="00000300000000000000" pitchFamily="2" charset="0"/>
              </a:rPr>
              <a:t>A quién afecta la introducción y el uso de una plataforma digital</a:t>
            </a:r>
            <a:r>
              <a:rPr kumimoji="0" lang="en-US" altLang="ko-KR" sz="1600" b="0" i="0" u="none" strike="noStrike" kern="1200" cap="none" spc="0" normalizeH="0" baseline="0" noProof="0">
                <a:ln>
                  <a:noFill/>
                </a:ln>
                <a:solidFill>
                  <a:prstClr val="black"/>
                </a:solidFill>
                <a:effectLst/>
                <a:uLnTx/>
                <a:uFillTx/>
                <a:latin typeface="Calibri Light"/>
                <a:ea typeface="맑은 고딕" panose="020B0503020000020004" pitchFamily="34" charset="-127"/>
                <a:cs typeface="Poppins ExtraLight" panose="00000300000000000000" pitchFamily="2" charset="0"/>
              </a:rPr>
              <a:t>?</a:t>
            </a:r>
            <a:endPar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endParaRPr>
          </a:p>
          <a:p>
            <a:pPr marL="284400" marR="0" lvl="0" indent="0" algn="l" defTabSz="914400" rtl="0" eaLnBrk="1" fontAlgn="auto" latinLnBrk="0" hangingPunct="1">
              <a:lnSpc>
                <a:spcPct val="120000"/>
              </a:lnSpc>
              <a:spcBef>
                <a:spcPts val="0"/>
              </a:spcBef>
              <a:spcAft>
                <a:spcPts val="0"/>
              </a:spcAft>
              <a:buClrTx/>
              <a:buSzTx/>
              <a:buFontTx/>
              <a:buNone/>
              <a:tabLst/>
              <a:defRPr/>
            </a:pPr>
            <a:endParaRPr lang="en-US" altLang="ko-KR" sz="1600" dirty="0">
              <a:solidFill>
                <a:prstClr val="black"/>
              </a:solidFill>
              <a:latin typeface="Calibri Light"/>
              <a:ea typeface="맑은 고딕" panose="020B0503020000020004" pitchFamily="34" charset="-127"/>
              <a:cs typeface="Poppins ExtraLight" panose="00000300000000000000" pitchFamily="2" charset="0"/>
            </a:endParaRPr>
          </a:p>
          <a:p>
            <a:pPr marL="570150" marR="0" lvl="0" indent="-2857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lang="en-US" altLang="ko-KR" sz="1600">
                <a:solidFill>
                  <a:prstClr val="black"/>
                </a:solidFill>
                <a:latin typeface="Calibri Light"/>
                <a:ea typeface="맑은 고딕" panose="020B0503020000020004" pitchFamily="34" charset="-127"/>
                <a:cs typeface="Poppins ExtraLight" panose="00000300000000000000" pitchFamily="2" charset="0"/>
              </a:rPr>
              <a:t>¿A quién </a:t>
            </a:r>
            <a:r>
              <a:rPr lang="en-US" altLang="ko-KR" sz="1600" b="1" i="1">
                <a:solidFill>
                  <a:prstClr val="black"/>
                </a:solidFill>
                <a:latin typeface="+mj-lt"/>
                <a:cs typeface="Poppins ExtraLight" panose="00000300000000000000" pitchFamily="2" charset="0"/>
              </a:rPr>
              <a:t>puede afectar </a:t>
            </a:r>
            <a:r>
              <a:rPr lang="en-US" altLang="ko-KR" sz="1600">
                <a:solidFill>
                  <a:prstClr val="black"/>
                </a:solidFill>
                <a:latin typeface="Calibri Light"/>
                <a:ea typeface="맑은 고딕" panose="020B0503020000020004" pitchFamily="34" charset="-127"/>
                <a:cs typeface="Poppins ExtraLight" panose="00000300000000000000" pitchFamily="2" charset="0"/>
              </a:rPr>
              <a:t>la decisión?</a:t>
            </a:r>
            <a:endParaRPr lang="en-US" altLang="ko-KR" sz="1600" dirty="0">
              <a:solidFill>
                <a:prstClr val="black"/>
              </a:solidFill>
              <a:latin typeface="Calibri Light"/>
              <a:ea typeface="맑은 고딕" panose="020B0503020000020004" pitchFamily="34" charset="-127"/>
              <a:cs typeface="Poppins ExtraLight" panose="00000300000000000000" pitchFamily="2" charset="0"/>
            </a:endParaRPr>
          </a:p>
          <a:p>
            <a:pPr marL="570150" marR="0" lvl="0" indent="-2857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lang="en-US" altLang="ko-KR" sz="1600">
                <a:solidFill>
                  <a:prstClr val="black"/>
                </a:solidFill>
                <a:latin typeface="+mj-lt"/>
                <a:cs typeface="Poppins ExtraLight" panose="00000300000000000000" pitchFamily="2" charset="0"/>
              </a:rPr>
              <a:t>¿Quién </a:t>
            </a:r>
            <a:r>
              <a:rPr lang="en-US" altLang="ko-KR" sz="1600" b="1" i="1">
                <a:solidFill>
                  <a:prstClr val="black"/>
                </a:solidFill>
                <a:latin typeface="+mj-lt"/>
                <a:cs typeface="Poppins ExtraLight" panose="00000300000000000000" pitchFamily="2" charset="0"/>
              </a:rPr>
              <a:t>puede ser afectado </a:t>
            </a:r>
            <a:r>
              <a:rPr lang="en-US" altLang="ko-KR" sz="1600">
                <a:solidFill>
                  <a:prstClr val="black"/>
                </a:solidFill>
                <a:latin typeface="+mj-lt"/>
                <a:cs typeface="Poppins ExtraLight" panose="00000300000000000000" pitchFamily="2" charset="0"/>
              </a:rPr>
              <a:t>por la decisión?</a:t>
            </a:r>
            <a:endParaRPr lang="en-US" altLang="ko-KR" sz="1600" dirty="0">
              <a:solidFill>
                <a:prstClr val="black"/>
              </a:solidFill>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pic>
        <p:nvPicPr>
          <p:cNvPr id="18" name="Immagine 17">
            <a:extLst>
              <a:ext uri="{FF2B5EF4-FFF2-40B4-BE49-F238E27FC236}">
                <a16:creationId xmlns:a16="http://schemas.microsoft.com/office/drawing/2014/main" id="{1D2EE193-1B1C-4DD7-A5C8-16267C99B62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7" name="Rettangolo con angoli arrotondati 6">
            <a:extLst>
              <a:ext uri="{FF2B5EF4-FFF2-40B4-BE49-F238E27FC236}">
                <a16:creationId xmlns:a16="http://schemas.microsoft.com/office/drawing/2014/main" id="{403C325A-0FA9-4236-8516-58771AB32629}"/>
              </a:ext>
            </a:extLst>
          </p:cNvPr>
          <p:cNvSpPr/>
          <p:nvPr/>
        </p:nvSpPr>
        <p:spPr>
          <a:xfrm>
            <a:off x="451030" y="669816"/>
            <a:ext cx="246834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a:cs typeface="Poppins Medium" panose="00000600000000000000" pitchFamily="2" charset="0"/>
                <a:sym typeface="Varela Round"/>
              </a:rPr>
              <a:t>Elección de la plataforma</a:t>
            </a:r>
            <a:endParaRPr lang="it-IT" sz="2000" b="1" dirty="0">
              <a:solidFill>
                <a:prstClr val="white"/>
              </a:solidFill>
              <a:cs typeface="Poppins Medium" panose="00000600000000000000" pitchFamily="2" charset="0"/>
            </a:endParaRPr>
          </a:p>
        </p:txBody>
      </p:sp>
      <p:sp>
        <p:nvSpPr>
          <p:cNvPr id="2" name="Rettangolo 1">
            <a:extLst>
              <a:ext uri="{FF2B5EF4-FFF2-40B4-BE49-F238E27FC236}">
                <a16:creationId xmlns:a16="http://schemas.microsoft.com/office/drawing/2014/main" id="{87111A31-8AB7-47A3-8F37-DD016C4CD334}"/>
              </a:ext>
            </a:extLst>
          </p:cNvPr>
          <p:cNvSpPr/>
          <p:nvPr/>
        </p:nvSpPr>
        <p:spPr>
          <a:xfrm>
            <a:off x="531629" y="1765376"/>
            <a:ext cx="5112362" cy="400110"/>
          </a:xfrm>
          <a:prstGeom prst="rect">
            <a:avLst/>
          </a:prstGeom>
        </p:spPr>
        <p:txBody>
          <a:bodyPr wrap="none">
            <a:spAutoFit/>
          </a:bodyPr>
          <a:lstStyle/>
          <a:p>
            <a:pPr lvl="0"/>
            <a:r>
              <a:rPr lang="en-US" sz="2000">
                <a:latin typeface="+mj-lt"/>
                <a:ea typeface="Microsoft Sans Serif" panose="020B0604020202020204" pitchFamily="34" charset="0"/>
                <a:sym typeface="Varela Round"/>
              </a:rPr>
              <a:t>1.4 Partes interesadas - Saber a quién involucrar</a:t>
            </a:r>
            <a:endParaRPr lang="en-US" sz="2000" dirty="0">
              <a:latin typeface="+mj-lt"/>
              <a:ea typeface="Microsoft Sans Serif" panose="020B0604020202020204" pitchFamily="34" charset="0"/>
              <a:sym typeface="Varela Round"/>
            </a:endParaRPr>
          </a:p>
        </p:txBody>
      </p:sp>
    </p:spTree>
    <p:extLst>
      <p:ext uri="{BB962C8B-B14F-4D97-AF65-F5344CB8AC3E}">
        <p14:creationId xmlns:p14="http://schemas.microsoft.com/office/powerpoint/2010/main" val="1149316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8937523" y="3631149"/>
            <a:ext cx="1058564"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0" name="Google Shape;535;p42">
            <a:extLst>
              <a:ext uri="{FF2B5EF4-FFF2-40B4-BE49-F238E27FC236}">
                <a16:creationId xmlns:a16="http://schemas.microsoft.com/office/drawing/2014/main" id="{AE97FEC2-4A1B-4F1D-9BE9-58339FD29127}"/>
              </a:ext>
            </a:extLst>
          </p:cNvPr>
          <p:cNvSpPr txBox="1">
            <a:spLocks/>
          </p:cNvSpPr>
          <p:nvPr/>
        </p:nvSpPr>
        <p:spPr>
          <a:xfrm>
            <a:off x="5506551" y="5910839"/>
            <a:ext cx="469800" cy="391500"/>
          </a:xfrm>
          <a:prstGeom prst="rect">
            <a:avLst/>
          </a:prstGeom>
        </p:spPr>
        <p:txBody>
          <a:bodyPr spcFirstLastPara="1" wrap="square" lIns="91425" tIns="91425" rIns="91425" bIns="91425" anchor="t" anchorCtr="0">
            <a:no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00000000-1234-1234-1234-123412341234}" type="slidenum">
              <a:rPr lang="en-GB" smtClean="0"/>
              <a:pPr algn="ctr"/>
              <a:t>11</a:t>
            </a:fld>
            <a:endParaRPr lang="en-GB"/>
          </a:p>
        </p:txBody>
      </p:sp>
      <p:sp>
        <p:nvSpPr>
          <p:cNvPr id="21" name="Google Shape;536;p42">
            <a:extLst>
              <a:ext uri="{FF2B5EF4-FFF2-40B4-BE49-F238E27FC236}">
                <a16:creationId xmlns:a16="http://schemas.microsoft.com/office/drawing/2014/main" id="{0552E255-CDC8-4241-A53C-8D6B695529F7}"/>
              </a:ext>
            </a:extLst>
          </p:cNvPr>
          <p:cNvSpPr/>
          <p:nvPr/>
        </p:nvSpPr>
        <p:spPr>
          <a:xfrm>
            <a:off x="1521172" y="2563630"/>
            <a:ext cx="3567942" cy="9720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t" anchorCtr="0">
            <a:noAutofit/>
          </a:bodyPr>
          <a:lstStyle/>
          <a:p>
            <a:pPr marL="0" lvl="0" indent="0" algn="l" rtl="0">
              <a:buNone/>
            </a:pPr>
            <a:r>
              <a:rPr lang="en-GB" sz="2000" b="1">
                <a:solidFill>
                  <a:schemeClr val="dk1"/>
                </a:solidFill>
                <a:ea typeface="Varela Round"/>
                <a:cs typeface="Varela Round"/>
                <a:sym typeface="Varela Round"/>
              </a:rPr>
              <a:t>Departamento TI</a:t>
            </a:r>
            <a:br>
              <a:rPr lang="en-GB" sz="2000" b="1" dirty="0">
                <a:solidFill>
                  <a:schemeClr val="dk1"/>
                </a:solidFill>
                <a:ea typeface="Varela Round"/>
                <a:cs typeface="Varela Round"/>
                <a:sym typeface="Varela Round"/>
              </a:rPr>
            </a:br>
            <a:r>
              <a:rPr lang="en-GB" sz="1600" dirty="0">
                <a:solidFill>
                  <a:prstClr val="black"/>
                </a:solidFill>
                <a:latin typeface="Calibri Light" panose="020F0302020204030204"/>
                <a:ea typeface="Varela Round"/>
                <a:cs typeface="Poppins ExtraLight" panose="00000300000000000000" pitchFamily="2" charset="0"/>
                <a:sym typeface="Varela Round"/>
              </a:rPr>
              <a:t>Hosting</a:t>
            </a:r>
            <a:r>
              <a:rPr lang="en-GB" sz="1600">
                <a:solidFill>
                  <a:prstClr val="black"/>
                </a:solidFill>
                <a:latin typeface="Calibri Light" panose="020F0302020204030204"/>
                <a:ea typeface="Varela Round"/>
                <a:cs typeface="Poppins ExtraLight" panose="00000300000000000000" pitchFamily="2" charset="0"/>
                <a:sym typeface="Varela Round"/>
              </a:rPr>
              <a:t>, mantenimiento, soporte</a:t>
            </a:r>
            <a:endParaRPr lang="en-GB" altLang="ko-KR" sz="1600" dirty="0">
              <a:solidFill>
                <a:prstClr val="black"/>
              </a:solidFill>
              <a:latin typeface="Calibri Light" panose="020F0302020204030204"/>
              <a:cs typeface="Poppins ExtraLight" panose="00000300000000000000" pitchFamily="2" charset="0"/>
              <a:sym typeface="Varela Round"/>
            </a:endParaRPr>
          </a:p>
        </p:txBody>
      </p:sp>
      <p:sp>
        <p:nvSpPr>
          <p:cNvPr id="22" name="Google Shape;537;p42">
            <a:extLst>
              <a:ext uri="{FF2B5EF4-FFF2-40B4-BE49-F238E27FC236}">
                <a16:creationId xmlns:a16="http://schemas.microsoft.com/office/drawing/2014/main" id="{2684FE20-494A-4234-92BC-80D6F9C81166}"/>
              </a:ext>
            </a:extLst>
          </p:cNvPr>
          <p:cNvSpPr/>
          <p:nvPr/>
        </p:nvSpPr>
        <p:spPr>
          <a:xfrm>
            <a:off x="5230174" y="1951630"/>
            <a:ext cx="3412800" cy="15840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t" anchorCtr="0">
            <a:noAutofit/>
          </a:bodyPr>
          <a:lstStyle/>
          <a:p>
            <a:pPr lvl="0" algn="r">
              <a:buClr>
                <a:schemeClr val="dk1"/>
              </a:buClr>
              <a:buSzPts val="1100"/>
            </a:pPr>
            <a:r>
              <a:rPr lang="en-GB" sz="2000" b="1">
                <a:solidFill>
                  <a:schemeClr val="dk1"/>
                </a:solidFill>
                <a:ea typeface="Varela Round"/>
                <a:cs typeface="Varela Round"/>
                <a:sym typeface="Varela Round"/>
              </a:rPr>
              <a:t>Miembros del profesorado</a:t>
            </a:r>
          </a:p>
          <a:p>
            <a:pPr lvl="0" algn="r">
              <a:buClr>
                <a:schemeClr val="dk1"/>
              </a:buClr>
              <a:buSzPts val="1100"/>
            </a:pPr>
            <a:r>
              <a:rPr lang="en-US" altLang="ko-KR" sz="1600">
                <a:solidFill>
                  <a:prstClr val="black"/>
                </a:solidFill>
                <a:latin typeface="Calibri Light" panose="020F0302020204030204"/>
                <a:cs typeface="Poppins ExtraLight" panose="00000300000000000000" pitchFamily="2" charset="0"/>
              </a:rPr>
              <a:t>Administradores/Gestores/Auxiliares docentes/Otros</a:t>
            </a:r>
            <a:endParaRPr lang="en-GB" altLang="ko-KR" sz="1600" dirty="0">
              <a:solidFill>
                <a:prstClr val="black"/>
              </a:solidFill>
              <a:latin typeface="Calibri Light" panose="020F0302020204030204"/>
              <a:cs typeface="Poppins ExtraLight" panose="00000300000000000000" pitchFamily="2" charset="0"/>
              <a:sym typeface="Varela Round"/>
            </a:endParaRPr>
          </a:p>
        </p:txBody>
      </p:sp>
      <p:sp>
        <p:nvSpPr>
          <p:cNvPr id="23" name="Google Shape;538;p42">
            <a:extLst>
              <a:ext uri="{FF2B5EF4-FFF2-40B4-BE49-F238E27FC236}">
                <a16:creationId xmlns:a16="http://schemas.microsoft.com/office/drawing/2014/main" id="{C3E76256-EFFC-424A-8F27-6FBAD351A852}"/>
              </a:ext>
            </a:extLst>
          </p:cNvPr>
          <p:cNvSpPr/>
          <p:nvPr/>
        </p:nvSpPr>
        <p:spPr>
          <a:xfrm>
            <a:off x="1529234" y="3692640"/>
            <a:ext cx="3559879" cy="15840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b" anchorCtr="0">
            <a:noAutofit/>
          </a:bodyPr>
          <a:lstStyle/>
          <a:p>
            <a:pPr>
              <a:lnSpc>
                <a:spcPct val="120000"/>
              </a:lnSpc>
              <a:buClr>
                <a:schemeClr val="dk1"/>
              </a:buClr>
              <a:buSzPts val="1100"/>
            </a:pPr>
            <a:r>
              <a:rPr lang="en-GB" sz="2000" b="1">
                <a:solidFill>
                  <a:schemeClr val="dk1"/>
                </a:solidFill>
                <a:ea typeface="Varela Round"/>
                <a:cs typeface="Varela Round"/>
                <a:sym typeface="Varela Round"/>
              </a:rPr>
              <a:t>Profesores</a:t>
            </a:r>
            <a:endParaRPr lang="en-GB" sz="1600" b="1" dirty="0">
              <a:solidFill>
                <a:schemeClr val="dk1"/>
              </a:solidFill>
              <a:ea typeface="Varela Round"/>
              <a:cs typeface="Varela Round"/>
              <a:sym typeface="Varela Round"/>
            </a:endParaRPr>
          </a:p>
          <a:p>
            <a:pPr>
              <a:lnSpc>
                <a:spcPct val="120000"/>
              </a:lnSpc>
              <a:buClr>
                <a:schemeClr val="dk1"/>
              </a:buClr>
              <a:buSzPts val="1100"/>
            </a:pPr>
            <a:r>
              <a:rPr lang="en-GB" altLang="ko-KR" sz="1600">
                <a:solidFill>
                  <a:prstClr val="black"/>
                </a:solidFill>
                <a:latin typeface="Calibri Light" panose="020F0302020204030204"/>
                <a:cs typeface="Poppins ExtraLight" panose="00000300000000000000" pitchFamily="2" charset="0"/>
              </a:rPr>
              <a:t>Facilidad de uso, métodos, tema, contenido.</a:t>
            </a:r>
            <a:endParaRPr lang="en-GB" altLang="ko-KR" sz="1600" dirty="0">
              <a:solidFill>
                <a:prstClr val="black"/>
              </a:solidFill>
              <a:latin typeface="Calibri Light" panose="020F0302020204030204"/>
              <a:cs typeface="Poppins ExtraLight" panose="00000300000000000000" pitchFamily="2" charset="0"/>
            </a:endParaRPr>
          </a:p>
          <a:p>
            <a:pPr>
              <a:lnSpc>
                <a:spcPct val="120000"/>
              </a:lnSpc>
              <a:buClr>
                <a:schemeClr val="dk1"/>
              </a:buClr>
              <a:buSzPts val="1100"/>
            </a:pPr>
            <a:endParaRPr lang="en-GB" altLang="ko-KR" sz="1600">
              <a:solidFill>
                <a:prstClr val="black"/>
              </a:solidFill>
              <a:latin typeface="Calibri Light" panose="020F0302020204030204"/>
              <a:cs typeface="Poppins ExtraLight" panose="00000300000000000000" pitchFamily="2" charset="0"/>
            </a:endParaRPr>
          </a:p>
        </p:txBody>
      </p:sp>
      <p:sp>
        <p:nvSpPr>
          <p:cNvPr id="24" name="Google Shape;539;p42">
            <a:extLst>
              <a:ext uri="{FF2B5EF4-FFF2-40B4-BE49-F238E27FC236}">
                <a16:creationId xmlns:a16="http://schemas.microsoft.com/office/drawing/2014/main" id="{98AD8A48-F95F-4FC4-8EC5-3276C3FA5CDD}"/>
              </a:ext>
            </a:extLst>
          </p:cNvPr>
          <p:cNvSpPr/>
          <p:nvPr/>
        </p:nvSpPr>
        <p:spPr>
          <a:xfrm>
            <a:off x="5230174" y="3692641"/>
            <a:ext cx="3412800" cy="12855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b" anchorCtr="0">
            <a:noAutofit/>
          </a:bodyPr>
          <a:lstStyle/>
          <a:p>
            <a:pPr algn="r">
              <a:lnSpc>
                <a:spcPct val="120000"/>
              </a:lnSpc>
              <a:buClr>
                <a:schemeClr val="dk1"/>
              </a:buClr>
              <a:buSzPts val="1100"/>
            </a:pPr>
            <a:r>
              <a:rPr lang="en-GB" sz="2000" b="1">
                <a:solidFill>
                  <a:schemeClr val="dk1"/>
                </a:solidFill>
                <a:ea typeface="Varela Round"/>
                <a:cs typeface="Varela Round"/>
                <a:sym typeface="Varela Round"/>
              </a:rPr>
              <a:t>Estudiantes</a:t>
            </a:r>
            <a:endParaRPr lang="en-GB" sz="1600" dirty="0">
              <a:solidFill>
                <a:schemeClr val="dk1"/>
              </a:solidFill>
              <a:cs typeface="Varela Round"/>
              <a:sym typeface="Varela Round"/>
            </a:endParaRPr>
          </a:p>
          <a:p>
            <a:pPr lvl="0" algn="r">
              <a:lnSpc>
                <a:spcPct val="120000"/>
              </a:lnSpc>
              <a:buClr>
                <a:schemeClr val="dk1"/>
              </a:buClr>
              <a:buSzPts val="1100"/>
            </a:pPr>
            <a:r>
              <a:rPr lang="en-GB" altLang="ko-KR" sz="1600">
                <a:solidFill>
                  <a:prstClr val="black"/>
                </a:solidFill>
                <a:latin typeface="Calibri Light" panose="020F0302020204030204"/>
                <a:cs typeface="Poppins ExtraLight" panose="00000300000000000000" pitchFamily="2" charset="0"/>
              </a:rPr>
              <a:t>Diferentes tipos de aprendices</a:t>
            </a:r>
            <a:endParaRPr lang="en-GB" altLang="ko-KR" sz="1600" dirty="0">
              <a:solidFill>
                <a:prstClr val="black"/>
              </a:solidFill>
              <a:latin typeface="Calibri Light" panose="020F0302020204030204"/>
              <a:cs typeface="Poppins ExtraLight" panose="00000300000000000000" pitchFamily="2" charset="0"/>
            </a:endParaRPr>
          </a:p>
        </p:txBody>
      </p:sp>
      <p:sp>
        <p:nvSpPr>
          <p:cNvPr id="25" name="Google Shape;540;p42">
            <a:extLst>
              <a:ext uri="{FF2B5EF4-FFF2-40B4-BE49-F238E27FC236}">
                <a16:creationId xmlns:a16="http://schemas.microsoft.com/office/drawing/2014/main" id="{0F819ADC-6DF8-41ED-ACF7-E45822ABCB44}"/>
              </a:ext>
            </a:extLst>
          </p:cNvPr>
          <p:cNvSpPr/>
          <p:nvPr/>
        </p:nvSpPr>
        <p:spPr>
          <a:xfrm>
            <a:off x="4116984" y="2562540"/>
            <a:ext cx="1961100" cy="1961100"/>
          </a:xfrm>
          <a:prstGeom prst="pie">
            <a:avLst>
              <a:gd name="adj1" fmla="val 10788866"/>
              <a:gd name="adj2" fmla="val 1620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dirty="0"/>
          </a:p>
        </p:txBody>
      </p:sp>
      <p:sp>
        <p:nvSpPr>
          <p:cNvPr id="27" name="Google Shape;541;p42">
            <a:extLst>
              <a:ext uri="{FF2B5EF4-FFF2-40B4-BE49-F238E27FC236}">
                <a16:creationId xmlns:a16="http://schemas.microsoft.com/office/drawing/2014/main" id="{D49826D5-2CDC-4EE1-AC75-87B9C2785CE3}"/>
              </a:ext>
            </a:extLst>
          </p:cNvPr>
          <p:cNvSpPr/>
          <p:nvPr/>
        </p:nvSpPr>
        <p:spPr>
          <a:xfrm rot="5400000">
            <a:off x="4254513" y="2554920"/>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8" name="Google Shape;542;p42">
            <a:extLst>
              <a:ext uri="{FF2B5EF4-FFF2-40B4-BE49-F238E27FC236}">
                <a16:creationId xmlns:a16="http://schemas.microsoft.com/office/drawing/2014/main" id="{66236855-DF07-4B95-854A-7ECD426FE12D}"/>
              </a:ext>
            </a:extLst>
          </p:cNvPr>
          <p:cNvSpPr/>
          <p:nvPr/>
        </p:nvSpPr>
        <p:spPr>
          <a:xfrm rot="10800000">
            <a:off x="4243083" y="2704983"/>
            <a:ext cx="1961100" cy="1961100"/>
          </a:xfrm>
          <a:prstGeom prst="pie">
            <a:avLst>
              <a:gd name="adj1" fmla="val 10788866"/>
              <a:gd name="adj2" fmla="val 1620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9" name="Google Shape;543;p42">
            <a:extLst>
              <a:ext uri="{FF2B5EF4-FFF2-40B4-BE49-F238E27FC236}">
                <a16:creationId xmlns:a16="http://schemas.microsoft.com/office/drawing/2014/main" id="{E609437D-304B-4182-BE79-1D0250638F42}"/>
              </a:ext>
            </a:extLst>
          </p:cNvPr>
          <p:cNvSpPr/>
          <p:nvPr/>
        </p:nvSpPr>
        <p:spPr>
          <a:xfrm rot="-5400000">
            <a:off x="4105554" y="2712603"/>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30" name="Google Shape;544;p42">
            <a:extLst>
              <a:ext uri="{FF2B5EF4-FFF2-40B4-BE49-F238E27FC236}">
                <a16:creationId xmlns:a16="http://schemas.microsoft.com/office/drawing/2014/main" id="{B0D2C5CA-4DF3-46DA-BF83-C9F8BC01DF20}"/>
              </a:ext>
            </a:extLst>
          </p:cNvPr>
          <p:cNvSpPr/>
          <p:nvPr/>
        </p:nvSpPr>
        <p:spPr>
          <a:xfrm>
            <a:off x="4560847" y="2979222"/>
            <a:ext cx="360000" cy="360000"/>
          </a:xfrm>
          <a:prstGeom prst="rect">
            <a:avLst/>
          </a:prstGeom>
        </p:spPr>
        <p:txBody>
          <a:bodyPr>
            <a:prstTxWarp prst="textPlain">
              <a:avLst/>
            </a:prstTxWarp>
          </a:bodyPr>
          <a:lstStyle/>
          <a:p>
            <a:pPr lvl="0" algn="ctr"/>
            <a:r>
              <a:rPr lang="en-GB" sz="1400" b="1" dirty="0">
                <a:solidFill>
                  <a:schemeClr val="lt1"/>
                </a:solidFill>
                <a:latin typeface="+mj-lt"/>
              </a:rPr>
              <a:t>A</a:t>
            </a:r>
            <a:endParaRPr lang="en-GB" sz="1400" b="1" i="0" dirty="0">
              <a:ln>
                <a:noFill/>
              </a:ln>
              <a:solidFill>
                <a:schemeClr val="lt1"/>
              </a:solidFill>
              <a:latin typeface="+mj-lt"/>
            </a:endParaRPr>
          </a:p>
        </p:txBody>
      </p:sp>
      <p:sp>
        <p:nvSpPr>
          <p:cNvPr id="31" name="Google Shape;545;p42">
            <a:extLst>
              <a:ext uri="{FF2B5EF4-FFF2-40B4-BE49-F238E27FC236}">
                <a16:creationId xmlns:a16="http://schemas.microsoft.com/office/drawing/2014/main" id="{73CCFACB-9645-4956-984D-67751D76BDAF}"/>
              </a:ext>
            </a:extLst>
          </p:cNvPr>
          <p:cNvSpPr/>
          <p:nvPr/>
        </p:nvSpPr>
        <p:spPr>
          <a:xfrm>
            <a:off x="5384851" y="2985485"/>
            <a:ext cx="360000" cy="358770"/>
          </a:xfrm>
          <a:prstGeom prst="rect">
            <a:avLst/>
          </a:prstGeom>
        </p:spPr>
        <p:txBody>
          <a:bodyPr>
            <a:prstTxWarp prst="textPlain">
              <a:avLst/>
            </a:prstTxWarp>
          </a:bodyPr>
          <a:lstStyle/>
          <a:p>
            <a:pPr lvl="0" algn="ctr"/>
            <a:r>
              <a:rPr lang="en-GB" b="1" i="0" dirty="0">
                <a:ln>
                  <a:noFill/>
                </a:ln>
                <a:latin typeface="+mj-lt"/>
              </a:rPr>
              <a:t>B</a:t>
            </a:r>
          </a:p>
        </p:txBody>
      </p:sp>
      <p:sp>
        <p:nvSpPr>
          <p:cNvPr id="32" name="Google Shape;546;p42">
            <a:extLst>
              <a:ext uri="{FF2B5EF4-FFF2-40B4-BE49-F238E27FC236}">
                <a16:creationId xmlns:a16="http://schemas.microsoft.com/office/drawing/2014/main" id="{6E6A6C44-CEA3-4E01-879D-244696752F81}"/>
              </a:ext>
            </a:extLst>
          </p:cNvPr>
          <p:cNvSpPr/>
          <p:nvPr/>
        </p:nvSpPr>
        <p:spPr>
          <a:xfrm>
            <a:off x="4560847" y="3876855"/>
            <a:ext cx="360000" cy="360000"/>
          </a:xfrm>
          <a:prstGeom prst="rect">
            <a:avLst/>
          </a:prstGeom>
        </p:spPr>
        <p:txBody>
          <a:bodyPr>
            <a:prstTxWarp prst="textPlain">
              <a:avLst/>
            </a:prstTxWarp>
          </a:bodyPr>
          <a:lstStyle/>
          <a:p>
            <a:pPr lvl="0" algn="ctr"/>
            <a:r>
              <a:rPr lang="en-GB" b="1" i="0">
                <a:ln>
                  <a:noFill/>
                </a:ln>
                <a:latin typeface="+mj-lt"/>
              </a:rPr>
              <a:t>C</a:t>
            </a:r>
          </a:p>
        </p:txBody>
      </p:sp>
      <p:sp>
        <p:nvSpPr>
          <p:cNvPr id="33" name="Google Shape;547;p42">
            <a:extLst>
              <a:ext uri="{FF2B5EF4-FFF2-40B4-BE49-F238E27FC236}">
                <a16:creationId xmlns:a16="http://schemas.microsoft.com/office/drawing/2014/main" id="{9A4050EB-F97A-4448-9AB8-67FDC5CC42A6}"/>
              </a:ext>
            </a:extLst>
          </p:cNvPr>
          <p:cNvSpPr/>
          <p:nvPr/>
        </p:nvSpPr>
        <p:spPr>
          <a:xfrm>
            <a:off x="5384851" y="3883118"/>
            <a:ext cx="360000" cy="358770"/>
          </a:xfrm>
          <a:prstGeom prst="rect">
            <a:avLst/>
          </a:prstGeom>
        </p:spPr>
        <p:txBody>
          <a:bodyPr>
            <a:prstTxWarp prst="textPlain">
              <a:avLst/>
            </a:prstTxWarp>
          </a:bodyPr>
          <a:lstStyle/>
          <a:p>
            <a:pPr lvl="0" algn="ctr"/>
            <a:r>
              <a:rPr lang="en-GB" b="1" i="0">
                <a:ln>
                  <a:noFill/>
                </a:ln>
                <a:solidFill>
                  <a:schemeClr val="lt1"/>
                </a:solidFill>
                <a:latin typeface="+mj-lt"/>
              </a:rPr>
              <a:t>D</a:t>
            </a:r>
          </a:p>
        </p:txBody>
      </p:sp>
      <p:sp>
        <p:nvSpPr>
          <p:cNvPr id="26" name="CuadroTexto 4">
            <a:extLst>
              <a:ext uri="{FF2B5EF4-FFF2-40B4-BE49-F238E27FC236}">
                <a16:creationId xmlns:a16="http://schemas.microsoft.com/office/drawing/2014/main" id="{2EBEE1CA-BF08-4898-B262-CF2C123DF739}"/>
              </a:ext>
            </a:extLst>
          </p:cNvPr>
          <p:cNvSpPr txBox="1"/>
          <p:nvPr/>
        </p:nvSpPr>
        <p:spPr>
          <a:xfrm>
            <a:off x="378985" y="1679587"/>
            <a:ext cx="4617849" cy="707886"/>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s-ES" sz="2000">
                <a:latin typeface="+mj-lt"/>
                <a:ea typeface="Microsoft Sans Serif" panose="020B0604020202020204" pitchFamily="34" charset="0"/>
                <a:cs typeface="Poppins ExtraLight" panose="00000300000000000000" pitchFamily="2" charset="0"/>
              </a:rPr>
              <a:t>Partes interesadas a las que afectará la decisión</a:t>
            </a:r>
            <a:r>
              <a:rPr lang="en-US" sz="2000">
                <a:latin typeface="+mj-lt"/>
                <a:ea typeface="Microsoft Sans Serif" panose="020B0604020202020204" pitchFamily="34" charset="0"/>
                <a:cs typeface="Poppins ExtraLight" panose="00000300000000000000" pitchFamily="2" charset="0"/>
              </a:rPr>
              <a:t>:</a:t>
            </a:r>
            <a:endParaRPr lang="en-AU" sz="2000" dirty="0">
              <a:latin typeface="+mj-lt"/>
              <a:ea typeface="Microsoft Sans Serif" panose="020B0604020202020204" pitchFamily="34" charset="0"/>
              <a:cs typeface="Poppins ExtraLight" panose="00000300000000000000" pitchFamily="2" charset="0"/>
            </a:endParaRPr>
          </a:p>
        </p:txBody>
      </p:sp>
      <p:pic>
        <p:nvPicPr>
          <p:cNvPr id="34" name="Immagine 33">
            <a:extLst>
              <a:ext uri="{FF2B5EF4-FFF2-40B4-BE49-F238E27FC236}">
                <a16:creationId xmlns:a16="http://schemas.microsoft.com/office/drawing/2014/main" id="{48AFF417-1FF8-45C0-97B9-8D75C0E4B00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35" name="Rettangolo con angoli arrotondati 34">
            <a:extLst>
              <a:ext uri="{FF2B5EF4-FFF2-40B4-BE49-F238E27FC236}">
                <a16:creationId xmlns:a16="http://schemas.microsoft.com/office/drawing/2014/main" id="{2302DE8B-D6A8-43B4-99F0-FB07BC1625BE}"/>
              </a:ext>
            </a:extLst>
          </p:cNvPr>
          <p:cNvSpPr/>
          <p:nvPr/>
        </p:nvSpPr>
        <p:spPr>
          <a:xfrm>
            <a:off x="451030" y="669816"/>
            <a:ext cx="246834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a:cs typeface="Poppins Medium" panose="00000600000000000000" pitchFamily="2" charset="0"/>
                <a:sym typeface="Varela Round"/>
              </a:rPr>
              <a:t>Elección de la plataforma</a:t>
            </a:r>
            <a:endParaRPr lang="it-IT" sz="2000" b="1" dirty="0">
              <a:solidFill>
                <a:prstClr val="white"/>
              </a:solidFill>
              <a:cs typeface="Poppins Medium" panose="00000600000000000000" pitchFamily="2" charset="0"/>
            </a:endParaRPr>
          </a:p>
        </p:txBody>
      </p:sp>
      <p:sp>
        <p:nvSpPr>
          <p:cNvPr id="19" name="Rettangolo 18">
            <a:extLst>
              <a:ext uri="{FF2B5EF4-FFF2-40B4-BE49-F238E27FC236}">
                <a16:creationId xmlns:a16="http://schemas.microsoft.com/office/drawing/2014/main" id="{ED292FB1-EFED-4B97-B3ED-65AD35419A33}"/>
              </a:ext>
            </a:extLst>
          </p:cNvPr>
          <p:cNvSpPr/>
          <p:nvPr/>
        </p:nvSpPr>
        <p:spPr>
          <a:xfrm>
            <a:off x="471264" y="1256227"/>
            <a:ext cx="5112362" cy="400110"/>
          </a:xfrm>
          <a:prstGeom prst="rect">
            <a:avLst/>
          </a:prstGeom>
        </p:spPr>
        <p:txBody>
          <a:bodyPr wrap="none">
            <a:spAutoFit/>
          </a:bodyPr>
          <a:lstStyle/>
          <a:p>
            <a:pPr lvl="0"/>
            <a:r>
              <a:rPr lang="en-US" sz="2000">
                <a:latin typeface="+mj-lt"/>
                <a:ea typeface="Microsoft Sans Serif" panose="020B0604020202020204" pitchFamily="34" charset="0"/>
                <a:sym typeface="Varela Round"/>
              </a:rPr>
              <a:t>1.4 Partes interesadas - Saber a quién involucrar</a:t>
            </a:r>
            <a:endParaRPr lang="en-US" sz="2000" dirty="0">
              <a:latin typeface="+mj-lt"/>
              <a:ea typeface="Microsoft Sans Serif" panose="020B0604020202020204" pitchFamily="34" charset="0"/>
              <a:sym typeface="Varela Round"/>
            </a:endParaRPr>
          </a:p>
        </p:txBody>
      </p:sp>
    </p:spTree>
    <p:extLst>
      <p:ext uri="{BB962C8B-B14F-4D97-AF65-F5344CB8AC3E}">
        <p14:creationId xmlns:p14="http://schemas.microsoft.com/office/powerpoint/2010/main" val="1365809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uppo 59"/>
          <p:cNvGrpSpPr/>
          <p:nvPr/>
        </p:nvGrpSpPr>
        <p:grpSpPr>
          <a:xfrm>
            <a:off x="-2500815" y="1535903"/>
            <a:ext cx="10416722" cy="4149683"/>
            <a:chOff x="-2868940" y="1571528"/>
            <a:chExt cx="10416722" cy="4149683"/>
          </a:xfrm>
        </p:grpSpPr>
        <p:sp>
          <p:nvSpPr>
            <p:cNvPr id="18" name="TextBox 7">
              <a:extLst>
                <a:ext uri="{FF2B5EF4-FFF2-40B4-BE49-F238E27FC236}">
                  <a16:creationId xmlns:a16="http://schemas.microsoft.com/office/drawing/2014/main" id="{CEC95C44-CF70-46D7-A306-29B9C9581E28}"/>
                </a:ext>
              </a:extLst>
            </p:cNvPr>
            <p:cNvSpPr txBox="1"/>
            <p:nvPr/>
          </p:nvSpPr>
          <p:spPr>
            <a:xfrm>
              <a:off x="1942979" y="1740008"/>
              <a:ext cx="5222460" cy="675826"/>
            </a:xfrm>
            <a:prstGeom prst="rect">
              <a:avLst/>
            </a:prstGeom>
            <a:noFill/>
          </p:spPr>
          <p:txBody>
            <a:bodyPr wrap="square" rtlCol="0">
              <a:spAutoFit/>
            </a:bodyPr>
            <a:lstStyle/>
            <a:p>
              <a:pPr indent="-285750"/>
              <a:r>
                <a:rPr kumimoji="0" lang="en-US" altLang="ko-KR" sz="2000" b="1" i="0" u="none" strike="noStrike" kern="1200" cap="none" spc="0" normalizeH="0" baseline="0" noProof="0">
                  <a:ln>
                    <a:noFill/>
                  </a:ln>
                  <a:solidFill>
                    <a:prstClr val="black"/>
                  </a:solidFill>
                  <a:effectLst/>
                  <a:uLnTx/>
                  <a:uFillTx/>
                  <a:latin typeface="Calibri"/>
                  <a:ea typeface="맑은 고딕" panose="020B0503020000020004" pitchFamily="34" charset="-127"/>
                  <a:cs typeface="Poppins Medium" panose="00000600000000000000" pitchFamily="2" charset="0"/>
                </a:rPr>
                <a:t>Entorno digital de aprendizaje</a:t>
              </a:r>
              <a:endParaRPr lang="en-US" altLang="ko-KR" sz="1600" b="1" dirty="0">
                <a:cs typeface="Poppins Medium" panose="00000600000000000000" pitchFamily="2" charset="0"/>
              </a:endParaRPr>
            </a:p>
            <a:p>
              <a:pPr indent="-285750">
                <a:lnSpc>
                  <a:spcPct val="120000"/>
                </a:lnSpc>
              </a:pPr>
              <a:r>
                <a:rPr kumimoji="0" lang="en-US" altLang="ko-KR" sz="1600" b="0" i="0" u="none" strike="noStrike" kern="1200" cap="none" spc="0" normalizeH="0" baseline="0" noProof="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Todas las herramientas digitales que utilizan los alumnos.</a:t>
              </a:r>
              <a:endParaRPr lang="ko-KR" altLang="en-US" sz="1600" dirty="0">
                <a:solidFill>
                  <a:prstClr val="black"/>
                </a:solidFill>
                <a:latin typeface="Calibri Light" panose="020F0302020204030204"/>
                <a:cs typeface="Poppins ExtraLight" panose="00000300000000000000" pitchFamily="2" charset="0"/>
              </a:endParaRPr>
            </a:p>
          </p:txBody>
        </p:sp>
        <p:sp>
          <p:nvSpPr>
            <p:cNvPr id="34" name="Oval 3">
              <a:extLst>
                <a:ext uri="{FF2B5EF4-FFF2-40B4-BE49-F238E27FC236}">
                  <a16:creationId xmlns:a16="http://schemas.microsoft.com/office/drawing/2014/main" id="{9719E5EB-F7ED-46CF-A432-A192A390397F}"/>
                </a:ext>
              </a:extLst>
            </p:cNvPr>
            <p:cNvSpPr/>
            <p:nvPr/>
          </p:nvSpPr>
          <p:spPr>
            <a:xfrm>
              <a:off x="551342" y="2174955"/>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5" name="Oval 24">
              <a:extLst>
                <a:ext uri="{FF2B5EF4-FFF2-40B4-BE49-F238E27FC236}">
                  <a16:creationId xmlns:a16="http://schemas.microsoft.com/office/drawing/2014/main" id="{2331AF5D-185B-4C11-B6D5-62AE95283D33}"/>
                </a:ext>
              </a:extLst>
            </p:cNvPr>
            <p:cNvSpPr/>
            <p:nvPr/>
          </p:nvSpPr>
          <p:spPr>
            <a:xfrm>
              <a:off x="1048887" y="3116508"/>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6" name="Oval 25">
              <a:extLst>
                <a:ext uri="{FF2B5EF4-FFF2-40B4-BE49-F238E27FC236}">
                  <a16:creationId xmlns:a16="http://schemas.microsoft.com/office/drawing/2014/main" id="{9EC60D4C-80A1-46AD-8739-A4832763C09C}"/>
                </a:ext>
              </a:extLst>
            </p:cNvPr>
            <p:cNvSpPr/>
            <p:nvPr/>
          </p:nvSpPr>
          <p:spPr>
            <a:xfrm>
              <a:off x="1069329" y="4058061"/>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7" name="Oval 26">
              <a:extLst>
                <a:ext uri="{FF2B5EF4-FFF2-40B4-BE49-F238E27FC236}">
                  <a16:creationId xmlns:a16="http://schemas.microsoft.com/office/drawing/2014/main" id="{C16E2E28-3930-4062-833B-FCB266F16906}"/>
                </a:ext>
              </a:extLst>
            </p:cNvPr>
            <p:cNvSpPr/>
            <p:nvPr/>
          </p:nvSpPr>
          <p:spPr>
            <a:xfrm>
              <a:off x="551342" y="4999615"/>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cxnSp>
          <p:nvCxnSpPr>
            <p:cNvPr id="39" name="Straight Connector 28">
              <a:extLst>
                <a:ext uri="{FF2B5EF4-FFF2-40B4-BE49-F238E27FC236}">
                  <a16:creationId xmlns:a16="http://schemas.microsoft.com/office/drawing/2014/main" id="{D9D88F3A-D7EB-4EA4-8314-5C716079DD5E}"/>
                </a:ext>
              </a:extLst>
            </p:cNvPr>
            <p:cNvCxnSpPr>
              <a:cxnSpLocks/>
            </p:cNvCxnSpPr>
            <p:nvPr/>
          </p:nvCxnSpPr>
          <p:spPr>
            <a:xfrm>
              <a:off x="757226" y="2227120"/>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29">
              <a:extLst>
                <a:ext uri="{FF2B5EF4-FFF2-40B4-BE49-F238E27FC236}">
                  <a16:creationId xmlns:a16="http://schemas.microsoft.com/office/drawing/2014/main" id="{47E1791C-5750-4189-BF78-126948F2482F}"/>
                </a:ext>
              </a:extLst>
            </p:cNvPr>
            <p:cNvCxnSpPr>
              <a:cxnSpLocks/>
            </p:cNvCxnSpPr>
            <p:nvPr/>
          </p:nvCxnSpPr>
          <p:spPr>
            <a:xfrm>
              <a:off x="1275111" y="3180608"/>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Straight Connector 30">
              <a:extLst>
                <a:ext uri="{FF2B5EF4-FFF2-40B4-BE49-F238E27FC236}">
                  <a16:creationId xmlns:a16="http://schemas.microsoft.com/office/drawing/2014/main" id="{43F31C3A-DA7D-4666-A178-14272DF67340}"/>
                </a:ext>
              </a:extLst>
            </p:cNvPr>
            <p:cNvCxnSpPr>
              <a:cxnSpLocks/>
            </p:cNvCxnSpPr>
            <p:nvPr/>
          </p:nvCxnSpPr>
          <p:spPr>
            <a:xfrm>
              <a:off x="1271385" y="4134096"/>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32">
              <a:extLst>
                <a:ext uri="{FF2B5EF4-FFF2-40B4-BE49-F238E27FC236}">
                  <a16:creationId xmlns:a16="http://schemas.microsoft.com/office/drawing/2014/main" id="{7F877226-4C8A-41E8-B9B9-3F51A714D04E}"/>
                </a:ext>
              </a:extLst>
            </p:cNvPr>
            <p:cNvCxnSpPr>
              <a:cxnSpLocks/>
            </p:cNvCxnSpPr>
            <p:nvPr/>
          </p:nvCxnSpPr>
          <p:spPr>
            <a:xfrm>
              <a:off x="767697" y="5087583"/>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2" name="Arco 51"/>
            <p:cNvSpPr/>
            <p:nvPr/>
          </p:nvSpPr>
          <p:spPr>
            <a:xfrm rot="2700000">
              <a:off x="-2923423" y="1626011"/>
              <a:ext cx="4149683" cy="4040717"/>
            </a:xfrm>
            <a:prstGeom prst="arc">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53" name="TextBox 7">
              <a:extLst>
                <a:ext uri="{FF2B5EF4-FFF2-40B4-BE49-F238E27FC236}">
                  <a16:creationId xmlns:a16="http://schemas.microsoft.com/office/drawing/2014/main" id="{CEC95C44-CF70-46D7-A306-29B9C9581E28}"/>
                </a:ext>
              </a:extLst>
            </p:cNvPr>
            <p:cNvSpPr txBox="1"/>
            <p:nvPr/>
          </p:nvSpPr>
          <p:spPr>
            <a:xfrm>
              <a:off x="2477695" y="2690556"/>
              <a:ext cx="4510325" cy="892552"/>
            </a:xfrm>
            <a:prstGeom prst="rect">
              <a:avLst/>
            </a:prstGeom>
            <a:noFill/>
          </p:spPr>
          <p:txBody>
            <a:bodyPr wrap="square" rtlCol="0">
              <a:spAutoFit/>
            </a:bodyPr>
            <a:lstStyle/>
            <a:p>
              <a:pPr indent="-285750"/>
              <a:r>
                <a:rPr lang="es-ES" altLang="ko-KR" sz="2000" b="1">
                  <a:cs typeface="Poppins Medium" panose="00000600000000000000" pitchFamily="2" charset="0"/>
                </a:rPr>
                <a:t>Sistema de gestión del aprendizaje</a:t>
              </a:r>
            </a:p>
            <a:p>
              <a:pPr indent="-285750"/>
              <a:r>
                <a:rPr lang="es-ES" altLang="ko-KR" sz="1600">
                  <a:solidFill>
                    <a:prstClr val="black"/>
                  </a:solidFill>
                  <a:latin typeface="Calibri Light" panose="020F0302020204030204"/>
                  <a:cs typeface="Poppins ExtraLight" panose="00000300000000000000" pitchFamily="2" charset="0"/>
                </a:rPr>
                <a:t>LMS, basado en web, consola de administración, contenido del curso y usuarios</a:t>
              </a:r>
              <a:r>
                <a:rPr lang="en-US" altLang="ko-KR" sz="1600">
                  <a:solidFill>
                    <a:prstClr val="black"/>
                  </a:solidFill>
                  <a:latin typeface="Calibri Light" panose="020F0302020204030204"/>
                  <a:cs typeface="Poppins ExtraLight" panose="00000300000000000000" pitchFamily="2" charset="0"/>
                </a:rPr>
                <a:t>.</a:t>
              </a:r>
              <a:endParaRPr lang="ko-KR" altLang="en-US" sz="1600" dirty="0">
                <a:solidFill>
                  <a:prstClr val="black"/>
                </a:solidFill>
                <a:latin typeface="Calibri Light" panose="020F0302020204030204"/>
                <a:cs typeface="Poppins ExtraLight" panose="00000300000000000000" pitchFamily="2" charset="0"/>
              </a:endParaRPr>
            </a:p>
          </p:txBody>
        </p:sp>
        <p:sp>
          <p:nvSpPr>
            <p:cNvPr id="54" name="TextBox 7">
              <a:extLst>
                <a:ext uri="{FF2B5EF4-FFF2-40B4-BE49-F238E27FC236}">
                  <a16:creationId xmlns:a16="http://schemas.microsoft.com/office/drawing/2014/main" id="{CEC95C44-CF70-46D7-A306-29B9C9581E28}"/>
                </a:ext>
              </a:extLst>
            </p:cNvPr>
            <p:cNvSpPr txBox="1"/>
            <p:nvPr/>
          </p:nvSpPr>
          <p:spPr>
            <a:xfrm>
              <a:off x="2477695" y="3670558"/>
              <a:ext cx="5050209" cy="646331"/>
            </a:xfrm>
            <a:prstGeom prst="rect">
              <a:avLst/>
            </a:prstGeom>
            <a:noFill/>
          </p:spPr>
          <p:txBody>
            <a:bodyPr wrap="square" rtlCol="0">
              <a:spAutoFit/>
            </a:bodyPr>
            <a:lstStyle/>
            <a:p>
              <a:pPr indent="-285750"/>
              <a:r>
                <a:rPr lang="en-US" altLang="ko-KR" sz="2000" b="1">
                  <a:cs typeface="Poppins Medium" panose="00000600000000000000" pitchFamily="2" charset="0"/>
                </a:rPr>
                <a:t>Importancia de la decisión</a:t>
              </a:r>
              <a:endParaRPr lang="en-US" altLang="ko-KR" sz="2000" b="1" dirty="0">
                <a:cs typeface="Poppins Medium" panose="00000600000000000000" pitchFamily="2" charset="0"/>
              </a:endParaRPr>
            </a:p>
            <a:p>
              <a:pPr indent="-285750"/>
              <a:r>
                <a:rPr lang="es-ES" altLang="ko-KR" sz="1600">
                  <a:solidFill>
                    <a:prstClr val="black"/>
                  </a:solidFill>
                  <a:latin typeface="Calibri Light" panose="020F0302020204030204"/>
                  <a:cs typeface="Poppins ExtraLight" panose="00000300000000000000" pitchFamily="2" charset="0"/>
                </a:rPr>
                <a:t>No subestimes la importancia de esta decisión</a:t>
              </a:r>
              <a:r>
                <a:rPr lang="en-US" altLang="ko-KR" sz="1600">
                  <a:solidFill>
                    <a:prstClr val="black"/>
                  </a:solidFill>
                  <a:latin typeface="Calibri Light" panose="020F0302020204030204"/>
                  <a:cs typeface="Poppins ExtraLight" panose="00000300000000000000" pitchFamily="2" charset="0"/>
                </a:rPr>
                <a:t>. </a:t>
              </a:r>
              <a:endParaRPr lang="ko-KR" altLang="en-US" sz="1600" dirty="0">
                <a:solidFill>
                  <a:prstClr val="black"/>
                </a:solidFill>
                <a:latin typeface="Calibri Light" panose="020F0302020204030204"/>
                <a:cs typeface="Poppins ExtraLight" panose="00000300000000000000" pitchFamily="2" charset="0"/>
              </a:endParaRPr>
            </a:p>
          </p:txBody>
        </p:sp>
        <p:sp>
          <p:nvSpPr>
            <p:cNvPr id="56" name="TextBox 7">
              <a:extLst>
                <a:ext uri="{FF2B5EF4-FFF2-40B4-BE49-F238E27FC236}">
                  <a16:creationId xmlns:a16="http://schemas.microsoft.com/office/drawing/2014/main" id="{CEC95C44-CF70-46D7-A306-29B9C9581E28}"/>
                </a:ext>
              </a:extLst>
            </p:cNvPr>
            <p:cNvSpPr txBox="1"/>
            <p:nvPr/>
          </p:nvSpPr>
          <p:spPr>
            <a:xfrm>
              <a:off x="1942979" y="4591652"/>
              <a:ext cx="5604803" cy="971292"/>
            </a:xfrm>
            <a:prstGeom prst="rect">
              <a:avLst/>
            </a:prstGeom>
            <a:noFill/>
          </p:spPr>
          <p:txBody>
            <a:bodyPr wrap="square" rtlCol="0">
              <a:spAutoFit/>
            </a:bodyPr>
            <a:lstStyle/>
            <a:p>
              <a:pPr indent="-285750"/>
              <a:r>
                <a:rPr lang="en-US" altLang="ko-KR" sz="2000" b="1">
                  <a:cs typeface="Poppins Medium" panose="00000600000000000000" pitchFamily="2" charset="0"/>
                </a:rPr>
                <a:t>Partes interesadas</a:t>
              </a:r>
              <a:r>
                <a:rPr lang="en-US" altLang="ko-KR" sz="1600" b="1">
                  <a:cs typeface="Poppins Medium" panose="00000600000000000000" pitchFamily="2" charset="0"/>
                </a:rPr>
                <a:t> </a:t>
              </a:r>
              <a:endParaRPr lang="en-US" altLang="ko-KR" sz="1600" b="1" dirty="0">
                <a:cs typeface="Poppins Medium" panose="00000600000000000000" pitchFamily="2" charset="0"/>
              </a:endParaRPr>
            </a:p>
            <a:p>
              <a:pPr indent="-285750">
                <a:lnSpc>
                  <a:spcPct val="120000"/>
                </a:lnSpc>
              </a:pPr>
              <a:r>
                <a:rPr lang="es-ES" altLang="ko-KR" sz="1600">
                  <a:solidFill>
                    <a:prstClr val="black"/>
                  </a:solidFill>
                  <a:latin typeface="Calibri Light" panose="020F0302020204030204"/>
                  <a:cs typeface="Poppins ExtraLight" panose="00000300000000000000" pitchFamily="2" charset="0"/>
                </a:rPr>
                <a:t>¿A quién involucrar? Estudiantes, profesores, informáticos, otros miembros del profesorado.</a:t>
              </a:r>
              <a:endParaRPr lang="ko-KR" altLang="en-US" sz="1600" dirty="0">
                <a:solidFill>
                  <a:prstClr val="black"/>
                </a:solidFill>
                <a:latin typeface="Calibri Light" panose="020F0302020204030204"/>
                <a:cs typeface="Poppins ExtraLight" panose="00000300000000000000" pitchFamily="2" charset="0"/>
              </a:endParaRPr>
            </a:p>
          </p:txBody>
        </p:sp>
      </p:grpSp>
      <p:cxnSp>
        <p:nvCxnSpPr>
          <p:cNvPr id="5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1" name="CuadroTexto 4">
            <a:extLst>
              <a:ext uri="{FF2B5EF4-FFF2-40B4-BE49-F238E27FC236}">
                <a16:creationId xmlns:a16="http://schemas.microsoft.com/office/drawing/2014/main" id="{742560BA-E2B1-460C-AFEA-92711B5B1660}"/>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Resumen:</a:t>
            </a:r>
            <a:endParaRPr lang="en-AU" sz="2000" dirty="0">
              <a:latin typeface="+mj-lt"/>
              <a:ea typeface="Microsoft Sans Serif" panose="020B0604020202020204" pitchFamily="34" charset="0"/>
              <a:cs typeface="Poppins ExtraLight" panose="00000300000000000000" pitchFamily="2" charset="0"/>
            </a:endParaRPr>
          </a:p>
        </p:txBody>
      </p:sp>
      <p:pic>
        <p:nvPicPr>
          <p:cNvPr id="31" name="Immagine 30">
            <a:extLst>
              <a:ext uri="{FF2B5EF4-FFF2-40B4-BE49-F238E27FC236}">
                <a16:creationId xmlns:a16="http://schemas.microsoft.com/office/drawing/2014/main" id="{3F7C283E-2B8D-4C51-85F4-6211445F29F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22" name="Rettangolo con angoli arrotondati 21">
            <a:extLst>
              <a:ext uri="{FF2B5EF4-FFF2-40B4-BE49-F238E27FC236}">
                <a16:creationId xmlns:a16="http://schemas.microsoft.com/office/drawing/2014/main" id="{34760395-4DAB-49FE-87AD-108C9A34466B}"/>
              </a:ext>
            </a:extLst>
          </p:cNvPr>
          <p:cNvSpPr/>
          <p:nvPr/>
        </p:nvSpPr>
        <p:spPr>
          <a:xfrm>
            <a:off x="451030" y="669816"/>
            <a:ext cx="246834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a:cs typeface="Poppins Medium" panose="00000600000000000000" pitchFamily="2" charset="0"/>
                <a:sym typeface="Varela Round"/>
              </a:rPr>
              <a:t>Elección de la plataforma</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1515553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1884784"/>
            <a:ext cx="7308000" cy="3722377"/>
          </a:xfrm>
          <a:prstGeom prst="rect">
            <a:avLst/>
          </a:prstGeom>
          <a:noFill/>
        </p:spPr>
        <p:txBody>
          <a:bodyPr wrap="square" numCol="2" rtlCol="0">
            <a:noAutofit/>
          </a:bodyPr>
          <a:lstStyle/>
          <a:p>
            <a:pPr indent="-285750">
              <a:buFont typeface="Arial" panose="020B0604020202020204" pitchFamily="34" charset="0"/>
              <a:buChar char="•"/>
            </a:pPr>
            <a:r>
              <a:rPr kumimoji="0" lang="en-US" altLang="ko-KR" sz="2000" b="1" i="0" u="none" strike="noStrike" kern="1200" cap="none" spc="0" normalizeH="0" baseline="0" noProof="0">
                <a:ln>
                  <a:noFill/>
                </a:ln>
                <a:solidFill>
                  <a:prstClr val="black"/>
                </a:solidFill>
                <a:effectLst/>
                <a:uLnTx/>
                <a:uFillTx/>
                <a:latin typeface="Calibri"/>
                <a:ea typeface="맑은 고딕" panose="020B0503020000020004" pitchFamily="34" charset="-127"/>
                <a:cs typeface="Poppins Medium" panose="00000600000000000000" pitchFamily="2" charset="0"/>
              </a:rPr>
              <a:t>¿Qué es un entorno digital de aprendizaje?</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Aula con ordenadores</a:t>
            </a:r>
          </a:p>
          <a:p>
            <a:pPr marL="432000" lvl="2" indent="-144000">
              <a:buFont typeface="Arial" panose="020B0604020202020204" pitchFamily="34" charset="0"/>
              <a:buChar char="•"/>
            </a:pPr>
            <a:r>
              <a:rPr lang="es-ES" altLang="ko-KR" sz="1600">
                <a:latin typeface="+mj-lt"/>
                <a:cs typeface="Poppins ExtraLight" panose="00000300000000000000" pitchFamily="2" charset="0"/>
              </a:rPr>
              <a:t>Todas las herramientas digitales que utilizan los alumnos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Contenido didáctico del sitio web</a:t>
            </a:r>
            <a:endParaRPr lang="en-US" altLang="ko-KR" sz="1600" dirty="0">
              <a:latin typeface="+mj-lt"/>
              <a:cs typeface="Poppins ExtraLight" panose="00000300000000000000" pitchFamily="2" charset="0"/>
            </a:endParaRPr>
          </a:p>
          <a:p>
            <a:pPr marL="284400">
              <a:lnSpc>
                <a:spcPct val="120000"/>
              </a:lnSpc>
            </a:pPr>
            <a:endParaRPr lang="en-US" altLang="ko-KR" sz="1600" dirty="0">
              <a:latin typeface="+mj-lt"/>
              <a:cs typeface="Poppins ExtraLight" panose="00000300000000000000" pitchFamily="2" charset="0"/>
            </a:endParaRPr>
          </a:p>
          <a:p>
            <a:pPr lvl="0" indent="-285750">
              <a:buFont typeface="Arial" panose="020B0604020202020204" pitchFamily="34" charset="0"/>
              <a:buChar char="•"/>
            </a:pPr>
            <a:r>
              <a:rPr lang="en-US" altLang="ko-KR" sz="2000" b="1">
                <a:solidFill>
                  <a:prstClr val="black"/>
                </a:solidFill>
                <a:cs typeface="Poppins Medium" panose="00000600000000000000" pitchFamily="2" charset="0"/>
              </a:rPr>
              <a:t>¿Cuáles son los tres componentes principales de un LMS típico?</a:t>
            </a:r>
            <a:endParaRPr lang="en-US" altLang="ko-KR" sz="2000" b="1" dirty="0">
              <a:solidFill>
                <a:prstClr val="black"/>
              </a:solidFill>
              <a:cs typeface="Poppins Medium" panose="00000600000000000000" pitchFamily="2" charset="0"/>
            </a:endParaRPr>
          </a:p>
          <a:p>
            <a:pPr marL="432000" lvl="2" indent="-144000">
              <a:buFont typeface="Arial" panose="020B0604020202020204" pitchFamily="34" charset="0"/>
              <a:buChar char="•"/>
            </a:pPr>
            <a:r>
              <a:rPr lang="en-US" altLang="ko-KR" sz="1600">
                <a:solidFill>
                  <a:prstClr val="black"/>
                </a:solidFill>
                <a:latin typeface="Calibri Light" panose="020F0302020204030204"/>
                <a:cs typeface="Poppins ExtraLight" panose="00000300000000000000" pitchFamily="2" charset="0"/>
              </a:rPr>
              <a:t>Consola de administración, contenido del curso, usuarios</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Hardware, software</a:t>
            </a:r>
            <a:r>
              <a:rPr lang="en-US" altLang="ko-KR" sz="1600">
                <a:latin typeface="+mj-lt"/>
                <a:cs typeface="Poppins ExtraLight" panose="00000300000000000000" pitchFamily="2" charset="0"/>
              </a:rPr>
              <a:t>, contenidos</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Estudiantes, ordenadores, wifi</a:t>
            </a:r>
            <a:endParaRPr lang="en-US" altLang="ko-KR" sz="1600" dirty="0">
              <a:latin typeface="+mj-lt"/>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¿Qué significa LMS?</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Sistema de gestión del aprendizaje</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Más información</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Sistema de gran memoria</a:t>
            </a:r>
            <a:endParaRPr lang="en-US" altLang="ko-KR" sz="1600" dirty="0">
              <a:latin typeface="+mj-lt"/>
              <a:cs typeface="Poppins ExtraLight" panose="00000300000000000000" pitchFamily="2" charset="0"/>
            </a:endParaRPr>
          </a:p>
          <a:p>
            <a:pPr marL="432000" lvl="2" indent="-144000"/>
            <a:endParaRPr lang="en-US" altLang="ko-KR" sz="1600" dirty="0">
              <a:cs typeface="Poppins ExtraLight" panose="00000300000000000000" pitchFamily="2" charset="0"/>
            </a:endParaRPr>
          </a:p>
          <a:p>
            <a:pPr marL="432000" lvl="2" indent="-144000"/>
            <a:endParaRPr lang="en-US" altLang="ko-KR" sz="1600" dirty="0">
              <a:cs typeface="Poppins ExtraLight" panose="000003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¿Cómo identificar a las partes interesadas?</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¿A quién puede afectar y a quién afecta la decisión?</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 ¿Quiénes son los alumnos y su sistema de funcionamiento preferido?</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¿Quiénes son los directivos y otros miembros del profesorado?</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5120815"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Por favor, responde a las siguientes preguntas:</a:t>
            </a:r>
            <a:endParaRPr lang="en-AU" sz="2000" dirty="0">
              <a:latin typeface="+mj-lt"/>
              <a:ea typeface="Microsoft Sans Serif" panose="020B0604020202020204" pitchFamily="34" charset="0"/>
              <a:cs typeface="Poppins ExtraLight" panose="00000300000000000000" pitchFamily="2" charset="0"/>
            </a:endParaRP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9" name="Rettangolo con angoli arrotondati 8">
            <a:extLst>
              <a:ext uri="{FF2B5EF4-FFF2-40B4-BE49-F238E27FC236}">
                <a16:creationId xmlns:a16="http://schemas.microsoft.com/office/drawing/2014/main" id="{44FF0929-CEB2-41B8-8D44-C9C1B18C5AEB}"/>
              </a:ext>
            </a:extLst>
          </p:cNvPr>
          <p:cNvSpPr/>
          <p:nvPr/>
        </p:nvSpPr>
        <p:spPr>
          <a:xfrm>
            <a:off x="451030" y="669816"/>
            <a:ext cx="246834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a:cs typeface="Poppins Medium" panose="00000600000000000000" pitchFamily="2" charset="0"/>
                <a:sym typeface="Varela Round"/>
              </a:rPr>
              <a:t>Elección de la plataforma</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1515553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1884784"/>
            <a:ext cx="7308000" cy="3722377"/>
          </a:xfrm>
          <a:prstGeom prst="rect">
            <a:avLst/>
          </a:prstGeom>
          <a:noFill/>
        </p:spPr>
        <p:txBody>
          <a:bodyPr wrap="square" numCol="2" rtlCol="0">
            <a:noAutofit/>
          </a:bodyPr>
          <a:lstStyle/>
          <a:p>
            <a:pPr indent="-285750">
              <a:buFont typeface="Arial" panose="020B0604020202020204" pitchFamily="34" charset="0"/>
              <a:buChar char="•"/>
            </a:pPr>
            <a:r>
              <a:rPr kumimoji="0" lang="en-US" altLang="ko-KR" sz="2000" b="1" i="0" u="none" strike="noStrike" kern="1200" cap="none" spc="0" normalizeH="0" baseline="0" noProof="0">
                <a:ln>
                  <a:noFill/>
                </a:ln>
                <a:solidFill>
                  <a:prstClr val="black"/>
                </a:solidFill>
                <a:effectLst/>
                <a:uLnTx/>
                <a:uFillTx/>
                <a:latin typeface="Calibri"/>
                <a:ea typeface="맑은 고딕" panose="020B0503020000020004" pitchFamily="34" charset="-127"/>
                <a:cs typeface="Poppins Medium" panose="00000600000000000000" pitchFamily="2" charset="0"/>
              </a:rPr>
              <a:t>¿Qué es un entorno digital de aprendizaje?</a:t>
            </a:r>
          </a:p>
          <a:p>
            <a:pPr marL="432000" lvl="2" indent="-144000">
              <a:buFont typeface="Arial" panose="020B0604020202020204" pitchFamily="34" charset="0"/>
              <a:buChar char="•"/>
            </a:pPr>
            <a:r>
              <a:rPr lang="en-US" altLang="ko-KR" sz="1600">
                <a:latin typeface="+mj-lt"/>
                <a:cs typeface="Poppins ExtraLight" panose="00000300000000000000" pitchFamily="2" charset="0"/>
              </a:rPr>
              <a:t>Aula con ordenadores</a:t>
            </a:r>
          </a:p>
          <a:p>
            <a:pPr marL="432000" lvl="2" indent="-144000">
              <a:buFont typeface="Arial" panose="020B0604020202020204" pitchFamily="34" charset="0"/>
              <a:buChar char="•"/>
            </a:pPr>
            <a:r>
              <a:rPr lang="es-ES" altLang="ko-KR" sz="1600">
                <a:solidFill>
                  <a:srgbClr val="00B050"/>
                </a:solidFill>
                <a:latin typeface="+mj-lt"/>
                <a:cs typeface="Poppins ExtraLight" panose="00000300000000000000" pitchFamily="2" charset="0"/>
              </a:rPr>
              <a:t>Todas las herramientas digitales que utilizan los alumnos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Contenido didáctico del sitio web</a:t>
            </a:r>
          </a:p>
          <a:p>
            <a:pPr marL="284400">
              <a:lnSpc>
                <a:spcPct val="120000"/>
              </a:lnSpc>
            </a:pPr>
            <a:endParaRPr lang="en-US" altLang="ko-KR" sz="1600">
              <a:latin typeface="+mj-lt"/>
              <a:cs typeface="Poppins ExtraLight" panose="00000300000000000000" pitchFamily="2" charset="0"/>
            </a:endParaRPr>
          </a:p>
          <a:p>
            <a:pPr lvl="0" indent="-285750">
              <a:buFont typeface="Arial" panose="020B0604020202020204" pitchFamily="34" charset="0"/>
              <a:buChar char="•"/>
            </a:pPr>
            <a:r>
              <a:rPr lang="en-US" altLang="ko-KR" sz="2000" b="1">
                <a:solidFill>
                  <a:prstClr val="black"/>
                </a:solidFill>
                <a:cs typeface="Poppins Medium" panose="00000600000000000000" pitchFamily="2" charset="0"/>
              </a:rPr>
              <a:t>¿Cuáles son los tres componentes principales de un LMS típico?</a:t>
            </a:r>
          </a:p>
          <a:p>
            <a:pPr marL="432000" lvl="2" indent="-144000">
              <a:buFont typeface="Arial" panose="020B0604020202020204" pitchFamily="34" charset="0"/>
              <a:buChar char="•"/>
            </a:pPr>
            <a:r>
              <a:rPr lang="en-US" altLang="ko-KR" sz="1600">
                <a:solidFill>
                  <a:srgbClr val="00B050"/>
                </a:solidFill>
                <a:latin typeface="Calibri Light" panose="020F0302020204030204"/>
                <a:cs typeface="Poppins ExtraLight" panose="00000300000000000000" pitchFamily="2" charset="0"/>
              </a:rPr>
              <a:t>Consola de administración, contenido del curso, usuarios</a:t>
            </a:r>
            <a:endParaRPr lang="en-US" altLang="ko-KR" sz="1600">
              <a:solidFill>
                <a:srgbClr val="00B050"/>
              </a:solidFill>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Hardware, software, contenidos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Estudiantes, ordenadores, wifi</a:t>
            </a:r>
          </a:p>
          <a:p>
            <a:pPr marL="284400" lvl="0">
              <a:lnSpc>
                <a:spcPct val="120000"/>
              </a:lnSpc>
            </a:pPr>
            <a:endParaRPr lang="en-US" altLang="ko-KR" sz="1600">
              <a:solidFill>
                <a:prstClr val="black"/>
              </a:solidFill>
              <a:latin typeface="Calibri Light" panose="020F0302020204030204"/>
              <a:cs typeface="Poppins ExtraLight" panose="00000300000000000000" pitchFamily="2" charset="0"/>
            </a:endParaRPr>
          </a:p>
          <a:p>
            <a:pPr marL="284400" lvl="0">
              <a:lnSpc>
                <a:spcPct val="120000"/>
              </a:lnSpc>
            </a:pPr>
            <a:endParaRPr lang="en-US" altLang="ko-KR" sz="1600">
              <a:solidFill>
                <a:prstClr val="black"/>
              </a:solidFill>
              <a:latin typeface="Calibri Light" panose="020F0302020204030204"/>
              <a:cs typeface="Poppins ExtraLight" panose="00000300000000000000" pitchFamily="2" charset="0"/>
            </a:endParaRPr>
          </a:p>
          <a:p>
            <a:pPr marL="284400" lvl="0">
              <a:lnSpc>
                <a:spcPct val="120000"/>
              </a:lnSpc>
            </a:pPr>
            <a:endParaRPr lang="en-US" altLang="ko-KR" sz="160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¿Qué significa LMS?</a:t>
            </a:r>
          </a:p>
          <a:p>
            <a:pPr marL="432000" lvl="2" indent="-144000">
              <a:buFont typeface="Arial" panose="020B0604020202020204" pitchFamily="34" charset="0"/>
              <a:buChar char="•"/>
            </a:pPr>
            <a:r>
              <a:rPr lang="en-US" altLang="ko-KR" sz="1600">
                <a:solidFill>
                  <a:srgbClr val="00B050"/>
                </a:solidFill>
                <a:latin typeface="+mj-lt"/>
                <a:cs typeface="Poppins ExtraLight" panose="00000300000000000000" pitchFamily="2" charset="0"/>
              </a:rPr>
              <a:t>Sistema de gestión del aprendizaje</a:t>
            </a:r>
          </a:p>
          <a:p>
            <a:pPr marL="432000" lvl="2" indent="-144000">
              <a:buFont typeface="Arial" panose="020B0604020202020204" pitchFamily="34" charset="0"/>
              <a:buChar char="•"/>
            </a:pPr>
            <a:r>
              <a:rPr lang="en-US" altLang="ko-KR" sz="1600">
                <a:latin typeface="+mj-lt"/>
                <a:cs typeface="Poppins ExtraLight" panose="00000300000000000000" pitchFamily="2" charset="0"/>
              </a:rPr>
              <a:t>Más información</a:t>
            </a:r>
          </a:p>
          <a:p>
            <a:pPr marL="432000" lvl="2" indent="-144000">
              <a:buFont typeface="Arial" panose="020B0604020202020204" pitchFamily="34" charset="0"/>
              <a:buChar char="•"/>
            </a:pPr>
            <a:r>
              <a:rPr lang="en-US" altLang="ko-KR" sz="1600">
                <a:latin typeface="+mj-lt"/>
                <a:cs typeface="Poppins ExtraLight" panose="00000300000000000000" pitchFamily="2" charset="0"/>
              </a:rPr>
              <a:t>Sistema de gran memoria</a:t>
            </a:r>
          </a:p>
          <a:p>
            <a:pPr marL="432000" lvl="2" indent="-144000"/>
            <a:endParaRPr lang="en-US" altLang="ko-KR" sz="1600">
              <a:cs typeface="Poppins ExtraLight" panose="00000300000000000000" pitchFamily="2" charset="0"/>
            </a:endParaRPr>
          </a:p>
          <a:p>
            <a:pPr marL="432000" lvl="2" indent="-144000"/>
            <a:endParaRPr lang="en-US" altLang="ko-KR" sz="1600">
              <a:cs typeface="Poppins ExtraLight" panose="000003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¿Cómo identificar a las partes interesadas?</a:t>
            </a:r>
          </a:p>
          <a:p>
            <a:pPr marL="432000" lvl="2" indent="-144000">
              <a:buFont typeface="Arial" panose="020B0604020202020204" pitchFamily="34" charset="0"/>
              <a:buChar char="•"/>
            </a:pPr>
            <a:r>
              <a:rPr lang="en-US" altLang="ko-KR" sz="1600">
                <a:solidFill>
                  <a:srgbClr val="00B050"/>
                </a:solidFill>
                <a:latin typeface="+mj-lt"/>
                <a:cs typeface="Poppins ExtraLight" panose="00000300000000000000" pitchFamily="2" charset="0"/>
              </a:rPr>
              <a:t>¿A quién puede afectar y a quién afecta la decisión?</a:t>
            </a:r>
          </a:p>
          <a:p>
            <a:pPr marL="432000" lvl="2" indent="-144000">
              <a:buFont typeface="Arial" panose="020B0604020202020204" pitchFamily="34" charset="0"/>
              <a:buChar char="•"/>
            </a:pPr>
            <a:r>
              <a:rPr lang="en-US" altLang="ko-KR" sz="1600">
                <a:latin typeface="+mj-lt"/>
                <a:cs typeface="Poppins ExtraLight" panose="00000300000000000000" pitchFamily="2" charset="0"/>
              </a:rPr>
              <a:t> ¿Quiénes son los alumnos y su sistema de funcionamiento preferido?</a:t>
            </a:r>
          </a:p>
          <a:p>
            <a:pPr marL="432000" lvl="2" indent="-144000">
              <a:buFont typeface="Arial" panose="020B0604020202020204" pitchFamily="34" charset="0"/>
              <a:buChar char="•"/>
            </a:pPr>
            <a:r>
              <a:rPr lang="en-US" altLang="ko-KR" sz="1600">
                <a:latin typeface="+mj-lt"/>
                <a:cs typeface="Poppins ExtraLight" panose="00000300000000000000" pitchFamily="2" charset="0"/>
              </a:rPr>
              <a:t>¿Quiénes son los directivos y otros miembros del profesorado?</a:t>
            </a: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Aquí están las respuestas:</a:t>
            </a:r>
            <a:endParaRPr lang="en-AU" sz="2000" dirty="0">
              <a:latin typeface="+mj-lt"/>
              <a:ea typeface="Microsoft Sans Serif" panose="020B0604020202020204" pitchFamily="34" charset="0"/>
              <a:cs typeface="Poppins ExtraLight" panose="00000300000000000000" pitchFamily="2" charset="0"/>
            </a:endParaRP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9" name="Rettangolo con angoli arrotondati 8">
            <a:extLst>
              <a:ext uri="{FF2B5EF4-FFF2-40B4-BE49-F238E27FC236}">
                <a16:creationId xmlns:a16="http://schemas.microsoft.com/office/drawing/2014/main" id="{3AFA6A7E-35B8-40AE-AE39-2CC9ECE9D71C}"/>
              </a:ext>
            </a:extLst>
          </p:cNvPr>
          <p:cNvSpPr/>
          <p:nvPr/>
        </p:nvSpPr>
        <p:spPr>
          <a:xfrm>
            <a:off x="451030" y="669816"/>
            <a:ext cx="246834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a:cs typeface="Poppins Medium" panose="00000600000000000000" pitchFamily="2" charset="0"/>
                <a:sym typeface="Varela Round"/>
              </a:rPr>
              <a:t>Elección de la plataforma</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4033718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64735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a:cs typeface="Poppins Medium" panose="00000600000000000000" pitchFamily="2" charset="0"/>
                <a:sym typeface="Varela Round"/>
              </a:rPr>
              <a:t>Objetivos de aprendizaje</a:t>
            </a:r>
            <a:endParaRPr lang="it-IT"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4880" y="1773268"/>
            <a:ext cx="7272000" cy="1416748"/>
          </a:xfrm>
          <a:prstGeom prst="rect">
            <a:avLst/>
          </a:prstGeom>
          <a:noFill/>
        </p:spPr>
        <p:txBody>
          <a:bodyPr wrap="square" numCol="1" rtlCol="0">
            <a:noAutofit/>
          </a:bodyPr>
          <a:lstStyle/>
          <a:p>
            <a:pPr marL="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ko-KR" sz="2000" b="1" i="0" u="none" strike="noStrike" kern="1200" cap="none" spc="0" normalizeH="0" baseline="0" noProof="0">
                <a:ln>
                  <a:noFill/>
                </a:ln>
                <a:solidFill>
                  <a:prstClr val="black"/>
                </a:solidFill>
                <a:effectLst/>
                <a:uLnTx/>
                <a:uFillTx/>
                <a:latin typeface="Calibri"/>
                <a:ea typeface="맑은 고딕" panose="020B0503020000020004" pitchFamily="34" charset="-127"/>
                <a:cs typeface="Poppins Medium" panose="00000600000000000000" pitchFamily="2" charset="0"/>
              </a:rPr>
              <a:t>¿Importancia?</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284400" marR="0" lvl="0" indent="0" algn="just" defTabSz="914400" rtl="0" eaLnBrk="1" fontAlgn="auto" latinLnBrk="0" hangingPunct="1">
              <a:lnSpc>
                <a:spcPct val="120000"/>
              </a:lnSpc>
              <a:spcBef>
                <a:spcPts val="0"/>
              </a:spcBef>
              <a:spcAft>
                <a:spcPts val="0"/>
              </a:spcAft>
              <a:buClrTx/>
              <a:buSzTx/>
              <a:buFontTx/>
              <a:buNone/>
              <a:tabLst/>
              <a:defRPr/>
            </a:pPr>
            <a:r>
              <a:rPr kumimoji="0" lang="es-ES" altLang="ko-KR" sz="1600" b="0" i="0" u="none" strike="noStrike" kern="1200" cap="none" spc="0" normalizeH="0" baseline="0" noProof="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Los objetivos de aprendizaje son importantes en la educación porque proporcionan a los estudiantes una meta clara y mensurable hacia la que trabajar. En un entorno de educación digital, los objetivos de aprendizaje pueden ser aún más importantes porque proporcionan un marco claro para que los educadores diseñen sus cursos en línea y para que los estudiantes sigan sus progresos.</a:t>
            </a:r>
            <a:endPar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endParaRPr>
          </a:p>
        </p:txBody>
      </p:sp>
      <p:sp>
        <p:nvSpPr>
          <p:cNvPr id="11" name="TextBox 54">
            <a:extLst>
              <a:ext uri="{FF2B5EF4-FFF2-40B4-BE49-F238E27FC236}">
                <a16:creationId xmlns:a16="http://schemas.microsoft.com/office/drawing/2014/main" id="{469A6D6B-69A1-4FF7-A4BD-4C4BC6E53D7D}"/>
              </a:ext>
            </a:extLst>
          </p:cNvPr>
          <p:cNvSpPr txBox="1"/>
          <p:nvPr/>
        </p:nvSpPr>
        <p:spPr>
          <a:xfrm>
            <a:off x="624880" y="3813766"/>
            <a:ext cx="7272000" cy="1575127"/>
          </a:xfrm>
          <a:prstGeom prst="rect">
            <a:avLst/>
          </a:prstGeom>
          <a:noFill/>
        </p:spPr>
        <p:txBody>
          <a:bodyPr wrap="square" numCol="1" rtlCol="0">
            <a:noAutofit/>
          </a:bodyPr>
          <a:lstStyle/>
          <a:p>
            <a:pPr lvl="0" indent="-285750">
              <a:buFont typeface="Arial" panose="020B0604020202020204" pitchFamily="34" charset="0"/>
              <a:buChar char="•"/>
            </a:pPr>
            <a:r>
              <a:rPr lang="en-US" altLang="ko-KR" sz="2000" b="1">
                <a:solidFill>
                  <a:prstClr val="black"/>
                </a:solidFill>
                <a:cs typeface="Poppins Medium" panose="00000600000000000000" pitchFamily="2" charset="0"/>
              </a:rPr>
              <a:t>Herramientas digitales y objetivos de aprendizaje</a:t>
            </a:r>
            <a:endParaRPr lang="en-US" altLang="ko-KR" sz="2000" b="1" dirty="0">
              <a:solidFill>
                <a:prstClr val="black"/>
              </a:solidFill>
              <a:cs typeface="Poppins Medium" panose="00000600000000000000" pitchFamily="2" charset="0"/>
            </a:endParaRPr>
          </a:p>
          <a:p>
            <a:pPr marL="284400" lvl="0" algn="just">
              <a:lnSpc>
                <a:spcPct val="120000"/>
              </a:lnSpc>
            </a:pPr>
            <a:r>
              <a:rPr lang="es-ES" altLang="ko-KR" sz="1600">
                <a:solidFill>
                  <a:prstClr val="black"/>
                </a:solidFill>
                <a:latin typeface="Calibri Light" panose="020F0302020204030204"/>
                <a:cs typeface="Poppins ExtraLight" panose="00000300000000000000" pitchFamily="2" charset="0"/>
              </a:rPr>
              <a:t>Los objetivos de aprendizaje pueden ayudar a garantizar que el contenido de los cursos en línea se ajuste a las normas y objetivos educativos. En general, los objetivos de aprendizaje son una parte importante de cualquier entorno educativo, ya sea digital o presencial</a:t>
            </a:r>
            <a:r>
              <a:rPr lang="en-US" altLang="ko-KR" sz="1600">
                <a:solidFill>
                  <a:prstClr val="black"/>
                </a:solidFill>
                <a:latin typeface="Calibri Light" panose="020F0302020204030204"/>
                <a:cs typeface="Poppins ExtraLight" panose="00000300000000000000" pitchFamily="2" charset="0"/>
              </a:rPr>
              <a:t>.</a:t>
            </a:r>
            <a:endParaRPr lang="en-US" altLang="ko-KR" sz="1600" dirty="0">
              <a:solidFill>
                <a:prstClr val="black"/>
              </a:solidFill>
              <a:latin typeface="Calibri Light" panose="020F0302020204030204"/>
              <a:cs typeface="Poppins ExtraLight" panose="00000300000000000000" pitchFamily="2" charset="0"/>
            </a:endParaRP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39" y="1250839"/>
            <a:ext cx="6760429"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a:latin typeface="+mj-lt"/>
                <a:ea typeface="Microsoft Sans Serif" panose="020B0604020202020204" pitchFamily="34" charset="0"/>
              </a:rPr>
              <a:t>2.1 </a:t>
            </a:r>
            <a:r>
              <a:rPr lang="es-ES" sz="2000">
                <a:latin typeface="+mj-lt"/>
                <a:ea typeface="Microsoft Sans Serif" panose="020B0604020202020204" pitchFamily="34" charset="0"/>
              </a:rPr>
              <a:t>Herramientas digitales y objetivos de aprendizaje</a:t>
            </a:r>
            <a:endParaRPr lang="en-AU" sz="2000" dirty="0">
              <a:latin typeface="+mj-lt"/>
              <a:ea typeface="Microsoft Sans Serif" panose="020B0604020202020204" pitchFamily="34" charset="0"/>
              <a:cs typeface="Poppins ExtraLight" panose="00000300000000000000" pitchFamily="2"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2255315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628051" y="3983487"/>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40" y="1928062"/>
            <a:ext cx="8900678"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s-ES" sz="2000">
                <a:latin typeface="+mj-lt"/>
                <a:ea typeface="Microsoft Sans Serif" panose="020B0604020202020204" pitchFamily="34" charset="0"/>
                <a:cs typeface="Poppins ExtraLight" panose="00000300000000000000" pitchFamily="2" charset="0"/>
              </a:rPr>
              <a:t>¿Qué deben saber, comprender o saber hacer los alumnos?</a:t>
            </a:r>
            <a:endParaRPr lang="en-AU" sz="2000" dirty="0">
              <a:latin typeface="+mj-lt"/>
              <a:ea typeface="Microsoft Sans Serif" panose="020B0604020202020204" pitchFamily="34" charset="0"/>
              <a:cs typeface="Poppins ExtraLight" panose="00000300000000000000" pitchFamily="2" charset="0"/>
            </a:endParaRPr>
          </a:p>
        </p:txBody>
      </p:sp>
      <p:sp>
        <p:nvSpPr>
          <p:cNvPr id="18" name="Google Shape;325;p28">
            <a:extLst>
              <a:ext uri="{FF2B5EF4-FFF2-40B4-BE49-F238E27FC236}">
                <a16:creationId xmlns:a16="http://schemas.microsoft.com/office/drawing/2014/main" id="{E8E1BFC8-7DF0-41DD-824B-536709259EA1}"/>
              </a:ext>
            </a:extLst>
          </p:cNvPr>
          <p:cNvSpPr txBox="1">
            <a:spLocks/>
          </p:cNvSpPr>
          <p:nvPr/>
        </p:nvSpPr>
        <p:spPr>
          <a:xfrm>
            <a:off x="628051" y="4091678"/>
            <a:ext cx="9469120"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s-ES" sz="2400" b="1">
                <a:solidFill>
                  <a:schemeClr val="tx1">
                    <a:lumMod val="50000"/>
                    <a:lumOff val="50000"/>
                  </a:schemeClr>
                </a:solidFill>
                <a:latin typeface="+mn-lt"/>
                <a:ea typeface="Varela Round"/>
                <a:cs typeface="Varela Round"/>
                <a:sym typeface="Varela Round"/>
              </a:rPr>
              <a:t>Las herramientas digitales pueden utilizarse junto con la formación para mejorarla y reforzarla.</a:t>
            </a:r>
            <a:endParaRPr lang="en" sz="2400" b="1" dirty="0">
              <a:solidFill>
                <a:schemeClr val="tx1">
                  <a:lumMod val="50000"/>
                  <a:lumOff val="50000"/>
                </a:schemeClr>
              </a:solidFill>
              <a:latin typeface="+mn-lt"/>
              <a:ea typeface="Varela Round"/>
              <a:cs typeface="Varela Round"/>
              <a:sym typeface="Varela Round"/>
            </a:endParaRP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628051" y="4863168"/>
            <a:ext cx="946912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es-ES" sz="1800">
                <a:latin typeface="+mj-lt"/>
              </a:rPr>
              <a:t>No se puede aprender a utilizar un martillo, soldar o cocinar simplemente mirando una pantalla. Las herramientas digitales pueden utilizarse junto con la formación, pero no sustituyen a la experiencia práctica.</a:t>
            </a:r>
            <a:endParaRPr lang="en-US" sz="1800" dirty="0">
              <a:latin typeface="+mj-lt"/>
            </a:endParaRP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628051" y="2537655"/>
            <a:ext cx="9469120"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s-ES" sz="2800" b="1">
                <a:solidFill>
                  <a:schemeClr val="tx1">
                    <a:lumMod val="50000"/>
                    <a:lumOff val="50000"/>
                  </a:schemeClr>
                </a:solidFill>
                <a:latin typeface="+mn-lt"/>
                <a:ea typeface="Varela Round"/>
                <a:cs typeface="Varela Round"/>
                <a:sym typeface="Varela Round"/>
              </a:rPr>
              <a:t>La elección de las herramientas digitales debe basarse en los objetivos de aprendizaje</a:t>
            </a:r>
            <a:endParaRPr lang="it-IT" sz="2800" b="1" dirty="0">
              <a:solidFill>
                <a:schemeClr val="tx1">
                  <a:lumMod val="50000"/>
                  <a:lumOff val="50000"/>
                </a:schemeClr>
              </a:solidFill>
              <a:latin typeface="+mn-lt"/>
              <a:ea typeface="Varela Round"/>
              <a:cs typeface="Varela Round"/>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628051" y="3224861"/>
            <a:ext cx="946912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Font typeface="Arial" panose="020B0604020202020204" pitchFamily="34" charset="0"/>
              <a:buNone/>
            </a:pPr>
            <a:r>
              <a:rPr lang="es-ES" sz="1800">
                <a:latin typeface="+mj-lt"/>
              </a:rPr>
              <a:t>El uso de herramientas digitales debe considerarse siempre un objetivo de aprendizaje en sí mismo, y no sólo un medio para alcanzar un fin, ya que la digitalización tiene lugar en todos los sectores.</a:t>
            </a:r>
            <a:endParaRPr lang="en-US" sz="1800" dirty="0">
              <a:latin typeface="+mj-lt"/>
            </a:endParaRPr>
          </a:p>
        </p:txBody>
      </p:sp>
      <p:sp>
        <p:nvSpPr>
          <p:cNvPr id="11" name="Rettangolo con angoli arrotondati 10">
            <a:extLst>
              <a:ext uri="{FF2B5EF4-FFF2-40B4-BE49-F238E27FC236}">
                <a16:creationId xmlns:a16="http://schemas.microsoft.com/office/drawing/2014/main" id="{3B2CC8E6-B165-42E5-9082-267951626773}"/>
              </a:ext>
            </a:extLst>
          </p:cNvPr>
          <p:cNvSpPr/>
          <p:nvPr/>
        </p:nvSpPr>
        <p:spPr>
          <a:xfrm>
            <a:off x="451029" y="669816"/>
            <a:ext cx="2556667"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a:cs typeface="Poppins Medium" panose="00000600000000000000" pitchFamily="2" charset="0"/>
                <a:sym typeface="Varela Round"/>
              </a:rPr>
              <a:t>Objetivos de aprendizaje</a:t>
            </a:r>
            <a:endParaRPr lang="it-IT" sz="2000" b="1" dirty="0">
              <a:solidFill>
                <a:prstClr val="white"/>
              </a:solidFill>
              <a:cs typeface="Poppins Medium" panose="00000600000000000000" pitchFamily="2" charset="0"/>
            </a:endParaRP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10" name="CuadroTexto 4">
            <a:extLst>
              <a:ext uri="{FF2B5EF4-FFF2-40B4-BE49-F238E27FC236}">
                <a16:creationId xmlns:a16="http://schemas.microsoft.com/office/drawing/2014/main" id="{172FEC5A-08F4-43AF-8A78-32BD140C2A72}"/>
              </a:ext>
            </a:extLst>
          </p:cNvPr>
          <p:cNvSpPr txBox="1"/>
          <p:nvPr/>
        </p:nvSpPr>
        <p:spPr>
          <a:xfrm>
            <a:off x="523239" y="1451064"/>
            <a:ext cx="6760429"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a:latin typeface="+mj-lt"/>
                <a:ea typeface="Microsoft Sans Serif" panose="020B0604020202020204" pitchFamily="34" charset="0"/>
              </a:rPr>
              <a:t>2.1 </a:t>
            </a:r>
            <a:r>
              <a:rPr lang="es-ES" sz="2000">
                <a:latin typeface="+mj-lt"/>
                <a:ea typeface="Microsoft Sans Serif" panose="020B0604020202020204" pitchFamily="34" charset="0"/>
              </a:rPr>
              <a:t>Herramientas digitales y objetivos de aprendizaje</a:t>
            </a:r>
            <a:endParaRPr lang="en-AU" sz="2000" dirty="0">
              <a:latin typeface="+mj-lt"/>
              <a:ea typeface="Microsoft Sans Serif" panose="020B0604020202020204" pitchFamily="34" charset="0"/>
              <a:cs typeface="Poppins ExtraLight" panose="00000300000000000000" pitchFamily="2" charset="0"/>
            </a:endParaRPr>
          </a:p>
        </p:txBody>
      </p:sp>
    </p:spTree>
    <p:extLst>
      <p:ext uri="{BB962C8B-B14F-4D97-AF65-F5344CB8AC3E}">
        <p14:creationId xmlns:p14="http://schemas.microsoft.com/office/powerpoint/2010/main" val="3765068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79508" y="1861278"/>
            <a:ext cx="8492484" cy="3409137"/>
          </a:xfrm>
          <a:prstGeom prst="rect">
            <a:avLst/>
          </a:prstGeom>
          <a:noFill/>
        </p:spPr>
        <p:txBody>
          <a:bodyPr wrap="square" numCol="2" rtlCol="0">
            <a:noAutofit/>
          </a:bodyPr>
          <a:lstStyle/>
          <a:p>
            <a:pPr indent="-285750">
              <a:buFont typeface="Arial" panose="020B0604020202020204" pitchFamily="34" charset="0"/>
              <a:buChar char="•"/>
            </a:pPr>
            <a:r>
              <a:rPr lang="en-US" altLang="ko-KR" sz="2000" b="1">
                <a:cs typeface="Poppins Medium" panose="00000600000000000000" pitchFamily="2" charset="0"/>
              </a:rPr>
              <a:t>Formación y aprendizaje</a:t>
            </a:r>
            <a:endParaRPr lang="en-US" altLang="ko-KR" sz="2000" b="1" dirty="0">
              <a:cs typeface="Poppins Medium" panose="00000600000000000000" pitchFamily="2" charset="0"/>
            </a:endParaRPr>
          </a:p>
          <a:p>
            <a:pPr marL="284400" algn="just">
              <a:lnSpc>
                <a:spcPct val="120000"/>
              </a:lnSpc>
            </a:pPr>
            <a:r>
              <a:rPr lang="es-ES" sz="1600">
                <a:latin typeface="+mj-lt"/>
                <a:cs typeface="Poppins ExtraLight" panose="00000300000000000000" pitchFamily="2" charset="0"/>
              </a:rPr>
              <a:t>Para digitalizar la enseñanza, puede utilizar diversas herramientas y tecnologías, como programas de videoconferencia, sistemas de gestión del aprendizaje y herramientas de colaboración en línea</a:t>
            </a:r>
            <a:r>
              <a:rPr lang="en-US" sz="1600">
                <a:latin typeface="+mj-lt"/>
                <a:cs typeface="Poppins ExtraLight" panose="00000300000000000000" pitchFamily="2" charset="0"/>
              </a:rPr>
              <a:t>.</a:t>
            </a:r>
            <a:endParaRPr lang="en-US" sz="1600" dirty="0">
              <a:latin typeface="+mj-lt"/>
              <a:cs typeface="Poppins ExtraLight" panose="00000300000000000000" pitchFamily="2" charset="0"/>
            </a:endParaRPr>
          </a:p>
          <a:p>
            <a:pPr marL="284400" algn="just">
              <a:lnSpc>
                <a:spcPct val="120000"/>
              </a:lnSpc>
            </a:pPr>
            <a:endParaRPr lang="en-US" altLang="ko-KR" sz="1600" dirty="0">
              <a:solidFill>
                <a:srgbClr val="374151"/>
              </a:solidFill>
              <a:latin typeface="Söhne"/>
              <a:cs typeface="Poppins ExtraLight" panose="00000300000000000000" pitchFamily="2" charset="0"/>
            </a:endParaRPr>
          </a:p>
          <a:p>
            <a:pPr marL="284400" algn="just">
              <a:lnSpc>
                <a:spcPct val="120000"/>
              </a:lnSpc>
            </a:pPr>
            <a:r>
              <a:rPr lang="es-ES" altLang="ko-KR" sz="1600">
                <a:latin typeface="+mj-lt"/>
                <a:cs typeface="Poppins ExtraLight" panose="00000300000000000000" pitchFamily="2" charset="0"/>
              </a:rPr>
              <a:t>Existen muchas opciones diferentes, por lo que es recomendable investigar un poco para encontrar las mejores herramientas y técnicas para sus objetivos y metas de aprendizaje específicos</a:t>
            </a:r>
            <a:r>
              <a:rPr lang="en-US" altLang="ko-KR" sz="1600">
                <a:latin typeface="+mj-lt"/>
                <a:cs typeface="Poppins ExtraLight" panose="00000300000000000000" pitchFamily="2" charset="0"/>
              </a:rPr>
              <a:t>.</a:t>
            </a:r>
            <a:br>
              <a:rPr lang="en-US" altLang="ko-KR" sz="1600" dirty="0">
                <a:latin typeface="+mj-lt"/>
                <a:cs typeface="Poppins ExtraLight" panose="00000300000000000000" pitchFamily="2" charset="0"/>
              </a:rPr>
            </a:br>
            <a:endParaRPr lang="en-US" altLang="ko-KR" sz="1600" dirty="0">
              <a:latin typeface="+mj-lt"/>
              <a:cs typeface="Poppins ExtraLight" panose="00000300000000000000" pitchFamily="2" charset="0"/>
            </a:endParaRPr>
          </a:p>
          <a:p>
            <a:pPr marL="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ko-KR" sz="2000" b="1" i="0" u="none" strike="noStrike" kern="1200" cap="none" spc="0" normalizeH="0" baseline="0" noProof="0">
                <a:ln>
                  <a:noFill/>
                </a:ln>
                <a:solidFill>
                  <a:prstClr val="black"/>
                </a:solidFill>
                <a:effectLst/>
                <a:uLnTx/>
                <a:uFillTx/>
                <a:latin typeface="Calibri"/>
                <a:ea typeface="맑은 고딕" panose="020B0503020000020004" pitchFamily="34" charset="-127"/>
                <a:cs typeface="Poppins Medium" panose="00000600000000000000" pitchFamily="2" charset="0"/>
              </a:rPr>
              <a:t>Haz preguntas como:</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284400" marR="0" lvl="0" indent="0" algn="just" defTabSz="914400" rtl="0" eaLnBrk="1" fontAlgn="auto" latinLnBrk="0" hangingPunct="1">
              <a:lnSpc>
                <a:spcPct val="120000"/>
              </a:lnSpc>
              <a:spcBef>
                <a:spcPts val="0"/>
              </a:spcBef>
              <a:spcAft>
                <a:spcPts val="0"/>
              </a:spcAft>
              <a:buClrTx/>
              <a:buSzTx/>
              <a:buFontTx/>
              <a:buNone/>
              <a:tabLst/>
              <a:defRPr/>
            </a:pPr>
            <a:r>
              <a:rPr kumimoji="0" lang="en-US" altLang="ko-KR" sz="1600" b="0" i="0" u="none" strike="noStrike" kern="1200" cap="none" spc="0" normalizeH="0" baseline="0" noProof="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a:t>
            </a:r>
            <a:r>
              <a:rPr kumimoji="0" lang="es-ES" altLang="ko-KR" sz="1600" b="0" i="0" u="none" strike="noStrike" kern="1200" cap="none" spc="0" normalizeH="0" baseline="0" noProof="0">
                <a:ln>
                  <a:noFill/>
                </a:ln>
                <a:solidFill>
                  <a:prstClr val="black"/>
                </a:solidFill>
                <a:effectLst/>
                <a:uLnTx/>
                <a:uFillTx/>
                <a:latin typeface="Calibri Light"/>
                <a:ea typeface="맑은 고딕" panose="020B0503020000020004" pitchFamily="34" charset="-127"/>
                <a:cs typeface="Poppins ExtraLight" panose="00000300000000000000" pitchFamily="2" charset="0"/>
              </a:rPr>
              <a:t>¿Cómo apoyamos el aprendizaje creativo, colaborativo y auténtico</a:t>
            </a:r>
            <a:r>
              <a:rPr kumimoji="0" lang="en-US" altLang="ko-KR" sz="1600" b="0" i="0" u="none" strike="noStrike" kern="1200" cap="none" spc="0" normalizeH="0" baseline="0" noProof="0">
                <a:ln>
                  <a:noFill/>
                </a:ln>
                <a:solidFill>
                  <a:prstClr val="black"/>
                </a:solidFill>
                <a:effectLst/>
                <a:uLnTx/>
                <a:uFillTx/>
                <a:latin typeface="Calibri Light"/>
                <a:ea typeface="맑은 고딕" panose="020B0503020000020004" pitchFamily="34" charset="-127"/>
                <a:cs typeface="Poppins ExtraLight" panose="00000300000000000000" pitchFamily="2" charset="0"/>
              </a:rPr>
              <a:t>?</a:t>
            </a:r>
            <a:br>
              <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rPr>
            </a:br>
            <a:endPar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endParaRPr>
          </a:p>
          <a:p>
            <a:pPr marL="284400" marR="0" lvl="0" indent="0" algn="just" defTabSz="914400" rtl="0" eaLnBrk="1" fontAlgn="auto" latinLnBrk="0" hangingPunct="1">
              <a:lnSpc>
                <a:spcPct val="120000"/>
              </a:lnSpc>
              <a:spcBef>
                <a:spcPts val="0"/>
              </a:spcBef>
              <a:spcAft>
                <a:spcPts val="0"/>
              </a:spcAft>
              <a:buClrTx/>
              <a:buSzTx/>
              <a:buFontTx/>
              <a:buNone/>
              <a:tabLst/>
              <a:defRPr/>
            </a:pPr>
            <a:r>
              <a:rPr kumimoji="0" lang="en-US" altLang="ko-KR" sz="1600" b="0" i="0" u="none" strike="noStrike" kern="1200" cap="none" spc="0" normalizeH="0" baseline="0" noProof="0">
                <a:ln>
                  <a:noFill/>
                </a:ln>
                <a:solidFill>
                  <a:prstClr val="black"/>
                </a:solidFill>
                <a:effectLst/>
                <a:uLnTx/>
                <a:uFillTx/>
                <a:latin typeface="Calibri Light"/>
                <a:ea typeface="맑은 고딕" panose="020B0503020000020004" pitchFamily="34" charset="-127"/>
                <a:cs typeface="Poppins ExtraLight" panose="00000300000000000000" pitchFamily="2" charset="0"/>
              </a:rPr>
              <a:t>- </a:t>
            </a:r>
            <a:r>
              <a:rPr kumimoji="0" lang="es-ES" altLang="ko-KR" sz="1600" b="0" i="0" u="none" strike="noStrike" kern="1200" cap="none" spc="0" normalizeH="0" baseline="0" noProof="0">
                <a:ln>
                  <a:noFill/>
                </a:ln>
                <a:solidFill>
                  <a:prstClr val="black"/>
                </a:solidFill>
                <a:effectLst/>
                <a:uLnTx/>
                <a:uFillTx/>
                <a:latin typeface="Calibri Light"/>
                <a:ea typeface="맑은 고딕" panose="020B0503020000020004" pitchFamily="34" charset="-127"/>
                <a:cs typeface="Poppins ExtraLight" panose="00000300000000000000" pitchFamily="2" charset="0"/>
              </a:rPr>
              <a:t>¿Cómo podemos permitir que los estudiantes trabajen en proyectos de forma colaborativa</a:t>
            </a:r>
            <a:r>
              <a:rPr kumimoji="0" lang="en-US" altLang="ko-KR" sz="1600" b="0" i="0" u="none" strike="noStrike" kern="1200" cap="none" spc="0" normalizeH="0" baseline="0" noProof="0">
                <a:ln>
                  <a:noFill/>
                </a:ln>
                <a:solidFill>
                  <a:prstClr val="black"/>
                </a:solidFill>
                <a:effectLst/>
                <a:uLnTx/>
                <a:uFillTx/>
                <a:latin typeface="Calibri Light"/>
                <a:ea typeface="맑은 고딕" panose="020B0503020000020004" pitchFamily="34" charset="-127"/>
                <a:cs typeface="Poppins ExtraLight" panose="00000300000000000000" pitchFamily="2" charset="0"/>
              </a:rPr>
              <a:t>?</a:t>
            </a:r>
            <a:endPar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endParaRPr>
          </a:p>
          <a:p>
            <a:pPr marL="284400" marR="0" lvl="0" indent="0" algn="just" defTabSz="914400" rtl="0" eaLnBrk="1" fontAlgn="auto" latinLnBrk="0" hangingPunct="1">
              <a:lnSpc>
                <a:spcPct val="120000"/>
              </a:lnSpc>
              <a:spcBef>
                <a:spcPts val="0"/>
              </a:spcBef>
              <a:spcAft>
                <a:spcPts val="0"/>
              </a:spcAft>
              <a:buClrTx/>
              <a:buSzTx/>
              <a:buFontTx/>
              <a:buNone/>
              <a:tabLst/>
              <a:defRPr/>
            </a:pPr>
            <a:br>
              <a:rPr lang="en-US" altLang="ko-KR" sz="1600" dirty="0">
                <a:solidFill>
                  <a:prstClr val="black"/>
                </a:solidFill>
                <a:latin typeface="+mj-lt"/>
                <a:cs typeface="Poppins ExtraLight" panose="00000300000000000000" pitchFamily="2" charset="0"/>
              </a:rPr>
            </a:br>
            <a:r>
              <a:rPr lang="en-US" altLang="ko-KR" sz="1600">
                <a:solidFill>
                  <a:prstClr val="black"/>
                </a:solidFill>
                <a:latin typeface="+mj-lt"/>
                <a:cs typeface="Poppins ExtraLight" panose="00000300000000000000" pitchFamily="2" charset="0"/>
              </a:rPr>
              <a:t>- </a:t>
            </a:r>
            <a:r>
              <a:rPr lang="es-ES" altLang="ko-KR" sz="1600">
                <a:solidFill>
                  <a:prstClr val="black"/>
                </a:solidFill>
                <a:latin typeface="+mj-lt"/>
                <a:cs typeface="Poppins ExtraLight" panose="00000300000000000000" pitchFamily="2" charset="0"/>
              </a:rPr>
              <a:t>¿Cómo enseñamos competencias que no se tratan en clase</a:t>
            </a:r>
            <a:r>
              <a:rPr lang="en-US" altLang="ko-KR" sz="1600">
                <a:solidFill>
                  <a:prstClr val="black"/>
                </a:solidFill>
                <a:latin typeface="+mj-lt"/>
                <a:cs typeface="Poppins ExtraLight" panose="00000300000000000000" pitchFamily="2" charset="0"/>
              </a:rPr>
              <a:t>?</a:t>
            </a:r>
            <a:endParaRPr lang="en-US" altLang="ko-KR" sz="1600" dirty="0">
              <a:solidFill>
                <a:prstClr val="black"/>
              </a:solidFill>
              <a:latin typeface="+mj-lt"/>
              <a:cs typeface="Poppins ExtraLight" panose="00000300000000000000" pitchFamily="2" charset="0"/>
            </a:endParaRPr>
          </a:p>
          <a:p>
            <a:pPr marL="284400" marR="0" lvl="0" indent="0" algn="just" defTabSz="914400" rtl="0" eaLnBrk="1" fontAlgn="auto" latinLnBrk="0" hangingPunct="1">
              <a:lnSpc>
                <a:spcPct val="120000"/>
              </a:lnSpc>
              <a:spcBef>
                <a:spcPts val="0"/>
              </a:spcBef>
              <a:spcAft>
                <a:spcPts val="0"/>
              </a:spcAft>
              <a:buClrTx/>
              <a:buSzTx/>
              <a:buFontTx/>
              <a:buNone/>
              <a:tabLst/>
              <a:defRPr/>
            </a:pPr>
            <a:endParaRPr lang="en-US" altLang="ko-KR" sz="1600" dirty="0">
              <a:solidFill>
                <a:prstClr val="black"/>
              </a:solidFill>
              <a:latin typeface="+mj-lt"/>
              <a:cs typeface="Poppins ExtraLight" panose="00000300000000000000" pitchFamily="2" charset="0"/>
            </a:endParaRPr>
          </a:p>
          <a:p>
            <a:pPr marL="284400" marR="0" lvl="0" indent="0" algn="just" defTabSz="914400" rtl="0" eaLnBrk="1" fontAlgn="auto" latinLnBrk="0" hangingPunct="1">
              <a:lnSpc>
                <a:spcPct val="120000"/>
              </a:lnSpc>
              <a:spcBef>
                <a:spcPts val="0"/>
              </a:spcBef>
              <a:spcAft>
                <a:spcPts val="0"/>
              </a:spcAft>
              <a:buClrTx/>
              <a:buSzTx/>
              <a:buFontTx/>
              <a:buNone/>
              <a:tabLst/>
              <a:defRPr/>
            </a:pPr>
            <a:r>
              <a:rPr lang="en-US" altLang="ko-KR" sz="1600">
                <a:solidFill>
                  <a:prstClr val="black"/>
                </a:solidFill>
                <a:latin typeface="+mj-lt"/>
                <a:cs typeface="Poppins ExtraLight" panose="00000300000000000000" pitchFamily="2" charset="0"/>
              </a:rPr>
              <a:t>- ¿</a:t>
            </a:r>
            <a:r>
              <a:rPr lang="es-ES" altLang="ko-KR" sz="1600">
                <a:solidFill>
                  <a:prstClr val="black"/>
                </a:solidFill>
                <a:latin typeface="+mj-lt"/>
                <a:cs typeface="Poppins ExtraLight" panose="00000300000000000000" pitchFamily="2" charset="0"/>
              </a:rPr>
              <a:t>Cómo mejorar los resultados de aprendizaje de los alumnos con el aprendizaje digital</a:t>
            </a:r>
            <a:r>
              <a:rPr lang="en-US" altLang="ko-KR" sz="1600">
                <a:solidFill>
                  <a:prstClr val="black"/>
                </a:solidFill>
                <a:latin typeface="+mj-lt"/>
                <a:cs typeface="Poppins ExtraLight" panose="00000300000000000000" pitchFamily="2" charset="0"/>
              </a:rPr>
              <a:t>?</a:t>
            </a:r>
            <a:endParaRPr lang="en-US" altLang="ko-KR" sz="1600" dirty="0">
              <a:solidFill>
                <a:prstClr val="black"/>
              </a:solidFill>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9171992" y="3631149"/>
            <a:ext cx="824095"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6839"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2.2 Elegir la herramienta adecuada</a:t>
            </a:r>
            <a:endParaRPr lang="en-AU" sz="2000" dirty="0">
              <a:latin typeface="+mj-lt"/>
              <a:ea typeface="Microsoft Sans Serif" panose="020B0604020202020204" pitchFamily="34" charset="0"/>
              <a:cs typeface="Poppins ExtraLight" panose="00000300000000000000" pitchFamily="2" charset="0"/>
            </a:endParaRPr>
          </a:p>
        </p:txBody>
      </p:sp>
      <p:sp>
        <p:nvSpPr>
          <p:cNvPr id="17" name="Rettangolo con angoli arrotondati 16">
            <a:extLst>
              <a:ext uri="{FF2B5EF4-FFF2-40B4-BE49-F238E27FC236}">
                <a16:creationId xmlns:a16="http://schemas.microsoft.com/office/drawing/2014/main" id="{5B95716E-C3DF-4A56-8AB6-C63D97FF3F2A}"/>
              </a:ext>
            </a:extLst>
          </p:cNvPr>
          <p:cNvSpPr/>
          <p:nvPr/>
        </p:nvSpPr>
        <p:spPr>
          <a:xfrm>
            <a:off x="451029" y="669816"/>
            <a:ext cx="2617123"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a:cs typeface="Poppins Medium" panose="00000600000000000000" pitchFamily="2" charset="0"/>
                <a:sym typeface="Varela Round"/>
              </a:rPr>
              <a:t>Objetivos de aprendizaje</a:t>
            </a:r>
            <a:endParaRPr lang="it-IT" sz="2000" b="1" dirty="0">
              <a:solidFill>
                <a:prstClr val="white"/>
              </a:solidFill>
              <a:cs typeface="Poppins Medium" panose="00000600000000000000" pitchFamily="2" charset="0"/>
            </a:endParaRPr>
          </a:p>
        </p:txBody>
      </p:sp>
      <p:pic>
        <p:nvPicPr>
          <p:cNvPr id="18" name="Immagine 17">
            <a:extLst>
              <a:ext uri="{FF2B5EF4-FFF2-40B4-BE49-F238E27FC236}">
                <a16:creationId xmlns:a16="http://schemas.microsoft.com/office/drawing/2014/main" id="{1D2EE193-1B1C-4DD7-A5C8-16267C99B62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3065822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8937523" y="3631149"/>
            <a:ext cx="1058564"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1" name="Google Shape;536;p42">
            <a:extLst>
              <a:ext uri="{FF2B5EF4-FFF2-40B4-BE49-F238E27FC236}">
                <a16:creationId xmlns:a16="http://schemas.microsoft.com/office/drawing/2014/main" id="{0552E255-CDC8-4241-A53C-8D6B695529F7}"/>
              </a:ext>
            </a:extLst>
          </p:cNvPr>
          <p:cNvSpPr/>
          <p:nvPr/>
        </p:nvSpPr>
        <p:spPr>
          <a:xfrm>
            <a:off x="627233" y="2815300"/>
            <a:ext cx="4461881" cy="9720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t" anchorCtr="0">
            <a:noAutofit/>
          </a:bodyPr>
          <a:lstStyle/>
          <a:p>
            <a:pPr algn="l"/>
            <a:r>
              <a:rPr lang="en-GB" sz="2000" b="1">
                <a:solidFill>
                  <a:schemeClr val="dk1"/>
                </a:solidFill>
                <a:ea typeface="Varela Round"/>
                <a:cs typeface="Varela Round"/>
                <a:sym typeface="Varela Round"/>
              </a:rPr>
              <a:t>Comunicación</a:t>
            </a:r>
            <a:br>
              <a:rPr lang="en-GB" sz="2000" b="1" dirty="0">
                <a:solidFill>
                  <a:schemeClr val="dk1"/>
                </a:solidFill>
                <a:ea typeface="Varela Round"/>
                <a:cs typeface="Varela Round"/>
                <a:sym typeface="Varela Round"/>
              </a:rPr>
            </a:br>
            <a:r>
              <a:rPr lang="da-DK" dirty="0">
                <a:latin typeface="+mj-lt"/>
                <a:ea typeface="Microsoft Sans Serif" panose="020B0604020202020204" pitchFamily="34" charset="0"/>
                <a:sym typeface="Varela Round"/>
              </a:rPr>
              <a:t>O</a:t>
            </a:r>
            <a:r>
              <a:rPr lang="da-DK" dirty="0">
                <a:latin typeface="+mj-lt"/>
                <a:ea typeface="Microsoft Sans Serif" panose="020B0604020202020204" pitchFamily="34" charset="0"/>
              </a:rPr>
              <a:t>ral</a:t>
            </a:r>
            <a:r>
              <a:rPr lang="da-DK">
                <a:latin typeface="+mj-lt"/>
                <a:ea typeface="Microsoft Sans Serif" panose="020B0604020202020204" pitchFamily="34" charset="0"/>
              </a:rPr>
              <a:t>, escrita, y no verbal</a:t>
            </a:r>
            <a:endParaRPr lang="da-DK" dirty="0">
              <a:latin typeface="+mj-lt"/>
              <a:ea typeface="Microsoft Sans Serif" panose="020B0604020202020204" pitchFamily="34" charset="0"/>
            </a:endParaRPr>
          </a:p>
          <a:p>
            <a:pPr marL="0" lvl="0" indent="0" algn="l" rtl="0">
              <a:buNone/>
            </a:pPr>
            <a:endParaRPr lang="en-GB" altLang="ko-KR" sz="1600" dirty="0">
              <a:solidFill>
                <a:prstClr val="black"/>
              </a:solidFill>
              <a:latin typeface="Calibri Light" panose="020F0302020204030204"/>
              <a:cs typeface="Poppins ExtraLight" panose="00000300000000000000" pitchFamily="2" charset="0"/>
              <a:sym typeface="Varela Round"/>
            </a:endParaRPr>
          </a:p>
        </p:txBody>
      </p:sp>
      <p:sp>
        <p:nvSpPr>
          <p:cNvPr id="22" name="Google Shape;537;p42">
            <a:extLst>
              <a:ext uri="{FF2B5EF4-FFF2-40B4-BE49-F238E27FC236}">
                <a16:creationId xmlns:a16="http://schemas.microsoft.com/office/drawing/2014/main" id="{2684FE20-494A-4234-92BC-80D6F9C81166}"/>
              </a:ext>
            </a:extLst>
          </p:cNvPr>
          <p:cNvSpPr/>
          <p:nvPr/>
        </p:nvSpPr>
        <p:spPr>
          <a:xfrm>
            <a:off x="5230173" y="2368165"/>
            <a:ext cx="3695920" cy="1413028"/>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t" anchorCtr="0">
            <a:noAutofit/>
          </a:bodyPr>
          <a:lstStyle/>
          <a:p>
            <a:pPr lvl="0" algn="r">
              <a:buClr>
                <a:schemeClr val="dk1"/>
              </a:buClr>
              <a:buSzPts val="1100"/>
            </a:pPr>
            <a:r>
              <a:rPr lang="en-GB" sz="2000" b="1">
                <a:solidFill>
                  <a:schemeClr val="dk1"/>
                </a:solidFill>
                <a:ea typeface="Varela Round"/>
                <a:cs typeface="Varela Round"/>
                <a:sym typeface="Varela Round"/>
              </a:rPr>
              <a:t>Colaboración</a:t>
            </a:r>
            <a:r>
              <a:rPr lang="en-GB" b="1">
                <a:solidFill>
                  <a:schemeClr val="dk1"/>
                </a:solidFill>
                <a:ea typeface="Varela Round"/>
                <a:cs typeface="Varela Round"/>
                <a:sym typeface="Varela Round"/>
              </a:rPr>
              <a:t> </a:t>
            </a:r>
            <a:endParaRPr lang="en-GB" b="1" dirty="0">
              <a:solidFill>
                <a:schemeClr val="dk1"/>
              </a:solidFill>
              <a:ea typeface="Varela Round"/>
              <a:cs typeface="Varela Round"/>
              <a:sym typeface="Varela Round"/>
            </a:endParaRPr>
          </a:p>
          <a:p>
            <a:pPr lvl="0" algn="r">
              <a:lnSpc>
                <a:spcPct val="120000"/>
              </a:lnSpc>
              <a:buClr>
                <a:schemeClr val="dk1"/>
              </a:buClr>
              <a:buSzPts val="1100"/>
            </a:pPr>
            <a:r>
              <a:rPr lang="es-ES" altLang="ko-KR">
                <a:latin typeface="+mj-lt"/>
                <a:ea typeface="Microsoft Sans Serif" panose="020B0604020202020204" pitchFamily="34" charset="0"/>
              </a:rPr>
              <a:t>Trabajar con otras personas para hacer algo</a:t>
            </a:r>
            <a:endParaRPr lang="en-GB" altLang="ko-KR" dirty="0">
              <a:latin typeface="+mj-lt"/>
              <a:ea typeface="Microsoft Sans Serif" panose="020B0604020202020204" pitchFamily="34" charset="0"/>
              <a:sym typeface="Varela Round"/>
            </a:endParaRPr>
          </a:p>
        </p:txBody>
      </p:sp>
      <p:sp>
        <p:nvSpPr>
          <p:cNvPr id="23" name="Google Shape;538;p42">
            <a:extLst>
              <a:ext uri="{FF2B5EF4-FFF2-40B4-BE49-F238E27FC236}">
                <a16:creationId xmlns:a16="http://schemas.microsoft.com/office/drawing/2014/main" id="{C3E76256-EFFC-424A-8F27-6FBAD351A852}"/>
              </a:ext>
            </a:extLst>
          </p:cNvPr>
          <p:cNvSpPr/>
          <p:nvPr/>
        </p:nvSpPr>
        <p:spPr>
          <a:xfrm>
            <a:off x="627234" y="3944310"/>
            <a:ext cx="4461880" cy="15840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b" anchorCtr="0">
            <a:noAutofit/>
          </a:bodyPr>
          <a:lstStyle/>
          <a:p>
            <a:pPr>
              <a:lnSpc>
                <a:spcPct val="120000"/>
              </a:lnSpc>
              <a:buClr>
                <a:schemeClr val="dk1"/>
              </a:buClr>
              <a:buSzPts val="1100"/>
            </a:pPr>
            <a:r>
              <a:rPr lang="en-GB" sz="2000" b="1">
                <a:solidFill>
                  <a:schemeClr val="dk1"/>
                </a:solidFill>
                <a:ea typeface="Varela Round"/>
                <a:cs typeface="Varela Round"/>
                <a:sym typeface="Varela Round"/>
              </a:rPr>
              <a:t>Pensamiento Crítico</a:t>
            </a:r>
            <a:endParaRPr lang="en-GB" sz="1600" b="1" dirty="0">
              <a:solidFill>
                <a:schemeClr val="dk1"/>
              </a:solidFill>
              <a:ea typeface="Varela Round"/>
              <a:cs typeface="Varela Round"/>
              <a:sym typeface="Varela Round"/>
            </a:endParaRPr>
          </a:p>
          <a:p>
            <a:pPr>
              <a:lnSpc>
                <a:spcPct val="120000"/>
              </a:lnSpc>
              <a:buClr>
                <a:schemeClr val="dk1"/>
              </a:buClr>
              <a:buSzPts val="1100"/>
            </a:pPr>
            <a:r>
              <a:rPr lang="es-ES">
                <a:latin typeface="+mj-lt"/>
                <a:ea typeface="Microsoft Sans Serif" panose="020B0604020202020204" pitchFamily="34" charset="0"/>
                <a:sym typeface="Varela Round"/>
              </a:rPr>
              <a:t>Resolver problemas, Razonamiento, Pensamiento sistemático, juicios y decisiones</a:t>
            </a:r>
            <a:endParaRPr lang="en-GB" altLang="ko-KR" dirty="0">
              <a:latin typeface="+mj-lt"/>
              <a:ea typeface="Microsoft Sans Serif" panose="020B0604020202020204" pitchFamily="34" charset="0"/>
            </a:endParaRPr>
          </a:p>
        </p:txBody>
      </p:sp>
      <p:sp>
        <p:nvSpPr>
          <p:cNvPr id="24" name="Google Shape;539;p42">
            <a:extLst>
              <a:ext uri="{FF2B5EF4-FFF2-40B4-BE49-F238E27FC236}">
                <a16:creationId xmlns:a16="http://schemas.microsoft.com/office/drawing/2014/main" id="{98AD8A48-F95F-4FC4-8EC5-3276C3FA5CDD}"/>
              </a:ext>
            </a:extLst>
          </p:cNvPr>
          <p:cNvSpPr/>
          <p:nvPr/>
        </p:nvSpPr>
        <p:spPr>
          <a:xfrm>
            <a:off x="5230173" y="3868807"/>
            <a:ext cx="3707349" cy="1361003"/>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b" anchorCtr="0">
            <a:noAutofit/>
          </a:bodyPr>
          <a:lstStyle/>
          <a:p>
            <a:pPr algn="r">
              <a:lnSpc>
                <a:spcPct val="120000"/>
              </a:lnSpc>
              <a:buClr>
                <a:schemeClr val="dk1"/>
              </a:buClr>
              <a:buSzPts val="1100"/>
            </a:pPr>
            <a:r>
              <a:rPr lang="en-GB" sz="2000" b="1">
                <a:solidFill>
                  <a:schemeClr val="dk1"/>
                </a:solidFill>
                <a:ea typeface="Varela Round"/>
                <a:cs typeface="Varela Round"/>
                <a:sym typeface="Varela Round"/>
              </a:rPr>
              <a:t>Creatividad</a:t>
            </a:r>
            <a:endParaRPr lang="en-GB" sz="1600" dirty="0">
              <a:solidFill>
                <a:schemeClr val="dk1"/>
              </a:solidFill>
              <a:cs typeface="Varela Round"/>
              <a:sym typeface="Varela Round"/>
            </a:endParaRPr>
          </a:p>
          <a:p>
            <a:pPr lvl="0" algn="r">
              <a:lnSpc>
                <a:spcPct val="120000"/>
              </a:lnSpc>
              <a:buClr>
                <a:schemeClr val="dk1"/>
              </a:buClr>
              <a:buSzPts val="1100"/>
            </a:pPr>
            <a:r>
              <a:rPr lang="es-ES">
                <a:latin typeface="+mj-lt"/>
                <a:ea typeface="Microsoft Sans Serif" panose="020B0604020202020204" pitchFamily="34" charset="0"/>
              </a:rPr>
              <a:t>Trabajar de forma creativa con los demás, aplicar la innovación</a:t>
            </a:r>
            <a:endParaRPr lang="en-GB" altLang="ko-KR" dirty="0">
              <a:latin typeface="+mj-lt"/>
              <a:ea typeface="Microsoft Sans Serif" panose="020B0604020202020204" pitchFamily="34" charset="0"/>
            </a:endParaRPr>
          </a:p>
        </p:txBody>
      </p:sp>
      <p:sp>
        <p:nvSpPr>
          <p:cNvPr id="25" name="Google Shape;540;p42">
            <a:extLst>
              <a:ext uri="{FF2B5EF4-FFF2-40B4-BE49-F238E27FC236}">
                <a16:creationId xmlns:a16="http://schemas.microsoft.com/office/drawing/2014/main" id="{0F819ADC-6DF8-41ED-ACF7-E45822ABCB44}"/>
              </a:ext>
            </a:extLst>
          </p:cNvPr>
          <p:cNvSpPr/>
          <p:nvPr/>
        </p:nvSpPr>
        <p:spPr>
          <a:xfrm>
            <a:off x="4116984" y="2814210"/>
            <a:ext cx="1961100" cy="1961100"/>
          </a:xfrm>
          <a:prstGeom prst="pie">
            <a:avLst>
              <a:gd name="adj1" fmla="val 10788866"/>
              <a:gd name="adj2" fmla="val 1620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dirty="0"/>
          </a:p>
        </p:txBody>
      </p:sp>
      <p:sp>
        <p:nvSpPr>
          <p:cNvPr id="27" name="Google Shape;541;p42">
            <a:extLst>
              <a:ext uri="{FF2B5EF4-FFF2-40B4-BE49-F238E27FC236}">
                <a16:creationId xmlns:a16="http://schemas.microsoft.com/office/drawing/2014/main" id="{D49826D5-2CDC-4EE1-AC75-87B9C2785CE3}"/>
              </a:ext>
            </a:extLst>
          </p:cNvPr>
          <p:cNvSpPr/>
          <p:nvPr/>
        </p:nvSpPr>
        <p:spPr>
          <a:xfrm rot="5400000">
            <a:off x="4254513" y="2806590"/>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8" name="Google Shape;542;p42">
            <a:extLst>
              <a:ext uri="{FF2B5EF4-FFF2-40B4-BE49-F238E27FC236}">
                <a16:creationId xmlns:a16="http://schemas.microsoft.com/office/drawing/2014/main" id="{66236855-DF07-4B95-854A-7ECD426FE12D}"/>
              </a:ext>
            </a:extLst>
          </p:cNvPr>
          <p:cNvSpPr/>
          <p:nvPr/>
        </p:nvSpPr>
        <p:spPr>
          <a:xfrm rot="10800000">
            <a:off x="4243083" y="2888257"/>
            <a:ext cx="1961100" cy="1961100"/>
          </a:xfrm>
          <a:prstGeom prst="pie">
            <a:avLst>
              <a:gd name="adj1" fmla="val 10788866"/>
              <a:gd name="adj2" fmla="val 1620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9" name="Google Shape;543;p42">
            <a:extLst>
              <a:ext uri="{FF2B5EF4-FFF2-40B4-BE49-F238E27FC236}">
                <a16:creationId xmlns:a16="http://schemas.microsoft.com/office/drawing/2014/main" id="{E609437D-304B-4182-BE79-1D0250638F42}"/>
              </a:ext>
            </a:extLst>
          </p:cNvPr>
          <p:cNvSpPr/>
          <p:nvPr/>
        </p:nvSpPr>
        <p:spPr>
          <a:xfrm rot="-5400000">
            <a:off x="4105554" y="2964273"/>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30" name="Google Shape;544;p42">
            <a:extLst>
              <a:ext uri="{FF2B5EF4-FFF2-40B4-BE49-F238E27FC236}">
                <a16:creationId xmlns:a16="http://schemas.microsoft.com/office/drawing/2014/main" id="{B0D2C5CA-4DF3-46DA-BF83-C9F8BC01DF20}"/>
              </a:ext>
            </a:extLst>
          </p:cNvPr>
          <p:cNvSpPr/>
          <p:nvPr/>
        </p:nvSpPr>
        <p:spPr>
          <a:xfrm>
            <a:off x="4560847" y="3230892"/>
            <a:ext cx="360000" cy="360000"/>
          </a:xfrm>
          <a:prstGeom prst="rect">
            <a:avLst/>
          </a:prstGeom>
        </p:spPr>
        <p:txBody>
          <a:bodyPr>
            <a:prstTxWarp prst="textPlain">
              <a:avLst/>
            </a:prstTxWarp>
          </a:bodyPr>
          <a:lstStyle/>
          <a:p>
            <a:pPr lvl="0" algn="ctr"/>
            <a:r>
              <a:rPr lang="en-GB" sz="1400" b="1" dirty="0">
                <a:solidFill>
                  <a:schemeClr val="lt1"/>
                </a:solidFill>
                <a:latin typeface="+mj-lt"/>
              </a:rPr>
              <a:t>C</a:t>
            </a:r>
            <a:endParaRPr lang="en-GB" sz="1400" b="1" i="0" dirty="0">
              <a:ln>
                <a:noFill/>
              </a:ln>
              <a:solidFill>
                <a:schemeClr val="lt1"/>
              </a:solidFill>
              <a:latin typeface="+mj-lt"/>
            </a:endParaRPr>
          </a:p>
        </p:txBody>
      </p:sp>
      <p:sp>
        <p:nvSpPr>
          <p:cNvPr id="31" name="Google Shape;545;p42">
            <a:extLst>
              <a:ext uri="{FF2B5EF4-FFF2-40B4-BE49-F238E27FC236}">
                <a16:creationId xmlns:a16="http://schemas.microsoft.com/office/drawing/2014/main" id="{73CCFACB-9645-4956-984D-67751D76BDAF}"/>
              </a:ext>
            </a:extLst>
          </p:cNvPr>
          <p:cNvSpPr/>
          <p:nvPr/>
        </p:nvSpPr>
        <p:spPr>
          <a:xfrm>
            <a:off x="5384851" y="3237155"/>
            <a:ext cx="360000" cy="358770"/>
          </a:xfrm>
          <a:prstGeom prst="rect">
            <a:avLst/>
          </a:prstGeom>
        </p:spPr>
        <p:txBody>
          <a:bodyPr>
            <a:prstTxWarp prst="textPlain">
              <a:avLst/>
            </a:prstTxWarp>
          </a:bodyPr>
          <a:lstStyle/>
          <a:p>
            <a:pPr lvl="0" algn="ctr"/>
            <a:r>
              <a:rPr lang="en-GB" b="1" i="0" dirty="0">
                <a:ln>
                  <a:noFill/>
                </a:ln>
                <a:latin typeface="+mj-lt"/>
              </a:rPr>
              <a:t>C</a:t>
            </a:r>
          </a:p>
        </p:txBody>
      </p:sp>
      <p:sp>
        <p:nvSpPr>
          <p:cNvPr id="32" name="Google Shape;546;p42">
            <a:extLst>
              <a:ext uri="{FF2B5EF4-FFF2-40B4-BE49-F238E27FC236}">
                <a16:creationId xmlns:a16="http://schemas.microsoft.com/office/drawing/2014/main" id="{6E6A6C44-CEA3-4E01-879D-244696752F81}"/>
              </a:ext>
            </a:extLst>
          </p:cNvPr>
          <p:cNvSpPr/>
          <p:nvPr/>
        </p:nvSpPr>
        <p:spPr>
          <a:xfrm>
            <a:off x="4560847" y="4128525"/>
            <a:ext cx="360000" cy="360000"/>
          </a:xfrm>
          <a:prstGeom prst="rect">
            <a:avLst/>
          </a:prstGeom>
        </p:spPr>
        <p:txBody>
          <a:bodyPr>
            <a:prstTxWarp prst="textPlain">
              <a:avLst/>
            </a:prstTxWarp>
          </a:bodyPr>
          <a:lstStyle/>
          <a:p>
            <a:pPr lvl="0" algn="ctr"/>
            <a:r>
              <a:rPr lang="en-GB" b="1" i="0" dirty="0">
                <a:ln>
                  <a:noFill/>
                </a:ln>
                <a:latin typeface="+mj-lt"/>
              </a:rPr>
              <a:t>C</a:t>
            </a:r>
          </a:p>
        </p:txBody>
      </p:sp>
      <p:sp>
        <p:nvSpPr>
          <p:cNvPr id="33" name="Google Shape;547;p42">
            <a:extLst>
              <a:ext uri="{FF2B5EF4-FFF2-40B4-BE49-F238E27FC236}">
                <a16:creationId xmlns:a16="http://schemas.microsoft.com/office/drawing/2014/main" id="{9A4050EB-F97A-4448-9AB8-67FDC5CC42A6}"/>
              </a:ext>
            </a:extLst>
          </p:cNvPr>
          <p:cNvSpPr/>
          <p:nvPr/>
        </p:nvSpPr>
        <p:spPr>
          <a:xfrm>
            <a:off x="5384851" y="4134788"/>
            <a:ext cx="360000" cy="358770"/>
          </a:xfrm>
          <a:prstGeom prst="rect">
            <a:avLst/>
          </a:prstGeom>
        </p:spPr>
        <p:txBody>
          <a:bodyPr>
            <a:prstTxWarp prst="textPlain">
              <a:avLst/>
            </a:prstTxWarp>
          </a:bodyPr>
          <a:lstStyle/>
          <a:p>
            <a:pPr lvl="0" algn="ctr"/>
            <a:r>
              <a:rPr lang="en-GB" b="1" i="0" dirty="0">
                <a:ln>
                  <a:noFill/>
                </a:ln>
                <a:solidFill>
                  <a:schemeClr val="lt1"/>
                </a:solidFill>
                <a:latin typeface="+mj-lt"/>
              </a:rPr>
              <a:t>C</a:t>
            </a:r>
          </a:p>
        </p:txBody>
      </p:sp>
      <p:sp>
        <p:nvSpPr>
          <p:cNvPr id="19" name="Rettangolo con angoli arrotondati 18">
            <a:extLst>
              <a:ext uri="{FF2B5EF4-FFF2-40B4-BE49-F238E27FC236}">
                <a16:creationId xmlns:a16="http://schemas.microsoft.com/office/drawing/2014/main" id="{35205F04-7CF5-4352-8CD0-F5896BEA4676}"/>
              </a:ext>
            </a:extLst>
          </p:cNvPr>
          <p:cNvSpPr/>
          <p:nvPr/>
        </p:nvSpPr>
        <p:spPr>
          <a:xfrm>
            <a:off x="451029" y="669816"/>
            <a:ext cx="262468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a:cs typeface="Poppins Medium" panose="00000600000000000000" pitchFamily="2" charset="0"/>
                <a:sym typeface="Varela Round"/>
              </a:rPr>
              <a:t>Objetivos de aprendizaje</a:t>
            </a:r>
            <a:endParaRPr lang="it-IT" sz="2000" b="1" dirty="0">
              <a:solidFill>
                <a:prstClr val="white"/>
              </a:solidFill>
              <a:cs typeface="Poppins Medium" panose="00000600000000000000" pitchFamily="2" charset="0"/>
            </a:endParaRPr>
          </a:p>
        </p:txBody>
      </p:sp>
      <p:sp>
        <p:nvSpPr>
          <p:cNvPr id="26" name="CuadroTexto 4">
            <a:extLst>
              <a:ext uri="{FF2B5EF4-FFF2-40B4-BE49-F238E27FC236}">
                <a16:creationId xmlns:a16="http://schemas.microsoft.com/office/drawing/2014/main" id="{2EBEE1CA-BF08-4898-B262-CF2C123DF739}"/>
              </a:ext>
            </a:extLst>
          </p:cNvPr>
          <p:cNvSpPr txBox="1"/>
          <p:nvPr/>
        </p:nvSpPr>
        <p:spPr>
          <a:xfrm>
            <a:off x="466822" y="1714214"/>
            <a:ext cx="8548050" cy="646331"/>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s-ES">
                <a:latin typeface="+mj-lt"/>
                <a:ea typeface="Microsoft Sans Serif" panose="020B0604020202020204" pitchFamily="34" charset="0"/>
                <a:cs typeface="Poppins ExtraLight" panose="00000300000000000000" pitchFamily="2" charset="0"/>
              </a:rPr>
              <a:t>Las competencias del siglo XXI deben tenerse siempre en cuenta a la hora de determinar los objetivos de aprendizaje. Las cuatro C </a:t>
            </a:r>
            <a:r>
              <a:rPr lang="en-US">
                <a:latin typeface="+mj-lt"/>
                <a:ea typeface="Microsoft Sans Serif" panose="020B0604020202020204" pitchFamily="34" charset="0"/>
                <a:cs typeface="Poppins ExtraLight" panose="00000300000000000000" pitchFamily="2" charset="0"/>
              </a:rPr>
              <a:t>:</a:t>
            </a:r>
            <a:endParaRPr lang="en-AU" dirty="0">
              <a:latin typeface="+mj-lt"/>
              <a:ea typeface="Microsoft Sans Serif" panose="020B0604020202020204" pitchFamily="34" charset="0"/>
              <a:cs typeface="Poppins ExtraLight" panose="00000300000000000000" pitchFamily="2" charset="0"/>
            </a:endParaRPr>
          </a:p>
        </p:txBody>
      </p:sp>
      <p:pic>
        <p:nvPicPr>
          <p:cNvPr id="34" name="Immagine 33">
            <a:extLst>
              <a:ext uri="{FF2B5EF4-FFF2-40B4-BE49-F238E27FC236}">
                <a16:creationId xmlns:a16="http://schemas.microsoft.com/office/drawing/2014/main" id="{48AFF417-1FF8-45C0-97B9-8D75C0E4B00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35" name="CuadroTexto 4">
            <a:extLst>
              <a:ext uri="{FF2B5EF4-FFF2-40B4-BE49-F238E27FC236}">
                <a16:creationId xmlns:a16="http://schemas.microsoft.com/office/drawing/2014/main" id="{1FFEEC48-1958-4149-B83C-6B10762B69C2}"/>
              </a:ext>
            </a:extLst>
          </p:cNvPr>
          <p:cNvSpPr txBox="1"/>
          <p:nvPr/>
        </p:nvSpPr>
        <p:spPr>
          <a:xfrm>
            <a:off x="523240" y="1250839"/>
            <a:ext cx="4456839"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2.2 Elegir la herramienta adecuada</a:t>
            </a:r>
            <a:endParaRPr lang="en-AU" sz="2000" dirty="0">
              <a:latin typeface="+mj-lt"/>
              <a:ea typeface="Microsoft Sans Serif" panose="020B0604020202020204" pitchFamily="34" charset="0"/>
              <a:cs typeface="Poppins ExtraLight" panose="00000300000000000000" pitchFamily="2" charset="0"/>
            </a:endParaRPr>
          </a:p>
        </p:txBody>
      </p:sp>
    </p:spTree>
    <p:extLst>
      <p:ext uri="{BB962C8B-B14F-4D97-AF65-F5344CB8AC3E}">
        <p14:creationId xmlns:p14="http://schemas.microsoft.com/office/powerpoint/2010/main" val="42684536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2594452"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a:cs typeface="Poppins Medium" panose="00000600000000000000" pitchFamily="2" charset="0"/>
                <a:sym typeface="Varela Round"/>
              </a:rPr>
              <a:t>Objetivos de aprendizaje</a:t>
            </a:r>
            <a:endParaRPr lang="it-IT"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4880" y="2245780"/>
            <a:ext cx="7272000" cy="1416748"/>
          </a:xfrm>
          <a:prstGeom prst="rect">
            <a:avLst/>
          </a:prstGeom>
          <a:noFill/>
        </p:spPr>
        <p:txBody>
          <a:bodyPr wrap="square" numCol="1" rtlCol="0">
            <a:noAutofit/>
          </a:bodyPr>
          <a:lstStyle/>
          <a:p>
            <a:pPr marL="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1">
                <a:solidFill>
                  <a:prstClr val="black"/>
                </a:solidFill>
                <a:latin typeface="Calibri"/>
                <a:ea typeface="맑은 고딕" panose="020B0503020000020004" pitchFamily="34" charset="-127"/>
                <a:cs typeface="Poppins Medium" panose="00000600000000000000" pitchFamily="2" charset="0"/>
              </a:rPr>
              <a:t>Progreso y retroalimentación</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284400" marR="0" lvl="0" indent="0" algn="l" defTabSz="914400" rtl="0" eaLnBrk="1" fontAlgn="auto" latinLnBrk="0" hangingPunct="1">
              <a:lnSpc>
                <a:spcPct val="120000"/>
              </a:lnSpc>
              <a:spcBef>
                <a:spcPts val="0"/>
              </a:spcBef>
              <a:spcAft>
                <a:spcPts val="0"/>
              </a:spcAft>
              <a:buClrTx/>
              <a:buSzTx/>
              <a:buFontTx/>
              <a:buNone/>
              <a:tabLst/>
              <a:defRPr/>
            </a:pPr>
            <a:r>
              <a:rPr lang="es-ES" sz="1600">
                <a:solidFill>
                  <a:prstClr val="black"/>
                </a:solidFill>
                <a:latin typeface="Calibri Light" panose="020F0302020204030204"/>
              </a:rPr>
              <a:t>Las herramientas digitales pueden utilizarse para seguir los progresos de los alumnos y proporcionarles información sobre su rendimiento, lo que puede ser útil tanto para los estudiantes como para los educadores.</a:t>
            </a:r>
            <a:endParaRPr lang="en-US" altLang="ko-KR" sz="1600" dirty="0">
              <a:solidFill>
                <a:prstClr val="black"/>
              </a:solidFill>
              <a:latin typeface="Calibri Light" panose="020F0302020204030204"/>
            </a:endParaRPr>
          </a:p>
        </p:txBody>
      </p:sp>
      <p:sp>
        <p:nvSpPr>
          <p:cNvPr id="11" name="TextBox 54">
            <a:extLst>
              <a:ext uri="{FF2B5EF4-FFF2-40B4-BE49-F238E27FC236}">
                <a16:creationId xmlns:a16="http://schemas.microsoft.com/office/drawing/2014/main" id="{469A6D6B-69A1-4FF7-A4BD-4C4BC6E53D7D}"/>
              </a:ext>
            </a:extLst>
          </p:cNvPr>
          <p:cNvSpPr txBox="1"/>
          <p:nvPr/>
        </p:nvSpPr>
        <p:spPr>
          <a:xfrm>
            <a:off x="624880" y="3813766"/>
            <a:ext cx="7272000" cy="1980544"/>
          </a:xfrm>
          <a:prstGeom prst="rect">
            <a:avLst/>
          </a:prstGeom>
          <a:noFill/>
        </p:spPr>
        <p:txBody>
          <a:bodyPr wrap="square" numCol="1" rtlCol="0">
            <a:noAutofit/>
          </a:bodyPr>
          <a:lstStyle/>
          <a:p>
            <a:pPr lvl="0" indent="-285750">
              <a:buFont typeface="Arial" panose="020B0604020202020204" pitchFamily="34" charset="0"/>
              <a:buChar char="•"/>
            </a:pPr>
            <a:r>
              <a:rPr lang="en-US" altLang="ko-KR" sz="2000" b="1">
                <a:solidFill>
                  <a:prstClr val="black"/>
                </a:solidFill>
                <a:cs typeface="Poppins Medium" panose="00000600000000000000" pitchFamily="2" charset="0"/>
              </a:rPr>
              <a:t>Dividir los objetivos</a:t>
            </a:r>
          </a:p>
          <a:p>
            <a:pPr marL="284400" lvl="0">
              <a:lnSpc>
                <a:spcPct val="120000"/>
              </a:lnSpc>
            </a:pPr>
            <a:r>
              <a:rPr lang="es-ES" altLang="ko-KR" sz="1600">
                <a:solidFill>
                  <a:prstClr val="black"/>
                </a:solidFill>
                <a:latin typeface="Calibri Light" panose="020F0302020204030204"/>
                <a:cs typeface="Poppins ExtraLight" panose="00000300000000000000" pitchFamily="2" charset="0"/>
              </a:rPr>
              <a:t>Un buen curso permitirá a los participantes aprender a su propio ritmo, y puedes ayudarles a alcanzar esa meta dividiendo el curso en objetivos más pequeños y alcanzables. Al dar a los participantes una serie de tareas manejables en las que pueden trabajar a lo largo del tiempo, es menos probable que se frustren y abandonen el curso</a:t>
            </a:r>
            <a:r>
              <a:rPr lang="en-US" altLang="ko-KR" sz="1600">
                <a:solidFill>
                  <a:prstClr val="black"/>
                </a:solidFill>
                <a:latin typeface="Calibri Light" panose="020F0302020204030204"/>
                <a:cs typeface="Poppins ExtraLight" panose="00000300000000000000" pitchFamily="2" charset="0"/>
              </a:rPr>
              <a:t>.</a:t>
            </a:r>
            <a:endParaRPr lang="en-US" altLang="ko-KR" sz="1600" dirty="0">
              <a:solidFill>
                <a:prstClr val="black"/>
              </a:solidFill>
              <a:latin typeface="Calibri Light" panose="020F0302020204030204"/>
              <a:cs typeface="Poppins ExtraLight" panose="00000300000000000000" pitchFamily="2" charset="0"/>
            </a:endParaRP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40" y="1663054"/>
            <a:ext cx="9208589" cy="369332"/>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s-ES">
                <a:latin typeface="+mj-lt"/>
                <a:ea typeface="Microsoft Sans Serif" panose="020B0604020202020204" pitchFamily="34" charset="0"/>
              </a:rPr>
              <a:t>¿Cómo pueden ayudar las herramientas digitales a alcanzar los objetivos de aprendizaje?</a:t>
            </a:r>
            <a:endParaRPr lang="en-AU" dirty="0">
              <a:latin typeface="+mj-lt"/>
              <a:ea typeface="Microsoft Sans Serif" panose="020B0604020202020204" pitchFamily="34"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3074" name="Picture 2" descr="EdwordLearning (@EdwordLearning) / Twitter">
            <a:extLst>
              <a:ext uri="{FF2B5EF4-FFF2-40B4-BE49-F238E27FC236}">
                <a16:creationId xmlns:a16="http://schemas.microsoft.com/office/drawing/2014/main" id="{DFE201E9-F087-FEFC-075F-6C8FFC257BEE}"/>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005312" y="2245780"/>
            <a:ext cx="4117675" cy="2720104"/>
          </a:xfrm>
          <a:prstGeom prst="rect">
            <a:avLst/>
          </a:prstGeom>
          <a:noFill/>
          <a:extLst>
            <a:ext uri="{909E8E84-426E-40DD-AFC4-6F175D3DCCD1}">
              <a14:hiddenFill xmlns:a14="http://schemas.microsoft.com/office/drawing/2010/main">
                <a:solidFill>
                  <a:srgbClr val="FFFFFF"/>
                </a:solidFill>
              </a14:hiddenFill>
            </a:ext>
          </a:extLst>
        </p:spPr>
      </p:pic>
      <p:sp>
        <p:nvSpPr>
          <p:cNvPr id="10" name="CuadroTexto 4">
            <a:extLst>
              <a:ext uri="{FF2B5EF4-FFF2-40B4-BE49-F238E27FC236}">
                <a16:creationId xmlns:a16="http://schemas.microsoft.com/office/drawing/2014/main" id="{9DA1241B-B635-436C-84BA-DDE19CFA86A8}"/>
              </a:ext>
            </a:extLst>
          </p:cNvPr>
          <p:cNvSpPr txBox="1"/>
          <p:nvPr/>
        </p:nvSpPr>
        <p:spPr>
          <a:xfrm>
            <a:off x="523240" y="1250839"/>
            <a:ext cx="4456839"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2.2 Elegir la herramienta adecuada</a:t>
            </a:r>
            <a:endParaRPr lang="en-AU" sz="2000" dirty="0">
              <a:latin typeface="+mj-lt"/>
              <a:ea typeface="Microsoft Sans Serif" panose="020B0604020202020204" pitchFamily="34" charset="0"/>
              <a:cs typeface="Poppins ExtraLight" panose="00000300000000000000" pitchFamily="2" charset="0"/>
            </a:endParaRPr>
          </a:p>
        </p:txBody>
      </p:sp>
    </p:spTree>
    <p:extLst>
      <p:ext uri="{BB962C8B-B14F-4D97-AF65-F5344CB8AC3E}">
        <p14:creationId xmlns:p14="http://schemas.microsoft.com/office/powerpoint/2010/main" val="4202998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655318" y="2513055"/>
            <a:ext cx="5544145" cy="1008233"/>
          </a:xfrm>
          <a:prstGeom prst="roundRect">
            <a:avLst>
              <a:gd name="adj" fmla="val 50000"/>
            </a:avLst>
          </a:prstGeom>
          <a:gradFill flip="none" rotWithShape="1">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tileRect t="-100000" r="-100000"/>
          </a:gradFill>
          <a:ln>
            <a:noFill/>
          </a:ln>
          <a:effectLst>
            <a:outerShdw sx="1000" sy="1000" algn="ctr" rotWithShape="0">
              <a:srgbClr val="000000"/>
            </a:outerShdw>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a:r>
              <a:rPr lang="en-US" sz="1800" b="1">
                <a:effectLst/>
                <a:latin typeface="Calibri" panose="020F0502020204030204" pitchFamily="34" charset="0"/>
                <a:ea typeface="Times New Roman" panose="02020603050405020304" pitchFamily="18" charset="0"/>
                <a:cs typeface="Times New Roman" panose="02020603050405020304" pitchFamily="18" charset="0"/>
              </a:rPr>
              <a:t>Optimización de la EFP digital: Herramientas y recursos digitales – Plataformas y objetivos de aprendizaje</a:t>
            </a: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cxnSp>
        <p:nvCxnSpPr>
          <p:cNvPr id="38" name="Google Shape;334;p29">
            <a:extLst>
              <a:ext uri="{FF2B5EF4-FFF2-40B4-BE49-F238E27FC236}">
                <a16:creationId xmlns:a16="http://schemas.microsoft.com/office/drawing/2014/main" id="{97990306-F7B1-48C5-861D-268E5BF98AEA}"/>
              </a:ext>
            </a:extLst>
          </p:cNvPr>
          <p:cNvCxnSpPr>
            <a:cxnSpLocks noChangeAspect="1"/>
          </p:cNvCxnSpPr>
          <p:nvPr/>
        </p:nvCxnSpPr>
        <p:spPr>
          <a:xfrm>
            <a:off x="528320" y="3631149"/>
            <a:ext cx="604797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1" name="CuadroTexto 4">
            <a:extLst>
              <a:ext uri="{FF2B5EF4-FFF2-40B4-BE49-F238E27FC236}">
                <a16:creationId xmlns:a16="http://schemas.microsoft.com/office/drawing/2014/main" id="{39BA6DD8-D9B4-4EE7-99D6-32CFB0371C53}"/>
              </a:ext>
            </a:extLst>
          </p:cNvPr>
          <p:cNvSpPr txBox="1"/>
          <p:nvPr/>
        </p:nvSpPr>
        <p:spPr>
          <a:xfrm>
            <a:off x="675242" y="3740993"/>
            <a:ext cx="4391280" cy="461665"/>
          </a:xfrm>
          <a:prstGeom prst="rect">
            <a:avLst/>
          </a:prstGeom>
          <a:noFill/>
        </p:spPr>
        <p:txBody>
          <a:bodyPr wrap="square" rtlCol="0">
            <a:spAutoFit/>
          </a:bodyPr>
          <a:lstStyle/>
          <a:p>
            <a:pPr marL="216000" lvl="0">
              <a:spcBef>
                <a:spcPts val="5"/>
              </a:spcBef>
              <a:tabLst>
                <a:tab pos="1205230" algn="l"/>
                <a:tab pos="1926589" algn="l"/>
                <a:tab pos="2915920" algn="l"/>
                <a:tab pos="3444875" algn="l"/>
                <a:tab pos="4383405" algn="l"/>
                <a:tab pos="6796405" algn="l"/>
              </a:tabLst>
              <a:defRPr/>
            </a:pPr>
            <a:r>
              <a:rPr lang="en-GB" sz="2400">
                <a:latin typeface="+mj-lt"/>
                <a:ea typeface="Microsoft Sans Serif" panose="020B0604020202020204" pitchFamily="34" charset="0"/>
                <a:cs typeface="Poppins ExtraLight" panose="00000300000000000000" pitchFamily="2" charset="0"/>
              </a:rPr>
              <a:t>Socio: </a:t>
            </a:r>
            <a:r>
              <a:rPr lang="en-GB" sz="2400" dirty="0">
                <a:solidFill>
                  <a:schemeClr val="tx1">
                    <a:lumMod val="50000"/>
                    <a:lumOff val="50000"/>
                  </a:schemeClr>
                </a:solidFill>
                <a:ea typeface="Microsoft Sans Serif" panose="020B0604020202020204" pitchFamily="34" charset="0"/>
                <a:cs typeface="Poppins Medium" panose="00000600000000000000" pitchFamily="2" charset="0"/>
              </a:rPr>
              <a:t>Aalborg Handelsskole</a:t>
            </a:r>
          </a:p>
        </p:txBody>
      </p:sp>
      <p:pic>
        <p:nvPicPr>
          <p:cNvPr id="2" name="Immagine 1">
            <a:extLst>
              <a:ext uri="{FF2B5EF4-FFF2-40B4-BE49-F238E27FC236}">
                <a16:creationId xmlns:a16="http://schemas.microsoft.com/office/drawing/2014/main" id="{CD2226F8-D2F1-49BC-A4B6-25F733A02ED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707315" y="2483386"/>
            <a:ext cx="2457450" cy="2295525"/>
          </a:xfrm>
          <a:prstGeom prst="rect">
            <a:avLst/>
          </a:prstGeom>
          <a:gradFill>
            <a:gsLst>
              <a:gs pos="0">
                <a:schemeClr val="accent1"/>
              </a:gs>
              <a:gs pos="100000">
                <a:schemeClr val="accent3">
                  <a:lumMod val="95000"/>
                  <a:lumOff val="5000"/>
                </a:schemeClr>
              </a:gs>
              <a:gs pos="100000">
                <a:schemeClr val="accent3">
                  <a:lumMod val="60000"/>
                </a:schemeClr>
              </a:gs>
            </a:gsLst>
            <a:path path="circle">
              <a:fillToRect t="100000" r="100000"/>
            </a:path>
          </a:gradFill>
        </p:spPr>
      </p:pic>
    </p:spTree>
    <p:extLst>
      <p:ext uri="{BB962C8B-B14F-4D97-AF65-F5344CB8AC3E}">
        <p14:creationId xmlns:p14="http://schemas.microsoft.com/office/powerpoint/2010/main" val="23423286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115864" y="2129726"/>
            <a:ext cx="8996731" cy="3409137"/>
          </a:xfrm>
          <a:prstGeom prst="rect">
            <a:avLst/>
          </a:prstGeom>
          <a:noFill/>
        </p:spPr>
        <p:txBody>
          <a:bodyPr wrap="square" numCol="2" rtlCol="0">
            <a:noAutofit/>
          </a:bodyPr>
          <a:lstStyle/>
          <a:p>
            <a:pPr indent="-285750">
              <a:buFont typeface="Arial" panose="020B0604020202020204" pitchFamily="34" charset="0"/>
              <a:buChar char="•"/>
            </a:pPr>
            <a:r>
              <a:rPr lang="en-US" altLang="ko-KR" sz="2000" b="1">
                <a:cs typeface="Poppins Medium" panose="00000600000000000000" pitchFamily="2" charset="0"/>
              </a:rPr>
              <a:t>Aborda a los estudiantes directamente</a:t>
            </a:r>
            <a:endParaRPr lang="en-US" altLang="ko-KR" sz="2000" b="1" dirty="0">
              <a:cs typeface="Poppins Medium" panose="00000600000000000000" pitchFamily="2" charset="0"/>
            </a:endParaRPr>
          </a:p>
          <a:p>
            <a:pPr marL="284400" algn="just">
              <a:lnSpc>
                <a:spcPct val="120000"/>
              </a:lnSpc>
            </a:pPr>
            <a:r>
              <a:rPr lang="es-ES" altLang="ko-KR" sz="1600">
                <a:latin typeface="+mj-lt"/>
                <a:cs typeface="Poppins ExtraLight" panose="00000300000000000000" pitchFamily="2" charset="0"/>
              </a:rPr>
              <a:t>Los objetivos de aprendizaje deben explicarse de forma que resulten personales para cada alumno. Esto ayudará a que los estudiantes se sientan más incluidos y motivados, lo que, con suerte, conducirá a un aprendizaje más eficaz</a:t>
            </a:r>
            <a:r>
              <a:rPr lang="en-US" altLang="ko-KR" sz="1600">
                <a:latin typeface="+mj-lt"/>
                <a:cs typeface="Poppins ExtraLight" panose="00000300000000000000" pitchFamily="2" charset="0"/>
              </a:rPr>
              <a:t>.</a:t>
            </a:r>
            <a:endParaRPr lang="en-US" altLang="ko-KR" sz="1600" dirty="0">
              <a:latin typeface="+mj-lt"/>
              <a:cs typeface="Poppins ExtraLight" panose="00000300000000000000" pitchFamily="2" charset="0"/>
            </a:endParaRPr>
          </a:p>
          <a:p>
            <a:pPr marL="284400">
              <a:lnSpc>
                <a:spcPct val="120000"/>
              </a:lnSpc>
            </a:pPr>
            <a:endParaRPr lang="en-US" altLang="ko-KR" sz="1600" i="1" dirty="0">
              <a:latin typeface="+mj-lt"/>
              <a:cs typeface="Poppins ExtraLight" panose="00000300000000000000" pitchFamily="2" charset="0"/>
            </a:endParaRPr>
          </a:p>
          <a:p>
            <a:pPr marL="284400">
              <a:lnSpc>
                <a:spcPct val="120000"/>
              </a:lnSpc>
            </a:pPr>
            <a:r>
              <a:rPr lang="es-ES" altLang="ko-KR" sz="1600" i="1">
                <a:latin typeface="+mj-lt"/>
                <a:cs typeface="Poppins ExtraLight" panose="00000300000000000000" pitchFamily="2" charset="0"/>
              </a:rPr>
              <a:t>Esto puede compartirse fácilmente en formato digital</a:t>
            </a:r>
            <a:r>
              <a:rPr lang="en-US" altLang="ko-KR" sz="1600" i="1">
                <a:latin typeface="+mj-lt"/>
                <a:cs typeface="Poppins ExtraLight" panose="00000300000000000000" pitchFamily="2" charset="0"/>
              </a:rPr>
              <a:t>.</a:t>
            </a:r>
            <a:endParaRPr lang="en-US" altLang="ko-KR" sz="1600" i="1" dirty="0">
              <a:latin typeface="+mj-lt"/>
              <a:cs typeface="Poppins ExtraLight" panose="00000300000000000000" pitchFamily="2" charset="0"/>
            </a:endParaRPr>
          </a:p>
          <a:p>
            <a:pPr marL="284400">
              <a:lnSpc>
                <a:spcPct val="120000"/>
              </a:lnSpc>
            </a:pPr>
            <a:endParaRPr lang="en-US" altLang="ko-KR" sz="1600" b="1" dirty="0">
              <a:latin typeface="+mj-lt"/>
              <a:cs typeface="Poppins ExtraLight" panose="00000300000000000000" pitchFamily="2" charset="0"/>
            </a:endParaRPr>
          </a:p>
          <a:p>
            <a:pPr marL="284400">
              <a:lnSpc>
                <a:spcPct val="120000"/>
              </a:lnSpc>
            </a:pPr>
            <a:endParaRPr lang="en-US" altLang="ko-KR" sz="2000" b="1" dirty="0">
              <a:cs typeface="Poppins Medium" panose="00000600000000000000" pitchFamily="2" charset="0"/>
            </a:endParaRPr>
          </a:p>
          <a:p>
            <a:pPr marL="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2000" b="1">
                <a:solidFill>
                  <a:prstClr val="black"/>
                </a:solidFill>
                <a:latin typeface="Calibri"/>
                <a:ea typeface="맑은 고딕" panose="020B0503020000020004" pitchFamily="34" charset="-127"/>
                <a:cs typeface="Poppins Medium" panose="00000600000000000000" pitchFamily="2" charset="0"/>
              </a:rPr>
              <a:t>Haz un vídeo</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284400" marR="0" lvl="0" indent="0" algn="just" defTabSz="914400" rtl="0" eaLnBrk="1" fontAlgn="auto" latinLnBrk="0" hangingPunct="1">
              <a:lnSpc>
                <a:spcPct val="120000"/>
              </a:lnSpc>
              <a:spcBef>
                <a:spcPts val="0"/>
              </a:spcBef>
              <a:spcAft>
                <a:spcPts val="0"/>
              </a:spcAft>
              <a:buClrTx/>
              <a:buSzTx/>
              <a:buFontTx/>
              <a:buNone/>
              <a:tabLst/>
              <a:defRPr/>
            </a:pPr>
            <a:r>
              <a:rPr kumimoji="0" lang="es-ES" altLang="ko-KR" sz="1600" b="0" i="0" u="none" strike="noStrike" kern="1200" cap="none" spc="0" normalizeH="0" baseline="0" noProof="0">
                <a:ln>
                  <a:noFill/>
                </a:ln>
                <a:solidFill>
                  <a:prstClr val="black"/>
                </a:solidFill>
                <a:effectLst/>
                <a:uLnTx/>
                <a:uFillTx/>
                <a:latin typeface="Calibri Light"/>
                <a:ea typeface="맑은 고딕" panose="020B0503020000020004" pitchFamily="34" charset="-127"/>
                <a:cs typeface="Poppins ExtraLight" panose="00000300000000000000" pitchFamily="2" charset="0"/>
              </a:rPr>
              <a:t>Graba un vídeo en el que los alumnos puedan verte y oírte explicar los objetivos de aprendizaje. Esto ayuda a crear mejores relaciones y, por tanto, un mejor aprendizaje</a:t>
            </a:r>
            <a:r>
              <a:rPr kumimoji="0" lang="en-US" altLang="ko-KR" sz="1600" b="0" i="0" u="none" strike="noStrike" kern="1200" cap="none" spc="0" normalizeH="0" baseline="0" noProof="0">
                <a:ln>
                  <a:noFill/>
                </a:ln>
                <a:solidFill>
                  <a:prstClr val="black"/>
                </a:solidFill>
                <a:effectLst/>
                <a:uLnTx/>
                <a:uFillTx/>
                <a:latin typeface="Calibri Light"/>
                <a:ea typeface="맑은 고딕" panose="020B0503020000020004" pitchFamily="34" charset="-127"/>
                <a:cs typeface="Poppins ExtraLight" panose="00000300000000000000" pitchFamily="2" charset="0"/>
              </a:rPr>
              <a:t>.</a:t>
            </a:r>
            <a:endParaRPr kumimoji="0" lang="en-US" altLang="ko-KR" sz="1600" b="0" i="0" u="none" strike="noStrike" kern="1200" cap="none" spc="0" normalizeH="0" baseline="0" noProof="0" dirty="0">
              <a:ln>
                <a:noFill/>
              </a:ln>
              <a:solidFill>
                <a:prstClr val="black"/>
              </a:solidFill>
              <a:effectLst/>
              <a:uLnTx/>
              <a:uFillTx/>
              <a:latin typeface="Calibri Light"/>
              <a:ea typeface="맑은 고딕" panose="020B0503020000020004" pitchFamily="34" charset="-127"/>
              <a:cs typeface="Poppins ExtraLight" panose="00000300000000000000" pitchFamily="2" charset="0"/>
            </a:endParaRPr>
          </a:p>
          <a:p>
            <a:pPr marL="284400" marR="0" lvl="0" indent="0" algn="just" defTabSz="914400" rtl="0" eaLnBrk="1" fontAlgn="auto" latinLnBrk="0" hangingPunct="1">
              <a:lnSpc>
                <a:spcPct val="120000"/>
              </a:lnSpc>
              <a:spcBef>
                <a:spcPts val="0"/>
              </a:spcBef>
              <a:spcAft>
                <a:spcPts val="0"/>
              </a:spcAft>
              <a:buClrTx/>
              <a:buSzTx/>
              <a:buFontTx/>
              <a:buNone/>
              <a:tabLst/>
              <a:defRPr/>
            </a:pPr>
            <a:endParaRPr lang="en-US" altLang="ko-KR" sz="1600" dirty="0">
              <a:solidFill>
                <a:prstClr val="black"/>
              </a:solidFill>
              <a:latin typeface="Calibri Light"/>
              <a:ea typeface="맑은 고딕" panose="020B0503020000020004" pitchFamily="34" charset="-127"/>
              <a:cs typeface="Poppins ExtraLight" panose="00000300000000000000" pitchFamily="2" charset="0"/>
            </a:endParaRPr>
          </a:p>
          <a:p>
            <a:pPr marL="284400" marR="0" lvl="0" indent="0" algn="just" defTabSz="914400" rtl="0" eaLnBrk="1" fontAlgn="auto" latinLnBrk="0" hangingPunct="1">
              <a:lnSpc>
                <a:spcPct val="120000"/>
              </a:lnSpc>
              <a:spcBef>
                <a:spcPts val="0"/>
              </a:spcBef>
              <a:spcAft>
                <a:spcPts val="0"/>
              </a:spcAft>
              <a:buClrTx/>
              <a:buSzTx/>
              <a:buFontTx/>
              <a:buNone/>
              <a:tabLst/>
              <a:defRPr/>
            </a:pPr>
            <a:endParaRPr lang="en-US" altLang="ko-KR" sz="1600" dirty="0">
              <a:solidFill>
                <a:prstClr val="black"/>
              </a:solidFill>
              <a:latin typeface="Calibri Light"/>
              <a:ea typeface="맑은 고딕" panose="020B0503020000020004" pitchFamily="34" charset="-127"/>
              <a:cs typeface="Poppins ExtraLight" panose="00000300000000000000" pitchFamily="2" charset="0"/>
            </a:endParaRPr>
          </a:p>
          <a:p>
            <a:pPr marL="284400" marR="0" lvl="0" indent="0" algn="just" defTabSz="914400" rtl="0" eaLnBrk="1" fontAlgn="auto" latinLnBrk="0" hangingPunct="1">
              <a:lnSpc>
                <a:spcPct val="120000"/>
              </a:lnSpc>
              <a:spcBef>
                <a:spcPts val="0"/>
              </a:spcBef>
              <a:spcAft>
                <a:spcPts val="0"/>
              </a:spcAft>
              <a:buClrTx/>
              <a:buSzTx/>
              <a:buFontTx/>
              <a:buNone/>
              <a:tabLst/>
              <a:defRPr/>
            </a:pPr>
            <a:r>
              <a:rPr lang="es-ES" altLang="ko-KR" sz="1600" i="1">
                <a:solidFill>
                  <a:prstClr val="black"/>
                </a:solidFill>
                <a:latin typeface="+mj-lt"/>
                <a:cs typeface="Poppins ExtraLight" panose="00000300000000000000" pitchFamily="2" charset="0"/>
              </a:rPr>
              <a:t>Decirles lo que vamos a hacer, por qué lo hacemos, cómo lo haremos y qué hemos aprendido cuando hayamos terminado</a:t>
            </a:r>
            <a:r>
              <a:rPr lang="en-US" altLang="ko-KR" sz="1600" i="1">
                <a:solidFill>
                  <a:prstClr val="black"/>
                </a:solidFill>
                <a:latin typeface="+mj-lt"/>
                <a:cs typeface="Poppins ExtraLight" panose="00000300000000000000" pitchFamily="2" charset="0"/>
              </a:rPr>
              <a:t>.</a:t>
            </a:r>
            <a:endParaRPr lang="en-US" altLang="ko-KR" sz="1600" i="1" dirty="0">
              <a:solidFill>
                <a:prstClr val="black"/>
              </a:solidFill>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451029" y="1440354"/>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a:latin typeface="+mj-lt"/>
                <a:ea typeface="Microsoft Sans Serif" panose="020B0604020202020204" pitchFamily="34" charset="0"/>
              </a:rPr>
              <a:t>2.3 Hazlo personal</a:t>
            </a:r>
            <a:endParaRPr lang="en-AU" sz="2000" dirty="0">
              <a:latin typeface="+mj-lt"/>
              <a:ea typeface="Microsoft Sans Serif" panose="020B0604020202020204" pitchFamily="34" charset="0"/>
            </a:endParaRPr>
          </a:p>
        </p:txBody>
      </p:sp>
      <p:sp>
        <p:nvSpPr>
          <p:cNvPr id="17" name="Rettangolo con angoli arrotondati 16">
            <a:extLst>
              <a:ext uri="{FF2B5EF4-FFF2-40B4-BE49-F238E27FC236}">
                <a16:creationId xmlns:a16="http://schemas.microsoft.com/office/drawing/2014/main" id="{5B95716E-C3DF-4A56-8AB6-C63D97FF3F2A}"/>
              </a:ext>
            </a:extLst>
          </p:cNvPr>
          <p:cNvSpPr/>
          <p:nvPr/>
        </p:nvSpPr>
        <p:spPr>
          <a:xfrm>
            <a:off x="451029" y="669816"/>
            <a:ext cx="2564224"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a:cs typeface="Poppins Medium" panose="00000600000000000000" pitchFamily="2" charset="0"/>
                <a:sym typeface="Varela Round"/>
              </a:rPr>
              <a:t>Objetivos de aprendizaje</a:t>
            </a:r>
            <a:endParaRPr lang="it-IT" sz="2000" b="1" dirty="0">
              <a:solidFill>
                <a:prstClr val="white"/>
              </a:solidFill>
              <a:cs typeface="Poppins Medium" panose="00000600000000000000" pitchFamily="2" charset="0"/>
            </a:endParaRPr>
          </a:p>
        </p:txBody>
      </p:sp>
      <p:pic>
        <p:nvPicPr>
          <p:cNvPr id="18" name="Immagine 17">
            <a:extLst>
              <a:ext uri="{FF2B5EF4-FFF2-40B4-BE49-F238E27FC236}">
                <a16:creationId xmlns:a16="http://schemas.microsoft.com/office/drawing/2014/main" id="{1D2EE193-1B1C-4DD7-A5C8-16267C99B62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3" name="Billede 2">
            <a:extLst>
              <a:ext uri="{FF2B5EF4-FFF2-40B4-BE49-F238E27FC236}">
                <a16:creationId xmlns:a16="http://schemas.microsoft.com/office/drawing/2014/main" id="{4A54B4FD-3AFA-D6D6-E4B4-D9C3B38E260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188770" y="2821309"/>
            <a:ext cx="2887366" cy="1619680"/>
          </a:xfrm>
          <a:prstGeom prst="rect">
            <a:avLst/>
          </a:prstGeom>
        </p:spPr>
      </p:pic>
    </p:spTree>
    <p:extLst>
      <p:ext uri="{BB962C8B-B14F-4D97-AF65-F5344CB8AC3E}">
        <p14:creationId xmlns:p14="http://schemas.microsoft.com/office/powerpoint/2010/main" val="21564463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uppo 59"/>
          <p:cNvGrpSpPr/>
          <p:nvPr/>
        </p:nvGrpSpPr>
        <p:grpSpPr>
          <a:xfrm>
            <a:off x="-2500815" y="1535903"/>
            <a:ext cx="13012221" cy="4149683"/>
            <a:chOff x="-2868940" y="1571528"/>
            <a:chExt cx="13012221" cy="4149683"/>
          </a:xfrm>
        </p:grpSpPr>
        <p:sp>
          <p:nvSpPr>
            <p:cNvPr id="18" name="TextBox 7">
              <a:extLst>
                <a:ext uri="{FF2B5EF4-FFF2-40B4-BE49-F238E27FC236}">
                  <a16:creationId xmlns:a16="http://schemas.microsoft.com/office/drawing/2014/main" id="{CEC95C44-CF70-46D7-A306-29B9C9581E28}"/>
                </a:ext>
              </a:extLst>
            </p:cNvPr>
            <p:cNvSpPr txBox="1"/>
            <p:nvPr/>
          </p:nvSpPr>
          <p:spPr>
            <a:xfrm>
              <a:off x="1942979" y="1740008"/>
              <a:ext cx="7235250" cy="675826"/>
            </a:xfrm>
            <a:prstGeom prst="rect">
              <a:avLst/>
            </a:prstGeom>
            <a:noFill/>
          </p:spPr>
          <p:txBody>
            <a:bodyPr wrap="square" rtlCol="0">
              <a:spAutoFit/>
            </a:bodyPr>
            <a:lstStyle/>
            <a:p>
              <a:pPr indent="-285750"/>
              <a:r>
                <a:rPr kumimoji="0" lang="en-US" altLang="ko-KR" sz="2000" b="1" i="0" u="none" strike="noStrike" kern="1200" cap="none" spc="0" normalizeH="0" baseline="0" noProof="0">
                  <a:ln>
                    <a:noFill/>
                  </a:ln>
                  <a:solidFill>
                    <a:prstClr val="black"/>
                  </a:solidFill>
                  <a:effectLst/>
                  <a:uLnTx/>
                  <a:uFillTx/>
                  <a:latin typeface="Calibri"/>
                  <a:ea typeface="맑은 고딕" panose="020B0503020000020004" pitchFamily="34" charset="-127"/>
                  <a:cs typeface="Poppins Medium" panose="00000600000000000000" pitchFamily="2" charset="0"/>
                </a:rPr>
                <a:t>Herramientas digitales y objetivos de aprendizaje</a:t>
              </a:r>
              <a:endParaRPr lang="en-US" altLang="ko-KR" sz="1600" b="1" dirty="0">
                <a:cs typeface="Poppins Medium" panose="00000600000000000000" pitchFamily="2" charset="0"/>
              </a:endParaRPr>
            </a:p>
            <a:p>
              <a:pPr indent="-285750">
                <a:lnSpc>
                  <a:spcPct val="120000"/>
                </a:lnSpc>
              </a:pPr>
              <a:r>
                <a:rPr kumimoji="0" lang="es-ES" altLang="ko-KR" sz="1600" b="0" i="0" u="none" strike="noStrike" kern="1200" cap="none" spc="0" normalizeH="0" baseline="0" noProof="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Todas las herramientas digitales que utilizan los alumnos</a:t>
              </a:r>
              <a:r>
                <a:rPr kumimoji="0" lang="en-US" altLang="ko-KR" sz="1600" b="0" i="0" u="none" strike="noStrike" kern="1200" cap="none" spc="0" normalizeH="0" baseline="0" noProof="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a:t>
              </a:r>
              <a:endParaRPr lang="ko-KR" altLang="en-US" sz="1600" dirty="0">
                <a:solidFill>
                  <a:prstClr val="black"/>
                </a:solidFill>
                <a:latin typeface="Calibri Light" panose="020F0302020204030204"/>
                <a:cs typeface="Poppins ExtraLight" panose="00000300000000000000" pitchFamily="2" charset="0"/>
              </a:endParaRPr>
            </a:p>
          </p:txBody>
        </p:sp>
        <p:sp>
          <p:nvSpPr>
            <p:cNvPr id="34" name="Oval 3">
              <a:extLst>
                <a:ext uri="{FF2B5EF4-FFF2-40B4-BE49-F238E27FC236}">
                  <a16:creationId xmlns:a16="http://schemas.microsoft.com/office/drawing/2014/main" id="{9719E5EB-F7ED-46CF-A432-A192A390397F}"/>
                </a:ext>
              </a:extLst>
            </p:cNvPr>
            <p:cNvSpPr/>
            <p:nvPr/>
          </p:nvSpPr>
          <p:spPr>
            <a:xfrm>
              <a:off x="551342" y="2174955"/>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5" name="Oval 24">
              <a:extLst>
                <a:ext uri="{FF2B5EF4-FFF2-40B4-BE49-F238E27FC236}">
                  <a16:creationId xmlns:a16="http://schemas.microsoft.com/office/drawing/2014/main" id="{2331AF5D-185B-4C11-B6D5-62AE95283D33}"/>
                </a:ext>
              </a:extLst>
            </p:cNvPr>
            <p:cNvSpPr/>
            <p:nvPr/>
          </p:nvSpPr>
          <p:spPr>
            <a:xfrm>
              <a:off x="1048887" y="3116508"/>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6" name="Oval 25">
              <a:extLst>
                <a:ext uri="{FF2B5EF4-FFF2-40B4-BE49-F238E27FC236}">
                  <a16:creationId xmlns:a16="http://schemas.microsoft.com/office/drawing/2014/main" id="{9EC60D4C-80A1-46AD-8739-A4832763C09C}"/>
                </a:ext>
              </a:extLst>
            </p:cNvPr>
            <p:cNvSpPr/>
            <p:nvPr/>
          </p:nvSpPr>
          <p:spPr>
            <a:xfrm>
              <a:off x="1069329" y="4058061"/>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7" name="Oval 26">
              <a:extLst>
                <a:ext uri="{FF2B5EF4-FFF2-40B4-BE49-F238E27FC236}">
                  <a16:creationId xmlns:a16="http://schemas.microsoft.com/office/drawing/2014/main" id="{C16E2E28-3930-4062-833B-FCB266F16906}"/>
                </a:ext>
              </a:extLst>
            </p:cNvPr>
            <p:cNvSpPr/>
            <p:nvPr/>
          </p:nvSpPr>
          <p:spPr>
            <a:xfrm>
              <a:off x="551342" y="4999615"/>
              <a:ext cx="149456" cy="149456"/>
            </a:xfrm>
            <a:prstGeom prst="ellipse">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cxnSp>
          <p:nvCxnSpPr>
            <p:cNvPr id="39" name="Straight Connector 28">
              <a:extLst>
                <a:ext uri="{FF2B5EF4-FFF2-40B4-BE49-F238E27FC236}">
                  <a16:creationId xmlns:a16="http://schemas.microsoft.com/office/drawing/2014/main" id="{D9D88F3A-D7EB-4EA4-8314-5C716079DD5E}"/>
                </a:ext>
              </a:extLst>
            </p:cNvPr>
            <p:cNvCxnSpPr>
              <a:cxnSpLocks/>
            </p:cNvCxnSpPr>
            <p:nvPr/>
          </p:nvCxnSpPr>
          <p:spPr>
            <a:xfrm>
              <a:off x="757226" y="2227120"/>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29">
              <a:extLst>
                <a:ext uri="{FF2B5EF4-FFF2-40B4-BE49-F238E27FC236}">
                  <a16:creationId xmlns:a16="http://schemas.microsoft.com/office/drawing/2014/main" id="{47E1791C-5750-4189-BF78-126948F2482F}"/>
                </a:ext>
              </a:extLst>
            </p:cNvPr>
            <p:cNvCxnSpPr>
              <a:cxnSpLocks/>
            </p:cNvCxnSpPr>
            <p:nvPr/>
          </p:nvCxnSpPr>
          <p:spPr>
            <a:xfrm>
              <a:off x="1275111" y="3180608"/>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Straight Connector 30">
              <a:extLst>
                <a:ext uri="{FF2B5EF4-FFF2-40B4-BE49-F238E27FC236}">
                  <a16:creationId xmlns:a16="http://schemas.microsoft.com/office/drawing/2014/main" id="{43F31C3A-DA7D-4666-A178-14272DF67340}"/>
                </a:ext>
              </a:extLst>
            </p:cNvPr>
            <p:cNvCxnSpPr>
              <a:cxnSpLocks/>
            </p:cNvCxnSpPr>
            <p:nvPr/>
          </p:nvCxnSpPr>
          <p:spPr>
            <a:xfrm>
              <a:off x="1271385" y="4134096"/>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32">
              <a:extLst>
                <a:ext uri="{FF2B5EF4-FFF2-40B4-BE49-F238E27FC236}">
                  <a16:creationId xmlns:a16="http://schemas.microsoft.com/office/drawing/2014/main" id="{7F877226-4C8A-41E8-B9B9-3F51A714D04E}"/>
                </a:ext>
              </a:extLst>
            </p:cNvPr>
            <p:cNvCxnSpPr>
              <a:cxnSpLocks/>
            </p:cNvCxnSpPr>
            <p:nvPr/>
          </p:nvCxnSpPr>
          <p:spPr>
            <a:xfrm>
              <a:off x="767697" y="5087583"/>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2" name="Arco 51"/>
            <p:cNvSpPr/>
            <p:nvPr/>
          </p:nvSpPr>
          <p:spPr>
            <a:xfrm rot="2700000">
              <a:off x="-2923423" y="1626011"/>
              <a:ext cx="4149683" cy="4040717"/>
            </a:xfrm>
            <a:prstGeom prst="arc">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53" name="TextBox 7">
              <a:extLst>
                <a:ext uri="{FF2B5EF4-FFF2-40B4-BE49-F238E27FC236}">
                  <a16:creationId xmlns:a16="http://schemas.microsoft.com/office/drawing/2014/main" id="{CEC95C44-CF70-46D7-A306-29B9C9581E28}"/>
                </a:ext>
              </a:extLst>
            </p:cNvPr>
            <p:cNvSpPr txBox="1"/>
            <p:nvPr/>
          </p:nvSpPr>
          <p:spPr>
            <a:xfrm>
              <a:off x="2477695" y="2587915"/>
              <a:ext cx="7235251" cy="892552"/>
            </a:xfrm>
            <a:prstGeom prst="rect">
              <a:avLst/>
            </a:prstGeom>
            <a:noFill/>
          </p:spPr>
          <p:txBody>
            <a:bodyPr wrap="square" rtlCol="0">
              <a:spAutoFit/>
            </a:bodyPr>
            <a:lstStyle/>
            <a:p>
              <a:pPr indent="-285750"/>
              <a:r>
                <a:rPr lang="es-ES" altLang="ko-KR" sz="2000" b="1">
                  <a:cs typeface="Poppins Medium" panose="00000600000000000000" pitchFamily="2" charset="0"/>
                </a:rPr>
                <a:t>¿Qué deben saber, comprender o saber hacer los alumnos?</a:t>
              </a:r>
            </a:p>
            <a:p>
              <a:pPr indent="-285750"/>
              <a:r>
                <a:rPr lang="es-ES" sz="1600">
                  <a:latin typeface="+mj-lt"/>
                </a:rPr>
                <a:t>No se puede aprender a utilizar un martillo, soldar o cocinar simplemente mirando una pantalla. Las herramientas digitales pueden utilizarse junto con la formación</a:t>
              </a:r>
              <a:r>
                <a:rPr lang="en-US" altLang="ko-KR" sz="1600">
                  <a:solidFill>
                    <a:prstClr val="black"/>
                  </a:solidFill>
                  <a:latin typeface="Calibri Light" panose="020F0302020204030204"/>
                  <a:cs typeface="Poppins ExtraLight" panose="00000300000000000000" pitchFamily="2" charset="0"/>
                </a:rPr>
                <a:t>.</a:t>
              </a:r>
              <a:endParaRPr lang="ko-KR" altLang="en-US" sz="1600" dirty="0">
                <a:solidFill>
                  <a:prstClr val="black"/>
                </a:solidFill>
                <a:latin typeface="Calibri Light" panose="020F0302020204030204"/>
                <a:cs typeface="Poppins ExtraLight" panose="00000300000000000000" pitchFamily="2" charset="0"/>
              </a:endParaRPr>
            </a:p>
          </p:txBody>
        </p:sp>
        <p:sp>
          <p:nvSpPr>
            <p:cNvPr id="54" name="TextBox 7">
              <a:extLst>
                <a:ext uri="{FF2B5EF4-FFF2-40B4-BE49-F238E27FC236}">
                  <a16:creationId xmlns:a16="http://schemas.microsoft.com/office/drawing/2014/main" id="{CEC95C44-CF70-46D7-A306-29B9C9581E28}"/>
                </a:ext>
              </a:extLst>
            </p:cNvPr>
            <p:cNvSpPr txBox="1"/>
            <p:nvPr/>
          </p:nvSpPr>
          <p:spPr>
            <a:xfrm>
              <a:off x="2477695" y="3670558"/>
              <a:ext cx="7665586" cy="892552"/>
            </a:xfrm>
            <a:prstGeom prst="rect">
              <a:avLst/>
            </a:prstGeom>
            <a:noFill/>
          </p:spPr>
          <p:txBody>
            <a:bodyPr wrap="square" rtlCol="0">
              <a:spAutoFit/>
            </a:bodyPr>
            <a:lstStyle/>
            <a:p>
              <a:pPr indent="-285750"/>
              <a:r>
                <a:rPr lang="en-US" altLang="ko-KR" sz="2000" b="1">
                  <a:cs typeface="Poppins Medium" panose="00000600000000000000" pitchFamily="2" charset="0"/>
                </a:rPr>
                <a:t>Habilidades del siglo XXI</a:t>
              </a:r>
              <a:endParaRPr lang="en-US" altLang="ko-KR" sz="2000" b="1" dirty="0">
                <a:cs typeface="Poppins Medium" panose="00000600000000000000" pitchFamily="2" charset="0"/>
              </a:endParaRPr>
            </a:p>
            <a:p>
              <a:pPr indent="-285750"/>
              <a:r>
                <a:rPr lang="es-ES" altLang="ko-KR" sz="1600">
                  <a:solidFill>
                    <a:prstClr val="black"/>
                  </a:solidFill>
                  <a:latin typeface="Calibri Light" panose="020F0302020204030204"/>
                  <a:cs typeface="Poppins ExtraLight" panose="00000300000000000000" pitchFamily="2" charset="0"/>
                </a:rPr>
                <a:t>A la hora de determinar los objetivos de aprendizaje, siempre deben tenerse en cuenta las cuatro C</a:t>
              </a:r>
              <a:r>
                <a:rPr lang="en-US" altLang="ko-KR" sz="1600">
                  <a:solidFill>
                    <a:prstClr val="black"/>
                  </a:solidFill>
                  <a:latin typeface="Calibri Light" panose="020F0302020204030204"/>
                  <a:cs typeface="Poppins ExtraLight" panose="00000300000000000000" pitchFamily="2" charset="0"/>
                </a:rPr>
                <a:t>. </a:t>
              </a:r>
              <a:endParaRPr lang="ko-KR" altLang="en-US" sz="1600" dirty="0">
                <a:solidFill>
                  <a:prstClr val="black"/>
                </a:solidFill>
                <a:latin typeface="Calibri Light" panose="020F0302020204030204"/>
                <a:cs typeface="Poppins ExtraLight" panose="00000300000000000000" pitchFamily="2" charset="0"/>
              </a:endParaRPr>
            </a:p>
          </p:txBody>
        </p:sp>
        <p:sp>
          <p:nvSpPr>
            <p:cNvPr id="56" name="TextBox 7">
              <a:extLst>
                <a:ext uri="{FF2B5EF4-FFF2-40B4-BE49-F238E27FC236}">
                  <a16:creationId xmlns:a16="http://schemas.microsoft.com/office/drawing/2014/main" id="{CEC95C44-CF70-46D7-A306-29B9C9581E28}"/>
                </a:ext>
              </a:extLst>
            </p:cNvPr>
            <p:cNvSpPr txBox="1"/>
            <p:nvPr/>
          </p:nvSpPr>
          <p:spPr>
            <a:xfrm>
              <a:off x="1942979" y="4591652"/>
              <a:ext cx="6967120" cy="971292"/>
            </a:xfrm>
            <a:prstGeom prst="rect">
              <a:avLst/>
            </a:prstGeom>
            <a:noFill/>
          </p:spPr>
          <p:txBody>
            <a:bodyPr wrap="square" rtlCol="0">
              <a:spAutoFit/>
            </a:bodyPr>
            <a:lstStyle/>
            <a:p>
              <a:pPr indent="-285750"/>
              <a:r>
                <a:rPr lang="en-US" altLang="ko-KR" sz="2000" b="1">
                  <a:cs typeface="Poppins Medium" panose="00000600000000000000" pitchFamily="2" charset="0"/>
                </a:rPr>
                <a:t>Hazlo personal</a:t>
              </a:r>
              <a:endParaRPr lang="en-US" altLang="ko-KR" sz="1600" b="1" dirty="0">
                <a:cs typeface="Poppins Medium" panose="00000600000000000000" pitchFamily="2" charset="0"/>
              </a:endParaRPr>
            </a:p>
            <a:p>
              <a:pPr indent="-285750">
                <a:lnSpc>
                  <a:spcPct val="120000"/>
                </a:lnSpc>
              </a:pPr>
              <a:r>
                <a:rPr lang="es-ES" altLang="ko-KR" sz="1600">
                  <a:latin typeface="+mj-lt"/>
                  <a:cs typeface="Poppins ExtraLight" panose="00000300000000000000" pitchFamily="2" charset="0"/>
                </a:rPr>
                <a:t>Los objetivos de aprendizaje deben explicarse de forma que resulten personales para cada alumno</a:t>
              </a:r>
              <a:r>
                <a:rPr lang="en-US" altLang="ko-KR" sz="1600">
                  <a:latin typeface="+mj-lt"/>
                  <a:cs typeface="Poppins ExtraLight" panose="00000300000000000000" pitchFamily="2" charset="0"/>
                </a:rPr>
                <a:t>.</a:t>
              </a:r>
              <a:endParaRPr lang="ko-KR" altLang="en-US" sz="1600" dirty="0">
                <a:solidFill>
                  <a:prstClr val="black"/>
                </a:solidFill>
                <a:latin typeface="Calibri Light" panose="020F0302020204030204"/>
                <a:cs typeface="Poppins ExtraLight" panose="00000300000000000000" pitchFamily="2" charset="0"/>
              </a:endParaRPr>
            </a:p>
          </p:txBody>
        </p:sp>
      </p:grpSp>
      <p:cxnSp>
        <p:nvCxnSpPr>
          <p:cNvPr id="5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0" name="Rettangolo con angoli arrotondati 19">
            <a:extLst>
              <a:ext uri="{FF2B5EF4-FFF2-40B4-BE49-F238E27FC236}">
                <a16:creationId xmlns:a16="http://schemas.microsoft.com/office/drawing/2014/main" id="{7A122277-F1EE-44AF-B366-58D8A03483E3}"/>
              </a:ext>
            </a:extLst>
          </p:cNvPr>
          <p:cNvSpPr/>
          <p:nvPr/>
        </p:nvSpPr>
        <p:spPr>
          <a:xfrm>
            <a:off x="451030" y="669816"/>
            <a:ext cx="2556666"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a:cs typeface="Poppins Medium" panose="00000600000000000000" pitchFamily="2" charset="0"/>
                <a:sym typeface="Varela Round"/>
              </a:rPr>
              <a:t>Objetivos de aprendizaje</a:t>
            </a:r>
            <a:endParaRPr lang="it-IT" sz="2000" b="1" dirty="0">
              <a:solidFill>
                <a:prstClr val="white"/>
              </a:solidFill>
              <a:cs typeface="Poppins Medium" panose="00000600000000000000" pitchFamily="2" charset="0"/>
            </a:endParaRPr>
          </a:p>
        </p:txBody>
      </p:sp>
      <p:sp>
        <p:nvSpPr>
          <p:cNvPr id="21" name="CuadroTexto 4">
            <a:extLst>
              <a:ext uri="{FF2B5EF4-FFF2-40B4-BE49-F238E27FC236}">
                <a16:creationId xmlns:a16="http://schemas.microsoft.com/office/drawing/2014/main" id="{742560BA-E2B1-460C-AFEA-92711B5B1660}"/>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Resumen:</a:t>
            </a:r>
            <a:endParaRPr lang="en-AU" sz="2000" dirty="0">
              <a:latin typeface="+mj-lt"/>
              <a:ea typeface="Microsoft Sans Serif" panose="020B0604020202020204" pitchFamily="34" charset="0"/>
              <a:cs typeface="Poppins ExtraLight" panose="00000300000000000000" pitchFamily="2" charset="0"/>
            </a:endParaRPr>
          </a:p>
        </p:txBody>
      </p:sp>
      <p:pic>
        <p:nvPicPr>
          <p:cNvPr id="31" name="Immagine 30">
            <a:extLst>
              <a:ext uri="{FF2B5EF4-FFF2-40B4-BE49-F238E27FC236}">
                <a16:creationId xmlns:a16="http://schemas.microsoft.com/office/drawing/2014/main" id="{3F7C283E-2B8D-4C51-85F4-6211445F29F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28378920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1691972"/>
            <a:ext cx="8956017" cy="4036251"/>
          </a:xfrm>
          <a:prstGeom prst="rect">
            <a:avLst/>
          </a:prstGeom>
          <a:noFill/>
        </p:spPr>
        <p:txBody>
          <a:bodyPr wrap="square" numCol="2" rtlCol="0">
            <a:noAutofit/>
          </a:bodyPr>
          <a:lstStyle/>
          <a:p>
            <a:pPr indent="-285750">
              <a:buFont typeface="Arial" panose="020B0604020202020204" pitchFamily="34" charset="0"/>
              <a:buChar char="•"/>
            </a:pPr>
            <a:r>
              <a:rPr kumimoji="0" lang="en-US" altLang="ko-KR" sz="2000" b="1" i="0" u="none" strike="noStrike" kern="1200" cap="none" spc="0" normalizeH="0" baseline="0" noProof="0">
                <a:ln>
                  <a:noFill/>
                </a:ln>
                <a:solidFill>
                  <a:prstClr val="black"/>
                </a:solidFill>
                <a:effectLst/>
                <a:uLnTx/>
                <a:uFillTx/>
                <a:latin typeface="Calibri"/>
                <a:ea typeface="맑은 고딕" panose="020B0503020000020004" pitchFamily="34" charset="-127"/>
                <a:cs typeface="Poppins Medium" panose="00000600000000000000" pitchFamily="2" charset="0"/>
              </a:rPr>
              <a:t>¿Por qué son importantes los objetivos de aprendizaje?</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s-ES" altLang="ko-KR" sz="1600">
                <a:latin typeface="+mj-lt"/>
                <a:cs typeface="Poppins ExtraLight" panose="00000300000000000000" pitchFamily="2" charset="0"/>
              </a:rPr>
              <a:t>La plataforma de aprendizaje los necesita como contenido</a:t>
            </a:r>
            <a:r>
              <a:rPr lang="en-US" altLang="ko-KR" sz="1600">
                <a:latin typeface="+mj-lt"/>
                <a:cs typeface="Poppins ExtraLight" panose="00000300000000000000" pitchFamily="2" charset="0"/>
              </a:rPr>
              <a:t>.</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s-ES" altLang="ko-KR" sz="1600">
                <a:latin typeface="+mj-lt"/>
                <a:cs typeface="Poppins ExtraLight" panose="00000300000000000000" pitchFamily="2" charset="0"/>
              </a:rPr>
              <a:t>Los objetivos de aprendizaje determinan cuántos deberes deben hacer los alumnos</a:t>
            </a:r>
            <a:r>
              <a:rPr lang="en-US" altLang="ko-KR" sz="1600">
                <a:latin typeface="+mj-lt"/>
                <a:cs typeface="Poppins ExtraLight" panose="00000300000000000000" pitchFamily="2" charset="0"/>
              </a:rPr>
              <a:t>. </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s-ES" altLang="ko-KR" sz="1600">
                <a:solidFill>
                  <a:prstClr val="black"/>
                </a:solidFill>
                <a:latin typeface="Calibri Light" panose="020F0302020204030204"/>
                <a:ea typeface="맑은 고딕" panose="020B0503020000020004" pitchFamily="34" charset="-127"/>
                <a:cs typeface="Poppins ExtraLight" panose="00000300000000000000" pitchFamily="2" charset="0"/>
              </a:rPr>
              <a:t>Proporcionan a los alumnos un objetivo claro y mensurable hacia el que trabajar</a:t>
            </a:r>
            <a:r>
              <a:rPr kumimoji="0" lang="en-US" altLang="ko-KR" sz="1600" b="0" i="0" u="none" strike="noStrike" kern="1200" cap="none" spc="0" normalizeH="0" baseline="0" noProof="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a:t>
            </a:r>
            <a:endParaRPr lang="en-US" altLang="ko-KR" sz="1600" dirty="0">
              <a:latin typeface="+mj-lt"/>
              <a:cs typeface="Poppins ExtraLight" panose="00000300000000000000" pitchFamily="2" charset="0"/>
            </a:endParaRPr>
          </a:p>
          <a:p>
            <a:pPr marL="284400">
              <a:lnSpc>
                <a:spcPct val="120000"/>
              </a:lnSpc>
            </a:pPr>
            <a:endParaRPr lang="en-US" altLang="ko-KR" sz="1600">
              <a:latin typeface="+mj-lt"/>
              <a:cs typeface="Poppins ExtraLight" panose="00000300000000000000" pitchFamily="2" charset="0"/>
            </a:endParaRPr>
          </a:p>
          <a:p>
            <a:pPr lvl="0" indent="-285750">
              <a:buFont typeface="Arial" panose="020B0604020202020204" pitchFamily="34" charset="0"/>
              <a:buChar char="•"/>
            </a:pPr>
            <a:r>
              <a:rPr lang="es-ES" altLang="ko-KR" sz="2000" b="1">
                <a:solidFill>
                  <a:prstClr val="black"/>
                </a:solidFill>
                <a:cs typeface="Poppins Medium" panose="00000600000000000000" pitchFamily="2" charset="0"/>
              </a:rPr>
              <a:t>La elección de las herramientas digitales debe basarse en.</a:t>
            </a:r>
            <a:r>
              <a:rPr lang="en-US" altLang="ko-KR" sz="2000" b="1">
                <a:solidFill>
                  <a:prstClr val="black"/>
                </a:solidFill>
                <a:cs typeface="Poppins Medium" panose="00000600000000000000" pitchFamily="2" charset="0"/>
              </a:rPr>
              <a:t>..</a:t>
            </a:r>
          </a:p>
          <a:p>
            <a:pPr marL="432000" lvl="2" indent="-144000">
              <a:buFont typeface="Arial" panose="020B0604020202020204" pitchFamily="34" charset="0"/>
              <a:buChar char="•"/>
            </a:pPr>
            <a:r>
              <a:rPr lang="en-US" altLang="ko-KR" sz="1600">
                <a:latin typeface="+mj-lt"/>
                <a:cs typeface="Poppins ExtraLight" panose="00000300000000000000" pitchFamily="2" charset="0"/>
              </a:rPr>
              <a:t>Los objetivos de aprendizaje</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El género de los estudiantes</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La duración de la educación</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¿Cuáles son las 4 C de las competencias del siglo XXI?</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Cambio, Cultura, Caos, Clara mentalidad</a:t>
            </a:r>
          </a:p>
          <a:p>
            <a:pPr marL="432000" lvl="2" indent="-144000">
              <a:buFont typeface="Arial" panose="020B0604020202020204" pitchFamily="34" charset="0"/>
              <a:buChar char="•"/>
            </a:pPr>
            <a:r>
              <a:rPr lang="es-ES" sz="1600">
                <a:latin typeface="+mj-lt"/>
                <a:cs typeface="Poppins ExtraLight" panose="00000300000000000000" pitchFamily="2" charset="0"/>
                <a:sym typeface="Varela Round"/>
              </a:rPr>
              <a:t>Comunicación, Colaboración, Pensamiento Crítico, Creatividad</a:t>
            </a:r>
          </a:p>
          <a:p>
            <a:pPr marL="432000" lvl="2" indent="-144000">
              <a:buFont typeface="Arial" panose="020B0604020202020204" pitchFamily="34" charset="0"/>
              <a:buChar char="•"/>
            </a:pPr>
            <a:r>
              <a:rPr lang="en-US" altLang="ko-KR" sz="1600">
                <a:latin typeface="+mj-lt"/>
                <a:cs typeface="Poppins ExtraLight" panose="00000300000000000000" pitchFamily="2" charset="0"/>
              </a:rPr>
              <a:t>Sentido Común, Cuidado, Control, Computadores</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Cursos, Compasión, Ciudades, Competencias</a:t>
            </a:r>
          </a:p>
          <a:p>
            <a:pPr marL="432000" lvl="2" indent="-144000">
              <a:buFont typeface="Arial" panose="020B0604020202020204" pitchFamily="34" charset="0"/>
              <a:buChar char="•"/>
            </a:pPr>
            <a:endParaRPr lang="en-US" altLang="ko-KR" sz="1600" dirty="0">
              <a:cs typeface="Poppins ExtraLight" panose="000003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¿Por qué dividir los objetivos de aprendizaje?</a:t>
            </a:r>
          </a:p>
          <a:p>
            <a:pPr marL="432000" lvl="2" indent="-144000">
              <a:buFont typeface="Arial" panose="020B0604020202020204" pitchFamily="34" charset="0"/>
              <a:buChar char="•"/>
            </a:pPr>
            <a:r>
              <a:rPr lang="es-ES" altLang="ko-KR" sz="1600">
                <a:latin typeface="+mj-lt"/>
                <a:cs typeface="Poppins ExtraLight" panose="00000300000000000000" pitchFamily="2" charset="0"/>
              </a:rPr>
              <a:t>La dirección puede seguir el progreso del curso</a:t>
            </a:r>
          </a:p>
          <a:p>
            <a:pPr marL="432000" lvl="2" indent="-144000">
              <a:buFont typeface="Arial" panose="020B0604020202020204" pitchFamily="34" charset="0"/>
              <a:buChar char="•"/>
            </a:pPr>
            <a:r>
              <a:rPr lang="es-ES" altLang="ko-KR" sz="1600">
                <a:solidFill>
                  <a:prstClr val="black"/>
                </a:solidFill>
                <a:latin typeface="Calibri Light" panose="020F0302020204030204"/>
                <a:cs typeface="Poppins ExtraLight" panose="00000300000000000000" pitchFamily="2" charset="0"/>
              </a:rPr>
              <a:t>Los alumnos tendrán menos probabilidades de frustrarse</a:t>
            </a:r>
          </a:p>
          <a:p>
            <a:pPr marL="432000" lvl="2" indent="-144000">
              <a:buFont typeface="Arial" panose="020B0604020202020204" pitchFamily="34" charset="0"/>
              <a:buChar char="•"/>
            </a:pPr>
            <a:r>
              <a:rPr lang="es-ES" altLang="ko-KR" sz="1600">
                <a:latin typeface="+mj-lt"/>
                <a:cs typeface="Poppins ExtraLight" panose="00000300000000000000" pitchFamily="2" charset="0"/>
              </a:rPr>
              <a:t>Los profesores saben dónde empezar y terminar</a:t>
            </a: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557276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Por favor, responde a las siguientes preguntas:</a:t>
            </a:r>
            <a:endParaRPr lang="en-AU" sz="2000" dirty="0">
              <a:latin typeface="+mj-lt"/>
              <a:ea typeface="Microsoft Sans Serif" panose="020B0604020202020204" pitchFamily="34" charset="0"/>
              <a:cs typeface="Poppins ExtraLight" panose="00000300000000000000" pitchFamily="2" charset="0"/>
            </a:endParaRPr>
          </a:p>
        </p:txBody>
      </p:sp>
      <p:sp>
        <p:nvSpPr>
          <p:cNvPr id="7" name="Rettangolo con angoli arrotondati 6">
            <a:extLst>
              <a:ext uri="{FF2B5EF4-FFF2-40B4-BE49-F238E27FC236}">
                <a16:creationId xmlns:a16="http://schemas.microsoft.com/office/drawing/2014/main" id="{339E396A-D64E-4504-8899-469321377C92}"/>
              </a:ext>
            </a:extLst>
          </p:cNvPr>
          <p:cNvSpPr/>
          <p:nvPr/>
        </p:nvSpPr>
        <p:spPr>
          <a:xfrm>
            <a:off x="451029" y="669816"/>
            <a:ext cx="2843834"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a:cs typeface="Poppins Medium" panose="00000600000000000000" pitchFamily="2" charset="0"/>
                <a:sym typeface="Varela Round"/>
              </a:rPr>
              <a:t>Objetivos de aprendizaje</a:t>
            </a:r>
            <a:endParaRPr lang="it-IT" sz="2000" b="1" dirty="0">
              <a:solidFill>
                <a:prstClr val="white"/>
              </a:solidFill>
              <a:cs typeface="Poppins Medium" panose="00000600000000000000" pitchFamily="2" charset="0"/>
            </a:endParaRP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9029226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1691972"/>
            <a:ext cx="8956017" cy="4036251"/>
          </a:xfrm>
          <a:prstGeom prst="rect">
            <a:avLst/>
          </a:prstGeom>
          <a:noFill/>
        </p:spPr>
        <p:txBody>
          <a:bodyPr wrap="square" numCol="2" rtlCol="0">
            <a:noAutofit/>
          </a:bodyPr>
          <a:lstStyle/>
          <a:p>
            <a:pPr indent="-285750">
              <a:buFont typeface="Arial" panose="020B0604020202020204" pitchFamily="34" charset="0"/>
              <a:buChar char="•"/>
            </a:pPr>
            <a:r>
              <a:rPr kumimoji="0" lang="en-US" altLang="ko-KR" sz="2000" b="1" i="0" u="none" strike="noStrike" kern="1200" cap="none" spc="0" normalizeH="0" baseline="0" noProof="0">
                <a:ln>
                  <a:noFill/>
                </a:ln>
                <a:solidFill>
                  <a:prstClr val="black"/>
                </a:solidFill>
                <a:effectLst/>
                <a:uLnTx/>
                <a:uFillTx/>
                <a:latin typeface="Calibri"/>
                <a:ea typeface="맑은 고딕" panose="020B0503020000020004" pitchFamily="34" charset="-127"/>
                <a:cs typeface="Poppins Medium" panose="00000600000000000000" pitchFamily="2" charset="0"/>
              </a:rPr>
              <a:t>¿Por qué son importantes los objetivos de aprendizaje?</a:t>
            </a:r>
            <a:endParaRPr lang="en-US" altLang="ko-KR" sz="1600">
              <a:latin typeface="+mj-lt"/>
              <a:cs typeface="Poppins ExtraLight" panose="00000300000000000000" pitchFamily="2" charset="0"/>
            </a:endParaRPr>
          </a:p>
          <a:p>
            <a:pPr marL="432000" lvl="2" indent="-144000">
              <a:buFont typeface="Arial" panose="020B0604020202020204" pitchFamily="34" charset="0"/>
              <a:buChar char="•"/>
            </a:pPr>
            <a:r>
              <a:rPr lang="es-ES" altLang="ko-KR" sz="1600">
                <a:latin typeface="+mj-lt"/>
                <a:cs typeface="Poppins ExtraLight" panose="00000300000000000000" pitchFamily="2" charset="0"/>
              </a:rPr>
              <a:t>La plataforma de aprendizaje los necesita como contenido</a:t>
            </a:r>
            <a:r>
              <a:rPr lang="en-US" altLang="ko-KR" sz="1600">
                <a:latin typeface="+mj-lt"/>
                <a:cs typeface="Poppins ExtraLight" panose="00000300000000000000" pitchFamily="2" charset="0"/>
              </a:rPr>
              <a:t>.</a:t>
            </a:r>
          </a:p>
          <a:p>
            <a:pPr marL="432000" lvl="2" indent="-144000">
              <a:buFont typeface="Arial" panose="020B0604020202020204" pitchFamily="34" charset="0"/>
              <a:buChar char="•"/>
            </a:pPr>
            <a:r>
              <a:rPr lang="es-ES" altLang="ko-KR" sz="1600">
                <a:latin typeface="+mj-lt"/>
                <a:cs typeface="Poppins ExtraLight" panose="00000300000000000000" pitchFamily="2" charset="0"/>
              </a:rPr>
              <a:t>Los objetivos de aprendizaje determinan cuántos deberes deben hacer los alumnos</a:t>
            </a:r>
            <a:r>
              <a:rPr lang="en-US" altLang="ko-KR" sz="1600">
                <a:latin typeface="+mj-lt"/>
                <a:cs typeface="Poppins ExtraLight" panose="00000300000000000000" pitchFamily="2" charset="0"/>
              </a:rPr>
              <a:t>. </a:t>
            </a:r>
          </a:p>
          <a:p>
            <a:pPr marL="432000" lvl="2" indent="-144000">
              <a:buFont typeface="Arial" panose="020B0604020202020204" pitchFamily="34" charset="0"/>
              <a:buChar char="•"/>
            </a:pPr>
            <a:r>
              <a:rPr lang="es-ES" altLang="ko-KR" sz="1600">
                <a:solidFill>
                  <a:srgbClr val="00B050"/>
                </a:solidFill>
                <a:latin typeface="Calibri Light" panose="020F0302020204030204"/>
                <a:ea typeface="맑은 고딕" panose="020B0503020000020004" pitchFamily="34" charset="-127"/>
                <a:cs typeface="Poppins ExtraLight" panose="00000300000000000000" pitchFamily="2" charset="0"/>
              </a:rPr>
              <a:t>Proporcionan a los alumnos un objetivo claro y mensurable hacia el que trabajar</a:t>
            </a:r>
            <a:r>
              <a:rPr kumimoji="0" lang="en-US" altLang="ko-KR" sz="1600" b="0" i="0" u="none" strike="noStrike" kern="1200" cap="none" spc="0" normalizeH="0" baseline="0" noProof="0">
                <a:ln>
                  <a:noFill/>
                </a:ln>
                <a:solidFill>
                  <a:srgbClr val="00B050"/>
                </a:solidFill>
                <a:effectLst/>
                <a:uLnTx/>
                <a:uFillTx/>
                <a:latin typeface="Calibri Light" panose="020F0302020204030204"/>
                <a:ea typeface="맑은 고딕" panose="020B0503020000020004" pitchFamily="34" charset="-127"/>
                <a:cs typeface="Poppins ExtraLight" panose="00000300000000000000" pitchFamily="2" charset="0"/>
              </a:rPr>
              <a:t>.</a:t>
            </a:r>
            <a:endParaRPr lang="en-US" altLang="ko-KR" sz="1600">
              <a:solidFill>
                <a:srgbClr val="00B050"/>
              </a:solidFill>
              <a:latin typeface="+mj-lt"/>
              <a:cs typeface="Poppins ExtraLight" panose="00000300000000000000" pitchFamily="2" charset="0"/>
            </a:endParaRPr>
          </a:p>
          <a:p>
            <a:pPr marL="284400">
              <a:lnSpc>
                <a:spcPct val="120000"/>
              </a:lnSpc>
            </a:pPr>
            <a:endParaRPr lang="en-US" altLang="ko-KR" sz="1600">
              <a:latin typeface="+mj-lt"/>
              <a:cs typeface="Poppins ExtraLight" panose="00000300000000000000" pitchFamily="2" charset="0"/>
            </a:endParaRPr>
          </a:p>
          <a:p>
            <a:pPr lvl="0" indent="-285750">
              <a:buFont typeface="Arial" panose="020B0604020202020204" pitchFamily="34" charset="0"/>
              <a:buChar char="•"/>
            </a:pPr>
            <a:r>
              <a:rPr lang="es-ES" altLang="ko-KR" sz="2000" b="1">
                <a:solidFill>
                  <a:prstClr val="black"/>
                </a:solidFill>
                <a:cs typeface="Poppins Medium" panose="00000600000000000000" pitchFamily="2" charset="0"/>
              </a:rPr>
              <a:t>La elección de las herramientas digitales debe basarse en.</a:t>
            </a:r>
            <a:r>
              <a:rPr lang="en-US" altLang="ko-KR" sz="2000" b="1">
                <a:solidFill>
                  <a:prstClr val="black"/>
                </a:solidFill>
                <a:cs typeface="Poppins Medium" panose="00000600000000000000" pitchFamily="2" charset="0"/>
              </a:rPr>
              <a:t>..</a:t>
            </a:r>
          </a:p>
          <a:p>
            <a:pPr marL="432000" lvl="2" indent="-144000">
              <a:buFont typeface="Arial" panose="020B0604020202020204" pitchFamily="34" charset="0"/>
              <a:buChar char="•"/>
            </a:pPr>
            <a:r>
              <a:rPr lang="en-US" altLang="ko-KR" sz="1600">
                <a:solidFill>
                  <a:srgbClr val="00B050"/>
                </a:solidFill>
                <a:latin typeface="+mj-lt"/>
                <a:cs typeface="Poppins ExtraLight" panose="00000300000000000000" pitchFamily="2" charset="0"/>
              </a:rPr>
              <a:t>Los objetivos de aprendizaje</a:t>
            </a:r>
          </a:p>
          <a:p>
            <a:pPr marL="432000" lvl="2" indent="-144000">
              <a:buFont typeface="Arial" panose="020B0604020202020204" pitchFamily="34" charset="0"/>
              <a:buChar char="•"/>
            </a:pPr>
            <a:r>
              <a:rPr lang="en-US" altLang="ko-KR" sz="1600">
                <a:latin typeface="+mj-lt"/>
                <a:cs typeface="Poppins ExtraLight" panose="00000300000000000000" pitchFamily="2" charset="0"/>
              </a:rPr>
              <a:t>El género de los estudiantes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La duración de la educación</a:t>
            </a:r>
          </a:p>
          <a:p>
            <a:pPr marL="432000" lvl="2" indent="-144000">
              <a:buFont typeface="Arial" panose="020B0604020202020204" pitchFamily="34" charset="0"/>
              <a:buChar char="•"/>
            </a:pPr>
            <a:endParaRPr lang="en-US" altLang="ko-KR" sz="1600">
              <a:latin typeface="+mj-lt"/>
              <a:cs typeface="Poppins ExtraLight" panose="00000300000000000000" pitchFamily="2" charset="0"/>
            </a:endParaRPr>
          </a:p>
          <a:p>
            <a:pPr marL="284400" lvl="0">
              <a:lnSpc>
                <a:spcPct val="120000"/>
              </a:lnSpc>
            </a:pPr>
            <a:endParaRPr lang="en-US" altLang="ko-KR" sz="160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¿Cuáles son las 4 C de las competencias del siglo XXI?</a:t>
            </a:r>
          </a:p>
          <a:p>
            <a:pPr marL="432000" lvl="2" indent="-144000">
              <a:buFont typeface="Arial" panose="020B0604020202020204" pitchFamily="34" charset="0"/>
              <a:buChar char="•"/>
            </a:pPr>
            <a:r>
              <a:rPr lang="en-US" altLang="ko-KR" sz="1600">
                <a:latin typeface="+mj-lt"/>
                <a:cs typeface="Poppins ExtraLight" panose="00000300000000000000" pitchFamily="2" charset="0"/>
              </a:rPr>
              <a:t>Cambio, Cultura, Caos, Clara mentalidad</a:t>
            </a:r>
          </a:p>
          <a:p>
            <a:pPr marL="432000" lvl="2" indent="-144000">
              <a:buFont typeface="Arial" panose="020B0604020202020204" pitchFamily="34" charset="0"/>
              <a:buChar char="•"/>
            </a:pPr>
            <a:r>
              <a:rPr lang="es-ES" sz="1600">
                <a:solidFill>
                  <a:srgbClr val="00B050"/>
                </a:solidFill>
                <a:latin typeface="+mj-lt"/>
                <a:cs typeface="Poppins ExtraLight" panose="00000300000000000000" pitchFamily="2" charset="0"/>
                <a:sym typeface="Varela Round"/>
              </a:rPr>
              <a:t>Comunicación, Colaboración, Pensamiento Crítico, Creatividad</a:t>
            </a:r>
          </a:p>
          <a:p>
            <a:pPr marL="432000" lvl="2" indent="-144000">
              <a:buFont typeface="Arial" panose="020B0604020202020204" pitchFamily="34" charset="0"/>
              <a:buChar char="•"/>
            </a:pPr>
            <a:r>
              <a:rPr lang="en-US" altLang="ko-KR" sz="1600">
                <a:latin typeface="+mj-lt"/>
                <a:cs typeface="Poppins ExtraLight" panose="00000300000000000000" pitchFamily="2" charset="0"/>
              </a:rPr>
              <a:t>Sentido Común, Cuidado, Control, Computadores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Cursos, Compasión, Ciudades, Competencias</a:t>
            </a:r>
          </a:p>
          <a:p>
            <a:pPr marL="432000" lvl="2" indent="-144000">
              <a:buFont typeface="Arial" panose="020B0604020202020204" pitchFamily="34" charset="0"/>
              <a:buChar char="•"/>
            </a:pPr>
            <a:endParaRPr lang="en-US" altLang="ko-KR" sz="1600">
              <a:cs typeface="Poppins ExtraLight" panose="000003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¿Por qué dividir los objetivos de aprendizaje?</a:t>
            </a:r>
          </a:p>
          <a:p>
            <a:pPr marL="432000" lvl="2" indent="-144000">
              <a:buFont typeface="Arial" panose="020B0604020202020204" pitchFamily="34" charset="0"/>
              <a:buChar char="•"/>
            </a:pPr>
            <a:r>
              <a:rPr lang="es-ES" altLang="ko-KR" sz="1600">
                <a:latin typeface="+mj-lt"/>
                <a:cs typeface="Poppins ExtraLight" panose="00000300000000000000" pitchFamily="2" charset="0"/>
              </a:rPr>
              <a:t>La dirección puede seguir el progreso del curso</a:t>
            </a:r>
          </a:p>
          <a:p>
            <a:pPr marL="432000" lvl="2" indent="-144000">
              <a:buFont typeface="Arial" panose="020B0604020202020204" pitchFamily="34" charset="0"/>
              <a:buChar char="•"/>
            </a:pPr>
            <a:r>
              <a:rPr lang="es-ES" altLang="ko-KR" sz="1600">
                <a:solidFill>
                  <a:srgbClr val="00B050"/>
                </a:solidFill>
                <a:latin typeface="Calibri Light" panose="020F0302020204030204"/>
                <a:cs typeface="Poppins ExtraLight" panose="00000300000000000000" pitchFamily="2" charset="0"/>
              </a:rPr>
              <a:t>Los alumnos tendrán menos probabilidades de frustrarse</a:t>
            </a:r>
          </a:p>
          <a:p>
            <a:pPr marL="432000" lvl="2" indent="-144000">
              <a:buFont typeface="Arial" panose="020B0604020202020204" pitchFamily="34" charset="0"/>
              <a:buChar char="•"/>
            </a:pPr>
            <a:r>
              <a:rPr lang="es-ES" altLang="ko-KR" sz="1600">
                <a:latin typeface="+mj-lt"/>
                <a:cs typeface="Poppins ExtraLight" panose="00000300000000000000" pitchFamily="2" charset="0"/>
              </a:rPr>
              <a:t>Los profesores saben dónde empezar y terminar</a:t>
            </a:r>
            <a:endParaRPr lang="en-US" altLang="ko-KR" sz="1600">
              <a:latin typeface="+mj-lt"/>
              <a:cs typeface="Poppins ExtraLight" panose="00000300000000000000" pitchFamily="2" charset="0"/>
            </a:endParaRP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Aquí están las respuestas:</a:t>
            </a:r>
            <a:endParaRPr lang="en-AU" sz="2000" dirty="0">
              <a:latin typeface="+mj-lt"/>
              <a:ea typeface="Microsoft Sans Serif" panose="020B0604020202020204" pitchFamily="34" charset="0"/>
              <a:cs typeface="Poppins ExtraLight" panose="00000300000000000000" pitchFamily="2" charset="0"/>
            </a:endParaRPr>
          </a:p>
        </p:txBody>
      </p:sp>
      <p:sp>
        <p:nvSpPr>
          <p:cNvPr id="7" name="Rettangolo con angoli arrotondati 6">
            <a:extLst>
              <a:ext uri="{FF2B5EF4-FFF2-40B4-BE49-F238E27FC236}">
                <a16:creationId xmlns:a16="http://schemas.microsoft.com/office/drawing/2014/main" id="{339E396A-D64E-4504-8899-469321377C92}"/>
              </a:ext>
            </a:extLst>
          </p:cNvPr>
          <p:cNvSpPr/>
          <p:nvPr/>
        </p:nvSpPr>
        <p:spPr>
          <a:xfrm>
            <a:off x="451029" y="669816"/>
            <a:ext cx="2843834"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a:cs typeface="Poppins Medium" panose="00000600000000000000" pitchFamily="2" charset="0"/>
                <a:sym typeface="Varela Round"/>
              </a:rPr>
              <a:t>Objetivos de aprendizaje</a:t>
            </a:r>
            <a:endParaRPr lang="it-IT" sz="2000" b="1" dirty="0">
              <a:solidFill>
                <a:prstClr val="white"/>
              </a:solidFill>
              <a:cs typeface="Poppins Medium" panose="00000600000000000000" pitchFamily="2" charset="0"/>
            </a:endParaRP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20905006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34679" y="1609576"/>
            <a:ext cx="8268328" cy="4194148"/>
          </a:xfrm>
          <a:prstGeom prst="rect">
            <a:avLst/>
          </a:prstGeom>
          <a:noFill/>
        </p:spPr>
        <p:txBody>
          <a:bodyPr wrap="square" numCol="2" rtlCol="0">
            <a:noAutofit/>
          </a:bodyPr>
          <a:lstStyle/>
          <a:p>
            <a:pPr indent="-285750">
              <a:buFont typeface="Arial" panose="020B0604020202020204" pitchFamily="34" charset="0"/>
              <a:buChar char="•"/>
            </a:pPr>
            <a:r>
              <a:rPr kumimoji="0" lang="en-US" altLang="ko-KR" sz="2000" b="1" i="0" u="none" strike="noStrike" kern="1200" cap="none" spc="0" normalizeH="0" baseline="0" noProof="0">
                <a:ln>
                  <a:noFill/>
                </a:ln>
                <a:solidFill>
                  <a:prstClr val="black"/>
                </a:solidFill>
                <a:effectLst/>
                <a:uLnTx/>
                <a:uFillTx/>
                <a:latin typeface="Calibri"/>
                <a:ea typeface="맑은 고딕" panose="020B0503020000020004" pitchFamily="34" charset="-127"/>
                <a:cs typeface="Poppins Medium" panose="00000600000000000000" pitchFamily="2" charset="0"/>
              </a:rPr>
              <a:t>¿Qué es un entorno digital de aprendizaje?</a:t>
            </a:r>
          </a:p>
          <a:p>
            <a:pPr marL="432000" lvl="2" indent="-144000">
              <a:buFont typeface="Arial" panose="020B0604020202020204" pitchFamily="34" charset="0"/>
              <a:buChar char="•"/>
            </a:pPr>
            <a:r>
              <a:rPr lang="en-US" altLang="ko-KR" sz="1600">
                <a:latin typeface="+mj-lt"/>
                <a:cs typeface="Poppins ExtraLight" panose="00000300000000000000" pitchFamily="2" charset="0"/>
              </a:rPr>
              <a:t>Aula con ordenadores</a:t>
            </a:r>
          </a:p>
          <a:p>
            <a:pPr marL="432000" lvl="2" indent="-144000">
              <a:buFont typeface="Arial" panose="020B0604020202020204" pitchFamily="34" charset="0"/>
              <a:buChar char="•"/>
            </a:pPr>
            <a:r>
              <a:rPr lang="es-ES" altLang="ko-KR" sz="1600">
                <a:latin typeface="+mj-lt"/>
                <a:cs typeface="Poppins ExtraLight" panose="00000300000000000000" pitchFamily="2" charset="0"/>
              </a:rPr>
              <a:t>Todas las herramientas digitales que utilizan los alumnos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Contenido didáctico del sitio web</a:t>
            </a:r>
          </a:p>
          <a:p>
            <a:pPr marL="284400">
              <a:lnSpc>
                <a:spcPct val="120000"/>
              </a:lnSpc>
            </a:pP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kumimoji="0" lang="en-US" altLang="ko-KR" sz="2000" b="1" i="0" u="none" strike="noStrike" kern="1200" cap="none" spc="0" normalizeH="0" baseline="0" noProof="0">
                <a:ln>
                  <a:noFill/>
                </a:ln>
                <a:solidFill>
                  <a:prstClr val="black"/>
                </a:solidFill>
                <a:effectLst/>
                <a:uLnTx/>
                <a:uFillTx/>
                <a:latin typeface="Calibri"/>
                <a:ea typeface="맑은 고딕" panose="020B0503020000020004" pitchFamily="34" charset="-127"/>
                <a:cs typeface="Poppins Medium" panose="00000600000000000000" pitchFamily="2" charset="0"/>
              </a:rPr>
              <a:t>¿Por qué son importantes los objetivos de aprendizaje?</a:t>
            </a:r>
            <a:endParaRPr lang="en-US" altLang="ko-KR" sz="1600">
              <a:latin typeface="+mj-lt"/>
              <a:cs typeface="Poppins ExtraLight" panose="00000300000000000000" pitchFamily="2" charset="0"/>
            </a:endParaRPr>
          </a:p>
          <a:p>
            <a:pPr marL="432000" lvl="2" indent="-144000">
              <a:buFont typeface="Arial" panose="020B0604020202020204" pitchFamily="34" charset="0"/>
              <a:buChar char="•"/>
            </a:pPr>
            <a:r>
              <a:rPr lang="es-ES" altLang="ko-KR" sz="1600">
                <a:latin typeface="+mj-lt"/>
                <a:cs typeface="Poppins ExtraLight" panose="00000300000000000000" pitchFamily="2" charset="0"/>
              </a:rPr>
              <a:t>La plataforma de aprendizaje los necesita como contenido</a:t>
            </a:r>
            <a:r>
              <a:rPr lang="en-US" altLang="ko-KR" sz="1600">
                <a:latin typeface="+mj-lt"/>
                <a:cs typeface="Poppins ExtraLight" panose="00000300000000000000" pitchFamily="2" charset="0"/>
              </a:rPr>
              <a:t>.</a:t>
            </a:r>
          </a:p>
          <a:p>
            <a:pPr marL="432000" lvl="2" indent="-144000">
              <a:buFont typeface="Arial" panose="020B0604020202020204" pitchFamily="34" charset="0"/>
              <a:buChar char="•"/>
            </a:pPr>
            <a:r>
              <a:rPr lang="es-ES" altLang="ko-KR" sz="1600">
                <a:latin typeface="+mj-lt"/>
                <a:cs typeface="Poppins ExtraLight" panose="00000300000000000000" pitchFamily="2" charset="0"/>
              </a:rPr>
              <a:t>Los objetivos de aprendizaje determinan cuántos deberes deben hacer los alumnos</a:t>
            </a:r>
            <a:r>
              <a:rPr lang="en-US" altLang="ko-KR" sz="1600">
                <a:latin typeface="+mj-lt"/>
                <a:cs typeface="Poppins ExtraLight" panose="00000300000000000000" pitchFamily="2" charset="0"/>
              </a:rPr>
              <a:t>. </a:t>
            </a:r>
          </a:p>
          <a:p>
            <a:pPr marL="432000" lvl="2" indent="-144000">
              <a:buFont typeface="Arial" panose="020B0604020202020204" pitchFamily="34" charset="0"/>
              <a:buChar char="•"/>
            </a:pPr>
            <a:r>
              <a:rPr lang="es-ES" altLang="ko-KR" sz="1600">
                <a:solidFill>
                  <a:prstClr val="black"/>
                </a:solidFill>
                <a:latin typeface="Calibri Light" panose="020F0302020204030204"/>
                <a:ea typeface="맑은 고딕" panose="020B0503020000020004" pitchFamily="34" charset="-127"/>
                <a:cs typeface="Poppins ExtraLight" panose="00000300000000000000" pitchFamily="2" charset="0"/>
              </a:rPr>
              <a:t>Proporcionan a los alumnos un objetivo claro y mensurable hacia el que trabajar</a:t>
            </a:r>
            <a:r>
              <a:rPr kumimoji="0" lang="en-US" altLang="ko-KR" sz="1600" b="0" i="0" u="none" strike="noStrike" kern="1200" cap="none" spc="0" normalizeH="0" baseline="0" noProof="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a:t>
            </a:r>
            <a:endParaRPr lang="en-US" altLang="ko-KR" sz="1600" b="1" dirty="0">
              <a:solidFill>
                <a:prstClr val="black"/>
              </a:solidFill>
              <a:latin typeface="Calibri Light" panose="020F0302020204030204"/>
              <a:ea typeface="맑은 고딕" panose="020B0503020000020004" pitchFamily="34" charset="-127"/>
              <a:cs typeface="Poppins ExtraLight" panose="00000300000000000000" pitchFamily="2" charset="0"/>
            </a:endParaRPr>
          </a:p>
          <a:p>
            <a:pPr lvl="0" indent="-285750">
              <a:buFont typeface="Arial" panose="020B0604020202020204" pitchFamily="34" charset="0"/>
              <a:buChar char="•"/>
            </a:pPr>
            <a:r>
              <a:rPr lang="en-US" altLang="ko-KR" sz="2000" b="1">
                <a:solidFill>
                  <a:prstClr val="black"/>
                </a:solidFill>
                <a:cs typeface="Poppins Medium" panose="00000600000000000000" pitchFamily="2" charset="0"/>
              </a:rPr>
              <a:t>¿Cuáles son los tres componentes principales de un LMS típico?</a:t>
            </a:r>
          </a:p>
          <a:p>
            <a:pPr marL="432000" lvl="2" indent="-144000">
              <a:buFont typeface="Arial" panose="020B0604020202020204" pitchFamily="34" charset="0"/>
              <a:buChar char="•"/>
            </a:pPr>
            <a:r>
              <a:rPr lang="en-US" altLang="ko-KR" sz="1600">
                <a:solidFill>
                  <a:prstClr val="black"/>
                </a:solidFill>
                <a:latin typeface="Calibri Light" panose="020F0302020204030204"/>
                <a:cs typeface="Poppins ExtraLight" panose="00000300000000000000" pitchFamily="2" charset="0"/>
              </a:rPr>
              <a:t>Consola de administración, contenido del curso, usuarios</a:t>
            </a:r>
            <a:endParaRPr lang="en-US" altLang="ko-KR" sz="160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Hardware, software, contenidos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Estudiantes, ordenadores, wifi</a:t>
            </a:r>
          </a:p>
          <a:p>
            <a:pPr marL="432000" lvl="2" indent="-144000"/>
            <a:endParaRPr lang="en-US" altLang="ko-KR" sz="1600" dirty="0">
              <a:cs typeface="Poppins ExtraLight" panose="00000300000000000000" pitchFamily="2" charset="0"/>
            </a:endParaRPr>
          </a:p>
          <a:p>
            <a:pPr lvl="0" indent="-285750">
              <a:buFont typeface="Arial" panose="020B0604020202020204" pitchFamily="34" charset="0"/>
              <a:buChar char="•"/>
            </a:pPr>
            <a:r>
              <a:rPr lang="es-ES" altLang="ko-KR" sz="2000" b="1">
                <a:solidFill>
                  <a:prstClr val="black"/>
                </a:solidFill>
                <a:cs typeface="Poppins Medium" panose="00000600000000000000" pitchFamily="2" charset="0"/>
              </a:rPr>
              <a:t>La elección de las herramientas digitales debe basarse en.</a:t>
            </a:r>
            <a:r>
              <a:rPr lang="en-US" altLang="ko-KR" sz="2000" b="1">
                <a:solidFill>
                  <a:prstClr val="black"/>
                </a:solidFill>
                <a:cs typeface="Poppins Medium" panose="00000600000000000000" pitchFamily="2" charset="0"/>
              </a:rPr>
              <a:t>..</a:t>
            </a:r>
          </a:p>
          <a:p>
            <a:pPr marL="432000" lvl="2" indent="-144000">
              <a:buFont typeface="Arial" panose="020B0604020202020204" pitchFamily="34" charset="0"/>
              <a:buChar char="•"/>
            </a:pPr>
            <a:r>
              <a:rPr lang="en-US" altLang="ko-KR" sz="1600">
                <a:latin typeface="+mj-lt"/>
                <a:cs typeface="Poppins ExtraLight" panose="00000300000000000000" pitchFamily="2" charset="0"/>
              </a:rPr>
              <a:t>Los objetivos de aprendizaje</a:t>
            </a:r>
          </a:p>
          <a:p>
            <a:pPr marL="432000" lvl="2" indent="-144000">
              <a:buFont typeface="Arial" panose="020B0604020202020204" pitchFamily="34" charset="0"/>
              <a:buChar char="•"/>
            </a:pPr>
            <a:r>
              <a:rPr lang="en-US" altLang="ko-KR" sz="1600">
                <a:latin typeface="+mj-lt"/>
                <a:cs typeface="Poppins ExtraLight" panose="00000300000000000000" pitchFamily="2" charset="0"/>
              </a:rPr>
              <a:t>El género de los estudiantes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La duración de la educación</a:t>
            </a: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8724550" y="3571613"/>
            <a:ext cx="1637193"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a:solidFill>
                  <a:schemeClr val="tx1">
                    <a:lumMod val="50000"/>
                    <a:lumOff val="50000"/>
                  </a:schemeClr>
                </a:solidFill>
                <a:ea typeface="Microsoft Sans Serif" panose="020B0604020202020204" pitchFamily="34" charset="0"/>
                <a:cs typeface="Poppins Medium" panose="00000600000000000000" pitchFamily="2" charset="0"/>
              </a:rPr>
              <a:t>Test resumen final/</a:t>
            </a:r>
            <a:r>
              <a:rPr lang="en-AU" sz="2400" b="1" dirty="0">
                <a:solidFill>
                  <a:schemeClr val="tx1">
                    <a:lumMod val="50000"/>
                    <a:lumOff val="50000"/>
                  </a:schemeClr>
                </a:solidFill>
                <a:ea typeface="Microsoft Sans Serif" panose="020B0604020202020204" pitchFamily="34" charset="0"/>
                <a:cs typeface="Poppins Medium" panose="00000600000000000000" pitchFamily="2" charset="0"/>
              </a:rPr>
              <a:t>1</a:t>
            </a:r>
          </a:p>
          <a:p>
            <a:pPr>
              <a:tabLst>
                <a:tab pos="1205230" algn="l"/>
                <a:tab pos="1926589" algn="l"/>
                <a:tab pos="2915920" algn="l"/>
                <a:tab pos="3444875" algn="l"/>
                <a:tab pos="4383405" algn="l"/>
                <a:tab pos="6796405" algn="l"/>
              </a:tabLst>
              <a:defRPr/>
            </a:pPr>
            <a:r>
              <a:rPr lang="es-ES" sz="2000">
                <a:latin typeface="+mj-lt"/>
                <a:ea typeface="Microsoft Sans Serif" panose="020B0604020202020204" pitchFamily="34" charset="0"/>
                <a:cs typeface="Poppins ExtraLight" panose="00000300000000000000" pitchFamily="2" charset="0"/>
              </a:rPr>
              <a:t>Consolida tus conocimientos respondiendo a las siguientes preguntas</a:t>
            </a:r>
            <a:r>
              <a:rPr lang="en-GB" sz="2000">
                <a:latin typeface="+mj-lt"/>
                <a:ea typeface="Microsoft Sans Serif" panose="020B0604020202020204" pitchFamily="34" charset="0"/>
                <a:cs typeface="Poppins ExtraLight" panose="00000300000000000000" pitchFamily="2" charset="0"/>
              </a:rPr>
              <a:t>:</a:t>
            </a:r>
            <a:endParaRPr lang="en-GB" sz="2000" dirty="0">
              <a:latin typeface="+mj-lt"/>
              <a:ea typeface="Microsoft Sans Serif" panose="020B0604020202020204" pitchFamily="34" charset="0"/>
              <a:cs typeface="Poppins ExtraLight" panose="00000300000000000000" pitchFamily="2" charset="0"/>
            </a:endParaRPr>
          </a:p>
        </p:txBody>
      </p:sp>
      <p:pic>
        <p:nvPicPr>
          <p:cNvPr id="17" name="Immagine 16">
            <a:extLst>
              <a:ext uri="{FF2B5EF4-FFF2-40B4-BE49-F238E27FC236}">
                <a16:creationId xmlns:a16="http://schemas.microsoft.com/office/drawing/2014/main" id="{67BD9CAA-5ADF-4BAD-911E-7159C99A764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15155537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528320" y="1696480"/>
            <a:ext cx="9031316" cy="3013351"/>
          </a:xfrm>
          <a:prstGeom prst="rect">
            <a:avLst/>
          </a:prstGeom>
          <a:noFill/>
        </p:spPr>
        <p:txBody>
          <a:bodyPr wrap="square" numCol="2" rtlCol="0">
            <a:noAutofit/>
          </a:bodyPr>
          <a:lstStyle/>
          <a:p>
            <a:pPr indent="-285750">
              <a:buFont typeface="Arial" panose="020B0604020202020204" pitchFamily="34" charset="0"/>
              <a:buChar char="•"/>
            </a:pPr>
            <a:r>
              <a:rPr lang="en-US" altLang="ko-KR" sz="2000" b="1">
                <a:cs typeface="Poppins Medium" panose="00000600000000000000" pitchFamily="2" charset="0"/>
              </a:rPr>
              <a:t>¿Cuáles son las 4 C de las competencias del siglo XXI?</a:t>
            </a:r>
          </a:p>
          <a:p>
            <a:pPr marL="432000" lvl="2" indent="-144000">
              <a:buFont typeface="Arial" panose="020B0604020202020204" pitchFamily="34" charset="0"/>
              <a:buChar char="•"/>
            </a:pPr>
            <a:r>
              <a:rPr lang="en-US" altLang="ko-KR" sz="1600">
                <a:latin typeface="+mj-lt"/>
                <a:cs typeface="Poppins ExtraLight" panose="00000300000000000000" pitchFamily="2" charset="0"/>
              </a:rPr>
              <a:t>Cambio, Cultura, Caos, Clara mentalidad</a:t>
            </a:r>
          </a:p>
          <a:p>
            <a:pPr marL="432000" lvl="2" indent="-144000">
              <a:buFont typeface="Arial" panose="020B0604020202020204" pitchFamily="34" charset="0"/>
              <a:buChar char="•"/>
            </a:pPr>
            <a:r>
              <a:rPr lang="es-ES" sz="1600">
                <a:latin typeface="+mj-lt"/>
                <a:cs typeface="Poppins ExtraLight" panose="00000300000000000000" pitchFamily="2" charset="0"/>
                <a:sym typeface="Varela Round"/>
              </a:rPr>
              <a:t>Comunicación, Colaboración, Pensamiento Crítico, Creatividad</a:t>
            </a:r>
          </a:p>
          <a:p>
            <a:pPr marL="432000" lvl="2" indent="-144000">
              <a:buFont typeface="Arial" panose="020B0604020202020204" pitchFamily="34" charset="0"/>
              <a:buChar char="•"/>
            </a:pPr>
            <a:r>
              <a:rPr lang="en-US" altLang="ko-KR" sz="1600">
                <a:latin typeface="+mj-lt"/>
                <a:cs typeface="Poppins ExtraLight" panose="00000300000000000000" pitchFamily="2" charset="0"/>
              </a:rPr>
              <a:t>Sentido Común, Cuidado, Control, Computadores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Cursos, Compasión, Ciudades, Competencias</a:t>
            </a:r>
          </a:p>
          <a:p>
            <a:pPr marL="284400">
              <a:lnSpc>
                <a:spcPct val="120000"/>
              </a:lnSpc>
            </a:pPr>
            <a:endParaRPr lang="en-US" altLang="ko-KR" sz="1600" dirty="0">
              <a:latin typeface="+mj-lt"/>
              <a:cs typeface="Poppins ExtraLight" panose="00000300000000000000" pitchFamily="2" charset="0"/>
            </a:endParaRPr>
          </a:p>
          <a:p>
            <a:pPr marL="284400">
              <a:lnSpc>
                <a:spcPct val="120000"/>
              </a:lnSpc>
            </a:pP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¿Por qué dividir los objetivos de aprendizaje?</a:t>
            </a:r>
          </a:p>
          <a:p>
            <a:pPr marL="432000" lvl="2" indent="-144000">
              <a:buFont typeface="Arial" panose="020B0604020202020204" pitchFamily="34" charset="0"/>
              <a:buChar char="•"/>
            </a:pPr>
            <a:r>
              <a:rPr lang="es-ES" altLang="ko-KR" sz="1600">
                <a:latin typeface="+mj-lt"/>
                <a:cs typeface="Poppins ExtraLight" panose="00000300000000000000" pitchFamily="2" charset="0"/>
              </a:rPr>
              <a:t>La dirección puede seguir el progreso del curso</a:t>
            </a:r>
          </a:p>
          <a:p>
            <a:pPr marL="432000" lvl="2" indent="-144000">
              <a:buFont typeface="Arial" panose="020B0604020202020204" pitchFamily="34" charset="0"/>
              <a:buChar char="•"/>
            </a:pPr>
            <a:r>
              <a:rPr lang="es-ES" altLang="ko-KR" sz="1600">
                <a:solidFill>
                  <a:prstClr val="black"/>
                </a:solidFill>
                <a:latin typeface="Calibri Light" panose="020F0302020204030204"/>
                <a:cs typeface="Poppins ExtraLight" panose="00000300000000000000" pitchFamily="2" charset="0"/>
              </a:rPr>
              <a:t>Los alumnos tendrán menos probabilidades de frustrarse</a:t>
            </a:r>
          </a:p>
          <a:p>
            <a:pPr marL="432000" lvl="2" indent="-144000">
              <a:buFont typeface="Arial" panose="020B0604020202020204" pitchFamily="34" charset="0"/>
              <a:buChar char="•"/>
            </a:pPr>
            <a:r>
              <a:rPr lang="es-ES" altLang="ko-KR" sz="1600">
                <a:latin typeface="+mj-lt"/>
                <a:cs typeface="Poppins ExtraLight" panose="00000300000000000000" pitchFamily="2" charset="0"/>
              </a:rPr>
              <a:t>Los profesores saben dónde empezar y terminar</a:t>
            </a: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a:solidFill>
                  <a:schemeClr val="tx1">
                    <a:lumMod val="50000"/>
                    <a:lumOff val="50000"/>
                  </a:schemeClr>
                </a:solidFill>
                <a:ea typeface="Microsoft Sans Serif" panose="020B0604020202020204" pitchFamily="34" charset="0"/>
                <a:cs typeface="Poppins Medium" panose="00000600000000000000" pitchFamily="2" charset="0"/>
              </a:rPr>
              <a:t>Test resumen final/</a:t>
            </a:r>
            <a:r>
              <a:rPr lang="en-AU" sz="2400" b="1" dirty="0">
                <a:solidFill>
                  <a:schemeClr val="tx1">
                    <a:lumMod val="50000"/>
                    <a:lumOff val="50000"/>
                  </a:schemeClr>
                </a:solidFill>
                <a:ea typeface="Microsoft Sans Serif" panose="020B0604020202020204" pitchFamily="34" charset="0"/>
                <a:cs typeface="Poppins Medium" panose="00000600000000000000" pitchFamily="2" charset="0"/>
              </a:rPr>
              <a:t>2</a:t>
            </a:r>
          </a:p>
          <a:p>
            <a:pPr>
              <a:tabLst>
                <a:tab pos="1205230" algn="l"/>
                <a:tab pos="1926589" algn="l"/>
                <a:tab pos="2915920" algn="l"/>
                <a:tab pos="3444875" algn="l"/>
                <a:tab pos="4383405" algn="l"/>
                <a:tab pos="6796405" algn="l"/>
              </a:tabLst>
              <a:defRPr/>
            </a:pPr>
            <a:r>
              <a:rPr lang="es-ES" sz="2000">
                <a:latin typeface="+mj-lt"/>
                <a:ea typeface="Microsoft Sans Serif" panose="020B0604020202020204" pitchFamily="34" charset="0"/>
                <a:cs typeface="Poppins ExtraLight" panose="00000300000000000000" pitchFamily="2" charset="0"/>
              </a:rPr>
              <a:t>Consolida tus conocimientos respondiendo a las siguientes preguntas</a:t>
            </a:r>
            <a:r>
              <a:rPr lang="en-GB" sz="2000">
                <a:latin typeface="+mj-lt"/>
                <a:ea typeface="Microsoft Sans Serif" panose="020B0604020202020204" pitchFamily="34" charset="0"/>
                <a:cs typeface="Poppins ExtraLight" panose="00000300000000000000" pitchFamily="2" charset="0"/>
              </a:rPr>
              <a:t>:</a:t>
            </a:r>
            <a:endParaRPr lang="en-GB" sz="2000" dirty="0">
              <a:latin typeface="+mj-lt"/>
              <a:ea typeface="Microsoft Sans Serif" panose="020B0604020202020204" pitchFamily="34" charset="0"/>
              <a:cs typeface="Poppins ExtraLight" panose="00000300000000000000" pitchFamily="2" charset="0"/>
            </a:endParaRPr>
          </a:p>
        </p:txBody>
      </p:sp>
      <p:pic>
        <p:nvPicPr>
          <p:cNvPr id="17" name="Immagine 16">
            <a:extLst>
              <a:ext uri="{FF2B5EF4-FFF2-40B4-BE49-F238E27FC236}">
                <a16:creationId xmlns:a16="http://schemas.microsoft.com/office/drawing/2014/main" id="{A6F221AB-877D-4F15-A5A3-F12A6D2D15F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15155537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a:solidFill>
                  <a:schemeClr val="tx1">
                    <a:lumMod val="50000"/>
                    <a:lumOff val="50000"/>
                  </a:schemeClr>
                </a:solidFill>
                <a:ea typeface="Microsoft Sans Serif" panose="020B0604020202020204" pitchFamily="34" charset="0"/>
                <a:cs typeface="Poppins Medium" panose="00000600000000000000" pitchFamily="2" charset="0"/>
              </a:rPr>
              <a:t>Soluciones al test resumen final/</a:t>
            </a:r>
            <a:r>
              <a:rPr lang="en-AU" sz="2400" b="1" dirty="0">
                <a:solidFill>
                  <a:schemeClr val="tx1">
                    <a:lumMod val="50000"/>
                    <a:lumOff val="50000"/>
                  </a:schemeClr>
                </a:solidFill>
                <a:ea typeface="Microsoft Sans Serif" panose="020B0604020202020204" pitchFamily="34" charset="0"/>
                <a:cs typeface="Poppins Medium" panose="00000600000000000000" pitchFamily="2" charset="0"/>
              </a:rPr>
              <a:t>1</a:t>
            </a:r>
          </a:p>
          <a:p>
            <a:pPr>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Aquí están las respuestas:</a:t>
            </a:r>
            <a:endParaRPr lang="en-AU" sz="2000" dirty="0">
              <a:latin typeface="+mj-lt"/>
              <a:ea typeface="Microsoft Sans Serif" panose="020B0604020202020204" pitchFamily="34" charset="0"/>
              <a:cs typeface="Poppins ExtraLight" panose="00000300000000000000" pitchFamily="2" charset="0"/>
            </a:endParaRPr>
          </a:p>
        </p:txBody>
      </p:sp>
      <p:pic>
        <p:nvPicPr>
          <p:cNvPr id="21" name="Immagine 20">
            <a:extLst>
              <a:ext uri="{FF2B5EF4-FFF2-40B4-BE49-F238E27FC236}">
                <a16:creationId xmlns:a16="http://schemas.microsoft.com/office/drawing/2014/main" id="{AA6C9A18-A35E-4398-8E03-F677E7C2FF3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2" name="TextBox 54">
            <a:extLst>
              <a:ext uri="{FF2B5EF4-FFF2-40B4-BE49-F238E27FC236}">
                <a16:creationId xmlns:a16="http://schemas.microsoft.com/office/drawing/2014/main" id="{81DC6E5E-D3C9-EA68-DACB-BE59763B2244}"/>
              </a:ext>
            </a:extLst>
          </p:cNvPr>
          <p:cNvSpPr txBox="1"/>
          <p:nvPr/>
        </p:nvSpPr>
        <p:spPr>
          <a:xfrm>
            <a:off x="528320" y="1534075"/>
            <a:ext cx="8411640" cy="4194148"/>
          </a:xfrm>
          <a:prstGeom prst="rect">
            <a:avLst/>
          </a:prstGeom>
          <a:noFill/>
        </p:spPr>
        <p:txBody>
          <a:bodyPr wrap="square" numCol="2" rtlCol="0">
            <a:noAutofit/>
          </a:bodyPr>
          <a:lstStyle/>
          <a:p>
            <a:pPr indent="-285750">
              <a:buFont typeface="Arial" panose="020B0604020202020204" pitchFamily="34" charset="0"/>
              <a:buChar char="•"/>
            </a:pPr>
            <a:r>
              <a:rPr kumimoji="0" lang="en-US" altLang="ko-KR" sz="2000" b="1" i="0" u="none" strike="noStrike" kern="1200" cap="none" spc="0" normalizeH="0" baseline="0" noProof="0">
                <a:ln>
                  <a:noFill/>
                </a:ln>
                <a:solidFill>
                  <a:prstClr val="black"/>
                </a:solidFill>
                <a:effectLst/>
                <a:uLnTx/>
                <a:uFillTx/>
                <a:latin typeface="Calibri"/>
                <a:ea typeface="맑은 고딕" panose="020B0503020000020004" pitchFamily="34" charset="-127"/>
                <a:cs typeface="Poppins Medium" panose="00000600000000000000" pitchFamily="2" charset="0"/>
              </a:rPr>
              <a:t>¿Qué es un entorno digital de aprendizaje?</a:t>
            </a:r>
          </a:p>
          <a:p>
            <a:pPr marL="432000" lvl="2" indent="-144000">
              <a:buFont typeface="Arial" panose="020B0604020202020204" pitchFamily="34" charset="0"/>
              <a:buChar char="•"/>
            </a:pPr>
            <a:r>
              <a:rPr lang="en-US" altLang="ko-KR" sz="1600">
                <a:latin typeface="+mj-lt"/>
                <a:cs typeface="Poppins ExtraLight" panose="00000300000000000000" pitchFamily="2" charset="0"/>
              </a:rPr>
              <a:t>Aula con ordenadores</a:t>
            </a:r>
          </a:p>
          <a:p>
            <a:pPr marL="432000" lvl="2" indent="-144000">
              <a:buFont typeface="Arial" panose="020B0604020202020204" pitchFamily="34" charset="0"/>
              <a:buChar char="•"/>
            </a:pPr>
            <a:r>
              <a:rPr lang="es-ES" altLang="ko-KR" sz="1600">
                <a:solidFill>
                  <a:srgbClr val="00B050"/>
                </a:solidFill>
                <a:latin typeface="+mj-lt"/>
                <a:cs typeface="Poppins ExtraLight" panose="00000300000000000000" pitchFamily="2" charset="0"/>
              </a:rPr>
              <a:t>Todas las herramientas digitales que utilizan los alumnos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Contenido didáctico del sitio web</a:t>
            </a:r>
          </a:p>
          <a:p>
            <a:pPr marL="284400">
              <a:lnSpc>
                <a:spcPct val="120000"/>
              </a:lnSpc>
            </a:pPr>
            <a:endParaRPr lang="en-US" altLang="ko-KR" sz="1600">
              <a:latin typeface="+mj-lt"/>
              <a:cs typeface="Poppins ExtraLight" panose="00000300000000000000" pitchFamily="2" charset="0"/>
            </a:endParaRPr>
          </a:p>
          <a:p>
            <a:pPr indent="-285750">
              <a:buFont typeface="Arial" panose="020B0604020202020204" pitchFamily="34" charset="0"/>
              <a:buChar char="•"/>
            </a:pPr>
            <a:r>
              <a:rPr kumimoji="0" lang="en-US" altLang="ko-KR" sz="2000" b="1" i="0" u="none" strike="noStrike" kern="1200" cap="none" spc="0" normalizeH="0" baseline="0" noProof="0">
                <a:ln>
                  <a:noFill/>
                </a:ln>
                <a:solidFill>
                  <a:prstClr val="black"/>
                </a:solidFill>
                <a:effectLst/>
                <a:uLnTx/>
                <a:uFillTx/>
                <a:latin typeface="Calibri"/>
                <a:ea typeface="맑은 고딕" panose="020B0503020000020004" pitchFamily="34" charset="-127"/>
                <a:cs typeface="Poppins Medium" panose="00000600000000000000" pitchFamily="2" charset="0"/>
              </a:rPr>
              <a:t>¿Por qué son importantes los objetivos de aprendizaje?</a:t>
            </a:r>
            <a:endParaRPr lang="en-US" altLang="ko-KR" sz="1600">
              <a:latin typeface="+mj-lt"/>
              <a:cs typeface="Poppins ExtraLight" panose="00000300000000000000" pitchFamily="2" charset="0"/>
            </a:endParaRPr>
          </a:p>
          <a:p>
            <a:pPr marL="432000" lvl="2" indent="-144000">
              <a:buFont typeface="Arial" panose="020B0604020202020204" pitchFamily="34" charset="0"/>
              <a:buChar char="•"/>
            </a:pPr>
            <a:r>
              <a:rPr lang="es-ES" altLang="ko-KR" sz="1600">
                <a:latin typeface="+mj-lt"/>
                <a:cs typeface="Poppins ExtraLight" panose="00000300000000000000" pitchFamily="2" charset="0"/>
              </a:rPr>
              <a:t>La plataforma de aprendizaje los necesita como contenido</a:t>
            </a:r>
            <a:r>
              <a:rPr lang="en-US" altLang="ko-KR" sz="1600">
                <a:latin typeface="+mj-lt"/>
                <a:cs typeface="Poppins ExtraLight" panose="00000300000000000000" pitchFamily="2" charset="0"/>
              </a:rPr>
              <a:t>.</a:t>
            </a:r>
          </a:p>
          <a:p>
            <a:pPr marL="432000" lvl="2" indent="-144000">
              <a:buFont typeface="Arial" panose="020B0604020202020204" pitchFamily="34" charset="0"/>
              <a:buChar char="•"/>
            </a:pPr>
            <a:r>
              <a:rPr lang="es-ES" altLang="ko-KR" sz="1600">
                <a:latin typeface="+mj-lt"/>
                <a:cs typeface="Poppins ExtraLight" panose="00000300000000000000" pitchFamily="2" charset="0"/>
              </a:rPr>
              <a:t>Los objetivos de aprendizaje determinan cuántos deberes deben hacer los alumnos</a:t>
            </a:r>
            <a:r>
              <a:rPr lang="en-US" altLang="ko-KR" sz="1600">
                <a:latin typeface="+mj-lt"/>
                <a:cs typeface="Poppins ExtraLight" panose="00000300000000000000" pitchFamily="2" charset="0"/>
              </a:rPr>
              <a:t>. </a:t>
            </a:r>
          </a:p>
          <a:p>
            <a:pPr marL="432000" lvl="2" indent="-144000">
              <a:buFont typeface="Arial" panose="020B0604020202020204" pitchFamily="34" charset="0"/>
              <a:buChar char="•"/>
            </a:pPr>
            <a:r>
              <a:rPr lang="es-ES" altLang="ko-KR" sz="1600">
                <a:solidFill>
                  <a:srgbClr val="00B050"/>
                </a:solidFill>
                <a:latin typeface="Calibri Light" panose="020F0302020204030204"/>
                <a:ea typeface="맑은 고딕" panose="020B0503020000020004" pitchFamily="34" charset="-127"/>
                <a:cs typeface="Poppins ExtraLight" panose="00000300000000000000" pitchFamily="2" charset="0"/>
              </a:rPr>
              <a:t>Proporcionan a los alumnos un objetivo claro y mensurable hacia el que trabajar</a:t>
            </a:r>
            <a:r>
              <a:rPr kumimoji="0" lang="en-US" altLang="ko-KR" sz="1600" b="0" i="0" u="none" strike="noStrike" kern="1200" cap="none" spc="0" normalizeH="0" baseline="0" noProof="0">
                <a:ln>
                  <a:noFill/>
                </a:ln>
                <a:solidFill>
                  <a:srgbClr val="00B050"/>
                </a:solidFill>
                <a:effectLst/>
                <a:uLnTx/>
                <a:uFillTx/>
                <a:latin typeface="Calibri Light" panose="020F0302020204030204"/>
                <a:ea typeface="맑은 고딕" panose="020B0503020000020004" pitchFamily="34" charset="-127"/>
                <a:cs typeface="Poppins ExtraLight" panose="00000300000000000000" pitchFamily="2" charset="0"/>
              </a:rPr>
              <a:t>.</a:t>
            </a:r>
            <a:endParaRPr lang="en-US" altLang="ko-KR" sz="1600" b="1">
              <a:solidFill>
                <a:srgbClr val="00B050"/>
              </a:solidFill>
              <a:latin typeface="Calibri Light" panose="020F0302020204030204"/>
              <a:ea typeface="맑은 고딕" panose="020B0503020000020004" pitchFamily="34" charset="-127"/>
              <a:cs typeface="Poppins ExtraLight" panose="00000300000000000000" pitchFamily="2" charset="0"/>
            </a:endParaRPr>
          </a:p>
          <a:p>
            <a:pPr lvl="0" indent="-285750">
              <a:buFont typeface="Arial" panose="020B0604020202020204" pitchFamily="34" charset="0"/>
              <a:buChar char="•"/>
            </a:pPr>
            <a:r>
              <a:rPr lang="en-US" altLang="ko-KR" sz="2000" b="1">
                <a:solidFill>
                  <a:prstClr val="black"/>
                </a:solidFill>
                <a:cs typeface="Poppins Medium" panose="00000600000000000000" pitchFamily="2" charset="0"/>
              </a:rPr>
              <a:t>¿Cuáles son los tres componentes principales de un LMS típico?</a:t>
            </a:r>
          </a:p>
          <a:p>
            <a:pPr marL="432000" lvl="2" indent="-144000">
              <a:buFont typeface="Arial" panose="020B0604020202020204" pitchFamily="34" charset="0"/>
              <a:buChar char="•"/>
            </a:pPr>
            <a:r>
              <a:rPr lang="en-US" altLang="ko-KR" sz="1600">
                <a:solidFill>
                  <a:srgbClr val="00B050"/>
                </a:solidFill>
                <a:latin typeface="Calibri Light" panose="020F0302020204030204"/>
                <a:cs typeface="Poppins ExtraLight" panose="00000300000000000000" pitchFamily="2" charset="0"/>
              </a:rPr>
              <a:t>Consola de administración, contenido del curso, usuarios</a:t>
            </a:r>
            <a:endParaRPr lang="en-US" altLang="ko-KR" sz="1600">
              <a:solidFill>
                <a:srgbClr val="00B050"/>
              </a:solidFill>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Hardware, software, contenidos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Estudiantes, ordenadores, wifi</a:t>
            </a:r>
          </a:p>
          <a:p>
            <a:pPr marL="432000" lvl="2" indent="-144000"/>
            <a:endParaRPr lang="en-US" altLang="ko-KR" sz="1600">
              <a:cs typeface="Poppins ExtraLight" panose="00000300000000000000" pitchFamily="2" charset="0"/>
            </a:endParaRPr>
          </a:p>
          <a:p>
            <a:pPr lvl="0" indent="-285750">
              <a:buFont typeface="Arial" panose="020B0604020202020204" pitchFamily="34" charset="0"/>
              <a:buChar char="•"/>
            </a:pPr>
            <a:r>
              <a:rPr lang="es-ES" altLang="ko-KR" sz="2000" b="1">
                <a:solidFill>
                  <a:prstClr val="black"/>
                </a:solidFill>
                <a:cs typeface="Poppins Medium" panose="00000600000000000000" pitchFamily="2" charset="0"/>
              </a:rPr>
              <a:t>La elección de las herramientas digitales debe basarse en.</a:t>
            </a:r>
            <a:r>
              <a:rPr lang="en-US" altLang="ko-KR" sz="2000" b="1">
                <a:solidFill>
                  <a:prstClr val="black"/>
                </a:solidFill>
                <a:cs typeface="Poppins Medium" panose="00000600000000000000" pitchFamily="2" charset="0"/>
              </a:rPr>
              <a:t>..</a:t>
            </a:r>
          </a:p>
          <a:p>
            <a:pPr marL="432000" lvl="2" indent="-144000">
              <a:buFont typeface="Arial" panose="020B0604020202020204" pitchFamily="34" charset="0"/>
              <a:buChar char="•"/>
            </a:pPr>
            <a:r>
              <a:rPr lang="en-US" altLang="ko-KR" sz="1600">
                <a:solidFill>
                  <a:srgbClr val="00B050"/>
                </a:solidFill>
                <a:latin typeface="+mj-lt"/>
                <a:cs typeface="Poppins ExtraLight" panose="00000300000000000000" pitchFamily="2" charset="0"/>
              </a:rPr>
              <a:t>Los objetivos de aprendizaje</a:t>
            </a:r>
          </a:p>
          <a:p>
            <a:pPr marL="432000" lvl="2" indent="-144000">
              <a:buFont typeface="Arial" panose="020B0604020202020204" pitchFamily="34" charset="0"/>
              <a:buChar char="•"/>
            </a:pPr>
            <a:r>
              <a:rPr lang="en-US" altLang="ko-KR" sz="1600">
                <a:latin typeface="+mj-lt"/>
                <a:cs typeface="Poppins ExtraLight" panose="00000300000000000000" pitchFamily="2" charset="0"/>
              </a:rPr>
              <a:t>El género de los estudiantes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La duración de la educación</a:t>
            </a: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p:txBody>
      </p:sp>
    </p:spTree>
    <p:extLst>
      <p:ext uri="{BB962C8B-B14F-4D97-AF65-F5344CB8AC3E}">
        <p14:creationId xmlns:p14="http://schemas.microsoft.com/office/powerpoint/2010/main" val="15155537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528320" y="1839300"/>
            <a:ext cx="8289467" cy="3013351"/>
          </a:xfrm>
          <a:prstGeom prst="rect">
            <a:avLst/>
          </a:prstGeom>
          <a:noFill/>
        </p:spPr>
        <p:txBody>
          <a:bodyPr wrap="square" numCol="2" rtlCol="0">
            <a:noAutofit/>
          </a:bodyPr>
          <a:lstStyle/>
          <a:p>
            <a:pPr indent="-285750">
              <a:buFont typeface="Arial" panose="020B0604020202020204" pitchFamily="34" charset="0"/>
              <a:buChar char="•"/>
            </a:pPr>
            <a:r>
              <a:rPr lang="en-US" altLang="ko-KR" sz="2000" b="1">
                <a:cs typeface="Poppins Medium" panose="00000600000000000000" pitchFamily="2" charset="0"/>
              </a:rPr>
              <a:t>¿Cuáles son las 4 C de las competencias del siglo XXI?</a:t>
            </a:r>
          </a:p>
          <a:p>
            <a:pPr marL="432000" lvl="2" indent="-144000">
              <a:buFont typeface="Arial" panose="020B0604020202020204" pitchFamily="34" charset="0"/>
              <a:buChar char="•"/>
            </a:pPr>
            <a:r>
              <a:rPr lang="en-US" altLang="ko-KR" sz="1600">
                <a:latin typeface="+mj-lt"/>
                <a:cs typeface="Poppins ExtraLight" panose="00000300000000000000" pitchFamily="2" charset="0"/>
              </a:rPr>
              <a:t>Cambio, Cultura, Caos, Clara mentalidad</a:t>
            </a:r>
          </a:p>
          <a:p>
            <a:pPr marL="432000" lvl="2" indent="-144000">
              <a:buFont typeface="Arial" panose="020B0604020202020204" pitchFamily="34" charset="0"/>
              <a:buChar char="•"/>
            </a:pPr>
            <a:r>
              <a:rPr lang="es-ES" sz="1600">
                <a:solidFill>
                  <a:srgbClr val="00B050"/>
                </a:solidFill>
                <a:latin typeface="+mj-lt"/>
                <a:cs typeface="Poppins ExtraLight" panose="00000300000000000000" pitchFamily="2" charset="0"/>
                <a:sym typeface="Varela Round"/>
              </a:rPr>
              <a:t>Comunicación, Colaboración, Pensamiento Crítico, Creatividad</a:t>
            </a:r>
          </a:p>
          <a:p>
            <a:pPr marL="432000" lvl="2" indent="-144000">
              <a:buFont typeface="Arial" panose="020B0604020202020204" pitchFamily="34" charset="0"/>
              <a:buChar char="•"/>
            </a:pPr>
            <a:r>
              <a:rPr lang="en-US" altLang="ko-KR" sz="1600">
                <a:latin typeface="+mj-lt"/>
                <a:cs typeface="Poppins ExtraLight" panose="00000300000000000000" pitchFamily="2" charset="0"/>
              </a:rPr>
              <a:t>Sentido Común, Cuidado, Control, Computadores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Cursos, Compasión, Ciudades, Competencias</a:t>
            </a:r>
          </a:p>
          <a:p>
            <a:pPr marL="284400">
              <a:lnSpc>
                <a:spcPct val="120000"/>
              </a:lnSpc>
            </a:pPr>
            <a:endParaRPr lang="en-US" altLang="ko-KR" sz="1600">
              <a:latin typeface="+mj-lt"/>
              <a:cs typeface="Poppins ExtraLight" panose="00000300000000000000" pitchFamily="2" charset="0"/>
            </a:endParaRPr>
          </a:p>
          <a:p>
            <a:pPr marL="284400">
              <a:lnSpc>
                <a:spcPct val="120000"/>
              </a:lnSpc>
            </a:pPr>
            <a:endParaRPr lang="en-US" altLang="ko-KR" sz="1600">
              <a:latin typeface="+mj-lt"/>
              <a:cs typeface="Poppins ExtraLight" panose="000003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¿Por qué dividir los objetivos de aprendizaje?</a:t>
            </a:r>
          </a:p>
          <a:p>
            <a:pPr marL="432000" lvl="2" indent="-144000">
              <a:buFont typeface="Arial" panose="020B0604020202020204" pitchFamily="34" charset="0"/>
              <a:buChar char="•"/>
            </a:pPr>
            <a:r>
              <a:rPr lang="es-ES" altLang="ko-KR" sz="1600">
                <a:latin typeface="+mj-lt"/>
                <a:cs typeface="Poppins ExtraLight" panose="00000300000000000000" pitchFamily="2" charset="0"/>
              </a:rPr>
              <a:t>La dirección puede seguir el progreso del curso</a:t>
            </a:r>
          </a:p>
          <a:p>
            <a:pPr marL="432000" lvl="2" indent="-144000">
              <a:buFont typeface="Arial" panose="020B0604020202020204" pitchFamily="34" charset="0"/>
              <a:buChar char="•"/>
            </a:pPr>
            <a:r>
              <a:rPr lang="es-ES" altLang="ko-KR" sz="1600">
                <a:solidFill>
                  <a:srgbClr val="00B050"/>
                </a:solidFill>
                <a:latin typeface="Calibri Light" panose="020F0302020204030204"/>
                <a:cs typeface="Poppins ExtraLight" panose="00000300000000000000" pitchFamily="2" charset="0"/>
              </a:rPr>
              <a:t>Los alumnos tendrán menos probabilidades de frustrarse</a:t>
            </a:r>
          </a:p>
          <a:p>
            <a:pPr marL="432000" lvl="2" indent="-144000">
              <a:buFont typeface="Arial" panose="020B0604020202020204" pitchFamily="34" charset="0"/>
              <a:buChar char="•"/>
            </a:pPr>
            <a:r>
              <a:rPr lang="es-ES" altLang="ko-KR" sz="1600">
                <a:latin typeface="+mj-lt"/>
                <a:cs typeface="Poppins ExtraLight" panose="00000300000000000000" pitchFamily="2" charset="0"/>
              </a:rPr>
              <a:t>Los profesores saben dónde empezar y terminar</a:t>
            </a:r>
            <a:endParaRPr lang="en-US" altLang="ko-KR" sz="1600">
              <a:latin typeface="+mj-lt"/>
              <a:cs typeface="Poppins ExtraLight" panose="00000300000000000000" pitchFamily="2" charset="0"/>
            </a:endParaRPr>
          </a:p>
          <a:p>
            <a:pPr marL="432000" lvl="2" indent="-144000"/>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a:solidFill>
                  <a:schemeClr val="tx1">
                    <a:lumMod val="50000"/>
                    <a:lumOff val="50000"/>
                  </a:schemeClr>
                </a:solidFill>
                <a:ea typeface="Microsoft Sans Serif" panose="020B0604020202020204" pitchFamily="34" charset="0"/>
                <a:cs typeface="Poppins Medium" panose="00000600000000000000" pitchFamily="2" charset="0"/>
              </a:rPr>
              <a:t>Soluciones al test resumen final/</a:t>
            </a:r>
            <a:r>
              <a:rPr lang="en-AU" sz="2400" b="1" dirty="0">
                <a:solidFill>
                  <a:schemeClr val="tx1">
                    <a:lumMod val="50000"/>
                    <a:lumOff val="50000"/>
                  </a:schemeClr>
                </a:solidFill>
                <a:ea typeface="Microsoft Sans Serif" panose="020B0604020202020204" pitchFamily="34" charset="0"/>
                <a:cs typeface="Poppins Medium" panose="00000600000000000000" pitchFamily="2" charset="0"/>
              </a:rPr>
              <a:t>2</a:t>
            </a:r>
          </a:p>
          <a:p>
            <a:pPr>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Aquí están las respuestas:</a:t>
            </a:r>
            <a:endParaRPr lang="en-AU" sz="2000" dirty="0">
              <a:latin typeface="+mj-lt"/>
              <a:ea typeface="Microsoft Sans Serif" panose="020B0604020202020204" pitchFamily="34" charset="0"/>
              <a:cs typeface="Poppins ExtraLight" panose="00000300000000000000" pitchFamily="2" charset="0"/>
            </a:endParaRPr>
          </a:p>
        </p:txBody>
      </p:sp>
      <p:pic>
        <p:nvPicPr>
          <p:cNvPr id="21" name="Immagine 20">
            <a:extLst>
              <a:ext uri="{FF2B5EF4-FFF2-40B4-BE49-F238E27FC236}">
                <a16:creationId xmlns:a16="http://schemas.microsoft.com/office/drawing/2014/main" id="{3F4513AE-2DDE-47BA-9D85-C4E81E02623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15155537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GB" sz="2400" b="1">
                <a:solidFill>
                  <a:schemeClr val="tx1">
                    <a:lumMod val="50000"/>
                    <a:lumOff val="50000"/>
                  </a:schemeClr>
                </a:solidFill>
                <a:ea typeface="Microsoft Sans Serif" panose="020B0604020202020204" pitchFamily="34" charset="0"/>
                <a:cs typeface="Poppins Medium" panose="00000600000000000000" pitchFamily="2" charset="0"/>
              </a:rPr>
              <a:t>¡Increíble!</a:t>
            </a:r>
            <a:endParaRPr lang="en-GB" sz="2400" b="1" dirty="0">
              <a:solidFill>
                <a:schemeClr val="tx1">
                  <a:lumMod val="50000"/>
                  <a:lumOff val="50000"/>
                </a:schemeClr>
              </a:solidFill>
              <a:ea typeface="Microsoft Sans Serif" panose="020B0604020202020204" pitchFamily="34" charset="0"/>
              <a:cs typeface="Poppins Medium" panose="00000600000000000000" pitchFamily="2" charset="0"/>
            </a:endParaRPr>
          </a:p>
          <a:p>
            <a:r>
              <a:rPr lang="en-GB" sz="2000">
                <a:latin typeface="+mj-lt"/>
                <a:ea typeface="Calibri" panose="020F0502020204030204" pitchFamily="34" charset="0"/>
                <a:cs typeface="Helvetica" panose="020B0604020202020204" pitchFamily="34" charset="0"/>
              </a:rPr>
              <a:t>Recuerda (ahora sabes):</a:t>
            </a:r>
            <a:endParaRPr lang="en-GB" sz="2000" dirty="0">
              <a:latin typeface="+mj-lt"/>
              <a:ea typeface="Calibri" panose="020F0502020204030204" pitchFamily="34" charset="0"/>
              <a:cs typeface="Helvetica" panose="020B0604020202020204" pitchFamily="34" charset="0"/>
            </a:endParaRP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pic>
        <p:nvPicPr>
          <p:cNvPr id="27" name="Immagine 26">
            <a:extLst>
              <a:ext uri="{FF2B5EF4-FFF2-40B4-BE49-F238E27FC236}">
                <a16:creationId xmlns:a16="http://schemas.microsoft.com/office/drawing/2014/main" id="{43A668FE-D53D-40FD-B8EA-44EEBDFE519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2" name="Google Shape;351;p30">
            <a:extLst>
              <a:ext uri="{FF2B5EF4-FFF2-40B4-BE49-F238E27FC236}">
                <a16:creationId xmlns:a16="http://schemas.microsoft.com/office/drawing/2014/main" id="{088E1EE3-CA20-FD8D-2416-3F7F744F889E}"/>
              </a:ext>
            </a:extLst>
          </p:cNvPr>
          <p:cNvSpPr txBox="1">
            <a:spLocks/>
          </p:cNvSpPr>
          <p:nvPr/>
        </p:nvSpPr>
        <p:spPr>
          <a:xfrm>
            <a:off x="626290" y="2238985"/>
            <a:ext cx="288000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SzPct val="100000"/>
              <a:buNone/>
            </a:pPr>
            <a:r>
              <a:rPr lang="es-ES" sz="2000" b="1">
                <a:cs typeface="Poppins Medium" panose="00000600000000000000" pitchFamily="2" charset="0"/>
                <a:sym typeface="Varela Round"/>
              </a:rPr>
              <a:t>Elegir plataforma</a:t>
            </a:r>
            <a:endParaRPr lang="it-IT" sz="2000" b="1" dirty="0">
              <a:solidFill>
                <a:schemeClr val="bg1"/>
              </a:solidFill>
              <a:cs typeface="Poppins Medium" panose="00000600000000000000" pitchFamily="2" charset="0"/>
              <a:sym typeface="Varela Round"/>
            </a:endParaRPr>
          </a:p>
          <a:p>
            <a:pPr marL="0" indent="0">
              <a:lnSpc>
                <a:spcPct val="100000"/>
              </a:lnSpc>
              <a:spcBef>
                <a:spcPts val="0"/>
              </a:spcBef>
              <a:buSzPct val="100000"/>
              <a:buNone/>
            </a:pPr>
            <a:r>
              <a:rPr lang="en-US" sz="2000">
                <a:latin typeface="+mj-lt"/>
                <a:cs typeface="Poppins ExtraLight" panose="00000300000000000000" pitchFamily="2" charset="0"/>
                <a:sym typeface="Varela Round"/>
              </a:rPr>
              <a:t>Conocer lo que es un LMS y elegir una plataforma</a:t>
            </a:r>
            <a:endParaRPr lang="en-GB" sz="2000" dirty="0">
              <a:latin typeface="+mj-lt"/>
              <a:cs typeface="Poppins ExtraLight" panose="00000300000000000000" pitchFamily="2" charset="0"/>
              <a:sym typeface="Varela Round"/>
            </a:endParaRPr>
          </a:p>
        </p:txBody>
      </p:sp>
      <p:sp>
        <p:nvSpPr>
          <p:cNvPr id="3" name="Google Shape;351;p30">
            <a:extLst>
              <a:ext uri="{FF2B5EF4-FFF2-40B4-BE49-F238E27FC236}">
                <a16:creationId xmlns:a16="http://schemas.microsoft.com/office/drawing/2014/main" id="{3BA29FAE-13B8-E190-FA32-3A373B297775}"/>
              </a:ext>
            </a:extLst>
          </p:cNvPr>
          <p:cNvSpPr txBox="1">
            <a:spLocks/>
          </p:cNvSpPr>
          <p:nvPr/>
        </p:nvSpPr>
        <p:spPr>
          <a:xfrm>
            <a:off x="3567162" y="2238985"/>
            <a:ext cx="3391435"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SzPct val="60000"/>
              <a:buNone/>
            </a:pPr>
            <a:r>
              <a:rPr lang="en-US" sz="2000" b="1">
                <a:cs typeface="Poppins Medium" panose="00000600000000000000" pitchFamily="2" charset="0"/>
                <a:sym typeface="Varela Round"/>
              </a:rPr>
              <a:t>Objetivos de aprendizaje</a:t>
            </a:r>
            <a:br>
              <a:rPr lang="en-US" sz="2000" b="1">
                <a:cs typeface="Poppins Medium" panose="00000600000000000000" pitchFamily="2" charset="0"/>
                <a:sym typeface="Varela Round"/>
              </a:rPr>
            </a:br>
            <a:r>
              <a:rPr lang="en-US" sz="2000">
                <a:latin typeface="+mj-lt"/>
                <a:cs typeface="Poppins ExtraLight" panose="00000300000000000000" pitchFamily="2" charset="0"/>
                <a:sym typeface="Varela Round"/>
              </a:rPr>
              <a:t>Saber qué son los objetivos de aprendizaje y por qué son importantes</a:t>
            </a:r>
            <a:endParaRPr lang="en-GB" sz="2000" dirty="0">
              <a:latin typeface="+mj-lt"/>
              <a:cs typeface="Poppins ExtraLight" panose="00000300000000000000" pitchFamily="2" charset="0"/>
              <a:sym typeface="Varela Round"/>
            </a:endParaRPr>
          </a:p>
        </p:txBody>
      </p:sp>
    </p:spTree>
    <p:extLst>
      <p:ext uri="{BB962C8B-B14F-4D97-AF65-F5344CB8AC3E}">
        <p14:creationId xmlns:p14="http://schemas.microsoft.com/office/powerpoint/2010/main" val="31344517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BE0999D-9921-E8AD-131A-26EE1CAEB36C}"/>
              </a:ext>
            </a:extLst>
          </p:cNvPr>
          <p:cNvSpPr txBox="1"/>
          <p:nvPr/>
        </p:nvSpPr>
        <p:spPr>
          <a:xfrm>
            <a:off x="3455837" y="3812538"/>
            <a:ext cx="2179757" cy="369332"/>
          </a:xfrm>
          <a:prstGeom prst="rect">
            <a:avLst/>
          </a:prstGeom>
          <a:noFill/>
        </p:spPr>
        <p:txBody>
          <a:bodyPr wrap="square">
            <a:spAutoFit/>
          </a:bodyPr>
          <a:lstStyle/>
          <a:p>
            <a:pPr algn="ctr"/>
            <a:r>
              <a:rPr lang="es-ES" dirty="0">
                <a:cs typeface="Poppins ExtraLight" panose="00000300000000000000" pitchFamily="2" charset="0"/>
              </a:rPr>
              <a:t>project-reset.eu</a:t>
            </a:r>
          </a:p>
        </p:txBody>
      </p:sp>
      <p:sp>
        <p:nvSpPr>
          <p:cNvPr id="6" name="CuadroTexto 79">
            <a:extLst>
              <a:ext uri="{FF2B5EF4-FFF2-40B4-BE49-F238E27FC236}">
                <a16:creationId xmlns:a16="http://schemas.microsoft.com/office/drawing/2014/main" id="{850774CE-D267-4DB4-B2D5-E2F3C9539815}"/>
              </a:ext>
            </a:extLst>
          </p:cNvPr>
          <p:cNvSpPr txBox="1"/>
          <p:nvPr/>
        </p:nvSpPr>
        <p:spPr>
          <a:xfrm>
            <a:off x="1163786" y="2856652"/>
            <a:ext cx="699698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AU" sz="3600" b="1">
                <a:ea typeface="Microsoft Sans Serif" panose="020B0604020202020204" pitchFamily="34" charset="0"/>
                <a:cs typeface="Poppins SemiBold" panose="00000700000000000000" pitchFamily="2" charset="0"/>
              </a:rPr>
              <a:t>¡Sigue adelante!</a:t>
            </a:r>
            <a:endParaRPr lang="en-AU" sz="3600" b="1" dirty="0">
              <a:ea typeface="Microsoft Sans Serif" panose="020B0604020202020204" pitchFamily="34" charset="0"/>
              <a:cs typeface="Poppins SemiBold" panose="00000700000000000000" pitchFamily="2" charset="0"/>
            </a:endParaRPr>
          </a:p>
        </p:txBody>
      </p:sp>
      <p:sp>
        <p:nvSpPr>
          <p:cNvPr id="4" name="Freeform 55">
            <a:extLst>
              <a:ext uri="{FF2B5EF4-FFF2-40B4-BE49-F238E27FC236}">
                <a16:creationId xmlns:a16="http://schemas.microsoft.com/office/drawing/2014/main" id="{2918ABC7-7CF3-4643-82D3-7D9FD11CB385}"/>
              </a:ext>
            </a:extLst>
          </p:cNvPr>
          <p:cNvSpPr/>
          <p:nvPr/>
        </p:nvSpPr>
        <p:spPr>
          <a:xfrm rot="2216014">
            <a:off x="9034113" y="1868630"/>
            <a:ext cx="1194769" cy="2934667"/>
          </a:xfrm>
          <a:custGeom>
            <a:avLst/>
            <a:gdLst/>
            <a:ahLst/>
            <a:cxnLst/>
            <a:rect l="l" t="t" r="r" b="b"/>
            <a:pathLst>
              <a:path w="1060423" h="2598393">
                <a:moveTo>
                  <a:pt x="511607" y="1989888"/>
                </a:moveTo>
                <a:cubicBezTo>
                  <a:pt x="421916" y="2038892"/>
                  <a:pt x="392123" y="2248491"/>
                  <a:pt x="577615" y="2379095"/>
                </a:cubicBezTo>
                <a:cubicBezTo>
                  <a:pt x="531205" y="2257454"/>
                  <a:pt x="562054" y="2197447"/>
                  <a:pt x="592034" y="2136572"/>
                </a:cubicBezTo>
                <a:cubicBezTo>
                  <a:pt x="592534" y="2167519"/>
                  <a:pt x="560915" y="2234057"/>
                  <a:pt x="638675" y="2272816"/>
                </a:cubicBezTo>
                <a:cubicBezTo>
                  <a:pt x="602283" y="2156226"/>
                  <a:pt x="756001" y="2119500"/>
                  <a:pt x="594605" y="1990756"/>
                </a:cubicBezTo>
                <a:cubicBezTo>
                  <a:pt x="828052" y="2024484"/>
                  <a:pt x="759407" y="2143283"/>
                  <a:pt x="814896" y="2262952"/>
                </a:cubicBezTo>
                <a:cubicBezTo>
                  <a:pt x="774295" y="2270013"/>
                  <a:pt x="715464" y="2161619"/>
                  <a:pt x="728685" y="2212952"/>
                </a:cubicBezTo>
                <a:cubicBezTo>
                  <a:pt x="798068" y="2415798"/>
                  <a:pt x="590532" y="2421590"/>
                  <a:pt x="656442" y="2598393"/>
                </a:cubicBezTo>
                <a:cubicBezTo>
                  <a:pt x="451592" y="2586815"/>
                  <a:pt x="511509" y="2396411"/>
                  <a:pt x="415171" y="2350110"/>
                </a:cubicBezTo>
                <a:cubicBezTo>
                  <a:pt x="389023" y="2345435"/>
                  <a:pt x="357666" y="2366802"/>
                  <a:pt x="415723" y="2461957"/>
                </a:cubicBezTo>
                <a:cubicBezTo>
                  <a:pt x="77590" y="2209980"/>
                  <a:pt x="314998" y="2004011"/>
                  <a:pt x="511607" y="1989888"/>
                </a:cubicBezTo>
                <a:close/>
                <a:moveTo>
                  <a:pt x="344786" y="1884983"/>
                </a:moveTo>
                <a:lnTo>
                  <a:pt x="722598" y="1884983"/>
                </a:lnTo>
                <a:cubicBezTo>
                  <a:pt x="716460" y="1906965"/>
                  <a:pt x="711917" y="1928321"/>
                  <a:pt x="707988" y="1948728"/>
                </a:cubicBezTo>
                <a:lnTo>
                  <a:pt x="357819" y="1948059"/>
                </a:lnTo>
                <a:close/>
                <a:moveTo>
                  <a:pt x="530212" y="651224"/>
                </a:moveTo>
                <a:cubicBezTo>
                  <a:pt x="585486" y="651224"/>
                  <a:pt x="630294" y="696033"/>
                  <a:pt x="630294" y="751307"/>
                </a:cubicBezTo>
                <a:cubicBezTo>
                  <a:pt x="630294" y="806581"/>
                  <a:pt x="585486" y="851389"/>
                  <a:pt x="530212" y="851389"/>
                </a:cubicBezTo>
                <a:cubicBezTo>
                  <a:pt x="474938" y="851389"/>
                  <a:pt x="430129" y="806581"/>
                  <a:pt x="430129" y="751307"/>
                </a:cubicBezTo>
                <a:cubicBezTo>
                  <a:pt x="430129" y="696033"/>
                  <a:pt x="474938" y="651224"/>
                  <a:pt x="530212" y="651224"/>
                </a:cubicBezTo>
                <a:close/>
                <a:moveTo>
                  <a:pt x="530212" y="551141"/>
                </a:moveTo>
                <a:cubicBezTo>
                  <a:pt x="419664" y="551141"/>
                  <a:pt x="330046" y="640759"/>
                  <a:pt x="330046" y="751307"/>
                </a:cubicBezTo>
                <a:cubicBezTo>
                  <a:pt x="330046" y="861855"/>
                  <a:pt x="419664" y="951472"/>
                  <a:pt x="530212" y="951472"/>
                </a:cubicBezTo>
                <a:cubicBezTo>
                  <a:pt x="640760" y="951472"/>
                  <a:pt x="730377" y="861855"/>
                  <a:pt x="730377" y="751307"/>
                </a:cubicBezTo>
                <a:cubicBezTo>
                  <a:pt x="730377" y="640759"/>
                  <a:pt x="640760" y="551141"/>
                  <a:pt x="530212" y="551141"/>
                </a:cubicBezTo>
                <a:close/>
                <a:moveTo>
                  <a:pt x="286245" y="353827"/>
                </a:moveTo>
                <a:cubicBezTo>
                  <a:pt x="438132" y="439406"/>
                  <a:pt x="623290" y="440561"/>
                  <a:pt x="776100" y="356932"/>
                </a:cubicBezTo>
                <a:cubicBezTo>
                  <a:pt x="941305" y="720175"/>
                  <a:pt x="898096" y="1115325"/>
                  <a:pt x="825241" y="1447764"/>
                </a:cubicBezTo>
                <a:lnTo>
                  <a:pt x="1060423" y="1673413"/>
                </a:lnTo>
                <a:lnTo>
                  <a:pt x="1021935" y="1978110"/>
                </a:lnTo>
                <a:lnTo>
                  <a:pt x="745125" y="1786699"/>
                </a:lnTo>
                <a:lnTo>
                  <a:pt x="734250" y="1834148"/>
                </a:lnTo>
                <a:lnTo>
                  <a:pt x="332991" y="1834148"/>
                </a:lnTo>
                <a:cubicBezTo>
                  <a:pt x="330005" y="1820736"/>
                  <a:pt x="326662" y="1807037"/>
                  <a:pt x="323192" y="1793020"/>
                </a:cubicBezTo>
                <a:lnTo>
                  <a:pt x="38489" y="1989888"/>
                </a:lnTo>
                <a:lnTo>
                  <a:pt x="0" y="1685191"/>
                </a:lnTo>
                <a:lnTo>
                  <a:pt x="237343" y="1457469"/>
                </a:lnTo>
                <a:lnTo>
                  <a:pt x="238009" y="1459571"/>
                </a:lnTo>
                <a:lnTo>
                  <a:pt x="242012" y="1446515"/>
                </a:lnTo>
                <a:cubicBezTo>
                  <a:pt x="171205" y="1115067"/>
                  <a:pt x="127758" y="714059"/>
                  <a:pt x="286245" y="353827"/>
                </a:cubicBezTo>
                <a:close/>
                <a:moveTo>
                  <a:pt x="527942" y="0"/>
                </a:moveTo>
                <a:cubicBezTo>
                  <a:pt x="622760" y="95693"/>
                  <a:pt x="695048" y="196745"/>
                  <a:pt x="748164" y="301374"/>
                </a:cubicBezTo>
                <a:cubicBezTo>
                  <a:pt x="612692" y="376844"/>
                  <a:pt x="447588" y="375495"/>
                  <a:pt x="312997" y="298024"/>
                </a:cubicBezTo>
                <a:cubicBezTo>
                  <a:pt x="364591" y="193505"/>
                  <a:pt x="435080" y="93397"/>
                  <a:pt x="527942" y="0"/>
                </a:cubicBezTo>
                <a:close/>
              </a:path>
            </a:pathLst>
          </a:custGeom>
          <a:gradFill flip="none" rotWithShape="1">
            <a:gsLst>
              <a:gs pos="0">
                <a:schemeClr val="accent1"/>
              </a:gs>
              <a:gs pos="44000">
                <a:schemeClr val="accent3">
                  <a:lumMod val="95000"/>
                  <a:lumOff val="5000"/>
                </a:schemeClr>
              </a:gs>
              <a:gs pos="100000">
                <a:schemeClr val="accent3">
                  <a:lumMod val="60000"/>
                </a:schemeClr>
              </a:gs>
            </a:gsLst>
            <a:path path="circle">
              <a:fillToRect t="100000" r="100000"/>
            </a:path>
            <a:tileRect l="-100000" b="-100000"/>
          </a:gra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algn="ctr"/>
            <a:endParaRPr lang="ko-KR" altLang="en-US" sz="2700" dirty="0"/>
          </a:p>
        </p:txBody>
      </p:sp>
      <p:cxnSp>
        <p:nvCxnSpPr>
          <p:cNvPr id="33" name="Google Shape;334;p29">
            <a:extLst>
              <a:ext uri="{FF2B5EF4-FFF2-40B4-BE49-F238E27FC236}">
                <a16:creationId xmlns:a16="http://schemas.microsoft.com/office/drawing/2014/main" id="{7161FECA-633C-4291-B162-4C9C53A9D964}"/>
              </a:ext>
            </a:extLst>
          </p:cNvPr>
          <p:cNvCxnSpPr>
            <a:cxnSpLocks noChangeAspect="1"/>
          </p:cNvCxnSpPr>
          <p:nvPr/>
        </p:nvCxnSpPr>
        <p:spPr>
          <a:xfrm>
            <a:off x="528320" y="3631149"/>
            <a:ext cx="7743964" cy="0"/>
          </a:xfrm>
          <a:prstGeom prst="straightConnector1">
            <a:avLst/>
          </a:prstGeom>
          <a:noFill/>
          <a:ln w="9525" cap="flat" cmpd="sng">
            <a:solidFill>
              <a:schemeClr val="tx1"/>
            </a:solidFill>
            <a:prstDash val="dash"/>
            <a:round/>
            <a:headEnd type="none" w="med" len="med"/>
            <a:tailEnd type="none" w="med" len="med"/>
          </a:ln>
        </p:spPr>
      </p:cxnSp>
    </p:spTree>
    <p:extLst>
      <p:ext uri="{BB962C8B-B14F-4D97-AF65-F5344CB8AC3E}">
        <p14:creationId xmlns:p14="http://schemas.microsoft.com/office/powerpoint/2010/main" val="1485754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AU" sz="2400" b="1">
                <a:solidFill>
                  <a:schemeClr val="tx1">
                    <a:lumMod val="50000"/>
                    <a:lumOff val="50000"/>
                  </a:schemeClr>
                </a:solidFill>
                <a:ea typeface="Microsoft Sans Serif" panose="020B0604020202020204" pitchFamily="34" charset="0"/>
                <a:cs typeface="Poppins Medium" panose="00000600000000000000" pitchFamily="2" charset="0"/>
              </a:rPr>
              <a:t>Objetivos</a:t>
            </a:r>
            <a:endParaRPr lang="en-AU" sz="2400" b="1" dirty="0">
              <a:solidFill>
                <a:schemeClr val="tx1">
                  <a:lumMod val="50000"/>
                  <a:lumOff val="50000"/>
                </a:schemeClr>
              </a:solidFill>
              <a:ea typeface="Microsoft Sans Serif" panose="020B0604020202020204" pitchFamily="34" charset="0"/>
              <a:cs typeface="Poppins Medium" panose="00000600000000000000" pitchFamily="2" charset="0"/>
            </a:endParaRPr>
          </a:p>
          <a:p>
            <a:pPr>
              <a:tabLst>
                <a:tab pos="1205230" algn="l"/>
                <a:tab pos="1926589" algn="l"/>
                <a:tab pos="2915920" algn="l"/>
                <a:tab pos="3444875" algn="l"/>
                <a:tab pos="4383405" algn="l"/>
                <a:tab pos="6796405" algn="l"/>
              </a:tabLst>
              <a:defRPr/>
            </a:pPr>
            <a:r>
              <a:rPr lang="en-GB" sz="2000">
                <a:latin typeface="+mj-lt"/>
                <a:ea typeface="Microsoft Sans Serif" panose="020B0604020202020204" pitchFamily="34" charset="0"/>
                <a:cs typeface="Poppins ExtraLight" panose="00000300000000000000" pitchFamily="2" charset="0"/>
              </a:rPr>
              <a:t>Al finalizar este módulo serás capaz de:</a:t>
            </a:r>
            <a:endParaRPr lang="en-GB" sz="2000" dirty="0">
              <a:latin typeface="+mj-lt"/>
              <a:ea typeface="Microsoft Sans Serif" panose="020B0604020202020204" pitchFamily="34" charset="0"/>
              <a:cs typeface="Poppins ExtraLight" panose="00000300000000000000" pitchFamily="2" charset="0"/>
            </a:endParaRPr>
          </a:p>
        </p:txBody>
      </p:sp>
      <p:cxnSp>
        <p:nvCxnSpPr>
          <p:cNvPr id="36" name="Google Shape;334;p29">
            <a:extLst>
              <a:ext uri="{FF2B5EF4-FFF2-40B4-BE49-F238E27FC236}">
                <a16:creationId xmlns:a16="http://schemas.microsoft.com/office/drawing/2014/main" id="{0A191618-07F4-48F0-8F5D-BB84ACDEE6FE}"/>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pic>
        <p:nvPicPr>
          <p:cNvPr id="22" name="Immagine 21">
            <a:extLst>
              <a:ext uri="{FF2B5EF4-FFF2-40B4-BE49-F238E27FC236}">
                <a16:creationId xmlns:a16="http://schemas.microsoft.com/office/drawing/2014/main" id="{B9F6D3A0-9289-4020-A453-4C2B886F8B8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6" name="Google Shape;351;p30">
            <a:extLst>
              <a:ext uri="{FF2B5EF4-FFF2-40B4-BE49-F238E27FC236}">
                <a16:creationId xmlns:a16="http://schemas.microsoft.com/office/drawing/2014/main" id="{1BA6FE68-BE2A-5288-26AA-78C38B0623C3}"/>
              </a:ext>
            </a:extLst>
          </p:cNvPr>
          <p:cNvSpPr txBox="1">
            <a:spLocks/>
          </p:cNvSpPr>
          <p:nvPr/>
        </p:nvSpPr>
        <p:spPr>
          <a:xfrm>
            <a:off x="626290" y="2238985"/>
            <a:ext cx="288000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SzPct val="100000"/>
              <a:buNone/>
            </a:pPr>
            <a:r>
              <a:rPr lang="es-ES" sz="2000" b="1">
                <a:cs typeface="Poppins Medium" panose="00000600000000000000" pitchFamily="2" charset="0"/>
                <a:sym typeface="Varela Round"/>
              </a:rPr>
              <a:t>Elegir plataforma</a:t>
            </a:r>
            <a:endParaRPr lang="it-IT" sz="2000" b="1" dirty="0">
              <a:solidFill>
                <a:schemeClr val="bg1"/>
              </a:solidFill>
              <a:cs typeface="Poppins Medium" panose="00000600000000000000" pitchFamily="2" charset="0"/>
              <a:sym typeface="Varela Round"/>
            </a:endParaRPr>
          </a:p>
          <a:p>
            <a:pPr marL="0" indent="0">
              <a:lnSpc>
                <a:spcPct val="100000"/>
              </a:lnSpc>
              <a:spcBef>
                <a:spcPts val="0"/>
              </a:spcBef>
              <a:buSzPct val="100000"/>
              <a:buNone/>
            </a:pPr>
            <a:r>
              <a:rPr lang="en-US" sz="2000">
                <a:latin typeface="+mj-lt"/>
                <a:cs typeface="Poppins ExtraLight" panose="00000300000000000000" pitchFamily="2" charset="0"/>
                <a:sym typeface="Varela Round"/>
              </a:rPr>
              <a:t>Conocer lo que es un LMS y elegir una plataforma</a:t>
            </a:r>
            <a:endParaRPr lang="en-GB" sz="2000" dirty="0">
              <a:latin typeface="+mj-lt"/>
              <a:cs typeface="Poppins ExtraLight" panose="00000300000000000000" pitchFamily="2" charset="0"/>
              <a:sym typeface="Varela Round"/>
            </a:endParaRPr>
          </a:p>
        </p:txBody>
      </p:sp>
      <p:sp>
        <p:nvSpPr>
          <p:cNvPr id="7" name="Google Shape;351;p30">
            <a:extLst>
              <a:ext uri="{FF2B5EF4-FFF2-40B4-BE49-F238E27FC236}">
                <a16:creationId xmlns:a16="http://schemas.microsoft.com/office/drawing/2014/main" id="{A96B58E0-022E-BE50-99E9-0A9697F48BE5}"/>
              </a:ext>
            </a:extLst>
          </p:cNvPr>
          <p:cNvSpPr txBox="1">
            <a:spLocks/>
          </p:cNvSpPr>
          <p:nvPr/>
        </p:nvSpPr>
        <p:spPr>
          <a:xfrm>
            <a:off x="3567162" y="2238985"/>
            <a:ext cx="3391435"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SzPct val="60000"/>
              <a:buNone/>
            </a:pPr>
            <a:r>
              <a:rPr lang="en-US" sz="2000" b="1">
                <a:cs typeface="Poppins Medium" panose="00000600000000000000" pitchFamily="2" charset="0"/>
                <a:sym typeface="Varela Round"/>
              </a:rPr>
              <a:t>Objetivos de aprendizaje</a:t>
            </a:r>
            <a:br>
              <a:rPr lang="en-US" sz="2000" b="1">
                <a:cs typeface="Poppins Medium" panose="00000600000000000000" pitchFamily="2" charset="0"/>
                <a:sym typeface="Varela Round"/>
              </a:rPr>
            </a:br>
            <a:r>
              <a:rPr lang="en-US" sz="2000">
                <a:latin typeface="+mj-lt"/>
                <a:cs typeface="Poppins ExtraLight" panose="00000300000000000000" pitchFamily="2" charset="0"/>
                <a:sym typeface="Varela Round"/>
              </a:rPr>
              <a:t>Saber qué son los objetivos de aprendizaje y por qué son importantes</a:t>
            </a:r>
            <a:endParaRPr lang="en-GB" sz="2000" dirty="0">
              <a:latin typeface="+mj-lt"/>
              <a:cs typeface="Poppins ExtraLight" panose="00000300000000000000" pitchFamily="2" charset="0"/>
              <a:sym typeface="Varela Round"/>
            </a:endParaRPr>
          </a:p>
        </p:txBody>
      </p:sp>
    </p:spTree>
    <p:extLst>
      <p:ext uri="{BB962C8B-B14F-4D97-AF65-F5344CB8AC3E}">
        <p14:creationId xmlns:p14="http://schemas.microsoft.com/office/powerpoint/2010/main" val="3134451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461665"/>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a:solidFill>
                  <a:schemeClr val="tx1">
                    <a:lumMod val="50000"/>
                    <a:lumOff val="50000"/>
                  </a:schemeClr>
                </a:solidFill>
                <a:ea typeface="Microsoft Sans Serif" panose="020B0604020202020204" pitchFamily="34" charset="0"/>
                <a:cs typeface="Poppins Medium" panose="00000600000000000000" pitchFamily="2" charset="0"/>
              </a:rPr>
              <a:t>Índice de contenidos</a:t>
            </a:r>
            <a:endParaRPr lang="en-AU" sz="2400" b="1" dirty="0">
              <a:solidFill>
                <a:schemeClr val="tx1">
                  <a:lumMod val="50000"/>
                  <a:lumOff val="50000"/>
                </a:schemeClr>
              </a:solidFill>
              <a:ea typeface="Microsoft Sans Serif" panose="020B0604020202020204" pitchFamily="34" charset="0"/>
              <a:cs typeface="Poppins Medium" panose="00000600000000000000" pitchFamily="2" charset="0"/>
            </a:endParaRPr>
          </a:p>
        </p:txBody>
      </p:sp>
      <p:sp>
        <p:nvSpPr>
          <p:cNvPr id="9" name="Rettangolo con angoli arrotondati 8">
            <a:extLst>
              <a:ext uri="{FF2B5EF4-FFF2-40B4-BE49-F238E27FC236}">
                <a16:creationId xmlns:a16="http://schemas.microsoft.com/office/drawing/2014/main" id="{E67834CF-0CDD-477F-8490-ED932D0F7E02}"/>
              </a:ext>
            </a:extLst>
          </p:cNvPr>
          <p:cNvSpPr/>
          <p:nvPr/>
        </p:nvSpPr>
        <p:spPr>
          <a:xfrm>
            <a:off x="626290" y="2771389"/>
            <a:ext cx="1907162"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90000" bIns="36000" rtlCol="0" anchor="ctr" anchorCtr="1"/>
          <a:lstStyle/>
          <a:p>
            <a:pPr algn="just">
              <a:lnSpc>
                <a:spcPts val="1800"/>
              </a:lnSpc>
            </a:pPr>
            <a:r>
              <a:rPr lang="en-US" sz="2000" b="1" dirty="0">
                <a:cs typeface="Poppins Medium" panose="00000600000000000000" pitchFamily="2" charset="0"/>
                <a:sym typeface="Varela Round"/>
              </a:rPr>
              <a:t>1</a:t>
            </a:r>
            <a:r>
              <a:rPr lang="en-US" sz="2000" b="1">
                <a:cs typeface="Poppins Medium" panose="00000600000000000000" pitchFamily="2" charset="0"/>
                <a:sym typeface="Varela Round"/>
              </a:rPr>
              <a:t>. Elección de la plataforma</a:t>
            </a:r>
            <a:endParaRPr lang="it-IT" sz="2000" b="1" dirty="0">
              <a:solidFill>
                <a:schemeClr val="bg1"/>
              </a:solidFill>
              <a:cs typeface="Poppins Medium" panose="00000600000000000000" pitchFamily="2" charset="0"/>
            </a:endParaRPr>
          </a:p>
        </p:txBody>
      </p:sp>
      <p:sp>
        <p:nvSpPr>
          <p:cNvPr id="10" name="Rettangolo con angoli arrotondati 9">
            <a:extLst>
              <a:ext uri="{FF2B5EF4-FFF2-40B4-BE49-F238E27FC236}">
                <a16:creationId xmlns:a16="http://schemas.microsoft.com/office/drawing/2014/main" id="{F481D093-E164-42FC-A6F3-BF34D5C28839}"/>
              </a:ext>
            </a:extLst>
          </p:cNvPr>
          <p:cNvSpPr/>
          <p:nvPr/>
        </p:nvSpPr>
        <p:spPr>
          <a:xfrm>
            <a:off x="3289914" y="2771389"/>
            <a:ext cx="204884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000" lvl="0">
              <a:lnSpc>
                <a:spcPts val="1800"/>
              </a:lnSpc>
            </a:pPr>
            <a:r>
              <a:rPr lang="en-US" sz="2000" b="1" dirty="0">
                <a:cs typeface="Poppins Medium" panose="00000600000000000000" pitchFamily="2" charset="0"/>
                <a:sym typeface="Varela Round"/>
              </a:rPr>
              <a:t>2</a:t>
            </a:r>
            <a:r>
              <a:rPr lang="en-US" sz="2000" b="1">
                <a:cs typeface="Poppins Medium" panose="00000600000000000000" pitchFamily="2" charset="0"/>
                <a:sym typeface="Varela Round"/>
              </a:rPr>
              <a:t>. Objetivos de aprendizaje</a:t>
            </a:r>
            <a:endParaRPr lang="it-IT" sz="2000" b="1" dirty="0">
              <a:solidFill>
                <a:prstClr val="white"/>
              </a:solidFill>
              <a:cs typeface="Poppins Medium" panose="00000600000000000000" pitchFamily="2" charset="0"/>
            </a:endParaRPr>
          </a:p>
        </p:txBody>
      </p:sp>
      <p:cxnSp>
        <p:nvCxnSpPr>
          <p:cNvPr id="38" name="Google Shape;334;p29">
            <a:extLst>
              <a:ext uri="{FF2B5EF4-FFF2-40B4-BE49-F238E27FC236}">
                <a16:creationId xmlns:a16="http://schemas.microsoft.com/office/drawing/2014/main" id="{97990306-F7B1-48C5-861D-268E5BF98AEA}"/>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pic>
        <p:nvPicPr>
          <p:cNvPr id="3" name="Immagine 2">
            <a:extLst>
              <a:ext uri="{FF2B5EF4-FFF2-40B4-BE49-F238E27FC236}">
                <a16:creationId xmlns:a16="http://schemas.microsoft.com/office/drawing/2014/main" id="{120BA5E6-1E83-4BF8-948E-0D3E59B8120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13" name="Google Shape;351;p30">
            <a:extLst>
              <a:ext uri="{FF2B5EF4-FFF2-40B4-BE49-F238E27FC236}">
                <a16:creationId xmlns:a16="http://schemas.microsoft.com/office/drawing/2014/main" id="{2868BCBE-8FCF-4CEF-AA99-5B5F80818127}"/>
              </a:ext>
            </a:extLst>
          </p:cNvPr>
          <p:cNvSpPr txBox="1">
            <a:spLocks/>
          </p:cNvSpPr>
          <p:nvPr/>
        </p:nvSpPr>
        <p:spPr>
          <a:xfrm>
            <a:off x="3299724" y="3714172"/>
            <a:ext cx="1907186"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2.1</a:t>
            </a:r>
            <a:r>
              <a:rPr lang="en-US" sz="1300">
                <a:latin typeface="+mj-lt"/>
                <a:ea typeface="Varela Round"/>
                <a:cs typeface="Poppins ExtraLight" panose="00000300000000000000" pitchFamily="2" charset="0"/>
                <a:sym typeface="Varela Round"/>
              </a:rPr>
              <a:t>: Herramientas digitales y objetivos de aprendizaje</a:t>
            </a:r>
            <a:endParaRPr lang="en-US" sz="13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2.2</a:t>
            </a:r>
            <a:r>
              <a:rPr lang="en-US" sz="1300">
                <a:latin typeface="+mj-lt"/>
                <a:ea typeface="Varela Round"/>
                <a:cs typeface="Poppins ExtraLight" panose="00000300000000000000" pitchFamily="2" charset="0"/>
                <a:sym typeface="Varela Round"/>
              </a:rPr>
              <a:t>: Elegir la herramienta correcta</a:t>
            </a:r>
            <a:endParaRPr lang="en-US" sz="13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300">
                <a:latin typeface="+mj-lt"/>
                <a:ea typeface="Varela Round"/>
                <a:cs typeface="Poppins ExtraLight" panose="00000300000000000000" pitchFamily="2" charset="0"/>
                <a:sym typeface="Varela Round"/>
              </a:rPr>
              <a:t>2.3: Hazlo personal</a:t>
            </a:r>
            <a:endParaRPr lang="en-US" sz="1300" dirty="0">
              <a:latin typeface="+mj-lt"/>
              <a:ea typeface="Varela Round"/>
              <a:cs typeface="Poppins ExtraLight" panose="00000300000000000000" pitchFamily="2" charset="0"/>
              <a:sym typeface="Varela Round"/>
            </a:endParaRPr>
          </a:p>
        </p:txBody>
      </p:sp>
      <p:sp>
        <p:nvSpPr>
          <p:cNvPr id="16" name="Google Shape;351;p30">
            <a:extLst>
              <a:ext uri="{FF2B5EF4-FFF2-40B4-BE49-F238E27FC236}">
                <a16:creationId xmlns:a16="http://schemas.microsoft.com/office/drawing/2014/main" id="{71D85A56-4C2E-42A2-91A5-0AF8807D8BAC}"/>
              </a:ext>
            </a:extLst>
          </p:cNvPr>
          <p:cNvSpPr txBox="1">
            <a:spLocks/>
          </p:cNvSpPr>
          <p:nvPr/>
        </p:nvSpPr>
        <p:spPr>
          <a:xfrm>
            <a:off x="626265" y="3714172"/>
            <a:ext cx="2445535"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s-ES" sz="1300">
                <a:latin typeface="+mj-lt"/>
                <a:cs typeface="Poppins ExtraLight" panose="00000300000000000000" pitchFamily="2" charset="0"/>
              </a:rPr>
              <a:t>1.1: ¿Qué es una plataforma de aprendizaje digital (LMS)? ​</a:t>
            </a:r>
          </a:p>
          <a:p>
            <a:pPr marL="0" lvl="0" indent="0">
              <a:lnSpc>
                <a:spcPct val="100000"/>
              </a:lnSpc>
              <a:spcBef>
                <a:spcPts val="0"/>
              </a:spcBef>
              <a:buNone/>
            </a:pPr>
            <a:r>
              <a:rPr lang="es-ES" sz="1300">
                <a:latin typeface="+mj-lt"/>
                <a:cs typeface="Poppins ExtraLight" panose="00000300000000000000" pitchFamily="2" charset="0"/>
              </a:rPr>
              <a:t>1.2: Características de una plataforma de aprendizaje digital</a:t>
            </a:r>
            <a:endParaRPr lang="en-GB" sz="1300">
              <a:latin typeface="+mj-lt"/>
              <a:cs typeface="Poppins ExtraLight" panose="00000300000000000000" pitchFamily="2" charset="0"/>
            </a:endParaRPr>
          </a:p>
          <a:p>
            <a:pPr marL="0" lvl="0" indent="0">
              <a:lnSpc>
                <a:spcPct val="100000"/>
              </a:lnSpc>
              <a:spcBef>
                <a:spcPts val="0"/>
              </a:spcBef>
              <a:buNone/>
            </a:pPr>
            <a:r>
              <a:rPr lang="es-ES" sz="1300">
                <a:latin typeface="+mj-lt"/>
                <a:cs typeface="Poppins ExtraLight" panose="00000300000000000000" pitchFamily="2" charset="0"/>
              </a:rPr>
              <a:t>1.3: Diferentes tipos de sistemas de gestión del aprendizaje</a:t>
            </a:r>
            <a:endParaRPr lang="en-GB" sz="1300">
              <a:latin typeface="+mj-lt"/>
              <a:cs typeface="Poppins ExtraLight" panose="00000300000000000000" pitchFamily="2" charset="0"/>
            </a:endParaRPr>
          </a:p>
          <a:p>
            <a:pPr marL="0" lvl="0" indent="0">
              <a:lnSpc>
                <a:spcPct val="100000"/>
              </a:lnSpc>
              <a:spcBef>
                <a:spcPts val="0"/>
              </a:spcBef>
              <a:buNone/>
            </a:pPr>
            <a:r>
              <a:rPr lang="es-ES" sz="1300">
                <a:latin typeface="+mj-lt"/>
                <a:cs typeface="Poppins ExtraLight" panose="00000300000000000000" pitchFamily="2" charset="0"/>
              </a:rPr>
              <a:t>1.4: Partes interesadas — Entender a quién involucrar</a:t>
            </a:r>
            <a:endParaRPr lang="en-GB" sz="1300">
              <a:latin typeface="+mj-lt"/>
              <a:cs typeface="Poppins ExtraLight" panose="00000300000000000000" pitchFamily="2" charset="0"/>
            </a:endParaRPr>
          </a:p>
        </p:txBody>
      </p:sp>
    </p:spTree>
    <p:extLst>
      <p:ext uri="{BB962C8B-B14F-4D97-AF65-F5344CB8AC3E}">
        <p14:creationId xmlns:p14="http://schemas.microsoft.com/office/powerpoint/2010/main" val="1653442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46834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a:cs typeface="Poppins Medium" panose="00000600000000000000" pitchFamily="2" charset="0"/>
                <a:sym typeface="Varela Round"/>
              </a:rPr>
              <a:t>Elección de la plataforma</a:t>
            </a:r>
            <a:endParaRPr lang="it-IT" sz="2000" b="1" dirty="0">
              <a:solidFill>
                <a:prstClr val="white"/>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7272000" cy="1416748"/>
          </a:xfrm>
          <a:prstGeom prst="rect">
            <a:avLst/>
          </a:prstGeom>
          <a:noFill/>
        </p:spPr>
        <p:txBody>
          <a:bodyPr wrap="square" numCol="1" rtlCol="0">
            <a:noAutofit/>
          </a:bodyPr>
          <a:lstStyle/>
          <a:p>
            <a:pPr marL="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ko-KR" sz="2000" b="1" i="0" u="none" strike="noStrike" kern="1200" cap="none" spc="0" normalizeH="0" baseline="0" noProof="0">
                <a:ln>
                  <a:noFill/>
                </a:ln>
                <a:solidFill>
                  <a:prstClr val="black"/>
                </a:solidFill>
                <a:effectLst/>
                <a:uLnTx/>
                <a:uFillTx/>
                <a:latin typeface="Calibri"/>
                <a:ea typeface="맑은 고딕" panose="020B0503020000020004" pitchFamily="34" charset="-127"/>
                <a:cs typeface="Poppins Medium" panose="00000600000000000000" pitchFamily="2" charset="0"/>
              </a:rPr>
              <a:t>Entorno digital de aprendizaje</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284400" marR="0" lvl="0" indent="0" algn="just" defTabSz="914400" rtl="0" eaLnBrk="1" fontAlgn="auto" latinLnBrk="0" hangingPunct="1">
              <a:lnSpc>
                <a:spcPct val="120000"/>
              </a:lnSpc>
              <a:spcBef>
                <a:spcPts val="0"/>
              </a:spcBef>
              <a:spcAft>
                <a:spcPts val="0"/>
              </a:spcAft>
              <a:buClrTx/>
              <a:buSzTx/>
              <a:buFontTx/>
              <a:buNone/>
              <a:tabLst/>
              <a:defRPr/>
            </a:pPr>
            <a:r>
              <a:rPr kumimoji="0" lang="es-ES" altLang="ko-KR" sz="1600" b="0" i="0" u="none" strike="noStrike" kern="1200" cap="none" spc="0" normalizeH="0" baseline="0" noProof="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El entorno digital de aprendizaje son todas las herramientas digitales que utilizan los estudiantes, desde ordenadores y teléfonos inteligentes hasta programas informáticos, intercambio de archivos, servicios web, multimedia y Realidad Virtual: una plataforma digital forma parte de este entorno.</a:t>
            </a:r>
            <a:endPar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endParaRPr>
          </a:p>
        </p:txBody>
      </p:sp>
      <p:sp>
        <p:nvSpPr>
          <p:cNvPr id="11" name="TextBox 54">
            <a:extLst>
              <a:ext uri="{FF2B5EF4-FFF2-40B4-BE49-F238E27FC236}">
                <a16:creationId xmlns:a16="http://schemas.microsoft.com/office/drawing/2014/main" id="{469A6D6B-69A1-4FF7-A4BD-4C4BC6E53D7D}"/>
              </a:ext>
            </a:extLst>
          </p:cNvPr>
          <p:cNvSpPr txBox="1"/>
          <p:nvPr/>
        </p:nvSpPr>
        <p:spPr>
          <a:xfrm>
            <a:off x="624880" y="3813766"/>
            <a:ext cx="7272000" cy="1575127"/>
          </a:xfrm>
          <a:prstGeom prst="rect">
            <a:avLst/>
          </a:prstGeom>
          <a:noFill/>
        </p:spPr>
        <p:txBody>
          <a:bodyPr wrap="square" numCol="1" rtlCol="0">
            <a:noAutofit/>
          </a:bodyPr>
          <a:lstStyle/>
          <a:p>
            <a:pPr lvl="0" indent="-285750">
              <a:buFont typeface="Arial" panose="020B0604020202020204" pitchFamily="34" charset="0"/>
              <a:buChar char="•"/>
            </a:pPr>
            <a:r>
              <a:rPr lang="en-US" altLang="ko-KR" sz="2000" b="1">
                <a:solidFill>
                  <a:prstClr val="black"/>
                </a:solidFill>
                <a:cs typeface="Poppins Medium" panose="00000600000000000000" pitchFamily="2" charset="0"/>
              </a:rPr>
              <a:t>Sistema de gestión del aprendizaje</a:t>
            </a:r>
            <a:endParaRPr lang="en-US" altLang="ko-KR" sz="2000" b="1" dirty="0">
              <a:solidFill>
                <a:prstClr val="black"/>
              </a:solidFill>
              <a:cs typeface="Poppins Medium" panose="00000600000000000000" pitchFamily="2" charset="0"/>
            </a:endParaRPr>
          </a:p>
          <a:p>
            <a:pPr marL="284400" lvl="0" algn="just">
              <a:lnSpc>
                <a:spcPct val="120000"/>
              </a:lnSpc>
            </a:pPr>
            <a:r>
              <a:rPr lang="es-ES" altLang="ko-KR" sz="1600">
                <a:solidFill>
                  <a:prstClr val="black"/>
                </a:solidFill>
                <a:latin typeface="Calibri Light" panose="020F0302020204030204"/>
                <a:cs typeface="Poppins ExtraLight" panose="00000300000000000000" pitchFamily="2" charset="0"/>
              </a:rPr>
              <a:t>Los sistemas de gestión del aprendizaje son un repositorio digital para todos los contenidos de aprendizaje. El sistema ayuda a organizar los recursos y a facilitar el proceso de aprendizaje permitiendo a los usuarios acceder a los contenidos desde cualquier dispositivo y en cualquier momento: es la plataforma.</a:t>
            </a:r>
            <a:endParaRPr lang="en-US" altLang="ko-KR" sz="1600" dirty="0">
              <a:solidFill>
                <a:prstClr val="black"/>
              </a:solidFill>
              <a:latin typeface="Calibri Light" panose="020F0302020204030204"/>
              <a:cs typeface="Poppins ExtraLight" panose="00000300000000000000" pitchFamily="2" charset="0"/>
            </a:endParaRP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451029" y="1470908"/>
            <a:ext cx="6947297"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a:latin typeface="+mj-lt"/>
                <a:ea typeface="Microsoft Sans Serif" panose="020B0604020202020204" pitchFamily="34" charset="0"/>
              </a:rPr>
              <a:t>1.1 </a:t>
            </a:r>
            <a:r>
              <a:rPr lang="es-ES" sz="2000">
                <a:latin typeface="+mj-lt"/>
                <a:ea typeface="Microsoft Sans Serif" panose="020B0604020202020204" pitchFamily="34" charset="0"/>
              </a:rPr>
              <a:t>¿Qué es una plataforma digital de aprendizaje?</a:t>
            </a:r>
            <a:endParaRPr lang="en-AU" sz="2000" dirty="0">
              <a:latin typeface="+mj-lt"/>
              <a:ea typeface="Microsoft Sans Serif" panose="020B0604020202020204" pitchFamily="34" charset="0"/>
              <a:cs typeface="Poppins ExtraLight" panose="00000300000000000000" pitchFamily="2"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1026" name="Picture 2" descr="Try Moodle 3.6 ahead of time! - Moodle">
            <a:extLst>
              <a:ext uri="{FF2B5EF4-FFF2-40B4-BE49-F238E27FC236}">
                <a16:creationId xmlns:a16="http://schemas.microsoft.com/office/drawing/2014/main" id="{D9BBE4D2-A467-92CD-905F-12C9EA7A200C}"/>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333117" y="2420891"/>
            <a:ext cx="3605842" cy="22008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9464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01123" y="2440118"/>
            <a:ext cx="8545702" cy="3409137"/>
          </a:xfrm>
          <a:prstGeom prst="rect">
            <a:avLst/>
          </a:prstGeom>
          <a:noFill/>
        </p:spPr>
        <p:txBody>
          <a:bodyPr wrap="square" numCol="2" rtlCol="0">
            <a:noAutofit/>
          </a:bodyPr>
          <a:lstStyle/>
          <a:p>
            <a:pPr indent="-285750">
              <a:buFont typeface="Arial" panose="020B0604020202020204" pitchFamily="34" charset="0"/>
              <a:buChar char="•"/>
            </a:pPr>
            <a:r>
              <a:rPr lang="en-US" altLang="ko-KR" sz="2000" b="1">
                <a:cs typeface="Poppins Medium" panose="00000600000000000000" pitchFamily="2" charset="0"/>
              </a:rPr>
              <a:t>Basado en la web</a:t>
            </a:r>
            <a:endParaRPr lang="en-US" altLang="ko-KR" sz="2000" b="1" dirty="0">
              <a:cs typeface="Poppins Medium" panose="00000600000000000000" pitchFamily="2" charset="0"/>
            </a:endParaRPr>
          </a:p>
          <a:p>
            <a:pPr marL="284400" algn="just">
              <a:lnSpc>
                <a:spcPct val="120000"/>
              </a:lnSpc>
            </a:pPr>
            <a:r>
              <a:rPr lang="es-ES" altLang="ko-KR" sz="1600">
                <a:latin typeface="+mj-lt"/>
                <a:cs typeface="Poppins ExtraLight" panose="00000300000000000000" pitchFamily="2" charset="0"/>
              </a:rPr>
              <a:t>Un LMS es un sistema basado en la web que permite planificar, crear, impartir, seguir e informar sobre las actividades educativas en línea. Puede incluir funciones como portafolios electrónicos, cuestionarios, herramientas de evaluación y herramientas de gestión de cursos.</a:t>
            </a:r>
            <a:br>
              <a:rPr lang="en-US" altLang="ko-KR" sz="1600" dirty="0">
                <a:latin typeface="+mj-lt"/>
                <a:cs typeface="Poppins ExtraLight" panose="00000300000000000000" pitchFamily="2" charset="0"/>
              </a:rPr>
            </a:br>
            <a:endParaRPr lang="en-US" altLang="ko-KR" sz="1600" dirty="0">
              <a:latin typeface="+mj-lt"/>
              <a:cs typeface="Poppins ExtraLight" panose="00000300000000000000" pitchFamily="2" charset="0"/>
            </a:endParaRPr>
          </a:p>
          <a:p>
            <a:pPr marL="284400">
              <a:lnSpc>
                <a:spcPct val="120000"/>
              </a:lnSpc>
            </a:pPr>
            <a:endParaRPr lang="en-US" altLang="ko-KR" sz="1600" b="1" dirty="0">
              <a:latin typeface="+mj-lt"/>
              <a:cs typeface="Poppins ExtraLight" panose="00000300000000000000" pitchFamily="2" charset="0"/>
            </a:endParaRPr>
          </a:p>
          <a:p>
            <a:pPr marL="284400">
              <a:lnSpc>
                <a:spcPct val="120000"/>
              </a:lnSpc>
            </a:pPr>
            <a:endParaRPr lang="en-US" altLang="ko-KR" sz="1600" b="1" dirty="0">
              <a:latin typeface="+mj-lt"/>
              <a:cs typeface="Poppins ExtraLight" panose="00000300000000000000" pitchFamily="2" charset="0"/>
            </a:endParaRPr>
          </a:p>
          <a:p>
            <a:pPr marL="627300" indent="-342900">
              <a:lnSpc>
                <a:spcPct val="120000"/>
              </a:lnSpc>
              <a:buFont typeface="Arial" panose="020B0604020202020204" pitchFamily="34" charset="0"/>
              <a:buChar char="•"/>
            </a:pPr>
            <a:endParaRPr lang="en-US" altLang="ko-KR" sz="2000" b="1" dirty="0">
              <a:cs typeface="Poppins Medium" panose="00000600000000000000" pitchFamily="2" charset="0"/>
            </a:endParaRPr>
          </a:p>
          <a:p>
            <a:pPr marL="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ko-KR" sz="2000" b="1" i="0" u="none" strike="noStrike" kern="1200" cap="none" spc="0" normalizeH="0" baseline="0" noProof="0">
                <a:ln>
                  <a:noFill/>
                </a:ln>
                <a:solidFill>
                  <a:prstClr val="black"/>
                </a:solidFill>
                <a:effectLst/>
                <a:uLnTx/>
                <a:uFillTx/>
                <a:latin typeface="Calibri"/>
                <a:ea typeface="맑은 고딕" panose="020B0503020000020004" pitchFamily="34" charset="-127"/>
                <a:cs typeface="Poppins Medium" panose="00000600000000000000" pitchFamily="2" charset="0"/>
              </a:rPr>
              <a:t>Amplia variedad</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284400" marR="0" lvl="0" indent="0" algn="just" defTabSz="914400" rtl="0" eaLnBrk="1" fontAlgn="auto" latinLnBrk="0" hangingPunct="1">
              <a:lnSpc>
                <a:spcPct val="120000"/>
              </a:lnSpc>
              <a:spcBef>
                <a:spcPts val="0"/>
              </a:spcBef>
              <a:spcAft>
                <a:spcPts val="0"/>
              </a:spcAft>
              <a:buClrTx/>
              <a:buSzTx/>
              <a:buFontTx/>
              <a:buNone/>
              <a:tabLst/>
              <a:defRPr/>
            </a:pPr>
            <a:r>
              <a:rPr kumimoji="0" lang="es-ES" altLang="ko-KR" sz="1600" b="0" i="0" u="none" strike="noStrike" kern="1200" cap="none" spc="0" normalizeH="0" baseline="0" noProof="0">
                <a:ln>
                  <a:noFill/>
                </a:ln>
                <a:solidFill>
                  <a:prstClr val="black"/>
                </a:solidFill>
                <a:effectLst/>
                <a:uLnTx/>
                <a:uFillTx/>
                <a:latin typeface="Calibri Light"/>
                <a:ea typeface="맑은 고딕" panose="020B0503020000020004" pitchFamily="34" charset="-127"/>
                <a:cs typeface="Poppins ExtraLight" panose="00000300000000000000" pitchFamily="2" charset="0"/>
              </a:rPr>
              <a:t>Los sistemas de gestión del aprendizaje son una forma eficaz de impartir una amplia variedad de cursos y resultados educativos.</a:t>
            </a:r>
          </a:p>
          <a:p>
            <a:pPr marL="284400" marR="0" lvl="0" indent="0" algn="just" defTabSz="914400" rtl="0" eaLnBrk="1" fontAlgn="auto" latinLnBrk="0" hangingPunct="1">
              <a:lnSpc>
                <a:spcPct val="120000"/>
              </a:lnSpc>
              <a:spcBef>
                <a:spcPts val="0"/>
              </a:spcBef>
              <a:spcAft>
                <a:spcPts val="0"/>
              </a:spcAft>
              <a:buClrTx/>
              <a:buSzTx/>
              <a:buFontTx/>
              <a:buNone/>
              <a:tabLst/>
              <a:defRPr/>
            </a:pPr>
            <a:endParaRPr lang="es-ES" altLang="ko-KR" sz="1600">
              <a:solidFill>
                <a:prstClr val="black"/>
              </a:solidFill>
              <a:latin typeface="Calibri Light"/>
              <a:ea typeface="맑은 고딕" panose="020B0503020000020004" pitchFamily="34" charset="-127"/>
              <a:cs typeface="Poppins ExtraLight" panose="00000300000000000000" pitchFamily="2" charset="0"/>
            </a:endParaRPr>
          </a:p>
          <a:p>
            <a:pPr marL="284400" marR="0" lvl="0" indent="0" algn="just" defTabSz="914400" rtl="0" eaLnBrk="1" fontAlgn="auto" latinLnBrk="0" hangingPunct="1">
              <a:lnSpc>
                <a:spcPct val="120000"/>
              </a:lnSpc>
              <a:spcBef>
                <a:spcPts val="0"/>
              </a:spcBef>
              <a:spcAft>
                <a:spcPts val="0"/>
              </a:spcAft>
              <a:buClrTx/>
              <a:buSzTx/>
              <a:buFontTx/>
              <a:buNone/>
              <a:tabLst/>
              <a:defRPr/>
            </a:pPr>
            <a:r>
              <a:rPr kumimoji="0" lang="es-ES" altLang="ko-KR" sz="1600" b="0" i="0" u="none" strike="noStrike" kern="1200" cap="none" spc="0" normalizeH="0" baseline="0" noProof="0">
                <a:ln>
                  <a:noFill/>
                </a:ln>
                <a:solidFill>
                  <a:prstClr val="black"/>
                </a:solidFill>
                <a:effectLst/>
                <a:uLnTx/>
                <a:uFillTx/>
                <a:latin typeface="Calibri Light"/>
                <a:ea typeface="맑은 고딕" panose="020B0503020000020004" pitchFamily="34" charset="-127"/>
                <a:cs typeface="Poppins ExtraLight" panose="00000300000000000000" pitchFamily="2" charset="0"/>
              </a:rPr>
              <a:t>Admiten la enseñanza presencial tradicional y los entornos de aprendizaje mixto/híbrido y a distancia.</a:t>
            </a:r>
            <a:r>
              <a:rPr kumimoji="0" lang="en-US" altLang="ko-KR" sz="1600" b="0" i="0" u="none" strike="noStrike" kern="1200" cap="none" spc="0" normalizeH="0" baseline="0" noProof="0">
                <a:ln>
                  <a:noFill/>
                </a:ln>
                <a:solidFill>
                  <a:prstClr val="black"/>
                </a:solidFill>
                <a:effectLst/>
                <a:uLnTx/>
                <a:uFillTx/>
                <a:latin typeface="Calibri Light"/>
                <a:ea typeface="맑은 고딕" panose="020B0503020000020004" pitchFamily="34" charset="-127"/>
                <a:cs typeface="Poppins ExtraLight" panose="00000300000000000000" pitchFamily="2" charset="0"/>
              </a:rPr>
              <a:t>.</a:t>
            </a:r>
            <a:endParaRPr lang="en-US" altLang="ko-KR" sz="1600" dirty="0">
              <a:solidFill>
                <a:prstClr val="black"/>
              </a:solidFill>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9146825" y="3824096"/>
            <a:ext cx="874429"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845478"/>
            <a:ext cx="4115261" cy="369332"/>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s-ES" b="1">
                <a:latin typeface="+mj-lt"/>
                <a:ea typeface="Microsoft Sans Serif" panose="020B0604020202020204" pitchFamily="34" charset="0"/>
                <a:cs typeface="Poppins ExtraLight" panose="00000300000000000000" pitchFamily="2" charset="0"/>
              </a:rPr>
              <a:t>Sistema de gestión del aprendizaje </a:t>
            </a:r>
            <a:r>
              <a:rPr lang="en-AU" b="1">
                <a:latin typeface="+mj-lt"/>
                <a:ea typeface="Microsoft Sans Serif" panose="020B0604020202020204" pitchFamily="34" charset="0"/>
                <a:cs typeface="Poppins ExtraLight" panose="00000300000000000000" pitchFamily="2" charset="0"/>
              </a:rPr>
              <a:t>(</a:t>
            </a:r>
            <a:r>
              <a:rPr lang="en-AU" b="1" dirty="0">
                <a:latin typeface="+mj-lt"/>
                <a:ea typeface="Microsoft Sans Serif" panose="020B0604020202020204" pitchFamily="34" charset="0"/>
                <a:cs typeface="Poppins ExtraLight" panose="00000300000000000000" pitchFamily="2" charset="0"/>
              </a:rPr>
              <a:t>LMS) </a:t>
            </a:r>
          </a:p>
        </p:txBody>
      </p:sp>
      <p:pic>
        <p:nvPicPr>
          <p:cNvPr id="18" name="Immagine 17">
            <a:extLst>
              <a:ext uri="{FF2B5EF4-FFF2-40B4-BE49-F238E27FC236}">
                <a16:creationId xmlns:a16="http://schemas.microsoft.com/office/drawing/2014/main" id="{1D2EE193-1B1C-4DD7-A5C8-16267C99B62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7" name="Rettangolo con angoli arrotondati 6">
            <a:extLst>
              <a:ext uri="{FF2B5EF4-FFF2-40B4-BE49-F238E27FC236}">
                <a16:creationId xmlns:a16="http://schemas.microsoft.com/office/drawing/2014/main" id="{520EDA5E-BE88-4B7D-8861-E0E747C89FBC}"/>
              </a:ext>
            </a:extLst>
          </p:cNvPr>
          <p:cNvSpPr/>
          <p:nvPr/>
        </p:nvSpPr>
        <p:spPr>
          <a:xfrm>
            <a:off x="451030" y="669816"/>
            <a:ext cx="246834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a:cs typeface="Poppins Medium" panose="00000600000000000000" pitchFamily="2" charset="0"/>
                <a:sym typeface="Varela Round"/>
              </a:rPr>
              <a:t>Elección de la plataforma</a:t>
            </a:r>
            <a:endParaRPr lang="it-IT" sz="2000" b="1" dirty="0">
              <a:solidFill>
                <a:prstClr val="white"/>
              </a:solidFill>
              <a:cs typeface="Poppins Medium" panose="00000600000000000000" pitchFamily="2" charset="0"/>
            </a:endParaRPr>
          </a:p>
        </p:txBody>
      </p:sp>
      <p:sp>
        <p:nvSpPr>
          <p:cNvPr id="9" name="CuadroTexto 4">
            <a:extLst>
              <a:ext uri="{FF2B5EF4-FFF2-40B4-BE49-F238E27FC236}">
                <a16:creationId xmlns:a16="http://schemas.microsoft.com/office/drawing/2014/main" id="{7914C9F3-30A9-4023-90FA-B78D6A1408A1}"/>
              </a:ext>
            </a:extLst>
          </p:cNvPr>
          <p:cNvSpPr txBox="1"/>
          <p:nvPr/>
        </p:nvSpPr>
        <p:spPr>
          <a:xfrm>
            <a:off x="523239" y="1250839"/>
            <a:ext cx="7030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a:latin typeface="+mj-lt"/>
                <a:ea typeface="Microsoft Sans Serif" panose="020B0604020202020204" pitchFamily="34" charset="0"/>
              </a:rPr>
              <a:t>1.1 </a:t>
            </a:r>
            <a:r>
              <a:rPr lang="es-ES" sz="2000">
                <a:latin typeface="+mj-lt"/>
                <a:ea typeface="Microsoft Sans Serif" panose="020B0604020202020204" pitchFamily="34" charset="0"/>
              </a:rPr>
              <a:t>¿Qué es una plataforma digital de aprendizaje?</a:t>
            </a:r>
            <a:endParaRPr lang="en-AU" sz="2000" dirty="0">
              <a:latin typeface="+mj-lt"/>
              <a:ea typeface="Microsoft Sans Serif" panose="020B0604020202020204" pitchFamily="34" charset="0"/>
              <a:cs typeface="Poppins ExtraLight" panose="00000300000000000000" pitchFamily="2" charset="0"/>
            </a:endParaRPr>
          </a:p>
        </p:txBody>
      </p:sp>
    </p:spTree>
    <p:extLst>
      <p:ext uri="{BB962C8B-B14F-4D97-AF65-F5344CB8AC3E}">
        <p14:creationId xmlns:p14="http://schemas.microsoft.com/office/powerpoint/2010/main" val="1515553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8937523" y="3631149"/>
            <a:ext cx="1058564"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0" name="Google Shape;535;p42">
            <a:extLst>
              <a:ext uri="{FF2B5EF4-FFF2-40B4-BE49-F238E27FC236}">
                <a16:creationId xmlns:a16="http://schemas.microsoft.com/office/drawing/2014/main" id="{AE97FEC2-4A1B-4F1D-9BE9-58339FD29127}"/>
              </a:ext>
            </a:extLst>
          </p:cNvPr>
          <p:cNvSpPr txBox="1">
            <a:spLocks/>
          </p:cNvSpPr>
          <p:nvPr/>
        </p:nvSpPr>
        <p:spPr>
          <a:xfrm>
            <a:off x="5506551" y="5910839"/>
            <a:ext cx="469800" cy="391500"/>
          </a:xfrm>
          <a:prstGeom prst="rect">
            <a:avLst/>
          </a:prstGeom>
        </p:spPr>
        <p:txBody>
          <a:bodyPr spcFirstLastPara="1" wrap="square" lIns="91425" tIns="91425" rIns="91425" bIns="91425" anchor="t" anchorCtr="0">
            <a:no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00000000-1234-1234-1234-123412341234}" type="slidenum">
              <a:rPr lang="en-GB" smtClean="0"/>
              <a:pPr algn="ctr"/>
              <a:t>7</a:t>
            </a:fld>
            <a:endParaRPr lang="en-GB"/>
          </a:p>
        </p:txBody>
      </p:sp>
      <p:sp>
        <p:nvSpPr>
          <p:cNvPr id="21" name="Google Shape;536;p42">
            <a:extLst>
              <a:ext uri="{FF2B5EF4-FFF2-40B4-BE49-F238E27FC236}">
                <a16:creationId xmlns:a16="http://schemas.microsoft.com/office/drawing/2014/main" id="{0552E255-CDC8-4241-A53C-8D6B695529F7}"/>
              </a:ext>
            </a:extLst>
          </p:cNvPr>
          <p:cNvSpPr/>
          <p:nvPr/>
        </p:nvSpPr>
        <p:spPr>
          <a:xfrm>
            <a:off x="1089058" y="2242863"/>
            <a:ext cx="4000056" cy="1292767"/>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t" anchorCtr="0">
            <a:noAutofit/>
          </a:bodyPr>
          <a:lstStyle/>
          <a:p>
            <a:pPr marL="0" lvl="0" indent="0" algn="l" rtl="0">
              <a:buNone/>
            </a:pPr>
            <a:r>
              <a:rPr lang="en-GB" sz="2000" b="1">
                <a:solidFill>
                  <a:schemeClr val="dk1"/>
                </a:solidFill>
                <a:ea typeface="Varela Round"/>
                <a:cs typeface="Varela Round"/>
                <a:sym typeface="Varela Round"/>
              </a:rPr>
              <a:t>Facilitan el aprendizaje</a:t>
            </a:r>
            <a:br>
              <a:rPr lang="en-GB" sz="2000" b="1">
                <a:solidFill>
                  <a:schemeClr val="dk1"/>
                </a:solidFill>
                <a:ea typeface="Varela Round"/>
                <a:cs typeface="Varela Round"/>
                <a:sym typeface="Varela Round"/>
              </a:rPr>
            </a:br>
            <a:r>
              <a:rPr lang="es-ES" altLang="ko-KR" sz="1600">
                <a:solidFill>
                  <a:prstClr val="black"/>
                </a:solidFill>
                <a:latin typeface="Calibri Light" panose="020F0302020204030204"/>
                <a:cs typeface="Poppins ExtraLight" panose="00000300000000000000" pitchFamily="2" charset="0"/>
              </a:rPr>
              <a:t>Llévatelo a cualquier parte, planes de aprendizaje individuales</a:t>
            </a:r>
            <a:endParaRPr lang="en-GB" altLang="ko-KR" sz="1600" dirty="0">
              <a:solidFill>
                <a:prstClr val="black"/>
              </a:solidFill>
              <a:latin typeface="Calibri Light" panose="020F0302020204030204"/>
              <a:cs typeface="Poppins ExtraLight" panose="00000300000000000000" pitchFamily="2" charset="0"/>
              <a:sym typeface="Varela Round"/>
            </a:endParaRPr>
          </a:p>
        </p:txBody>
      </p:sp>
      <p:sp>
        <p:nvSpPr>
          <p:cNvPr id="22" name="Google Shape;537;p42">
            <a:extLst>
              <a:ext uri="{FF2B5EF4-FFF2-40B4-BE49-F238E27FC236}">
                <a16:creationId xmlns:a16="http://schemas.microsoft.com/office/drawing/2014/main" id="{2684FE20-494A-4234-92BC-80D6F9C81166}"/>
              </a:ext>
            </a:extLst>
          </p:cNvPr>
          <p:cNvSpPr/>
          <p:nvPr/>
        </p:nvSpPr>
        <p:spPr>
          <a:xfrm>
            <a:off x="5230174" y="2092798"/>
            <a:ext cx="3787990" cy="1442831"/>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t" anchorCtr="0">
            <a:noAutofit/>
          </a:bodyPr>
          <a:lstStyle/>
          <a:p>
            <a:pPr lvl="0" algn="r">
              <a:buClr>
                <a:schemeClr val="dk1"/>
              </a:buClr>
              <a:buSzPts val="1100"/>
            </a:pPr>
            <a:r>
              <a:rPr lang="en-GB" sz="2000" b="1">
                <a:solidFill>
                  <a:schemeClr val="dk1"/>
                </a:solidFill>
                <a:ea typeface="Varela Round"/>
                <a:cs typeface="Varela Round"/>
                <a:sym typeface="Varela Round"/>
              </a:rPr>
              <a:t>Gestión</a:t>
            </a:r>
            <a:r>
              <a:rPr lang="en-GB" b="1">
                <a:solidFill>
                  <a:schemeClr val="dk1"/>
                </a:solidFill>
                <a:ea typeface="Varela Round"/>
                <a:cs typeface="Varela Round"/>
                <a:sym typeface="Varela Round"/>
              </a:rPr>
              <a:t> </a:t>
            </a:r>
            <a:endParaRPr lang="en-GB" b="1" dirty="0">
              <a:solidFill>
                <a:schemeClr val="dk1"/>
              </a:solidFill>
              <a:ea typeface="Varela Round"/>
              <a:cs typeface="Varela Round"/>
              <a:sym typeface="Varela Round"/>
            </a:endParaRPr>
          </a:p>
          <a:p>
            <a:pPr lvl="0" algn="r">
              <a:lnSpc>
                <a:spcPct val="120000"/>
              </a:lnSpc>
              <a:buClr>
                <a:schemeClr val="dk1"/>
              </a:buClr>
              <a:buSzPts val="1100"/>
            </a:pPr>
            <a:r>
              <a:rPr lang="es-ES" altLang="ko-KR" sz="1600">
                <a:solidFill>
                  <a:prstClr val="black"/>
                </a:solidFill>
                <a:latin typeface="Calibri Light" panose="020F0302020204030204"/>
                <a:cs typeface="Poppins ExtraLight" panose="00000300000000000000" pitchFamily="2" charset="0"/>
              </a:rPr>
              <a:t>Inscripción, seguimiento, evaluación, análisis e informes</a:t>
            </a:r>
            <a:endParaRPr lang="en-GB" altLang="ko-KR" sz="1600" dirty="0">
              <a:solidFill>
                <a:prstClr val="black"/>
              </a:solidFill>
              <a:latin typeface="Calibri Light" panose="020F0302020204030204"/>
              <a:cs typeface="Poppins ExtraLight" panose="00000300000000000000" pitchFamily="2" charset="0"/>
              <a:sym typeface="Varela Round"/>
            </a:endParaRPr>
          </a:p>
        </p:txBody>
      </p:sp>
      <p:sp>
        <p:nvSpPr>
          <p:cNvPr id="23" name="Google Shape;538;p42">
            <a:extLst>
              <a:ext uri="{FF2B5EF4-FFF2-40B4-BE49-F238E27FC236}">
                <a16:creationId xmlns:a16="http://schemas.microsoft.com/office/drawing/2014/main" id="{C3E76256-EFFC-424A-8F27-6FBAD351A852}"/>
              </a:ext>
            </a:extLst>
          </p:cNvPr>
          <p:cNvSpPr/>
          <p:nvPr/>
        </p:nvSpPr>
        <p:spPr>
          <a:xfrm>
            <a:off x="1089058" y="3692640"/>
            <a:ext cx="4000056" cy="15840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b" anchorCtr="0">
            <a:noAutofit/>
          </a:bodyPr>
          <a:lstStyle/>
          <a:p>
            <a:pPr>
              <a:lnSpc>
                <a:spcPct val="120000"/>
              </a:lnSpc>
              <a:buClr>
                <a:schemeClr val="dk1"/>
              </a:buClr>
              <a:buSzPts val="1100"/>
            </a:pPr>
            <a:r>
              <a:rPr lang="en-GB" sz="2000" b="1">
                <a:solidFill>
                  <a:schemeClr val="dk1"/>
                </a:solidFill>
                <a:ea typeface="Varela Round"/>
                <a:cs typeface="Varela Round"/>
                <a:sym typeface="Varela Round"/>
              </a:rPr>
              <a:t>Ahorra tiempo y dinero</a:t>
            </a:r>
          </a:p>
          <a:p>
            <a:pPr>
              <a:lnSpc>
                <a:spcPct val="120000"/>
              </a:lnSpc>
              <a:buClr>
                <a:schemeClr val="dk1"/>
              </a:buClr>
              <a:buSzPts val="1100"/>
            </a:pPr>
            <a:r>
              <a:rPr lang="es-ES" altLang="ko-KR" sz="1600">
                <a:solidFill>
                  <a:prstClr val="black"/>
                </a:solidFill>
                <a:latin typeface="Calibri Light" panose="020F0302020204030204"/>
                <a:cs typeface="Poppins ExtraLight" panose="00000300000000000000" pitchFamily="2" charset="0"/>
              </a:rPr>
              <a:t>Menos impresión, fácil distribución de contenidos, visión general de la actividad de los estudiantes.</a:t>
            </a:r>
            <a:endParaRPr lang="en-GB" altLang="ko-KR" sz="1600" dirty="0">
              <a:solidFill>
                <a:prstClr val="black"/>
              </a:solidFill>
              <a:latin typeface="Calibri Light" panose="020F0302020204030204"/>
              <a:cs typeface="Poppins ExtraLight" panose="00000300000000000000" pitchFamily="2" charset="0"/>
            </a:endParaRPr>
          </a:p>
        </p:txBody>
      </p:sp>
      <p:sp>
        <p:nvSpPr>
          <p:cNvPr id="24" name="Google Shape;539;p42">
            <a:extLst>
              <a:ext uri="{FF2B5EF4-FFF2-40B4-BE49-F238E27FC236}">
                <a16:creationId xmlns:a16="http://schemas.microsoft.com/office/drawing/2014/main" id="{98AD8A48-F95F-4FC4-8EC5-3276C3FA5CDD}"/>
              </a:ext>
            </a:extLst>
          </p:cNvPr>
          <p:cNvSpPr/>
          <p:nvPr/>
        </p:nvSpPr>
        <p:spPr>
          <a:xfrm>
            <a:off x="5230173" y="3692641"/>
            <a:ext cx="3787991" cy="12855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b" anchorCtr="0">
            <a:noAutofit/>
          </a:bodyPr>
          <a:lstStyle/>
          <a:p>
            <a:pPr algn="r">
              <a:lnSpc>
                <a:spcPct val="120000"/>
              </a:lnSpc>
              <a:buClr>
                <a:schemeClr val="dk1"/>
              </a:buClr>
              <a:buSzPts val="1100"/>
            </a:pPr>
            <a:r>
              <a:rPr lang="en-GB" sz="2000" b="1">
                <a:solidFill>
                  <a:schemeClr val="dk1"/>
                </a:solidFill>
                <a:ea typeface="Varela Round"/>
                <a:cs typeface="Varela Round"/>
                <a:sym typeface="Varela Round"/>
              </a:rPr>
              <a:t>Comunicación</a:t>
            </a:r>
            <a:endParaRPr lang="en-GB" sz="1600" dirty="0">
              <a:solidFill>
                <a:schemeClr val="dk1"/>
              </a:solidFill>
              <a:cs typeface="Varela Round"/>
              <a:sym typeface="Varela Round"/>
            </a:endParaRPr>
          </a:p>
          <a:p>
            <a:pPr lvl="0" algn="r">
              <a:lnSpc>
                <a:spcPct val="120000"/>
              </a:lnSpc>
              <a:buClr>
                <a:schemeClr val="dk1"/>
              </a:buClr>
              <a:buSzPts val="1100"/>
            </a:pPr>
            <a:r>
              <a:rPr lang="es-ES" altLang="ko-KR" sz="1600">
                <a:solidFill>
                  <a:prstClr val="black"/>
                </a:solidFill>
                <a:latin typeface="Calibri Light" panose="020F0302020204030204"/>
                <a:cs typeface="Poppins ExtraLight" panose="00000300000000000000" pitchFamily="2" charset="0"/>
              </a:rPr>
              <a:t>Mensajería, notificaciones, comentarios, calendario, horarios</a:t>
            </a:r>
            <a:endParaRPr lang="en-GB" altLang="ko-KR" sz="1600" dirty="0">
              <a:solidFill>
                <a:prstClr val="black"/>
              </a:solidFill>
              <a:latin typeface="Calibri Light" panose="020F0302020204030204"/>
              <a:cs typeface="Poppins ExtraLight" panose="00000300000000000000" pitchFamily="2" charset="0"/>
            </a:endParaRPr>
          </a:p>
        </p:txBody>
      </p:sp>
      <p:sp>
        <p:nvSpPr>
          <p:cNvPr id="25" name="Google Shape;540;p42">
            <a:extLst>
              <a:ext uri="{FF2B5EF4-FFF2-40B4-BE49-F238E27FC236}">
                <a16:creationId xmlns:a16="http://schemas.microsoft.com/office/drawing/2014/main" id="{0F819ADC-6DF8-41ED-ACF7-E45822ABCB44}"/>
              </a:ext>
            </a:extLst>
          </p:cNvPr>
          <p:cNvSpPr/>
          <p:nvPr/>
        </p:nvSpPr>
        <p:spPr>
          <a:xfrm>
            <a:off x="4116984" y="2562540"/>
            <a:ext cx="1961100" cy="1961100"/>
          </a:xfrm>
          <a:prstGeom prst="pie">
            <a:avLst>
              <a:gd name="adj1" fmla="val 10788866"/>
              <a:gd name="adj2" fmla="val 1620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dirty="0"/>
          </a:p>
        </p:txBody>
      </p:sp>
      <p:sp>
        <p:nvSpPr>
          <p:cNvPr id="27" name="Google Shape;541;p42">
            <a:extLst>
              <a:ext uri="{FF2B5EF4-FFF2-40B4-BE49-F238E27FC236}">
                <a16:creationId xmlns:a16="http://schemas.microsoft.com/office/drawing/2014/main" id="{D49826D5-2CDC-4EE1-AC75-87B9C2785CE3}"/>
              </a:ext>
            </a:extLst>
          </p:cNvPr>
          <p:cNvSpPr/>
          <p:nvPr/>
        </p:nvSpPr>
        <p:spPr>
          <a:xfrm rot="5400000">
            <a:off x="4254513" y="2554920"/>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8" name="Google Shape;542;p42">
            <a:extLst>
              <a:ext uri="{FF2B5EF4-FFF2-40B4-BE49-F238E27FC236}">
                <a16:creationId xmlns:a16="http://schemas.microsoft.com/office/drawing/2014/main" id="{66236855-DF07-4B95-854A-7ECD426FE12D}"/>
              </a:ext>
            </a:extLst>
          </p:cNvPr>
          <p:cNvSpPr/>
          <p:nvPr/>
        </p:nvSpPr>
        <p:spPr>
          <a:xfrm rot="10800000">
            <a:off x="4243083" y="2704983"/>
            <a:ext cx="1961100" cy="1961100"/>
          </a:xfrm>
          <a:prstGeom prst="pie">
            <a:avLst>
              <a:gd name="adj1" fmla="val 10788866"/>
              <a:gd name="adj2" fmla="val 1620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9" name="Google Shape;543;p42">
            <a:extLst>
              <a:ext uri="{FF2B5EF4-FFF2-40B4-BE49-F238E27FC236}">
                <a16:creationId xmlns:a16="http://schemas.microsoft.com/office/drawing/2014/main" id="{E609437D-304B-4182-BE79-1D0250638F42}"/>
              </a:ext>
            </a:extLst>
          </p:cNvPr>
          <p:cNvSpPr/>
          <p:nvPr/>
        </p:nvSpPr>
        <p:spPr>
          <a:xfrm rot="-5400000">
            <a:off x="4105554" y="2712603"/>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30" name="Google Shape;544;p42">
            <a:extLst>
              <a:ext uri="{FF2B5EF4-FFF2-40B4-BE49-F238E27FC236}">
                <a16:creationId xmlns:a16="http://schemas.microsoft.com/office/drawing/2014/main" id="{B0D2C5CA-4DF3-46DA-BF83-C9F8BC01DF20}"/>
              </a:ext>
            </a:extLst>
          </p:cNvPr>
          <p:cNvSpPr/>
          <p:nvPr/>
        </p:nvSpPr>
        <p:spPr>
          <a:xfrm>
            <a:off x="4560847" y="2979222"/>
            <a:ext cx="360000" cy="360000"/>
          </a:xfrm>
          <a:prstGeom prst="rect">
            <a:avLst/>
          </a:prstGeom>
        </p:spPr>
        <p:txBody>
          <a:bodyPr>
            <a:prstTxWarp prst="textPlain">
              <a:avLst/>
            </a:prstTxWarp>
          </a:bodyPr>
          <a:lstStyle/>
          <a:p>
            <a:pPr lvl="0" algn="ctr"/>
            <a:r>
              <a:rPr lang="en-GB" sz="1400" b="1" dirty="0">
                <a:solidFill>
                  <a:schemeClr val="lt1"/>
                </a:solidFill>
                <a:latin typeface="+mj-lt"/>
              </a:rPr>
              <a:t>A</a:t>
            </a:r>
            <a:endParaRPr lang="en-GB" sz="1400" b="1" i="0" dirty="0">
              <a:ln>
                <a:noFill/>
              </a:ln>
              <a:solidFill>
                <a:schemeClr val="lt1"/>
              </a:solidFill>
              <a:latin typeface="+mj-lt"/>
            </a:endParaRPr>
          </a:p>
        </p:txBody>
      </p:sp>
      <p:sp>
        <p:nvSpPr>
          <p:cNvPr id="31" name="Google Shape;545;p42">
            <a:extLst>
              <a:ext uri="{FF2B5EF4-FFF2-40B4-BE49-F238E27FC236}">
                <a16:creationId xmlns:a16="http://schemas.microsoft.com/office/drawing/2014/main" id="{73CCFACB-9645-4956-984D-67751D76BDAF}"/>
              </a:ext>
            </a:extLst>
          </p:cNvPr>
          <p:cNvSpPr/>
          <p:nvPr/>
        </p:nvSpPr>
        <p:spPr>
          <a:xfrm>
            <a:off x="5384851" y="2985485"/>
            <a:ext cx="360000" cy="358770"/>
          </a:xfrm>
          <a:prstGeom prst="rect">
            <a:avLst/>
          </a:prstGeom>
        </p:spPr>
        <p:txBody>
          <a:bodyPr>
            <a:prstTxWarp prst="textPlain">
              <a:avLst/>
            </a:prstTxWarp>
          </a:bodyPr>
          <a:lstStyle/>
          <a:p>
            <a:pPr lvl="0" algn="ctr"/>
            <a:r>
              <a:rPr lang="en-GB" b="1" i="0" dirty="0">
                <a:ln>
                  <a:noFill/>
                </a:ln>
                <a:latin typeface="+mj-lt"/>
              </a:rPr>
              <a:t>B</a:t>
            </a:r>
          </a:p>
        </p:txBody>
      </p:sp>
      <p:sp>
        <p:nvSpPr>
          <p:cNvPr id="32" name="Google Shape;546;p42">
            <a:extLst>
              <a:ext uri="{FF2B5EF4-FFF2-40B4-BE49-F238E27FC236}">
                <a16:creationId xmlns:a16="http://schemas.microsoft.com/office/drawing/2014/main" id="{6E6A6C44-CEA3-4E01-879D-244696752F81}"/>
              </a:ext>
            </a:extLst>
          </p:cNvPr>
          <p:cNvSpPr/>
          <p:nvPr/>
        </p:nvSpPr>
        <p:spPr>
          <a:xfrm>
            <a:off x="4560847" y="3876855"/>
            <a:ext cx="360000" cy="360000"/>
          </a:xfrm>
          <a:prstGeom prst="rect">
            <a:avLst/>
          </a:prstGeom>
        </p:spPr>
        <p:txBody>
          <a:bodyPr>
            <a:prstTxWarp prst="textPlain">
              <a:avLst/>
            </a:prstTxWarp>
          </a:bodyPr>
          <a:lstStyle/>
          <a:p>
            <a:pPr lvl="0" algn="ctr"/>
            <a:r>
              <a:rPr lang="en-GB" b="1" i="0">
                <a:ln>
                  <a:noFill/>
                </a:ln>
                <a:latin typeface="+mj-lt"/>
              </a:rPr>
              <a:t>C</a:t>
            </a:r>
          </a:p>
        </p:txBody>
      </p:sp>
      <p:sp>
        <p:nvSpPr>
          <p:cNvPr id="33" name="Google Shape;547;p42">
            <a:extLst>
              <a:ext uri="{FF2B5EF4-FFF2-40B4-BE49-F238E27FC236}">
                <a16:creationId xmlns:a16="http://schemas.microsoft.com/office/drawing/2014/main" id="{9A4050EB-F97A-4448-9AB8-67FDC5CC42A6}"/>
              </a:ext>
            </a:extLst>
          </p:cNvPr>
          <p:cNvSpPr/>
          <p:nvPr/>
        </p:nvSpPr>
        <p:spPr>
          <a:xfrm>
            <a:off x="5384851" y="3883118"/>
            <a:ext cx="360000" cy="358770"/>
          </a:xfrm>
          <a:prstGeom prst="rect">
            <a:avLst/>
          </a:prstGeom>
        </p:spPr>
        <p:txBody>
          <a:bodyPr>
            <a:prstTxWarp prst="textPlain">
              <a:avLst/>
            </a:prstTxWarp>
          </a:bodyPr>
          <a:lstStyle/>
          <a:p>
            <a:pPr lvl="0" algn="ctr"/>
            <a:r>
              <a:rPr lang="en-GB" b="1" i="0">
                <a:ln>
                  <a:noFill/>
                </a:ln>
                <a:solidFill>
                  <a:schemeClr val="lt1"/>
                </a:solidFill>
                <a:latin typeface="+mj-lt"/>
              </a:rPr>
              <a:t>D</a:t>
            </a:r>
          </a:p>
        </p:txBody>
      </p:sp>
      <p:sp>
        <p:nvSpPr>
          <p:cNvPr id="26" name="CuadroTexto 4">
            <a:extLst>
              <a:ext uri="{FF2B5EF4-FFF2-40B4-BE49-F238E27FC236}">
                <a16:creationId xmlns:a16="http://schemas.microsoft.com/office/drawing/2014/main" id="{2EBEE1CA-BF08-4898-B262-CF2C123DF739}"/>
              </a:ext>
            </a:extLst>
          </p:cNvPr>
          <p:cNvSpPr txBox="1"/>
          <p:nvPr/>
        </p:nvSpPr>
        <p:spPr>
          <a:xfrm>
            <a:off x="523239" y="1250839"/>
            <a:ext cx="737385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a:latin typeface="+mj-lt"/>
                <a:ea typeface="Microsoft Sans Serif" panose="020B0604020202020204" pitchFamily="34" charset="0"/>
                <a:cs typeface="Poppins ExtraLight" panose="00000300000000000000" pitchFamily="2" charset="0"/>
              </a:rPr>
              <a:t>1.2 Características de una plataforma digital de aprendizaje</a:t>
            </a:r>
            <a:endParaRPr lang="en-AU" sz="2000" dirty="0">
              <a:latin typeface="+mj-lt"/>
              <a:ea typeface="Microsoft Sans Serif" panose="020B0604020202020204" pitchFamily="34" charset="0"/>
              <a:cs typeface="Poppins ExtraLight" panose="00000300000000000000" pitchFamily="2" charset="0"/>
            </a:endParaRPr>
          </a:p>
        </p:txBody>
      </p:sp>
      <p:pic>
        <p:nvPicPr>
          <p:cNvPr id="34" name="Immagine 33">
            <a:extLst>
              <a:ext uri="{FF2B5EF4-FFF2-40B4-BE49-F238E27FC236}">
                <a16:creationId xmlns:a16="http://schemas.microsoft.com/office/drawing/2014/main" id="{48AFF417-1FF8-45C0-97B9-8D75C0E4B00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35" name="Rettangolo con angoli arrotondati 34">
            <a:extLst>
              <a:ext uri="{FF2B5EF4-FFF2-40B4-BE49-F238E27FC236}">
                <a16:creationId xmlns:a16="http://schemas.microsoft.com/office/drawing/2014/main" id="{4497797B-240A-42C6-8A53-41AE737DDCDF}"/>
              </a:ext>
            </a:extLst>
          </p:cNvPr>
          <p:cNvSpPr/>
          <p:nvPr/>
        </p:nvSpPr>
        <p:spPr>
          <a:xfrm>
            <a:off x="451030" y="669816"/>
            <a:ext cx="246834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a:cs typeface="Poppins Medium" panose="00000600000000000000" pitchFamily="2" charset="0"/>
                <a:sym typeface="Varela Round"/>
              </a:rPr>
              <a:t>Elección de la plataforma</a:t>
            </a:r>
            <a:endParaRPr lang="it-IT" sz="2000" b="1" dirty="0">
              <a:solidFill>
                <a:prstClr val="white"/>
              </a:solidFill>
              <a:cs typeface="Poppins Medium" panose="00000600000000000000" pitchFamily="2" charset="0"/>
            </a:endParaRPr>
          </a:p>
        </p:txBody>
      </p:sp>
    </p:spTree>
    <p:extLst>
      <p:ext uri="{BB962C8B-B14F-4D97-AF65-F5344CB8AC3E}">
        <p14:creationId xmlns:p14="http://schemas.microsoft.com/office/powerpoint/2010/main" val="3350568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4880" y="2489297"/>
            <a:ext cx="7272000" cy="1416748"/>
          </a:xfrm>
          <a:prstGeom prst="rect">
            <a:avLst/>
          </a:prstGeom>
          <a:noFill/>
        </p:spPr>
        <p:txBody>
          <a:bodyPr wrap="square" numCol="1" rtlCol="0">
            <a:noAutofit/>
          </a:bodyPr>
          <a:lstStyle/>
          <a:p>
            <a:pPr marL="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ko-KR" sz="2000" b="1" i="0" u="none" strike="noStrike" kern="1200" cap="none" spc="0" normalizeH="0" baseline="0" noProof="0">
                <a:ln>
                  <a:noFill/>
                </a:ln>
                <a:solidFill>
                  <a:prstClr val="black"/>
                </a:solidFill>
                <a:effectLst/>
                <a:uLnTx/>
                <a:uFillTx/>
                <a:latin typeface="Calibri"/>
                <a:ea typeface="맑은 고딕" panose="020B0503020000020004" pitchFamily="34" charset="-127"/>
                <a:cs typeface="Poppins Medium" panose="00000600000000000000" pitchFamily="2" charset="0"/>
              </a:rPr>
              <a:t>Gestión de participantes</a:t>
            </a:r>
            <a:endParaRPr kumimoji="0" lang="en-US" altLang="ko-KR" sz="2000" b="1" i="0" u="none" strike="noStrike" kern="1200" cap="none" spc="0" normalizeH="0" baseline="0" noProof="0" dirty="0">
              <a:ln>
                <a:noFill/>
              </a:ln>
              <a:solidFill>
                <a:prstClr val="black"/>
              </a:solidFill>
              <a:effectLst/>
              <a:uLnTx/>
              <a:uFillTx/>
              <a:latin typeface="Calibri"/>
              <a:ea typeface="맑은 고딕" panose="020B0503020000020004" pitchFamily="34" charset="-127"/>
              <a:cs typeface="Poppins Medium" panose="00000600000000000000" pitchFamily="2" charset="0"/>
            </a:endParaRPr>
          </a:p>
          <a:p>
            <a:pPr marL="284400" marR="0" lvl="0" indent="0" algn="just" defTabSz="914400" rtl="0" eaLnBrk="1" fontAlgn="auto" latinLnBrk="0" hangingPunct="1">
              <a:lnSpc>
                <a:spcPct val="120000"/>
              </a:lnSpc>
              <a:spcBef>
                <a:spcPts val="0"/>
              </a:spcBef>
              <a:spcAft>
                <a:spcPts val="0"/>
              </a:spcAft>
              <a:buClrTx/>
              <a:buSzTx/>
              <a:buFontTx/>
              <a:buNone/>
              <a:tabLst/>
              <a:defRPr/>
            </a:pPr>
            <a:r>
              <a:rPr kumimoji="0" lang="es-ES" altLang="ko-KR" sz="1600" b="0" i="0" u="none" strike="noStrike" kern="1200" cap="none" spc="0" normalizeH="0" baseline="0" noProof="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Dentro de un sistema de gestión del aprendizaje, debería poder añadir participantes al curso y asignarles funciones, como por ejemplo asignar a alguien la función de instructor o de alumno</a:t>
            </a:r>
            <a:r>
              <a:rPr kumimoji="0" lang="en-US" altLang="ko-KR" sz="1600" b="0" i="0" u="none" strike="noStrike" kern="1200" cap="none" spc="0" normalizeH="0" baseline="0" noProof="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rPr>
              <a:t>.</a:t>
            </a:r>
            <a:endParaRPr kumimoji="0" lang="en-US" altLang="ko-KR" sz="16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34" charset="-127"/>
              <a:cs typeface="Poppins ExtraLight" panose="00000300000000000000" pitchFamily="2" charset="0"/>
            </a:endParaRPr>
          </a:p>
        </p:txBody>
      </p:sp>
      <p:sp>
        <p:nvSpPr>
          <p:cNvPr id="11" name="TextBox 54">
            <a:extLst>
              <a:ext uri="{FF2B5EF4-FFF2-40B4-BE49-F238E27FC236}">
                <a16:creationId xmlns:a16="http://schemas.microsoft.com/office/drawing/2014/main" id="{469A6D6B-69A1-4FF7-A4BD-4C4BC6E53D7D}"/>
              </a:ext>
            </a:extLst>
          </p:cNvPr>
          <p:cNvSpPr txBox="1"/>
          <p:nvPr/>
        </p:nvSpPr>
        <p:spPr>
          <a:xfrm>
            <a:off x="624879" y="3813766"/>
            <a:ext cx="7713777" cy="1980544"/>
          </a:xfrm>
          <a:prstGeom prst="rect">
            <a:avLst/>
          </a:prstGeom>
          <a:noFill/>
        </p:spPr>
        <p:txBody>
          <a:bodyPr wrap="square" numCol="1" rtlCol="0">
            <a:noAutofit/>
          </a:bodyPr>
          <a:lstStyle/>
          <a:p>
            <a:pPr lvl="0" indent="-285750">
              <a:buFont typeface="Arial" panose="020B0604020202020204" pitchFamily="34" charset="0"/>
              <a:buChar char="•"/>
            </a:pPr>
            <a:r>
              <a:rPr lang="en-US" altLang="ko-KR" sz="2000" b="1">
                <a:solidFill>
                  <a:prstClr val="black"/>
                </a:solidFill>
                <a:cs typeface="Poppins Medium" panose="00000600000000000000" pitchFamily="2" charset="0"/>
              </a:rPr>
              <a:t>Tres componentes principales</a:t>
            </a:r>
            <a:endParaRPr lang="en-US" altLang="ko-KR" sz="2000" b="1" dirty="0">
              <a:solidFill>
                <a:prstClr val="black"/>
              </a:solidFill>
              <a:cs typeface="Poppins Medium" panose="00000600000000000000" pitchFamily="2" charset="0"/>
            </a:endParaRPr>
          </a:p>
          <a:p>
            <a:pPr marL="284400" lvl="0" algn="just">
              <a:lnSpc>
                <a:spcPct val="120000"/>
              </a:lnSpc>
            </a:pPr>
            <a:r>
              <a:rPr lang="es-ES" altLang="ko-KR" sz="1600">
                <a:solidFill>
                  <a:prstClr val="black"/>
                </a:solidFill>
                <a:latin typeface="Calibri Light" panose="020F0302020204030204"/>
                <a:cs typeface="Poppins ExtraLight" panose="00000300000000000000" pitchFamily="2" charset="0"/>
              </a:rPr>
              <a:t>Un LMS suele constar de tres componentes principales: la consola de administración, el contenido de los cursos y los usuarios. En la consola de administración se configuran los cursos, se inscribe a los alumnos y se supervisa su progreso.</a:t>
            </a:r>
          </a:p>
          <a:p>
            <a:pPr marL="284400" lvl="0" algn="just">
              <a:lnSpc>
                <a:spcPct val="120000"/>
              </a:lnSpc>
            </a:pPr>
            <a:r>
              <a:rPr lang="es-ES" altLang="ko-KR" sz="1600">
                <a:solidFill>
                  <a:prstClr val="black"/>
                </a:solidFill>
                <a:latin typeface="Calibri Light" panose="020F0302020204030204"/>
                <a:cs typeface="Poppins ExtraLight" panose="00000300000000000000" pitchFamily="2" charset="0"/>
              </a:rPr>
              <a:t>El contenido del curso se refiere a todo el material al que acceden los alumnos cuando inician sesión en el sistema: vídeos, artículos o documentos</a:t>
            </a:r>
            <a:r>
              <a:rPr lang="en-US" altLang="ko-KR" sz="1600">
                <a:solidFill>
                  <a:prstClr val="black"/>
                </a:solidFill>
                <a:latin typeface="Calibri Light" panose="020F0302020204030204"/>
                <a:cs typeface="Poppins ExtraLight" panose="00000300000000000000" pitchFamily="2" charset="0"/>
              </a:rPr>
              <a:t>.</a:t>
            </a:r>
            <a:endParaRPr lang="en-US" altLang="ko-KR" sz="1600" dirty="0">
              <a:solidFill>
                <a:prstClr val="black"/>
              </a:solidFill>
              <a:latin typeface="Calibri Light" panose="020F0302020204030204"/>
              <a:cs typeface="Poppins ExtraLight" panose="00000300000000000000" pitchFamily="2" charset="0"/>
            </a:endParaRP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3239" y="3748595"/>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39" y="1869359"/>
            <a:ext cx="9208589" cy="584775"/>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s-ES" sz="1600">
                <a:solidFill>
                  <a:prstClr val="black"/>
                </a:solidFill>
                <a:latin typeface="Calibri Light" panose="020F0302020204030204"/>
                <a:ea typeface="맑은 고딕" panose="020B0503020000020004" pitchFamily="34" charset="-127"/>
              </a:rPr>
              <a:t>Existen muchos tipos diferentes de sistemas de gestión del aprendizaje, pero todos ofrecen la misma funcionalidad básica</a:t>
            </a:r>
            <a:r>
              <a:rPr lang="en-US" sz="1600">
                <a:solidFill>
                  <a:prstClr val="black"/>
                </a:solidFill>
                <a:latin typeface="Calibri Light" panose="020F0302020204030204"/>
                <a:ea typeface="맑은 고딕" panose="020B0503020000020004" pitchFamily="34" charset="-127"/>
              </a:rPr>
              <a:t>:</a:t>
            </a:r>
            <a:endParaRPr lang="en-AU" sz="1600" dirty="0">
              <a:solidFill>
                <a:prstClr val="black"/>
              </a:solidFill>
              <a:latin typeface="Calibri Light" panose="020F0302020204030204"/>
              <a:ea typeface="맑은 고딕" panose="020B0503020000020004" pitchFamily="34" charset="-127"/>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2050" name="Picture 2" descr="Moodle plugins directory: Progress Bar">
            <a:extLst>
              <a:ext uri="{FF2B5EF4-FFF2-40B4-BE49-F238E27FC236}">
                <a16:creationId xmlns:a16="http://schemas.microsoft.com/office/drawing/2014/main" id="{C5DC4252-93BC-3AD3-A873-C831F5AF4123}"/>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9039006" y="2802946"/>
            <a:ext cx="2819400" cy="145732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con angoli arrotondati 9">
            <a:extLst>
              <a:ext uri="{FF2B5EF4-FFF2-40B4-BE49-F238E27FC236}">
                <a16:creationId xmlns:a16="http://schemas.microsoft.com/office/drawing/2014/main" id="{1F3ADA32-80C9-43C3-B95A-3A1679E21E80}"/>
              </a:ext>
            </a:extLst>
          </p:cNvPr>
          <p:cNvSpPr/>
          <p:nvPr/>
        </p:nvSpPr>
        <p:spPr>
          <a:xfrm>
            <a:off x="451030" y="669816"/>
            <a:ext cx="246834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a:cs typeface="Poppins Medium" panose="00000600000000000000" pitchFamily="2" charset="0"/>
                <a:sym typeface="Varela Round"/>
              </a:rPr>
              <a:t>Elección de la plataforma</a:t>
            </a:r>
            <a:endParaRPr lang="it-IT" sz="2000" b="1" dirty="0">
              <a:solidFill>
                <a:prstClr val="white"/>
              </a:solidFill>
              <a:cs typeface="Poppins Medium" panose="00000600000000000000" pitchFamily="2" charset="0"/>
            </a:endParaRPr>
          </a:p>
        </p:txBody>
      </p:sp>
      <p:sp>
        <p:nvSpPr>
          <p:cNvPr id="2" name="Rettangolo 1">
            <a:extLst>
              <a:ext uri="{FF2B5EF4-FFF2-40B4-BE49-F238E27FC236}">
                <a16:creationId xmlns:a16="http://schemas.microsoft.com/office/drawing/2014/main" id="{5FB325A8-B55F-4902-B52F-6A55B9563C32}"/>
              </a:ext>
            </a:extLst>
          </p:cNvPr>
          <p:cNvSpPr/>
          <p:nvPr/>
        </p:nvSpPr>
        <p:spPr>
          <a:xfrm>
            <a:off x="624880" y="1374724"/>
            <a:ext cx="6189067" cy="400110"/>
          </a:xfrm>
          <a:prstGeom prst="rect">
            <a:avLst/>
          </a:prstGeom>
        </p:spPr>
        <p:txBody>
          <a:bodyPr wrap="none">
            <a:spAutoFit/>
          </a:bodyPr>
          <a:lstStyle/>
          <a:p>
            <a:r>
              <a:rPr lang="en-US" sz="2000">
                <a:latin typeface="+mj-lt"/>
                <a:ea typeface="Microsoft Sans Serif" panose="020B0604020202020204" pitchFamily="34" charset="0"/>
              </a:rPr>
              <a:t>1.3 </a:t>
            </a:r>
            <a:r>
              <a:rPr lang="es-ES" sz="2000">
                <a:latin typeface="+mj-lt"/>
                <a:ea typeface="Microsoft Sans Serif" panose="020B0604020202020204" pitchFamily="34" charset="0"/>
              </a:rPr>
              <a:t>Diferentes tipos de sistemas de gestión del aprendizaje</a:t>
            </a:r>
            <a:endParaRPr lang="en-US" sz="2000" dirty="0">
              <a:latin typeface="+mj-lt"/>
              <a:ea typeface="Microsoft Sans Serif" panose="020B0604020202020204" pitchFamily="34" charset="0"/>
            </a:endParaRPr>
          </a:p>
        </p:txBody>
      </p:sp>
    </p:spTree>
    <p:extLst>
      <p:ext uri="{BB962C8B-B14F-4D97-AF65-F5344CB8AC3E}">
        <p14:creationId xmlns:p14="http://schemas.microsoft.com/office/powerpoint/2010/main" val="2102748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729960"/>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8320" y="1880669"/>
            <a:ext cx="8900678" cy="584775"/>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s-ES" sz="1600">
                <a:solidFill>
                  <a:prstClr val="black"/>
                </a:solidFill>
                <a:latin typeface="Calibri Light" panose="020F0302020204030204"/>
                <a:ea typeface="맑은 고딕" panose="020B0503020000020004" pitchFamily="34" charset="-127"/>
              </a:rPr>
              <a:t>Existen muchos sistemas de gestión del aprendizaje, y puede resultar difícil decidir cuál es el más adecuado para ti</a:t>
            </a:r>
            <a:r>
              <a:rPr lang="en-US" sz="1600">
                <a:solidFill>
                  <a:prstClr val="black"/>
                </a:solidFill>
                <a:latin typeface="Calibri Light" panose="020F0302020204030204"/>
                <a:ea typeface="맑은 고딕" panose="020B0503020000020004" pitchFamily="34" charset="-127"/>
              </a:rPr>
              <a:t>.</a:t>
            </a:r>
            <a:endParaRPr lang="en-AU" sz="1600" dirty="0">
              <a:solidFill>
                <a:prstClr val="black"/>
              </a:solidFill>
              <a:latin typeface="Calibri Light" panose="020F0302020204030204"/>
              <a:ea typeface="맑은 고딕" panose="020B0503020000020004" pitchFamily="34" charset="-127"/>
            </a:endParaRPr>
          </a:p>
        </p:txBody>
      </p:sp>
      <p:sp>
        <p:nvSpPr>
          <p:cNvPr id="18" name="Google Shape;325;p28">
            <a:extLst>
              <a:ext uri="{FF2B5EF4-FFF2-40B4-BE49-F238E27FC236}">
                <a16:creationId xmlns:a16="http://schemas.microsoft.com/office/drawing/2014/main" id="{E8E1BFC8-7DF0-41DD-824B-536709259EA1}"/>
              </a:ext>
            </a:extLst>
          </p:cNvPr>
          <p:cNvSpPr txBox="1">
            <a:spLocks/>
          </p:cNvSpPr>
          <p:nvPr/>
        </p:nvSpPr>
        <p:spPr>
          <a:xfrm>
            <a:off x="1315058" y="3748022"/>
            <a:ext cx="7772400"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da-DK" sz="5400" b="1">
                <a:solidFill>
                  <a:schemeClr val="tx1">
                    <a:lumMod val="50000"/>
                    <a:lumOff val="50000"/>
                  </a:schemeClr>
                </a:solidFill>
                <a:latin typeface="+mn-lt"/>
                <a:ea typeface="Varela Round"/>
                <a:cs typeface="Varela Round"/>
                <a:sym typeface="Varela Round"/>
              </a:rPr>
              <a:t>Costes vs funciones</a:t>
            </a:r>
            <a:endParaRPr lang="en" sz="5400" b="1" dirty="0">
              <a:solidFill>
                <a:schemeClr val="tx1">
                  <a:lumMod val="50000"/>
                  <a:lumOff val="50000"/>
                </a:schemeClr>
              </a:solidFill>
              <a:latin typeface="+mn-lt"/>
              <a:ea typeface="Varela Round"/>
              <a:cs typeface="Varela Round"/>
              <a:sym typeface="Varela Round"/>
            </a:endParaRP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1315058" y="4358931"/>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es-ES" sz="2000">
                <a:latin typeface="+mj-lt"/>
              </a:rPr>
              <a:t>No se trata sólo de encontrar algo que funcione bien para los demás; se trata también de encontrar algo que funcione bien para ti a un precio que tenga sentido para tu organización</a:t>
            </a:r>
            <a:r>
              <a:rPr lang="en-US" sz="2000">
                <a:latin typeface="+mj-lt"/>
              </a:rPr>
              <a:t>.</a:t>
            </a:r>
            <a:endParaRPr lang="en-US" sz="2000" dirty="0">
              <a:latin typeface="+mj-lt"/>
            </a:endParaRP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333594" y="2230363"/>
            <a:ext cx="10630865"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s-ES" sz="3600" b="1">
                <a:solidFill>
                  <a:schemeClr val="tx1">
                    <a:lumMod val="50000"/>
                    <a:lumOff val="50000"/>
                  </a:schemeClr>
                </a:solidFill>
                <a:latin typeface="+mn-lt"/>
                <a:ea typeface="Varela Round"/>
                <a:cs typeface="Varela Round"/>
                <a:sym typeface="Varela Round"/>
              </a:rPr>
              <a:t>No subestimes la importancia de esta decisión.</a:t>
            </a:r>
            <a:endParaRPr lang="it-IT" sz="3600" b="1" dirty="0">
              <a:solidFill>
                <a:schemeClr val="tx1">
                  <a:lumMod val="50000"/>
                  <a:lumOff val="50000"/>
                </a:schemeClr>
              </a:solidFill>
              <a:latin typeface="+mn-lt"/>
              <a:ea typeface="Varela Round"/>
              <a:cs typeface="Varela Round"/>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1315058" y="2894537"/>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Font typeface="Arial" panose="020B0604020202020204" pitchFamily="34" charset="0"/>
              <a:buNone/>
            </a:pPr>
            <a:r>
              <a:rPr lang="es-ES" sz="2000">
                <a:latin typeface="+mj-lt"/>
              </a:rPr>
              <a:t>Probablemente querrás un LMS que sea fácil de usar, pero que incluya las características y funciones que te permitirán alcanzar tus objetivos</a:t>
            </a:r>
            <a:r>
              <a:rPr lang="en-US" sz="2000">
                <a:latin typeface="+mj-lt"/>
              </a:rPr>
              <a:t>.</a:t>
            </a:r>
            <a:endParaRPr lang="en-US" sz="2000" dirty="0">
              <a:latin typeface="+mj-lt"/>
            </a:endParaRP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10" name="Rettangolo con angoli arrotondati 9">
            <a:extLst>
              <a:ext uri="{FF2B5EF4-FFF2-40B4-BE49-F238E27FC236}">
                <a16:creationId xmlns:a16="http://schemas.microsoft.com/office/drawing/2014/main" id="{AB902150-DF71-4D8F-83CF-42D137739746}"/>
              </a:ext>
            </a:extLst>
          </p:cNvPr>
          <p:cNvSpPr/>
          <p:nvPr/>
        </p:nvSpPr>
        <p:spPr>
          <a:xfrm>
            <a:off x="451030" y="669816"/>
            <a:ext cx="2468340" cy="540000"/>
          </a:xfrm>
          <a:prstGeom prst="roundRect">
            <a:avLst>
              <a:gd name="adj" fmla="val 50000"/>
            </a:avLst>
          </a:prstGeom>
          <a:gradFill>
            <a:gsLst>
              <a:gs pos="0">
                <a:schemeClr val="accent4">
                  <a:lumMod val="20000"/>
                  <a:lumOff val="80000"/>
                </a:schemeClr>
              </a:gs>
              <a:gs pos="44000">
                <a:schemeClr val="accent3">
                  <a:lumMod val="95000"/>
                  <a:lumOff val="5000"/>
                </a:schemeClr>
              </a:gs>
              <a:gs pos="100000">
                <a:schemeClr val="accent3">
                  <a:lumMod val="60000"/>
                </a:schemeClr>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marL="108000" lvl="0">
              <a:lnSpc>
                <a:spcPts val="1800"/>
              </a:lnSpc>
            </a:pPr>
            <a:r>
              <a:rPr lang="en-US" sz="2000" b="1">
                <a:cs typeface="Poppins Medium" panose="00000600000000000000" pitchFamily="2" charset="0"/>
                <a:sym typeface="Varela Round"/>
              </a:rPr>
              <a:t>Elección de la plataforma</a:t>
            </a:r>
            <a:endParaRPr lang="it-IT" sz="2000" b="1" dirty="0">
              <a:solidFill>
                <a:prstClr val="white"/>
              </a:solidFill>
              <a:cs typeface="Poppins Medium" panose="00000600000000000000" pitchFamily="2" charset="0"/>
            </a:endParaRPr>
          </a:p>
        </p:txBody>
      </p:sp>
      <p:sp>
        <p:nvSpPr>
          <p:cNvPr id="11" name="Rettangolo 10">
            <a:extLst>
              <a:ext uri="{FF2B5EF4-FFF2-40B4-BE49-F238E27FC236}">
                <a16:creationId xmlns:a16="http://schemas.microsoft.com/office/drawing/2014/main" id="{B777A226-67B4-40D2-A88A-50F3362D70B8}"/>
              </a:ext>
            </a:extLst>
          </p:cNvPr>
          <p:cNvSpPr/>
          <p:nvPr/>
        </p:nvSpPr>
        <p:spPr>
          <a:xfrm>
            <a:off x="624880" y="1374724"/>
            <a:ext cx="6189067" cy="400110"/>
          </a:xfrm>
          <a:prstGeom prst="rect">
            <a:avLst/>
          </a:prstGeom>
        </p:spPr>
        <p:txBody>
          <a:bodyPr wrap="none">
            <a:spAutoFit/>
          </a:bodyPr>
          <a:lstStyle/>
          <a:p>
            <a:r>
              <a:rPr lang="en-US" sz="2000">
                <a:latin typeface="+mj-lt"/>
                <a:ea typeface="Microsoft Sans Serif" panose="020B0604020202020204" pitchFamily="34" charset="0"/>
              </a:rPr>
              <a:t>1.3 </a:t>
            </a:r>
            <a:r>
              <a:rPr lang="es-ES" sz="2000">
                <a:latin typeface="+mj-lt"/>
                <a:ea typeface="Microsoft Sans Serif" panose="020B0604020202020204" pitchFamily="34" charset="0"/>
              </a:rPr>
              <a:t>Diferentes tipos de sistemas de gestión del aprendizaje</a:t>
            </a:r>
            <a:endParaRPr lang="en-US" sz="2000" dirty="0">
              <a:latin typeface="+mj-lt"/>
              <a:ea typeface="Microsoft Sans Serif" panose="020B0604020202020204" pitchFamily="34" charset="0"/>
            </a:endParaRPr>
          </a:p>
        </p:txBody>
      </p:sp>
    </p:spTree>
    <p:extLst>
      <p:ext uri="{BB962C8B-B14F-4D97-AF65-F5344CB8AC3E}">
        <p14:creationId xmlns:p14="http://schemas.microsoft.com/office/powerpoint/2010/main" val="2703397041"/>
      </p:ext>
    </p:extLst>
  </p:cSld>
  <p:clrMapOvr>
    <a:masterClrMapping/>
  </p:clrMapOvr>
</p:sld>
</file>

<file path=ppt/theme/theme1.xml><?xml version="1.0" encoding="utf-8"?>
<a:theme xmlns:a="http://schemas.openxmlformats.org/drawingml/2006/main" name="RESET 100K 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MODULE 6">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MODULE EXTR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ESET 15K 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RESET 100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RESET 15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MODULE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MODULE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MODULE 3">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MODULE 4">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MODULE 5">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BAC3933FF638134982C56DFF735A4D6B" ma:contentTypeVersion="3" ma:contentTypeDescription="Opret et nyt dokument." ma:contentTypeScope="" ma:versionID="b322822f4380a6dfdec70130fb17e3b8">
  <xsd:schema xmlns:xsd="http://www.w3.org/2001/XMLSchema" xmlns:xs="http://www.w3.org/2001/XMLSchema" xmlns:p="http://schemas.microsoft.com/office/2006/metadata/properties" xmlns:ns2="190d8079-725b-46f9-af06-2d9aab7f30cf" targetNamespace="http://schemas.microsoft.com/office/2006/metadata/properties" ma:root="true" ma:fieldsID="f1b61bf9aef2468cc6573d61ced0cf4a" ns2:_="">
    <xsd:import namespace="190d8079-725b-46f9-af06-2d9aab7f30cf"/>
    <xsd:element name="properties">
      <xsd:complexType>
        <xsd:sequence>
          <xsd:element name="documentManagement">
            <xsd:complexType>
              <xsd:all>
                <xsd:element ref="ns2:MediaServiceMetadata" minOccurs="0"/>
                <xsd:element ref="ns2:MediaServiceFastMetadata"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0d8079-725b-46f9-af06-2d9aab7f30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20E3495-93C4-4B84-811F-7EC10B992D5F}">
  <ds:schemaRefs>
    <ds:schemaRef ds:uri="http://schemas.microsoft.com/sharepoint/v3/contenttype/forms"/>
  </ds:schemaRefs>
</ds:datastoreItem>
</file>

<file path=customXml/itemProps2.xml><?xml version="1.0" encoding="utf-8"?>
<ds:datastoreItem xmlns:ds="http://schemas.openxmlformats.org/officeDocument/2006/customXml" ds:itemID="{3C7C07C6-E028-4A2D-8296-C0726EBA461C}">
  <ds:schemaRefs>
    <ds:schemaRef ds:uri="http://www.w3.org/XML/1998/namespace"/>
    <ds:schemaRef ds:uri="http://schemas.microsoft.com/office/2006/metadata/properties"/>
    <ds:schemaRef ds:uri="http://purl.org/dc/dcmitype/"/>
    <ds:schemaRef ds:uri="http://purl.org/dc/term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190d8079-725b-46f9-af06-2d9aab7f30cf"/>
  </ds:schemaRefs>
</ds:datastoreItem>
</file>

<file path=customXml/itemProps3.xml><?xml version="1.0" encoding="utf-8"?>
<ds:datastoreItem xmlns:ds="http://schemas.openxmlformats.org/officeDocument/2006/customXml" ds:itemID="{4761D65E-7C49-4AA0-9129-9547B8DCDD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0d8079-725b-46f9-af06-2d9aab7f30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1b29427a-4ed3-4f0e-a3ff-ced1342f64ac}" enabled="0" method="" siteId="{1b29427a-4ed3-4f0e-a3ff-ced1342f64ac}" removed="1"/>
</clbl:labelList>
</file>

<file path=docProps/app.xml><?xml version="1.0" encoding="utf-8"?>
<Properties xmlns="http://schemas.openxmlformats.org/officeDocument/2006/extended-properties" xmlns:vt="http://schemas.openxmlformats.org/officeDocument/2006/docPropsVTypes">
  <TotalTime>0</TotalTime>
  <Words>2772</Words>
  <Application>Microsoft Office PowerPoint</Application>
  <PresentationFormat>Panorámica</PresentationFormat>
  <Paragraphs>338</Paragraphs>
  <Slides>29</Slides>
  <Notes>0</Notes>
  <HiddenSlides>0</HiddenSlides>
  <MMClips>0</MMClips>
  <ScaleCrop>false</ScaleCrop>
  <HeadingPairs>
    <vt:vector size="6" baseType="variant">
      <vt:variant>
        <vt:lpstr>Fuentes usadas</vt:lpstr>
      </vt:variant>
      <vt:variant>
        <vt:i4>5</vt:i4>
      </vt:variant>
      <vt:variant>
        <vt:lpstr>Tema</vt:lpstr>
      </vt:variant>
      <vt:variant>
        <vt:i4>11</vt:i4>
      </vt:variant>
      <vt:variant>
        <vt:lpstr>Títulos de diapositiva</vt:lpstr>
      </vt:variant>
      <vt:variant>
        <vt:i4>29</vt:i4>
      </vt:variant>
    </vt:vector>
  </HeadingPairs>
  <TitlesOfParts>
    <vt:vector size="45" baseType="lpstr">
      <vt:lpstr>Söhne</vt:lpstr>
      <vt:lpstr>Arial</vt:lpstr>
      <vt:lpstr>Calibri</vt:lpstr>
      <vt:lpstr>Calibri Light</vt:lpstr>
      <vt:lpstr>Helvetica</vt:lpstr>
      <vt:lpstr>RESET 100K COVER</vt:lpstr>
      <vt:lpstr>RESET 15K COVER</vt:lpstr>
      <vt:lpstr>RESET 100K</vt:lpstr>
      <vt:lpstr>RESET 15K</vt:lpstr>
      <vt:lpstr>MODULE 1</vt:lpstr>
      <vt:lpstr>MODULE 2</vt:lpstr>
      <vt:lpstr>MODULE 3</vt:lpstr>
      <vt:lpstr>MODULE 4</vt:lpstr>
      <vt:lpstr>MODULE 5</vt:lpstr>
      <vt:lpstr>MODULE 6</vt:lpstr>
      <vt:lpstr>MODULE EXTRA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Miriam Internet Web Solutions</dc:creator>
  <cp:lastModifiedBy>Miriam Internet Web Solutions</cp:lastModifiedBy>
  <cp:revision>400</cp:revision>
  <dcterms:created xsi:type="dcterms:W3CDTF">2022-04-26T11:43:16Z</dcterms:created>
  <dcterms:modified xsi:type="dcterms:W3CDTF">2023-03-30T09:18:03Z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0x010100BAC3933FF638134982C56DFF735A4D6B</vt:lpwstr>
  </property>
</Properties>
</file>