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660" r:id="rId3"/>
    <p:sldMasterId id="2147483711" r:id="rId4"/>
    <p:sldMasterId id="2147483699" r:id="rId5"/>
    <p:sldMasterId id="2147483697" r:id="rId6"/>
    <p:sldMasterId id="2147483701" r:id="rId7"/>
    <p:sldMasterId id="2147483703" r:id="rId8"/>
    <p:sldMasterId id="2147483705" r:id="rId9"/>
    <p:sldMasterId id="2147483707" r:id="rId10"/>
    <p:sldMasterId id="2147483709" r:id="rId11"/>
  </p:sldMasterIdLst>
  <p:notesMasterIdLst>
    <p:notesMasterId r:id="rId41"/>
  </p:notesMasterIdLst>
  <p:sldIdLst>
    <p:sldId id="256" r:id="rId12"/>
    <p:sldId id="283" r:id="rId13"/>
    <p:sldId id="276" r:id="rId14"/>
    <p:sldId id="277" r:id="rId15"/>
    <p:sldId id="289" r:id="rId16"/>
    <p:sldId id="279" r:id="rId17"/>
    <p:sldId id="278" r:id="rId18"/>
    <p:sldId id="268" r:id="rId19"/>
    <p:sldId id="291" r:id="rId20"/>
    <p:sldId id="315" r:id="rId21"/>
    <p:sldId id="316" r:id="rId22"/>
    <p:sldId id="305" r:id="rId23"/>
    <p:sldId id="306" r:id="rId24"/>
    <p:sldId id="307" r:id="rId25"/>
    <p:sldId id="312" r:id="rId26"/>
    <p:sldId id="313" r:id="rId27"/>
    <p:sldId id="314" r:id="rId28"/>
    <p:sldId id="308" r:id="rId29"/>
    <p:sldId id="310" r:id="rId30"/>
    <p:sldId id="309" r:id="rId31"/>
    <p:sldId id="311" r:id="rId32"/>
    <p:sldId id="292" r:id="rId33"/>
    <p:sldId id="293" r:id="rId34"/>
    <p:sldId id="294" r:id="rId35"/>
    <p:sldId id="295" r:id="rId36"/>
    <p:sldId id="296" r:id="rId37"/>
    <p:sldId id="297" r:id="rId38"/>
    <p:sldId id="298" r:id="rId39"/>
    <p:sldId id="266" r:id="rId4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A14A"/>
    <a:srgbClr val="F5911B"/>
    <a:srgbClr val="ED388A"/>
    <a:srgbClr val="9A2583"/>
    <a:srgbClr val="1CBECC"/>
    <a:srgbClr val="8CAB49"/>
    <a:srgbClr val="F14F25"/>
    <a:srgbClr val="FABF7A"/>
    <a:srgbClr val="FFFFFF"/>
    <a:srgbClr val="9B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59A0DB-1F31-4362-B94D-715CC54982EC}" v="23" dt="2022-12-02T13:57:56.18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4" autoAdjust="0"/>
    <p:restoredTop sz="94660"/>
  </p:normalViewPr>
  <p:slideViewPr>
    <p:cSldViewPr snapToGrid="0">
      <p:cViewPr varScale="1">
        <p:scale>
          <a:sx n="72" d="100"/>
          <a:sy n="72" d="100"/>
        </p:scale>
        <p:origin x="804" y="78"/>
      </p:cViewPr>
      <p:guideLst>
        <p:guide orient="horz" pos="2568"/>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6/11/relationships/changesInfo" Target="changesInfos/changesInfo1.xml"/><Relationship Id="rId20" Type="http://schemas.openxmlformats.org/officeDocument/2006/relationships/slide" Target="slides/slide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Carina Mohrholz" userId="319e8f5a-43d4-4b3d-9ca7-1cc64d2dfc53" providerId="ADAL" clId="{6059A0DB-1F31-4362-B94D-715CC54982EC}"/>
    <pc:docChg chg="undo redo custSel addSld delSld modSld sldOrd">
      <pc:chgData name="Anna-Carina Mohrholz" userId="319e8f5a-43d4-4b3d-9ca7-1cc64d2dfc53" providerId="ADAL" clId="{6059A0DB-1F31-4362-B94D-715CC54982EC}" dt="2022-12-02T14:00:05.642" v="11009" actId="47"/>
      <pc:docMkLst>
        <pc:docMk/>
      </pc:docMkLst>
      <pc:sldChg chg="addSp modSp mod">
        <pc:chgData name="Anna-Carina Mohrholz" userId="319e8f5a-43d4-4b3d-9ca7-1cc64d2dfc53" providerId="ADAL" clId="{6059A0DB-1F31-4362-B94D-715CC54982EC}" dt="2022-12-02T08:33:22.761" v="7558" actId="20577"/>
        <pc:sldMkLst>
          <pc:docMk/>
          <pc:sldMk cId="2760401828" sldId="268"/>
        </pc:sldMkLst>
        <pc:spChg chg="mod">
          <ac:chgData name="Anna-Carina Mohrholz" userId="319e8f5a-43d4-4b3d-9ca7-1cc64d2dfc53" providerId="ADAL" clId="{6059A0DB-1F31-4362-B94D-715CC54982EC}" dt="2022-11-30T09:16:02.542" v="7307"/>
          <ac:spMkLst>
            <pc:docMk/>
            <pc:sldMk cId="2760401828" sldId="268"/>
            <ac:spMk id="3" creationId="{E71BC829-5072-CEFB-46C0-77B1123E6B4F}"/>
          </ac:spMkLst>
        </pc:spChg>
        <pc:spChg chg="add mod">
          <ac:chgData name="Anna-Carina Mohrholz" userId="319e8f5a-43d4-4b3d-9ca7-1cc64d2dfc53" providerId="ADAL" clId="{6059A0DB-1F31-4362-B94D-715CC54982EC}" dt="2022-12-02T08:33:22.761" v="7558" actId="20577"/>
          <ac:spMkLst>
            <pc:docMk/>
            <pc:sldMk cId="2760401828" sldId="268"/>
            <ac:spMk id="7" creationId="{9B282475-410C-5184-63D6-96B3376CE8FC}"/>
          </ac:spMkLst>
        </pc:spChg>
        <pc:spChg chg="mod">
          <ac:chgData name="Anna-Carina Mohrholz" userId="319e8f5a-43d4-4b3d-9ca7-1cc64d2dfc53" providerId="ADAL" clId="{6059A0DB-1F31-4362-B94D-715CC54982EC}" dt="2022-12-02T08:30:42.305" v="7551" actId="6549"/>
          <ac:spMkLst>
            <pc:docMk/>
            <pc:sldMk cId="2760401828" sldId="268"/>
            <ac:spMk id="17" creationId="{D51556BC-8E12-4B12-8327-062A1B48710C}"/>
          </ac:spMkLst>
        </pc:spChg>
        <pc:spChg chg="mod">
          <ac:chgData name="Anna-Carina Mohrholz" userId="319e8f5a-43d4-4b3d-9ca7-1cc64d2dfc53" providerId="ADAL" clId="{6059A0DB-1F31-4362-B94D-715CC54982EC}" dt="2022-11-29T09:51:52.490" v="2626"/>
          <ac:spMkLst>
            <pc:docMk/>
            <pc:sldMk cId="2760401828" sldId="268"/>
            <ac:spMk id="18" creationId="{12BDF5E5-670B-4F2A-94DB-D59CA8507332}"/>
          </ac:spMkLst>
        </pc:spChg>
        <pc:spChg chg="mod">
          <ac:chgData name="Anna-Carina Mohrholz" userId="319e8f5a-43d4-4b3d-9ca7-1cc64d2dfc53" providerId="ADAL" clId="{6059A0DB-1F31-4362-B94D-715CC54982EC}" dt="2022-11-30T09:12:38.288" v="7274" actId="1076"/>
          <ac:spMkLst>
            <pc:docMk/>
            <pc:sldMk cId="2760401828" sldId="268"/>
            <ac:spMk id="56" creationId="{900F953D-2CF0-4346-B0BC-432CF406F17E}"/>
          </ac:spMkLst>
        </pc:spChg>
        <pc:spChg chg="mod">
          <ac:chgData name="Anna-Carina Mohrholz" userId="319e8f5a-43d4-4b3d-9ca7-1cc64d2dfc53" providerId="ADAL" clId="{6059A0DB-1F31-4362-B94D-715CC54982EC}" dt="2022-11-30T09:19:07.262" v="7369" actId="1076"/>
          <ac:spMkLst>
            <pc:docMk/>
            <pc:sldMk cId="2760401828" sldId="268"/>
            <ac:spMk id="62" creationId="{D32F6DE5-6757-4518-9A85-B709313547E3}"/>
          </ac:spMkLst>
        </pc:spChg>
        <pc:spChg chg="mod">
          <ac:chgData name="Anna-Carina Mohrholz" userId="319e8f5a-43d4-4b3d-9ca7-1cc64d2dfc53" providerId="ADAL" clId="{6059A0DB-1F31-4362-B94D-715CC54982EC}" dt="2022-11-30T09:19:19.183" v="7372" actId="14100"/>
          <ac:spMkLst>
            <pc:docMk/>
            <pc:sldMk cId="2760401828" sldId="268"/>
            <ac:spMk id="67" creationId="{AB63B724-28FA-4D5D-8055-E1C5853C1C21}"/>
          </ac:spMkLst>
        </pc:spChg>
        <pc:spChg chg="mod">
          <ac:chgData name="Anna-Carina Mohrholz" userId="319e8f5a-43d4-4b3d-9ca7-1cc64d2dfc53" providerId="ADAL" clId="{6059A0DB-1F31-4362-B94D-715CC54982EC}" dt="2022-12-02T08:32:56.885" v="7554" actId="1076"/>
          <ac:spMkLst>
            <pc:docMk/>
            <pc:sldMk cId="2760401828" sldId="268"/>
            <ac:spMk id="68" creationId="{296B4536-73E4-4C80-B749-3D1B5D1AE314}"/>
          </ac:spMkLst>
        </pc:spChg>
        <pc:grpChg chg="add mod">
          <ac:chgData name="Anna-Carina Mohrholz" userId="319e8f5a-43d4-4b3d-9ca7-1cc64d2dfc53" providerId="ADAL" clId="{6059A0DB-1F31-4362-B94D-715CC54982EC}" dt="2022-11-30T09:16:10.281" v="7308" actId="1076"/>
          <ac:grpSpMkLst>
            <pc:docMk/>
            <pc:sldMk cId="2760401828" sldId="268"/>
            <ac:grpSpMk id="2" creationId="{40D3186A-593D-FC4C-0926-99BACEA4D51F}"/>
          </ac:grpSpMkLst>
        </pc:grpChg>
        <pc:grpChg chg="mod">
          <ac:chgData name="Anna-Carina Mohrholz" userId="319e8f5a-43d4-4b3d-9ca7-1cc64d2dfc53" providerId="ADAL" clId="{6059A0DB-1F31-4362-B94D-715CC54982EC}" dt="2022-11-30T09:15:05.293" v="7294" actId="1076"/>
          <ac:grpSpMkLst>
            <pc:docMk/>
            <pc:sldMk cId="2760401828" sldId="268"/>
            <ac:grpSpMk id="5" creationId="{E9AB9FB9-63C8-449D-8232-B0D4CD735D59}"/>
          </ac:grpSpMkLst>
        </pc:grpChg>
        <pc:grpChg chg="mod">
          <ac:chgData name="Anna-Carina Mohrholz" userId="319e8f5a-43d4-4b3d-9ca7-1cc64d2dfc53" providerId="ADAL" clId="{6059A0DB-1F31-4362-B94D-715CC54982EC}" dt="2022-11-30T09:15:20.338" v="7297" actId="1076"/>
          <ac:grpSpMkLst>
            <pc:docMk/>
            <pc:sldMk cId="2760401828" sldId="268"/>
            <ac:grpSpMk id="6" creationId="{FBA181D9-6955-4761-8E56-07806145D60B}"/>
          </ac:grpSpMkLst>
        </pc:grpChg>
        <pc:cxnChg chg="mod">
          <ac:chgData name="Anna-Carina Mohrholz" userId="319e8f5a-43d4-4b3d-9ca7-1cc64d2dfc53" providerId="ADAL" clId="{6059A0DB-1F31-4362-B94D-715CC54982EC}" dt="2022-11-30T09:16:02.542" v="7307"/>
          <ac:cxnSpMkLst>
            <pc:docMk/>
            <pc:sldMk cId="2760401828" sldId="268"/>
            <ac:cxnSpMk id="4" creationId="{A017DFD9-5C54-BF51-73B7-E70A6A747A03}"/>
          </ac:cxnSpMkLst>
        </pc:cxnChg>
        <pc:cxnChg chg="mod">
          <ac:chgData name="Anna-Carina Mohrholz" userId="319e8f5a-43d4-4b3d-9ca7-1cc64d2dfc53" providerId="ADAL" clId="{6059A0DB-1F31-4362-B94D-715CC54982EC}" dt="2022-11-30T09:15:15.369" v="7296" actId="1076"/>
          <ac:cxnSpMkLst>
            <pc:docMk/>
            <pc:sldMk cId="2760401828" sldId="268"/>
            <ac:cxnSpMk id="54" creationId="{8E2913D8-75B9-460D-B9C0-224A93E45637}"/>
          </ac:cxnSpMkLst>
        </pc:cxnChg>
        <pc:cxnChg chg="mod">
          <ac:chgData name="Anna-Carina Mohrholz" userId="319e8f5a-43d4-4b3d-9ca7-1cc64d2dfc53" providerId="ADAL" clId="{6059A0DB-1F31-4362-B94D-715CC54982EC}" dt="2022-11-30T09:12:44.400" v="7275" actId="1076"/>
          <ac:cxnSpMkLst>
            <pc:docMk/>
            <pc:sldMk cId="2760401828" sldId="268"/>
            <ac:cxnSpMk id="57" creationId="{513B5566-E1EA-4AAD-B0F8-C1ACC51C5B5C}"/>
          </ac:cxnSpMkLst>
        </pc:cxnChg>
      </pc:sldChg>
      <pc:sldChg chg="del">
        <pc:chgData name="Anna-Carina Mohrholz" userId="319e8f5a-43d4-4b3d-9ca7-1cc64d2dfc53" providerId="ADAL" clId="{6059A0DB-1F31-4362-B94D-715CC54982EC}" dt="2022-12-02T13:59:59.886" v="11003" actId="47"/>
        <pc:sldMkLst>
          <pc:docMk/>
          <pc:sldMk cId="530868511" sldId="275"/>
        </pc:sldMkLst>
      </pc:sldChg>
      <pc:sldChg chg="modSp mod">
        <pc:chgData name="Anna-Carina Mohrholz" userId="319e8f5a-43d4-4b3d-9ca7-1cc64d2dfc53" providerId="ADAL" clId="{6059A0DB-1F31-4362-B94D-715CC54982EC}" dt="2022-12-02T08:13:57.905" v="7489" actId="20577"/>
        <pc:sldMkLst>
          <pc:docMk/>
          <pc:sldMk cId="3134451797" sldId="276"/>
        </pc:sldMkLst>
        <pc:spChg chg="mod">
          <ac:chgData name="Anna-Carina Mohrholz" userId="319e8f5a-43d4-4b3d-9ca7-1cc64d2dfc53" providerId="ADAL" clId="{6059A0DB-1F31-4362-B94D-715CC54982EC}" dt="2022-12-02T08:13:37.808" v="7483" actId="6549"/>
          <ac:spMkLst>
            <pc:docMk/>
            <pc:sldMk cId="3134451797" sldId="276"/>
            <ac:spMk id="16" creationId="{ED86E724-3288-434C-B43F-43F373EAB77F}"/>
          </ac:spMkLst>
        </pc:spChg>
        <pc:spChg chg="mod">
          <ac:chgData name="Anna-Carina Mohrholz" userId="319e8f5a-43d4-4b3d-9ca7-1cc64d2dfc53" providerId="ADAL" clId="{6059A0DB-1F31-4362-B94D-715CC54982EC}" dt="2022-11-28T12:37:41.704" v="311" actId="1076"/>
          <ac:spMkLst>
            <pc:docMk/>
            <pc:sldMk cId="3134451797" sldId="276"/>
            <ac:spMk id="23" creationId="{8403023C-61C3-4BC3-A136-65ACC0BE34D4}"/>
          </ac:spMkLst>
        </pc:spChg>
        <pc:spChg chg="mod">
          <ac:chgData name="Anna-Carina Mohrholz" userId="319e8f5a-43d4-4b3d-9ca7-1cc64d2dfc53" providerId="ADAL" clId="{6059A0DB-1F31-4362-B94D-715CC54982EC}" dt="2022-12-02T08:13:47.006" v="7487" actId="20577"/>
          <ac:spMkLst>
            <pc:docMk/>
            <pc:sldMk cId="3134451797" sldId="276"/>
            <ac:spMk id="25" creationId="{15A892E0-6DDF-44C6-86FF-D7CF39FE1E1A}"/>
          </ac:spMkLst>
        </pc:spChg>
        <pc:spChg chg="mod">
          <ac:chgData name="Anna-Carina Mohrholz" userId="319e8f5a-43d4-4b3d-9ca7-1cc64d2dfc53" providerId="ADAL" clId="{6059A0DB-1F31-4362-B94D-715CC54982EC}" dt="2022-12-02T08:13:57.905" v="7489" actId="20577"/>
          <ac:spMkLst>
            <pc:docMk/>
            <pc:sldMk cId="3134451797" sldId="276"/>
            <ac:spMk id="26" creationId="{539A8143-756E-4179-9F3D-E6D63F48F350}"/>
          </ac:spMkLst>
        </pc:spChg>
      </pc:sldChg>
      <pc:sldChg chg="delSp modSp mod">
        <pc:chgData name="Anna-Carina Mohrholz" userId="319e8f5a-43d4-4b3d-9ca7-1cc64d2dfc53" providerId="ADAL" clId="{6059A0DB-1F31-4362-B94D-715CC54982EC}" dt="2022-12-02T08:28:16.587" v="7535" actId="20577"/>
        <pc:sldMkLst>
          <pc:docMk/>
          <pc:sldMk cId="1653442789" sldId="277"/>
        </pc:sldMkLst>
        <pc:spChg chg="mod">
          <ac:chgData name="Anna-Carina Mohrholz" userId="319e8f5a-43d4-4b3d-9ca7-1cc64d2dfc53" providerId="ADAL" clId="{6059A0DB-1F31-4362-B94D-715CC54982EC}" dt="2022-12-02T08:28:12.459" v="7533" actId="20577"/>
          <ac:spMkLst>
            <pc:docMk/>
            <pc:sldMk cId="1653442789" sldId="277"/>
            <ac:spMk id="9" creationId="{E67834CF-0CDD-477F-8490-ED932D0F7E02}"/>
          </ac:spMkLst>
        </pc:spChg>
        <pc:spChg chg="mod">
          <ac:chgData name="Anna-Carina Mohrholz" userId="319e8f5a-43d4-4b3d-9ca7-1cc64d2dfc53" providerId="ADAL" clId="{6059A0DB-1F31-4362-B94D-715CC54982EC}" dt="2022-12-02T08:28:16.587" v="7535" actId="20577"/>
          <ac:spMkLst>
            <pc:docMk/>
            <pc:sldMk cId="1653442789" sldId="277"/>
            <ac:spMk id="10" creationId="{F481D093-E164-42FC-A6F3-BF34D5C28839}"/>
          </ac:spMkLst>
        </pc:spChg>
        <pc:spChg chg="mod">
          <ac:chgData name="Anna-Carina Mohrholz" userId="319e8f5a-43d4-4b3d-9ca7-1cc64d2dfc53" providerId="ADAL" clId="{6059A0DB-1F31-4362-B94D-715CC54982EC}" dt="2022-11-28T12:53:41.201" v="414" actId="948"/>
          <ac:spMkLst>
            <pc:docMk/>
            <pc:sldMk cId="1653442789" sldId="277"/>
            <ac:spMk id="11" creationId="{D56D6BA5-8719-4F5C-8A2F-7104FD5FF1D2}"/>
          </ac:spMkLst>
        </pc:spChg>
        <pc:spChg chg="del">
          <ac:chgData name="Anna-Carina Mohrholz" userId="319e8f5a-43d4-4b3d-9ca7-1cc64d2dfc53" providerId="ADAL" clId="{6059A0DB-1F31-4362-B94D-715CC54982EC}" dt="2022-11-28T12:48:45.357" v="381" actId="478"/>
          <ac:spMkLst>
            <pc:docMk/>
            <pc:sldMk cId="1653442789" sldId="277"/>
            <ac:spMk id="12" creationId="{CC266366-E2F2-42A5-BFE5-AC4983F88776}"/>
          </ac:spMkLst>
        </pc:spChg>
        <pc:spChg chg="del">
          <ac:chgData name="Anna-Carina Mohrholz" userId="319e8f5a-43d4-4b3d-9ca7-1cc64d2dfc53" providerId="ADAL" clId="{6059A0DB-1F31-4362-B94D-715CC54982EC}" dt="2022-11-28T12:48:42.622" v="380" actId="478"/>
          <ac:spMkLst>
            <pc:docMk/>
            <pc:sldMk cId="1653442789" sldId="277"/>
            <ac:spMk id="14" creationId="{098461E4-174A-425F-8D4E-6C2A1435684E}"/>
          </ac:spMkLst>
        </pc:spChg>
        <pc:spChg chg="del">
          <ac:chgData name="Anna-Carina Mohrholz" userId="319e8f5a-43d4-4b3d-9ca7-1cc64d2dfc53" providerId="ADAL" clId="{6059A0DB-1F31-4362-B94D-715CC54982EC}" dt="2022-11-28T12:48:49.578" v="382" actId="478"/>
          <ac:spMkLst>
            <pc:docMk/>
            <pc:sldMk cId="1653442789" sldId="277"/>
            <ac:spMk id="18" creationId="{FDDA74B3-6893-4E01-8F9D-B9A10FE39D7D}"/>
          </ac:spMkLst>
        </pc:spChg>
        <pc:spChg chg="mod">
          <ac:chgData name="Anna-Carina Mohrholz" userId="319e8f5a-43d4-4b3d-9ca7-1cc64d2dfc53" providerId="ADAL" clId="{6059A0DB-1F31-4362-B94D-715CC54982EC}" dt="2022-12-02T08:23:53.962" v="7505" actId="20577"/>
          <ac:spMkLst>
            <pc:docMk/>
            <pc:sldMk cId="1653442789" sldId="277"/>
            <ac:spMk id="19" creationId="{8510FC69-D8DD-447A-8283-34F338F11634}"/>
          </ac:spMkLst>
        </pc:spChg>
        <pc:spChg chg="mod">
          <ac:chgData name="Anna-Carina Mohrholz" userId="319e8f5a-43d4-4b3d-9ca7-1cc64d2dfc53" providerId="ADAL" clId="{6059A0DB-1F31-4362-B94D-715CC54982EC}" dt="2022-12-02T08:16:33.223" v="7495" actId="6549"/>
          <ac:spMkLst>
            <pc:docMk/>
            <pc:sldMk cId="1653442789" sldId="277"/>
            <ac:spMk id="20" creationId="{878B0F36-B7B8-44E4-968B-1F1B4B1638B0}"/>
          </ac:spMkLst>
        </pc:spChg>
        <pc:spChg chg="del">
          <ac:chgData name="Anna-Carina Mohrholz" userId="319e8f5a-43d4-4b3d-9ca7-1cc64d2dfc53" providerId="ADAL" clId="{6059A0DB-1F31-4362-B94D-715CC54982EC}" dt="2022-11-28T12:48:51.777" v="383" actId="478"/>
          <ac:spMkLst>
            <pc:docMk/>
            <pc:sldMk cId="1653442789" sldId="277"/>
            <ac:spMk id="21" creationId="{9435678F-2B13-459B-8FC0-DF4C57292EA0}"/>
          </ac:spMkLst>
        </pc:spChg>
        <pc:spChg chg="mod">
          <ac:chgData name="Anna-Carina Mohrholz" userId="319e8f5a-43d4-4b3d-9ca7-1cc64d2dfc53" providerId="ADAL" clId="{6059A0DB-1F31-4362-B94D-715CC54982EC}" dt="2022-12-02T08:23:24.498" v="7501" actId="6549"/>
          <ac:spMkLst>
            <pc:docMk/>
            <pc:sldMk cId="1653442789" sldId="277"/>
            <ac:spMk id="23" creationId="{8403023C-61C3-4BC3-A136-65ACC0BE34D4}"/>
          </ac:spMkLst>
        </pc:spChg>
      </pc:sldChg>
      <pc:sldChg chg="addSp modSp mod">
        <pc:chgData name="Anna-Carina Mohrholz" userId="319e8f5a-43d4-4b3d-9ca7-1cc64d2dfc53" providerId="ADAL" clId="{6059A0DB-1F31-4362-B94D-715CC54982EC}" dt="2022-12-02T08:30:23.588" v="7549" actId="6549"/>
        <pc:sldMkLst>
          <pc:docMk/>
          <pc:sldMk cId="1515553712" sldId="278"/>
        </pc:sldMkLst>
        <pc:spChg chg="add mod">
          <ac:chgData name="Anna-Carina Mohrholz" userId="319e8f5a-43d4-4b3d-9ca7-1cc64d2dfc53" providerId="ADAL" clId="{6059A0DB-1F31-4362-B94D-715CC54982EC}" dt="2022-12-02T08:30:23.588" v="7549" actId="6549"/>
          <ac:spMkLst>
            <pc:docMk/>
            <pc:sldMk cId="1515553712" sldId="278"/>
            <ac:spMk id="2" creationId="{D5CEC4C7-A977-DB7C-914C-3D89A880496D}"/>
          </ac:spMkLst>
        </pc:spChg>
        <pc:spChg chg="mod">
          <ac:chgData name="Anna-Carina Mohrholz" userId="319e8f5a-43d4-4b3d-9ca7-1cc64d2dfc53" providerId="ADAL" clId="{6059A0DB-1F31-4362-B94D-715CC54982EC}" dt="2022-11-29T09:50:22.451" v="2606" actId="1076"/>
          <ac:spMkLst>
            <pc:docMk/>
            <pc:sldMk cId="1515553712" sldId="278"/>
            <ac:spMk id="13" creationId="{221D9760-F645-4927-B7C4-E88AC4F46B5D}"/>
          </ac:spMkLst>
        </pc:spChg>
        <pc:spChg chg="mod">
          <ac:chgData name="Anna-Carina Mohrholz" userId="319e8f5a-43d4-4b3d-9ca7-1cc64d2dfc53" providerId="ADAL" clId="{6059A0DB-1F31-4362-B94D-715CC54982EC}" dt="2022-12-02T08:28:45.850" v="7541" actId="6549"/>
          <ac:spMkLst>
            <pc:docMk/>
            <pc:sldMk cId="1515553712" sldId="278"/>
            <ac:spMk id="17" creationId="{5B95716E-C3DF-4A56-8AB6-C63D97FF3F2A}"/>
          </ac:spMkLst>
        </pc:spChg>
        <pc:spChg chg="mod">
          <ac:chgData name="Anna-Carina Mohrholz" userId="319e8f5a-43d4-4b3d-9ca7-1cc64d2dfc53" providerId="ADAL" clId="{6059A0DB-1F31-4362-B94D-715CC54982EC}" dt="2022-12-01T14:37:53.393" v="7382" actId="14100"/>
          <ac:spMkLst>
            <pc:docMk/>
            <pc:sldMk cId="1515553712" sldId="278"/>
            <ac:spMk id="26" creationId="{2F17DC47-0BEE-4ED4-BA6B-A229EF47F4E7}"/>
          </ac:spMkLst>
        </pc:spChg>
      </pc:sldChg>
      <pc:sldChg chg="addSp modSp mod">
        <pc:chgData name="Anna-Carina Mohrholz" userId="319e8f5a-43d4-4b3d-9ca7-1cc64d2dfc53" providerId="ADAL" clId="{6059A0DB-1F31-4362-B94D-715CC54982EC}" dt="2022-12-02T08:28:30.532" v="7539" actId="20577"/>
        <pc:sldMkLst>
          <pc:docMk/>
          <pc:sldMk cId="919464586" sldId="279"/>
        </pc:sldMkLst>
        <pc:spChg chg="add mod">
          <ac:chgData name="Anna-Carina Mohrholz" userId="319e8f5a-43d4-4b3d-9ca7-1cc64d2dfc53" providerId="ADAL" clId="{6059A0DB-1F31-4362-B94D-715CC54982EC}" dt="2022-11-29T09:49:39.670" v="2601"/>
          <ac:spMkLst>
            <pc:docMk/>
            <pc:sldMk cId="919464586" sldId="279"/>
            <ac:spMk id="2" creationId="{CD3991BB-1DBA-DD23-6698-E3B666F57A0B}"/>
          </ac:spMkLst>
        </pc:spChg>
        <pc:spChg chg="mod">
          <ac:chgData name="Anna-Carina Mohrholz" userId="319e8f5a-43d4-4b3d-9ca7-1cc64d2dfc53" providerId="ADAL" clId="{6059A0DB-1F31-4362-B94D-715CC54982EC}" dt="2022-12-02T08:28:30.532" v="7539" actId="20577"/>
          <ac:spMkLst>
            <pc:docMk/>
            <pc:sldMk cId="919464586" sldId="279"/>
            <ac:spMk id="9" creationId="{E67834CF-0CDD-477F-8490-ED932D0F7E02}"/>
          </ac:spMkLst>
        </pc:spChg>
        <pc:spChg chg="mod">
          <ac:chgData name="Anna-Carina Mohrholz" userId="319e8f5a-43d4-4b3d-9ca7-1cc64d2dfc53" providerId="ADAL" clId="{6059A0DB-1F31-4362-B94D-715CC54982EC}" dt="2022-12-02T08:27:54.458" v="7529" actId="20577"/>
          <ac:spMkLst>
            <pc:docMk/>
            <pc:sldMk cId="919464586" sldId="279"/>
            <ac:spMk id="11" creationId="{469A6D6B-69A1-4FF7-A4BD-4C4BC6E53D7D}"/>
          </ac:spMkLst>
        </pc:spChg>
        <pc:spChg chg="mod">
          <ac:chgData name="Anna-Carina Mohrholz" userId="319e8f5a-43d4-4b3d-9ca7-1cc64d2dfc53" providerId="ADAL" clId="{6059A0DB-1F31-4362-B94D-715CC54982EC}" dt="2022-12-02T08:25:39.551" v="7517" actId="6549"/>
          <ac:spMkLst>
            <pc:docMk/>
            <pc:sldMk cId="919464586" sldId="279"/>
            <ac:spMk id="16" creationId="{A9B4BD22-AF40-4574-BB02-C00B471C806C}"/>
          </ac:spMkLst>
        </pc:spChg>
        <pc:spChg chg="mod">
          <ac:chgData name="Anna-Carina Mohrholz" userId="319e8f5a-43d4-4b3d-9ca7-1cc64d2dfc53" providerId="ADAL" clId="{6059A0DB-1F31-4362-B94D-715CC54982EC}" dt="2022-12-02T08:27:38.169" v="7523" actId="20577"/>
          <ac:spMkLst>
            <pc:docMk/>
            <pc:sldMk cId="919464586" sldId="279"/>
            <ac:spMk id="26" creationId="{2F17DC47-0BEE-4ED4-BA6B-A229EF47F4E7}"/>
          </ac:spMkLst>
        </pc:spChg>
        <pc:cxnChg chg="mod">
          <ac:chgData name="Anna-Carina Mohrholz" userId="319e8f5a-43d4-4b3d-9ca7-1cc64d2dfc53" providerId="ADAL" clId="{6059A0DB-1F31-4362-B94D-715CC54982EC}" dt="2022-11-28T14:05:12.428" v="1152" actId="1076"/>
          <ac:cxnSpMkLst>
            <pc:docMk/>
            <pc:sldMk cId="919464586" sldId="279"/>
            <ac:cxnSpMk id="19" creationId="{E933108B-F2D3-4494-8FFA-2DD52324944A}"/>
          </ac:cxnSpMkLst>
        </pc:cxnChg>
      </pc:sldChg>
      <pc:sldChg chg="modSp mod">
        <pc:chgData name="Anna-Carina Mohrholz" userId="319e8f5a-43d4-4b3d-9ca7-1cc64d2dfc53" providerId="ADAL" clId="{6059A0DB-1F31-4362-B94D-715CC54982EC}" dt="2022-12-02T08:13:25.962" v="7477" actId="20577"/>
        <pc:sldMkLst>
          <pc:docMk/>
          <pc:sldMk cId="4060586472" sldId="283"/>
        </pc:sldMkLst>
        <pc:spChg chg="mod">
          <ac:chgData name="Anna-Carina Mohrholz" userId="319e8f5a-43d4-4b3d-9ca7-1cc64d2dfc53" providerId="ADAL" clId="{6059A0DB-1F31-4362-B94D-715CC54982EC}" dt="2022-12-02T08:13:25.962" v="7477" actId="20577"/>
          <ac:spMkLst>
            <pc:docMk/>
            <pc:sldMk cId="4060586472" sldId="283"/>
            <ac:spMk id="12" creationId="{7A501D08-512E-4F44-8B7D-5292B81B768B}"/>
          </ac:spMkLst>
        </pc:spChg>
        <pc:spChg chg="mod">
          <ac:chgData name="Anna-Carina Mohrholz" userId="319e8f5a-43d4-4b3d-9ca7-1cc64d2dfc53" providerId="ADAL" clId="{6059A0DB-1F31-4362-B94D-715CC54982EC}" dt="2022-11-28T11:05:34.388" v="41" actId="14100"/>
          <ac:spMkLst>
            <pc:docMk/>
            <pc:sldMk cId="4060586472" sldId="283"/>
            <ac:spMk id="24" creationId="{4E268C08-A51A-488D-A865-5350889EE8F4}"/>
          </ac:spMkLst>
        </pc:spChg>
      </pc:sldChg>
      <pc:sldChg chg="modSp del mod">
        <pc:chgData name="Anna-Carina Mohrholz" userId="319e8f5a-43d4-4b3d-9ca7-1cc64d2dfc53" providerId="ADAL" clId="{6059A0DB-1F31-4362-B94D-715CC54982EC}" dt="2022-12-01T14:52:54.356" v="7475" actId="47"/>
        <pc:sldMkLst>
          <pc:docMk/>
          <pc:sldMk cId="2703397041" sldId="287"/>
        </pc:sldMkLst>
        <pc:spChg chg="mod">
          <ac:chgData name="Anna-Carina Mohrholz" userId="319e8f5a-43d4-4b3d-9ca7-1cc64d2dfc53" providerId="ADAL" clId="{6059A0DB-1F31-4362-B94D-715CC54982EC}" dt="2022-11-30T07:41:57.297" v="6088" actId="14100"/>
          <ac:spMkLst>
            <pc:docMk/>
            <pc:sldMk cId="2703397041" sldId="287"/>
            <ac:spMk id="11" creationId="{3B2CC8E6-B165-42E5-9082-267951626773}"/>
          </ac:spMkLst>
        </pc:spChg>
        <pc:spChg chg="mod">
          <ac:chgData name="Anna-Carina Mohrholz" userId="319e8f5a-43d4-4b3d-9ca7-1cc64d2dfc53" providerId="ADAL" clId="{6059A0DB-1F31-4362-B94D-715CC54982EC}" dt="2022-11-30T07:40:28.129" v="5995" actId="20577"/>
          <ac:spMkLst>
            <pc:docMk/>
            <pc:sldMk cId="2703397041" sldId="287"/>
            <ac:spMk id="20" creationId="{B94B6FCD-6BDE-48EB-89FB-9A0CC4616498}"/>
          </ac:spMkLst>
        </pc:spChg>
        <pc:spChg chg="mod">
          <ac:chgData name="Anna-Carina Mohrholz" userId="319e8f5a-43d4-4b3d-9ca7-1cc64d2dfc53" providerId="ADAL" clId="{6059A0DB-1F31-4362-B94D-715CC54982EC}" dt="2022-11-30T07:41:32.830" v="6061" actId="20577"/>
          <ac:spMkLst>
            <pc:docMk/>
            <pc:sldMk cId="2703397041" sldId="287"/>
            <ac:spMk id="21" creationId="{3969FA6D-5D7F-4562-BBE9-A67D7D1A11E7}"/>
          </ac:spMkLst>
        </pc:spChg>
      </pc:sldChg>
      <pc:sldChg chg="addSp delSp modSp mod ord">
        <pc:chgData name="Anna-Carina Mohrholz" userId="319e8f5a-43d4-4b3d-9ca7-1cc64d2dfc53" providerId="ADAL" clId="{6059A0DB-1F31-4362-B94D-715CC54982EC}" dt="2022-12-02T08:28:25.490" v="7537" actId="6549"/>
        <pc:sldMkLst>
          <pc:docMk/>
          <pc:sldMk cId="3350568489" sldId="289"/>
        </pc:sldMkLst>
        <pc:spChg chg="add mod">
          <ac:chgData name="Anna-Carina Mohrholz" userId="319e8f5a-43d4-4b3d-9ca7-1cc64d2dfc53" providerId="ADAL" clId="{6059A0DB-1F31-4362-B94D-715CC54982EC}" dt="2022-11-29T09:36:19.504" v="2478" actId="1076"/>
          <ac:spMkLst>
            <pc:docMk/>
            <pc:sldMk cId="3350568489" sldId="289"/>
            <ac:spMk id="2" creationId="{01840213-345E-E82A-E7AB-3340097D4D82}"/>
          </ac:spMkLst>
        </pc:spChg>
        <pc:spChg chg="add mod">
          <ac:chgData name="Anna-Carina Mohrholz" userId="319e8f5a-43d4-4b3d-9ca7-1cc64d2dfc53" providerId="ADAL" clId="{6059A0DB-1F31-4362-B94D-715CC54982EC}" dt="2022-11-30T09:10:59.687" v="7272" actId="14100"/>
          <ac:spMkLst>
            <pc:docMk/>
            <pc:sldMk cId="3350568489" sldId="289"/>
            <ac:spMk id="3" creationId="{00B061C5-57E9-0F8F-3255-5F97B98EBAC2}"/>
          </ac:spMkLst>
        </pc:spChg>
        <pc:spChg chg="add mod">
          <ac:chgData name="Anna-Carina Mohrholz" userId="319e8f5a-43d4-4b3d-9ca7-1cc64d2dfc53" providerId="ADAL" clId="{6059A0DB-1F31-4362-B94D-715CC54982EC}" dt="2022-12-02T08:24:09.629" v="7511" actId="6549"/>
          <ac:spMkLst>
            <pc:docMk/>
            <pc:sldMk cId="3350568489" sldId="289"/>
            <ac:spMk id="4" creationId="{EF2544E8-0E50-6106-6343-AB2F5DF79290}"/>
          </ac:spMkLst>
        </pc:spChg>
        <pc:spChg chg="mod">
          <ac:chgData name="Anna-Carina Mohrholz" userId="319e8f5a-43d4-4b3d-9ca7-1cc64d2dfc53" providerId="ADAL" clId="{6059A0DB-1F31-4362-B94D-715CC54982EC}" dt="2022-12-02T08:28:25.490" v="7537" actId="6549"/>
          <ac:spMkLst>
            <pc:docMk/>
            <pc:sldMk cId="3350568489" sldId="289"/>
            <ac:spMk id="19" creationId="{35205F04-7CF5-4352-8CD0-F5896BEA4676}"/>
          </ac:spMkLst>
        </pc:spChg>
        <pc:spChg chg="mod">
          <ac:chgData name="Anna-Carina Mohrholz" userId="319e8f5a-43d4-4b3d-9ca7-1cc64d2dfc53" providerId="ADAL" clId="{6059A0DB-1F31-4362-B94D-715CC54982EC}" dt="2022-11-29T09:36:27.219" v="2479" actId="14100"/>
          <ac:spMkLst>
            <pc:docMk/>
            <pc:sldMk cId="3350568489" sldId="289"/>
            <ac:spMk id="21" creationId="{0552E255-CDC8-4241-A53C-8D6B695529F7}"/>
          </ac:spMkLst>
        </pc:spChg>
        <pc:spChg chg="mod">
          <ac:chgData name="Anna-Carina Mohrholz" userId="319e8f5a-43d4-4b3d-9ca7-1cc64d2dfc53" providerId="ADAL" clId="{6059A0DB-1F31-4362-B94D-715CC54982EC}" dt="2022-11-29T09:44:21.308" v="2575" actId="6549"/>
          <ac:spMkLst>
            <pc:docMk/>
            <pc:sldMk cId="3350568489" sldId="289"/>
            <ac:spMk id="22" creationId="{2684FE20-494A-4234-92BC-80D6F9C81166}"/>
          </ac:spMkLst>
        </pc:spChg>
        <pc:spChg chg="mod">
          <ac:chgData name="Anna-Carina Mohrholz" userId="319e8f5a-43d4-4b3d-9ca7-1cc64d2dfc53" providerId="ADAL" clId="{6059A0DB-1F31-4362-B94D-715CC54982EC}" dt="2022-11-29T09:41:10.138" v="2550" actId="3064"/>
          <ac:spMkLst>
            <pc:docMk/>
            <pc:sldMk cId="3350568489" sldId="289"/>
            <ac:spMk id="23" creationId="{C3E76256-EFFC-424A-8F27-6FBAD351A852}"/>
          </ac:spMkLst>
        </pc:spChg>
        <pc:spChg chg="mod">
          <ac:chgData name="Anna-Carina Mohrholz" userId="319e8f5a-43d4-4b3d-9ca7-1cc64d2dfc53" providerId="ADAL" clId="{6059A0DB-1F31-4362-B94D-715CC54982EC}" dt="2022-11-29T09:43:18.313" v="2567" actId="20577"/>
          <ac:spMkLst>
            <pc:docMk/>
            <pc:sldMk cId="3350568489" sldId="289"/>
            <ac:spMk id="24" creationId="{98AD8A48-F95F-4FC4-8EC5-3276C3FA5CDD}"/>
          </ac:spMkLst>
        </pc:spChg>
        <pc:spChg chg="del mod">
          <ac:chgData name="Anna-Carina Mohrholz" userId="319e8f5a-43d4-4b3d-9ca7-1cc64d2dfc53" providerId="ADAL" clId="{6059A0DB-1F31-4362-B94D-715CC54982EC}" dt="2022-11-29T08:31:37.379" v="1877"/>
          <ac:spMkLst>
            <pc:docMk/>
            <pc:sldMk cId="3350568489" sldId="289"/>
            <ac:spMk id="26" creationId="{2EBEE1CA-BF08-4898-B262-CF2C123DF739}"/>
          </ac:spMkLst>
        </pc:spChg>
      </pc:sldChg>
      <pc:sldChg chg="del">
        <pc:chgData name="Anna-Carina Mohrholz" userId="319e8f5a-43d4-4b3d-9ca7-1cc64d2dfc53" providerId="ADAL" clId="{6059A0DB-1F31-4362-B94D-715CC54982EC}" dt="2022-12-02T12:33:10.190" v="9008" actId="47"/>
        <pc:sldMkLst>
          <pc:docMk/>
          <pc:sldMk cId="1515553712" sldId="290"/>
        </pc:sldMkLst>
      </pc:sldChg>
      <pc:sldChg chg="modSp mod ord">
        <pc:chgData name="Anna-Carina Mohrholz" userId="319e8f5a-43d4-4b3d-9ca7-1cc64d2dfc53" providerId="ADAL" clId="{6059A0DB-1F31-4362-B94D-715CC54982EC}" dt="2022-12-02T12:39:49.315" v="9030" actId="1076"/>
        <pc:sldMkLst>
          <pc:docMk/>
          <pc:sldMk cId="1515553712" sldId="291"/>
        </pc:sldMkLst>
        <pc:spChg chg="mod">
          <ac:chgData name="Anna-Carina Mohrholz" userId="319e8f5a-43d4-4b3d-9ca7-1cc64d2dfc53" providerId="ADAL" clId="{6059A0DB-1F31-4362-B94D-715CC54982EC}" dt="2022-12-02T08:41:56.950" v="7866" actId="20577"/>
          <ac:spMkLst>
            <pc:docMk/>
            <pc:sldMk cId="1515553712" sldId="291"/>
            <ac:spMk id="18" creationId="{CEC95C44-CF70-46D7-A306-29B9C9581E28}"/>
          </ac:spMkLst>
        </pc:spChg>
        <pc:spChg chg="mod">
          <ac:chgData name="Anna-Carina Mohrholz" userId="319e8f5a-43d4-4b3d-9ca7-1cc64d2dfc53" providerId="ADAL" clId="{6059A0DB-1F31-4362-B94D-715CC54982EC}" dt="2022-12-02T08:37:39.956" v="7600" actId="14100"/>
          <ac:spMkLst>
            <pc:docMk/>
            <pc:sldMk cId="1515553712" sldId="291"/>
            <ac:spMk id="20" creationId="{7A122277-F1EE-44AF-B366-58D8A03483E3}"/>
          </ac:spMkLst>
        </pc:spChg>
        <pc:spChg chg="mod">
          <ac:chgData name="Anna-Carina Mohrholz" userId="319e8f5a-43d4-4b3d-9ca7-1cc64d2dfc53" providerId="ADAL" clId="{6059A0DB-1F31-4362-B94D-715CC54982EC}" dt="2022-12-02T08:41:44.766" v="7853" actId="6549"/>
          <ac:spMkLst>
            <pc:docMk/>
            <pc:sldMk cId="1515553712" sldId="291"/>
            <ac:spMk id="53" creationId="{CEC95C44-CF70-46D7-A306-29B9C9581E28}"/>
          </ac:spMkLst>
        </pc:spChg>
        <pc:spChg chg="mod">
          <ac:chgData name="Anna-Carina Mohrholz" userId="319e8f5a-43d4-4b3d-9ca7-1cc64d2dfc53" providerId="ADAL" clId="{6059A0DB-1F31-4362-B94D-715CC54982EC}" dt="2022-12-02T08:47:00.028" v="8190" actId="20577"/>
          <ac:spMkLst>
            <pc:docMk/>
            <pc:sldMk cId="1515553712" sldId="291"/>
            <ac:spMk id="54" creationId="{CEC95C44-CF70-46D7-A306-29B9C9581E28}"/>
          </ac:spMkLst>
        </pc:spChg>
        <pc:spChg chg="mod">
          <ac:chgData name="Anna-Carina Mohrholz" userId="319e8f5a-43d4-4b3d-9ca7-1cc64d2dfc53" providerId="ADAL" clId="{6059A0DB-1F31-4362-B94D-715CC54982EC}" dt="2022-12-02T08:46:26.294" v="8161" actId="14100"/>
          <ac:spMkLst>
            <pc:docMk/>
            <pc:sldMk cId="1515553712" sldId="291"/>
            <ac:spMk id="56" creationId="{CEC95C44-CF70-46D7-A306-29B9C9581E28}"/>
          </ac:spMkLst>
        </pc:spChg>
        <pc:grpChg chg="mod">
          <ac:chgData name="Anna-Carina Mohrholz" userId="319e8f5a-43d4-4b3d-9ca7-1cc64d2dfc53" providerId="ADAL" clId="{6059A0DB-1F31-4362-B94D-715CC54982EC}" dt="2022-12-02T12:39:49.315" v="9030" actId="1076"/>
          <ac:grpSpMkLst>
            <pc:docMk/>
            <pc:sldMk cId="1515553712" sldId="291"/>
            <ac:grpSpMk id="60" creationId="{00000000-0000-0000-0000-000000000000}"/>
          </ac:grpSpMkLst>
        </pc:grpChg>
      </pc:sldChg>
      <pc:sldChg chg="modSp mod">
        <pc:chgData name="Anna-Carina Mohrholz" userId="319e8f5a-43d4-4b3d-9ca7-1cc64d2dfc53" providerId="ADAL" clId="{6059A0DB-1F31-4362-B94D-715CC54982EC}" dt="2022-12-02T13:19:44.382" v="10912" actId="14100"/>
        <pc:sldMkLst>
          <pc:docMk/>
          <pc:sldMk cId="1515553712" sldId="292"/>
        </pc:sldMkLst>
        <pc:spChg chg="mod">
          <ac:chgData name="Anna-Carina Mohrholz" userId="319e8f5a-43d4-4b3d-9ca7-1cc64d2dfc53" providerId="ADAL" clId="{6059A0DB-1F31-4362-B94D-715CC54982EC}" dt="2022-12-02T13:08:02.418" v="10209" actId="14100"/>
          <ac:spMkLst>
            <pc:docMk/>
            <pc:sldMk cId="1515553712" sldId="292"/>
            <ac:spMk id="7" creationId="{339E396A-D64E-4504-8899-469321377C92}"/>
          </ac:spMkLst>
        </pc:spChg>
        <pc:spChg chg="mod">
          <ac:chgData name="Anna-Carina Mohrholz" userId="319e8f5a-43d4-4b3d-9ca7-1cc64d2dfc53" providerId="ADAL" clId="{6059A0DB-1F31-4362-B94D-715CC54982EC}" dt="2022-12-02T13:19:44.382" v="10912" actId="14100"/>
          <ac:spMkLst>
            <pc:docMk/>
            <pc:sldMk cId="1515553712" sldId="292"/>
            <ac:spMk id="26" creationId="{2F17DC47-0BEE-4ED4-BA6B-A229EF47F4E7}"/>
          </ac:spMkLst>
        </pc:spChg>
      </pc:sldChg>
      <pc:sldChg chg="addSp delSp modSp mod">
        <pc:chgData name="Anna-Carina Mohrholz" userId="319e8f5a-43d4-4b3d-9ca7-1cc64d2dfc53" providerId="ADAL" clId="{6059A0DB-1F31-4362-B94D-715CC54982EC}" dt="2022-12-02T13:20:53.003" v="10922" actId="113"/>
        <pc:sldMkLst>
          <pc:docMk/>
          <pc:sldMk cId="1515553712" sldId="293"/>
        </pc:sldMkLst>
        <pc:spChg chg="add mod">
          <ac:chgData name="Anna-Carina Mohrholz" userId="319e8f5a-43d4-4b3d-9ca7-1cc64d2dfc53" providerId="ADAL" clId="{6059A0DB-1F31-4362-B94D-715CC54982EC}" dt="2022-12-02T13:20:53.003" v="10922" actId="113"/>
          <ac:spMkLst>
            <pc:docMk/>
            <pc:sldMk cId="1515553712" sldId="293"/>
            <ac:spMk id="2" creationId="{8764F363-7B6C-8B40-895C-0F26D83A8758}"/>
          </ac:spMkLst>
        </pc:spChg>
        <pc:spChg chg="del">
          <ac:chgData name="Anna-Carina Mohrholz" userId="319e8f5a-43d4-4b3d-9ca7-1cc64d2dfc53" providerId="ADAL" clId="{6059A0DB-1F31-4362-B94D-715CC54982EC}" dt="2022-12-02T13:19:52.225" v="10913" actId="478"/>
          <ac:spMkLst>
            <pc:docMk/>
            <pc:sldMk cId="1515553712" sldId="293"/>
            <ac:spMk id="26" creationId="{2F17DC47-0BEE-4ED4-BA6B-A229EF47F4E7}"/>
          </ac:spMkLst>
        </pc:spChg>
      </pc:sldChg>
      <pc:sldChg chg="modSp mod">
        <pc:chgData name="Anna-Carina Mohrholz" userId="319e8f5a-43d4-4b3d-9ca7-1cc64d2dfc53" providerId="ADAL" clId="{6059A0DB-1F31-4362-B94D-715CC54982EC}" dt="2022-12-02T13:24:09.154" v="10938" actId="113"/>
        <pc:sldMkLst>
          <pc:docMk/>
          <pc:sldMk cId="1515553712" sldId="294"/>
        </pc:sldMkLst>
        <pc:spChg chg="mod">
          <ac:chgData name="Anna-Carina Mohrholz" userId="319e8f5a-43d4-4b3d-9ca7-1cc64d2dfc53" providerId="ADAL" clId="{6059A0DB-1F31-4362-B94D-715CC54982EC}" dt="2022-12-02T13:24:09.154" v="10938" actId="113"/>
          <ac:spMkLst>
            <pc:docMk/>
            <pc:sldMk cId="1515553712" sldId="294"/>
            <ac:spMk id="26" creationId="{2F17DC47-0BEE-4ED4-BA6B-A229EF47F4E7}"/>
          </ac:spMkLst>
        </pc:spChg>
      </pc:sldChg>
      <pc:sldChg chg="modSp mod">
        <pc:chgData name="Anna-Carina Mohrholz" userId="319e8f5a-43d4-4b3d-9ca7-1cc64d2dfc53" providerId="ADAL" clId="{6059A0DB-1F31-4362-B94D-715CC54982EC}" dt="2022-12-02T13:26:00.303" v="10950" actId="20577"/>
        <pc:sldMkLst>
          <pc:docMk/>
          <pc:sldMk cId="1515553712" sldId="295"/>
        </pc:sldMkLst>
        <pc:spChg chg="mod">
          <ac:chgData name="Anna-Carina Mohrholz" userId="319e8f5a-43d4-4b3d-9ca7-1cc64d2dfc53" providerId="ADAL" clId="{6059A0DB-1F31-4362-B94D-715CC54982EC}" dt="2022-12-02T13:26:00.303" v="10950" actId="20577"/>
          <ac:spMkLst>
            <pc:docMk/>
            <pc:sldMk cId="1515553712" sldId="295"/>
            <ac:spMk id="26" creationId="{2F17DC47-0BEE-4ED4-BA6B-A229EF47F4E7}"/>
          </ac:spMkLst>
        </pc:spChg>
      </pc:sldChg>
      <pc:sldChg chg="addSp delSp modSp mod">
        <pc:chgData name="Anna-Carina Mohrholz" userId="319e8f5a-43d4-4b3d-9ca7-1cc64d2dfc53" providerId="ADAL" clId="{6059A0DB-1F31-4362-B94D-715CC54982EC}" dt="2022-12-02T13:23:54.386" v="10935" actId="207"/>
        <pc:sldMkLst>
          <pc:docMk/>
          <pc:sldMk cId="1515553712" sldId="296"/>
        </pc:sldMkLst>
        <pc:spChg chg="add mod">
          <ac:chgData name="Anna-Carina Mohrholz" userId="319e8f5a-43d4-4b3d-9ca7-1cc64d2dfc53" providerId="ADAL" clId="{6059A0DB-1F31-4362-B94D-715CC54982EC}" dt="2022-12-02T13:23:54.386" v="10935" actId="207"/>
          <ac:spMkLst>
            <pc:docMk/>
            <pc:sldMk cId="1515553712" sldId="296"/>
            <ac:spMk id="2" creationId="{2B9326F4-2165-E44C-B9F2-50EE444CAC06}"/>
          </ac:spMkLst>
        </pc:spChg>
        <pc:spChg chg="del">
          <ac:chgData name="Anna-Carina Mohrholz" userId="319e8f5a-43d4-4b3d-9ca7-1cc64d2dfc53" providerId="ADAL" clId="{6059A0DB-1F31-4362-B94D-715CC54982EC}" dt="2022-12-02T13:23:31.935" v="10928" actId="478"/>
          <ac:spMkLst>
            <pc:docMk/>
            <pc:sldMk cId="1515553712" sldId="296"/>
            <ac:spMk id="26" creationId="{2F17DC47-0BEE-4ED4-BA6B-A229EF47F4E7}"/>
          </ac:spMkLst>
        </pc:spChg>
      </pc:sldChg>
      <pc:sldChg chg="addSp delSp modSp mod">
        <pc:chgData name="Anna-Carina Mohrholz" userId="319e8f5a-43d4-4b3d-9ca7-1cc64d2dfc53" providerId="ADAL" clId="{6059A0DB-1F31-4362-B94D-715CC54982EC}" dt="2022-12-02T13:56:27.027" v="10960" actId="207"/>
        <pc:sldMkLst>
          <pc:docMk/>
          <pc:sldMk cId="1515553712" sldId="297"/>
        </pc:sldMkLst>
        <pc:spChg chg="add mod">
          <ac:chgData name="Anna-Carina Mohrholz" userId="319e8f5a-43d4-4b3d-9ca7-1cc64d2dfc53" providerId="ADAL" clId="{6059A0DB-1F31-4362-B94D-715CC54982EC}" dt="2022-12-02T13:56:27.027" v="10960" actId="207"/>
          <ac:spMkLst>
            <pc:docMk/>
            <pc:sldMk cId="1515553712" sldId="297"/>
            <ac:spMk id="2" creationId="{2CD2ED04-1F34-CB09-744D-1576A41A34A5}"/>
          </ac:spMkLst>
        </pc:spChg>
        <pc:spChg chg="del">
          <ac:chgData name="Anna-Carina Mohrholz" userId="319e8f5a-43d4-4b3d-9ca7-1cc64d2dfc53" providerId="ADAL" clId="{6059A0DB-1F31-4362-B94D-715CC54982EC}" dt="2022-12-02T13:54:17.016" v="10951" actId="478"/>
          <ac:spMkLst>
            <pc:docMk/>
            <pc:sldMk cId="1515553712" sldId="297"/>
            <ac:spMk id="26" creationId="{2F17DC47-0BEE-4ED4-BA6B-A229EF47F4E7}"/>
          </ac:spMkLst>
        </pc:spChg>
      </pc:sldChg>
      <pc:sldChg chg="addSp delSp modSp mod">
        <pc:chgData name="Anna-Carina Mohrholz" userId="319e8f5a-43d4-4b3d-9ca7-1cc64d2dfc53" providerId="ADAL" clId="{6059A0DB-1F31-4362-B94D-715CC54982EC}" dt="2022-12-02T13:59:49.953" v="11002" actId="6549"/>
        <pc:sldMkLst>
          <pc:docMk/>
          <pc:sldMk cId="3134451797" sldId="298"/>
        </pc:sldMkLst>
        <pc:spChg chg="add mod">
          <ac:chgData name="Anna-Carina Mohrholz" userId="319e8f5a-43d4-4b3d-9ca7-1cc64d2dfc53" providerId="ADAL" clId="{6059A0DB-1F31-4362-B94D-715CC54982EC}" dt="2022-12-02T13:59:27.171" v="10988" actId="6549"/>
          <ac:spMkLst>
            <pc:docMk/>
            <pc:sldMk cId="3134451797" sldId="298"/>
            <ac:spMk id="2" creationId="{C1527E63-4DEF-3BFC-2F6F-3BAA872126C8}"/>
          </ac:spMkLst>
        </pc:spChg>
        <pc:spChg chg="add mod">
          <ac:chgData name="Anna-Carina Mohrholz" userId="319e8f5a-43d4-4b3d-9ca7-1cc64d2dfc53" providerId="ADAL" clId="{6059A0DB-1F31-4362-B94D-715CC54982EC}" dt="2022-12-02T13:59:39.524" v="10993" actId="6549"/>
          <ac:spMkLst>
            <pc:docMk/>
            <pc:sldMk cId="3134451797" sldId="298"/>
            <ac:spMk id="3" creationId="{E56CD4E9-BA6C-BA35-0892-AFC72C9AFDDF}"/>
          </ac:spMkLst>
        </pc:spChg>
        <pc:spChg chg="add mod">
          <ac:chgData name="Anna-Carina Mohrholz" userId="319e8f5a-43d4-4b3d-9ca7-1cc64d2dfc53" providerId="ADAL" clId="{6059A0DB-1F31-4362-B94D-715CC54982EC}" dt="2022-12-02T13:59:49.953" v="11002" actId="6549"/>
          <ac:spMkLst>
            <pc:docMk/>
            <pc:sldMk cId="3134451797" sldId="298"/>
            <ac:spMk id="4" creationId="{97E37D9D-A699-4786-42F9-50BCA31734E7}"/>
          </ac:spMkLst>
        </pc:spChg>
        <pc:spChg chg="mod">
          <ac:chgData name="Anna-Carina Mohrholz" userId="319e8f5a-43d4-4b3d-9ca7-1cc64d2dfc53" providerId="ADAL" clId="{6059A0DB-1F31-4362-B94D-715CC54982EC}" dt="2022-12-02T13:58:57.587" v="10983" actId="1076"/>
          <ac:spMkLst>
            <pc:docMk/>
            <pc:sldMk cId="3134451797" sldId="298"/>
            <ac:spMk id="16" creationId="{ED86E724-3288-434C-B43F-43F373EAB77F}"/>
          </ac:spMkLst>
        </pc:spChg>
        <pc:spChg chg="del">
          <ac:chgData name="Anna-Carina Mohrholz" userId="319e8f5a-43d4-4b3d-9ca7-1cc64d2dfc53" providerId="ADAL" clId="{6059A0DB-1F31-4362-B94D-715CC54982EC}" dt="2022-12-02T13:57:24.780" v="10962" actId="478"/>
          <ac:spMkLst>
            <pc:docMk/>
            <pc:sldMk cId="3134451797" sldId="298"/>
            <ac:spMk id="23" creationId="{8403023C-61C3-4BC3-A136-65ACC0BE34D4}"/>
          </ac:spMkLst>
        </pc:spChg>
        <pc:spChg chg="del">
          <ac:chgData name="Anna-Carina Mohrholz" userId="319e8f5a-43d4-4b3d-9ca7-1cc64d2dfc53" providerId="ADAL" clId="{6059A0DB-1F31-4362-B94D-715CC54982EC}" dt="2022-12-02T13:58:01.571" v="10967" actId="478"/>
          <ac:spMkLst>
            <pc:docMk/>
            <pc:sldMk cId="3134451797" sldId="298"/>
            <ac:spMk id="25" creationId="{15A892E0-6DDF-44C6-86FF-D7CF39FE1E1A}"/>
          </ac:spMkLst>
        </pc:spChg>
        <pc:spChg chg="del">
          <ac:chgData name="Anna-Carina Mohrholz" userId="319e8f5a-43d4-4b3d-9ca7-1cc64d2dfc53" providerId="ADAL" clId="{6059A0DB-1F31-4362-B94D-715CC54982EC}" dt="2022-12-02T13:58:03.996" v="10968" actId="478"/>
          <ac:spMkLst>
            <pc:docMk/>
            <pc:sldMk cId="3134451797" sldId="298"/>
            <ac:spMk id="26" creationId="{539A8143-756E-4179-9F3D-E6D63F48F350}"/>
          </ac:spMkLst>
        </pc:spChg>
      </pc:sldChg>
      <pc:sldChg chg="del">
        <pc:chgData name="Anna-Carina Mohrholz" userId="319e8f5a-43d4-4b3d-9ca7-1cc64d2dfc53" providerId="ADAL" clId="{6059A0DB-1F31-4362-B94D-715CC54982EC}" dt="2022-12-02T14:00:02.222" v="11005" actId="47"/>
        <pc:sldMkLst>
          <pc:docMk/>
          <pc:sldMk cId="4076648355" sldId="299"/>
        </pc:sldMkLst>
      </pc:sldChg>
      <pc:sldChg chg="del">
        <pc:chgData name="Anna-Carina Mohrholz" userId="319e8f5a-43d4-4b3d-9ca7-1cc64d2dfc53" providerId="ADAL" clId="{6059A0DB-1F31-4362-B94D-715CC54982EC}" dt="2022-12-02T14:00:03.260" v="11006" actId="47"/>
        <pc:sldMkLst>
          <pc:docMk/>
          <pc:sldMk cId="1193761978" sldId="300"/>
        </pc:sldMkLst>
      </pc:sldChg>
      <pc:sldChg chg="del">
        <pc:chgData name="Anna-Carina Mohrholz" userId="319e8f5a-43d4-4b3d-9ca7-1cc64d2dfc53" providerId="ADAL" clId="{6059A0DB-1F31-4362-B94D-715CC54982EC}" dt="2022-12-02T14:00:01.019" v="11004" actId="47"/>
        <pc:sldMkLst>
          <pc:docMk/>
          <pc:sldMk cId="313758320" sldId="301"/>
        </pc:sldMkLst>
      </pc:sldChg>
      <pc:sldChg chg="del">
        <pc:chgData name="Anna-Carina Mohrholz" userId="319e8f5a-43d4-4b3d-9ca7-1cc64d2dfc53" providerId="ADAL" clId="{6059A0DB-1F31-4362-B94D-715CC54982EC}" dt="2022-12-02T14:00:04.857" v="11008" actId="47"/>
        <pc:sldMkLst>
          <pc:docMk/>
          <pc:sldMk cId="486176497" sldId="302"/>
        </pc:sldMkLst>
      </pc:sldChg>
      <pc:sldChg chg="del">
        <pc:chgData name="Anna-Carina Mohrholz" userId="319e8f5a-43d4-4b3d-9ca7-1cc64d2dfc53" providerId="ADAL" clId="{6059A0DB-1F31-4362-B94D-715CC54982EC}" dt="2022-12-02T14:00:05.642" v="11009" actId="47"/>
        <pc:sldMkLst>
          <pc:docMk/>
          <pc:sldMk cId="212682184" sldId="303"/>
        </pc:sldMkLst>
      </pc:sldChg>
      <pc:sldChg chg="del">
        <pc:chgData name="Anna-Carina Mohrholz" userId="319e8f5a-43d4-4b3d-9ca7-1cc64d2dfc53" providerId="ADAL" clId="{6059A0DB-1F31-4362-B94D-715CC54982EC}" dt="2022-12-02T14:00:03.922" v="11007" actId="47"/>
        <pc:sldMkLst>
          <pc:docMk/>
          <pc:sldMk cId="313758320" sldId="304"/>
        </pc:sldMkLst>
      </pc:sldChg>
      <pc:sldChg chg="delSp modSp add mod">
        <pc:chgData name="Anna-Carina Mohrholz" userId="319e8f5a-43d4-4b3d-9ca7-1cc64d2dfc53" providerId="ADAL" clId="{6059A0DB-1F31-4362-B94D-715CC54982EC}" dt="2022-12-02T08:34:14.734" v="7560" actId="6549"/>
        <pc:sldMkLst>
          <pc:docMk/>
          <pc:sldMk cId="1893924144" sldId="305"/>
        </pc:sldMkLst>
        <pc:spChg chg="mod">
          <ac:chgData name="Anna-Carina Mohrholz" userId="319e8f5a-43d4-4b3d-9ca7-1cc64d2dfc53" providerId="ADAL" clId="{6059A0DB-1F31-4362-B94D-715CC54982EC}" dt="2022-11-29T09:56:05.464" v="2657"/>
          <ac:spMkLst>
            <pc:docMk/>
            <pc:sldMk cId="1893924144" sldId="305"/>
            <ac:spMk id="2" creationId="{CD3991BB-1DBA-DD23-6698-E3B666F57A0B}"/>
          </ac:spMkLst>
        </pc:spChg>
        <pc:spChg chg="mod">
          <ac:chgData name="Anna-Carina Mohrholz" userId="319e8f5a-43d4-4b3d-9ca7-1cc64d2dfc53" providerId="ADAL" clId="{6059A0DB-1F31-4362-B94D-715CC54982EC}" dt="2022-12-02T08:34:14.734" v="7560" actId="6549"/>
          <ac:spMkLst>
            <pc:docMk/>
            <pc:sldMk cId="1893924144" sldId="305"/>
            <ac:spMk id="9" creationId="{E67834CF-0CDD-477F-8490-ED932D0F7E02}"/>
          </ac:spMkLst>
        </pc:spChg>
        <pc:spChg chg="del mod">
          <ac:chgData name="Anna-Carina Mohrholz" userId="319e8f5a-43d4-4b3d-9ca7-1cc64d2dfc53" providerId="ADAL" clId="{6059A0DB-1F31-4362-B94D-715CC54982EC}" dt="2022-11-29T11:29:02.532" v="4927" actId="478"/>
          <ac:spMkLst>
            <pc:docMk/>
            <pc:sldMk cId="1893924144" sldId="305"/>
            <ac:spMk id="11" creationId="{469A6D6B-69A1-4FF7-A4BD-4C4BC6E53D7D}"/>
          </ac:spMkLst>
        </pc:spChg>
        <pc:spChg chg="del">
          <ac:chgData name="Anna-Carina Mohrholz" userId="319e8f5a-43d4-4b3d-9ca7-1cc64d2dfc53" providerId="ADAL" clId="{6059A0DB-1F31-4362-B94D-715CC54982EC}" dt="2022-11-29T10:24:58.057" v="3716" actId="478"/>
          <ac:spMkLst>
            <pc:docMk/>
            <pc:sldMk cId="1893924144" sldId="305"/>
            <ac:spMk id="16" creationId="{A9B4BD22-AF40-4574-BB02-C00B471C806C}"/>
          </ac:spMkLst>
        </pc:spChg>
        <pc:spChg chg="mod">
          <ac:chgData name="Anna-Carina Mohrholz" userId="319e8f5a-43d4-4b3d-9ca7-1cc64d2dfc53" providerId="ADAL" clId="{6059A0DB-1F31-4362-B94D-715CC54982EC}" dt="2022-12-01T14:44:24.680" v="7408" actId="948"/>
          <ac:spMkLst>
            <pc:docMk/>
            <pc:sldMk cId="1893924144" sldId="305"/>
            <ac:spMk id="26" creationId="{2F17DC47-0BEE-4ED4-BA6B-A229EF47F4E7}"/>
          </ac:spMkLst>
        </pc:spChg>
        <pc:grpChg chg="mod">
          <ac:chgData name="Anna-Carina Mohrholz" userId="319e8f5a-43d4-4b3d-9ca7-1cc64d2dfc53" providerId="ADAL" clId="{6059A0DB-1F31-4362-B94D-715CC54982EC}" dt="2022-12-01T14:40:35.090" v="7402" actId="1076"/>
          <ac:grpSpMkLst>
            <pc:docMk/>
            <pc:sldMk cId="1893924144" sldId="305"/>
            <ac:grpSpMk id="20" creationId="{836779A8-CB14-4437-9371-10970D1A1140}"/>
          </ac:grpSpMkLst>
        </pc:grpChg>
        <pc:cxnChg chg="mod">
          <ac:chgData name="Anna-Carina Mohrholz" userId="319e8f5a-43d4-4b3d-9ca7-1cc64d2dfc53" providerId="ADAL" clId="{6059A0DB-1F31-4362-B94D-715CC54982EC}" dt="2022-12-01T14:44:30.199" v="7409" actId="1076"/>
          <ac:cxnSpMkLst>
            <pc:docMk/>
            <pc:sldMk cId="1893924144" sldId="305"/>
            <ac:cxnSpMk id="19" creationId="{E933108B-F2D3-4494-8FFA-2DD52324944A}"/>
          </ac:cxnSpMkLst>
        </pc:cxnChg>
      </pc:sldChg>
      <pc:sldChg chg="modSp add mod">
        <pc:chgData name="Anna-Carina Mohrholz" userId="319e8f5a-43d4-4b3d-9ca7-1cc64d2dfc53" providerId="ADAL" clId="{6059A0DB-1F31-4362-B94D-715CC54982EC}" dt="2022-12-02T08:34:44.067" v="7568" actId="20577"/>
        <pc:sldMkLst>
          <pc:docMk/>
          <pc:sldMk cId="2184187773" sldId="306"/>
        </pc:sldMkLst>
        <pc:spChg chg="mod">
          <ac:chgData name="Anna-Carina Mohrholz" userId="319e8f5a-43d4-4b3d-9ca7-1cc64d2dfc53" providerId="ADAL" clId="{6059A0DB-1F31-4362-B94D-715CC54982EC}" dt="2022-12-01T14:40:51.089" v="7406" actId="6549"/>
          <ac:spMkLst>
            <pc:docMk/>
            <pc:sldMk cId="2184187773" sldId="306"/>
            <ac:spMk id="2" creationId="{D5CEC4C7-A977-DB7C-914C-3D89A880496D}"/>
          </ac:spMkLst>
        </pc:spChg>
        <pc:spChg chg="mod">
          <ac:chgData name="Anna-Carina Mohrholz" userId="319e8f5a-43d4-4b3d-9ca7-1cc64d2dfc53" providerId="ADAL" clId="{6059A0DB-1F31-4362-B94D-715CC54982EC}" dt="2022-12-02T08:34:44.067" v="7568" actId="20577"/>
          <ac:spMkLst>
            <pc:docMk/>
            <pc:sldMk cId="2184187773" sldId="306"/>
            <ac:spMk id="13" creationId="{221D9760-F645-4927-B7C4-E88AC4F46B5D}"/>
          </ac:spMkLst>
        </pc:spChg>
        <pc:spChg chg="mod">
          <ac:chgData name="Anna-Carina Mohrholz" userId="319e8f5a-43d4-4b3d-9ca7-1cc64d2dfc53" providerId="ADAL" clId="{6059A0DB-1F31-4362-B94D-715CC54982EC}" dt="2022-12-02T08:34:34.579" v="7562" actId="20577"/>
          <ac:spMkLst>
            <pc:docMk/>
            <pc:sldMk cId="2184187773" sldId="306"/>
            <ac:spMk id="17" creationId="{5B95716E-C3DF-4A56-8AB6-C63D97FF3F2A}"/>
          </ac:spMkLst>
        </pc:spChg>
        <pc:spChg chg="mod">
          <ac:chgData name="Anna-Carina Mohrholz" userId="319e8f5a-43d4-4b3d-9ca7-1cc64d2dfc53" providerId="ADAL" clId="{6059A0DB-1F31-4362-B94D-715CC54982EC}" dt="2022-12-01T14:45:49.041" v="7425" actId="20577"/>
          <ac:spMkLst>
            <pc:docMk/>
            <pc:sldMk cId="2184187773" sldId="306"/>
            <ac:spMk id="26" creationId="{2F17DC47-0BEE-4ED4-BA6B-A229EF47F4E7}"/>
          </ac:spMkLst>
        </pc:spChg>
      </pc:sldChg>
      <pc:sldChg chg="delSp modSp add mod">
        <pc:chgData name="Anna-Carina Mohrholz" userId="319e8f5a-43d4-4b3d-9ca7-1cc64d2dfc53" providerId="ADAL" clId="{6059A0DB-1F31-4362-B94D-715CC54982EC}" dt="2022-12-02T08:35:56.350" v="7576" actId="6549"/>
        <pc:sldMkLst>
          <pc:docMk/>
          <pc:sldMk cId="1944160235" sldId="307"/>
        </pc:sldMkLst>
        <pc:spChg chg="del">
          <ac:chgData name="Anna-Carina Mohrholz" userId="319e8f5a-43d4-4b3d-9ca7-1cc64d2dfc53" providerId="ADAL" clId="{6059A0DB-1F31-4362-B94D-715CC54982EC}" dt="2022-11-29T10:19:33.005" v="3571" actId="478"/>
          <ac:spMkLst>
            <pc:docMk/>
            <pc:sldMk cId="1944160235" sldId="307"/>
            <ac:spMk id="2" creationId="{01840213-345E-E82A-E7AB-3340097D4D82}"/>
          </ac:spMkLst>
        </pc:spChg>
        <pc:spChg chg="mod">
          <ac:chgData name="Anna-Carina Mohrholz" userId="319e8f5a-43d4-4b3d-9ca7-1cc64d2dfc53" providerId="ADAL" clId="{6059A0DB-1F31-4362-B94D-715CC54982EC}" dt="2022-12-02T08:35:56.350" v="7576" actId="6549"/>
          <ac:spMkLst>
            <pc:docMk/>
            <pc:sldMk cId="1944160235" sldId="307"/>
            <ac:spMk id="3" creationId="{00B061C5-57E9-0F8F-3255-5F97B98EBAC2}"/>
          </ac:spMkLst>
        </pc:spChg>
        <pc:spChg chg="mod">
          <ac:chgData name="Anna-Carina Mohrholz" userId="319e8f5a-43d4-4b3d-9ca7-1cc64d2dfc53" providerId="ADAL" clId="{6059A0DB-1F31-4362-B94D-715CC54982EC}" dt="2022-11-29T10:09:51.883" v="2961"/>
          <ac:spMkLst>
            <pc:docMk/>
            <pc:sldMk cId="1944160235" sldId="307"/>
            <ac:spMk id="4" creationId="{EF2544E8-0E50-6106-6343-AB2F5DF79290}"/>
          </ac:spMkLst>
        </pc:spChg>
        <pc:spChg chg="mod">
          <ac:chgData name="Anna-Carina Mohrholz" userId="319e8f5a-43d4-4b3d-9ca7-1cc64d2dfc53" providerId="ADAL" clId="{6059A0DB-1F31-4362-B94D-715CC54982EC}" dt="2022-12-02T08:35:06.660" v="7570" actId="6549"/>
          <ac:spMkLst>
            <pc:docMk/>
            <pc:sldMk cId="1944160235" sldId="307"/>
            <ac:spMk id="19" creationId="{35205F04-7CF5-4352-8CD0-F5896BEA4676}"/>
          </ac:spMkLst>
        </pc:spChg>
        <pc:spChg chg="mod">
          <ac:chgData name="Anna-Carina Mohrholz" userId="319e8f5a-43d4-4b3d-9ca7-1cc64d2dfc53" providerId="ADAL" clId="{6059A0DB-1F31-4362-B94D-715CC54982EC}" dt="2022-11-29T10:16:29.964" v="3330" actId="6549"/>
          <ac:spMkLst>
            <pc:docMk/>
            <pc:sldMk cId="1944160235" sldId="307"/>
            <ac:spMk id="21" creationId="{0552E255-CDC8-4241-A53C-8D6B695529F7}"/>
          </ac:spMkLst>
        </pc:spChg>
        <pc:spChg chg="mod">
          <ac:chgData name="Anna-Carina Mohrholz" userId="319e8f5a-43d4-4b3d-9ca7-1cc64d2dfc53" providerId="ADAL" clId="{6059A0DB-1F31-4362-B94D-715CC54982EC}" dt="2022-11-29T10:20:28.905" v="3592" actId="14100"/>
          <ac:spMkLst>
            <pc:docMk/>
            <pc:sldMk cId="1944160235" sldId="307"/>
            <ac:spMk id="22" creationId="{2684FE20-494A-4234-92BC-80D6F9C81166}"/>
          </ac:spMkLst>
        </pc:spChg>
        <pc:spChg chg="mod">
          <ac:chgData name="Anna-Carina Mohrholz" userId="319e8f5a-43d4-4b3d-9ca7-1cc64d2dfc53" providerId="ADAL" clId="{6059A0DB-1F31-4362-B94D-715CC54982EC}" dt="2022-11-29T10:22:01.679" v="3695" actId="20577"/>
          <ac:spMkLst>
            <pc:docMk/>
            <pc:sldMk cId="1944160235" sldId="307"/>
            <ac:spMk id="23" creationId="{C3E76256-EFFC-424A-8F27-6FBAD351A852}"/>
          </ac:spMkLst>
        </pc:spChg>
        <pc:spChg chg="mod">
          <ac:chgData name="Anna-Carina Mohrholz" userId="319e8f5a-43d4-4b3d-9ca7-1cc64d2dfc53" providerId="ADAL" clId="{6059A0DB-1F31-4362-B94D-715CC54982EC}" dt="2022-11-29T10:20:32.487" v="3593" actId="14100"/>
          <ac:spMkLst>
            <pc:docMk/>
            <pc:sldMk cId="1944160235" sldId="307"/>
            <ac:spMk id="24" creationId="{98AD8A48-F95F-4FC4-8EC5-3276C3FA5CDD}"/>
          </ac:spMkLst>
        </pc:spChg>
      </pc:sldChg>
      <pc:sldChg chg="addSp delSp modSp add mod">
        <pc:chgData name="Anna-Carina Mohrholz" userId="319e8f5a-43d4-4b3d-9ca7-1cc64d2dfc53" providerId="ADAL" clId="{6059A0DB-1F31-4362-B94D-715CC54982EC}" dt="2022-12-02T08:36:09.803" v="7582" actId="6549"/>
        <pc:sldMkLst>
          <pc:docMk/>
          <pc:sldMk cId="1805206071" sldId="308"/>
        </pc:sldMkLst>
        <pc:spChg chg="mod">
          <ac:chgData name="Anna-Carina Mohrholz" userId="319e8f5a-43d4-4b3d-9ca7-1cc64d2dfc53" providerId="ADAL" clId="{6059A0DB-1F31-4362-B94D-715CC54982EC}" dt="2022-12-02T08:36:09.803" v="7582" actId="6549"/>
          <ac:spMkLst>
            <pc:docMk/>
            <pc:sldMk cId="1805206071" sldId="308"/>
            <ac:spMk id="2" creationId="{CD3991BB-1DBA-DD23-6698-E3B666F57A0B}"/>
          </ac:spMkLst>
        </pc:spChg>
        <pc:spChg chg="add mod">
          <ac:chgData name="Anna-Carina Mohrholz" userId="319e8f5a-43d4-4b3d-9ca7-1cc64d2dfc53" providerId="ADAL" clId="{6059A0DB-1F31-4362-B94D-715CC54982EC}" dt="2022-12-01T14:50:30.166" v="7458" actId="1076"/>
          <ac:spMkLst>
            <pc:docMk/>
            <pc:sldMk cId="1805206071" sldId="308"/>
            <ac:spMk id="3" creationId="{9F34C398-2088-F4E8-8282-63B1DE86EB17}"/>
          </ac:spMkLst>
        </pc:spChg>
        <pc:spChg chg="mod">
          <ac:chgData name="Anna-Carina Mohrholz" userId="319e8f5a-43d4-4b3d-9ca7-1cc64d2dfc53" providerId="ADAL" clId="{6059A0DB-1F31-4362-B94D-715CC54982EC}" dt="2022-12-01T14:49:12.616" v="7443" actId="20577"/>
          <ac:spMkLst>
            <pc:docMk/>
            <pc:sldMk cId="1805206071" sldId="308"/>
            <ac:spMk id="9" creationId="{E67834CF-0CDD-477F-8490-ED932D0F7E02}"/>
          </ac:spMkLst>
        </pc:spChg>
        <pc:spChg chg="mod">
          <ac:chgData name="Anna-Carina Mohrholz" userId="319e8f5a-43d4-4b3d-9ca7-1cc64d2dfc53" providerId="ADAL" clId="{6059A0DB-1F31-4362-B94D-715CC54982EC}" dt="2022-12-01T14:48:14.380" v="7440" actId="14100"/>
          <ac:spMkLst>
            <pc:docMk/>
            <pc:sldMk cId="1805206071" sldId="308"/>
            <ac:spMk id="11" creationId="{469A6D6B-69A1-4FF7-A4BD-4C4BC6E53D7D}"/>
          </ac:spMkLst>
        </pc:spChg>
        <pc:spChg chg="del">
          <ac:chgData name="Anna-Carina Mohrholz" userId="319e8f5a-43d4-4b3d-9ca7-1cc64d2dfc53" providerId="ADAL" clId="{6059A0DB-1F31-4362-B94D-715CC54982EC}" dt="2022-11-29T11:05:26.080" v="4490" actId="478"/>
          <ac:spMkLst>
            <pc:docMk/>
            <pc:sldMk cId="1805206071" sldId="308"/>
            <ac:spMk id="16" creationId="{A9B4BD22-AF40-4574-BB02-C00B471C806C}"/>
          </ac:spMkLst>
        </pc:spChg>
        <pc:spChg chg="mod">
          <ac:chgData name="Anna-Carina Mohrholz" userId="319e8f5a-43d4-4b3d-9ca7-1cc64d2dfc53" providerId="ADAL" clId="{6059A0DB-1F31-4362-B94D-715CC54982EC}" dt="2022-12-01T14:48:04.267" v="7438" actId="14100"/>
          <ac:spMkLst>
            <pc:docMk/>
            <pc:sldMk cId="1805206071" sldId="308"/>
            <ac:spMk id="26" creationId="{2F17DC47-0BEE-4ED4-BA6B-A229EF47F4E7}"/>
          </ac:spMkLst>
        </pc:spChg>
        <pc:cxnChg chg="del mod">
          <ac:chgData name="Anna-Carina Mohrholz" userId="319e8f5a-43d4-4b3d-9ca7-1cc64d2dfc53" providerId="ADAL" clId="{6059A0DB-1F31-4362-B94D-715CC54982EC}" dt="2022-12-01T14:47:52.932" v="7436" actId="478"/>
          <ac:cxnSpMkLst>
            <pc:docMk/>
            <pc:sldMk cId="1805206071" sldId="308"/>
            <ac:cxnSpMk id="19" creationId="{E933108B-F2D3-4494-8FFA-2DD52324944A}"/>
          </ac:cxnSpMkLst>
        </pc:cxnChg>
      </pc:sldChg>
      <pc:sldChg chg="addSp modSp add mod">
        <pc:chgData name="Anna-Carina Mohrholz" userId="319e8f5a-43d4-4b3d-9ca7-1cc64d2dfc53" providerId="ADAL" clId="{6059A0DB-1F31-4362-B94D-715CC54982EC}" dt="2022-12-01T14:52:47.300" v="7474" actId="14100"/>
        <pc:sldMkLst>
          <pc:docMk/>
          <pc:sldMk cId="4283798407" sldId="309"/>
        </pc:sldMkLst>
        <pc:spChg chg="mod">
          <ac:chgData name="Anna-Carina Mohrholz" userId="319e8f5a-43d4-4b3d-9ca7-1cc64d2dfc53" providerId="ADAL" clId="{6059A0DB-1F31-4362-B94D-715CC54982EC}" dt="2022-11-29T13:34:10.976" v="5505" actId="6549"/>
          <ac:spMkLst>
            <pc:docMk/>
            <pc:sldMk cId="4283798407" sldId="309"/>
            <ac:spMk id="2" creationId="{D5CEC4C7-A977-DB7C-914C-3D89A880496D}"/>
          </ac:spMkLst>
        </pc:spChg>
        <pc:spChg chg="add mod">
          <ac:chgData name="Anna-Carina Mohrholz" userId="319e8f5a-43d4-4b3d-9ca7-1cc64d2dfc53" providerId="ADAL" clId="{6059A0DB-1F31-4362-B94D-715CC54982EC}" dt="2022-11-29T14:15:04.754" v="5992" actId="20577"/>
          <ac:spMkLst>
            <pc:docMk/>
            <pc:sldMk cId="4283798407" sldId="309"/>
            <ac:spMk id="3" creationId="{554E86BA-5D88-B62D-B2D9-35B50F48B6D3}"/>
          </ac:spMkLst>
        </pc:spChg>
        <pc:spChg chg="mod">
          <ac:chgData name="Anna-Carina Mohrholz" userId="319e8f5a-43d4-4b3d-9ca7-1cc64d2dfc53" providerId="ADAL" clId="{6059A0DB-1F31-4362-B94D-715CC54982EC}" dt="2022-12-01T14:52:39.405" v="7472" actId="255"/>
          <ac:spMkLst>
            <pc:docMk/>
            <pc:sldMk cId="4283798407" sldId="309"/>
            <ac:spMk id="13" creationId="{221D9760-F645-4927-B7C4-E88AC4F46B5D}"/>
          </ac:spMkLst>
        </pc:spChg>
        <pc:spChg chg="mod">
          <ac:chgData name="Anna-Carina Mohrholz" userId="319e8f5a-43d4-4b3d-9ca7-1cc64d2dfc53" providerId="ADAL" clId="{6059A0DB-1F31-4362-B94D-715CC54982EC}" dt="2022-11-29T13:34:28.214" v="5510"/>
          <ac:spMkLst>
            <pc:docMk/>
            <pc:sldMk cId="4283798407" sldId="309"/>
            <ac:spMk id="17" creationId="{5B95716E-C3DF-4A56-8AB6-C63D97FF3F2A}"/>
          </ac:spMkLst>
        </pc:spChg>
        <pc:spChg chg="mod">
          <ac:chgData name="Anna-Carina Mohrholz" userId="319e8f5a-43d4-4b3d-9ca7-1cc64d2dfc53" providerId="ADAL" clId="{6059A0DB-1F31-4362-B94D-715CC54982EC}" dt="2022-12-01T14:52:47.300" v="7474" actId="14100"/>
          <ac:spMkLst>
            <pc:docMk/>
            <pc:sldMk cId="4283798407" sldId="309"/>
            <ac:spMk id="26" creationId="{2F17DC47-0BEE-4ED4-BA6B-A229EF47F4E7}"/>
          </ac:spMkLst>
        </pc:spChg>
      </pc:sldChg>
      <pc:sldChg chg="modSp add mod">
        <pc:chgData name="Anna-Carina Mohrholz" userId="319e8f5a-43d4-4b3d-9ca7-1cc64d2dfc53" providerId="ADAL" clId="{6059A0DB-1F31-4362-B94D-715CC54982EC}" dt="2022-12-02T08:36:25.299" v="7588" actId="6549"/>
        <pc:sldMkLst>
          <pc:docMk/>
          <pc:sldMk cId="2425229640" sldId="310"/>
        </pc:sldMkLst>
        <pc:spChg chg="mod">
          <ac:chgData name="Anna-Carina Mohrholz" userId="319e8f5a-43d4-4b3d-9ca7-1cc64d2dfc53" providerId="ADAL" clId="{6059A0DB-1F31-4362-B94D-715CC54982EC}" dt="2022-12-02T08:36:25.299" v="7588" actId="6549"/>
          <ac:spMkLst>
            <pc:docMk/>
            <pc:sldMk cId="2425229640" sldId="310"/>
            <ac:spMk id="3" creationId="{00B061C5-57E9-0F8F-3255-5F97B98EBAC2}"/>
          </ac:spMkLst>
        </pc:spChg>
        <pc:spChg chg="mod">
          <ac:chgData name="Anna-Carina Mohrholz" userId="319e8f5a-43d4-4b3d-9ca7-1cc64d2dfc53" providerId="ADAL" clId="{6059A0DB-1F31-4362-B94D-715CC54982EC}" dt="2022-11-29T13:41:42.149" v="5677"/>
          <ac:spMkLst>
            <pc:docMk/>
            <pc:sldMk cId="2425229640" sldId="310"/>
            <ac:spMk id="4" creationId="{EF2544E8-0E50-6106-6343-AB2F5DF79290}"/>
          </ac:spMkLst>
        </pc:spChg>
        <pc:spChg chg="mod">
          <ac:chgData name="Anna-Carina Mohrholz" userId="319e8f5a-43d4-4b3d-9ca7-1cc64d2dfc53" providerId="ADAL" clId="{6059A0DB-1F31-4362-B94D-715CC54982EC}" dt="2022-11-29T13:41:48.416" v="5678"/>
          <ac:spMkLst>
            <pc:docMk/>
            <pc:sldMk cId="2425229640" sldId="310"/>
            <ac:spMk id="19" creationId="{35205F04-7CF5-4352-8CD0-F5896BEA4676}"/>
          </ac:spMkLst>
        </pc:spChg>
        <pc:spChg chg="mod">
          <ac:chgData name="Anna-Carina Mohrholz" userId="319e8f5a-43d4-4b3d-9ca7-1cc64d2dfc53" providerId="ADAL" clId="{6059A0DB-1F31-4362-B94D-715CC54982EC}" dt="2022-12-01T14:50:47.772" v="7459" actId="13926"/>
          <ac:spMkLst>
            <pc:docMk/>
            <pc:sldMk cId="2425229640" sldId="310"/>
            <ac:spMk id="21" creationId="{0552E255-CDC8-4241-A53C-8D6B695529F7}"/>
          </ac:spMkLst>
        </pc:spChg>
        <pc:spChg chg="mod">
          <ac:chgData name="Anna-Carina Mohrholz" userId="319e8f5a-43d4-4b3d-9ca7-1cc64d2dfc53" providerId="ADAL" clId="{6059A0DB-1F31-4362-B94D-715CC54982EC}" dt="2022-12-01T14:51:02.115" v="7462" actId="13926"/>
          <ac:spMkLst>
            <pc:docMk/>
            <pc:sldMk cId="2425229640" sldId="310"/>
            <ac:spMk id="22" creationId="{2684FE20-494A-4234-92BC-80D6F9C81166}"/>
          </ac:spMkLst>
        </pc:spChg>
        <pc:spChg chg="mod">
          <ac:chgData name="Anna-Carina Mohrholz" userId="319e8f5a-43d4-4b3d-9ca7-1cc64d2dfc53" providerId="ADAL" clId="{6059A0DB-1F31-4362-B94D-715CC54982EC}" dt="2022-12-01T14:50:54.834" v="7461" actId="13926"/>
          <ac:spMkLst>
            <pc:docMk/>
            <pc:sldMk cId="2425229640" sldId="310"/>
            <ac:spMk id="23" creationId="{C3E76256-EFFC-424A-8F27-6FBAD351A852}"/>
          </ac:spMkLst>
        </pc:spChg>
        <pc:spChg chg="mod">
          <ac:chgData name="Anna-Carina Mohrholz" userId="319e8f5a-43d4-4b3d-9ca7-1cc64d2dfc53" providerId="ADAL" clId="{6059A0DB-1F31-4362-B94D-715CC54982EC}" dt="2022-12-01T14:51:05.015" v="7463" actId="13926"/>
          <ac:spMkLst>
            <pc:docMk/>
            <pc:sldMk cId="2425229640" sldId="310"/>
            <ac:spMk id="24" creationId="{98AD8A48-F95F-4FC4-8EC5-3276C3FA5CDD}"/>
          </ac:spMkLst>
        </pc:spChg>
      </pc:sldChg>
      <pc:sldChg chg="delSp modSp add mod">
        <pc:chgData name="Anna-Carina Mohrholz" userId="319e8f5a-43d4-4b3d-9ca7-1cc64d2dfc53" providerId="ADAL" clId="{6059A0DB-1F31-4362-B94D-715CC54982EC}" dt="2022-12-02T13:10:14.457" v="10272" actId="20577"/>
        <pc:sldMkLst>
          <pc:docMk/>
          <pc:sldMk cId="2958584010" sldId="311"/>
        </pc:sldMkLst>
        <pc:spChg chg="mod">
          <ac:chgData name="Anna-Carina Mohrholz" userId="319e8f5a-43d4-4b3d-9ca7-1cc64d2dfc53" providerId="ADAL" clId="{6059A0DB-1F31-4362-B94D-715CC54982EC}" dt="2022-12-02T13:10:14.457" v="10272" actId="20577"/>
          <ac:spMkLst>
            <pc:docMk/>
            <pc:sldMk cId="2958584010" sldId="311"/>
            <ac:spMk id="18" creationId="{CEC95C44-CF70-46D7-A306-29B9C9581E28}"/>
          </ac:spMkLst>
        </pc:spChg>
        <pc:spChg chg="mod">
          <ac:chgData name="Anna-Carina Mohrholz" userId="319e8f5a-43d4-4b3d-9ca7-1cc64d2dfc53" providerId="ADAL" clId="{6059A0DB-1F31-4362-B94D-715CC54982EC}" dt="2022-12-02T12:07:22.720" v="8574" actId="14100"/>
          <ac:spMkLst>
            <pc:docMk/>
            <pc:sldMk cId="2958584010" sldId="311"/>
            <ac:spMk id="20" creationId="{7A122277-F1EE-44AF-B366-58D8A03483E3}"/>
          </ac:spMkLst>
        </pc:spChg>
        <pc:spChg chg="mod">
          <ac:chgData name="Anna-Carina Mohrholz" userId="319e8f5a-43d4-4b3d-9ca7-1cc64d2dfc53" providerId="ADAL" clId="{6059A0DB-1F31-4362-B94D-715CC54982EC}" dt="2022-12-02T12:32:39.367" v="9004" actId="1076"/>
          <ac:spMkLst>
            <pc:docMk/>
            <pc:sldMk cId="2958584010" sldId="311"/>
            <ac:spMk id="35" creationId="{2331AF5D-185B-4C11-B6D5-62AE95283D33}"/>
          </ac:spMkLst>
        </pc:spChg>
        <pc:spChg chg="del">
          <ac:chgData name="Anna-Carina Mohrholz" userId="319e8f5a-43d4-4b3d-9ca7-1cc64d2dfc53" providerId="ADAL" clId="{6059A0DB-1F31-4362-B94D-715CC54982EC}" dt="2022-12-02T12:32:28.556" v="9001" actId="478"/>
          <ac:spMkLst>
            <pc:docMk/>
            <pc:sldMk cId="2958584010" sldId="311"/>
            <ac:spMk id="36" creationId="{9EC60D4C-80A1-46AD-8739-A4832763C09C}"/>
          </ac:spMkLst>
        </pc:spChg>
        <pc:spChg chg="mod">
          <ac:chgData name="Anna-Carina Mohrholz" userId="319e8f5a-43d4-4b3d-9ca7-1cc64d2dfc53" providerId="ADAL" clId="{6059A0DB-1F31-4362-B94D-715CC54982EC}" dt="2022-12-02T12:32:58.688" v="9007" actId="1076"/>
          <ac:spMkLst>
            <pc:docMk/>
            <pc:sldMk cId="2958584010" sldId="311"/>
            <ac:spMk id="53" creationId="{CEC95C44-CF70-46D7-A306-29B9C9581E28}"/>
          </ac:spMkLst>
        </pc:spChg>
        <pc:spChg chg="mod">
          <ac:chgData name="Anna-Carina Mohrholz" userId="319e8f5a-43d4-4b3d-9ca7-1cc64d2dfc53" providerId="ADAL" clId="{6059A0DB-1F31-4362-B94D-715CC54982EC}" dt="2022-12-02T12:32:53.957" v="9006" actId="1076"/>
          <ac:spMkLst>
            <pc:docMk/>
            <pc:sldMk cId="2958584010" sldId="311"/>
            <ac:spMk id="54" creationId="{CEC95C44-CF70-46D7-A306-29B9C9581E28}"/>
          </ac:spMkLst>
        </pc:spChg>
        <pc:spChg chg="del">
          <ac:chgData name="Anna-Carina Mohrholz" userId="319e8f5a-43d4-4b3d-9ca7-1cc64d2dfc53" providerId="ADAL" clId="{6059A0DB-1F31-4362-B94D-715CC54982EC}" dt="2022-12-02T12:32:09.272" v="8999" actId="478"/>
          <ac:spMkLst>
            <pc:docMk/>
            <pc:sldMk cId="2958584010" sldId="311"/>
            <ac:spMk id="56" creationId="{CEC95C44-CF70-46D7-A306-29B9C9581E28}"/>
          </ac:spMkLst>
        </pc:spChg>
        <pc:grpChg chg="mod">
          <ac:chgData name="Anna-Carina Mohrholz" userId="319e8f5a-43d4-4b3d-9ca7-1cc64d2dfc53" providerId="ADAL" clId="{6059A0DB-1F31-4362-B94D-715CC54982EC}" dt="2022-12-02T12:32:31.984" v="9003" actId="1076"/>
          <ac:grpSpMkLst>
            <pc:docMk/>
            <pc:sldMk cId="2958584010" sldId="311"/>
            <ac:grpSpMk id="60" creationId="{00000000-0000-0000-0000-000000000000}"/>
          </ac:grpSpMkLst>
        </pc:grpChg>
        <pc:cxnChg chg="mod">
          <ac:chgData name="Anna-Carina Mohrholz" userId="319e8f5a-43d4-4b3d-9ca7-1cc64d2dfc53" providerId="ADAL" clId="{6059A0DB-1F31-4362-B94D-715CC54982EC}" dt="2022-12-02T12:32:44.258" v="9005" actId="1076"/>
          <ac:cxnSpMkLst>
            <pc:docMk/>
            <pc:sldMk cId="2958584010" sldId="311"/>
            <ac:cxnSpMk id="40" creationId="{47E1791C-5750-4189-BF78-126948F2482F}"/>
          </ac:cxnSpMkLst>
        </pc:cxnChg>
        <pc:cxnChg chg="del">
          <ac:chgData name="Anna-Carina Mohrholz" userId="319e8f5a-43d4-4b3d-9ca7-1cc64d2dfc53" providerId="ADAL" clId="{6059A0DB-1F31-4362-B94D-715CC54982EC}" dt="2022-12-02T12:32:22.026" v="9000" actId="478"/>
          <ac:cxnSpMkLst>
            <pc:docMk/>
            <pc:sldMk cId="2958584010" sldId="311"/>
            <ac:cxnSpMk id="41" creationId="{43F31C3A-DA7D-4666-A178-14272DF67340}"/>
          </ac:cxnSpMkLst>
        </pc:cxnChg>
      </pc:sldChg>
      <pc:sldChg chg="delSp modSp add mod ord">
        <pc:chgData name="Anna-Carina Mohrholz" userId="319e8f5a-43d4-4b3d-9ca7-1cc64d2dfc53" providerId="ADAL" clId="{6059A0DB-1F31-4362-B94D-715CC54982EC}" dt="2022-12-02T12:09:55.328" v="8624" actId="14100"/>
        <pc:sldMkLst>
          <pc:docMk/>
          <pc:sldMk cId="432532922" sldId="312"/>
        </pc:sldMkLst>
        <pc:spChg chg="mod">
          <ac:chgData name="Anna-Carina Mohrholz" userId="319e8f5a-43d4-4b3d-9ca7-1cc64d2dfc53" providerId="ADAL" clId="{6059A0DB-1F31-4362-B94D-715CC54982EC}" dt="2022-12-02T12:09:55.328" v="8624" actId="14100"/>
          <ac:spMkLst>
            <pc:docMk/>
            <pc:sldMk cId="432532922" sldId="312"/>
            <ac:spMk id="18" creationId="{CEC95C44-CF70-46D7-A306-29B9C9581E28}"/>
          </ac:spMkLst>
        </pc:spChg>
        <pc:spChg chg="mod">
          <ac:chgData name="Anna-Carina Mohrholz" userId="319e8f5a-43d4-4b3d-9ca7-1cc64d2dfc53" providerId="ADAL" clId="{6059A0DB-1F31-4362-B94D-715CC54982EC}" dt="2022-12-02T08:47:37.135" v="8200" actId="14100"/>
          <ac:spMkLst>
            <pc:docMk/>
            <pc:sldMk cId="432532922" sldId="312"/>
            <ac:spMk id="20" creationId="{7A122277-F1EE-44AF-B366-58D8A03483E3}"/>
          </ac:spMkLst>
        </pc:spChg>
        <pc:spChg chg="mod">
          <ac:chgData name="Anna-Carina Mohrholz" userId="319e8f5a-43d4-4b3d-9ca7-1cc64d2dfc53" providerId="ADAL" clId="{6059A0DB-1F31-4362-B94D-715CC54982EC}" dt="2022-12-02T12:08:20.534" v="8614" actId="1076"/>
          <ac:spMkLst>
            <pc:docMk/>
            <pc:sldMk cId="432532922" sldId="312"/>
            <ac:spMk id="34" creationId="{9719E5EB-F7ED-46CF-A432-A192A390397F}"/>
          </ac:spMkLst>
        </pc:spChg>
        <pc:spChg chg="mod">
          <ac:chgData name="Anna-Carina Mohrholz" userId="319e8f5a-43d4-4b3d-9ca7-1cc64d2dfc53" providerId="ADAL" clId="{6059A0DB-1F31-4362-B94D-715CC54982EC}" dt="2022-12-02T12:08:29.660" v="8615" actId="1076"/>
          <ac:spMkLst>
            <pc:docMk/>
            <pc:sldMk cId="432532922" sldId="312"/>
            <ac:spMk id="35" creationId="{2331AF5D-185B-4C11-B6D5-62AE95283D33}"/>
          </ac:spMkLst>
        </pc:spChg>
        <pc:spChg chg="mod">
          <ac:chgData name="Anna-Carina Mohrholz" userId="319e8f5a-43d4-4b3d-9ca7-1cc64d2dfc53" providerId="ADAL" clId="{6059A0DB-1F31-4362-B94D-715CC54982EC}" dt="2022-12-02T12:08:35.619" v="8616" actId="1076"/>
          <ac:spMkLst>
            <pc:docMk/>
            <pc:sldMk cId="432532922" sldId="312"/>
            <ac:spMk id="36" creationId="{9EC60D4C-80A1-46AD-8739-A4832763C09C}"/>
          </ac:spMkLst>
        </pc:spChg>
        <pc:spChg chg="del">
          <ac:chgData name="Anna-Carina Mohrholz" userId="319e8f5a-43d4-4b3d-9ca7-1cc64d2dfc53" providerId="ADAL" clId="{6059A0DB-1F31-4362-B94D-715CC54982EC}" dt="2022-12-02T12:05:08.703" v="8551" actId="478"/>
          <ac:spMkLst>
            <pc:docMk/>
            <pc:sldMk cId="432532922" sldId="312"/>
            <ac:spMk id="37" creationId="{C16E2E28-3930-4062-833B-FCB266F16906}"/>
          </ac:spMkLst>
        </pc:spChg>
        <pc:spChg chg="mod">
          <ac:chgData name="Anna-Carina Mohrholz" userId="319e8f5a-43d4-4b3d-9ca7-1cc64d2dfc53" providerId="ADAL" clId="{6059A0DB-1F31-4362-B94D-715CC54982EC}" dt="2022-12-02T12:09:29.002" v="8621" actId="1076"/>
          <ac:spMkLst>
            <pc:docMk/>
            <pc:sldMk cId="432532922" sldId="312"/>
            <ac:spMk id="53" creationId="{CEC95C44-CF70-46D7-A306-29B9C9581E28}"/>
          </ac:spMkLst>
        </pc:spChg>
        <pc:spChg chg="mod">
          <ac:chgData name="Anna-Carina Mohrholz" userId="319e8f5a-43d4-4b3d-9ca7-1cc64d2dfc53" providerId="ADAL" clId="{6059A0DB-1F31-4362-B94D-715CC54982EC}" dt="2022-12-02T12:09:35.855" v="8622" actId="1076"/>
          <ac:spMkLst>
            <pc:docMk/>
            <pc:sldMk cId="432532922" sldId="312"/>
            <ac:spMk id="54" creationId="{CEC95C44-CF70-46D7-A306-29B9C9581E28}"/>
          </ac:spMkLst>
        </pc:spChg>
        <pc:spChg chg="del">
          <ac:chgData name="Anna-Carina Mohrholz" userId="319e8f5a-43d4-4b3d-9ca7-1cc64d2dfc53" providerId="ADAL" clId="{6059A0DB-1F31-4362-B94D-715CC54982EC}" dt="2022-12-02T12:05:01.222" v="8549" actId="478"/>
          <ac:spMkLst>
            <pc:docMk/>
            <pc:sldMk cId="432532922" sldId="312"/>
            <ac:spMk id="56" creationId="{CEC95C44-CF70-46D7-A306-29B9C9581E28}"/>
          </ac:spMkLst>
        </pc:spChg>
        <pc:grpChg chg="mod">
          <ac:chgData name="Anna-Carina Mohrholz" userId="319e8f5a-43d4-4b3d-9ca7-1cc64d2dfc53" providerId="ADAL" clId="{6059A0DB-1F31-4362-B94D-715CC54982EC}" dt="2022-12-02T12:06:27.282" v="8566" actId="1076"/>
          <ac:grpSpMkLst>
            <pc:docMk/>
            <pc:sldMk cId="432532922" sldId="312"/>
            <ac:grpSpMk id="32" creationId="{A85E185C-582C-4309-9317-E375A4DFD25B}"/>
          </ac:grpSpMkLst>
        </pc:grpChg>
        <pc:grpChg chg="mod">
          <ac:chgData name="Anna-Carina Mohrholz" userId="319e8f5a-43d4-4b3d-9ca7-1cc64d2dfc53" providerId="ADAL" clId="{6059A0DB-1F31-4362-B94D-715CC54982EC}" dt="2022-12-02T12:08:09.146" v="8613" actId="1076"/>
          <ac:grpSpMkLst>
            <pc:docMk/>
            <pc:sldMk cId="432532922" sldId="312"/>
            <ac:grpSpMk id="60" creationId="{00000000-0000-0000-0000-000000000000}"/>
          </ac:grpSpMkLst>
        </pc:grpChg>
        <pc:cxnChg chg="mod">
          <ac:chgData name="Anna-Carina Mohrholz" userId="319e8f5a-43d4-4b3d-9ca7-1cc64d2dfc53" providerId="ADAL" clId="{6059A0DB-1F31-4362-B94D-715CC54982EC}" dt="2022-12-02T12:08:50.841" v="8617" actId="1076"/>
          <ac:cxnSpMkLst>
            <pc:docMk/>
            <pc:sldMk cId="432532922" sldId="312"/>
            <ac:cxnSpMk id="39" creationId="{D9D88F3A-D7EB-4EA4-8314-5C716079DD5E}"/>
          </ac:cxnSpMkLst>
        </pc:cxnChg>
        <pc:cxnChg chg="mod">
          <ac:chgData name="Anna-Carina Mohrholz" userId="319e8f5a-43d4-4b3d-9ca7-1cc64d2dfc53" providerId="ADAL" clId="{6059A0DB-1F31-4362-B94D-715CC54982EC}" dt="2022-12-02T12:09:03.918" v="8618" actId="1076"/>
          <ac:cxnSpMkLst>
            <pc:docMk/>
            <pc:sldMk cId="432532922" sldId="312"/>
            <ac:cxnSpMk id="40" creationId="{47E1791C-5750-4189-BF78-126948F2482F}"/>
          </ac:cxnSpMkLst>
        </pc:cxnChg>
        <pc:cxnChg chg="mod">
          <ac:chgData name="Anna-Carina Mohrholz" userId="319e8f5a-43d4-4b3d-9ca7-1cc64d2dfc53" providerId="ADAL" clId="{6059A0DB-1F31-4362-B94D-715CC54982EC}" dt="2022-12-02T12:09:10.129" v="8619" actId="1076"/>
          <ac:cxnSpMkLst>
            <pc:docMk/>
            <pc:sldMk cId="432532922" sldId="312"/>
            <ac:cxnSpMk id="41" creationId="{43F31C3A-DA7D-4666-A178-14272DF67340}"/>
          </ac:cxnSpMkLst>
        </pc:cxnChg>
        <pc:cxnChg chg="del">
          <ac:chgData name="Anna-Carina Mohrholz" userId="319e8f5a-43d4-4b3d-9ca7-1cc64d2dfc53" providerId="ADAL" clId="{6059A0DB-1F31-4362-B94D-715CC54982EC}" dt="2022-12-02T12:05:05.589" v="8550" actId="478"/>
          <ac:cxnSpMkLst>
            <pc:docMk/>
            <pc:sldMk cId="432532922" sldId="312"/>
            <ac:cxnSpMk id="43" creationId="{7F877226-4C8A-41E8-B9B9-3F51A714D04E}"/>
          </ac:cxnSpMkLst>
        </pc:cxnChg>
        <pc:cxnChg chg="mod">
          <ac:chgData name="Anna-Carina Mohrholz" userId="319e8f5a-43d4-4b3d-9ca7-1cc64d2dfc53" providerId="ADAL" clId="{6059A0DB-1F31-4362-B94D-715CC54982EC}" dt="2022-12-02T12:06:30.321" v="8567" actId="1076"/>
          <ac:cxnSpMkLst>
            <pc:docMk/>
            <pc:sldMk cId="432532922" sldId="312"/>
            <ac:cxnSpMk id="58" creationId="{F8EAA40C-2FC5-4206-8B39-29B579CF9E93}"/>
          </ac:cxnSpMkLst>
        </pc:cxnChg>
      </pc:sldChg>
      <pc:sldChg chg="modSp add mod">
        <pc:chgData name="Anna-Carina Mohrholz" userId="319e8f5a-43d4-4b3d-9ca7-1cc64d2dfc53" providerId="ADAL" clId="{6059A0DB-1F31-4362-B94D-715CC54982EC}" dt="2022-12-02T13:05:25.381" v="10204" actId="20577"/>
        <pc:sldMkLst>
          <pc:docMk/>
          <pc:sldMk cId="256378703" sldId="313"/>
        </pc:sldMkLst>
        <pc:spChg chg="mod">
          <ac:chgData name="Anna-Carina Mohrholz" userId="319e8f5a-43d4-4b3d-9ca7-1cc64d2dfc53" providerId="ADAL" clId="{6059A0DB-1F31-4362-B94D-715CC54982EC}" dt="2022-12-02T12:54:46.563" v="9672" actId="14100"/>
          <ac:spMkLst>
            <pc:docMk/>
            <pc:sldMk cId="256378703" sldId="313"/>
            <ac:spMk id="7" creationId="{339E396A-D64E-4504-8899-469321377C92}"/>
          </ac:spMkLst>
        </pc:spChg>
        <pc:spChg chg="mod">
          <ac:chgData name="Anna-Carina Mohrholz" userId="319e8f5a-43d4-4b3d-9ca7-1cc64d2dfc53" providerId="ADAL" clId="{6059A0DB-1F31-4362-B94D-715CC54982EC}" dt="2022-12-02T13:05:25.381" v="10204" actId="20577"/>
          <ac:spMkLst>
            <pc:docMk/>
            <pc:sldMk cId="256378703" sldId="313"/>
            <ac:spMk id="26" creationId="{2F17DC47-0BEE-4ED4-BA6B-A229EF47F4E7}"/>
          </ac:spMkLst>
        </pc:spChg>
      </pc:sldChg>
      <pc:sldChg chg="addSp delSp modSp add mod">
        <pc:chgData name="Anna-Carina Mohrholz" userId="319e8f5a-43d4-4b3d-9ca7-1cc64d2dfc53" providerId="ADAL" clId="{6059A0DB-1F31-4362-B94D-715CC54982EC}" dt="2022-12-02T13:07:09.144" v="10207" actId="20577"/>
        <pc:sldMkLst>
          <pc:docMk/>
          <pc:sldMk cId="1367029330" sldId="314"/>
        </pc:sldMkLst>
        <pc:spChg chg="add mod">
          <ac:chgData name="Anna-Carina Mohrholz" userId="319e8f5a-43d4-4b3d-9ca7-1cc64d2dfc53" providerId="ADAL" clId="{6059A0DB-1F31-4362-B94D-715CC54982EC}" dt="2022-12-02T13:07:09.144" v="10207" actId="20577"/>
          <ac:spMkLst>
            <pc:docMk/>
            <pc:sldMk cId="1367029330" sldId="314"/>
            <ac:spMk id="2" creationId="{86351AB2-7D38-B3C5-F351-72FE19B2F9AF}"/>
          </ac:spMkLst>
        </pc:spChg>
        <pc:spChg chg="del">
          <ac:chgData name="Anna-Carina Mohrholz" userId="319e8f5a-43d4-4b3d-9ca7-1cc64d2dfc53" providerId="ADAL" clId="{6059A0DB-1F31-4362-B94D-715CC54982EC}" dt="2022-12-02T13:03:13.420" v="10104" actId="478"/>
          <ac:spMkLst>
            <pc:docMk/>
            <pc:sldMk cId="1367029330" sldId="314"/>
            <ac:spMk id="26" creationId="{2F17DC47-0BEE-4ED4-BA6B-A229EF47F4E7}"/>
          </ac:spMkLst>
        </pc:spChg>
      </pc:sldChg>
      <pc:sldChg chg="modSp add mod">
        <pc:chgData name="Anna-Carina Mohrholz" userId="319e8f5a-43d4-4b3d-9ca7-1cc64d2dfc53" providerId="ADAL" clId="{6059A0DB-1F31-4362-B94D-715CC54982EC}" dt="2022-12-02T12:53:43.621" v="9666" actId="6549"/>
        <pc:sldMkLst>
          <pc:docMk/>
          <pc:sldMk cId="173330246" sldId="315"/>
        </pc:sldMkLst>
        <pc:spChg chg="mod">
          <ac:chgData name="Anna-Carina Mohrholz" userId="319e8f5a-43d4-4b3d-9ca7-1cc64d2dfc53" providerId="ADAL" clId="{6059A0DB-1F31-4362-B94D-715CC54982EC}" dt="2022-12-02T12:36:16.818" v="9012" actId="14100"/>
          <ac:spMkLst>
            <pc:docMk/>
            <pc:sldMk cId="173330246" sldId="315"/>
            <ac:spMk id="7" creationId="{339E396A-D64E-4504-8899-469321377C92}"/>
          </ac:spMkLst>
        </pc:spChg>
        <pc:spChg chg="mod">
          <ac:chgData name="Anna-Carina Mohrholz" userId="319e8f5a-43d4-4b3d-9ca7-1cc64d2dfc53" providerId="ADAL" clId="{6059A0DB-1F31-4362-B94D-715CC54982EC}" dt="2022-12-02T12:53:43.621" v="9666" actId="6549"/>
          <ac:spMkLst>
            <pc:docMk/>
            <pc:sldMk cId="173330246" sldId="315"/>
            <ac:spMk id="26" creationId="{2F17DC47-0BEE-4ED4-BA6B-A229EF47F4E7}"/>
          </ac:spMkLst>
        </pc:spChg>
      </pc:sldChg>
      <pc:sldChg chg="modSp add mod">
        <pc:chgData name="Anna-Carina Mohrholz" userId="319e8f5a-43d4-4b3d-9ca7-1cc64d2dfc53" providerId="ADAL" clId="{6059A0DB-1F31-4362-B94D-715CC54982EC}" dt="2022-12-02T12:54:13.048" v="9670" actId="14100"/>
        <pc:sldMkLst>
          <pc:docMk/>
          <pc:sldMk cId="2781132999" sldId="316"/>
        </pc:sldMkLst>
        <pc:spChg chg="mod">
          <ac:chgData name="Anna-Carina Mohrholz" userId="319e8f5a-43d4-4b3d-9ca7-1cc64d2dfc53" providerId="ADAL" clId="{6059A0DB-1F31-4362-B94D-715CC54982EC}" dt="2022-12-02T12:54:13.048" v="9670" actId="14100"/>
          <ac:spMkLst>
            <pc:docMk/>
            <pc:sldMk cId="2781132999" sldId="316"/>
            <ac:spMk id="26" creationId="{2F17DC47-0BEE-4ED4-BA6B-A229EF47F4E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97D53-4A8A-494B-BAB4-1DCCE438D291}" type="datetimeFigureOut">
              <a:rPr lang="es-ES" smtClean="0"/>
              <a:pPr/>
              <a:t>15/02/2023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41577-C281-4386-895D-15B7A289BE96}" type="slidenum">
              <a:rPr lang="es-ES" smtClean="0"/>
              <a:pPr/>
              <a:t>‹N›</a:t>
            </a:fld>
            <a:endParaRPr lang="es-ES"/>
          </a:p>
        </p:txBody>
      </p:sp>
    </p:spTree>
    <p:extLst>
      <p:ext uri="{BB962C8B-B14F-4D97-AF65-F5344CB8AC3E}">
        <p14:creationId xmlns:p14="http://schemas.microsoft.com/office/powerpoint/2010/main" val="179864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F904BC5-3785-99F0-4C3E-372CCA0ADACA}"/>
              </a:ext>
            </a:extLst>
          </p:cNvPr>
          <p:cNvSpPr>
            <a:spLocks noGrp="1"/>
          </p:cNvSpPr>
          <p:nvPr>
            <p:ph type="sldNum" sz="quarter" idx="12"/>
          </p:nvPr>
        </p:nvSpPr>
        <p:spPr>
          <a:xfrm>
            <a:off x="8610600" y="6356350"/>
            <a:ext cx="2743200" cy="365125"/>
          </a:xfrm>
          <a:prstGeom prst="rect">
            <a:avLst/>
          </a:prstGeom>
        </p:spPr>
        <p:txBody>
          <a:bodyPr/>
          <a:lstStyle/>
          <a:p>
            <a:fld id="{C0B24B87-E8BE-4934-B11D-A8C6E2CFA065}" type="slidenum">
              <a:rPr lang="es-ES" smtClean="0"/>
              <a:pPr/>
              <a:t>‹N›</a:t>
            </a:fld>
            <a:endParaRPr lang="es-ES"/>
          </a:p>
        </p:txBody>
      </p:sp>
    </p:spTree>
    <p:extLst>
      <p:ext uri="{BB962C8B-B14F-4D97-AF65-F5344CB8AC3E}">
        <p14:creationId xmlns:p14="http://schemas.microsoft.com/office/powerpoint/2010/main" val="5550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4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01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937585"/>
            <a:chOff x="607443" y="5723662"/>
            <a:chExt cx="10977114" cy="937585"/>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076600"/>
              <a:ext cx="8077018" cy="584647"/>
            </a:xfrm>
            <a:prstGeom prst="rect">
              <a:avLst/>
            </a:prstGeom>
            <a:noFill/>
          </p:spPr>
          <p:txBody>
            <a:bodyPr wrap="square">
              <a:spAutoFit/>
            </a:bodyPr>
            <a:lstStyle/>
            <a:p>
              <a:pPr marL="0" algn="just">
                <a:lnSpc>
                  <a:spcPts val="1300"/>
                </a:lnSpc>
              </a:pPr>
              <a:r>
                <a:rPr lang="en-US" sz="1000" spc="0" dirty="0">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6" name="Rectángulo 16">
            <a:extLst>
              <a:ext uri="{FF2B5EF4-FFF2-40B4-BE49-F238E27FC236}">
                <a16:creationId xmlns:a16="http://schemas.microsoft.com/office/drawing/2014/main" id="{6C22A4A0-2128-487B-AE6F-49AE9BB609B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5611334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ED38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4DE796FA-BC0F-4F02-9B76-DCFBE04C4F2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E36AD618-81CC-4B24-9BF1-964D446194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1A60B7BF-557D-4184-8BFB-A32CF1323BE9}"/>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6309FB66-EE48-4BEC-B716-3066D4EE870C}"/>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8460579C-B3BC-4EA1-9039-970EC470291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A1264C71-4DD3-469A-851B-0CEA7C98807E}"/>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3FF72DCD-613A-4EC7-BBB9-7BAB228CD1D9}"/>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2BF8632-A83C-4AF6-8227-19145389298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3AEC38C-EC07-43BB-9467-FD329E5E8FAD}"/>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0EF6C728-A1C9-41E6-8402-00E1ADA19574}"/>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24F4C8E2-3E79-47D2-9E97-808007D8FB5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C964EE51-6384-46B6-9B8B-F7270720D7D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A393D1E5-CB29-4941-9FD4-E21DBBF86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19538932"/>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14F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3D9BAF6C-6E99-4F0A-A486-89D5E801C90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40B02AA-EA79-44D0-8D5E-274D0BBDD35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0380837-ED4B-40B2-829F-2EDDDC102277}"/>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E5DC8FAC-2D05-45C1-91EB-209DFB48D49E}"/>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74B688D-9AA7-4693-A8AD-892918DC8243}"/>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C39D9488-CDD8-40C8-9849-E12FE1548E2F}"/>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4453C07-4483-42FF-8C41-637DFFB149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CFD91A2-E03C-4FDE-98FB-C2B6C00FA01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C6D7F8AE-9A45-4730-955F-1F39542D5D5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463D122-E53E-44A8-A700-3D0143617A5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5112D1D-6F35-406A-B3AD-4DFFE44F8118}"/>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83C8875-9080-44AB-B501-85634F2D8C00}"/>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C6F75AB0-7E96-4E73-9606-BFF52FB2376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13334617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5" name="Rectángulo 16">
            <a:extLst>
              <a:ext uri="{FF2B5EF4-FFF2-40B4-BE49-F238E27FC236}">
                <a16:creationId xmlns:a16="http://schemas.microsoft.com/office/drawing/2014/main" id="{0A8F3DF0-7904-4DC5-8393-7632AE69B978}"/>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081302843"/>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0" name="Imagen 59">
            <a:extLst>
              <a:ext uri="{FF2B5EF4-FFF2-40B4-BE49-F238E27FC236}">
                <a16:creationId xmlns:a16="http://schemas.microsoft.com/office/drawing/2014/main" id="{863C77A9-EEEC-AE3F-070C-50B72983E1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grpSp>
        <p:nvGrpSpPr>
          <p:cNvPr id="16" name="Gruppo 15">
            <a:extLst>
              <a:ext uri="{FF2B5EF4-FFF2-40B4-BE49-F238E27FC236}">
                <a16:creationId xmlns:a16="http://schemas.microsoft.com/office/drawing/2014/main" id="{9CA9D36E-3850-4DAD-A8DA-5D8584B5E4DD}"/>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D261A138-266C-440A-AF59-A4FF2489418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0" name="object 12">
              <a:extLst>
                <a:ext uri="{FF2B5EF4-FFF2-40B4-BE49-F238E27FC236}">
                  <a16:creationId xmlns:a16="http://schemas.microsoft.com/office/drawing/2014/main" id="{F3A3C4EF-2F9D-40E0-9385-08C0AED0E26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2E707F0E-0C5F-4150-B49D-9C744106B1C4}"/>
                </a:ext>
              </a:extLst>
            </p:cNvPr>
            <p:cNvPicPr/>
            <p:nvPr userDrawn="1"/>
          </p:nvPicPr>
          <p:blipFill>
            <a:blip r:embed="rId5"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8040B76-8F94-4C8F-99E2-B5C6A6D70033}"/>
                </a:ext>
              </a:extLst>
            </p:cNvPr>
            <p:cNvPicPr/>
            <p:nvPr userDrawn="1"/>
          </p:nvPicPr>
          <p:blipFill>
            <a:blip r:embed="rId6"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EB628708-6F9C-4763-88A8-74575585E240}"/>
                </a:ext>
              </a:extLst>
            </p:cNvPr>
            <p:cNvPicPr/>
            <p:nvPr userDrawn="1"/>
          </p:nvPicPr>
          <p:blipFill>
            <a:blip r:embed="rId7"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DEED29A6-82CA-45E3-A9A4-DFDF02CBD5E9}"/>
                </a:ext>
              </a:extLst>
            </p:cNvPr>
            <p:cNvPicPr/>
            <p:nvPr userDrawn="1"/>
          </p:nvPicPr>
          <p:blipFill>
            <a:blip r:embed="rId8"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2F7B7B73-31B9-40C0-9542-32A6676DAF93}"/>
                </a:ext>
              </a:extLst>
            </p:cNvPr>
            <p:cNvPicPr/>
            <p:nvPr userDrawn="1"/>
          </p:nvPicPr>
          <p:blipFill>
            <a:blip r:embed="rId9"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B4C7F03D-8102-4B55-B244-1E385FB95B5A}"/>
                </a:ext>
              </a:extLst>
            </p:cNvPr>
            <p:cNvPicPr/>
            <p:nvPr userDrawn="1"/>
          </p:nvPicPr>
          <p:blipFill>
            <a:blip r:embed="rId10"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91A6957-0E5B-40F6-BEDD-62212FA9E701}"/>
                </a:ext>
              </a:extLst>
            </p:cNvPr>
            <p:cNvPicPr/>
            <p:nvPr userDrawn="1"/>
          </p:nvPicPr>
          <p:blipFill>
            <a:blip r:embed="rId6"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02D3E013-A114-4DAD-801D-913966CCD002}"/>
                </a:ext>
              </a:extLst>
            </p:cNvPr>
            <p:cNvPicPr/>
            <p:nvPr userDrawn="1"/>
          </p:nvPicPr>
          <p:blipFill>
            <a:blip r:embed="rId11" cstate="print"/>
            <a:stretch>
              <a:fillRect/>
            </a:stretch>
          </p:blipFill>
          <p:spPr>
            <a:xfrm>
              <a:off x="2754380" y="5799864"/>
              <a:ext cx="152399" cy="152400"/>
            </a:xfrm>
            <a:prstGeom prst="rect">
              <a:avLst/>
            </a:prstGeom>
          </p:spPr>
        </p:pic>
      </p:grpSp>
      <p:sp>
        <p:nvSpPr>
          <p:cNvPr id="29" name="CuadroTexto 51">
            <a:extLst>
              <a:ext uri="{FF2B5EF4-FFF2-40B4-BE49-F238E27FC236}">
                <a16:creationId xmlns:a16="http://schemas.microsoft.com/office/drawing/2014/main" id="{BC4555E8-C305-410F-A8BA-38F52AC2DD2F}"/>
              </a:ext>
            </a:extLst>
          </p:cNvPr>
          <p:cNvSpPr txBox="1"/>
          <p:nvPr userDrawn="1"/>
        </p:nvSpPr>
        <p:spPr>
          <a:xfrm>
            <a:off x="3507539" y="6137560"/>
            <a:ext cx="8077018" cy="584647"/>
          </a:xfrm>
          <a:prstGeom prst="rect">
            <a:avLst/>
          </a:prstGeom>
          <a:noFill/>
        </p:spPr>
        <p:txBody>
          <a:bodyPr wrap="square">
            <a:spAutoFit/>
          </a:bodyPr>
          <a:lstStyle/>
          <a:p>
            <a:pPr marL="0" algn="just">
              <a:lnSpc>
                <a:spcPts val="1300"/>
              </a:lnSpc>
            </a:pPr>
            <a:r>
              <a:rPr lang="en-US" sz="1000" spc="0" dirty="0">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176399797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E48EAF66-EE38-47BE-A48E-04D162BD3A0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2E749461-51F0-4DA4-A581-DE805E2260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AF0B90A-A598-4544-B61E-780279049433}"/>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937BCC8-45C2-4025-8E78-C0B8ED06F0A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61539BEC-8912-45AB-BAB7-6BA9E770AB6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38AEAA46-E9F3-4DBF-A47E-1C786E833D2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67F41002-72C8-46E1-8795-B9B2E9045198}"/>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A83C164-E324-43C1-9E2A-392451D6DD4B}"/>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EB18EAD-3E4F-4472-854B-F1BF2CA062FB}"/>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2DFEC62-289B-4D04-989A-46620532FC9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2152F1-83E9-4D33-AD98-2AB060AC0E2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1B537802-5CB7-43C7-9F1E-483391ACC2A7}"/>
                </a:ext>
              </a:extLst>
            </p:cNvPr>
            <p:cNvPicPr/>
            <p:nvPr userDrawn="1"/>
          </p:nvPicPr>
          <p:blipFill>
            <a:blip r:embed="rId10" cstate="print"/>
            <a:stretch>
              <a:fillRect/>
            </a:stretch>
          </p:blipFill>
          <p:spPr>
            <a:xfrm>
              <a:off x="2754380" y="5799864"/>
              <a:ext cx="152399" cy="152400"/>
            </a:xfrm>
            <a:prstGeom prst="rect">
              <a:avLst/>
            </a:prstGeom>
          </p:spPr>
        </p:pic>
      </p:grpSp>
      <p:pic>
        <p:nvPicPr>
          <p:cNvPr id="30" name="Imagen 59">
            <a:extLst>
              <a:ext uri="{FF2B5EF4-FFF2-40B4-BE49-F238E27FC236}">
                <a16:creationId xmlns:a16="http://schemas.microsoft.com/office/drawing/2014/main" id="{0B03C92A-0268-4488-90D0-374BC7EC1EB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35907500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591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87AD46B3-942B-41B4-8B95-74EF7C8588B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374A6EE1-99A0-4D38-9FAB-EC63F260FE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FA84969-1668-4149-834A-62C1EB6F1F7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D8B8B460-680F-41CB-81A1-C2C499C3A691}"/>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0AA8DBE1-14DB-4599-876C-F70485A75E7E}"/>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B96E6C5B-7202-4218-B18C-520A29A05403}"/>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BDFDEDF-B46C-4163-943F-3581C78B444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20EEEBE-E846-4018-A207-77EFA7BF7CD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A9857793-1436-4677-A198-157578436F0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41664A95-DCF6-4620-AAC5-832B73459F57}"/>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BC017B-DEC9-48C5-9229-0299EE96ED75}"/>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F27796C7-6793-4860-B5BF-07F8ECB1BE4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261C9D32-6130-4C31-88D6-2822FFA317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508719893"/>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8CA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9" name="Gruppo 28">
            <a:extLst>
              <a:ext uri="{FF2B5EF4-FFF2-40B4-BE49-F238E27FC236}">
                <a16:creationId xmlns:a16="http://schemas.microsoft.com/office/drawing/2014/main" id="{91E02DDA-B2DD-45A3-8041-9C1690CD0031}"/>
              </a:ext>
            </a:extLst>
          </p:cNvPr>
          <p:cNvGrpSpPr/>
          <p:nvPr userDrawn="1"/>
        </p:nvGrpSpPr>
        <p:grpSpPr>
          <a:xfrm>
            <a:off x="607443" y="5784622"/>
            <a:ext cx="10977114" cy="874724"/>
            <a:chOff x="607443" y="5723662"/>
            <a:chExt cx="10977114" cy="874724"/>
          </a:xfrm>
        </p:grpSpPr>
        <p:pic>
          <p:nvPicPr>
            <p:cNvPr id="30" name="Imagen 7">
              <a:extLst>
                <a:ext uri="{FF2B5EF4-FFF2-40B4-BE49-F238E27FC236}">
                  <a16:creationId xmlns:a16="http://schemas.microsoft.com/office/drawing/2014/main" id="{FA4F568F-CDA0-40A2-9016-7E19F4CEF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31" name="CuadroTexto 51">
              <a:extLst>
                <a:ext uri="{FF2B5EF4-FFF2-40B4-BE49-F238E27FC236}">
                  <a16:creationId xmlns:a16="http://schemas.microsoft.com/office/drawing/2014/main" id="{9FBED022-ACDF-4272-9646-05986308A8A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32" name="object 12">
              <a:extLst>
                <a:ext uri="{FF2B5EF4-FFF2-40B4-BE49-F238E27FC236}">
                  <a16:creationId xmlns:a16="http://schemas.microsoft.com/office/drawing/2014/main" id="{6A7277D8-79D0-4752-A058-0AD2EB4B9AF8}"/>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33" name="object 13">
              <a:extLst>
                <a:ext uri="{FF2B5EF4-FFF2-40B4-BE49-F238E27FC236}">
                  <a16:creationId xmlns:a16="http://schemas.microsoft.com/office/drawing/2014/main" id="{84181CDE-4EB9-4780-B159-81E7C7BEF023}"/>
                </a:ext>
              </a:extLst>
            </p:cNvPr>
            <p:cNvPicPr/>
            <p:nvPr userDrawn="1"/>
          </p:nvPicPr>
          <p:blipFill>
            <a:blip r:embed="rId4" cstate="print"/>
            <a:stretch>
              <a:fillRect/>
            </a:stretch>
          </p:blipFill>
          <p:spPr>
            <a:xfrm>
              <a:off x="607443" y="5799864"/>
              <a:ext cx="152399" cy="152400"/>
            </a:xfrm>
            <a:prstGeom prst="rect">
              <a:avLst/>
            </a:prstGeom>
          </p:spPr>
        </p:pic>
        <p:pic>
          <p:nvPicPr>
            <p:cNvPr id="34" name="object 14">
              <a:extLst>
                <a:ext uri="{FF2B5EF4-FFF2-40B4-BE49-F238E27FC236}">
                  <a16:creationId xmlns:a16="http://schemas.microsoft.com/office/drawing/2014/main" id="{D38CF739-24F6-468F-AEB5-E4A2EA04DB64}"/>
                </a:ext>
              </a:extLst>
            </p:cNvPr>
            <p:cNvPicPr/>
            <p:nvPr userDrawn="1"/>
          </p:nvPicPr>
          <p:blipFill>
            <a:blip r:embed="rId5" cstate="print"/>
            <a:stretch>
              <a:fillRect/>
            </a:stretch>
          </p:blipFill>
          <p:spPr>
            <a:xfrm>
              <a:off x="966872" y="5799864"/>
              <a:ext cx="152399" cy="152400"/>
            </a:xfrm>
            <a:prstGeom prst="rect">
              <a:avLst/>
            </a:prstGeom>
          </p:spPr>
        </p:pic>
        <p:pic>
          <p:nvPicPr>
            <p:cNvPr id="35" name="object 15">
              <a:extLst>
                <a:ext uri="{FF2B5EF4-FFF2-40B4-BE49-F238E27FC236}">
                  <a16:creationId xmlns:a16="http://schemas.microsoft.com/office/drawing/2014/main" id="{E03750E3-19E0-4B29-8F96-C17353B6E715}"/>
                </a:ext>
              </a:extLst>
            </p:cNvPr>
            <p:cNvPicPr/>
            <p:nvPr userDrawn="1"/>
          </p:nvPicPr>
          <p:blipFill>
            <a:blip r:embed="rId6" cstate="print"/>
            <a:stretch>
              <a:fillRect/>
            </a:stretch>
          </p:blipFill>
          <p:spPr>
            <a:xfrm>
              <a:off x="1320678" y="5799864"/>
              <a:ext cx="152399" cy="152400"/>
            </a:xfrm>
            <a:prstGeom prst="rect">
              <a:avLst/>
            </a:prstGeom>
          </p:spPr>
        </p:pic>
        <p:pic>
          <p:nvPicPr>
            <p:cNvPr id="36" name="object 16">
              <a:extLst>
                <a:ext uri="{FF2B5EF4-FFF2-40B4-BE49-F238E27FC236}">
                  <a16:creationId xmlns:a16="http://schemas.microsoft.com/office/drawing/2014/main" id="{C501D482-DED1-4F00-ADCD-65E2AF096BDC}"/>
                </a:ext>
              </a:extLst>
            </p:cNvPr>
            <p:cNvPicPr/>
            <p:nvPr userDrawn="1"/>
          </p:nvPicPr>
          <p:blipFill>
            <a:blip r:embed="rId7" cstate="print"/>
            <a:stretch>
              <a:fillRect/>
            </a:stretch>
          </p:blipFill>
          <p:spPr>
            <a:xfrm>
              <a:off x="1680911" y="5799864"/>
              <a:ext cx="152399" cy="152400"/>
            </a:xfrm>
            <a:prstGeom prst="rect">
              <a:avLst/>
            </a:prstGeom>
          </p:spPr>
        </p:pic>
        <p:pic>
          <p:nvPicPr>
            <p:cNvPr id="37" name="object 17">
              <a:extLst>
                <a:ext uri="{FF2B5EF4-FFF2-40B4-BE49-F238E27FC236}">
                  <a16:creationId xmlns:a16="http://schemas.microsoft.com/office/drawing/2014/main" id="{758FB303-3389-4944-8050-99708B612A7E}"/>
                </a:ext>
              </a:extLst>
            </p:cNvPr>
            <p:cNvPicPr/>
            <p:nvPr userDrawn="1"/>
          </p:nvPicPr>
          <p:blipFill>
            <a:blip r:embed="rId8" cstate="print"/>
            <a:stretch>
              <a:fillRect/>
            </a:stretch>
          </p:blipFill>
          <p:spPr>
            <a:xfrm>
              <a:off x="2040340" y="5799864"/>
              <a:ext cx="152399" cy="152400"/>
            </a:xfrm>
            <a:prstGeom prst="rect">
              <a:avLst/>
            </a:prstGeom>
          </p:spPr>
        </p:pic>
        <p:pic>
          <p:nvPicPr>
            <p:cNvPr id="38" name="object 18">
              <a:extLst>
                <a:ext uri="{FF2B5EF4-FFF2-40B4-BE49-F238E27FC236}">
                  <a16:creationId xmlns:a16="http://schemas.microsoft.com/office/drawing/2014/main" id="{FB791F6C-E4AD-48EC-9F26-C1889E03ACB4}"/>
                </a:ext>
              </a:extLst>
            </p:cNvPr>
            <p:cNvPicPr/>
            <p:nvPr userDrawn="1"/>
          </p:nvPicPr>
          <p:blipFill>
            <a:blip r:embed="rId9" cstate="print"/>
            <a:stretch>
              <a:fillRect/>
            </a:stretch>
          </p:blipFill>
          <p:spPr>
            <a:xfrm>
              <a:off x="2394146" y="5799864"/>
              <a:ext cx="152399" cy="152400"/>
            </a:xfrm>
            <a:prstGeom prst="rect">
              <a:avLst/>
            </a:prstGeom>
          </p:spPr>
        </p:pic>
        <p:pic>
          <p:nvPicPr>
            <p:cNvPr id="39" name="object 19">
              <a:extLst>
                <a:ext uri="{FF2B5EF4-FFF2-40B4-BE49-F238E27FC236}">
                  <a16:creationId xmlns:a16="http://schemas.microsoft.com/office/drawing/2014/main" id="{7B444CFF-5184-4EAB-BFD9-F0E6C75FEA78}"/>
                </a:ext>
              </a:extLst>
            </p:cNvPr>
            <p:cNvPicPr/>
            <p:nvPr userDrawn="1"/>
          </p:nvPicPr>
          <p:blipFill>
            <a:blip r:embed="rId5" cstate="print"/>
            <a:stretch>
              <a:fillRect/>
            </a:stretch>
          </p:blipFill>
          <p:spPr>
            <a:xfrm>
              <a:off x="3108185" y="5799864"/>
              <a:ext cx="152399" cy="152400"/>
            </a:xfrm>
            <a:prstGeom prst="rect">
              <a:avLst/>
            </a:prstGeom>
          </p:spPr>
        </p:pic>
        <p:pic>
          <p:nvPicPr>
            <p:cNvPr id="40" name="object 20">
              <a:extLst>
                <a:ext uri="{FF2B5EF4-FFF2-40B4-BE49-F238E27FC236}">
                  <a16:creationId xmlns:a16="http://schemas.microsoft.com/office/drawing/2014/main" id="{B94F877D-93D0-4A52-8A9B-16B7D3D5DE5E}"/>
                </a:ext>
              </a:extLst>
            </p:cNvPr>
            <p:cNvPicPr/>
            <p:nvPr userDrawn="1"/>
          </p:nvPicPr>
          <p:blipFill>
            <a:blip r:embed="rId10" cstate="print"/>
            <a:stretch>
              <a:fillRect/>
            </a:stretch>
          </p:blipFill>
          <p:spPr>
            <a:xfrm>
              <a:off x="2754380" y="5799864"/>
              <a:ext cx="152399" cy="152400"/>
            </a:xfrm>
            <a:prstGeom prst="rect">
              <a:avLst/>
            </a:prstGeom>
          </p:spPr>
        </p:pic>
      </p:grpSp>
      <p:pic>
        <p:nvPicPr>
          <p:cNvPr id="41" name="Imagen 59">
            <a:extLst>
              <a:ext uri="{FF2B5EF4-FFF2-40B4-BE49-F238E27FC236}">
                <a16:creationId xmlns:a16="http://schemas.microsoft.com/office/drawing/2014/main" id="{D96D6E96-D60B-4200-8BF0-DA9ACDD56EB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3593347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DDBD2C0F-2139-44A1-ABAF-980998601237}"/>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98AB1A8-B557-45F3-A10F-83462CA71E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907FFA35-C9DB-42AB-BEC8-74862F39BA4C}"/>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01E28288-B260-49C6-B9B1-DD58AE9CD357}"/>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56F9E55A-B1D1-4520-8A95-3278B2268EC9}"/>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221A13C-2E9B-4169-ABF8-52318C133494}"/>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C6FEC5F3-2758-4B97-A543-B54C5E9E1B37}"/>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1180959-2AA0-43B4-A8D7-42218B33C652}"/>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5AE9D380-4EBD-45EA-BC1A-AF5933C7887A}"/>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3B0C10C6-E835-4006-8EF7-DFF33559BCB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1DB122AD-1032-411C-90E1-E46E3C04ABF9}"/>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5761922-0185-4EF7-806E-BBDABA2929BD}"/>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39D740D0-477B-438A-84F0-38A6340B0E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62574555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F921BC62-72BC-4C8C-B69D-A2BECE75216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08A31343-F44D-4D0E-BAB5-CCC4803624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0" name="object 12">
              <a:extLst>
                <a:ext uri="{FF2B5EF4-FFF2-40B4-BE49-F238E27FC236}">
                  <a16:creationId xmlns:a16="http://schemas.microsoft.com/office/drawing/2014/main" id="{03CDB5D5-307B-442D-8707-FA7039AD6D43}"/>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D3A97253-C60D-4CFD-9611-35A743BB712D}"/>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0EB695BA-DA88-4C77-B670-8B4D70D32A06}"/>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DD4FF38-AA43-46F4-B4EF-6C91B5D06B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F7A35B0-4E0B-43A9-A0F3-6925C2A3E99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943995B8-D1B9-45D0-ACDB-3CD2E668A742}"/>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9B4AD52B-1521-4773-AD9C-A6274C0704C3}"/>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A91B37F1-6163-40C3-869A-2C61FF38C532}"/>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EBF52AB-4F6E-4327-AA18-687E12AF8C0B}"/>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DE84C18-D586-4199-BEC1-9A76E14E7A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
        <p:nvSpPr>
          <p:cNvPr id="30" name="CuadroTexto 51">
            <a:extLst>
              <a:ext uri="{FF2B5EF4-FFF2-40B4-BE49-F238E27FC236}">
                <a16:creationId xmlns:a16="http://schemas.microsoft.com/office/drawing/2014/main" id="{538CBB5E-0B21-4950-B9E8-BB87ACD667C8}"/>
              </a:ext>
            </a:extLst>
          </p:cNvPr>
          <p:cNvSpPr txBox="1"/>
          <p:nvPr userDrawn="1"/>
        </p:nvSpPr>
        <p:spPr>
          <a:xfrm>
            <a:off x="3507539" y="6137560"/>
            <a:ext cx="8077018" cy="584647"/>
          </a:xfrm>
          <a:prstGeom prst="rect">
            <a:avLst/>
          </a:prstGeom>
          <a:noFill/>
        </p:spPr>
        <p:txBody>
          <a:bodyPr wrap="square">
            <a:spAutoFit/>
          </a:bodyPr>
          <a:lstStyle/>
          <a:p>
            <a:pPr marL="0" algn="just">
              <a:lnSpc>
                <a:spcPts val="1300"/>
              </a:lnSpc>
            </a:pPr>
            <a:r>
              <a:rPr lang="en-US" sz="1000" spc="0" dirty="0">
                <a:latin typeface="+mn-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2874514256"/>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9A25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po 15">
            <a:extLst>
              <a:ext uri="{FF2B5EF4-FFF2-40B4-BE49-F238E27FC236}">
                <a16:creationId xmlns:a16="http://schemas.microsoft.com/office/drawing/2014/main" id="{6A63E240-6ECF-4B58-9F23-DC184974C47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45ED3CCD-18CA-48BB-A1D4-CC1185F3B0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DBF95C16-3F7B-4AE4-A6BD-E11DEFB7CC8E}"/>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pPr>
              <a:r>
                <a:rPr lang="en-US" sz="1000" spc="0" dirty="0">
                  <a:latin typeface="+mn-lt"/>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p>
          </p:txBody>
        </p:sp>
        <p:sp>
          <p:nvSpPr>
            <p:cNvPr id="20" name="object 12">
              <a:extLst>
                <a:ext uri="{FF2B5EF4-FFF2-40B4-BE49-F238E27FC236}">
                  <a16:creationId xmlns:a16="http://schemas.microsoft.com/office/drawing/2014/main" id="{C439E13D-8222-4D3D-9DF6-B7F53464584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rtlCol="0"/>
            <a:lstStyle/>
            <a:p>
              <a:endParaRPr/>
            </a:p>
          </p:txBody>
        </p:sp>
        <p:pic>
          <p:nvPicPr>
            <p:cNvPr id="21" name="object 13">
              <a:extLst>
                <a:ext uri="{FF2B5EF4-FFF2-40B4-BE49-F238E27FC236}">
                  <a16:creationId xmlns:a16="http://schemas.microsoft.com/office/drawing/2014/main" id="{A79EE4FC-0C50-4E06-9F6B-EC8935607330}"/>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7C49230D-EA61-4CEC-9AC8-3476502875E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0C0C06E-7251-4371-A840-7D052B42E024}"/>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CD6A9270-1C7F-4F4F-8747-7BAA315071E4}"/>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054976A-4B5C-42DD-B06B-13BA02016B6F}"/>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ADA40DC4-8572-4B04-B34F-B2E033E7C74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E339673B-1344-4615-9652-1E62888A0E91}"/>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1AC1C6C-171A-4A32-A74A-28D0460B7672}"/>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8898634-CBA5-4BBE-8014-81CA01EFF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15284609"/>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https://europa.eu/europass/en"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6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Rispondete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alle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domande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seguenti</a:t>
            </a:r>
            <a:r>
              <a:rPr lang="en-AU" sz="2000" dirty="0">
                <a:latin typeface="+mj-lt"/>
                <a:ea typeface="Microsoft Sans Serif" panose="020B0604020202020204" pitchFamily="34" charset="0"/>
                <a:cs typeface="Poppins ExtraLight" panose="00000300000000000000" pitchFamily="2" charset="0"/>
              </a:rPr>
              <a:t>:</a:t>
            </a:r>
          </a:p>
        </p:txBody>
      </p:sp>
      <p:sp>
        <p:nvSpPr>
          <p:cNvPr id="7" name="Rettangolo con angoli arrotondati 6">
            <a:extLst>
              <a:ext uri="{FF2B5EF4-FFF2-40B4-BE49-F238E27FC236}">
                <a16:creationId xmlns:a16="http://schemas.microsoft.com/office/drawing/2014/main" id="{339E396A-D64E-4504-8899-469321377C92}"/>
              </a:ext>
            </a:extLst>
          </p:cNvPr>
          <p:cNvSpPr/>
          <p:nvPr/>
        </p:nvSpPr>
        <p:spPr>
          <a:xfrm>
            <a:off x="451029" y="669816"/>
            <a:ext cx="4226987"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a:lnSpc>
                <a:spcPts val="1800"/>
              </a:lnSpc>
            </a:pPr>
            <a:r>
              <a:rPr lang="it-IT" sz="2000" b="1" dirty="0">
                <a:solidFill>
                  <a:schemeClr val="bg1"/>
                </a:solidFill>
                <a:cs typeface="Poppins Medium" panose="00000600000000000000" pitchFamily="2" charset="0"/>
              </a:rPr>
              <a:t>Introduzione alle </a:t>
            </a:r>
            <a:r>
              <a:rPr lang="it-IT" sz="2000" b="1" dirty="0" err="1">
                <a:solidFill>
                  <a:schemeClr val="bg1"/>
                </a:solidFill>
                <a:cs typeface="Poppins Medium" panose="00000600000000000000" pitchFamily="2" charset="0"/>
              </a:rPr>
              <a:t>microcredenziali</a:t>
            </a:r>
            <a:endParaRPr lang="it-IT" sz="2000" b="1" dirty="0">
              <a:solidFill>
                <a:schemeClr val="bg1"/>
              </a:solidFill>
              <a:cs typeface="Poppins Medium" panose="00000600000000000000" pitchFamily="2" charset="0"/>
            </a:endParaRPr>
          </a:p>
        </p:txBody>
      </p:sp>
      <p:grpSp>
        <p:nvGrpSpPr>
          <p:cNvPr id="19" name="Gruppo 18">
            <a:extLst>
              <a:ext uri="{FF2B5EF4-FFF2-40B4-BE49-F238E27FC236}">
                <a16:creationId xmlns:a16="http://schemas.microsoft.com/office/drawing/2014/main" id="{96C592F9-B9AE-41E8-A62F-9CA1FB7EFB1F}"/>
              </a:ext>
            </a:extLst>
          </p:cNvPr>
          <p:cNvGrpSpPr>
            <a:grpSpLocks noChangeAspect="1"/>
          </p:cNvGrpSpPr>
          <p:nvPr/>
        </p:nvGrpSpPr>
        <p:grpSpPr>
          <a:xfrm>
            <a:off x="10207680" y="3008972"/>
            <a:ext cx="1440000" cy="1022400"/>
            <a:chOff x="6955701" y="2238940"/>
            <a:chExt cx="3578490" cy="2551227"/>
          </a:xfrm>
        </p:grpSpPr>
        <p:sp>
          <p:nvSpPr>
            <p:cNvPr id="20" name="Figura a mano libera: forma 19">
              <a:extLst>
                <a:ext uri="{FF2B5EF4-FFF2-40B4-BE49-F238E27FC236}">
                  <a16:creationId xmlns:a16="http://schemas.microsoft.com/office/drawing/2014/main" id="{214E3B12-2B1D-4EE7-B503-EB451208541E}"/>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AE8122A6-9B1D-48FA-BF52-F88D8A17E2C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1FF4ED8-5ACE-40CC-9B03-889E93A72C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AB0A7AA1-DDA0-43EE-94DA-BB364B347C70}"/>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EE7041CF-8194-48E8-8F9B-2EDCFF3D188E}"/>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F965337-48AC-43AB-87C7-4840873789F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936740B-C3AB-4383-ADE5-CAB18749FA66}"/>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C90EDA88-4936-48A5-B2F2-DF912B7C9ACA}"/>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16FD83DA-8E1C-4F02-B609-9A178980EF63}"/>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F9E3D30A-EFC8-4E8A-BED8-8FF1CF6D7536}"/>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C8EEFC84-4229-45EC-8A76-6448AA70FC8D}"/>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6960C6E5-CF8F-498F-9C1A-4E6414554E62}"/>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08F08D35-F6CC-43BC-82AF-5639E395427D}"/>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4" name="TextBox 54">
            <a:extLst>
              <a:ext uri="{FF2B5EF4-FFF2-40B4-BE49-F238E27FC236}">
                <a16:creationId xmlns:a16="http://schemas.microsoft.com/office/drawing/2014/main" id="{81126833-71EB-457D-84D0-C4A3AE68DAB4}"/>
              </a:ext>
            </a:extLst>
          </p:cNvPr>
          <p:cNvSpPr txBox="1"/>
          <p:nvPr/>
        </p:nvSpPr>
        <p:spPr>
          <a:xfrm>
            <a:off x="626289" y="2104559"/>
            <a:ext cx="9122209" cy="3013351"/>
          </a:xfrm>
          <a:prstGeom prst="rect">
            <a:avLst/>
          </a:prstGeom>
          <a:noFill/>
        </p:spPr>
        <p:txBody>
          <a:bodyPr wrap="square" numCol="2" rtlCol="0">
            <a:noAutofit/>
          </a:bodyPr>
          <a:lstStyle/>
          <a:p>
            <a:pPr indent="-285750">
              <a:buFont typeface="Arial" panose="020B0604020202020204" pitchFamily="34" charset="0"/>
              <a:buChar char="•"/>
            </a:pPr>
            <a:r>
              <a:rPr lang="it-IT" altLang="ko-KR" b="1" dirty="0">
                <a:cs typeface="Poppins Medium" panose="00000600000000000000" pitchFamily="2" charset="0"/>
              </a:rPr>
              <a:t>Cosa sono le micro-credenziali?</a:t>
            </a:r>
          </a:p>
          <a:p>
            <a:pPr marL="285750" indent="-285750">
              <a:buFont typeface="Courier New" panose="02070309020205020404" pitchFamily="49" charset="0"/>
              <a:buChar char="o"/>
            </a:pPr>
            <a:r>
              <a:rPr lang="it-IT" altLang="ko-KR" sz="1600" dirty="0">
                <a:cs typeface="Poppins Medium" panose="00000600000000000000" pitchFamily="2" charset="0"/>
              </a:rPr>
              <a:t>Piccole unità di apprendimento valutabili e flessibili</a:t>
            </a:r>
          </a:p>
          <a:p>
            <a:pPr marL="285750" indent="-285750">
              <a:buFont typeface="Courier New" panose="02070309020205020404" pitchFamily="49" charset="0"/>
              <a:buChar char="o"/>
            </a:pPr>
            <a:r>
              <a:rPr lang="it-IT" altLang="ko-KR" sz="1600" dirty="0">
                <a:cs typeface="Poppins Medium" panose="00000600000000000000" pitchFamily="2" charset="0"/>
              </a:rPr>
              <a:t>Piccoli programmi digitali per i discenti</a:t>
            </a:r>
          </a:p>
          <a:p>
            <a:pPr marL="285750" indent="-285750">
              <a:buFont typeface="Courier New" panose="02070309020205020404" pitchFamily="49" charset="0"/>
              <a:buChar char="o"/>
            </a:pPr>
            <a:r>
              <a:rPr lang="it-IT" altLang="ko-KR" sz="1600" dirty="0">
                <a:cs typeface="Poppins Medium" panose="00000600000000000000" pitchFamily="2" charset="0"/>
              </a:rPr>
              <a:t>Conferma dell'apprendimento senza certificato</a:t>
            </a:r>
          </a:p>
          <a:p>
            <a:endParaRPr lang="it-IT" altLang="ko-KR" dirty="0">
              <a:cs typeface="Poppins Medium" panose="00000600000000000000" pitchFamily="2" charset="0"/>
            </a:endParaRPr>
          </a:p>
          <a:p>
            <a:pPr marL="285750" indent="-285750">
              <a:buFont typeface="Arial" panose="020B0604020202020204" pitchFamily="34" charset="0"/>
              <a:buChar char="•"/>
            </a:pPr>
            <a:r>
              <a:rPr lang="it-IT" altLang="ko-KR" b="1" dirty="0">
                <a:cs typeface="Poppins Medium" panose="00000600000000000000" pitchFamily="2" charset="0"/>
              </a:rPr>
              <a:t>Quali stakeholder sono più consapevoli delle micro-credenziali? </a:t>
            </a:r>
          </a:p>
          <a:p>
            <a:pPr marL="285750" indent="-285750">
              <a:buFont typeface="Courier New" panose="02070309020205020404" pitchFamily="49" charset="0"/>
              <a:buChar char="o"/>
            </a:pPr>
            <a:r>
              <a:rPr lang="it-IT" altLang="ko-KR" sz="1600" dirty="0">
                <a:cs typeface="Poppins Medium" panose="00000600000000000000" pitchFamily="2" charset="0"/>
              </a:rPr>
              <a:t>Istituti di formazione professionale</a:t>
            </a:r>
          </a:p>
          <a:p>
            <a:pPr marL="285750" indent="-285750">
              <a:buFont typeface="Courier New" panose="02070309020205020404" pitchFamily="49" charset="0"/>
              <a:buChar char="o"/>
            </a:pPr>
            <a:r>
              <a:rPr lang="it-IT" altLang="ko-KR" sz="1600" dirty="0">
                <a:cs typeface="Poppins Medium" panose="00000600000000000000" pitchFamily="2" charset="0"/>
              </a:rPr>
              <a:t>Studenti</a:t>
            </a:r>
          </a:p>
          <a:p>
            <a:pPr marL="285750" indent="-285750">
              <a:buFont typeface="Courier New" panose="02070309020205020404" pitchFamily="49" charset="0"/>
              <a:buChar char="o"/>
            </a:pPr>
            <a:r>
              <a:rPr lang="it-IT" altLang="ko-KR" sz="1600" dirty="0">
                <a:cs typeface="Poppins Medium" panose="00000600000000000000" pitchFamily="2" charset="0"/>
              </a:rPr>
              <a:t>Datori di lavoro</a:t>
            </a:r>
          </a:p>
          <a:p>
            <a:endParaRPr lang="it-IT" altLang="ko-KR" dirty="0">
              <a:cs typeface="Poppins Medium" panose="00000600000000000000" pitchFamily="2" charset="0"/>
            </a:endParaRPr>
          </a:p>
          <a:p>
            <a:pPr marL="285750" indent="-285750">
              <a:buFont typeface="Arial" panose="020B0604020202020204" pitchFamily="34" charset="0"/>
              <a:buChar char="•"/>
            </a:pPr>
            <a:r>
              <a:rPr lang="it-IT" altLang="ko-KR" b="1" dirty="0">
                <a:cs typeface="Poppins Medium" panose="00000600000000000000" pitchFamily="2" charset="0"/>
              </a:rPr>
              <a:t>Qual è un vantaggio delle micro-credenziali?</a:t>
            </a:r>
          </a:p>
          <a:p>
            <a:pPr marL="285750" indent="-285750">
              <a:buFont typeface="Courier New" panose="02070309020205020404" pitchFamily="49" charset="0"/>
              <a:buChar char="o"/>
            </a:pPr>
            <a:r>
              <a:rPr lang="it-IT" altLang="ko-KR" sz="1600" dirty="0">
                <a:cs typeface="Poppins Medium" panose="00000600000000000000" pitchFamily="2" charset="0"/>
              </a:rPr>
              <a:t>Molto economico</a:t>
            </a:r>
          </a:p>
          <a:p>
            <a:pPr marL="285750" indent="-285750">
              <a:buFont typeface="Courier New" panose="02070309020205020404" pitchFamily="49" charset="0"/>
              <a:buChar char="o"/>
            </a:pPr>
            <a:r>
              <a:rPr lang="it-IT" altLang="ko-KR" sz="1600" dirty="0">
                <a:cs typeface="Poppins Medium" panose="00000600000000000000" pitchFamily="2" charset="0"/>
              </a:rPr>
              <a:t>Migliorano la motivazione e la fidelizzazione</a:t>
            </a:r>
          </a:p>
          <a:p>
            <a:pPr marL="285750" indent="-285750">
              <a:buFont typeface="Courier New" panose="02070309020205020404" pitchFamily="49" charset="0"/>
              <a:buChar char="o"/>
            </a:pPr>
            <a:r>
              <a:rPr lang="it-IT" altLang="ko-KR" sz="1600" dirty="0">
                <a:cs typeface="Poppins Medium" panose="00000600000000000000" pitchFamily="2" charset="0"/>
              </a:rPr>
              <a:t>Ampiamente utilizzato da tutte le parti interessate</a:t>
            </a:r>
          </a:p>
          <a:p>
            <a:endParaRPr lang="it-IT" altLang="ko-KR" dirty="0">
              <a:cs typeface="Poppins Medium" panose="00000600000000000000" pitchFamily="2" charset="0"/>
            </a:endParaRPr>
          </a:p>
          <a:p>
            <a:pPr marL="285750" indent="-285750">
              <a:buFont typeface="Arial" panose="020B0604020202020204" pitchFamily="34" charset="0"/>
              <a:buChar char="•"/>
            </a:pPr>
            <a:r>
              <a:rPr lang="it-IT" altLang="ko-KR" b="1" dirty="0">
                <a:cs typeface="Poppins Medium" panose="00000600000000000000" pitchFamily="2" charset="0"/>
              </a:rPr>
              <a:t>Quali sviluppi sono previsti per le </a:t>
            </a:r>
            <a:r>
              <a:rPr lang="it-IT" altLang="ko-KR" b="1" dirty="0" err="1">
                <a:cs typeface="Poppins Medium" panose="00000600000000000000" pitchFamily="2" charset="0"/>
              </a:rPr>
              <a:t>microcredenziali</a:t>
            </a:r>
            <a:r>
              <a:rPr lang="it-IT" altLang="ko-KR" b="1" dirty="0">
                <a:cs typeface="Poppins Medium" panose="00000600000000000000" pitchFamily="2" charset="0"/>
              </a:rPr>
              <a:t>?</a:t>
            </a:r>
          </a:p>
          <a:p>
            <a:pPr marL="285750" indent="-285750">
              <a:buFont typeface="Courier New" panose="02070309020205020404" pitchFamily="49" charset="0"/>
              <a:buChar char="o"/>
            </a:pPr>
            <a:r>
              <a:rPr lang="it-IT" altLang="ko-KR" sz="1600" dirty="0">
                <a:cs typeface="Poppins Medium" panose="00000600000000000000" pitchFamily="2" charset="0"/>
              </a:rPr>
              <a:t>Metodi di studio e valutazione</a:t>
            </a:r>
          </a:p>
          <a:p>
            <a:pPr marL="285750" indent="-285750">
              <a:buFont typeface="Courier New" panose="02070309020205020404" pitchFamily="49" charset="0"/>
              <a:buChar char="o"/>
            </a:pPr>
            <a:r>
              <a:rPr lang="it-IT" altLang="ko-KR" sz="1600" dirty="0">
                <a:cs typeface="Poppins Medium" panose="00000600000000000000" pitchFamily="2" charset="0"/>
              </a:rPr>
              <a:t>Integrazione solo nelle scuole di formazione professionale</a:t>
            </a:r>
          </a:p>
          <a:p>
            <a:pPr marL="285750" indent="-285750">
              <a:buFont typeface="Courier New" panose="02070309020205020404" pitchFamily="49" charset="0"/>
              <a:buChar char="o"/>
            </a:pPr>
            <a:r>
              <a:rPr lang="it-IT" altLang="ko-KR" sz="1600" dirty="0">
                <a:cs typeface="Poppins Medium" panose="00000600000000000000" pitchFamily="2" charset="0"/>
              </a:rPr>
              <a:t>Utilizzo senza quadro europeo</a:t>
            </a:r>
            <a:endParaRPr lang="en-US" altLang="ko-KR" sz="1400" dirty="0">
              <a:latin typeface="+mj-lt"/>
              <a:cs typeface="Poppins ExtraLight" panose="00000300000000000000" pitchFamily="2" charset="0"/>
            </a:endParaRPr>
          </a:p>
        </p:txBody>
      </p:sp>
    </p:spTree>
    <p:extLst>
      <p:ext uri="{BB962C8B-B14F-4D97-AF65-F5344CB8AC3E}">
        <p14:creationId xmlns:p14="http://schemas.microsoft.com/office/powerpoint/2010/main" val="17333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Ecco le </a:t>
            </a:r>
            <a:r>
              <a:rPr lang="en-AU" sz="2000" dirty="0" err="1">
                <a:latin typeface="+mj-lt"/>
                <a:ea typeface="Microsoft Sans Serif" panose="020B0604020202020204" pitchFamily="34" charset="0"/>
                <a:cs typeface="Poppins ExtraLight" panose="00000300000000000000" pitchFamily="2" charset="0"/>
              </a:rPr>
              <a:t>risposte</a:t>
            </a:r>
            <a:r>
              <a:rPr lang="en-AU" sz="2000" dirty="0">
                <a:latin typeface="+mj-lt"/>
                <a:ea typeface="Microsoft Sans Serif" panose="020B0604020202020204" pitchFamily="34" charset="0"/>
                <a:cs typeface="Poppins ExtraLight" panose="00000300000000000000" pitchFamily="2" charset="0"/>
              </a:rPr>
              <a:t>:</a:t>
            </a:r>
          </a:p>
        </p:txBody>
      </p:sp>
      <p:sp>
        <p:nvSpPr>
          <p:cNvPr id="15" name="Rettangolo con angoli arrotondati 14">
            <a:extLst>
              <a:ext uri="{FF2B5EF4-FFF2-40B4-BE49-F238E27FC236}">
                <a16:creationId xmlns:a16="http://schemas.microsoft.com/office/drawing/2014/main" id="{46E62D09-08BE-4419-B731-97E3EDB749FC}"/>
              </a:ext>
            </a:extLst>
          </p:cNvPr>
          <p:cNvSpPr/>
          <p:nvPr/>
        </p:nvSpPr>
        <p:spPr>
          <a:xfrm>
            <a:off x="451029" y="669816"/>
            <a:ext cx="4359510"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a:lnSpc>
                <a:spcPts val="1800"/>
              </a:lnSpc>
            </a:pPr>
            <a:r>
              <a:rPr lang="it-IT" sz="2000" b="1" dirty="0">
                <a:solidFill>
                  <a:schemeClr val="bg1"/>
                </a:solidFill>
                <a:cs typeface="Poppins Medium" panose="00000600000000000000" pitchFamily="2" charset="0"/>
              </a:rPr>
              <a:t>Introduzione alle </a:t>
            </a:r>
            <a:r>
              <a:rPr lang="it-IT" sz="2000" b="1" dirty="0" err="1">
                <a:solidFill>
                  <a:schemeClr val="bg1"/>
                </a:solidFill>
                <a:cs typeface="Poppins Medium" panose="00000600000000000000" pitchFamily="2" charset="0"/>
              </a:rPr>
              <a:t>microcredenziali</a:t>
            </a:r>
            <a:endParaRPr lang="it-IT" sz="2000" b="1" dirty="0">
              <a:solidFill>
                <a:schemeClr val="bg1"/>
              </a:solidFill>
              <a:cs typeface="Poppins Medium" panose="00000600000000000000" pitchFamily="2" charset="0"/>
            </a:endParaRPr>
          </a:p>
        </p:txBody>
      </p:sp>
      <p:grpSp>
        <p:nvGrpSpPr>
          <p:cNvPr id="18" name="Gruppo 17">
            <a:extLst>
              <a:ext uri="{FF2B5EF4-FFF2-40B4-BE49-F238E27FC236}">
                <a16:creationId xmlns:a16="http://schemas.microsoft.com/office/drawing/2014/main" id="{46BB766E-DE75-408F-986F-CA62BA632FD4}"/>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09EF7DFE-1B47-4A0F-91FB-22329B8B561B}"/>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A7C0A6E8-0872-4AFD-96BA-110A7D0AB59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7E9F15C1-9BED-4EB2-8775-D7919DE94F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D58CB173-A89E-4875-B244-67A27D3046A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B2C9D5D5-E279-40E6-862B-CF65B8A21099}"/>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8B3BD458-D74A-4324-8C2E-635712CF7F9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132853E-4897-46CF-B047-23D696598D48}"/>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AE5B77C-D243-4B58-A140-CB28FEE3A2A0}"/>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DA669A3D-85F3-48FA-BFF6-B912FD966FB6}"/>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8AA3CEA2-0A2D-49F9-905E-A756EFA20D8C}"/>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DFDAA9A8-AE81-4108-8BBD-C185CAFDBC6B}"/>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3752507F-B63A-47B3-B6BC-D3D3513F108B}"/>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B2C046DD-34F0-4D39-8B5E-C80EBE5907A2}"/>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3" name="TextBox 54">
            <a:extLst>
              <a:ext uri="{FF2B5EF4-FFF2-40B4-BE49-F238E27FC236}">
                <a16:creationId xmlns:a16="http://schemas.microsoft.com/office/drawing/2014/main" id="{D4006428-35CC-4349-92E5-FB159D57EB71}"/>
              </a:ext>
            </a:extLst>
          </p:cNvPr>
          <p:cNvSpPr txBox="1"/>
          <p:nvPr/>
        </p:nvSpPr>
        <p:spPr>
          <a:xfrm>
            <a:off x="626289" y="2104559"/>
            <a:ext cx="8925219" cy="3013351"/>
          </a:xfrm>
          <a:prstGeom prst="rect">
            <a:avLst/>
          </a:prstGeom>
          <a:noFill/>
        </p:spPr>
        <p:txBody>
          <a:bodyPr wrap="square" numCol="2" rtlCol="0">
            <a:noAutofit/>
          </a:bodyPr>
          <a:lstStyle/>
          <a:p>
            <a:pPr indent="-285750">
              <a:buFont typeface="Arial" panose="020B0604020202020204" pitchFamily="34" charset="0"/>
              <a:buChar char="•"/>
            </a:pPr>
            <a:r>
              <a:rPr lang="it-IT" altLang="ko-KR" b="1" dirty="0">
                <a:cs typeface="Poppins Medium" panose="00000600000000000000" pitchFamily="2" charset="0"/>
              </a:rPr>
              <a:t>Cosa sono le micro-credenziali?</a:t>
            </a:r>
          </a:p>
          <a:p>
            <a:pPr marL="285750" indent="-285750">
              <a:buFont typeface="Courier New" panose="02070309020205020404" pitchFamily="49" charset="0"/>
              <a:buChar char="o"/>
            </a:pPr>
            <a:r>
              <a:rPr lang="it-IT" altLang="ko-KR" sz="1600" b="1" dirty="0">
                <a:solidFill>
                  <a:srgbClr val="0AA14A"/>
                </a:solidFill>
                <a:cs typeface="Poppins Medium" panose="00000600000000000000" pitchFamily="2" charset="0"/>
              </a:rPr>
              <a:t>Piccole unità di apprendimento valutabili e flessibili</a:t>
            </a:r>
          </a:p>
          <a:p>
            <a:pPr marL="285750" indent="-285750">
              <a:buFont typeface="Courier New" panose="02070309020205020404" pitchFamily="49" charset="0"/>
              <a:buChar char="o"/>
            </a:pPr>
            <a:r>
              <a:rPr lang="it-IT" altLang="ko-KR" sz="1600" dirty="0">
                <a:cs typeface="Poppins Medium" panose="00000600000000000000" pitchFamily="2" charset="0"/>
              </a:rPr>
              <a:t>Piccoli programmi digitali per i discenti</a:t>
            </a:r>
          </a:p>
          <a:p>
            <a:pPr marL="285750" indent="-285750">
              <a:buFont typeface="Courier New" panose="02070309020205020404" pitchFamily="49" charset="0"/>
              <a:buChar char="o"/>
            </a:pPr>
            <a:r>
              <a:rPr lang="it-IT" altLang="ko-KR" sz="1600" dirty="0">
                <a:cs typeface="Poppins Medium" panose="00000600000000000000" pitchFamily="2" charset="0"/>
              </a:rPr>
              <a:t>Conferma dell'apprendimento senza certificato</a:t>
            </a:r>
          </a:p>
          <a:p>
            <a:endParaRPr lang="it-IT" altLang="ko-KR" dirty="0">
              <a:cs typeface="Poppins Medium" panose="00000600000000000000" pitchFamily="2" charset="0"/>
            </a:endParaRPr>
          </a:p>
          <a:p>
            <a:pPr marL="285750" indent="-285750">
              <a:buFont typeface="Arial" panose="020B0604020202020204" pitchFamily="34" charset="0"/>
              <a:buChar char="•"/>
            </a:pPr>
            <a:r>
              <a:rPr lang="it-IT" altLang="ko-KR" b="1" dirty="0">
                <a:cs typeface="Poppins Medium" panose="00000600000000000000" pitchFamily="2" charset="0"/>
              </a:rPr>
              <a:t>Quali stakeholder sono più consapevoli delle micro-credenziali? </a:t>
            </a:r>
          </a:p>
          <a:p>
            <a:pPr marL="285750" indent="-285750">
              <a:buFont typeface="Courier New" panose="02070309020205020404" pitchFamily="49" charset="0"/>
              <a:buChar char="o"/>
            </a:pPr>
            <a:r>
              <a:rPr lang="it-IT" altLang="ko-KR" sz="1600" dirty="0">
                <a:cs typeface="Poppins Medium" panose="00000600000000000000" pitchFamily="2" charset="0"/>
              </a:rPr>
              <a:t>Istituti di formazione professionale</a:t>
            </a:r>
          </a:p>
          <a:p>
            <a:pPr marL="285750" indent="-285750">
              <a:buFont typeface="Courier New" panose="02070309020205020404" pitchFamily="49" charset="0"/>
              <a:buChar char="o"/>
            </a:pPr>
            <a:r>
              <a:rPr lang="it-IT" altLang="ko-KR" sz="1600" dirty="0">
                <a:cs typeface="Poppins Medium" panose="00000600000000000000" pitchFamily="2" charset="0"/>
              </a:rPr>
              <a:t>Studenti</a:t>
            </a:r>
          </a:p>
          <a:p>
            <a:pPr marL="285750" indent="-285750">
              <a:buFont typeface="Courier New" panose="02070309020205020404" pitchFamily="49" charset="0"/>
              <a:buChar char="o"/>
            </a:pPr>
            <a:r>
              <a:rPr lang="it-IT" altLang="ko-KR" sz="1600" b="1" dirty="0">
                <a:solidFill>
                  <a:srgbClr val="0AA14A"/>
                </a:solidFill>
                <a:cs typeface="Poppins Medium" panose="00000600000000000000" pitchFamily="2" charset="0"/>
              </a:rPr>
              <a:t>Datori di lavoro</a:t>
            </a:r>
          </a:p>
          <a:p>
            <a:endParaRPr lang="it-IT" altLang="ko-KR" dirty="0">
              <a:cs typeface="Poppins Medium" panose="00000600000000000000" pitchFamily="2" charset="0"/>
            </a:endParaRPr>
          </a:p>
          <a:p>
            <a:pPr marL="285750" indent="-285750">
              <a:buFont typeface="Arial" panose="020B0604020202020204" pitchFamily="34" charset="0"/>
              <a:buChar char="•"/>
            </a:pPr>
            <a:r>
              <a:rPr lang="it-IT" altLang="ko-KR" b="1" dirty="0">
                <a:cs typeface="Poppins Medium" panose="00000600000000000000" pitchFamily="2" charset="0"/>
              </a:rPr>
              <a:t>Qual è un vantaggio delle micro-credenziali?</a:t>
            </a:r>
          </a:p>
          <a:p>
            <a:pPr marL="285750" indent="-285750">
              <a:buFont typeface="Courier New" panose="02070309020205020404" pitchFamily="49" charset="0"/>
              <a:buChar char="o"/>
            </a:pPr>
            <a:r>
              <a:rPr lang="it-IT" altLang="ko-KR" sz="1600" dirty="0">
                <a:cs typeface="Poppins Medium" panose="00000600000000000000" pitchFamily="2" charset="0"/>
              </a:rPr>
              <a:t>Molto economico</a:t>
            </a:r>
          </a:p>
          <a:p>
            <a:pPr marL="285750" indent="-285750">
              <a:buFont typeface="Courier New" panose="02070309020205020404" pitchFamily="49" charset="0"/>
              <a:buChar char="o"/>
            </a:pPr>
            <a:r>
              <a:rPr lang="it-IT" altLang="ko-KR" sz="1600" b="1" dirty="0">
                <a:solidFill>
                  <a:srgbClr val="0AA14A"/>
                </a:solidFill>
                <a:cs typeface="Poppins Medium" panose="00000600000000000000" pitchFamily="2" charset="0"/>
              </a:rPr>
              <a:t>Migliorano la motivazione e la fidelizzazione</a:t>
            </a:r>
          </a:p>
          <a:p>
            <a:pPr marL="285750" indent="-285750">
              <a:buFont typeface="Courier New" panose="02070309020205020404" pitchFamily="49" charset="0"/>
              <a:buChar char="o"/>
            </a:pPr>
            <a:r>
              <a:rPr lang="it-IT" altLang="ko-KR" sz="1600" dirty="0">
                <a:cs typeface="Poppins Medium" panose="00000600000000000000" pitchFamily="2" charset="0"/>
              </a:rPr>
              <a:t>Ampiamente utilizzato da tutte le parti interessate</a:t>
            </a:r>
          </a:p>
          <a:p>
            <a:endParaRPr lang="it-IT" altLang="ko-KR" dirty="0">
              <a:cs typeface="Poppins Medium" panose="00000600000000000000" pitchFamily="2" charset="0"/>
            </a:endParaRPr>
          </a:p>
          <a:p>
            <a:pPr marL="285750" indent="-285750">
              <a:buFont typeface="Arial" panose="020B0604020202020204" pitchFamily="34" charset="0"/>
              <a:buChar char="•"/>
            </a:pPr>
            <a:r>
              <a:rPr lang="it-IT" altLang="ko-KR" b="1" dirty="0">
                <a:cs typeface="Poppins Medium" panose="00000600000000000000" pitchFamily="2" charset="0"/>
              </a:rPr>
              <a:t>Quali sviluppi sono previsti per le </a:t>
            </a:r>
            <a:r>
              <a:rPr lang="it-IT" altLang="ko-KR" b="1" dirty="0" err="1">
                <a:cs typeface="Poppins Medium" panose="00000600000000000000" pitchFamily="2" charset="0"/>
              </a:rPr>
              <a:t>microcredenziali</a:t>
            </a:r>
            <a:r>
              <a:rPr lang="it-IT" altLang="ko-KR" b="1" dirty="0">
                <a:cs typeface="Poppins Medium" panose="00000600000000000000" pitchFamily="2" charset="0"/>
              </a:rPr>
              <a:t>?</a:t>
            </a:r>
          </a:p>
          <a:p>
            <a:pPr marL="285750" indent="-285750">
              <a:buFont typeface="Courier New" panose="02070309020205020404" pitchFamily="49" charset="0"/>
              <a:buChar char="o"/>
            </a:pPr>
            <a:r>
              <a:rPr lang="it-IT" altLang="ko-KR" sz="1600" b="1" dirty="0">
                <a:solidFill>
                  <a:srgbClr val="0AA14A"/>
                </a:solidFill>
                <a:cs typeface="Poppins Medium" panose="00000600000000000000" pitchFamily="2" charset="0"/>
              </a:rPr>
              <a:t>Metodi di studio e valutazione</a:t>
            </a:r>
          </a:p>
          <a:p>
            <a:pPr marL="285750" indent="-285750">
              <a:buFont typeface="Courier New" panose="02070309020205020404" pitchFamily="49" charset="0"/>
              <a:buChar char="o"/>
            </a:pPr>
            <a:r>
              <a:rPr lang="it-IT" altLang="ko-KR" sz="1600" dirty="0">
                <a:cs typeface="Poppins Medium" panose="00000600000000000000" pitchFamily="2" charset="0"/>
              </a:rPr>
              <a:t>Integrazione solo nelle scuole di formazione professionale</a:t>
            </a:r>
          </a:p>
          <a:p>
            <a:pPr marL="285750" indent="-285750">
              <a:buFont typeface="Courier New" panose="02070309020205020404" pitchFamily="49" charset="0"/>
              <a:buChar char="o"/>
            </a:pPr>
            <a:r>
              <a:rPr lang="it-IT" altLang="ko-KR" sz="1600" dirty="0">
                <a:cs typeface="Poppins Medium" panose="00000600000000000000" pitchFamily="2" charset="0"/>
              </a:rPr>
              <a:t>Utilizzo senza quadro europeo</a:t>
            </a:r>
          </a:p>
        </p:txBody>
      </p:sp>
    </p:spTree>
    <p:extLst>
      <p:ext uri="{BB962C8B-B14F-4D97-AF65-F5344CB8AC3E}">
        <p14:creationId xmlns:p14="http://schemas.microsoft.com/office/powerpoint/2010/main" val="278113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30" y="669816"/>
            <a:ext cx="5446188"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schemeClr val="bg1"/>
                </a:solidFill>
                <a:cs typeface="Poppins Medium" panose="00000600000000000000" pitchFamily="2" charset="0"/>
              </a:rPr>
              <a:t>Microcredenziali</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nell'apprendimento</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virtuale</a:t>
            </a:r>
            <a:endParaRPr lang="it-IT" sz="2000" b="1" dirty="0">
              <a:solidFill>
                <a:prstClr val="white"/>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59541" y="1940634"/>
            <a:ext cx="9215122" cy="3548071"/>
          </a:xfrm>
          <a:prstGeom prst="rect">
            <a:avLst/>
          </a:prstGeom>
          <a:noFill/>
        </p:spPr>
        <p:txBody>
          <a:bodyPr wrap="square" numCol="1" rtlCol="0">
            <a:noAutofit/>
          </a:bodyPr>
          <a:lstStyle/>
          <a:p>
            <a:pPr indent="-285750" algn="just">
              <a:lnSpc>
                <a:spcPts val="2600"/>
              </a:lnSpc>
              <a:buFont typeface="Arial" panose="020B0604020202020204" pitchFamily="34" charset="0"/>
              <a:buChar char="•"/>
            </a:pPr>
            <a:r>
              <a:rPr lang="it-IT" altLang="ko-KR" dirty="0">
                <a:latin typeface="+mj-lt"/>
                <a:cs typeface="Poppins Medium" panose="00000600000000000000" pitchFamily="2" charset="0"/>
              </a:rPr>
              <a:t>Piccola unità di apprendimento senza l'onere burocratico e l'impegno di una formazione completa</a:t>
            </a:r>
          </a:p>
          <a:p>
            <a:pPr indent="-285750" algn="just">
              <a:lnSpc>
                <a:spcPts val="2600"/>
              </a:lnSpc>
              <a:buFont typeface="Arial" panose="020B0604020202020204" pitchFamily="34" charset="0"/>
              <a:buChar char="•"/>
            </a:pPr>
            <a:r>
              <a:rPr lang="it-IT" altLang="ko-KR" dirty="0">
                <a:latin typeface="+mj-lt"/>
                <a:cs typeface="Poppins Medium" panose="00000600000000000000" pitchFamily="2" charset="0"/>
              </a:rPr>
              <a:t>Coinvolgimento di aziende e associazioni imprenditoriali per un apprendimento su misura a seconda delle esigenze del discente</a:t>
            </a:r>
          </a:p>
          <a:p>
            <a:pPr indent="-285750" algn="just">
              <a:lnSpc>
                <a:spcPts val="2600"/>
              </a:lnSpc>
              <a:buFont typeface="Arial" panose="020B0604020202020204" pitchFamily="34" charset="0"/>
              <a:buChar char="•"/>
            </a:pPr>
            <a:r>
              <a:rPr lang="it-IT" altLang="ko-KR" dirty="0">
                <a:latin typeface="+mj-lt"/>
                <a:cs typeface="Poppins Medium" panose="00000600000000000000" pitchFamily="2" charset="0"/>
              </a:rPr>
              <a:t>Certificazione dell'apprendimento online volontario aggiuntivo che non è coperto dai regolamenti tradizionali della IFP</a:t>
            </a:r>
          </a:p>
          <a:p>
            <a:pPr indent="-285750" algn="just">
              <a:lnSpc>
                <a:spcPts val="2600"/>
              </a:lnSpc>
              <a:buFont typeface="Arial" panose="020B0604020202020204" pitchFamily="34" charset="0"/>
              <a:buChar char="•"/>
            </a:pPr>
            <a:r>
              <a:rPr lang="it-IT" altLang="ko-KR" dirty="0">
                <a:latin typeface="+mj-lt"/>
                <a:cs typeface="Poppins Medium" panose="00000600000000000000" pitchFamily="2" charset="0"/>
              </a:rPr>
              <a:t>Permette ai discenti di scegliere i propri percorsi di apprendimento</a:t>
            </a:r>
          </a:p>
          <a:p>
            <a:pPr indent="-285750" algn="just">
              <a:lnSpc>
                <a:spcPts val="2600"/>
              </a:lnSpc>
              <a:buFont typeface="Arial" panose="020B0604020202020204" pitchFamily="34" charset="0"/>
              <a:buChar char="•"/>
            </a:pPr>
            <a:r>
              <a:rPr lang="it-IT" altLang="ko-KR" dirty="0">
                <a:latin typeface="+mj-lt"/>
                <a:cs typeface="Poppins Medium" panose="00000600000000000000" pitchFamily="2" charset="0"/>
              </a:rPr>
              <a:t>La digitalizzazione come facilitatore per insegnare le competenze dove e quando necessario</a:t>
            </a:r>
          </a:p>
          <a:p>
            <a:pPr indent="-285750" algn="just">
              <a:lnSpc>
                <a:spcPts val="2600"/>
              </a:lnSpc>
              <a:buFont typeface="Arial" panose="020B0604020202020204" pitchFamily="34" charset="0"/>
              <a:buChar char="•"/>
            </a:pPr>
            <a:r>
              <a:rPr lang="it-IT" altLang="ko-KR" dirty="0">
                <a:latin typeface="+mj-lt"/>
                <a:cs typeface="Poppins Medium" panose="00000600000000000000" pitchFamily="2" charset="0"/>
              </a:rPr>
              <a:t>Garantire la qualità in molte offerte digitali di WBL.</a:t>
            </a:r>
          </a:p>
          <a:p>
            <a:pPr indent="-285750" algn="just">
              <a:lnSpc>
                <a:spcPts val="2600"/>
              </a:lnSpc>
              <a:buFont typeface="Arial" panose="020B0604020202020204" pitchFamily="34" charset="0"/>
              <a:buChar char="•"/>
            </a:pPr>
            <a:r>
              <a:rPr lang="it-IT" altLang="ko-KR" dirty="0">
                <a:latin typeface="+mj-lt"/>
                <a:cs typeface="Poppins Medium" panose="00000600000000000000" pitchFamily="2" charset="0"/>
              </a:rPr>
              <a:t>I contesti di apprendimento possono essere luoghi e contesti fisici, online, misti, virtuali e digitali.</a:t>
            </a:r>
            <a:endParaRPr lang="en-US" altLang="ko-KR" dirty="0">
              <a:latin typeface="+mj-lt"/>
              <a:cs typeface="Poppins Medium" panose="00000600000000000000" pitchFamily="2" charset="0"/>
            </a:endParaRPr>
          </a:p>
        </p:txBody>
      </p:sp>
      <p:grpSp>
        <p:nvGrpSpPr>
          <p:cNvPr id="20" name="Gruppo 19">
            <a:extLst>
              <a:ext uri="{FF2B5EF4-FFF2-40B4-BE49-F238E27FC236}">
                <a16:creationId xmlns:a16="http://schemas.microsoft.com/office/drawing/2014/main" id="{836779A8-CB14-4437-9371-10970D1A1140}"/>
              </a:ext>
            </a:extLst>
          </p:cNvPr>
          <p:cNvGrpSpPr>
            <a:grpSpLocks noChangeAspect="1"/>
          </p:cNvGrpSpPr>
          <p:nvPr/>
        </p:nvGrpSpPr>
        <p:grpSpPr>
          <a:xfrm>
            <a:off x="10240931" y="3136470"/>
            <a:ext cx="1440000" cy="1022400"/>
            <a:chOff x="6955701" y="2238940"/>
            <a:chExt cx="3578490" cy="2551227"/>
          </a:xfrm>
        </p:grpSpPr>
        <p:sp>
          <p:nvSpPr>
            <p:cNvPr id="21" name="Figura a mano libera: forma 20">
              <a:extLst>
                <a:ext uri="{FF2B5EF4-FFF2-40B4-BE49-F238E27FC236}">
                  <a16:creationId xmlns:a16="http://schemas.microsoft.com/office/drawing/2014/main" id="{19EBA59B-5513-4588-B65D-3D5BB4FDD90A}"/>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3C96AA4D-906A-4353-B472-348D952B9D4B}"/>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DC23A932-71A4-462D-8F3F-10DA03774429}"/>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DD62FC9C-314E-483B-84D3-922328E3363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83539AA-FADF-4063-9D5E-F2A93885C294}"/>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11EBCB58-28AE-4D1B-885C-EDE2F2DE8516}"/>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591E34A-3488-4047-BFD6-A607C27DD0DC}"/>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FA3906D1-6B8B-49C2-B9ED-9DB12B4342FE}"/>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02A09B2D-745F-4E0A-840A-84E9F3711782}"/>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2B3B617-576C-42C1-AEC7-D3DC4D4D9D32}"/>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F37312CA-EE74-4EA6-A181-E7666A093542}"/>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47AE4783-B0F4-40B6-BF66-D986ABCAECC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6" name="Figura a mano libera: forma 45">
              <a:extLst>
                <a:ext uri="{FF2B5EF4-FFF2-40B4-BE49-F238E27FC236}">
                  <a16:creationId xmlns:a16="http://schemas.microsoft.com/office/drawing/2014/main" id="{032DB82C-D401-415C-B65E-BE67FD20303F}"/>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CD3991BB-1DBA-DD23-6698-E3B666F57A0B}"/>
              </a:ext>
            </a:extLst>
          </p:cNvPr>
          <p:cNvSpPr txBox="1"/>
          <p:nvPr/>
        </p:nvSpPr>
        <p:spPr>
          <a:xfrm>
            <a:off x="451029" y="1271510"/>
            <a:ext cx="7041342"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it-IT" sz="2000" dirty="0">
                <a:latin typeface="+mj-lt"/>
                <a:ea typeface="Calibri" panose="020F0502020204030204" pitchFamily="34" charset="0"/>
                <a:cs typeface="Arial MT"/>
              </a:rPr>
              <a:t>2.1 Il ruolo del </a:t>
            </a:r>
            <a:r>
              <a:rPr lang="it-IT" sz="2000" dirty="0" err="1">
                <a:latin typeface="+mj-lt"/>
                <a:ea typeface="Calibri" panose="020F0502020204030204" pitchFamily="34" charset="0"/>
                <a:cs typeface="Arial MT"/>
              </a:rPr>
              <a:t>microapprendimento</a:t>
            </a:r>
            <a:r>
              <a:rPr lang="it-IT" sz="2000" dirty="0">
                <a:latin typeface="+mj-lt"/>
                <a:ea typeface="Calibri" panose="020F0502020204030204" pitchFamily="34" charset="0"/>
                <a:cs typeface="Arial MT"/>
              </a:rPr>
              <a:t> nelle circostanze virtuali</a:t>
            </a:r>
            <a:endParaRPr lang="en-AU" sz="2000"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1893924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3559" y="2250624"/>
            <a:ext cx="9131665" cy="3510251"/>
          </a:xfrm>
          <a:prstGeom prst="rect">
            <a:avLst/>
          </a:prstGeom>
          <a:noFill/>
        </p:spPr>
        <p:txBody>
          <a:bodyPr wrap="square" numCol="2" rtlCol="0">
            <a:noAutofit/>
          </a:bodyPr>
          <a:lstStyle/>
          <a:p>
            <a:pPr marL="285750" indent="-285750">
              <a:buFont typeface="Wingdings" panose="05000000000000000000" pitchFamily="2" charset="2"/>
              <a:buChar char="q"/>
            </a:pPr>
            <a:r>
              <a:rPr lang="it-IT" b="1" dirty="0"/>
              <a:t>Insegnamento</a:t>
            </a:r>
          </a:p>
          <a:p>
            <a:pPr marL="285750" indent="-285750">
              <a:buFont typeface="Arial" panose="020B0604020202020204" pitchFamily="34" charset="0"/>
              <a:buChar char="•"/>
            </a:pPr>
            <a:r>
              <a:rPr lang="it-IT" sz="1600" dirty="0"/>
              <a:t>Insegnare l'uso di nuovi programmi o materiali</a:t>
            </a:r>
          </a:p>
          <a:p>
            <a:pPr marL="285750" indent="-285750">
              <a:buFont typeface="Arial" panose="020B0604020202020204" pitchFamily="34" charset="0"/>
              <a:buChar char="•"/>
            </a:pPr>
            <a:r>
              <a:rPr lang="it-IT" sz="1600" dirty="0"/>
              <a:t>Informare sui </a:t>
            </a:r>
            <a:r>
              <a:rPr lang="it-IT" sz="1600" dirty="0" err="1"/>
              <a:t>megatrend</a:t>
            </a:r>
            <a:r>
              <a:rPr lang="it-IT" sz="1600" dirty="0"/>
              <a:t> specifici del settore</a:t>
            </a:r>
          </a:p>
          <a:p>
            <a:pPr marL="285750" indent="-285750">
              <a:buFont typeface="Arial" panose="020B0604020202020204" pitchFamily="34" charset="0"/>
              <a:buChar char="•"/>
            </a:pPr>
            <a:r>
              <a:rPr lang="it-IT" sz="1600" dirty="0"/>
              <a:t>Minore investimento di tempo/carico di lavoro per maggiori risultati e impatto</a:t>
            </a:r>
          </a:p>
          <a:p>
            <a:pPr marL="285750" indent="-285750">
              <a:buFont typeface="Arial" panose="020B0604020202020204" pitchFamily="34" charset="0"/>
              <a:buChar char="•"/>
            </a:pPr>
            <a:r>
              <a:rPr lang="it-IT" sz="1600" dirty="0"/>
              <a:t>Dialogo più stretto tra azienda e istituto di formazione per colmare il gap di competenze</a:t>
            </a:r>
          </a:p>
          <a:p>
            <a:pPr marL="285750" indent="-285750">
              <a:buFont typeface="Arial" panose="020B0604020202020204" pitchFamily="34" charset="0"/>
              <a:buChar char="•"/>
            </a:pPr>
            <a:r>
              <a:rPr lang="it-IT" sz="1600" dirty="0"/>
              <a:t>Integrare in modo flessibile la formazione generale con le reazioni alle nuove esigenze che emergono</a:t>
            </a:r>
          </a:p>
          <a:p>
            <a:pPr marL="285750" indent="-285750">
              <a:buFont typeface="Arial" panose="020B0604020202020204" pitchFamily="34" charset="0"/>
              <a:buChar char="•"/>
            </a:pPr>
            <a:r>
              <a:rPr lang="it-IT" sz="1600" dirty="0"/>
              <a:t>Utilizzo di offerte digitali (YouTube, podcast, </a:t>
            </a:r>
            <a:r>
              <a:rPr lang="it-IT" sz="1600" dirty="0" err="1"/>
              <a:t>Moodle</a:t>
            </a:r>
            <a:r>
              <a:rPr lang="it-IT" sz="1600" dirty="0"/>
              <a:t> o MOOC) in un corso strutturato</a:t>
            </a:r>
          </a:p>
          <a:p>
            <a:pPr marL="285750" indent="-285750">
              <a:buFont typeface="Arial" panose="020B0604020202020204" pitchFamily="34" charset="0"/>
              <a:buChar char="•"/>
            </a:pPr>
            <a:r>
              <a:rPr lang="it-IT" sz="1600" dirty="0"/>
              <a:t>Orientare i neolaureati e aiutarli a decidere il loro percorso di apprendimento</a:t>
            </a:r>
          </a:p>
          <a:p>
            <a:pPr marL="285750" indent="-285750">
              <a:buFont typeface="Wingdings" panose="05000000000000000000" pitchFamily="2" charset="2"/>
              <a:buChar char="q"/>
            </a:pPr>
            <a:r>
              <a:rPr lang="it-IT" b="1" dirty="0"/>
              <a:t>Apprendimento autogestito</a:t>
            </a:r>
            <a:br>
              <a:rPr lang="it-IT" sz="1600" dirty="0"/>
            </a:br>
            <a:r>
              <a:rPr lang="it-IT" sz="1600" dirty="0"/>
              <a:t>Preparazione prima dei corsi per garantire una base di conoscenze comuni</a:t>
            </a:r>
          </a:p>
          <a:p>
            <a:pPr marL="285750" indent="-285750">
              <a:buFont typeface="Arial" panose="020B0604020202020204" pitchFamily="34" charset="0"/>
              <a:buChar char="•"/>
            </a:pPr>
            <a:r>
              <a:rPr lang="it-IT" sz="1600" dirty="0"/>
              <a:t>Assistere le transizioni nel mercato del lavoro per i neolaureati</a:t>
            </a:r>
          </a:p>
          <a:p>
            <a:pPr marL="285750" indent="-285750">
              <a:buFont typeface="Arial" panose="020B0604020202020204" pitchFamily="34" charset="0"/>
              <a:buChar char="•"/>
            </a:pPr>
            <a:r>
              <a:rPr lang="it-IT" sz="1600" dirty="0"/>
              <a:t>Aggiungere alla qualifica conoscenze provenienti da altre qualifiche - anche tra i vari livelli del sistema di IFP</a:t>
            </a:r>
          </a:p>
          <a:p>
            <a:pPr marL="285750" indent="-285750">
              <a:buFont typeface="Arial" panose="020B0604020202020204" pitchFamily="34" charset="0"/>
              <a:buChar char="•"/>
            </a:pPr>
            <a:r>
              <a:rPr lang="it-IT" sz="1600" dirty="0"/>
              <a:t>Garantire l'inclusione dei gruppi svantaggiati con offerte di formazione e certificati aggiuntivi.</a:t>
            </a:r>
          </a:p>
          <a:p>
            <a:pPr marL="285750" indent="-285750">
              <a:buFont typeface="Arial" panose="020B0604020202020204" pitchFamily="34" charset="0"/>
              <a:buChar char="•"/>
            </a:pPr>
            <a:r>
              <a:rPr lang="it-IT" sz="1600" dirty="0"/>
              <a:t>Concentrarsi sui risultati dell'apprendimento indipendentemente dal luogo e dal tempo</a:t>
            </a:r>
            <a:endParaRPr lang="en-US" altLang="ko-KR" sz="1050" dirty="0">
              <a:solidFill>
                <a:prstClr val="black"/>
              </a:solidFill>
              <a:latin typeface="+mj-lt"/>
              <a:cs typeface="Poppins ExtraLight" panose="00000300000000000000" pitchFamily="2" charset="0"/>
            </a:endParaRPr>
          </a:p>
        </p:txBody>
      </p:sp>
      <p:sp>
        <p:nvSpPr>
          <p:cNvPr id="13" name="CuadroTexto 4">
            <a:extLst>
              <a:ext uri="{FF2B5EF4-FFF2-40B4-BE49-F238E27FC236}">
                <a16:creationId xmlns:a16="http://schemas.microsoft.com/office/drawing/2014/main" id="{221D9760-F645-4927-B7C4-E88AC4F46B5D}"/>
              </a:ext>
            </a:extLst>
          </p:cNvPr>
          <p:cNvSpPr txBox="1"/>
          <p:nvPr/>
        </p:nvSpPr>
        <p:spPr>
          <a:xfrm>
            <a:off x="626289" y="1581339"/>
            <a:ext cx="9215979" cy="584775"/>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it-IT" sz="1600" dirty="0">
                <a:latin typeface="+mj-lt"/>
                <a:ea typeface="Microsoft Sans Serif" panose="020B0604020202020204" pitchFamily="34" charset="0"/>
                <a:cs typeface="Poppins ExtraLight" panose="00000300000000000000" pitchFamily="2" charset="0"/>
              </a:rPr>
              <a:t>Utilizzare micro-credenziali nell'insegnamento virtuale e nell'apprendimento auto-diretto per monitorare e certificare determinati sviluppi della conoscenza</a:t>
            </a:r>
            <a:endParaRPr lang="en-AU" sz="1600" dirty="0">
              <a:latin typeface="+mj-lt"/>
              <a:ea typeface="Microsoft Sans Serif" panose="020B0604020202020204" pitchFamily="34" charset="0"/>
              <a:cs typeface="Poppins ExtraLight" panose="00000300000000000000" pitchFamily="2" charset="0"/>
            </a:endParaRPr>
          </a:p>
        </p:txBody>
      </p:sp>
      <p:sp>
        <p:nvSpPr>
          <p:cNvPr id="17" name="Rettangolo con angoli arrotondati 16">
            <a:extLst>
              <a:ext uri="{FF2B5EF4-FFF2-40B4-BE49-F238E27FC236}">
                <a16:creationId xmlns:a16="http://schemas.microsoft.com/office/drawing/2014/main" id="{5B95716E-C3DF-4A56-8AB6-C63D97FF3F2A}"/>
              </a:ext>
            </a:extLst>
          </p:cNvPr>
          <p:cNvSpPr/>
          <p:nvPr/>
        </p:nvSpPr>
        <p:spPr>
          <a:xfrm>
            <a:off x="451028" y="669816"/>
            <a:ext cx="5644972"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schemeClr val="bg1"/>
                </a:solidFill>
                <a:cs typeface="Poppins Medium" panose="00000600000000000000" pitchFamily="2" charset="0"/>
              </a:rPr>
              <a:t>Microcredenziali</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nell'apprendimento</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virtuale</a:t>
            </a:r>
            <a:endParaRPr lang="it-IT" sz="2000" b="1" dirty="0">
              <a:solidFill>
                <a:prstClr val="white"/>
              </a:solidFill>
              <a:cs typeface="Poppins Medium" panose="00000600000000000000" pitchFamily="2" charset="0"/>
            </a:endParaRPr>
          </a:p>
        </p:txBody>
      </p:sp>
      <p:grpSp>
        <p:nvGrpSpPr>
          <p:cNvPr id="18" name="Gruppo 17">
            <a:extLst>
              <a:ext uri="{FF2B5EF4-FFF2-40B4-BE49-F238E27FC236}">
                <a16:creationId xmlns:a16="http://schemas.microsoft.com/office/drawing/2014/main" id="{84C8DA10-105C-4C34-B8E0-77E21195F430}"/>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DF25A05E-1DDE-4329-ABE3-669896EE20B0}"/>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1799D74D-70B4-4DCD-BBCD-CCF66DE15CD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F7AE555-AE02-4068-B0FD-6EADC2264161}"/>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27AE787-787D-44B9-B9A2-CC881C3F634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152DA550-8E95-4CF7-90C2-3F1F364BE695}"/>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AD3E9B2B-8EC6-4592-AF89-D6D80527AB2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2DF946E-F113-408A-A9BB-8F6252B463E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A7A07EF7-7D72-4F39-831D-366E1FF74212}"/>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1ABFB5CA-41BE-4C02-93C4-1C465F0BFCCF}"/>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51461213-53A7-48C1-83C3-6752299C9E70}"/>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7AE856D2-33B1-473F-8E00-36716AE2BCF0}"/>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58B2538-6D69-4F0F-B179-5235485B78D0}"/>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E73ACBA6-EEC7-421B-8C50-1FC2768991C4}"/>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D5CEC4C7-A977-DB7C-914C-3D89A880496D}"/>
              </a:ext>
            </a:extLst>
          </p:cNvPr>
          <p:cNvSpPr txBox="1"/>
          <p:nvPr/>
        </p:nvSpPr>
        <p:spPr>
          <a:xfrm>
            <a:off x="451028" y="1195523"/>
            <a:ext cx="7930804"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US" sz="2000" dirty="0">
                <a:latin typeface="+mj-lt"/>
                <a:ea typeface="Microsoft Sans Serif" panose="020B0604020202020204" pitchFamily="34" charset="0"/>
                <a:cs typeface="Poppins ExtraLight" panose="00000300000000000000" pitchFamily="2" charset="0"/>
              </a:rPr>
              <a:t>2.2 </a:t>
            </a:r>
            <a:r>
              <a:rPr lang="en-US" sz="2000" dirty="0" err="1">
                <a:latin typeface="+mj-lt"/>
                <a:ea typeface="Microsoft Sans Serif" panose="020B0604020202020204" pitchFamily="34" charset="0"/>
                <a:cs typeface="Poppins ExtraLight" panose="00000300000000000000" pitchFamily="2" charset="0"/>
              </a:rPr>
              <a:t>Insegnamento</a:t>
            </a:r>
            <a:r>
              <a:rPr lang="en-US" sz="2000" dirty="0">
                <a:latin typeface="+mj-lt"/>
                <a:ea typeface="Microsoft Sans Serif" panose="020B0604020202020204" pitchFamily="34" charset="0"/>
                <a:cs typeface="Poppins ExtraLight" panose="00000300000000000000" pitchFamily="2" charset="0"/>
              </a:rPr>
              <a:t> e </a:t>
            </a:r>
            <a:r>
              <a:rPr lang="en-US" sz="2000" dirty="0" err="1">
                <a:latin typeface="+mj-lt"/>
                <a:ea typeface="Microsoft Sans Serif" panose="020B0604020202020204" pitchFamily="34" charset="0"/>
                <a:cs typeface="Poppins ExtraLight" panose="00000300000000000000" pitchFamily="2" charset="0"/>
              </a:rPr>
              <a:t>apprendimento</a:t>
            </a:r>
            <a:r>
              <a:rPr lang="en-US" sz="2000" dirty="0">
                <a:latin typeface="+mj-lt"/>
                <a:ea typeface="Microsoft Sans Serif" panose="020B0604020202020204" pitchFamily="34" charset="0"/>
                <a:cs typeface="Poppins ExtraLight" panose="00000300000000000000" pitchFamily="2" charset="0"/>
              </a:rPr>
              <a:t> </a:t>
            </a:r>
            <a:r>
              <a:rPr lang="en-US" sz="2000" dirty="0" err="1">
                <a:latin typeface="+mj-lt"/>
                <a:ea typeface="Microsoft Sans Serif" panose="020B0604020202020204" pitchFamily="34" charset="0"/>
                <a:cs typeface="Poppins ExtraLight" panose="00000300000000000000" pitchFamily="2" charset="0"/>
              </a:rPr>
              <a:t>autogestito</a:t>
            </a:r>
            <a:endParaRPr lang="en-US" sz="2000" dirty="0">
              <a:latin typeface="+mj-lt"/>
              <a:ea typeface="Microsoft Sans Serif" panose="020B0604020202020204" pitchFamily="34" charset="0"/>
              <a:cs typeface="Poppins ExtraLight" panose="00000300000000000000" pitchFamily="2" charset="0"/>
            </a:endParaRPr>
          </a:p>
        </p:txBody>
      </p:sp>
      <p:sp>
        <p:nvSpPr>
          <p:cNvPr id="3" name="Rectangle 1">
            <a:extLst>
              <a:ext uri="{FF2B5EF4-FFF2-40B4-BE49-F238E27FC236}">
                <a16:creationId xmlns:a16="http://schemas.microsoft.com/office/drawing/2014/main" id="{011DCF50-BF22-4B86-8F89-F14635873780}"/>
              </a:ext>
            </a:extLst>
          </p:cNvPr>
          <p:cNvSpPr>
            <a:spLocks noChangeArrowheads="1"/>
          </p:cNvSpPr>
          <p:nvPr/>
        </p:nvSpPr>
        <p:spPr bwMode="auto">
          <a:xfrm>
            <a:off x="0" y="0"/>
            <a:ext cx="12192000" cy="0"/>
          </a:xfrm>
          <a:prstGeom prst="rect">
            <a:avLst/>
          </a:prstGeom>
          <a:solidFill>
            <a:srgbClr val="30343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4187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535;p42">
            <a:extLst>
              <a:ext uri="{FF2B5EF4-FFF2-40B4-BE49-F238E27FC236}">
                <a16:creationId xmlns:a16="http://schemas.microsoft.com/office/drawing/2014/main" id="{AE97FEC2-4A1B-4F1D-9BE9-58339FD29127}"/>
              </a:ext>
            </a:extLst>
          </p:cNvPr>
          <p:cNvSpPr txBox="1">
            <a:spLocks/>
          </p:cNvSpPr>
          <p:nvPr/>
        </p:nvSpPr>
        <p:spPr>
          <a:xfrm>
            <a:off x="5506551" y="5910839"/>
            <a:ext cx="469800" cy="391500"/>
          </a:xfrm>
          <a:prstGeom prst="rect">
            <a:avLst/>
          </a:prstGeom>
        </p:spPr>
        <p:txBody>
          <a:bodyPr spcFirstLastPara="1" wrap="square" lIns="91425" tIns="91425" rIns="91425" bIns="91425" anchor="t"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en-GB" smtClean="0"/>
              <a:pPr algn="ctr"/>
              <a:t>14</a:t>
            </a:fld>
            <a:endParaRPr lang="en-GB"/>
          </a:p>
        </p:txBody>
      </p:sp>
      <p:sp>
        <p:nvSpPr>
          <p:cNvPr id="21" name="Google Shape;536;p42">
            <a:extLst>
              <a:ext uri="{FF2B5EF4-FFF2-40B4-BE49-F238E27FC236}">
                <a16:creationId xmlns:a16="http://schemas.microsoft.com/office/drawing/2014/main" id="{0552E255-CDC8-4241-A53C-8D6B695529F7}"/>
              </a:ext>
            </a:extLst>
          </p:cNvPr>
          <p:cNvSpPr/>
          <p:nvPr/>
        </p:nvSpPr>
        <p:spPr>
          <a:xfrm>
            <a:off x="451030" y="2142512"/>
            <a:ext cx="4638084" cy="1393118"/>
          </a:xfrm>
          <a:prstGeom prst="rect">
            <a:avLst/>
          </a:prstGeom>
          <a:noFill/>
          <a:ln w="9525" cap="flat" cmpd="sng">
            <a:solidFill>
              <a:srgbClr val="0AA14A"/>
            </a:solidFill>
            <a:prstDash val="dash"/>
            <a:round/>
            <a:headEnd type="none" w="sm" len="sm"/>
            <a:tailEnd type="none" w="sm" len="sm"/>
          </a:ln>
        </p:spPr>
        <p:txBody>
          <a:bodyPr spcFirstLastPara="1" wrap="square" lIns="91425" tIns="91425" rIns="1371600" bIns="91425" anchor="t" anchorCtr="0">
            <a:noAutofit/>
          </a:bodyPr>
          <a:lstStyle/>
          <a:p>
            <a:pPr lvl="0"/>
            <a:r>
              <a:rPr lang="it-IT" b="1" dirty="0">
                <a:solidFill>
                  <a:schemeClr val="dk1"/>
                </a:solidFill>
                <a:ea typeface="Varela Round"/>
                <a:cs typeface="Varela Round"/>
                <a:sym typeface="Varela Round"/>
              </a:rPr>
              <a:t>Insegnamento di nuove competenze</a:t>
            </a:r>
          </a:p>
          <a:p>
            <a:pPr lvl="0"/>
            <a:r>
              <a:rPr lang="it-IT" sz="1600" dirty="0">
                <a:solidFill>
                  <a:schemeClr val="dk1"/>
                </a:solidFill>
                <a:ea typeface="Varela Round"/>
                <a:cs typeface="Varela Round"/>
                <a:sym typeface="Varela Round"/>
              </a:rPr>
              <a:t>Includere competenze </a:t>
            </a:r>
            <a:r>
              <a:rPr lang="it-IT" sz="1600" dirty="0" err="1">
                <a:solidFill>
                  <a:schemeClr val="dk1"/>
                </a:solidFill>
                <a:ea typeface="Varela Round"/>
                <a:cs typeface="Varela Round"/>
                <a:sym typeface="Varela Round"/>
              </a:rPr>
              <a:t>utiliche</a:t>
            </a:r>
            <a:r>
              <a:rPr lang="it-IT" sz="1600" dirty="0">
                <a:solidFill>
                  <a:schemeClr val="dk1"/>
                </a:solidFill>
                <a:ea typeface="Varela Round"/>
                <a:cs typeface="Varela Round"/>
                <a:sym typeface="Varela Round"/>
              </a:rPr>
              <a:t> non fanno ancora parte delle professioni ufficiali dell'IFP durante il lavoro</a:t>
            </a:r>
          </a:p>
        </p:txBody>
      </p:sp>
      <p:sp>
        <p:nvSpPr>
          <p:cNvPr id="22" name="Google Shape;537;p42">
            <a:extLst>
              <a:ext uri="{FF2B5EF4-FFF2-40B4-BE49-F238E27FC236}">
                <a16:creationId xmlns:a16="http://schemas.microsoft.com/office/drawing/2014/main" id="{2684FE20-494A-4234-92BC-80D6F9C81166}"/>
              </a:ext>
            </a:extLst>
          </p:cNvPr>
          <p:cNvSpPr/>
          <p:nvPr/>
        </p:nvSpPr>
        <p:spPr>
          <a:xfrm>
            <a:off x="5230174" y="2141716"/>
            <a:ext cx="4788922" cy="1393914"/>
          </a:xfrm>
          <a:prstGeom prst="rect">
            <a:avLst/>
          </a:prstGeom>
          <a:noFill/>
          <a:ln w="9525" cap="flat" cmpd="sng">
            <a:solidFill>
              <a:srgbClr val="0AA14A"/>
            </a:solidFill>
            <a:prstDash val="dash"/>
            <a:round/>
            <a:headEnd type="none" w="sm" len="sm"/>
            <a:tailEnd type="none" w="sm" len="sm"/>
          </a:ln>
        </p:spPr>
        <p:txBody>
          <a:bodyPr spcFirstLastPara="1" wrap="square" lIns="1371600" tIns="91425" rIns="91425" bIns="91425" anchor="t" anchorCtr="0">
            <a:noAutofit/>
          </a:bodyPr>
          <a:lstStyle/>
          <a:p>
            <a:pPr lvl="0" algn="r">
              <a:buClr>
                <a:schemeClr val="dk1"/>
              </a:buClr>
              <a:buSzPts val="1100"/>
            </a:pPr>
            <a:r>
              <a:rPr lang="it-IT" b="1" dirty="0">
                <a:solidFill>
                  <a:schemeClr val="dk1"/>
                </a:solidFill>
                <a:ea typeface="Varela Round"/>
                <a:cs typeface="Varela Round"/>
                <a:sym typeface="Varela Round"/>
              </a:rPr>
              <a:t>Insegnamento ai non accademici</a:t>
            </a:r>
          </a:p>
          <a:p>
            <a:pPr lvl="0" algn="r">
              <a:buClr>
                <a:schemeClr val="dk1"/>
              </a:buClr>
              <a:buSzPts val="1100"/>
            </a:pPr>
            <a:r>
              <a:rPr lang="it-IT" sz="1600" dirty="0">
                <a:solidFill>
                  <a:schemeClr val="dk1"/>
                </a:solidFill>
                <a:ea typeface="Varela Round"/>
                <a:cs typeface="Varela Round"/>
                <a:sym typeface="Varela Round"/>
              </a:rPr>
              <a:t>Fornire a persone non accademiche un bagaglio di competenze di qualità e riconosciute a livello mondiale.</a:t>
            </a:r>
            <a:endParaRPr lang="en-US" altLang="ko-KR" sz="1200" dirty="0">
              <a:solidFill>
                <a:prstClr val="black"/>
              </a:solidFill>
              <a:latin typeface="Calibri Light" panose="020F0302020204030204"/>
              <a:cs typeface="Poppins ExtraLight" panose="00000300000000000000" pitchFamily="2" charset="0"/>
            </a:endParaRPr>
          </a:p>
        </p:txBody>
      </p:sp>
      <p:sp>
        <p:nvSpPr>
          <p:cNvPr id="23" name="Google Shape;538;p42">
            <a:extLst>
              <a:ext uri="{FF2B5EF4-FFF2-40B4-BE49-F238E27FC236}">
                <a16:creationId xmlns:a16="http://schemas.microsoft.com/office/drawing/2014/main" id="{C3E76256-EFFC-424A-8F27-6FBAD351A852}"/>
              </a:ext>
            </a:extLst>
          </p:cNvPr>
          <p:cNvSpPr/>
          <p:nvPr/>
        </p:nvSpPr>
        <p:spPr>
          <a:xfrm>
            <a:off x="451030" y="3692640"/>
            <a:ext cx="4638084" cy="1574508"/>
          </a:xfrm>
          <a:prstGeom prst="rect">
            <a:avLst/>
          </a:prstGeom>
          <a:noFill/>
          <a:ln w="9525" cap="flat" cmpd="sng">
            <a:solidFill>
              <a:srgbClr val="0AA14A"/>
            </a:solidFill>
            <a:prstDash val="dash"/>
            <a:round/>
            <a:headEnd type="none" w="sm" len="sm"/>
            <a:tailEnd type="none" w="sm" len="sm"/>
          </a:ln>
        </p:spPr>
        <p:txBody>
          <a:bodyPr spcFirstLastPara="1" wrap="square" lIns="91425" tIns="0" rIns="1371600" bIns="91425" anchor="t" anchorCtr="0">
            <a:noAutofit/>
          </a:bodyPr>
          <a:lstStyle/>
          <a:p>
            <a:pPr>
              <a:lnSpc>
                <a:spcPct val="120000"/>
              </a:lnSpc>
              <a:buClr>
                <a:schemeClr val="dk1"/>
              </a:buClr>
              <a:buSzPts val="1100"/>
            </a:pPr>
            <a:r>
              <a:rPr lang="it-IT" b="1" dirty="0">
                <a:solidFill>
                  <a:schemeClr val="dk1"/>
                </a:solidFill>
                <a:ea typeface="Varela Round"/>
                <a:cs typeface="Varela Round"/>
                <a:sym typeface="Varela Round"/>
              </a:rPr>
              <a:t>Insegnamento flessibile</a:t>
            </a:r>
          </a:p>
          <a:p>
            <a:pPr>
              <a:lnSpc>
                <a:spcPct val="120000"/>
              </a:lnSpc>
              <a:buClr>
                <a:schemeClr val="dk1"/>
              </a:buClr>
              <a:buSzPts val="1100"/>
            </a:pPr>
            <a:r>
              <a:rPr lang="it-IT" sz="1600" dirty="0">
                <a:solidFill>
                  <a:schemeClr val="dk1"/>
                </a:solidFill>
                <a:ea typeface="Varela Round"/>
                <a:cs typeface="Varela Round"/>
                <a:sym typeface="Varela Round"/>
              </a:rPr>
              <a:t>Possono essere incluse le esigenze specifiche dell'azienda per i compiti futuri, come la trasformazione, l'innovazione e l'agilità.</a:t>
            </a:r>
            <a:endParaRPr lang="en-GB" altLang="ko-KR" sz="1200" dirty="0">
              <a:solidFill>
                <a:prstClr val="black"/>
              </a:solidFill>
              <a:latin typeface="Calibri Light" panose="020F0302020204030204"/>
              <a:cs typeface="Poppins ExtraLight" panose="00000300000000000000" pitchFamily="2" charset="0"/>
            </a:endParaRPr>
          </a:p>
        </p:txBody>
      </p:sp>
      <p:sp>
        <p:nvSpPr>
          <p:cNvPr id="24" name="Google Shape;539;p42">
            <a:extLst>
              <a:ext uri="{FF2B5EF4-FFF2-40B4-BE49-F238E27FC236}">
                <a16:creationId xmlns:a16="http://schemas.microsoft.com/office/drawing/2014/main" id="{98AD8A48-F95F-4FC4-8EC5-3276C3FA5CDD}"/>
              </a:ext>
            </a:extLst>
          </p:cNvPr>
          <p:cNvSpPr/>
          <p:nvPr/>
        </p:nvSpPr>
        <p:spPr>
          <a:xfrm>
            <a:off x="5230172" y="3692640"/>
            <a:ext cx="4811674" cy="1574503"/>
          </a:xfrm>
          <a:prstGeom prst="rect">
            <a:avLst/>
          </a:prstGeom>
          <a:noFill/>
          <a:ln w="9525" cap="flat" cmpd="sng">
            <a:solidFill>
              <a:srgbClr val="0AA14A"/>
            </a:solidFill>
            <a:prstDash val="dash"/>
            <a:round/>
            <a:headEnd type="none" w="sm" len="sm"/>
            <a:tailEnd type="none" w="sm" len="sm"/>
          </a:ln>
        </p:spPr>
        <p:txBody>
          <a:bodyPr spcFirstLastPara="1" wrap="square" lIns="1371600" tIns="0" rIns="91425" bIns="91425" anchor="t" anchorCtr="0">
            <a:noAutofit/>
          </a:bodyPr>
          <a:lstStyle/>
          <a:p>
            <a:pPr algn="r">
              <a:lnSpc>
                <a:spcPct val="120000"/>
              </a:lnSpc>
              <a:buClr>
                <a:schemeClr val="dk1"/>
              </a:buClr>
              <a:buSzPts val="1100"/>
            </a:pPr>
            <a:r>
              <a:rPr lang="it-IT" b="1" dirty="0">
                <a:solidFill>
                  <a:schemeClr val="dk1"/>
                </a:solidFill>
                <a:ea typeface="Varela Round"/>
                <a:cs typeface="Varela Round"/>
                <a:sym typeface="Varela Round"/>
              </a:rPr>
              <a:t>Insegnamento puntuale</a:t>
            </a:r>
          </a:p>
          <a:p>
            <a:pPr algn="r">
              <a:lnSpc>
                <a:spcPct val="120000"/>
              </a:lnSpc>
              <a:buClr>
                <a:schemeClr val="dk1"/>
              </a:buClr>
              <a:buSzPts val="1100"/>
            </a:pPr>
            <a:r>
              <a:rPr lang="it-IT" sz="1600" dirty="0">
                <a:solidFill>
                  <a:schemeClr val="dk1"/>
                </a:solidFill>
                <a:ea typeface="Varela Round"/>
                <a:cs typeface="Varela Round"/>
                <a:sym typeface="Varela Round"/>
              </a:rPr>
              <a:t>Evitare di stare a lungo davanti al computer, ma consentire una consegna breve e puntuale con materiale più facile da sviluppare.</a:t>
            </a:r>
            <a:endParaRPr lang="en-GB" altLang="ko-KR" sz="1200" dirty="0">
              <a:solidFill>
                <a:prstClr val="black"/>
              </a:solidFill>
              <a:latin typeface="Calibri Light" panose="020F0302020204030204"/>
              <a:cs typeface="Poppins ExtraLight" panose="00000300000000000000" pitchFamily="2" charset="0"/>
            </a:endParaRPr>
          </a:p>
        </p:txBody>
      </p:sp>
      <p:sp>
        <p:nvSpPr>
          <p:cNvPr id="25" name="Google Shape;540;p42">
            <a:extLst>
              <a:ext uri="{FF2B5EF4-FFF2-40B4-BE49-F238E27FC236}">
                <a16:creationId xmlns:a16="http://schemas.microsoft.com/office/drawing/2014/main" id="{0F819ADC-6DF8-41ED-ACF7-E45822ABCB44}"/>
              </a:ext>
            </a:extLst>
          </p:cNvPr>
          <p:cNvSpPr/>
          <p:nvPr/>
        </p:nvSpPr>
        <p:spPr>
          <a:xfrm>
            <a:off x="4116984" y="2562540"/>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7" name="Google Shape;541;p42">
            <a:extLst>
              <a:ext uri="{FF2B5EF4-FFF2-40B4-BE49-F238E27FC236}">
                <a16:creationId xmlns:a16="http://schemas.microsoft.com/office/drawing/2014/main" id="{D49826D5-2CDC-4EE1-AC75-87B9C2785CE3}"/>
              </a:ext>
            </a:extLst>
          </p:cNvPr>
          <p:cNvSpPr/>
          <p:nvPr/>
        </p:nvSpPr>
        <p:spPr>
          <a:xfrm rot="5400000">
            <a:off x="4254513" y="2554920"/>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8" name="Google Shape;542;p42">
            <a:extLst>
              <a:ext uri="{FF2B5EF4-FFF2-40B4-BE49-F238E27FC236}">
                <a16:creationId xmlns:a16="http://schemas.microsoft.com/office/drawing/2014/main" id="{66236855-DF07-4B95-854A-7ECD426FE12D}"/>
              </a:ext>
            </a:extLst>
          </p:cNvPr>
          <p:cNvSpPr/>
          <p:nvPr/>
        </p:nvSpPr>
        <p:spPr>
          <a:xfrm rot="10800000">
            <a:off x="4243083" y="2704983"/>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9" name="Google Shape;543;p42">
            <a:extLst>
              <a:ext uri="{FF2B5EF4-FFF2-40B4-BE49-F238E27FC236}">
                <a16:creationId xmlns:a16="http://schemas.microsoft.com/office/drawing/2014/main" id="{E609437D-304B-4182-BE79-1D0250638F42}"/>
              </a:ext>
            </a:extLst>
          </p:cNvPr>
          <p:cNvSpPr/>
          <p:nvPr/>
        </p:nvSpPr>
        <p:spPr>
          <a:xfrm rot="-5400000">
            <a:off x="4105554" y="2712603"/>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30" name="Google Shape;544;p42">
            <a:extLst>
              <a:ext uri="{FF2B5EF4-FFF2-40B4-BE49-F238E27FC236}">
                <a16:creationId xmlns:a16="http://schemas.microsoft.com/office/drawing/2014/main" id="{B0D2C5CA-4DF3-46DA-BF83-C9F8BC01DF20}"/>
              </a:ext>
            </a:extLst>
          </p:cNvPr>
          <p:cNvSpPr/>
          <p:nvPr/>
        </p:nvSpPr>
        <p:spPr>
          <a:xfrm>
            <a:off x="4560847" y="2979222"/>
            <a:ext cx="360000" cy="360000"/>
          </a:xfrm>
          <a:prstGeom prst="rect">
            <a:avLst/>
          </a:prstGeom>
        </p:spPr>
        <p:txBody>
          <a:bodyPr>
            <a:prstTxWarp prst="textPlain">
              <a:avLst/>
            </a:prstTxWarp>
          </a:bodyPr>
          <a:lstStyle/>
          <a:p>
            <a:pPr lvl="0" algn="ctr"/>
            <a:r>
              <a:rPr lang="en-GB" sz="1400" b="1" dirty="0">
                <a:solidFill>
                  <a:schemeClr val="lt1"/>
                </a:solidFill>
                <a:latin typeface="+mj-lt"/>
              </a:rPr>
              <a:t>A</a:t>
            </a:r>
            <a:endParaRPr lang="en-GB" sz="1400" b="1" i="0" dirty="0">
              <a:ln>
                <a:noFill/>
              </a:ln>
              <a:solidFill>
                <a:schemeClr val="lt1"/>
              </a:solidFill>
              <a:latin typeface="+mj-lt"/>
            </a:endParaRPr>
          </a:p>
        </p:txBody>
      </p:sp>
      <p:sp>
        <p:nvSpPr>
          <p:cNvPr id="31" name="Google Shape;545;p42">
            <a:extLst>
              <a:ext uri="{FF2B5EF4-FFF2-40B4-BE49-F238E27FC236}">
                <a16:creationId xmlns:a16="http://schemas.microsoft.com/office/drawing/2014/main" id="{73CCFACB-9645-4956-984D-67751D76BDAF}"/>
              </a:ext>
            </a:extLst>
          </p:cNvPr>
          <p:cNvSpPr/>
          <p:nvPr/>
        </p:nvSpPr>
        <p:spPr>
          <a:xfrm>
            <a:off x="5384851" y="2985485"/>
            <a:ext cx="360000" cy="358770"/>
          </a:xfrm>
          <a:prstGeom prst="rect">
            <a:avLst/>
          </a:prstGeom>
        </p:spPr>
        <p:txBody>
          <a:bodyPr>
            <a:prstTxWarp prst="textPlain">
              <a:avLst/>
            </a:prstTxWarp>
          </a:bodyPr>
          <a:lstStyle/>
          <a:p>
            <a:pPr lvl="0" algn="ctr"/>
            <a:r>
              <a:rPr lang="en-GB" b="1" i="0" dirty="0">
                <a:ln>
                  <a:noFill/>
                </a:ln>
                <a:latin typeface="+mj-lt"/>
              </a:rPr>
              <a:t>B</a:t>
            </a:r>
          </a:p>
        </p:txBody>
      </p:sp>
      <p:sp>
        <p:nvSpPr>
          <p:cNvPr id="32" name="Google Shape;546;p42">
            <a:extLst>
              <a:ext uri="{FF2B5EF4-FFF2-40B4-BE49-F238E27FC236}">
                <a16:creationId xmlns:a16="http://schemas.microsoft.com/office/drawing/2014/main" id="{6E6A6C44-CEA3-4E01-879D-244696752F81}"/>
              </a:ext>
            </a:extLst>
          </p:cNvPr>
          <p:cNvSpPr/>
          <p:nvPr/>
        </p:nvSpPr>
        <p:spPr>
          <a:xfrm>
            <a:off x="4560847" y="3876855"/>
            <a:ext cx="360000" cy="360000"/>
          </a:xfrm>
          <a:prstGeom prst="rect">
            <a:avLst/>
          </a:prstGeom>
        </p:spPr>
        <p:txBody>
          <a:bodyPr>
            <a:prstTxWarp prst="textPlain">
              <a:avLst/>
            </a:prstTxWarp>
          </a:bodyPr>
          <a:lstStyle/>
          <a:p>
            <a:pPr lvl="0" algn="ctr"/>
            <a:r>
              <a:rPr lang="en-GB" b="1" i="0">
                <a:ln>
                  <a:noFill/>
                </a:ln>
                <a:latin typeface="+mj-lt"/>
              </a:rPr>
              <a:t>C</a:t>
            </a:r>
          </a:p>
        </p:txBody>
      </p:sp>
      <p:sp>
        <p:nvSpPr>
          <p:cNvPr id="33" name="Google Shape;547;p42">
            <a:extLst>
              <a:ext uri="{FF2B5EF4-FFF2-40B4-BE49-F238E27FC236}">
                <a16:creationId xmlns:a16="http://schemas.microsoft.com/office/drawing/2014/main" id="{9A4050EB-F97A-4448-9AB8-67FDC5CC42A6}"/>
              </a:ext>
            </a:extLst>
          </p:cNvPr>
          <p:cNvSpPr/>
          <p:nvPr/>
        </p:nvSpPr>
        <p:spPr>
          <a:xfrm>
            <a:off x="5384851" y="3883118"/>
            <a:ext cx="360000" cy="358770"/>
          </a:xfrm>
          <a:prstGeom prst="rect">
            <a:avLst/>
          </a:prstGeom>
        </p:spPr>
        <p:txBody>
          <a:bodyPr>
            <a:prstTxWarp prst="textPlain">
              <a:avLst/>
            </a:prstTxWarp>
          </a:bodyPr>
          <a:lstStyle/>
          <a:p>
            <a:pPr lvl="0" algn="ctr"/>
            <a:r>
              <a:rPr lang="en-GB" b="1" i="0">
                <a:ln>
                  <a:noFill/>
                </a:ln>
                <a:solidFill>
                  <a:schemeClr val="lt1"/>
                </a:solidFill>
                <a:latin typeface="+mj-lt"/>
              </a:rPr>
              <a:t>D</a:t>
            </a:r>
          </a:p>
        </p:txBody>
      </p:sp>
      <p:sp>
        <p:nvSpPr>
          <p:cNvPr id="19" name="Rettangolo con angoli arrotondati 18">
            <a:extLst>
              <a:ext uri="{FF2B5EF4-FFF2-40B4-BE49-F238E27FC236}">
                <a16:creationId xmlns:a16="http://schemas.microsoft.com/office/drawing/2014/main" id="{35205F04-7CF5-4352-8CD0-F5896BEA4676}"/>
              </a:ext>
            </a:extLst>
          </p:cNvPr>
          <p:cNvSpPr/>
          <p:nvPr/>
        </p:nvSpPr>
        <p:spPr>
          <a:xfrm>
            <a:off x="451029" y="669816"/>
            <a:ext cx="5293822"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schemeClr val="bg1"/>
                </a:solidFill>
                <a:cs typeface="Poppins Medium" panose="00000600000000000000" pitchFamily="2" charset="0"/>
              </a:rPr>
              <a:t>Microcredenziali</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nell'apprendimento</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virtuale</a:t>
            </a:r>
            <a:endParaRPr lang="it-IT" sz="2000" b="1" dirty="0">
              <a:solidFill>
                <a:prstClr val="white"/>
              </a:solidFill>
              <a:cs typeface="Poppins Medium" panose="00000600000000000000" pitchFamily="2" charset="0"/>
            </a:endParaRPr>
          </a:p>
        </p:txBody>
      </p:sp>
      <p:grpSp>
        <p:nvGrpSpPr>
          <p:cNvPr id="35" name="Gruppo 34">
            <a:extLst>
              <a:ext uri="{FF2B5EF4-FFF2-40B4-BE49-F238E27FC236}">
                <a16:creationId xmlns:a16="http://schemas.microsoft.com/office/drawing/2014/main" id="{165FD1AC-5395-4658-8141-30E3F0D8FFE7}"/>
              </a:ext>
            </a:extLst>
          </p:cNvPr>
          <p:cNvGrpSpPr>
            <a:grpSpLocks noChangeAspect="1"/>
          </p:cNvGrpSpPr>
          <p:nvPr/>
        </p:nvGrpSpPr>
        <p:grpSpPr>
          <a:xfrm>
            <a:off x="10207680" y="3008972"/>
            <a:ext cx="1440000" cy="1022400"/>
            <a:chOff x="6955701" y="2238940"/>
            <a:chExt cx="3578490" cy="2551227"/>
          </a:xfrm>
        </p:grpSpPr>
        <p:sp>
          <p:nvSpPr>
            <p:cNvPr id="36" name="Figura a mano libera: forma 35">
              <a:extLst>
                <a:ext uri="{FF2B5EF4-FFF2-40B4-BE49-F238E27FC236}">
                  <a16:creationId xmlns:a16="http://schemas.microsoft.com/office/drawing/2014/main" id="{CF5CD5A5-F64B-4A30-953D-AEFD6836ECD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7510A8C8-AAAF-4FB0-A7BF-B7611C290524}"/>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95671BDE-725E-4000-98FD-A66685935503}"/>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E2A4D11D-E80E-41ED-B993-376482AA3067}"/>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B1AC078-0CA1-4EA1-88C7-D9915AA80FA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70EACF5D-156D-4D84-84DD-32973197ABAB}"/>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E1C22516-C7D7-4C0C-8CDF-F45B83968967}"/>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D10C1EF6-41A3-4F87-BC48-C38010F79DB9}"/>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9D3E2A49-3084-4732-8BFC-AD3265C7072E}"/>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CC9BFABF-BBB4-4DBE-BDB9-62438CE2BF33}"/>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58" name="Figura a mano libera: forma 57">
              <a:extLst>
                <a:ext uri="{FF2B5EF4-FFF2-40B4-BE49-F238E27FC236}">
                  <a16:creationId xmlns:a16="http://schemas.microsoft.com/office/drawing/2014/main" id="{F4E450D1-57F2-4ED8-9DB7-F9A0C2888DA1}"/>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4D5B7186-6C8B-4A46-81D2-924FEFAAA2A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60" name="Figura a mano libera: forma 59">
              <a:extLst>
                <a:ext uri="{FF2B5EF4-FFF2-40B4-BE49-F238E27FC236}">
                  <a16:creationId xmlns:a16="http://schemas.microsoft.com/office/drawing/2014/main" id="{DE99E8D4-513B-4E42-BAFD-49B00F07A455}"/>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3" name="Textfeld 2">
            <a:extLst>
              <a:ext uri="{FF2B5EF4-FFF2-40B4-BE49-F238E27FC236}">
                <a16:creationId xmlns:a16="http://schemas.microsoft.com/office/drawing/2014/main" id="{00B061C5-57E9-0F8F-3255-5F97B98EBAC2}"/>
              </a:ext>
            </a:extLst>
          </p:cNvPr>
          <p:cNvSpPr txBox="1"/>
          <p:nvPr/>
        </p:nvSpPr>
        <p:spPr>
          <a:xfrm>
            <a:off x="988281" y="1716032"/>
            <a:ext cx="6234545" cy="338554"/>
          </a:xfrm>
          <a:prstGeom prst="rect">
            <a:avLst/>
          </a:prstGeom>
          <a:noFill/>
        </p:spPr>
        <p:txBody>
          <a:bodyPr wrap="square" rtlCol="0">
            <a:spAutoFit/>
          </a:bodyPr>
          <a:lstStyle/>
          <a:p>
            <a:r>
              <a:rPr lang="it-IT" sz="1600" dirty="0"/>
              <a:t>A cosa possono servire le </a:t>
            </a:r>
            <a:r>
              <a:rPr lang="it-IT" sz="1600" dirty="0" err="1"/>
              <a:t>microcredenziali</a:t>
            </a:r>
            <a:r>
              <a:rPr lang="it-IT" sz="1600" dirty="0"/>
              <a:t> in ambiente virtuale?</a:t>
            </a:r>
            <a:endParaRPr lang="de-DE" sz="1600" dirty="0"/>
          </a:p>
        </p:txBody>
      </p:sp>
      <p:sp>
        <p:nvSpPr>
          <p:cNvPr id="4" name="Textfeld 3">
            <a:extLst>
              <a:ext uri="{FF2B5EF4-FFF2-40B4-BE49-F238E27FC236}">
                <a16:creationId xmlns:a16="http://schemas.microsoft.com/office/drawing/2014/main" id="{EF2544E8-0E50-6106-6343-AB2F5DF79290}"/>
              </a:ext>
            </a:extLst>
          </p:cNvPr>
          <p:cNvSpPr txBox="1"/>
          <p:nvPr/>
        </p:nvSpPr>
        <p:spPr>
          <a:xfrm>
            <a:off x="451029" y="1286440"/>
            <a:ext cx="6234545" cy="400110"/>
          </a:xfrm>
          <a:prstGeom prst="rect">
            <a:avLst/>
          </a:prstGeom>
          <a:noFill/>
        </p:spPr>
        <p:txBody>
          <a:bodyPr wrap="square" rtlCol="0">
            <a:spAutoFit/>
          </a:bodyPr>
          <a:lstStyle/>
          <a:p>
            <a:r>
              <a:rPr lang="en-US" sz="2000" dirty="0">
                <a:latin typeface="+mj-lt"/>
              </a:rPr>
              <a:t>2.3 </a:t>
            </a:r>
            <a:r>
              <a:rPr lang="en-US" sz="2000" dirty="0" err="1">
                <a:latin typeface="+mj-lt"/>
              </a:rPr>
              <a:t>Applicabilità</a:t>
            </a:r>
            <a:r>
              <a:rPr lang="en-US" sz="2000" dirty="0">
                <a:latin typeface="+mj-lt"/>
              </a:rPr>
              <a:t> </a:t>
            </a:r>
            <a:r>
              <a:rPr lang="en-US" sz="2000" dirty="0" err="1">
                <a:latin typeface="+mj-lt"/>
              </a:rPr>
              <a:t>pratica</a:t>
            </a:r>
            <a:r>
              <a:rPr lang="en-US" sz="2000" dirty="0">
                <a:latin typeface="+mj-lt"/>
              </a:rPr>
              <a:t> del </a:t>
            </a:r>
            <a:r>
              <a:rPr lang="en-US" sz="2000" dirty="0" err="1">
                <a:latin typeface="+mj-lt"/>
              </a:rPr>
              <a:t>microapprendimento</a:t>
            </a:r>
            <a:endParaRPr lang="en-US" sz="2000" dirty="0">
              <a:latin typeface="+mj-lt"/>
            </a:endParaRPr>
          </a:p>
        </p:txBody>
      </p:sp>
    </p:spTree>
    <p:extLst>
      <p:ext uri="{BB962C8B-B14F-4D97-AF65-F5344CB8AC3E}">
        <p14:creationId xmlns:p14="http://schemas.microsoft.com/office/powerpoint/2010/main" val="1944160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p:nvPr/>
        </p:nvGrpSpPr>
        <p:grpSpPr>
          <a:xfrm>
            <a:off x="-2500815" y="1535903"/>
            <a:ext cx="13087374" cy="4149683"/>
            <a:chOff x="-2868940" y="1571528"/>
            <a:chExt cx="10649823" cy="4149683"/>
          </a:xfrm>
        </p:grpSpPr>
        <p:sp>
          <p:nvSpPr>
            <p:cNvPr id="18" name="TextBox 7">
              <a:extLst>
                <a:ext uri="{FF2B5EF4-FFF2-40B4-BE49-F238E27FC236}">
                  <a16:creationId xmlns:a16="http://schemas.microsoft.com/office/drawing/2014/main" id="{CEC95C44-CF70-46D7-A306-29B9C9581E28}"/>
                </a:ext>
              </a:extLst>
            </p:cNvPr>
            <p:cNvSpPr txBox="1"/>
            <p:nvPr/>
          </p:nvSpPr>
          <p:spPr>
            <a:xfrm>
              <a:off x="2046999" y="1763332"/>
              <a:ext cx="5733884" cy="1138773"/>
            </a:xfrm>
            <a:prstGeom prst="rect">
              <a:avLst/>
            </a:prstGeom>
            <a:noFill/>
          </p:spPr>
          <p:txBody>
            <a:bodyPr wrap="square" rtlCol="0">
              <a:spAutoFit/>
            </a:bodyPr>
            <a:lstStyle/>
            <a:p>
              <a:pPr indent="-285750"/>
              <a:r>
                <a:rPr lang="en-US" altLang="ko-KR" sz="2000" b="1" dirty="0" err="1">
                  <a:cs typeface="Poppins Medium" panose="00000600000000000000" pitchFamily="2" charset="0"/>
                </a:rPr>
                <a:t>Ruolo</a:t>
              </a:r>
              <a:r>
                <a:rPr lang="en-US" altLang="ko-KR" sz="2000" b="1" dirty="0">
                  <a:cs typeface="Poppins Medium" panose="00000600000000000000" pitchFamily="2" charset="0"/>
                </a:rPr>
                <a:t> </a:t>
              </a:r>
              <a:r>
                <a:rPr lang="en-US" altLang="ko-KR" sz="2000" b="1" dirty="0" err="1">
                  <a:cs typeface="Poppins Medium" panose="00000600000000000000" pitchFamily="2" charset="0"/>
                </a:rPr>
                <a:t>nelle</a:t>
              </a:r>
              <a:r>
                <a:rPr lang="en-US" altLang="ko-KR" sz="2000" b="1" dirty="0">
                  <a:cs typeface="Poppins Medium" panose="00000600000000000000" pitchFamily="2" charset="0"/>
                </a:rPr>
                <a:t> </a:t>
              </a:r>
              <a:r>
                <a:rPr lang="en-US" altLang="ko-KR" sz="2000" b="1" dirty="0" err="1">
                  <a:cs typeface="Poppins Medium" panose="00000600000000000000" pitchFamily="2" charset="0"/>
                </a:rPr>
                <a:t>circostanze</a:t>
              </a:r>
              <a:r>
                <a:rPr lang="en-US" altLang="ko-KR" sz="2000" b="1" dirty="0">
                  <a:cs typeface="Poppins Medium" panose="00000600000000000000" pitchFamily="2" charset="0"/>
                </a:rPr>
                <a:t> </a:t>
              </a:r>
              <a:r>
                <a:rPr lang="en-US" altLang="ko-KR" sz="2000" b="1" dirty="0" err="1">
                  <a:cs typeface="Poppins Medium" panose="00000600000000000000" pitchFamily="2" charset="0"/>
                </a:rPr>
                <a:t>virtuali</a:t>
              </a:r>
              <a:endParaRPr lang="en-US" altLang="ko-KR" sz="2000" b="1" dirty="0">
                <a:cs typeface="Poppins Medium" panose="00000600000000000000" pitchFamily="2" charset="0"/>
              </a:endParaRPr>
            </a:p>
            <a:p>
              <a:pPr indent="-285750"/>
              <a:r>
                <a:rPr lang="it-IT" altLang="ko-KR" sz="1600" dirty="0">
                  <a:solidFill>
                    <a:prstClr val="black"/>
                  </a:solidFill>
                  <a:latin typeface="Calibri Light" panose="020F0302020204030204"/>
                  <a:cs typeface="Poppins ExtraLight" panose="00000300000000000000" pitchFamily="2" charset="0"/>
                </a:rPr>
                <a:t>Minori oneri e impegni burocratici, coinvolgimento di aziende e associazioni imprenditoriali per apprendimenti su misura, certificazione dell'apprendimento online, scelta dei propri percorsi di apprendimento.</a:t>
              </a:r>
              <a:endParaRPr lang="ko-KR" altLang="en-US" sz="1600" dirty="0">
                <a:solidFill>
                  <a:prstClr val="black"/>
                </a:solidFill>
                <a:latin typeface="Calibri Light" panose="020F0302020204030204"/>
                <a:cs typeface="Poppins ExtraLight" panose="00000300000000000000" pitchFamily="2" charset="0"/>
              </a:endParaRPr>
            </a:p>
          </p:txBody>
        </p:sp>
        <p:sp>
          <p:nvSpPr>
            <p:cNvPr id="34" name="Oval 3">
              <a:extLst>
                <a:ext uri="{FF2B5EF4-FFF2-40B4-BE49-F238E27FC236}">
                  <a16:creationId xmlns:a16="http://schemas.microsoft.com/office/drawing/2014/main" id="{9719E5EB-F7ED-46CF-A432-A192A390397F}"/>
                </a:ext>
              </a:extLst>
            </p:cNvPr>
            <p:cNvSpPr/>
            <p:nvPr/>
          </p:nvSpPr>
          <p:spPr>
            <a:xfrm>
              <a:off x="726843" y="2198417"/>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5" name="Oval 24">
              <a:extLst>
                <a:ext uri="{FF2B5EF4-FFF2-40B4-BE49-F238E27FC236}">
                  <a16:creationId xmlns:a16="http://schemas.microsoft.com/office/drawing/2014/main" id="{2331AF5D-185B-4C11-B6D5-62AE95283D33}"/>
                </a:ext>
              </a:extLst>
            </p:cNvPr>
            <p:cNvSpPr/>
            <p:nvPr/>
          </p:nvSpPr>
          <p:spPr>
            <a:xfrm>
              <a:off x="904141" y="3429469"/>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6" name="Oval 25">
              <a:extLst>
                <a:ext uri="{FF2B5EF4-FFF2-40B4-BE49-F238E27FC236}">
                  <a16:creationId xmlns:a16="http://schemas.microsoft.com/office/drawing/2014/main" id="{9EC60D4C-80A1-46AD-8739-A4832763C09C}"/>
                </a:ext>
              </a:extLst>
            </p:cNvPr>
            <p:cNvSpPr/>
            <p:nvPr/>
          </p:nvSpPr>
          <p:spPr>
            <a:xfrm>
              <a:off x="600941" y="4603611"/>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cxnSp>
          <p:nvCxnSpPr>
            <p:cNvPr id="39" name="Straight Connector 28">
              <a:extLst>
                <a:ext uri="{FF2B5EF4-FFF2-40B4-BE49-F238E27FC236}">
                  <a16:creationId xmlns:a16="http://schemas.microsoft.com/office/drawing/2014/main" id="{D9D88F3A-D7EB-4EA4-8314-5C716079DD5E}"/>
                </a:ext>
              </a:extLst>
            </p:cNvPr>
            <p:cNvCxnSpPr>
              <a:cxnSpLocks/>
            </p:cNvCxnSpPr>
            <p:nvPr/>
          </p:nvCxnSpPr>
          <p:spPr>
            <a:xfrm>
              <a:off x="921414" y="2273144"/>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29">
              <a:extLst>
                <a:ext uri="{FF2B5EF4-FFF2-40B4-BE49-F238E27FC236}">
                  <a16:creationId xmlns:a16="http://schemas.microsoft.com/office/drawing/2014/main" id="{47E1791C-5750-4189-BF78-126948F2482F}"/>
                </a:ext>
              </a:extLst>
            </p:cNvPr>
            <p:cNvCxnSpPr>
              <a:cxnSpLocks/>
            </p:cNvCxnSpPr>
            <p:nvPr/>
          </p:nvCxnSpPr>
          <p:spPr>
            <a:xfrm>
              <a:off x="1156971" y="3513164"/>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0">
              <a:extLst>
                <a:ext uri="{FF2B5EF4-FFF2-40B4-BE49-F238E27FC236}">
                  <a16:creationId xmlns:a16="http://schemas.microsoft.com/office/drawing/2014/main" id="{43F31C3A-DA7D-4666-A178-14272DF67340}"/>
                </a:ext>
              </a:extLst>
            </p:cNvPr>
            <p:cNvCxnSpPr>
              <a:cxnSpLocks/>
            </p:cNvCxnSpPr>
            <p:nvPr/>
          </p:nvCxnSpPr>
          <p:spPr>
            <a:xfrm>
              <a:off x="811654" y="4678339"/>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Arco 51"/>
            <p:cNvSpPr/>
            <p:nvPr/>
          </p:nvSpPr>
          <p:spPr>
            <a:xfrm rot="2700000">
              <a:off x="-2923423" y="1626011"/>
              <a:ext cx="4149683" cy="4040717"/>
            </a:xfrm>
            <a:prstGeom prst="arc">
              <a:avLst/>
            </a:prstGeom>
            <a:ln w="12700">
              <a:solidFill>
                <a:srgbClr val="0AA1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53" name="TextBox 7">
              <a:extLst>
                <a:ext uri="{FF2B5EF4-FFF2-40B4-BE49-F238E27FC236}">
                  <a16:creationId xmlns:a16="http://schemas.microsoft.com/office/drawing/2014/main" id="{CEC95C44-CF70-46D7-A306-29B9C9581E28}"/>
                </a:ext>
              </a:extLst>
            </p:cNvPr>
            <p:cNvSpPr txBox="1"/>
            <p:nvPr/>
          </p:nvSpPr>
          <p:spPr>
            <a:xfrm>
              <a:off x="2255125" y="3192736"/>
              <a:ext cx="5044539" cy="1138773"/>
            </a:xfrm>
            <a:prstGeom prst="rect">
              <a:avLst/>
            </a:prstGeom>
            <a:noFill/>
          </p:spPr>
          <p:txBody>
            <a:bodyPr wrap="square" rtlCol="0">
              <a:spAutoFit/>
            </a:bodyPr>
            <a:lstStyle/>
            <a:p>
              <a:pPr indent="-285750"/>
              <a:r>
                <a:rPr lang="en-US" altLang="ko-KR" sz="2000" b="1" dirty="0">
                  <a:cs typeface="Poppins Medium" panose="00000600000000000000" pitchFamily="2" charset="0"/>
                </a:rPr>
                <a:t>Utile </a:t>
              </a:r>
              <a:r>
                <a:rPr lang="en-US" altLang="ko-KR" sz="2000" b="1" dirty="0" err="1">
                  <a:cs typeface="Poppins Medium" panose="00000600000000000000" pitchFamily="2" charset="0"/>
                </a:rPr>
                <a:t>nell'insegnamento</a:t>
              </a:r>
              <a:r>
                <a:rPr lang="en-US" altLang="ko-KR" sz="2000" b="1" dirty="0">
                  <a:cs typeface="Poppins Medium" panose="00000600000000000000" pitchFamily="2" charset="0"/>
                </a:rPr>
                <a:t> e </a:t>
              </a:r>
              <a:r>
                <a:rPr lang="en-US" altLang="ko-KR" sz="2000" b="1" dirty="0" err="1">
                  <a:cs typeface="Poppins Medium" panose="00000600000000000000" pitchFamily="2" charset="0"/>
                </a:rPr>
                <a:t>nell’SDL</a:t>
              </a:r>
              <a:endParaRPr lang="en-US" altLang="ko-KR" sz="2000" b="1" dirty="0">
                <a:cs typeface="Poppins Medium" panose="00000600000000000000" pitchFamily="2" charset="0"/>
              </a:endParaRPr>
            </a:p>
            <a:p>
              <a:pPr indent="-285750"/>
              <a:r>
                <a:rPr lang="it-IT" altLang="ko-KR" sz="1600" dirty="0">
                  <a:solidFill>
                    <a:prstClr val="black"/>
                  </a:solidFill>
                  <a:latin typeface="Calibri Light" panose="020F0302020204030204"/>
                  <a:cs typeface="Poppins ExtraLight" panose="00000300000000000000" pitchFamily="2" charset="0"/>
                </a:rPr>
                <a:t>Utilizzo potenziale: insegnare nuovi programmi o materiali, integrare in modo flessibile la formazione generale, orientare i neolaureati, prepararsi prima dei corsi.</a:t>
              </a:r>
              <a:endParaRPr lang="ko-KR" altLang="en-US" sz="1600" dirty="0">
                <a:solidFill>
                  <a:prstClr val="black"/>
                </a:solidFill>
                <a:latin typeface="Calibri Light" panose="020F0302020204030204"/>
                <a:cs typeface="Poppins ExtraLight" panose="00000300000000000000" pitchFamily="2" charset="0"/>
              </a:endParaRPr>
            </a:p>
          </p:txBody>
        </p:sp>
        <p:sp>
          <p:nvSpPr>
            <p:cNvPr id="54" name="TextBox 7">
              <a:extLst>
                <a:ext uri="{FF2B5EF4-FFF2-40B4-BE49-F238E27FC236}">
                  <a16:creationId xmlns:a16="http://schemas.microsoft.com/office/drawing/2014/main" id="{CEC95C44-CF70-46D7-A306-29B9C9581E28}"/>
                </a:ext>
              </a:extLst>
            </p:cNvPr>
            <p:cNvSpPr txBox="1"/>
            <p:nvPr/>
          </p:nvSpPr>
          <p:spPr>
            <a:xfrm>
              <a:off x="2014711" y="4497847"/>
              <a:ext cx="5050209" cy="675826"/>
            </a:xfrm>
            <a:prstGeom prst="rect">
              <a:avLst/>
            </a:prstGeom>
            <a:noFill/>
          </p:spPr>
          <p:txBody>
            <a:bodyPr wrap="square" rtlCol="0">
              <a:spAutoFit/>
            </a:bodyPr>
            <a:lstStyle/>
            <a:p>
              <a:pPr indent="-285750"/>
              <a:r>
                <a:rPr lang="en-US" altLang="ko-KR" sz="2000" b="1" dirty="0" err="1">
                  <a:cs typeface="Poppins Medium" panose="00000600000000000000" pitchFamily="2" charset="0"/>
                </a:rPr>
                <a:t>Applicabilità</a:t>
              </a:r>
              <a:r>
                <a:rPr lang="en-US" altLang="ko-KR" sz="2000" b="1" dirty="0">
                  <a:cs typeface="Poppins Medium" panose="00000600000000000000" pitchFamily="2" charset="0"/>
                </a:rPr>
                <a:t> </a:t>
              </a:r>
              <a:r>
                <a:rPr lang="en-US" altLang="ko-KR" sz="2000" b="1" dirty="0" err="1">
                  <a:cs typeface="Poppins Medium" panose="00000600000000000000" pitchFamily="2" charset="0"/>
                </a:rPr>
                <a:t>pratica</a:t>
              </a:r>
              <a:r>
                <a:rPr lang="en-US" altLang="ko-KR" sz="1600" b="1" dirty="0">
                  <a:cs typeface="Poppins Medium" panose="00000600000000000000" pitchFamily="2" charset="0"/>
                </a:rPr>
                <a:t> </a:t>
              </a:r>
            </a:p>
            <a:p>
              <a:pPr indent="-285750">
                <a:lnSpc>
                  <a:spcPct val="120000"/>
                </a:lnSpc>
              </a:pPr>
              <a:r>
                <a:rPr lang="it-IT" altLang="ko-KR" sz="1600" dirty="0">
                  <a:solidFill>
                    <a:prstClr val="black"/>
                  </a:solidFill>
                  <a:latin typeface="Calibri Light" panose="020F0302020204030204"/>
                  <a:cs typeface="Poppins ExtraLight" panose="00000300000000000000" pitchFamily="2" charset="0"/>
                </a:rPr>
                <a:t>Insegnamento di nuove competenze, non accademico, flessibile, puntuale</a:t>
              </a:r>
              <a:endParaRPr lang="ko-KR" altLang="en-US" sz="1600" dirty="0">
                <a:solidFill>
                  <a:prstClr val="black"/>
                </a:solidFill>
                <a:latin typeface="Calibri Light" panose="020F0302020204030204"/>
                <a:cs typeface="Poppins ExtraLight" panose="00000300000000000000" pitchFamily="2" charset="0"/>
              </a:endParaRPr>
            </a:p>
          </p:txBody>
        </p:sp>
      </p:grpSp>
      <p:sp>
        <p:nvSpPr>
          <p:cNvPr id="20" name="Rettangolo con angoli arrotondati 19">
            <a:extLst>
              <a:ext uri="{FF2B5EF4-FFF2-40B4-BE49-F238E27FC236}">
                <a16:creationId xmlns:a16="http://schemas.microsoft.com/office/drawing/2014/main" id="{7A122277-F1EE-44AF-B366-58D8A03483E3}"/>
              </a:ext>
            </a:extLst>
          </p:cNvPr>
          <p:cNvSpPr/>
          <p:nvPr/>
        </p:nvSpPr>
        <p:spPr>
          <a:xfrm>
            <a:off x="451029" y="669816"/>
            <a:ext cx="5379928"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prstClr val="white"/>
                </a:solidFill>
                <a:cs typeface="Poppins Medium" panose="00000600000000000000" pitchFamily="2" charset="0"/>
              </a:rPr>
              <a:t>Microcredenziali</a:t>
            </a:r>
            <a:r>
              <a:rPr lang="it-IT" sz="2000" b="1" dirty="0">
                <a:solidFill>
                  <a:prstClr val="white"/>
                </a:solidFill>
                <a:cs typeface="Poppins Medium" panose="00000600000000000000" pitchFamily="2" charset="0"/>
              </a:rPr>
              <a:t> nell'apprendimento virtuale</a:t>
            </a:r>
          </a:p>
        </p:txBody>
      </p:sp>
      <p:sp>
        <p:nvSpPr>
          <p:cNvPr id="21" name="CuadroTexto 4">
            <a:extLst>
              <a:ext uri="{FF2B5EF4-FFF2-40B4-BE49-F238E27FC236}">
                <a16:creationId xmlns:a16="http://schemas.microsoft.com/office/drawing/2014/main" id="{742560BA-E2B1-460C-AFEA-92711B5B1660}"/>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Riassumendo</a:t>
            </a:r>
            <a:r>
              <a:rPr lang="en-AU" sz="2000" dirty="0">
                <a:latin typeface="+mj-lt"/>
                <a:ea typeface="Microsoft Sans Serif" panose="020B0604020202020204" pitchFamily="34" charset="0"/>
                <a:cs typeface="Poppins ExtraLight" panose="00000300000000000000" pitchFamily="2" charset="0"/>
              </a:rPr>
              <a:t>:</a:t>
            </a:r>
          </a:p>
        </p:txBody>
      </p:sp>
      <p:grpSp>
        <p:nvGrpSpPr>
          <p:cNvPr id="32" name="Gruppo 31">
            <a:extLst>
              <a:ext uri="{FF2B5EF4-FFF2-40B4-BE49-F238E27FC236}">
                <a16:creationId xmlns:a16="http://schemas.microsoft.com/office/drawing/2014/main" id="{A85E185C-582C-4309-9317-E375A4DFD25B}"/>
              </a:ext>
            </a:extLst>
          </p:cNvPr>
          <p:cNvGrpSpPr>
            <a:grpSpLocks noChangeAspect="1"/>
          </p:cNvGrpSpPr>
          <p:nvPr/>
        </p:nvGrpSpPr>
        <p:grpSpPr>
          <a:xfrm>
            <a:off x="10328300" y="3809536"/>
            <a:ext cx="1440000" cy="1022400"/>
            <a:chOff x="6955701" y="2238940"/>
            <a:chExt cx="3578490" cy="2551227"/>
          </a:xfrm>
        </p:grpSpPr>
        <p:sp>
          <p:nvSpPr>
            <p:cNvPr id="33" name="Figura a mano libera: forma 32">
              <a:extLst>
                <a:ext uri="{FF2B5EF4-FFF2-40B4-BE49-F238E27FC236}">
                  <a16:creationId xmlns:a16="http://schemas.microsoft.com/office/drawing/2014/main" id="{C9CE4F48-28F4-4195-9CC1-8647B9CD0C6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E2FA9C3D-98DF-41BA-A7B2-B16235D1CA4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61" name="Figura a mano libera: forma 60">
              <a:extLst>
                <a:ext uri="{FF2B5EF4-FFF2-40B4-BE49-F238E27FC236}">
                  <a16:creationId xmlns:a16="http://schemas.microsoft.com/office/drawing/2014/main" id="{B5E705CF-F388-43A2-BFCB-84FF1C11714D}"/>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62" name="Figura a mano libera: forma 61">
              <a:extLst>
                <a:ext uri="{FF2B5EF4-FFF2-40B4-BE49-F238E27FC236}">
                  <a16:creationId xmlns:a16="http://schemas.microsoft.com/office/drawing/2014/main" id="{D3B394B0-C5D2-4A1F-ADE5-BA99A109C2C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dirty="0"/>
            </a:p>
          </p:txBody>
        </p:sp>
        <p:sp>
          <p:nvSpPr>
            <p:cNvPr id="63" name="Figura a mano libera: forma 62">
              <a:extLst>
                <a:ext uri="{FF2B5EF4-FFF2-40B4-BE49-F238E27FC236}">
                  <a16:creationId xmlns:a16="http://schemas.microsoft.com/office/drawing/2014/main" id="{DD605E75-965A-4608-B8C0-661B1D56877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64" name="Figura a mano libera: forma 63">
              <a:extLst>
                <a:ext uri="{FF2B5EF4-FFF2-40B4-BE49-F238E27FC236}">
                  <a16:creationId xmlns:a16="http://schemas.microsoft.com/office/drawing/2014/main" id="{832C97F3-E088-47EE-B99E-2CF0A45C094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5" name="Figura a mano libera: forma 64">
              <a:extLst>
                <a:ext uri="{FF2B5EF4-FFF2-40B4-BE49-F238E27FC236}">
                  <a16:creationId xmlns:a16="http://schemas.microsoft.com/office/drawing/2014/main" id="{912BB339-9F48-4BA8-B01B-90F73E66320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6" name="Figura a mano libera: forma 65">
              <a:extLst>
                <a:ext uri="{FF2B5EF4-FFF2-40B4-BE49-F238E27FC236}">
                  <a16:creationId xmlns:a16="http://schemas.microsoft.com/office/drawing/2014/main" id="{59A2028C-6283-47E0-B492-BFB7B6E16453}"/>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67" name="Figura a mano libera: forma 66">
              <a:extLst>
                <a:ext uri="{FF2B5EF4-FFF2-40B4-BE49-F238E27FC236}">
                  <a16:creationId xmlns:a16="http://schemas.microsoft.com/office/drawing/2014/main" id="{98361F43-3B63-4DF6-94ED-85F62A22CD7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8" name="Figura a mano libera: forma 67">
              <a:extLst>
                <a:ext uri="{FF2B5EF4-FFF2-40B4-BE49-F238E27FC236}">
                  <a16:creationId xmlns:a16="http://schemas.microsoft.com/office/drawing/2014/main" id="{928B525B-DD08-4F96-B9A8-1E10302F14A5}"/>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9" name="Figura a mano libera: forma 68">
              <a:extLst>
                <a:ext uri="{FF2B5EF4-FFF2-40B4-BE49-F238E27FC236}">
                  <a16:creationId xmlns:a16="http://schemas.microsoft.com/office/drawing/2014/main" id="{57465F0B-61D4-4F64-BD45-B4161599F80F}"/>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70" name="Figura a mano libera: forma 69">
              <a:extLst>
                <a:ext uri="{FF2B5EF4-FFF2-40B4-BE49-F238E27FC236}">
                  <a16:creationId xmlns:a16="http://schemas.microsoft.com/office/drawing/2014/main" id="{D316DA2D-7B43-4723-BA5E-04A85D1BED11}"/>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71" name="Figura a mano libera: forma 70">
              <a:extLst>
                <a:ext uri="{FF2B5EF4-FFF2-40B4-BE49-F238E27FC236}">
                  <a16:creationId xmlns:a16="http://schemas.microsoft.com/office/drawing/2014/main" id="{52FF964A-E563-4488-85A2-34A5C87066CA}"/>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432532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8"/>
            <a:ext cx="8781402" cy="3418092"/>
          </a:xfrm>
          <a:prstGeom prst="rect">
            <a:avLst/>
          </a:prstGeom>
          <a:noFill/>
        </p:spPr>
        <p:txBody>
          <a:bodyPr wrap="square" numCol="2" rtlCol="0">
            <a:noAutofit/>
          </a:bodyPr>
          <a:lstStyle/>
          <a:p>
            <a:pPr indent="-285750">
              <a:buFont typeface="Arial" panose="020B0604020202020204" pitchFamily="34" charset="0"/>
              <a:buChar char="•"/>
            </a:pPr>
            <a:r>
              <a:rPr lang="it-IT" altLang="ko-KR" b="1" dirty="0">
                <a:cs typeface="Poppins Medium" panose="00000600000000000000" pitchFamily="2" charset="0"/>
              </a:rPr>
              <a:t>Che ruolo hanno le micro-credenziali nelle circostanze virtuali?</a:t>
            </a:r>
          </a:p>
          <a:p>
            <a:pPr marL="285750" indent="-285750">
              <a:buFont typeface="Courier New" panose="02070309020205020404" pitchFamily="49" charset="0"/>
              <a:buChar char="o"/>
            </a:pPr>
            <a:r>
              <a:rPr lang="it-IT" altLang="ko-KR" sz="1600" dirty="0">
                <a:cs typeface="Poppins Medium" panose="00000600000000000000" pitchFamily="2" charset="0"/>
              </a:rPr>
              <a:t>Definizione chiara dei contenuti di apprendimento</a:t>
            </a:r>
          </a:p>
          <a:p>
            <a:pPr marL="285750" indent="-285750">
              <a:buFont typeface="Courier New" panose="02070309020205020404" pitchFamily="49" charset="0"/>
              <a:buChar char="o"/>
            </a:pPr>
            <a:r>
              <a:rPr lang="it-IT" altLang="ko-KR" sz="1600" dirty="0">
                <a:cs typeface="Poppins Medium" panose="00000600000000000000" pitchFamily="2" charset="0"/>
              </a:rPr>
              <a:t>Scelta dei propri percorsi di apprendimento</a:t>
            </a:r>
          </a:p>
          <a:p>
            <a:pPr marL="285750" indent="-285750">
              <a:buFont typeface="Courier New" panose="02070309020205020404" pitchFamily="49" charset="0"/>
              <a:buChar char="o"/>
            </a:pPr>
            <a:r>
              <a:rPr lang="it-IT" altLang="ko-KR" sz="1600" dirty="0">
                <a:cs typeface="Poppins Medium" panose="00000600000000000000" pitchFamily="2" charset="0"/>
              </a:rPr>
              <a:t>Apprendimento auto-diretto supportato</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Le micro-credenziali sono vantaggiose nell'apprendimento virtuale perché...</a:t>
            </a:r>
          </a:p>
          <a:p>
            <a:pPr indent="-285750">
              <a:buFont typeface="Courier New" panose="02070309020205020404" pitchFamily="49" charset="0"/>
              <a:buChar char="o"/>
            </a:pPr>
            <a:r>
              <a:rPr lang="it-IT" altLang="ko-KR" sz="1600" dirty="0">
                <a:cs typeface="Poppins Medium" panose="00000600000000000000" pitchFamily="2" charset="0"/>
              </a:rPr>
              <a:t>Sono incluse nel NQF</a:t>
            </a:r>
          </a:p>
          <a:p>
            <a:pPr indent="-285750">
              <a:buFont typeface="Courier New" panose="02070309020205020404" pitchFamily="49" charset="0"/>
              <a:buChar char="o"/>
            </a:pPr>
            <a:r>
              <a:rPr lang="it-IT" altLang="ko-KR" sz="1600" dirty="0">
                <a:cs typeface="Poppins Medium" panose="00000600000000000000" pitchFamily="2" charset="0"/>
              </a:rPr>
              <a:t>Sono molto economiche</a:t>
            </a:r>
          </a:p>
          <a:p>
            <a:pPr indent="-285750">
              <a:buFont typeface="Courier New" panose="02070309020205020404" pitchFamily="49" charset="0"/>
              <a:buChar char="o"/>
            </a:pPr>
            <a:r>
              <a:rPr lang="it-IT" altLang="ko-KR" sz="1600" dirty="0">
                <a:cs typeface="Poppins Medium" panose="00000600000000000000" pitchFamily="2" charset="0"/>
              </a:rPr>
              <a:t>Sono meno burocratiche</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Le micro-credenziali possono essere utilizzate per insegnare...</a:t>
            </a:r>
          </a:p>
          <a:p>
            <a:pPr indent="-285750">
              <a:buFont typeface="Courier New" panose="02070309020205020404" pitchFamily="49" charset="0"/>
              <a:buChar char="o"/>
            </a:pPr>
            <a:r>
              <a:rPr lang="it-IT" altLang="ko-KR" sz="1600" dirty="0">
                <a:cs typeface="Poppins Medium" panose="00000600000000000000" pitchFamily="2" charset="0"/>
              </a:rPr>
              <a:t>Nuovi programmi</a:t>
            </a:r>
          </a:p>
          <a:p>
            <a:pPr indent="-285750">
              <a:buFont typeface="Courier New" panose="02070309020205020404" pitchFamily="49" charset="0"/>
              <a:buChar char="o"/>
            </a:pPr>
            <a:r>
              <a:rPr lang="it-IT" altLang="ko-KR" sz="1600" dirty="0">
                <a:cs typeface="Poppins Medium" panose="00000600000000000000" pitchFamily="2" charset="0"/>
              </a:rPr>
              <a:t>Come le lauree complete</a:t>
            </a:r>
          </a:p>
          <a:p>
            <a:pPr indent="-285750">
              <a:buFont typeface="Courier New" panose="02070309020205020404" pitchFamily="49" charset="0"/>
              <a:buChar char="o"/>
            </a:pPr>
            <a:r>
              <a:rPr lang="it-IT" altLang="ko-KR" sz="1600" dirty="0">
                <a:cs typeface="Poppins Medium" panose="00000600000000000000" pitchFamily="2" charset="0"/>
              </a:rPr>
              <a:t>Vecchi contenuti in un nuovo formato</a:t>
            </a: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Qual è la migliore applicazione pratica?</a:t>
            </a:r>
          </a:p>
          <a:p>
            <a:pPr indent="-285750">
              <a:buFont typeface="Courier New" panose="02070309020205020404" pitchFamily="49" charset="0"/>
              <a:buChar char="o"/>
            </a:pPr>
            <a:r>
              <a:rPr lang="it-IT" altLang="ko-KR" sz="1600" dirty="0">
                <a:cs typeface="Poppins Medium" panose="00000600000000000000" pitchFamily="2" charset="0"/>
              </a:rPr>
              <a:t>Insegnamento di vecchie competenze, non accademiche, in modo flessibile e puntuale</a:t>
            </a:r>
          </a:p>
          <a:p>
            <a:pPr indent="-285750">
              <a:buFont typeface="Courier New" panose="02070309020205020404" pitchFamily="49" charset="0"/>
              <a:buChar char="o"/>
            </a:pPr>
            <a:r>
              <a:rPr lang="it-IT" altLang="ko-KR" sz="1600" dirty="0">
                <a:cs typeface="Poppins Medium" panose="00000600000000000000" pitchFamily="2" charset="0"/>
              </a:rPr>
              <a:t>Insegnamento di nuove competenze, non accademici, in modo flessibile, puntuale</a:t>
            </a:r>
          </a:p>
          <a:p>
            <a:pPr indent="-285750">
              <a:buFont typeface="Courier New" panose="02070309020205020404" pitchFamily="49" charset="0"/>
              <a:buChar char="o"/>
            </a:pPr>
            <a:r>
              <a:rPr lang="it-IT" altLang="ko-KR" sz="1600" dirty="0">
                <a:cs typeface="Poppins Medium" panose="00000600000000000000" pitchFamily="2" charset="0"/>
              </a:rPr>
              <a:t>Insegnamento di nuove competenze, accademici, in modo flessibile, sul momento</a:t>
            </a:r>
          </a:p>
        </p:txBody>
      </p:sp>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Rispondete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alle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domande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seguenti</a:t>
            </a:r>
            <a:r>
              <a:rPr lang="en-AU" sz="2000" dirty="0">
                <a:latin typeface="+mj-lt"/>
                <a:ea typeface="Microsoft Sans Serif" panose="020B0604020202020204" pitchFamily="34" charset="0"/>
                <a:cs typeface="Poppins ExtraLight" panose="00000300000000000000" pitchFamily="2" charset="0"/>
              </a:rPr>
              <a:t>:</a:t>
            </a:r>
          </a:p>
        </p:txBody>
      </p:sp>
      <p:sp>
        <p:nvSpPr>
          <p:cNvPr id="7" name="Rettangolo con angoli arrotondati 6">
            <a:extLst>
              <a:ext uri="{FF2B5EF4-FFF2-40B4-BE49-F238E27FC236}">
                <a16:creationId xmlns:a16="http://schemas.microsoft.com/office/drawing/2014/main" id="{339E396A-D64E-4504-8899-469321377C92}"/>
              </a:ext>
            </a:extLst>
          </p:cNvPr>
          <p:cNvSpPr/>
          <p:nvPr/>
        </p:nvSpPr>
        <p:spPr>
          <a:xfrm>
            <a:off x="451029" y="669816"/>
            <a:ext cx="5340171"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prstClr val="white"/>
                </a:solidFill>
                <a:cs typeface="Poppins Medium" panose="00000600000000000000" pitchFamily="2" charset="0"/>
              </a:rPr>
              <a:t>Microcredenziali</a:t>
            </a:r>
            <a:r>
              <a:rPr lang="it-IT" sz="2000" b="1" dirty="0">
                <a:solidFill>
                  <a:prstClr val="white"/>
                </a:solidFill>
                <a:cs typeface="Poppins Medium" panose="00000600000000000000" pitchFamily="2" charset="0"/>
              </a:rPr>
              <a:t> nell'apprendimento virtuale</a:t>
            </a:r>
          </a:p>
        </p:txBody>
      </p:sp>
      <p:grpSp>
        <p:nvGrpSpPr>
          <p:cNvPr id="19" name="Gruppo 18">
            <a:extLst>
              <a:ext uri="{FF2B5EF4-FFF2-40B4-BE49-F238E27FC236}">
                <a16:creationId xmlns:a16="http://schemas.microsoft.com/office/drawing/2014/main" id="{96C592F9-B9AE-41E8-A62F-9CA1FB7EFB1F}"/>
              </a:ext>
            </a:extLst>
          </p:cNvPr>
          <p:cNvGrpSpPr>
            <a:grpSpLocks noChangeAspect="1"/>
          </p:cNvGrpSpPr>
          <p:nvPr/>
        </p:nvGrpSpPr>
        <p:grpSpPr>
          <a:xfrm>
            <a:off x="10207680" y="3008972"/>
            <a:ext cx="1440000" cy="1022400"/>
            <a:chOff x="6955701" y="2238940"/>
            <a:chExt cx="3578490" cy="2551227"/>
          </a:xfrm>
        </p:grpSpPr>
        <p:sp>
          <p:nvSpPr>
            <p:cNvPr id="20" name="Figura a mano libera: forma 19">
              <a:extLst>
                <a:ext uri="{FF2B5EF4-FFF2-40B4-BE49-F238E27FC236}">
                  <a16:creationId xmlns:a16="http://schemas.microsoft.com/office/drawing/2014/main" id="{214E3B12-2B1D-4EE7-B503-EB451208541E}"/>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AE8122A6-9B1D-48FA-BF52-F88D8A17E2C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1FF4ED8-5ACE-40CC-9B03-889E93A72C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AB0A7AA1-DDA0-43EE-94DA-BB364B347C70}"/>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EE7041CF-8194-48E8-8F9B-2EDCFF3D188E}"/>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F965337-48AC-43AB-87C7-4840873789F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936740B-C3AB-4383-ADE5-CAB18749FA66}"/>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C90EDA88-4936-48A5-B2F2-DF912B7C9ACA}"/>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16FD83DA-8E1C-4F02-B609-9A178980EF63}"/>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F9E3D30A-EFC8-4E8A-BED8-8FF1CF6D7536}"/>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C8EEFC84-4229-45EC-8A76-6448AA70FC8D}"/>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6960C6E5-CF8F-498F-9C1A-4E6414554E62}"/>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08F08D35-F6CC-43BC-82AF-5639E395427D}"/>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25637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Ecco le </a:t>
            </a:r>
            <a:r>
              <a:rPr lang="en-AU" sz="2000" dirty="0" err="1">
                <a:latin typeface="+mj-lt"/>
                <a:ea typeface="Microsoft Sans Serif" panose="020B0604020202020204" pitchFamily="34" charset="0"/>
                <a:cs typeface="Poppins ExtraLight" panose="00000300000000000000" pitchFamily="2" charset="0"/>
              </a:rPr>
              <a:t>risposte</a:t>
            </a:r>
            <a:r>
              <a:rPr lang="en-AU" sz="2000" dirty="0">
                <a:latin typeface="+mj-lt"/>
                <a:ea typeface="Microsoft Sans Serif" panose="020B0604020202020204" pitchFamily="34" charset="0"/>
                <a:cs typeface="Poppins ExtraLight" panose="00000300000000000000" pitchFamily="2" charset="0"/>
              </a:rPr>
              <a:t>:</a:t>
            </a:r>
          </a:p>
        </p:txBody>
      </p:sp>
      <p:sp>
        <p:nvSpPr>
          <p:cNvPr id="15" name="Rettangolo con angoli arrotondati 14">
            <a:extLst>
              <a:ext uri="{FF2B5EF4-FFF2-40B4-BE49-F238E27FC236}">
                <a16:creationId xmlns:a16="http://schemas.microsoft.com/office/drawing/2014/main" id="{46E62D09-08BE-4419-B731-97E3EDB749FC}"/>
              </a:ext>
            </a:extLst>
          </p:cNvPr>
          <p:cNvSpPr/>
          <p:nvPr/>
        </p:nvSpPr>
        <p:spPr>
          <a:xfrm>
            <a:off x="451029" y="669816"/>
            <a:ext cx="5273910"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err="1">
                <a:solidFill>
                  <a:prstClr val="white"/>
                </a:solidFill>
                <a:cs typeface="Poppins Medium" panose="00000600000000000000" pitchFamily="2" charset="0"/>
              </a:rPr>
              <a:t>Microcredenziali</a:t>
            </a:r>
            <a:r>
              <a:rPr lang="it-IT" sz="2000" b="1" dirty="0">
                <a:solidFill>
                  <a:prstClr val="white"/>
                </a:solidFill>
                <a:cs typeface="Poppins Medium" panose="00000600000000000000" pitchFamily="2" charset="0"/>
              </a:rPr>
              <a:t> nell'apprendimento virtuale</a:t>
            </a:r>
          </a:p>
        </p:txBody>
      </p:sp>
      <p:grpSp>
        <p:nvGrpSpPr>
          <p:cNvPr id="18" name="Gruppo 17">
            <a:extLst>
              <a:ext uri="{FF2B5EF4-FFF2-40B4-BE49-F238E27FC236}">
                <a16:creationId xmlns:a16="http://schemas.microsoft.com/office/drawing/2014/main" id="{46BB766E-DE75-408F-986F-CA62BA632FD4}"/>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09EF7DFE-1B47-4A0F-91FB-22329B8B561B}"/>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A7C0A6E8-0872-4AFD-96BA-110A7D0AB59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7E9F15C1-9BED-4EB2-8775-D7919DE94F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D58CB173-A89E-4875-B244-67A27D3046A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B2C9D5D5-E279-40E6-862B-CF65B8A21099}"/>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8B3BD458-D74A-4324-8C2E-635712CF7F9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132853E-4897-46CF-B047-23D696598D48}"/>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AE5B77C-D243-4B58-A140-CB28FEE3A2A0}"/>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DA669A3D-85F3-48FA-BFF6-B912FD966FB6}"/>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8AA3CEA2-0A2D-49F9-905E-A756EFA20D8C}"/>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DFDAA9A8-AE81-4108-8BBD-C185CAFDBC6B}"/>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3752507F-B63A-47B3-B6BC-D3D3513F108B}"/>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B2C046DD-34F0-4D39-8B5E-C80EBE5907A2}"/>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3" name="TextBox 54">
            <a:extLst>
              <a:ext uri="{FF2B5EF4-FFF2-40B4-BE49-F238E27FC236}">
                <a16:creationId xmlns:a16="http://schemas.microsoft.com/office/drawing/2014/main" id="{B51C6ADC-95B4-4129-A877-C841A199942C}"/>
              </a:ext>
            </a:extLst>
          </p:cNvPr>
          <p:cNvSpPr txBox="1"/>
          <p:nvPr/>
        </p:nvSpPr>
        <p:spPr>
          <a:xfrm>
            <a:off x="626290" y="2104558"/>
            <a:ext cx="8781402" cy="3418092"/>
          </a:xfrm>
          <a:prstGeom prst="rect">
            <a:avLst/>
          </a:prstGeom>
          <a:noFill/>
        </p:spPr>
        <p:txBody>
          <a:bodyPr wrap="square" numCol="2" rtlCol="0">
            <a:noAutofit/>
          </a:bodyPr>
          <a:lstStyle/>
          <a:p>
            <a:pPr indent="-285750">
              <a:buFont typeface="Arial" panose="020B0604020202020204" pitchFamily="34" charset="0"/>
              <a:buChar char="•"/>
            </a:pPr>
            <a:r>
              <a:rPr lang="it-IT" altLang="ko-KR" b="1" dirty="0">
                <a:cs typeface="Poppins Medium" panose="00000600000000000000" pitchFamily="2" charset="0"/>
              </a:rPr>
              <a:t>Che ruolo hanno le micro-credenziali nelle circostanze virtuali?</a:t>
            </a:r>
          </a:p>
          <a:p>
            <a:pPr marL="285750" indent="-285750">
              <a:buFont typeface="Courier New" panose="02070309020205020404" pitchFamily="49" charset="0"/>
              <a:buChar char="o"/>
            </a:pPr>
            <a:r>
              <a:rPr lang="it-IT" altLang="ko-KR" sz="1600" dirty="0">
                <a:cs typeface="Poppins Medium" panose="00000600000000000000" pitchFamily="2" charset="0"/>
              </a:rPr>
              <a:t>Definizione chiara dei contenuti di apprendimento</a:t>
            </a:r>
          </a:p>
          <a:p>
            <a:pPr marL="285750" indent="-285750">
              <a:buFont typeface="Courier New" panose="02070309020205020404" pitchFamily="49" charset="0"/>
              <a:buChar char="o"/>
            </a:pPr>
            <a:r>
              <a:rPr lang="it-IT" altLang="ko-KR" sz="1600" b="1" dirty="0">
                <a:solidFill>
                  <a:srgbClr val="0AA14A"/>
                </a:solidFill>
                <a:cs typeface="Poppins Medium" panose="00000600000000000000" pitchFamily="2" charset="0"/>
              </a:rPr>
              <a:t>Scelta dei propri percorsi di apprendimento</a:t>
            </a:r>
          </a:p>
          <a:p>
            <a:pPr marL="285750" indent="-285750">
              <a:buFont typeface="Courier New" panose="02070309020205020404" pitchFamily="49" charset="0"/>
              <a:buChar char="o"/>
            </a:pPr>
            <a:r>
              <a:rPr lang="it-IT" altLang="ko-KR" sz="1600" dirty="0">
                <a:cs typeface="Poppins Medium" panose="00000600000000000000" pitchFamily="2" charset="0"/>
              </a:rPr>
              <a:t>Apprendimento auto-diretto supportato</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Le micro-credenziali sono vantaggiose nell'apprendimento virtuale perché...</a:t>
            </a:r>
          </a:p>
          <a:p>
            <a:pPr indent="-285750">
              <a:buFont typeface="Courier New" panose="02070309020205020404" pitchFamily="49" charset="0"/>
              <a:buChar char="o"/>
            </a:pPr>
            <a:r>
              <a:rPr lang="it-IT" altLang="ko-KR" sz="1600" dirty="0">
                <a:cs typeface="Poppins Medium" panose="00000600000000000000" pitchFamily="2" charset="0"/>
              </a:rPr>
              <a:t>Sono incluse nel NQF</a:t>
            </a:r>
          </a:p>
          <a:p>
            <a:pPr indent="-285750">
              <a:buFont typeface="Courier New" panose="02070309020205020404" pitchFamily="49" charset="0"/>
              <a:buChar char="o"/>
            </a:pPr>
            <a:r>
              <a:rPr lang="it-IT" altLang="ko-KR" sz="1600" dirty="0">
                <a:cs typeface="Poppins Medium" panose="00000600000000000000" pitchFamily="2" charset="0"/>
              </a:rPr>
              <a:t>Sono molto economiche</a:t>
            </a:r>
          </a:p>
          <a:p>
            <a:pPr indent="-285750">
              <a:buFont typeface="Courier New" panose="02070309020205020404" pitchFamily="49" charset="0"/>
              <a:buChar char="o"/>
            </a:pPr>
            <a:r>
              <a:rPr lang="it-IT" altLang="ko-KR" sz="1600" b="1" dirty="0">
                <a:solidFill>
                  <a:srgbClr val="0AA14A"/>
                </a:solidFill>
                <a:cs typeface="Poppins Medium" panose="00000600000000000000" pitchFamily="2" charset="0"/>
              </a:rPr>
              <a:t>Sono meno burocratiche</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Le micro-credenziali possono essere utilizzate per insegnare...</a:t>
            </a:r>
          </a:p>
          <a:p>
            <a:pPr indent="-285750">
              <a:buFont typeface="Courier New" panose="02070309020205020404" pitchFamily="49" charset="0"/>
              <a:buChar char="o"/>
            </a:pPr>
            <a:r>
              <a:rPr lang="it-IT" altLang="ko-KR" sz="1600" b="1" dirty="0">
                <a:solidFill>
                  <a:srgbClr val="0AA14A"/>
                </a:solidFill>
                <a:cs typeface="Poppins Medium" panose="00000600000000000000" pitchFamily="2" charset="0"/>
              </a:rPr>
              <a:t>Nuovi programmi</a:t>
            </a:r>
          </a:p>
          <a:p>
            <a:pPr indent="-285750">
              <a:buFont typeface="Courier New" panose="02070309020205020404" pitchFamily="49" charset="0"/>
              <a:buChar char="o"/>
            </a:pPr>
            <a:r>
              <a:rPr lang="it-IT" altLang="ko-KR" sz="1600" dirty="0">
                <a:cs typeface="Poppins Medium" panose="00000600000000000000" pitchFamily="2" charset="0"/>
              </a:rPr>
              <a:t>Come le lauree complete</a:t>
            </a:r>
          </a:p>
          <a:p>
            <a:pPr indent="-285750">
              <a:buFont typeface="Courier New" panose="02070309020205020404" pitchFamily="49" charset="0"/>
              <a:buChar char="o"/>
            </a:pPr>
            <a:r>
              <a:rPr lang="it-IT" altLang="ko-KR" sz="1600" dirty="0">
                <a:cs typeface="Poppins Medium" panose="00000600000000000000" pitchFamily="2" charset="0"/>
              </a:rPr>
              <a:t>Vecchi contenuti in un nuovo formato</a:t>
            </a: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Qual è la migliore applicazione pratica?</a:t>
            </a:r>
          </a:p>
          <a:p>
            <a:pPr indent="-285750">
              <a:buFont typeface="Courier New" panose="02070309020205020404" pitchFamily="49" charset="0"/>
              <a:buChar char="o"/>
            </a:pPr>
            <a:r>
              <a:rPr lang="it-IT" altLang="ko-KR" sz="1600" dirty="0">
                <a:cs typeface="Poppins Medium" panose="00000600000000000000" pitchFamily="2" charset="0"/>
              </a:rPr>
              <a:t>Insegnamento di vecchie competenze, non accademiche, in modo flessibile e puntuale</a:t>
            </a:r>
          </a:p>
          <a:p>
            <a:pPr indent="-285750">
              <a:buFont typeface="Courier New" panose="02070309020205020404" pitchFamily="49" charset="0"/>
              <a:buChar char="o"/>
            </a:pPr>
            <a:r>
              <a:rPr lang="it-IT" altLang="ko-KR" sz="1600" b="1" dirty="0">
                <a:solidFill>
                  <a:srgbClr val="0AA14A"/>
                </a:solidFill>
                <a:cs typeface="Poppins Medium" panose="00000600000000000000" pitchFamily="2" charset="0"/>
              </a:rPr>
              <a:t>Insegnamento di nuove competenze, non accademici, in modo flessibile, puntuale</a:t>
            </a:r>
          </a:p>
          <a:p>
            <a:pPr indent="-285750">
              <a:buFont typeface="Courier New" panose="02070309020205020404" pitchFamily="49" charset="0"/>
              <a:buChar char="o"/>
            </a:pPr>
            <a:r>
              <a:rPr lang="it-IT" altLang="ko-KR" sz="1600" dirty="0">
                <a:cs typeface="Poppins Medium" panose="00000600000000000000" pitchFamily="2" charset="0"/>
              </a:rPr>
              <a:t>Insegnamento di nuove competenze, accademici, in modo flessibile, sul momento</a:t>
            </a:r>
          </a:p>
        </p:txBody>
      </p:sp>
    </p:spTree>
    <p:extLst>
      <p:ext uri="{BB962C8B-B14F-4D97-AF65-F5344CB8AC3E}">
        <p14:creationId xmlns:p14="http://schemas.microsoft.com/office/powerpoint/2010/main" val="1367029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29" y="669816"/>
            <a:ext cx="4611301"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a:lnSpc>
                <a:spcPts val="1800"/>
              </a:lnSpc>
            </a:pPr>
            <a:r>
              <a:rPr lang="it-IT" sz="2000" b="1" dirty="0">
                <a:solidFill>
                  <a:schemeClr val="bg1"/>
                </a:solidFill>
                <a:cs typeface="Poppins Medium" panose="00000600000000000000" pitchFamily="2" charset="0"/>
              </a:rPr>
              <a:t>Valutare e certificare l'apprendimento</a:t>
            </a:r>
          </a:p>
        </p:txBody>
      </p:sp>
      <p:sp>
        <p:nvSpPr>
          <p:cNvPr id="26" name="TextBox 54">
            <a:extLst>
              <a:ext uri="{FF2B5EF4-FFF2-40B4-BE49-F238E27FC236}">
                <a16:creationId xmlns:a16="http://schemas.microsoft.com/office/drawing/2014/main" id="{2F17DC47-0BEE-4ED4-BA6B-A229EF47F4E7}"/>
              </a:ext>
            </a:extLst>
          </p:cNvPr>
          <p:cNvSpPr txBox="1"/>
          <p:nvPr/>
        </p:nvSpPr>
        <p:spPr>
          <a:xfrm>
            <a:off x="414258" y="1962077"/>
            <a:ext cx="9671536" cy="3895381"/>
          </a:xfrm>
          <a:prstGeom prst="rect">
            <a:avLst/>
          </a:prstGeom>
          <a:noFill/>
        </p:spPr>
        <p:txBody>
          <a:bodyPr wrap="square" numCol="1" rtlCol="0">
            <a:noAutofit/>
          </a:bodyPr>
          <a:lstStyle/>
          <a:p>
            <a:pPr marL="570150" lvl="0" indent="-285750" algn="just">
              <a:buFont typeface="Arial" panose="020B0604020202020204" pitchFamily="34" charset="0"/>
              <a:buChar char="•"/>
            </a:pPr>
            <a:r>
              <a:rPr lang="it-IT" altLang="ko-KR" sz="1500" b="1" dirty="0">
                <a:solidFill>
                  <a:prstClr val="black"/>
                </a:solidFill>
                <a:latin typeface="Calibri Light" panose="020F0302020204030204"/>
                <a:cs typeface="Poppins ExtraLight" panose="00000300000000000000" pitchFamily="2" charset="0"/>
              </a:rPr>
              <a:t>Definire i risultati di apprendimento: </a:t>
            </a:r>
            <a:r>
              <a:rPr lang="it-IT" altLang="ko-KR" sz="1500" dirty="0">
                <a:solidFill>
                  <a:prstClr val="black"/>
                </a:solidFill>
                <a:latin typeface="Calibri Light" panose="020F0302020204030204"/>
                <a:cs typeface="Poppins ExtraLight" panose="00000300000000000000" pitchFamily="2" charset="0"/>
              </a:rPr>
              <a:t>Fornire competenze trasversali: conoscenze, abilità e competenze specifiche che rispondono a esigenze sociali, personali, culturali o del mercato del lavoro.</a:t>
            </a:r>
          </a:p>
          <a:p>
            <a:pPr marL="570150" lvl="0" indent="-285750" algn="just">
              <a:buFont typeface="Arial" panose="020B0604020202020204" pitchFamily="34" charset="0"/>
              <a:buChar char="•"/>
            </a:pPr>
            <a:endParaRPr lang="it-IT" altLang="ko-KR" sz="1500" dirty="0">
              <a:solidFill>
                <a:prstClr val="black"/>
              </a:solidFill>
              <a:latin typeface="Calibri Light" panose="020F0302020204030204"/>
              <a:cs typeface="Poppins ExtraLight" panose="00000300000000000000" pitchFamily="2" charset="0"/>
            </a:endParaRPr>
          </a:p>
          <a:p>
            <a:pPr marL="570150" lvl="0" indent="-285750" algn="just">
              <a:buFont typeface="Arial" panose="020B0604020202020204" pitchFamily="34" charset="0"/>
              <a:buChar char="•"/>
            </a:pPr>
            <a:r>
              <a:rPr lang="it-IT" altLang="ko-KR" sz="1500" b="1" dirty="0">
                <a:solidFill>
                  <a:prstClr val="black"/>
                </a:solidFill>
                <a:latin typeface="Calibri Light" panose="020F0302020204030204"/>
                <a:cs typeface="Poppins ExtraLight" panose="00000300000000000000" pitchFamily="2" charset="0"/>
              </a:rPr>
              <a:t>Decidere le forme di erogazione: </a:t>
            </a:r>
            <a:r>
              <a:rPr lang="it-IT" altLang="ko-KR" sz="1500" dirty="0">
                <a:solidFill>
                  <a:prstClr val="black"/>
                </a:solidFill>
                <a:latin typeface="Calibri Light" panose="020F0302020204030204"/>
                <a:cs typeface="Poppins ExtraLight" panose="00000300000000000000" pitchFamily="2" charset="0"/>
              </a:rPr>
              <a:t>Rendere l'istruzione accessibile a tutti, compresi i gruppi svantaggiati e vulnerabili, per garantire l'accesso a un'istruzione di qualità e pertinente per tutta la vita.</a:t>
            </a:r>
          </a:p>
          <a:p>
            <a:pPr marL="570150" lvl="0" indent="-285750" algn="just">
              <a:buFont typeface="Arial" panose="020B0604020202020204" pitchFamily="34" charset="0"/>
              <a:buChar char="•"/>
            </a:pPr>
            <a:endParaRPr lang="it-IT" altLang="ko-KR" sz="1500" dirty="0">
              <a:solidFill>
                <a:prstClr val="black"/>
              </a:solidFill>
              <a:latin typeface="Calibri Light" panose="020F0302020204030204"/>
              <a:cs typeface="Poppins ExtraLight" panose="00000300000000000000" pitchFamily="2" charset="0"/>
            </a:endParaRPr>
          </a:p>
          <a:p>
            <a:pPr marL="570150" lvl="0" indent="-285750" algn="just">
              <a:buFont typeface="Arial" panose="020B0604020202020204" pitchFamily="34" charset="0"/>
              <a:buChar char="•"/>
            </a:pPr>
            <a:r>
              <a:rPr lang="it-IT" altLang="ko-KR" sz="1500" b="1" dirty="0">
                <a:solidFill>
                  <a:prstClr val="black"/>
                </a:solidFill>
                <a:latin typeface="Calibri Light" panose="020F0302020204030204"/>
                <a:cs typeface="Poppins ExtraLight" panose="00000300000000000000" pitchFamily="2" charset="0"/>
              </a:rPr>
              <a:t>Collegarsi con i sistemi di credito: </a:t>
            </a:r>
            <a:r>
              <a:rPr lang="it-IT" altLang="ko-KR" sz="1500" dirty="0">
                <a:solidFill>
                  <a:prstClr val="black"/>
                </a:solidFill>
                <a:latin typeface="Calibri Light" panose="020F0302020204030204"/>
                <a:cs typeface="Poppins ExtraLight" panose="00000300000000000000" pitchFamily="2" charset="0"/>
              </a:rPr>
              <a:t>I sistemi nazionali di qualifiche possono in parte impedire una facile integrazione delle MC; possono indicare che le MC si stanno espandendo al di fuori delle QF formali, ma hanno bisogno di una solida base di crediti; comunicare chiaramente lo status delle credenziali.</a:t>
            </a:r>
          </a:p>
          <a:p>
            <a:pPr marL="284400" lvl="0" algn="just"/>
            <a:endParaRPr lang="it-IT" altLang="ko-KR" sz="1500" dirty="0">
              <a:solidFill>
                <a:prstClr val="black"/>
              </a:solidFill>
              <a:latin typeface="Calibri Light" panose="020F0302020204030204"/>
              <a:cs typeface="Poppins ExtraLight" panose="00000300000000000000" pitchFamily="2" charset="0"/>
            </a:endParaRPr>
          </a:p>
          <a:p>
            <a:pPr marL="570150" lvl="0" indent="-285750" algn="just">
              <a:buFont typeface="Arial" panose="020B0604020202020204" pitchFamily="34" charset="0"/>
              <a:buChar char="•"/>
            </a:pPr>
            <a:r>
              <a:rPr lang="it-IT" altLang="ko-KR" sz="1500" b="1" dirty="0">
                <a:solidFill>
                  <a:prstClr val="black"/>
                </a:solidFill>
                <a:latin typeface="Calibri Light" panose="020F0302020204030204"/>
                <a:cs typeface="Poppins ExtraLight" panose="00000300000000000000" pitchFamily="2" charset="0"/>
              </a:rPr>
              <a:t>Garanzia di qualità: </a:t>
            </a:r>
            <a:r>
              <a:rPr lang="it-IT" altLang="ko-KR" sz="1500" dirty="0">
                <a:solidFill>
                  <a:prstClr val="black"/>
                </a:solidFill>
                <a:latin typeface="Calibri Light" panose="020F0302020204030204"/>
                <a:cs typeface="Poppins ExtraLight" panose="00000300000000000000" pitchFamily="2" charset="0"/>
              </a:rPr>
              <a:t>Sono necessari controlli di qualità e aggiornamenti per garantire un livello più elevato di accettazione e pertinenza; renderli scalabili per adattarli una volta che le micro credenziali si stanno diffondendo; accreditamento; apprendimento dalle migliori pratiche.</a:t>
            </a:r>
          </a:p>
          <a:p>
            <a:pPr marL="570150" lvl="0" indent="-285750" algn="just">
              <a:buFont typeface="Arial" panose="020B0604020202020204" pitchFamily="34" charset="0"/>
              <a:buChar char="•"/>
            </a:pPr>
            <a:endParaRPr lang="it-IT" altLang="ko-KR" sz="1500" dirty="0">
              <a:solidFill>
                <a:prstClr val="black"/>
              </a:solidFill>
              <a:latin typeface="Calibri Light" panose="020F0302020204030204"/>
              <a:cs typeface="Poppins ExtraLight" panose="00000300000000000000" pitchFamily="2" charset="0"/>
            </a:endParaRPr>
          </a:p>
          <a:p>
            <a:pPr marL="570150" lvl="0" indent="-285750" algn="just">
              <a:buFont typeface="Arial" panose="020B0604020202020204" pitchFamily="34" charset="0"/>
              <a:buChar char="•"/>
            </a:pPr>
            <a:r>
              <a:rPr lang="it-IT" altLang="ko-KR" sz="1500" b="1" dirty="0">
                <a:solidFill>
                  <a:prstClr val="black"/>
                </a:solidFill>
                <a:latin typeface="Calibri Light" panose="020F0302020204030204"/>
                <a:cs typeface="Poppins ExtraLight" panose="00000300000000000000" pitchFamily="2" charset="0"/>
              </a:rPr>
              <a:t>Formato: digitale o cartaceo: </a:t>
            </a:r>
            <a:r>
              <a:rPr lang="it-IT" altLang="ko-KR" sz="1500" dirty="0">
                <a:solidFill>
                  <a:prstClr val="black"/>
                </a:solidFill>
                <a:latin typeface="Calibri Light" panose="020F0302020204030204"/>
                <a:cs typeface="Poppins ExtraLight" panose="00000300000000000000" pitchFamily="2" charset="0"/>
              </a:rPr>
              <a:t>Le </a:t>
            </a:r>
            <a:r>
              <a:rPr lang="it-IT" altLang="ko-KR" sz="1500" dirty="0" err="1">
                <a:solidFill>
                  <a:prstClr val="black"/>
                </a:solidFill>
                <a:latin typeface="Calibri Light" panose="020F0302020204030204"/>
                <a:cs typeface="Poppins ExtraLight" panose="00000300000000000000" pitchFamily="2" charset="0"/>
              </a:rPr>
              <a:t>microcredenziali</a:t>
            </a:r>
            <a:r>
              <a:rPr lang="it-IT" altLang="ko-KR" sz="1500" dirty="0">
                <a:solidFill>
                  <a:prstClr val="black"/>
                </a:solidFill>
                <a:latin typeface="Calibri Light" panose="020F0302020204030204"/>
                <a:cs typeface="Poppins ExtraLight" panose="00000300000000000000" pitchFamily="2" charset="0"/>
              </a:rPr>
              <a:t> tendono a essere fornite come apprendimento digitale o ibrido attraverso soluzioni di piattaforma esistenti o emergenti.</a:t>
            </a:r>
            <a:endParaRPr lang="en-US" altLang="ko-KR" sz="1500" dirty="0">
              <a:solidFill>
                <a:prstClr val="black"/>
              </a:solidFill>
              <a:latin typeface="Calibri Light" panose="020F0302020204030204"/>
              <a:cs typeface="Poppins ExtraLight" panose="00000300000000000000" pitchFamily="2" charset="0"/>
            </a:endParaRPr>
          </a:p>
        </p:txBody>
      </p:sp>
      <p:grpSp>
        <p:nvGrpSpPr>
          <p:cNvPr id="20" name="Gruppo 19">
            <a:extLst>
              <a:ext uri="{FF2B5EF4-FFF2-40B4-BE49-F238E27FC236}">
                <a16:creationId xmlns:a16="http://schemas.microsoft.com/office/drawing/2014/main" id="{836779A8-CB14-4437-9371-10970D1A1140}"/>
              </a:ext>
            </a:extLst>
          </p:cNvPr>
          <p:cNvGrpSpPr>
            <a:grpSpLocks noChangeAspect="1"/>
          </p:cNvGrpSpPr>
          <p:nvPr/>
        </p:nvGrpSpPr>
        <p:grpSpPr>
          <a:xfrm>
            <a:off x="10207680" y="3008972"/>
            <a:ext cx="1440000" cy="1022400"/>
            <a:chOff x="6955701" y="2238940"/>
            <a:chExt cx="3578490" cy="2551227"/>
          </a:xfrm>
        </p:grpSpPr>
        <p:sp>
          <p:nvSpPr>
            <p:cNvPr id="21" name="Figura a mano libera: forma 20">
              <a:extLst>
                <a:ext uri="{FF2B5EF4-FFF2-40B4-BE49-F238E27FC236}">
                  <a16:creationId xmlns:a16="http://schemas.microsoft.com/office/drawing/2014/main" id="{19EBA59B-5513-4588-B65D-3D5BB4FDD90A}"/>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3C96AA4D-906A-4353-B472-348D952B9D4B}"/>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DC23A932-71A4-462D-8F3F-10DA03774429}"/>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DD62FC9C-314E-483B-84D3-922328E3363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83539AA-FADF-4063-9D5E-F2A93885C294}"/>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11EBCB58-28AE-4D1B-885C-EDE2F2DE8516}"/>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591E34A-3488-4047-BFD6-A607C27DD0DC}"/>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FA3906D1-6B8B-49C2-B9ED-9DB12B4342FE}"/>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02A09B2D-745F-4E0A-840A-84E9F3711782}"/>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2B3B617-576C-42C1-AEC7-D3DC4D4D9D32}"/>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F37312CA-EE74-4EA6-A181-E7666A093542}"/>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47AE4783-B0F4-40B6-BF66-D986ABCAECC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6" name="Figura a mano libera: forma 45">
              <a:extLst>
                <a:ext uri="{FF2B5EF4-FFF2-40B4-BE49-F238E27FC236}">
                  <a16:creationId xmlns:a16="http://schemas.microsoft.com/office/drawing/2014/main" id="{032DB82C-D401-415C-B65E-BE67FD20303F}"/>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CD3991BB-1DBA-DD23-6698-E3B666F57A0B}"/>
              </a:ext>
            </a:extLst>
          </p:cNvPr>
          <p:cNvSpPr txBox="1"/>
          <p:nvPr/>
        </p:nvSpPr>
        <p:spPr>
          <a:xfrm>
            <a:off x="451029" y="1245006"/>
            <a:ext cx="8086142"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GB" sz="2000" dirty="0">
                <a:effectLst/>
                <a:latin typeface="+mj-lt"/>
                <a:ea typeface="Calibri" panose="020F0502020204030204" pitchFamily="34" charset="0"/>
                <a:cs typeface="Arial MT"/>
              </a:rPr>
              <a:t>3.1 Il </a:t>
            </a:r>
            <a:r>
              <a:rPr lang="en-GB" sz="2000" dirty="0" err="1">
                <a:effectLst/>
                <a:latin typeface="+mj-lt"/>
                <a:ea typeface="Calibri" panose="020F0502020204030204" pitchFamily="34" charset="0"/>
                <a:cs typeface="Arial MT"/>
              </a:rPr>
              <a:t>formato</a:t>
            </a:r>
            <a:r>
              <a:rPr lang="en-GB" sz="2000" dirty="0">
                <a:effectLst/>
                <a:latin typeface="+mj-lt"/>
                <a:ea typeface="Calibri" panose="020F0502020204030204" pitchFamily="34" charset="0"/>
                <a:cs typeface="Arial MT"/>
              </a:rPr>
              <a:t> </a:t>
            </a:r>
            <a:r>
              <a:rPr lang="en-GB" sz="2000" dirty="0" err="1">
                <a:effectLst/>
                <a:latin typeface="+mj-lt"/>
                <a:ea typeface="Calibri" panose="020F0502020204030204" pitchFamily="34" charset="0"/>
                <a:cs typeface="Arial MT"/>
              </a:rPr>
              <a:t>della</a:t>
            </a:r>
            <a:r>
              <a:rPr lang="en-GB" sz="2000" dirty="0">
                <a:effectLst/>
                <a:latin typeface="+mj-lt"/>
                <a:ea typeface="Calibri" panose="020F0502020204030204" pitchFamily="34" charset="0"/>
                <a:cs typeface="Arial MT"/>
              </a:rPr>
              <a:t> </a:t>
            </a:r>
            <a:r>
              <a:rPr lang="en-GB" sz="2000" dirty="0" err="1">
                <a:effectLst/>
                <a:latin typeface="+mj-lt"/>
                <a:ea typeface="Calibri" panose="020F0502020204030204" pitchFamily="34" charset="0"/>
                <a:cs typeface="Arial MT"/>
              </a:rPr>
              <a:t>microcredenziali</a:t>
            </a:r>
            <a:endParaRPr lang="en-AU" sz="2000" dirty="0">
              <a:latin typeface="+mj-lt"/>
              <a:ea typeface="Microsoft Sans Serif" panose="020B0604020202020204" pitchFamily="34" charset="0"/>
              <a:cs typeface="Poppins ExtraLight" panose="00000300000000000000" pitchFamily="2" charset="0"/>
            </a:endParaRPr>
          </a:p>
        </p:txBody>
      </p:sp>
      <p:sp>
        <p:nvSpPr>
          <p:cNvPr id="3" name="Textfeld 2">
            <a:extLst>
              <a:ext uri="{FF2B5EF4-FFF2-40B4-BE49-F238E27FC236}">
                <a16:creationId xmlns:a16="http://schemas.microsoft.com/office/drawing/2014/main" id="{9F34C398-2088-F4E8-8282-63B1DE86EB17}"/>
              </a:ext>
            </a:extLst>
          </p:cNvPr>
          <p:cNvSpPr txBox="1"/>
          <p:nvPr/>
        </p:nvSpPr>
        <p:spPr>
          <a:xfrm>
            <a:off x="688320" y="1582220"/>
            <a:ext cx="8376167" cy="338554"/>
          </a:xfrm>
          <a:prstGeom prst="rect">
            <a:avLst/>
          </a:prstGeom>
          <a:noFill/>
        </p:spPr>
        <p:txBody>
          <a:bodyPr wrap="square" rtlCol="0">
            <a:spAutoFit/>
          </a:bodyPr>
          <a:lstStyle/>
          <a:p>
            <a:r>
              <a:rPr lang="it-IT" sz="1600" dirty="0">
                <a:latin typeface="+mj-lt"/>
                <a:ea typeface="Microsoft Sans Serif" panose="020B0604020202020204" pitchFamily="34" charset="0"/>
                <a:cs typeface="Poppins ExtraLight" panose="00000300000000000000" pitchFamily="2" charset="0"/>
              </a:rPr>
              <a:t>Preparare bene le micro credenziali per evitare un eccesso di offerta e quindi una svalutazione</a:t>
            </a:r>
            <a:endParaRPr lang="de-DE" sz="1600" dirty="0"/>
          </a:p>
        </p:txBody>
      </p:sp>
    </p:spTree>
    <p:extLst>
      <p:ext uri="{BB962C8B-B14F-4D97-AF65-F5344CB8AC3E}">
        <p14:creationId xmlns:p14="http://schemas.microsoft.com/office/powerpoint/2010/main" val="1805206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Google Shape;535;p42">
            <a:extLst>
              <a:ext uri="{FF2B5EF4-FFF2-40B4-BE49-F238E27FC236}">
                <a16:creationId xmlns:a16="http://schemas.microsoft.com/office/drawing/2014/main" id="{AE97FEC2-4A1B-4F1D-9BE9-58339FD29127}"/>
              </a:ext>
            </a:extLst>
          </p:cNvPr>
          <p:cNvSpPr txBox="1">
            <a:spLocks/>
          </p:cNvSpPr>
          <p:nvPr/>
        </p:nvSpPr>
        <p:spPr>
          <a:xfrm>
            <a:off x="5506551" y="5910839"/>
            <a:ext cx="469800" cy="391500"/>
          </a:xfrm>
          <a:prstGeom prst="rect">
            <a:avLst/>
          </a:prstGeom>
        </p:spPr>
        <p:txBody>
          <a:bodyPr spcFirstLastPara="1" wrap="square" lIns="91425" tIns="91425" rIns="91425" bIns="91425" anchor="t"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en-GB" smtClean="0"/>
              <a:pPr algn="ctr"/>
              <a:t>19</a:t>
            </a:fld>
            <a:endParaRPr lang="en-GB"/>
          </a:p>
        </p:txBody>
      </p:sp>
      <p:sp>
        <p:nvSpPr>
          <p:cNvPr id="21" name="Google Shape;536;p42">
            <a:extLst>
              <a:ext uri="{FF2B5EF4-FFF2-40B4-BE49-F238E27FC236}">
                <a16:creationId xmlns:a16="http://schemas.microsoft.com/office/drawing/2014/main" id="{0552E255-CDC8-4241-A53C-8D6B695529F7}"/>
              </a:ext>
            </a:extLst>
          </p:cNvPr>
          <p:cNvSpPr/>
          <p:nvPr/>
        </p:nvSpPr>
        <p:spPr>
          <a:xfrm>
            <a:off x="451030" y="2142512"/>
            <a:ext cx="4638084" cy="1393118"/>
          </a:xfrm>
          <a:prstGeom prst="rect">
            <a:avLst/>
          </a:prstGeom>
          <a:noFill/>
          <a:ln w="9525" cap="flat" cmpd="sng">
            <a:solidFill>
              <a:srgbClr val="0AA14A"/>
            </a:solidFill>
            <a:prstDash val="dash"/>
            <a:round/>
            <a:headEnd type="none" w="sm" len="sm"/>
            <a:tailEnd type="none" w="sm" len="sm"/>
          </a:ln>
        </p:spPr>
        <p:txBody>
          <a:bodyPr spcFirstLastPara="1" wrap="square" lIns="91425" tIns="91425" rIns="1371600" bIns="91425" anchor="t" anchorCtr="0">
            <a:noAutofit/>
          </a:bodyPr>
          <a:lstStyle/>
          <a:p>
            <a:pPr lvl="0"/>
            <a:r>
              <a:rPr lang="it-IT" sz="1600" b="1" dirty="0">
                <a:solidFill>
                  <a:schemeClr val="dk1"/>
                </a:solidFill>
                <a:ea typeface="Varela Round"/>
                <a:cs typeface="Varela Round"/>
                <a:sym typeface="Varela Round"/>
              </a:rPr>
              <a:t>Focus sulle competenze per la ripresa</a:t>
            </a:r>
          </a:p>
          <a:p>
            <a:pPr lvl="0"/>
            <a:r>
              <a:rPr lang="it-IT" sz="1600" dirty="0">
                <a:solidFill>
                  <a:schemeClr val="dk1"/>
                </a:solidFill>
                <a:ea typeface="Varela Round"/>
                <a:cs typeface="Varela Round"/>
                <a:sym typeface="Varela Round"/>
              </a:rPr>
              <a:t>Conoscenze, abilità e competenze per la ripresa dopo la pandemia e la transizione verso un'economia verde e digitale.</a:t>
            </a:r>
            <a:endParaRPr lang="en-GB" altLang="ko-KR" sz="1200" dirty="0">
              <a:solidFill>
                <a:prstClr val="black"/>
              </a:solidFill>
              <a:latin typeface="Calibri Light" panose="020F0302020204030204"/>
              <a:cs typeface="Poppins ExtraLight" panose="00000300000000000000" pitchFamily="2" charset="0"/>
              <a:sym typeface="Varela Round"/>
            </a:endParaRPr>
          </a:p>
        </p:txBody>
      </p:sp>
      <p:sp>
        <p:nvSpPr>
          <p:cNvPr id="22" name="Google Shape;537;p42">
            <a:extLst>
              <a:ext uri="{FF2B5EF4-FFF2-40B4-BE49-F238E27FC236}">
                <a16:creationId xmlns:a16="http://schemas.microsoft.com/office/drawing/2014/main" id="{2684FE20-494A-4234-92BC-80D6F9C81166}"/>
              </a:ext>
            </a:extLst>
          </p:cNvPr>
          <p:cNvSpPr/>
          <p:nvPr/>
        </p:nvSpPr>
        <p:spPr>
          <a:xfrm>
            <a:off x="5230173" y="2141716"/>
            <a:ext cx="4811673" cy="1393914"/>
          </a:xfrm>
          <a:prstGeom prst="rect">
            <a:avLst/>
          </a:prstGeom>
          <a:noFill/>
          <a:ln w="9525" cap="flat" cmpd="sng">
            <a:solidFill>
              <a:srgbClr val="0AA14A"/>
            </a:solidFill>
            <a:prstDash val="dash"/>
            <a:round/>
            <a:headEnd type="none" w="sm" len="sm"/>
            <a:tailEnd type="none" w="sm" len="sm"/>
          </a:ln>
        </p:spPr>
        <p:txBody>
          <a:bodyPr spcFirstLastPara="1" wrap="square" lIns="1371600" tIns="91425" rIns="91425" bIns="91425" anchor="t" anchorCtr="0">
            <a:noAutofit/>
          </a:bodyPr>
          <a:lstStyle/>
          <a:p>
            <a:pPr lvl="0" algn="r">
              <a:buClr>
                <a:schemeClr val="dk1"/>
              </a:buClr>
              <a:buSzPts val="1100"/>
            </a:pPr>
            <a:r>
              <a:rPr lang="it-IT" sz="1600" b="1" dirty="0">
                <a:solidFill>
                  <a:schemeClr val="dk1"/>
                </a:solidFill>
                <a:ea typeface="Varela Round"/>
                <a:cs typeface="Varela Round"/>
                <a:sym typeface="Varela Round"/>
              </a:rPr>
              <a:t>Essere all'avanguardia</a:t>
            </a:r>
          </a:p>
          <a:p>
            <a:pPr lvl="0" algn="r">
              <a:buClr>
                <a:schemeClr val="dk1"/>
              </a:buClr>
              <a:buSzPts val="1100"/>
            </a:pPr>
            <a:r>
              <a:rPr lang="it-IT" sz="1600" dirty="0">
                <a:solidFill>
                  <a:schemeClr val="dk1"/>
                </a:solidFill>
                <a:ea typeface="Varela Round"/>
                <a:cs typeface="Varela Round"/>
                <a:sym typeface="Varela Round"/>
              </a:rPr>
              <a:t>Non ci sono praticamente progetti, il concetto è nuovo, il piano della CE è di affermarlo nei mercati dell'istruzione entro il 2025.</a:t>
            </a:r>
            <a:endParaRPr lang="en-US" altLang="ko-KR" sz="1600" dirty="0">
              <a:solidFill>
                <a:prstClr val="black"/>
              </a:solidFill>
              <a:latin typeface="Calibri Light" panose="020F0302020204030204"/>
              <a:cs typeface="Poppins ExtraLight" panose="00000300000000000000" pitchFamily="2" charset="0"/>
            </a:endParaRPr>
          </a:p>
        </p:txBody>
      </p:sp>
      <p:sp>
        <p:nvSpPr>
          <p:cNvPr id="23" name="Google Shape;538;p42">
            <a:extLst>
              <a:ext uri="{FF2B5EF4-FFF2-40B4-BE49-F238E27FC236}">
                <a16:creationId xmlns:a16="http://schemas.microsoft.com/office/drawing/2014/main" id="{C3E76256-EFFC-424A-8F27-6FBAD351A852}"/>
              </a:ext>
            </a:extLst>
          </p:cNvPr>
          <p:cNvSpPr/>
          <p:nvPr/>
        </p:nvSpPr>
        <p:spPr>
          <a:xfrm>
            <a:off x="451029" y="3692635"/>
            <a:ext cx="4638791" cy="1574508"/>
          </a:xfrm>
          <a:prstGeom prst="rect">
            <a:avLst/>
          </a:prstGeom>
          <a:noFill/>
          <a:ln w="9525" cap="flat" cmpd="sng">
            <a:solidFill>
              <a:srgbClr val="0AA14A"/>
            </a:solidFill>
            <a:prstDash val="dash"/>
            <a:round/>
            <a:headEnd type="none" w="sm" len="sm"/>
            <a:tailEnd type="none" w="sm" len="sm"/>
          </a:ln>
        </p:spPr>
        <p:txBody>
          <a:bodyPr spcFirstLastPara="1" wrap="square" lIns="91425" tIns="0" rIns="1371600" bIns="91425" anchor="t" anchorCtr="0">
            <a:noAutofit/>
          </a:bodyPr>
          <a:lstStyle/>
          <a:p>
            <a:pPr>
              <a:lnSpc>
                <a:spcPct val="120000"/>
              </a:lnSpc>
              <a:buClr>
                <a:schemeClr val="dk1"/>
              </a:buClr>
              <a:buSzPts val="1100"/>
            </a:pPr>
            <a:r>
              <a:rPr lang="it-IT" sz="1600" b="1" dirty="0">
                <a:solidFill>
                  <a:schemeClr val="dk1"/>
                </a:solidFill>
                <a:ea typeface="Varela Round"/>
                <a:cs typeface="Varela Round"/>
                <a:sym typeface="Varela Round"/>
              </a:rPr>
              <a:t>Includere una ampia gamma di studenti</a:t>
            </a:r>
          </a:p>
          <a:p>
            <a:pPr>
              <a:lnSpc>
                <a:spcPct val="120000"/>
              </a:lnSpc>
              <a:buClr>
                <a:schemeClr val="dk1"/>
              </a:buClr>
              <a:buSzPts val="1100"/>
            </a:pPr>
            <a:r>
              <a:rPr lang="it-IT" sz="1600" dirty="0">
                <a:solidFill>
                  <a:schemeClr val="dk1"/>
                </a:solidFill>
                <a:ea typeface="Varela Round"/>
                <a:cs typeface="Varela Round"/>
                <a:sym typeface="Varela Round"/>
              </a:rPr>
              <a:t>Accesso a conoscenze, abilità e competenze per tutti, compresi i gruppi svantaggiati e vulnerabili</a:t>
            </a:r>
            <a:endParaRPr lang="en-GB" altLang="ko-KR" sz="1600" dirty="0">
              <a:solidFill>
                <a:prstClr val="black"/>
              </a:solidFill>
              <a:latin typeface="Calibri Light" panose="020F0302020204030204"/>
              <a:cs typeface="Poppins ExtraLight" panose="00000300000000000000" pitchFamily="2" charset="0"/>
            </a:endParaRPr>
          </a:p>
        </p:txBody>
      </p:sp>
      <p:sp>
        <p:nvSpPr>
          <p:cNvPr id="24" name="Google Shape;539;p42">
            <a:extLst>
              <a:ext uri="{FF2B5EF4-FFF2-40B4-BE49-F238E27FC236}">
                <a16:creationId xmlns:a16="http://schemas.microsoft.com/office/drawing/2014/main" id="{98AD8A48-F95F-4FC4-8EC5-3276C3FA5CDD}"/>
              </a:ext>
            </a:extLst>
          </p:cNvPr>
          <p:cNvSpPr/>
          <p:nvPr/>
        </p:nvSpPr>
        <p:spPr>
          <a:xfrm>
            <a:off x="5230171" y="3692640"/>
            <a:ext cx="4811675" cy="1574503"/>
          </a:xfrm>
          <a:prstGeom prst="rect">
            <a:avLst/>
          </a:prstGeom>
          <a:noFill/>
          <a:ln w="9525" cap="flat" cmpd="sng">
            <a:solidFill>
              <a:srgbClr val="0AA14A"/>
            </a:solidFill>
            <a:prstDash val="dash"/>
            <a:round/>
            <a:headEnd type="none" w="sm" len="sm"/>
            <a:tailEnd type="none" w="sm" len="sm"/>
          </a:ln>
        </p:spPr>
        <p:txBody>
          <a:bodyPr spcFirstLastPara="1" wrap="square" lIns="1371600" tIns="0" rIns="91425" bIns="91425" anchor="t" anchorCtr="0">
            <a:noAutofit/>
          </a:bodyPr>
          <a:lstStyle/>
          <a:p>
            <a:pPr algn="r">
              <a:lnSpc>
                <a:spcPct val="120000"/>
              </a:lnSpc>
              <a:buClr>
                <a:schemeClr val="dk1"/>
              </a:buClr>
              <a:buSzPts val="1100"/>
            </a:pPr>
            <a:r>
              <a:rPr lang="it-IT" sz="1600" b="1" dirty="0">
                <a:solidFill>
                  <a:schemeClr val="dk1"/>
                </a:solidFill>
                <a:ea typeface="Varela Round"/>
                <a:cs typeface="Varela Round"/>
                <a:sym typeface="Varela Round"/>
              </a:rPr>
              <a:t>Rafforzare il ruolo dell'IFP</a:t>
            </a:r>
          </a:p>
          <a:p>
            <a:pPr algn="r">
              <a:lnSpc>
                <a:spcPct val="120000"/>
              </a:lnSpc>
              <a:buClr>
                <a:schemeClr val="dk1"/>
              </a:buClr>
              <a:buSzPts val="1100"/>
            </a:pPr>
            <a:r>
              <a:rPr lang="it-IT" sz="1600" dirty="0">
                <a:solidFill>
                  <a:schemeClr val="dk1"/>
                </a:solidFill>
                <a:ea typeface="Varela Round"/>
                <a:cs typeface="Varela Round"/>
                <a:sym typeface="Varela Round"/>
              </a:rPr>
              <a:t>Promuovere l'apprendimento permanente con opportunità di apprendimento flessibili e modulari in stretta collaborazione con l'industria.</a:t>
            </a:r>
          </a:p>
        </p:txBody>
      </p:sp>
      <p:sp>
        <p:nvSpPr>
          <p:cNvPr id="25" name="Google Shape;540;p42">
            <a:extLst>
              <a:ext uri="{FF2B5EF4-FFF2-40B4-BE49-F238E27FC236}">
                <a16:creationId xmlns:a16="http://schemas.microsoft.com/office/drawing/2014/main" id="{0F819ADC-6DF8-41ED-ACF7-E45822ABCB44}"/>
              </a:ext>
            </a:extLst>
          </p:cNvPr>
          <p:cNvSpPr/>
          <p:nvPr/>
        </p:nvSpPr>
        <p:spPr>
          <a:xfrm>
            <a:off x="4116984" y="2562540"/>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7" name="Google Shape;541;p42">
            <a:extLst>
              <a:ext uri="{FF2B5EF4-FFF2-40B4-BE49-F238E27FC236}">
                <a16:creationId xmlns:a16="http://schemas.microsoft.com/office/drawing/2014/main" id="{D49826D5-2CDC-4EE1-AC75-87B9C2785CE3}"/>
              </a:ext>
            </a:extLst>
          </p:cNvPr>
          <p:cNvSpPr/>
          <p:nvPr/>
        </p:nvSpPr>
        <p:spPr>
          <a:xfrm rot="5400000">
            <a:off x="4254513" y="2554920"/>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8" name="Google Shape;542;p42">
            <a:extLst>
              <a:ext uri="{FF2B5EF4-FFF2-40B4-BE49-F238E27FC236}">
                <a16:creationId xmlns:a16="http://schemas.microsoft.com/office/drawing/2014/main" id="{66236855-DF07-4B95-854A-7ECD426FE12D}"/>
              </a:ext>
            </a:extLst>
          </p:cNvPr>
          <p:cNvSpPr/>
          <p:nvPr/>
        </p:nvSpPr>
        <p:spPr>
          <a:xfrm rot="10800000">
            <a:off x="4243083" y="2704983"/>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9" name="Google Shape;543;p42">
            <a:extLst>
              <a:ext uri="{FF2B5EF4-FFF2-40B4-BE49-F238E27FC236}">
                <a16:creationId xmlns:a16="http://schemas.microsoft.com/office/drawing/2014/main" id="{E609437D-304B-4182-BE79-1D0250638F42}"/>
              </a:ext>
            </a:extLst>
          </p:cNvPr>
          <p:cNvSpPr/>
          <p:nvPr/>
        </p:nvSpPr>
        <p:spPr>
          <a:xfrm rot="-5400000">
            <a:off x="4105554" y="2712603"/>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30" name="Google Shape;544;p42">
            <a:extLst>
              <a:ext uri="{FF2B5EF4-FFF2-40B4-BE49-F238E27FC236}">
                <a16:creationId xmlns:a16="http://schemas.microsoft.com/office/drawing/2014/main" id="{B0D2C5CA-4DF3-46DA-BF83-C9F8BC01DF20}"/>
              </a:ext>
            </a:extLst>
          </p:cNvPr>
          <p:cNvSpPr/>
          <p:nvPr/>
        </p:nvSpPr>
        <p:spPr>
          <a:xfrm>
            <a:off x="4560847" y="2979222"/>
            <a:ext cx="360000" cy="360000"/>
          </a:xfrm>
          <a:prstGeom prst="rect">
            <a:avLst/>
          </a:prstGeom>
        </p:spPr>
        <p:txBody>
          <a:bodyPr>
            <a:prstTxWarp prst="textPlain">
              <a:avLst/>
            </a:prstTxWarp>
          </a:bodyPr>
          <a:lstStyle/>
          <a:p>
            <a:pPr lvl="0" algn="ctr"/>
            <a:r>
              <a:rPr lang="en-GB" sz="1400" b="1" dirty="0">
                <a:solidFill>
                  <a:schemeClr val="lt1"/>
                </a:solidFill>
                <a:latin typeface="+mj-lt"/>
              </a:rPr>
              <a:t>A</a:t>
            </a:r>
            <a:endParaRPr lang="en-GB" sz="1400" b="1" i="0" dirty="0">
              <a:ln>
                <a:noFill/>
              </a:ln>
              <a:solidFill>
                <a:schemeClr val="lt1"/>
              </a:solidFill>
              <a:latin typeface="+mj-lt"/>
            </a:endParaRPr>
          </a:p>
        </p:txBody>
      </p:sp>
      <p:sp>
        <p:nvSpPr>
          <p:cNvPr id="31" name="Google Shape;545;p42">
            <a:extLst>
              <a:ext uri="{FF2B5EF4-FFF2-40B4-BE49-F238E27FC236}">
                <a16:creationId xmlns:a16="http://schemas.microsoft.com/office/drawing/2014/main" id="{73CCFACB-9645-4956-984D-67751D76BDAF}"/>
              </a:ext>
            </a:extLst>
          </p:cNvPr>
          <p:cNvSpPr/>
          <p:nvPr/>
        </p:nvSpPr>
        <p:spPr>
          <a:xfrm>
            <a:off x="5384851" y="2985485"/>
            <a:ext cx="360000" cy="358770"/>
          </a:xfrm>
          <a:prstGeom prst="rect">
            <a:avLst/>
          </a:prstGeom>
        </p:spPr>
        <p:txBody>
          <a:bodyPr>
            <a:prstTxWarp prst="textPlain">
              <a:avLst/>
            </a:prstTxWarp>
          </a:bodyPr>
          <a:lstStyle/>
          <a:p>
            <a:pPr lvl="0" algn="ctr"/>
            <a:r>
              <a:rPr lang="en-GB" b="1" i="0" dirty="0">
                <a:ln>
                  <a:noFill/>
                </a:ln>
                <a:latin typeface="+mj-lt"/>
              </a:rPr>
              <a:t>B</a:t>
            </a:r>
          </a:p>
        </p:txBody>
      </p:sp>
      <p:sp>
        <p:nvSpPr>
          <p:cNvPr id="32" name="Google Shape;546;p42">
            <a:extLst>
              <a:ext uri="{FF2B5EF4-FFF2-40B4-BE49-F238E27FC236}">
                <a16:creationId xmlns:a16="http://schemas.microsoft.com/office/drawing/2014/main" id="{6E6A6C44-CEA3-4E01-879D-244696752F81}"/>
              </a:ext>
            </a:extLst>
          </p:cNvPr>
          <p:cNvSpPr/>
          <p:nvPr/>
        </p:nvSpPr>
        <p:spPr>
          <a:xfrm>
            <a:off x="4560847" y="3876855"/>
            <a:ext cx="360000" cy="360000"/>
          </a:xfrm>
          <a:prstGeom prst="rect">
            <a:avLst/>
          </a:prstGeom>
        </p:spPr>
        <p:txBody>
          <a:bodyPr>
            <a:prstTxWarp prst="textPlain">
              <a:avLst/>
            </a:prstTxWarp>
          </a:bodyPr>
          <a:lstStyle/>
          <a:p>
            <a:pPr lvl="0" algn="ctr"/>
            <a:r>
              <a:rPr lang="en-GB" b="1" i="0">
                <a:ln>
                  <a:noFill/>
                </a:ln>
                <a:latin typeface="+mj-lt"/>
              </a:rPr>
              <a:t>C</a:t>
            </a:r>
          </a:p>
        </p:txBody>
      </p:sp>
      <p:sp>
        <p:nvSpPr>
          <p:cNvPr id="33" name="Google Shape;547;p42">
            <a:extLst>
              <a:ext uri="{FF2B5EF4-FFF2-40B4-BE49-F238E27FC236}">
                <a16:creationId xmlns:a16="http://schemas.microsoft.com/office/drawing/2014/main" id="{9A4050EB-F97A-4448-9AB8-67FDC5CC42A6}"/>
              </a:ext>
            </a:extLst>
          </p:cNvPr>
          <p:cNvSpPr/>
          <p:nvPr/>
        </p:nvSpPr>
        <p:spPr>
          <a:xfrm>
            <a:off x="5384851" y="3883118"/>
            <a:ext cx="360000" cy="358770"/>
          </a:xfrm>
          <a:prstGeom prst="rect">
            <a:avLst/>
          </a:prstGeom>
        </p:spPr>
        <p:txBody>
          <a:bodyPr>
            <a:prstTxWarp prst="textPlain">
              <a:avLst/>
            </a:prstTxWarp>
          </a:bodyPr>
          <a:lstStyle/>
          <a:p>
            <a:pPr lvl="0" algn="ctr"/>
            <a:r>
              <a:rPr lang="en-GB" b="1" i="0">
                <a:ln>
                  <a:noFill/>
                </a:ln>
                <a:solidFill>
                  <a:schemeClr val="lt1"/>
                </a:solidFill>
                <a:latin typeface="+mj-lt"/>
              </a:rPr>
              <a:t>D</a:t>
            </a:r>
          </a:p>
        </p:txBody>
      </p:sp>
      <p:sp>
        <p:nvSpPr>
          <p:cNvPr id="19" name="Rettangolo con angoli arrotondati 18">
            <a:extLst>
              <a:ext uri="{FF2B5EF4-FFF2-40B4-BE49-F238E27FC236}">
                <a16:creationId xmlns:a16="http://schemas.microsoft.com/office/drawing/2014/main" id="{35205F04-7CF5-4352-8CD0-F5896BEA4676}"/>
              </a:ext>
            </a:extLst>
          </p:cNvPr>
          <p:cNvSpPr/>
          <p:nvPr/>
        </p:nvSpPr>
        <p:spPr>
          <a:xfrm>
            <a:off x="451029" y="669816"/>
            <a:ext cx="4638084"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schemeClr val="bg1"/>
                </a:solidFill>
                <a:cs typeface="Poppins Medium" panose="00000600000000000000" pitchFamily="2" charset="0"/>
              </a:rPr>
              <a:t>Valutare</a:t>
            </a:r>
            <a:r>
              <a:rPr lang="en-US" sz="2000" b="1" dirty="0">
                <a:solidFill>
                  <a:schemeClr val="bg1"/>
                </a:solidFill>
                <a:cs typeface="Poppins Medium" panose="00000600000000000000" pitchFamily="2" charset="0"/>
              </a:rPr>
              <a:t> e </a:t>
            </a:r>
            <a:r>
              <a:rPr lang="en-US" sz="2000" b="1" dirty="0" err="1">
                <a:solidFill>
                  <a:schemeClr val="bg1"/>
                </a:solidFill>
                <a:cs typeface="Poppins Medium" panose="00000600000000000000" pitchFamily="2" charset="0"/>
              </a:rPr>
              <a:t>certificare</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l'apprendimento</a:t>
            </a:r>
            <a:endParaRPr lang="en-US" sz="2000" b="1" dirty="0">
              <a:solidFill>
                <a:schemeClr val="bg1"/>
              </a:solidFill>
              <a:cs typeface="Poppins Medium" panose="00000600000000000000" pitchFamily="2" charset="0"/>
            </a:endParaRPr>
          </a:p>
        </p:txBody>
      </p:sp>
      <p:grpSp>
        <p:nvGrpSpPr>
          <p:cNvPr id="35" name="Gruppo 34">
            <a:extLst>
              <a:ext uri="{FF2B5EF4-FFF2-40B4-BE49-F238E27FC236}">
                <a16:creationId xmlns:a16="http://schemas.microsoft.com/office/drawing/2014/main" id="{165FD1AC-5395-4658-8141-30E3F0D8FFE7}"/>
              </a:ext>
            </a:extLst>
          </p:cNvPr>
          <p:cNvGrpSpPr>
            <a:grpSpLocks noChangeAspect="1"/>
          </p:cNvGrpSpPr>
          <p:nvPr/>
        </p:nvGrpSpPr>
        <p:grpSpPr>
          <a:xfrm>
            <a:off x="10207680" y="3008972"/>
            <a:ext cx="1440000" cy="1022400"/>
            <a:chOff x="6955701" y="2238940"/>
            <a:chExt cx="3578490" cy="2551227"/>
          </a:xfrm>
        </p:grpSpPr>
        <p:sp>
          <p:nvSpPr>
            <p:cNvPr id="36" name="Figura a mano libera: forma 35">
              <a:extLst>
                <a:ext uri="{FF2B5EF4-FFF2-40B4-BE49-F238E27FC236}">
                  <a16:creationId xmlns:a16="http://schemas.microsoft.com/office/drawing/2014/main" id="{CF5CD5A5-F64B-4A30-953D-AEFD6836ECD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7510A8C8-AAAF-4FB0-A7BF-B7611C290524}"/>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95671BDE-725E-4000-98FD-A66685935503}"/>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E2A4D11D-E80E-41ED-B993-376482AA3067}"/>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B1AC078-0CA1-4EA1-88C7-D9915AA80FA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70EACF5D-156D-4D84-84DD-32973197ABAB}"/>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E1C22516-C7D7-4C0C-8CDF-F45B83968967}"/>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D10C1EF6-41A3-4F87-BC48-C38010F79DB9}"/>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9D3E2A49-3084-4732-8BFC-AD3265C7072E}"/>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CC9BFABF-BBB4-4DBE-BDB9-62438CE2BF33}"/>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58" name="Figura a mano libera: forma 57">
              <a:extLst>
                <a:ext uri="{FF2B5EF4-FFF2-40B4-BE49-F238E27FC236}">
                  <a16:creationId xmlns:a16="http://schemas.microsoft.com/office/drawing/2014/main" id="{F4E450D1-57F2-4ED8-9DB7-F9A0C2888DA1}"/>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4D5B7186-6C8B-4A46-81D2-924FEFAAA2A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60" name="Figura a mano libera: forma 59">
              <a:extLst>
                <a:ext uri="{FF2B5EF4-FFF2-40B4-BE49-F238E27FC236}">
                  <a16:creationId xmlns:a16="http://schemas.microsoft.com/office/drawing/2014/main" id="{DE99E8D4-513B-4E42-BAFD-49B00F07A455}"/>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3" name="Textfeld 2">
            <a:extLst>
              <a:ext uri="{FF2B5EF4-FFF2-40B4-BE49-F238E27FC236}">
                <a16:creationId xmlns:a16="http://schemas.microsoft.com/office/drawing/2014/main" id="{00B061C5-57E9-0F8F-3255-5F97B98EBAC2}"/>
              </a:ext>
            </a:extLst>
          </p:cNvPr>
          <p:cNvSpPr txBox="1"/>
          <p:nvPr/>
        </p:nvSpPr>
        <p:spPr>
          <a:xfrm>
            <a:off x="988281" y="1716032"/>
            <a:ext cx="6234545" cy="338554"/>
          </a:xfrm>
          <a:prstGeom prst="rect">
            <a:avLst/>
          </a:prstGeom>
          <a:noFill/>
        </p:spPr>
        <p:txBody>
          <a:bodyPr wrap="square" rtlCol="0">
            <a:spAutoFit/>
          </a:bodyPr>
          <a:lstStyle/>
          <a:p>
            <a:r>
              <a:rPr lang="it-IT" sz="1600" dirty="0"/>
              <a:t>A cosa possono servire le </a:t>
            </a:r>
            <a:r>
              <a:rPr lang="it-IT" sz="1600" dirty="0" err="1"/>
              <a:t>microcredenziali</a:t>
            </a:r>
            <a:r>
              <a:rPr lang="it-IT" sz="1600" dirty="0"/>
              <a:t> in ambiente virtuale?</a:t>
            </a:r>
            <a:endParaRPr lang="de-DE" sz="1600" dirty="0"/>
          </a:p>
        </p:txBody>
      </p:sp>
      <p:sp>
        <p:nvSpPr>
          <p:cNvPr id="4" name="Textfeld 3">
            <a:extLst>
              <a:ext uri="{FF2B5EF4-FFF2-40B4-BE49-F238E27FC236}">
                <a16:creationId xmlns:a16="http://schemas.microsoft.com/office/drawing/2014/main" id="{EF2544E8-0E50-6106-6343-AB2F5DF79290}"/>
              </a:ext>
            </a:extLst>
          </p:cNvPr>
          <p:cNvSpPr txBox="1"/>
          <p:nvPr/>
        </p:nvSpPr>
        <p:spPr>
          <a:xfrm>
            <a:off x="451029" y="1286440"/>
            <a:ext cx="6234545" cy="400110"/>
          </a:xfrm>
          <a:prstGeom prst="rect">
            <a:avLst/>
          </a:prstGeom>
          <a:noFill/>
        </p:spPr>
        <p:txBody>
          <a:bodyPr wrap="square" rtlCol="0">
            <a:spAutoFit/>
          </a:bodyPr>
          <a:lstStyle/>
          <a:p>
            <a:r>
              <a:rPr lang="en-US" sz="2000" dirty="0">
                <a:latin typeface="+mj-lt"/>
              </a:rPr>
              <a:t>3.2 </a:t>
            </a:r>
            <a:r>
              <a:rPr lang="en-US" sz="2000" dirty="0" err="1">
                <a:latin typeface="+mj-lt"/>
              </a:rPr>
              <a:t>Sviluppare</a:t>
            </a:r>
            <a:r>
              <a:rPr lang="en-US" sz="2000" dirty="0">
                <a:latin typeface="+mj-lt"/>
              </a:rPr>
              <a:t> un </a:t>
            </a:r>
            <a:r>
              <a:rPr lang="en-US" sz="2000" dirty="0" err="1">
                <a:latin typeface="+mj-lt"/>
              </a:rPr>
              <a:t>corso</a:t>
            </a:r>
            <a:r>
              <a:rPr lang="en-US" sz="2000" dirty="0">
                <a:latin typeface="+mj-lt"/>
              </a:rPr>
              <a:t> in piccolo </a:t>
            </a:r>
            <a:r>
              <a:rPr lang="en-US" sz="2000" dirty="0" err="1">
                <a:latin typeface="+mj-lt"/>
              </a:rPr>
              <a:t>unità</a:t>
            </a:r>
            <a:endParaRPr lang="en-US" sz="2000" dirty="0">
              <a:latin typeface="+mj-lt"/>
            </a:endParaRPr>
          </a:p>
        </p:txBody>
      </p:sp>
    </p:spTree>
    <p:extLst>
      <p:ext uri="{BB962C8B-B14F-4D97-AF65-F5344CB8AC3E}">
        <p14:creationId xmlns:p14="http://schemas.microsoft.com/office/powerpoint/2010/main" val="2425229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Google Shape;334;p29">
            <a:extLst>
              <a:ext uri="{FF2B5EF4-FFF2-40B4-BE49-F238E27FC236}">
                <a16:creationId xmlns:a16="http://schemas.microsoft.com/office/drawing/2014/main" id="{5EF9888B-2240-49DF-AC5E-16F433F53F1F}"/>
              </a:ext>
            </a:extLst>
          </p:cNvPr>
          <p:cNvCxnSpPr>
            <a:cxnSpLocks noChangeAspect="1"/>
          </p:cNvCxnSpPr>
          <p:nvPr/>
        </p:nvCxnSpPr>
        <p:spPr>
          <a:xfrm>
            <a:off x="528320" y="3631149"/>
            <a:ext cx="6047970" cy="0"/>
          </a:xfrm>
          <a:prstGeom prst="straightConnector1">
            <a:avLst/>
          </a:prstGeom>
          <a:noFill/>
          <a:ln w="9525" cap="flat" cmpd="sng">
            <a:solidFill>
              <a:srgbClr val="0AA14A"/>
            </a:solidFill>
            <a:prstDash val="dash"/>
            <a:round/>
            <a:headEnd type="none" w="med" len="med"/>
            <a:tailEnd type="none" w="med" len="med"/>
          </a:ln>
        </p:spPr>
      </p:cxnSp>
      <p:sp>
        <p:nvSpPr>
          <p:cNvPr id="12" name="Rettangolo con angoli arrotondati 11">
            <a:extLst>
              <a:ext uri="{FF2B5EF4-FFF2-40B4-BE49-F238E27FC236}">
                <a16:creationId xmlns:a16="http://schemas.microsoft.com/office/drawing/2014/main" id="{7A501D08-512E-4F44-8B7D-5292B81B768B}"/>
              </a:ext>
            </a:extLst>
          </p:cNvPr>
          <p:cNvSpPr/>
          <p:nvPr/>
        </p:nvSpPr>
        <p:spPr>
          <a:xfrm>
            <a:off x="655319" y="2513056"/>
            <a:ext cx="5384713"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en-GB" sz="2800" b="1" dirty="0" err="1">
                <a:solidFill>
                  <a:schemeClr val="bg1"/>
                </a:solidFill>
                <a:cs typeface="Poppins Medium" panose="00000600000000000000" pitchFamily="2" charset="0"/>
              </a:rPr>
              <a:t>Microcredenziali</a:t>
            </a:r>
            <a:r>
              <a:rPr lang="en-GB" sz="2800" b="1" dirty="0">
                <a:solidFill>
                  <a:schemeClr val="bg1"/>
                </a:solidFill>
                <a:cs typeface="Poppins Medium" panose="00000600000000000000" pitchFamily="2" charset="0"/>
              </a:rPr>
              <a:t> </a:t>
            </a:r>
            <a:r>
              <a:rPr lang="en-GB" sz="2800" b="1" dirty="0" err="1">
                <a:solidFill>
                  <a:schemeClr val="bg1"/>
                </a:solidFill>
                <a:cs typeface="Poppins Medium" panose="00000600000000000000" pitchFamily="2" charset="0"/>
              </a:rPr>
              <a:t>digitali</a:t>
            </a:r>
            <a:r>
              <a:rPr lang="en-GB" sz="2800" b="1" dirty="0">
                <a:solidFill>
                  <a:schemeClr val="bg1"/>
                </a:solidFill>
                <a:cs typeface="Poppins Medium" panose="00000600000000000000" pitchFamily="2" charset="0"/>
              </a:rPr>
              <a:t> per </a:t>
            </a:r>
            <a:r>
              <a:rPr lang="en-GB" sz="2800" b="1" dirty="0" err="1">
                <a:solidFill>
                  <a:schemeClr val="bg1"/>
                </a:solidFill>
                <a:cs typeface="Poppins Medium" panose="00000600000000000000" pitchFamily="2" charset="0"/>
              </a:rPr>
              <a:t>l’IFP</a:t>
            </a:r>
            <a:endParaRPr lang="en-GB" sz="2800" b="1" dirty="0">
              <a:solidFill>
                <a:schemeClr val="bg1"/>
              </a:solidFill>
              <a:cs typeface="Poppins Medium" panose="00000600000000000000" pitchFamily="2" charset="0"/>
            </a:endParaRPr>
          </a:p>
        </p:txBody>
      </p:sp>
      <p:sp>
        <p:nvSpPr>
          <p:cNvPr id="13" name="CuadroTexto 4">
            <a:extLst>
              <a:ext uri="{FF2B5EF4-FFF2-40B4-BE49-F238E27FC236}">
                <a16:creationId xmlns:a16="http://schemas.microsoft.com/office/drawing/2014/main" id="{F6648C1B-EA10-4F8B-AD94-B7E314CC9C78}"/>
              </a:ext>
            </a:extLst>
          </p:cNvPr>
          <p:cNvSpPr txBox="1"/>
          <p:nvPr/>
        </p:nvSpPr>
        <p:spPr>
          <a:xfrm>
            <a:off x="675242" y="3067289"/>
            <a:ext cx="6301150" cy="338554"/>
          </a:xfrm>
          <a:prstGeom prst="rect">
            <a:avLst/>
          </a:prstGeom>
          <a:noFill/>
        </p:spPr>
        <p:txBody>
          <a:bodyPr wrap="square" rtlCol="0">
            <a:spAutoFit/>
          </a:bodyPr>
          <a:lstStyle/>
          <a:p>
            <a:pPr marL="216000">
              <a:spcBef>
                <a:spcPts val="5"/>
              </a:spcBef>
              <a:tabLst>
                <a:tab pos="1205230" algn="l"/>
                <a:tab pos="1926589" algn="l"/>
                <a:tab pos="2915920" algn="l"/>
                <a:tab pos="3444875" algn="l"/>
                <a:tab pos="4383405" algn="l"/>
                <a:tab pos="6796405" algn="l"/>
              </a:tabLst>
              <a:defRPr/>
            </a:pPr>
            <a:r>
              <a:rPr lang="it-IT" sz="1600" dirty="0" err="1">
                <a:latin typeface="+mj-lt"/>
                <a:cs typeface="Poppins Medium" panose="00000600000000000000" pitchFamily="2" charset="0"/>
              </a:rPr>
              <a:t>rif.</a:t>
            </a:r>
            <a:r>
              <a:rPr lang="it-IT" sz="1600" dirty="0">
                <a:latin typeface="+mj-lt"/>
                <a:cs typeface="Poppins Medium" panose="00000600000000000000" pitchFamily="2" charset="0"/>
              </a:rPr>
              <a:t> DigCompEdu Area 4: Valutazione</a:t>
            </a:r>
          </a:p>
        </p:txBody>
      </p:sp>
      <p:sp>
        <p:nvSpPr>
          <p:cNvPr id="24" name="CuadroTexto 4">
            <a:extLst>
              <a:ext uri="{FF2B5EF4-FFF2-40B4-BE49-F238E27FC236}">
                <a16:creationId xmlns:a16="http://schemas.microsoft.com/office/drawing/2014/main" id="{4E268C08-A51A-488D-A865-5350889EE8F4}"/>
              </a:ext>
            </a:extLst>
          </p:cNvPr>
          <p:cNvSpPr txBox="1"/>
          <p:nvPr/>
        </p:nvSpPr>
        <p:spPr>
          <a:xfrm>
            <a:off x="675240" y="3740993"/>
            <a:ext cx="5050381" cy="461665"/>
          </a:xfrm>
          <a:prstGeom prst="rect">
            <a:avLst/>
          </a:prstGeom>
          <a:noFill/>
        </p:spPr>
        <p:txBody>
          <a:bodyPr wrap="square" rtlCol="0">
            <a:spAutoFit/>
          </a:bodyPr>
          <a:lstStyle/>
          <a:p>
            <a:pPr marL="216000" lvl="0">
              <a:spcBef>
                <a:spcPts val="5"/>
              </a:spcBef>
              <a:tabLst>
                <a:tab pos="1205230" algn="l"/>
                <a:tab pos="1926589" algn="l"/>
                <a:tab pos="2915920" algn="l"/>
                <a:tab pos="3444875" algn="l"/>
                <a:tab pos="4383405" algn="l"/>
                <a:tab pos="6796405" algn="l"/>
              </a:tabLst>
              <a:defRPr/>
            </a:pPr>
            <a:r>
              <a:rPr lang="en-AU" sz="2400" dirty="0">
                <a:latin typeface="+mj-lt"/>
                <a:ea typeface="Microsoft Sans Serif" panose="020B0604020202020204" pitchFamily="34" charset="0"/>
                <a:cs typeface="Poppins ExtraLight" panose="00000300000000000000" pitchFamily="2" charset="0"/>
              </a:rPr>
              <a:t>Partner: </a:t>
            </a:r>
            <a:r>
              <a:rPr lang="en-AU" sz="2400" dirty="0">
                <a:solidFill>
                  <a:srgbClr val="0AA14A"/>
                </a:solidFill>
                <a:ea typeface="Microsoft Sans Serif" panose="020B0604020202020204" pitchFamily="34" charset="0"/>
                <a:cs typeface="Poppins Medium" panose="00000600000000000000" pitchFamily="2" charset="0"/>
              </a:rPr>
              <a:t>IHK-Projektgesellschaft </a:t>
            </a:r>
            <a:r>
              <a:rPr lang="en-AU" sz="2400" dirty="0" err="1">
                <a:solidFill>
                  <a:srgbClr val="0AA14A"/>
                </a:solidFill>
                <a:ea typeface="Microsoft Sans Serif" panose="020B0604020202020204" pitchFamily="34" charset="0"/>
                <a:cs typeface="Poppins Medium" panose="00000600000000000000" pitchFamily="2" charset="0"/>
              </a:rPr>
              <a:t>mbH</a:t>
            </a:r>
            <a:endParaRPr lang="en-AU" sz="2400" dirty="0">
              <a:solidFill>
                <a:srgbClr val="0AA14A"/>
              </a:solidFill>
              <a:ea typeface="Microsoft Sans Serif" panose="020B0604020202020204" pitchFamily="34" charset="0"/>
              <a:cs typeface="Poppins Medium" panose="00000600000000000000" pitchFamily="2" charset="0"/>
            </a:endParaRPr>
          </a:p>
        </p:txBody>
      </p:sp>
      <p:grpSp>
        <p:nvGrpSpPr>
          <p:cNvPr id="39" name="Gruppo 38">
            <a:extLst>
              <a:ext uri="{FF2B5EF4-FFF2-40B4-BE49-F238E27FC236}">
                <a16:creationId xmlns:a16="http://schemas.microsoft.com/office/drawing/2014/main" id="{4D19F26E-2E3A-4747-A8A5-61EF389F8A9C}"/>
              </a:ext>
            </a:extLst>
          </p:cNvPr>
          <p:cNvGrpSpPr/>
          <p:nvPr/>
        </p:nvGrpSpPr>
        <p:grpSpPr>
          <a:xfrm>
            <a:off x="6955701" y="2151000"/>
            <a:ext cx="3600000" cy="2556000"/>
            <a:chOff x="6955701" y="2238940"/>
            <a:chExt cx="3578490" cy="2551227"/>
          </a:xfrm>
        </p:grpSpPr>
        <p:sp>
          <p:nvSpPr>
            <p:cNvPr id="4" name="Figura a mano libera: forma 3">
              <a:extLst>
                <a:ext uri="{FF2B5EF4-FFF2-40B4-BE49-F238E27FC236}">
                  <a16:creationId xmlns:a16="http://schemas.microsoft.com/office/drawing/2014/main" id="{E244D547-0612-4F6C-AB95-B63402E521BD}"/>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9050" cap="flat">
              <a:solidFill>
                <a:srgbClr val="0AA14A"/>
              </a:solidFill>
              <a:prstDash val="solid"/>
              <a:round/>
            </a:ln>
          </p:spPr>
          <p:txBody>
            <a:bodyPr rtlCol="0" anchor="ctr"/>
            <a:lstStyle/>
            <a:p>
              <a:endParaRPr lang="it-IT"/>
            </a:p>
          </p:txBody>
        </p:sp>
        <p:sp>
          <p:nvSpPr>
            <p:cNvPr id="5" name="Figura a mano libera: forma 4">
              <a:extLst>
                <a:ext uri="{FF2B5EF4-FFF2-40B4-BE49-F238E27FC236}">
                  <a16:creationId xmlns:a16="http://schemas.microsoft.com/office/drawing/2014/main" id="{E35A5FB8-5A53-4F7D-BDCC-FA0FB32B790C}"/>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9050" cap="flat">
              <a:solidFill>
                <a:srgbClr val="0AA14A"/>
              </a:solidFill>
              <a:prstDash val="solid"/>
              <a:round/>
            </a:ln>
          </p:spPr>
          <p:txBody>
            <a:bodyPr rtlCol="0" anchor="ctr"/>
            <a:lstStyle/>
            <a:p>
              <a:endParaRPr lang="it-IT"/>
            </a:p>
          </p:txBody>
        </p:sp>
        <p:sp>
          <p:nvSpPr>
            <p:cNvPr id="6" name="Figura a mano libera: forma 5">
              <a:extLst>
                <a:ext uri="{FF2B5EF4-FFF2-40B4-BE49-F238E27FC236}">
                  <a16:creationId xmlns:a16="http://schemas.microsoft.com/office/drawing/2014/main" id="{18B03576-6ABE-4046-809E-4BF3316D699B}"/>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9050" cap="flat">
              <a:solidFill>
                <a:srgbClr val="0AA14A"/>
              </a:solidFill>
              <a:prstDash val="solid"/>
              <a:round/>
            </a:ln>
          </p:spPr>
          <p:txBody>
            <a:bodyPr rtlCol="0" anchor="ctr"/>
            <a:lstStyle/>
            <a:p>
              <a:endParaRPr lang="it-IT"/>
            </a:p>
          </p:txBody>
        </p:sp>
        <p:sp>
          <p:nvSpPr>
            <p:cNvPr id="8" name="Figura a mano libera: forma 7">
              <a:extLst>
                <a:ext uri="{FF2B5EF4-FFF2-40B4-BE49-F238E27FC236}">
                  <a16:creationId xmlns:a16="http://schemas.microsoft.com/office/drawing/2014/main" id="{A0649D7E-988C-41B3-AC63-BABF3E7143B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9050" cap="flat">
              <a:solidFill>
                <a:srgbClr val="0AA14A"/>
              </a:solidFill>
              <a:prstDash val="solid"/>
              <a:round/>
            </a:ln>
          </p:spPr>
          <p:txBody>
            <a:bodyPr rtlCol="0" anchor="ctr"/>
            <a:lstStyle/>
            <a:p>
              <a:endParaRPr lang="it-IT"/>
            </a:p>
          </p:txBody>
        </p:sp>
        <p:sp>
          <p:nvSpPr>
            <p:cNvPr id="9" name="Figura a mano libera: forma 8">
              <a:extLst>
                <a:ext uri="{FF2B5EF4-FFF2-40B4-BE49-F238E27FC236}">
                  <a16:creationId xmlns:a16="http://schemas.microsoft.com/office/drawing/2014/main" id="{F269D673-483E-4D23-A40F-99F86720367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9050" cap="flat">
              <a:solidFill>
                <a:srgbClr val="0AA14A"/>
              </a:solidFill>
              <a:prstDash val="solid"/>
              <a:round/>
            </a:ln>
          </p:spPr>
          <p:txBody>
            <a:bodyPr rtlCol="0" anchor="ctr"/>
            <a:lstStyle/>
            <a:p>
              <a:endParaRPr lang="it-IT"/>
            </a:p>
          </p:txBody>
        </p:sp>
        <p:sp>
          <p:nvSpPr>
            <p:cNvPr id="10" name="Figura a mano libera: forma 9">
              <a:extLst>
                <a:ext uri="{FF2B5EF4-FFF2-40B4-BE49-F238E27FC236}">
                  <a16:creationId xmlns:a16="http://schemas.microsoft.com/office/drawing/2014/main" id="{BB35D187-11CD-47EA-A56A-B0CAE4951B7B}"/>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9050" cap="flat">
              <a:solidFill>
                <a:srgbClr val="0AA14A"/>
              </a:solidFill>
              <a:prstDash val="solid"/>
              <a:round/>
            </a:ln>
          </p:spPr>
          <p:txBody>
            <a:bodyPr rtlCol="0" anchor="ctr"/>
            <a:lstStyle/>
            <a:p>
              <a:endParaRPr lang="it-IT"/>
            </a:p>
          </p:txBody>
        </p:sp>
        <p:sp>
          <p:nvSpPr>
            <p:cNvPr id="11" name="Figura a mano libera: forma 10">
              <a:extLst>
                <a:ext uri="{FF2B5EF4-FFF2-40B4-BE49-F238E27FC236}">
                  <a16:creationId xmlns:a16="http://schemas.microsoft.com/office/drawing/2014/main" id="{884560FE-43E0-4587-9D44-360AD80D5BEA}"/>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905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5B96157D-4DCF-48DF-8FE1-84D0F7419742}"/>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905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42EC617A-EC85-45A6-AA1D-1E7CE82B02E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905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DCE35461-1AD0-4832-A55B-973204D0C10D}"/>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905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3A0310D2-B899-41F2-9D9E-A49CC7201F31}"/>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905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946E68FF-E7BE-4FC0-AC1D-66D522A6949E}"/>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905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CDEB8B1B-3460-4C5D-8916-1E209A613E25}"/>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905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4060586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725300" y="2295130"/>
            <a:ext cx="7308000" cy="3094039"/>
          </a:xfrm>
          <a:prstGeom prst="rect">
            <a:avLst/>
          </a:prstGeom>
          <a:noFill/>
        </p:spPr>
        <p:txBody>
          <a:bodyPr wrap="square" numCol="2" rtlCol="0">
            <a:noAutofit/>
          </a:bodyPr>
          <a:lstStyle/>
          <a:p>
            <a:pPr indent="-285750">
              <a:buFont typeface="Arial" panose="020B0604020202020204" pitchFamily="34" charset="0"/>
              <a:buChar char="•"/>
            </a:pPr>
            <a:r>
              <a:rPr lang="it-IT" altLang="ko-KR" sz="2000" b="1" dirty="0">
                <a:cs typeface="Poppins Medium" panose="00000600000000000000" pitchFamily="2" charset="0"/>
              </a:rPr>
              <a:t>Documento con:</a:t>
            </a:r>
          </a:p>
          <a:p>
            <a:pPr indent="-285750">
              <a:buFont typeface="Arial" panose="020B0604020202020204" pitchFamily="34" charset="0"/>
              <a:buChar char="•"/>
            </a:pPr>
            <a:r>
              <a:rPr lang="it-IT" altLang="ko-KR" sz="2000" dirty="0">
                <a:cs typeface="Poppins Medium" panose="00000600000000000000" pitchFamily="2" charset="0"/>
              </a:rPr>
              <a:t>nome del titolare</a:t>
            </a:r>
          </a:p>
          <a:p>
            <a:pPr indent="-285750">
              <a:buFont typeface="Arial" panose="020B0604020202020204" pitchFamily="34" charset="0"/>
              <a:buChar char="•"/>
            </a:pPr>
            <a:r>
              <a:rPr lang="it-IT" altLang="ko-KR" sz="2000" dirty="0">
                <a:cs typeface="Poppins Medium" panose="00000600000000000000" pitchFamily="2" charset="0"/>
              </a:rPr>
              <a:t>risultati di apprendimento raggiunti</a:t>
            </a:r>
          </a:p>
          <a:p>
            <a:pPr indent="-285750">
              <a:buFont typeface="Arial" panose="020B0604020202020204" pitchFamily="34" charset="0"/>
              <a:buChar char="•"/>
            </a:pPr>
            <a:r>
              <a:rPr lang="it-IT" altLang="ko-KR" sz="2000" dirty="0">
                <a:cs typeface="Poppins Medium" panose="00000600000000000000" pitchFamily="2" charset="0"/>
              </a:rPr>
              <a:t>metodo di valutazione</a:t>
            </a:r>
          </a:p>
          <a:p>
            <a:pPr indent="-285750">
              <a:buFont typeface="Arial" panose="020B0604020202020204" pitchFamily="34" charset="0"/>
              <a:buChar char="•"/>
            </a:pPr>
            <a:r>
              <a:rPr lang="it-IT" altLang="ko-KR" sz="2000" dirty="0">
                <a:cs typeface="Poppins Medium" panose="00000600000000000000" pitchFamily="2" charset="0"/>
              </a:rPr>
              <a:t>ente di assegnazione </a:t>
            </a:r>
          </a:p>
          <a:p>
            <a:pPr indent="-285750">
              <a:buFont typeface="Arial" panose="020B0604020202020204" pitchFamily="34" charset="0"/>
              <a:buChar char="•"/>
            </a:pPr>
            <a:r>
              <a:rPr lang="it-IT" altLang="ko-KR" sz="2000" dirty="0">
                <a:cs typeface="Poppins Medium" panose="00000600000000000000" pitchFamily="2" charset="0"/>
              </a:rPr>
              <a:t>livello del quadro delle qualifiche e crediti acquisiti</a:t>
            </a:r>
          </a:p>
          <a:p>
            <a:pPr indent="-285750">
              <a:buFont typeface="Arial" panose="020B0604020202020204" pitchFamily="34" charset="0"/>
              <a:buChar char="•"/>
            </a:pPr>
            <a:endParaRPr lang="it-IT" altLang="ko-KR" sz="2000" b="1" dirty="0">
              <a:cs typeface="Poppins Medium" panose="00000600000000000000" pitchFamily="2" charset="0"/>
            </a:endParaRPr>
          </a:p>
          <a:p>
            <a:pPr indent="-285750">
              <a:buFont typeface="Arial" panose="020B0604020202020204" pitchFamily="34" charset="0"/>
              <a:buChar char="•"/>
            </a:pPr>
            <a:r>
              <a:rPr lang="it-IT" altLang="ko-KR" sz="2000" b="1" dirty="0">
                <a:cs typeface="Poppins Medium" panose="00000600000000000000" pitchFamily="2" charset="0"/>
              </a:rPr>
              <a:t>Uso del certificato:</a:t>
            </a:r>
          </a:p>
          <a:p>
            <a:pPr indent="-285750">
              <a:buFont typeface="Arial" panose="020B0604020202020204" pitchFamily="34" charset="0"/>
              <a:buChar char="•"/>
            </a:pPr>
            <a:r>
              <a:rPr lang="it-IT" altLang="ko-KR" sz="2000" dirty="0">
                <a:cs typeface="Poppins Medium" panose="00000600000000000000" pitchFamily="2" charset="0"/>
              </a:rPr>
              <a:t>è di proprietà del discente</a:t>
            </a:r>
          </a:p>
          <a:p>
            <a:pPr indent="-285750">
              <a:buFont typeface="Arial" panose="020B0604020202020204" pitchFamily="34" charset="0"/>
              <a:buChar char="•"/>
            </a:pPr>
            <a:r>
              <a:rPr lang="it-IT" altLang="ko-KR" sz="2000" dirty="0">
                <a:cs typeface="Poppins Medium" panose="00000600000000000000" pitchFamily="2" charset="0"/>
              </a:rPr>
              <a:t>può essere condiviso</a:t>
            </a:r>
          </a:p>
          <a:p>
            <a:pPr indent="-285750">
              <a:buFont typeface="Arial" panose="020B0604020202020204" pitchFamily="34" charset="0"/>
              <a:buChar char="•"/>
            </a:pPr>
            <a:r>
              <a:rPr lang="it-IT" altLang="ko-KR" sz="2000" dirty="0">
                <a:cs typeface="Poppins Medium" panose="00000600000000000000" pitchFamily="2" charset="0"/>
              </a:rPr>
              <a:t>trasportabile </a:t>
            </a:r>
          </a:p>
          <a:p>
            <a:pPr indent="-285750">
              <a:buFont typeface="Arial" panose="020B0604020202020204" pitchFamily="34" charset="0"/>
              <a:buChar char="•"/>
            </a:pPr>
            <a:r>
              <a:rPr lang="it-IT" altLang="ko-KR" sz="2000" dirty="0">
                <a:cs typeface="Poppins Medium" panose="00000600000000000000" pitchFamily="2" charset="0"/>
              </a:rPr>
              <a:t>può essere combinato in credenziali o qualifiche più ampie</a:t>
            </a:r>
            <a:endParaRPr lang="en-US" altLang="ko-KR" sz="1200" dirty="0">
              <a:solidFill>
                <a:prstClr val="black"/>
              </a:solidFill>
              <a:latin typeface="+mj-lt"/>
              <a:cs typeface="Poppins ExtraLight" panose="00000300000000000000" pitchFamily="2" charset="0"/>
            </a:endParaRPr>
          </a:p>
          <a:p>
            <a:pPr marL="570150" lvl="0" indent="-285750">
              <a:lnSpc>
                <a:spcPct val="120000"/>
              </a:lnSpc>
              <a:buFont typeface="Arial" panose="020B0604020202020204" pitchFamily="34" charset="0"/>
              <a:buChar char="•"/>
            </a:pPr>
            <a:endParaRPr lang="en-US" altLang="ko-KR" sz="1200" dirty="0">
              <a:solidFill>
                <a:prstClr val="black"/>
              </a:solidFill>
              <a:latin typeface="+mj-lt"/>
              <a:cs typeface="Poppins ExtraLight" panose="00000300000000000000" pitchFamily="2" charset="0"/>
            </a:endParaRPr>
          </a:p>
        </p:txBody>
      </p:sp>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7934290" y="3631149"/>
            <a:ext cx="2061797" cy="0"/>
          </a:xfrm>
          <a:prstGeom prst="straightConnector1">
            <a:avLst/>
          </a:prstGeom>
          <a:noFill/>
          <a:ln w="9525" cap="flat" cmpd="sng">
            <a:solidFill>
              <a:srgbClr val="0AA14A"/>
            </a:solidFill>
            <a:prstDash val="dash"/>
            <a:round/>
            <a:headEnd type="none" w="med" len="med"/>
            <a:tailEnd type="none" w="med" len="med"/>
          </a:ln>
        </p:spPr>
      </p:cxnSp>
      <p:sp>
        <p:nvSpPr>
          <p:cNvPr id="13" name="CuadroTexto 4">
            <a:extLst>
              <a:ext uri="{FF2B5EF4-FFF2-40B4-BE49-F238E27FC236}">
                <a16:creationId xmlns:a16="http://schemas.microsoft.com/office/drawing/2014/main" id="{221D9760-F645-4927-B7C4-E88AC4F46B5D}"/>
              </a:ext>
            </a:extLst>
          </p:cNvPr>
          <p:cNvSpPr txBox="1"/>
          <p:nvPr/>
        </p:nvSpPr>
        <p:spPr>
          <a:xfrm>
            <a:off x="626290" y="1581339"/>
            <a:ext cx="10009546" cy="584775"/>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it-IT" sz="1600" dirty="0">
                <a:latin typeface="+mj-lt"/>
                <a:ea typeface="Microsoft Sans Serif" panose="020B0604020202020204" pitchFamily="34" charset="0"/>
                <a:cs typeface="Poppins ExtraLight" panose="00000300000000000000" pitchFamily="2" charset="0"/>
              </a:rPr>
              <a:t>Un documento che dà visibilità e valore alle abilità e alle competenze acquisite. Assicurateci di assegnarlo solo dopo corsi che richiedono una valutazione per essere completati e che trasmettono conoscenze, abilità e competenze.</a:t>
            </a:r>
            <a:endParaRPr lang="en-AU" sz="1200" dirty="0">
              <a:latin typeface="+mj-lt"/>
              <a:ea typeface="Microsoft Sans Serif" panose="020B0604020202020204" pitchFamily="34" charset="0"/>
              <a:cs typeface="Poppins ExtraLight" panose="00000300000000000000" pitchFamily="2" charset="0"/>
            </a:endParaRPr>
          </a:p>
        </p:txBody>
      </p:sp>
      <p:sp>
        <p:nvSpPr>
          <p:cNvPr id="17" name="Rettangolo con angoli arrotondati 16">
            <a:extLst>
              <a:ext uri="{FF2B5EF4-FFF2-40B4-BE49-F238E27FC236}">
                <a16:creationId xmlns:a16="http://schemas.microsoft.com/office/drawing/2014/main" id="{5B95716E-C3DF-4A56-8AB6-C63D97FF3F2A}"/>
              </a:ext>
            </a:extLst>
          </p:cNvPr>
          <p:cNvSpPr/>
          <p:nvPr/>
        </p:nvSpPr>
        <p:spPr>
          <a:xfrm>
            <a:off x="451029" y="669816"/>
            <a:ext cx="4876346"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schemeClr val="bg1"/>
                </a:solidFill>
                <a:cs typeface="Poppins Medium" panose="00000600000000000000" pitchFamily="2" charset="0"/>
              </a:rPr>
              <a:t>Valutare</a:t>
            </a:r>
            <a:r>
              <a:rPr lang="en-US" sz="2000" b="1" dirty="0">
                <a:solidFill>
                  <a:schemeClr val="bg1"/>
                </a:solidFill>
                <a:cs typeface="Poppins Medium" panose="00000600000000000000" pitchFamily="2" charset="0"/>
              </a:rPr>
              <a:t> e </a:t>
            </a:r>
            <a:r>
              <a:rPr lang="en-US" sz="2000" b="1" dirty="0" err="1">
                <a:solidFill>
                  <a:schemeClr val="bg1"/>
                </a:solidFill>
                <a:cs typeface="Poppins Medium" panose="00000600000000000000" pitchFamily="2" charset="0"/>
              </a:rPr>
              <a:t>certificare</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l'apprendimento</a:t>
            </a:r>
            <a:endParaRPr lang="en-US" sz="2000" b="1" dirty="0">
              <a:solidFill>
                <a:schemeClr val="bg1"/>
              </a:solidFill>
              <a:cs typeface="Poppins Medium" panose="00000600000000000000" pitchFamily="2" charset="0"/>
            </a:endParaRPr>
          </a:p>
        </p:txBody>
      </p:sp>
      <p:grpSp>
        <p:nvGrpSpPr>
          <p:cNvPr id="18" name="Gruppo 17">
            <a:extLst>
              <a:ext uri="{FF2B5EF4-FFF2-40B4-BE49-F238E27FC236}">
                <a16:creationId xmlns:a16="http://schemas.microsoft.com/office/drawing/2014/main" id="{84C8DA10-105C-4C34-B8E0-77E21195F430}"/>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DF25A05E-1DDE-4329-ABE3-669896EE20B0}"/>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1799D74D-70B4-4DCD-BBCD-CCF66DE15CD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F7AE555-AE02-4068-B0FD-6EADC2264161}"/>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27AE787-787D-44B9-B9A2-CC881C3F634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152DA550-8E95-4CF7-90C2-3F1F364BE695}"/>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AD3E9B2B-8EC6-4592-AF89-D6D80527AB2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2DF946E-F113-408A-A9BB-8F6252B463E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A7A07EF7-7D72-4F39-831D-366E1FF74212}"/>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1ABFB5CA-41BE-4C02-93C4-1C465F0BFCCF}"/>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51461213-53A7-48C1-83C3-6752299C9E70}"/>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7AE856D2-33B1-473F-8E00-36716AE2BCF0}"/>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58B2538-6D69-4F0F-B179-5235485B78D0}"/>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E73ACBA6-EEC7-421B-8C50-1FC2768991C4}"/>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D5CEC4C7-A977-DB7C-914C-3D89A880496D}"/>
              </a:ext>
            </a:extLst>
          </p:cNvPr>
          <p:cNvSpPr txBox="1"/>
          <p:nvPr/>
        </p:nvSpPr>
        <p:spPr>
          <a:xfrm>
            <a:off x="451028" y="1195523"/>
            <a:ext cx="7930804"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US" sz="2000" dirty="0">
                <a:latin typeface="+mj-lt"/>
                <a:ea typeface="Microsoft Sans Serif" panose="020B0604020202020204" pitchFamily="34" charset="0"/>
                <a:cs typeface="Poppins ExtraLight" panose="00000300000000000000" pitchFamily="2" charset="0"/>
              </a:rPr>
              <a:t>3.3 </a:t>
            </a:r>
            <a:r>
              <a:rPr lang="en-US" sz="2000" dirty="0" err="1">
                <a:latin typeface="+mj-lt"/>
                <a:ea typeface="Microsoft Sans Serif" panose="020B0604020202020204" pitchFamily="34" charset="0"/>
                <a:cs typeface="Poppins ExtraLight" panose="00000300000000000000" pitchFamily="2" charset="0"/>
              </a:rPr>
              <a:t>Stabilire</a:t>
            </a:r>
            <a:r>
              <a:rPr lang="en-US" sz="2000" dirty="0">
                <a:latin typeface="+mj-lt"/>
                <a:ea typeface="Microsoft Sans Serif" panose="020B0604020202020204" pitchFamily="34" charset="0"/>
                <a:cs typeface="Poppins ExtraLight" panose="00000300000000000000" pitchFamily="2" charset="0"/>
              </a:rPr>
              <a:t> le </a:t>
            </a:r>
            <a:r>
              <a:rPr lang="en-US" sz="2000" dirty="0" err="1">
                <a:latin typeface="+mj-lt"/>
                <a:ea typeface="Microsoft Sans Serif" panose="020B0604020202020204" pitchFamily="34" charset="0"/>
                <a:cs typeface="Poppins ExtraLight" panose="00000300000000000000" pitchFamily="2" charset="0"/>
              </a:rPr>
              <a:t>certificazioni</a:t>
            </a:r>
            <a:endParaRPr lang="en-US" sz="2000" dirty="0">
              <a:latin typeface="+mj-lt"/>
              <a:ea typeface="Microsoft Sans Serif" panose="020B0604020202020204" pitchFamily="34" charset="0"/>
              <a:cs typeface="Poppins ExtraLight" panose="00000300000000000000" pitchFamily="2" charset="0"/>
            </a:endParaRPr>
          </a:p>
        </p:txBody>
      </p:sp>
      <p:sp>
        <p:nvSpPr>
          <p:cNvPr id="3" name="Textfeld 2">
            <a:extLst>
              <a:ext uri="{FF2B5EF4-FFF2-40B4-BE49-F238E27FC236}">
                <a16:creationId xmlns:a16="http://schemas.microsoft.com/office/drawing/2014/main" id="{554E86BA-5D88-B62D-B2D9-35B50F48B6D3}"/>
              </a:ext>
            </a:extLst>
          </p:cNvPr>
          <p:cNvSpPr txBox="1"/>
          <p:nvPr/>
        </p:nvSpPr>
        <p:spPr>
          <a:xfrm>
            <a:off x="6049669" y="4585243"/>
            <a:ext cx="5469711" cy="1200329"/>
          </a:xfrm>
          <a:prstGeom prst="rect">
            <a:avLst/>
          </a:prstGeom>
          <a:noFill/>
          <a:ln>
            <a:solidFill>
              <a:srgbClr val="0AA14A"/>
            </a:solidFill>
          </a:ln>
        </p:spPr>
        <p:txBody>
          <a:bodyPr wrap="square" rtlCol="0">
            <a:spAutoFit/>
          </a:bodyPr>
          <a:lstStyle/>
          <a:p>
            <a:pPr algn="just"/>
            <a:r>
              <a:rPr lang="it-IT" dirty="0"/>
              <a:t>Necessitate di soluzioni digitali per la valutazione, la convalida e l'archiviazione delle micro-credenziali per garantire la portabilità e la scalabilità?</a:t>
            </a:r>
          </a:p>
          <a:p>
            <a:pPr algn="just"/>
            <a:r>
              <a:rPr lang="en-US" dirty="0">
                <a:sym typeface="Wingdings" panose="05000000000000000000" pitchFamily="2" charset="2"/>
              </a:rPr>
              <a:t> </a:t>
            </a:r>
            <a:r>
              <a:rPr lang="it-IT" dirty="0"/>
              <a:t>Soluzione potenziale:</a:t>
            </a:r>
            <a:r>
              <a:rPr lang="en-US" dirty="0">
                <a:sym typeface="Wingdings" panose="05000000000000000000" pitchFamily="2" charset="2"/>
              </a:rPr>
              <a:t> </a:t>
            </a:r>
            <a:r>
              <a:rPr lang="en-US" dirty="0" err="1">
                <a:sym typeface="Wingdings" panose="05000000000000000000" pitchFamily="2" charset="2"/>
                <a:hlinkClick r:id="rId2"/>
              </a:rPr>
              <a:t>Europass</a:t>
            </a:r>
            <a:endParaRPr lang="de-DE" dirty="0"/>
          </a:p>
        </p:txBody>
      </p:sp>
    </p:spTree>
    <p:extLst>
      <p:ext uri="{BB962C8B-B14F-4D97-AF65-F5344CB8AC3E}">
        <p14:creationId xmlns:p14="http://schemas.microsoft.com/office/powerpoint/2010/main" val="428379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p:nvPr/>
        </p:nvGrpSpPr>
        <p:grpSpPr>
          <a:xfrm>
            <a:off x="-2500815" y="1535903"/>
            <a:ext cx="12606357" cy="4189130"/>
            <a:chOff x="-2868940" y="1571528"/>
            <a:chExt cx="12400189" cy="4189130"/>
          </a:xfrm>
        </p:grpSpPr>
        <p:sp>
          <p:nvSpPr>
            <p:cNvPr id="18" name="TextBox 7">
              <a:extLst>
                <a:ext uri="{FF2B5EF4-FFF2-40B4-BE49-F238E27FC236}">
                  <a16:creationId xmlns:a16="http://schemas.microsoft.com/office/drawing/2014/main" id="{CEC95C44-CF70-46D7-A306-29B9C9581E28}"/>
                </a:ext>
              </a:extLst>
            </p:cNvPr>
            <p:cNvSpPr txBox="1"/>
            <p:nvPr/>
          </p:nvSpPr>
          <p:spPr>
            <a:xfrm>
              <a:off x="1942978" y="1740008"/>
              <a:ext cx="7588271" cy="971292"/>
            </a:xfrm>
            <a:prstGeom prst="rect">
              <a:avLst/>
            </a:prstGeom>
            <a:noFill/>
          </p:spPr>
          <p:txBody>
            <a:bodyPr wrap="square" rtlCol="0">
              <a:spAutoFit/>
            </a:bodyPr>
            <a:lstStyle/>
            <a:p>
              <a:pPr indent="-285750"/>
              <a:r>
                <a:rPr lang="en-US" altLang="ko-KR" sz="2000" b="1" dirty="0">
                  <a:cs typeface="Poppins Medium" panose="00000600000000000000" pitchFamily="2" charset="0"/>
                </a:rPr>
                <a:t>Prepare le </a:t>
              </a:r>
              <a:r>
                <a:rPr lang="en-US" altLang="ko-KR" sz="2000" b="1" dirty="0" err="1">
                  <a:cs typeface="Poppins Medium" panose="00000600000000000000" pitchFamily="2" charset="0"/>
                </a:rPr>
                <a:t>microcreddenziali</a:t>
              </a:r>
              <a:endParaRPr lang="en-US" altLang="ko-KR" sz="1600" b="1" dirty="0">
                <a:cs typeface="Poppins Medium" panose="00000600000000000000" pitchFamily="2" charset="0"/>
              </a:endParaRPr>
            </a:p>
            <a:p>
              <a:pPr indent="-285750" algn="just">
                <a:lnSpc>
                  <a:spcPct val="120000"/>
                </a:lnSpc>
              </a:pPr>
              <a:r>
                <a:rPr lang="it-IT" altLang="ko-KR" sz="1600" dirty="0">
                  <a:solidFill>
                    <a:prstClr val="black"/>
                  </a:solidFill>
                  <a:latin typeface="Calibri Light" panose="020F0302020204030204"/>
                  <a:cs typeface="Poppins ExtraLight" panose="00000300000000000000" pitchFamily="2" charset="0"/>
                </a:rPr>
                <a:t>Definizione dei risultati di apprendimento, decisione sulle forme di erogazione, collegamento con i sistemi di credito, garanzia di qualità, formato: digitale o cartaceo.</a:t>
              </a:r>
              <a:endParaRPr lang="ko-KR" altLang="en-US" sz="1600" dirty="0">
                <a:solidFill>
                  <a:prstClr val="black"/>
                </a:solidFill>
                <a:latin typeface="Calibri Light" panose="020F0302020204030204"/>
                <a:cs typeface="Poppins ExtraLight" panose="00000300000000000000" pitchFamily="2" charset="0"/>
              </a:endParaRPr>
            </a:p>
          </p:txBody>
        </p:sp>
        <p:sp>
          <p:nvSpPr>
            <p:cNvPr id="34" name="Oval 3">
              <a:extLst>
                <a:ext uri="{FF2B5EF4-FFF2-40B4-BE49-F238E27FC236}">
                  <a16:creationId xmlns:a16="http://schemas.microsoft.com/office/drawing/2014/main" id="{9719E5EB-F7ED-46CF-A432-A192A390397F}"/>
                </a:ext>
              </a:extLst>
            </p:cNvPr>
            <p:cNvSpPr/>
            <p:nvPr/>
          </p:nvSpPr>
          <p:spPr>
            <a:xfrm>
              <a:off x="551342" y="2174955"/>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5" name="Oval 24">
              <a:extLst>
                <a:ext uri="{FF2B5EF4-FFF2-40B4-BE49-F238E27FC236}">
                  <a16:creationId xmlns:a16="http://schemas.microsoft.com/office/drawing/2014/main" id="{2331AF5D-185B-4C11-B6D5-62AE95283D33}"/>
                </a:ext>
              </a:extLst>
            </p:cNvPr>
            <p:cNvSpPr/>
            <p:nvPr/>
          </p:nvSpPr>
          <p:spPr>
            <a:xfrm>
              <a:off x="1113311" y="3582624"/>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7" name="Oval 26">
              <a:extLst>
                <a:ext uri="{FF2B5EF4-FFF2-40B4-BE49-F238E27FC236}">
                  <a16:creationId xmlns:a16="http://schemas.microsoft.com/office/drawing/2014/main" id="{C16E2E28-3930-4062-833B-FCB266F16906}"/>
                </a:ext>
              </a:extLst>
            </p:cNvPr>
            <p:cNvSpPr/>
            <p:nvPr/>
          </p:nvSpPr>
          <p:spPr>
            <a:xfrm>
              <a:off x="551342" y="4999615"/>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cxnSp>
          <p:nvCxnSpPr>
            <p:cNvPr id="39" name="Straight Connector 28">
              <a:extLst>
                <a:ext uri="{FF2B5EF4-FFF2-40B4-BE49-F238E27FC236}">
                  <a16:creationId xmlns:a16="http://schemas.microsoft.com/office/drawing/2014/main" id="{D9D88F3A-D7EB-4EA4-8314-5C716079DD5E}"/>
                </a:ext>
              </a:extLst>
            </p:cNvPr>
            <p:cNvCxnSpPr>
              <a:cxnSpLocks/>
            </p:cNvCxnSpPr>
            <p:nvPr/>
          </p:nvCxnSpPr>
          <p:spPr>
            <a:xfrm>
              <a:off x="757226" y="2227120"/>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29">
              <a:extLst>
                <a:ext uri="{FF2B5EF4-FFF2-40B4-BE49-F238E27FC236}">
                  <a16:creationId xmlns:a16="http://schemas.microsoft.com/office/drawing/2014/main" id="{47E1791C-5750-4189-BF78-126948F2482F}"/>
                </a:ext>
              </a:extLst>
            </p:cNvPr>
            <p:cNvCxnSpPr>
              <a:cxnSpLocks/>
            </p:cNvCxnSpPr>
            <p:nvPr/>
          </p:nvCxnSpPr>
          <p:spPr>
            <a:xfrm>
              <a:off x="1329798" y="3673209"/>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2">
              <a:extLst>
                <a:ext uri="{FF2B5EF4-FFF2-40B4-BE49-F238E27FC236}">
                  <a16:creationId xmlns:a16="http://schemas.microsoft.com/office/drawing/2014/main" id="{7F877226-4C8A-41E8-B9B9-3F51A714D04E}"/>
                </a:ext>
              </a:extLst>
            </p:cNvPr>
            <p:cNvCxnSpPr>
              <a:cxnSpLocks/>
            </p:cNvCxnSpPr>
            <p:nvPr/>
          </p:nvCxnSpPr>
          <p:spPr>
            <a:xfrm>
              <a:off x="767697" y="5087583"/>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Arco 51"/>
            <p:cNvSpPr/>
            <p:nvPr/>
          </p:nvSpPr>
          <p:spPr>
            <a:xfrm rot="2700000">
              <a:off x="-2923423" y="1626011"/>
              <a:ext cx="4149683" cy="4040717"/>
            </a:xfrm>
            <a:prstGeom prst="arc">
              <a:avLst/>
            </a:prstGeom>
            <a:ln w="12700">
              <a:solidFill>
                <a:srgbClr val="0AA1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53" name="TextBox 7">
              <a:extLst>
                <a:ext uri="{FF2B5EF4-FFF2-40B4-BE49-F238E27FC236}">
                  <a16:creationId xmlns:a16="http://schemas.microsoft.com/office/drawing/2014/main" id="{CEC95C44-CF70-46D7-A306-29B9C9581E28}"/>
                </a:ext>
              </a:extLst>
            </p:cNvPr>
            <p:cNvSpPr txBox="1"/>
            <p:nvPr/>
          </p:nvSpPr>
          <p:spPr>
            <a:xfrm>
              <a:off x="2556556" y="3024276"/>
              <a:ext cx="5870168" cy="971292"/>
            </a:xfrm>
            <a:prstGeom prst="rect">
              <a:avLst/>
            </a:prstGeom>
            <a:noFill/>
          </p:spPr>
          <p:txBody>
            <a:bodyPr wrap="square" rtlCol="0">
              <a:spAutoFit/>
            </a:bodyPr>
            <a:lstStyle/>
            <a:p>
              <a:pPr indent="-285750"/>
              <a:r>
                <a:rPr lang="en-US" altLang="ko-KR" sz="2000" b="1" dirty="0" err="1">
                  <a:cs typeface="Poppins Medium" panose="00000600000000000000" pitchFamily="2" charset="0"/>
                </a:rPr>
                <a:t>Sviluppare</a:t>
              </a:r>
              <a:r>
                <a:rPr lang="en-US" altLang="ko-KR" sz="2000" b="1" dirty="0">
                  <a:cs typeface="Poppins Medium" panose="00000600000000000000" pitchFamily="2" charset="0"/>
                </a:rPr>
                <a:t> un </a:t>
              </a:r>
              <a:r>
                <a:rPr lang="en-US" altLang="ko-KR" sz="2000" b="1" dirty="0" err="1">
                  <a:cs typeface="Poppins Medium" panose="00000600000000000000" pitchFamily="2" charset="0"/>
                </a:rPr>
                <a:t>corso</a:t>
              </a:r>
              <a:r>
                <a:rPr lang="en-US" altLang="ko-KR" sz="2000" b="1" dirty="0">
                  <a:cs typeface="Poppins Medium" panose="00000600000000000000" pitchFamily="2" charset="0"/>
                </a:rPr>
                <a:t> in </a:t>
              </a:r>
              <a:r>
                <a:rPr lang="en-US" altLang="ko-KR" sz="2000" b="1" dirty="0" err="1">
                  <a:cs typeface="Poppins Medium" panose="00000600000000000000" pitchFamily="2" charset="0"/>
                </a:rPr>
                <a:t>piccole</a:t>
              </a:r>
              <a:r>
                <a:rPr lang="en-US" altLang="ko-KR" sz="2000" b="1" dirty="0">
                  <a:cs typeface="Poppins Medium" panose="00000600000000000000" pitchFamily="2" charset="0"/>
                </a:rPr>
                <a:t> </a:t>
              </a:r>
              <a:r>
                <a:rPr lang="en-US" altLang="ko-KR" sz="2000" b="1" dirty="0" err="1">
                  <a:cs typeface="Poppins Medium" panose="00000600000000000000" pitchFamily="2" charset="0"/>
                </a:rPr>
                <a:t>unità</a:t>
              </a:r>
              <a:endParaRPr lang="en-US" altLang="ko-KR" sz="2000" b="1" dirty="0">
                <a:cs typeface="Poppins Medium" panose="00000600000000000000" pitchFamily="2" charset="0"/>
              </a:endParaRPr>
            </a:p>
            <a:p>
              <a:pPr indent="-285750" algn="just">
                <a:lnSpc>
                  <a:spcPct val="120000"/>
                </a:lnSpc>
              </a:pPr>
              <a:r>
                <a:rPr lang="it-IT" altLang="ko-KR" sz="1600" dirty="0">
                  <a:solidFill>
                    <a:prstClr val="black"/>
                  </a:solidFill>
                  <a:latin typeface="Calibri Light" panose="020F0302020204030204"/>
                  <a:cs typeface="Poppins ExtraLight" panose="00000300000000000000" pitchFamily="2" charset="0"/>
                </a:rPr>
                <a:t>Concentrarsi sulle competenze di recupero, essere all'avanguardia, includere una gamma di studenti, rafforzare il ruolo dell'IFP. </a:t>
              </a:r>
              <a:endParaRPr lang="ko-KR" altLang="en-US" sz="1600" dirty="0">
                <a:solidFill>
                  <a:prstClr val="black"/>
                </a:solidFill>
                <a:latin typeface="Calibri Light" panose="020F0302020204030204"/>
                <a:cs typeface="Poppins ExtraLight" panose="00000300000000000000" pitchFamily="2" charset="0"/>
              </a:endParaRPr>
            </a:p>
          </p:txBody>
        </p:sp>
        <p:sp>
          <p:nvSpPr>
            <p:cNvPr id="54" name="TextBox 7">
              <a:extLst>
                <a:ext uri="{FF2B5EF4-FFF2-40B4-BE49-F238E27FC236}">
                  <a16:creationId xmlns:a16="http://schemas.microsoft.com/office/drawing/2014/main" id="{CEC95C44-CF70-46D7-A306-29B9C9581E28}"/>
                </a:ext>
              </a:extLst>
            </p:cNvPr>
            <p:cNvSpPr txBox="1"/>
            <p:nvPr/>
          </p:nvSpPr>
          <p:spPr>
            <a:xfrm>
              <a:off x="2114061" y="4198435"/>
              <a:ext cx="7417187" cy="1562223"/>
            </a:xfrm>
            <a:prstGeom prst="rect">
              <a:avLst/>
            </a:prstGeom>
            <a:noFill/>
          </p:spPr>
          <p:txBody>
            <a:bodyPr wrap="square" rtlCol="0">
              <a:spAutoFit/>
            </a:bodyPr>
            <a:lstStyle/>
            <a:p>
              <a:pPr indent="-285750"/>
              <a:r>
                <a:rPr lang="en-US" altLang="ko-KR" sz="2000" b="1" dirty="0" err="1">
                  <a:cs typeface="Poppins Medium" panose="00000600000000000000" pitchFamily="2" charset="0"/>
                </a:rPr>
                <a:t>Stabilire</a:t>
              </a:r>
              <a:r>
                <a:rPr lang="en-US" altLang="ko-KR" sz="2000" b="1" dirty="0">
                  <a:cs typeface="Poppins Medium" panose="00000600000000000000" pitchFamily="2" charset="0"/>
                </a:rPr>
                <a:t> le </a:t>
              </a:r>
              <a:r>
                <a:rPr lang="en-US" altLang="ko-KR" sz="2000" b="1" dirty="0" err="1">
                  <a:cs typeface="Poppins Medium" panose="00000600000000000000" pitchFamily="2" charset="0"/>
                </a:rPr>
                <a:t>certificazioni</a:t>
              </a:r>
              <a:endParaRPr lang="en-US" altLang="ko-KR" sz="1600" b="1" dirty="0">
                <a:cs typeface="Poppins Medium" panose="00000600000000000000" pitchFamily="2" charset="0"/>
              </a:endParaRPr>
            </a:p>
            <a:p>
              <a:pPr indent="-285750" algn="just">
                <a:lnSpc>
                  <a:spcPct val="120000"/>
                </a:lnSpc>
              </a:pPr>
              <a:r>
                <a:rPr lang="it-IT" altLang="ko-KR" sz="1600" dirty="0">
                  <a:solidFill>
                    <a:prstClr val="black"/>
                  </a:solidFill>
                  <a:latin typeface="Calibri Light" panose="020F0302020204030204"/>
                  <a:cs typeface="Poppins ExtraLight" panose="00000300000000000000" pitchFamily="2" charset="0"/>
                </a:rPr>
                <a:t>Documento con nome del titolare, risultati di apprendimento raggiunti, metodo di valutazione, ente di assegnazione, quadro delle qualifiche, livello e crediti acquisiti, di proprietà del discente, condivisibile, trasportabile, combinabile in credenziali più ampie, necessità di archiviazione digitale</a:t>
              </a:r>
              <a:endParaRPr lang="ko-KR" altLang="en-US" sz="1600" dirty="0">
                <a:solidFill>
                  <a:prstClr val="black"/>
                </a:solidFill>
                <a:latin typeface="Calibri Light" panose="020F0302020204030204"/>
                <a:cs typeface="Poppins ExtraLight" panose="00000300000000000000" pitchFamily="2" charset="0"/>
              </a:endParaRPr>
            </a:p>
          </p:txBody>
        </p:sp>
      </p:grpSp>
      <p:sp>
        <p:nvSpPr>
          <p:cNvPr id="20" name="Rettangolo con angoli arrotondati 19">
            <a:extLst>
              <a:ext uri="{FF2B5EF4-FFF2-40B4-BE49-F238E27FC236}">
                <a16:creationId xmlns:a16="http://schemas.microsoft.com/office/drawing/2014/main" id="{7A122277-F1EE-44AF-B366-58D8A03483E3}"/>
              </a:ext>
            </a:extLst>
          </p:cNvPr>
          <p:cNvSpPr/>
          <p:nvPr/>
        </p:nvSpPr>
        <p:spPr>
          <a:xfrm>
            <a:off x="451029" y="669816"/>
            <a:ext cx="4598049"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schemeClr val="bg1"/>
                </a:solidFill>
                <a:cs typeface="Poppins Medium" panose="00000600000000000000" pitchFamily="2" charset="0"/>
              </a:rPr>
              <a:t>Valutare</a:t>
            </a:r>
            <a:r>
              <a:rPr lang="en-US" sz="2000" b="1" dirty="0">
                <a:solidFill>
                  <a:schemeClr val="bg1"/>
                </a:solidFill>
                <a:cs typeface="Poppins Medium" panose="00000600000000000000" pitchFamily="2" charset="0"/>
              </a:rPr>
              <a:t> e </a:t>
            </a:r>
            <a:r>
              <a:rPr lang="en-US" sz="2000" b="1" dirty="0" err="1">
                <a:solidFill>
                  <a:schemeClr val="bg1"/>
                </a:solidFill>
                <a:cs typeface="Poppins Medium" panose="00000600000000000000" pitchFamily="2" charset="0"/>
              </a:rPr>
              <a:t>certificare</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l'apprendimento</a:t>
            </a:r>
            <a:endParaRPr lang="en-US" sz="2000" b="1" dirty="0">
              <a:solidFill>
                <a:schemeClr val="bg1"/>
              </a:solidFill>
              <a:cs typeface="Poppins Medium" panose="00000600000000000000" pitchFamily="2" charset="0"/>
            </a:endParaRPr>
          </a:p>
        </p:txBody>
      </p:sp>
      <p:sp>
        <p:nvSpPr>
          <p:cNvPr id="21" name="CuadroTexto 4">
            <a:extLst>
              <a:ext uri="{FF2B5EF4-FFF2-40B4-BE49-F238E27FC236}">
                <a16:creationId xmlns:a16="http://schemas.microsoft.com/office/drawing/2014/main" id="{742560BA-E2B1-460C-AFEA-92711B5B1660}"/>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Riassumendo</a:t>
            </a:r>
            <a:r>
              <a:rPr lang="en-AU" sz="2000" dirty="0">
                <a:latin typeface="+mj-lt"/>
                <a:ea typeface="Microsoft Sans Serif" panose="020B0604020202020204" pitchFamily="34" charset="0"/>
                <a:cs typeface="Poppins ExtraLight" panose="00000300000000000000" pitchFamily="2" charset="0"/>
              </a:rPr>
              <a:t>:</a:t>
            </a:r>
          </a:p>
        </p:txBody>
      </p:sp>
      <p:grpSp>
        <p:nvGrpSpPr>
          <p:cNvPr id="32" name="Gruppo 31">
            <a:extLst>
              <a:ext uri="{FF2B5EF4-FFF2-40B4-BE49-F238E27FC236}">
                <a16:creationId xmlns:a16="http://schemas.microsoft.com/office/drawing/2014/main" id="{A85E185C-582C-4309-9317-E375A4DFD25B}"/>
              </a:ext>
            </a:extLst>
          </p:cNvPr>
          <p:cNvGrpSpPr>
            <a:grpSpLocks noChangeAspect="1"/>
          </p:cNvGrpSpPr>
          <p:nvPr/>
        </p:nvGrpSpPr>
        <p:grpSpPr>
          <a:xfrm>
            <a:off x="10207680" y="3008972"/>
            <a:ext cx="1440000" cy="1022400"/>
            <a:chOff x="6955701" y="2238940"/>
            <a:chExt cx="3578490" cy="2551227"/>
          </a:xfrm>
        </p:grpSpPr>
        <p:sp>
          <p:nvSpPr>
            <p:cNvPr id="33" name="Figura a mano libera: forma 32">
              <a:extLst>
                <a:ext uri="{FF2B5EF4-FFF2-40B4-BE49-F238E27FC236}">
                  <a16:creationId xmlns:a16="http://schemas.microsoft.com/office/drawing/2014/main" id="{C9CE4F48-28F4-4195-9CC1-8647B9CD0C6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E2FA9C3D-98DF-41BA-A7B2-B16235D1CA4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61" name="Figura a mano libera: forma 60">
              <a:extLst>
                <a:ext uri="{FF2B5EF4-FFF2-40B4-BE49-F238E27FC236}">
                  <a16:creationId xmlns:a16="http://schemas.microsoft.com/office/drawing/2014/main" id="{B5E705CF-F388-43A2-BFCB-84FF1C11714D}"/>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62" name="Figura a mano libera: forma 61">
              <a:extLst>
                <a:ext uri="{FF2B5EF4-FFF2-40B4-BE49-F238E27FC236}">
                  <a16:creationId xmlns:a16="http://schemas.microsoft.com/office/drawing/2014/main" id="{D3B394B0-C5D2-4A1F-ADE5-BA99A109C2C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63" name="Figura a mano libera: forma 62">
              <a:extLst>
                <a:ext uri="{FF2B5EF4-FFF2-40B4-BE49-F238E27FC236}">
                  <a16:creationId xmlns:a16="http://schemas.microsoft.com/office/drawing/2014/main" id="{DD605E75-965A-4608-B8C0-661B1D56877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64" name="Figura a mano libera: forma 63">
              <a:extLst>
                <a:ext uri="{FF2B5EF4-FFF2-40B4-BE49-F238E27FC236}">
                  <a16:creationId xmlns:a16="http://schemas.microsoft.com/office/drawing/2014/main" id="{832C97F3-E088-47EE-B99E-2CF0A45C094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5" name="Figura a mano libera: forma 64">
              <a:extLst>
                <a:ext uri="{FF2B5EF4-FFF2-40B4-BE49-F238E27FC236}">
                  <a16:creationId xmlns:a16="http://schemas.microsoft.com/office/drawing/2014/main" id="{912BB339-9F48-4BA8-B01B-90F73E66320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6" name="Figura a mano libera: forma 65">
              <a:extLst>
                <a:ext uri="{FF2B5EF4-FFF2-40B4-BE49-F238E27FC236}">
                  <a16:creationId xmlns:a16="http://schemas.microsoft.com/office/drawing/2014/main" id="{59A2028C-6283-47E0-B492-BFB7B6E16453}"/>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67" name="Figura a mano libera: forma 66">
              <a:extLst>
                <a:ext uri="{FF2B5EF4-FFF2-40B4-BE49-F238E27FC236}">
                  <a16:creationId xmlns:a16="http://schemas.microsoft.com/office/drawing/2014/main" id="{98361F43-3B63-4DF6-94ED-85F62A22CD7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8" name="Figura a mano libera: forma 67">
              <a:extLst>
                <a:ext uri="{FF2B5EF4-FFF2-40B4-BE49-F238E27FC236}">
                  <a16:creationId xmlns:a16="http://schemas.microsoft.com/office/drawing/2014/main" id="{928B525B-DD08-4F96-B9A8-1E10302F14A5}"/>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9" name="Figura a mano libera: forma 68">
              <a:extLst>
                <a:ext uri="{FF2B5EF4-FFF2-40B4-BE49-F238E27FC236}">
                  <a16:creationId xmlns:a16="http://schemas.microsoft.com/office/drawing/2014/main" id="{57465F0B-61D4-4F64-BD45-B4161599F80F}"/>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70" name="Figura a mano libera: forma 69">
              <a:extLst>
                <a:ext uri="{FF2B5EF4-FFF2-40B4-BE49-F238E27FC236}">
                  <a16:creationId xmlns:a16="http://schemas.microsoft.com/office/drawing/2014/main" id="{D316DA2D-7B43-4723-BA5E-04A85D1BED11}"/>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71" name="Figura a mano libera: forma 70">
              <a:extLst>
                <a:ext uri="{FF2B5EF4-FFF2-40B4-BE49-F238E27FC236}">
                  <a16:creationId xmlns:a16="http://schemas.microsoft.com/office/drawing/2014/main" id="{52FF964A-E563-4488-85A2-34A5C87066CA}"/>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2958584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8" y="1867723"/>
            <a:ext cx="9298973" cy="3553910"/>
          </a:xfrm>
          <a:prstGeom prst="rect">
            <a:avLst/>
          </a:prstGeom>
          <a:noFill/>
        </p:spPr>
        <p:txBody>
          <a:bodyPr wrap="square" numCol="2" rtlCol="0">
            <a:noAutofit/>
          </a:bodyPr>
          <a:lstStyle/>
          <a:p>
            <a:pPr marL="285750" indent="-285750">
              <a:buFont typeface="Arial" panose="020B0604020202020204" pitchFamily="34" charset="0"/>
              <a:buChar char="•"/>
            </a:pPr>
            <a:r>
              <a:rPr lang="it-IT" b="1" dirty="0"/>
              <a:t>Cosa è necessario per preparare le micro-credenziali?</a:t>
            </a:r>
          </a:p>
          <a:p>
            <a:pPr marL="342900" indent="-342900">
              <a:buFont typeface="+mj-lt"/>
              <a:buAutoNum type="alphaLcParenR"/>
            </a:pPr>
            <a:r>
              <a:rPr lang="it-IT" dirty="0"/>
              <a:t>Decisione sulla forma di erogazione e sulla relativa garanzia di qualità</a:t>
            </a:r>
          </a:p>
          <a:p>
            <a:pPr marL="342900" indent="-342900">
              <a:buFont typeface="+mj-lt"/>
              <a:buAutoNum type="alphaLcParenR"/>
            </a:pPr>
            <a:r>
              <a:rPr lang="it-IT" dirty="0"/>
              <a:t>Solo consegna F2F e valutazione della qualità per ogni nuovo corso</a:t>
            </a:r>
          </a:p>
          <a:p>
            <a:pPr marL="342900" indent="-342900">
              <a:buFont typeface="+mj-lt"/>
              <a:buAutoNum type="alphaLcParenR"/>
            </a:pPr>
            <a:r>
              <a:rPr lang="it-IT" dirty="0"/>
              <a:t>Formato cartaceo per ogni corso e certificato</a:t>
            </a:r>
            <a:br>
              <a:rPr lang="it-IT" dirty="0"/>
            </a:br>
            <a:endParaRPr lang="it-IT" dirty="0"/>
          </a:p>
          <a:p>
            <a:pPr marL="285750" indent="-285750">
              <a:buFont typeface="Arial" panose="020B0604020202020204" pitchFamily="34" charset="0"/>
              <a:buChar char="•"/>
            </a:pPr>
            <a:r>
              <a:rPr lang="it-IT" b="1" dirty="0"/>
              <a:t>Iniziare ora con le micro-credenziali significa...</a:t>
            </a:r>
            <a:endParaRPr lang="it-IT" dirty="0"/>
          </a:p>
          <a:p>
            <a:pPr marL="342900" indent="-342900">
              <a:buFont typeface="+mj-lt"/>
              <a:buAutoNum type="alphaLcParenR"/>
            </a:pPr>
            <a:r>
              <a:rPr lang="it-IT" dirty="0"/>
              <a:t>Arrivare tardi alla festa</a:t>
            </a:r>
          </a:p>
          <a:p>
            <a:pPr marL="342900" indent="-342900">
              <a:buFont typeface="+mj-lt"/>
              <a:buAutoNum type="alphaLcParenR"/>
            </a:pPr>
            <a:r>
              <a:rPr lang="it-IT" dirty="0"/>
              <a:t>Essere all'avanguardia</a:t>
            </a:r>
          </a:p>
          <a:p>
            <a:pPr marL="342900" indent="-342900">
              <a:buFont typeface="+mj-lt"/>
              <a:buAutoNum type="alphaLcParenR"/>
            </a:pPr>
            <a:r>
              <a:rPr lang="it-IT" dirty="0"/>
              <a:t>Essere uno su un milione</a:t>
            </a:r>
            <a:br>
              <a:rPr lang="it-IT" dirty="0"/>
            </a:br>
            <a:endParaRPr lang="it-IT" dirty="0"/>
          </a:p>
          <a:p>
            <a:pPr marL="285750" indent="-285750">
              <a:buFont typeface="Arial" panose="020B0604020202020204" pitchFamily="34" charset="0"/>
              <a:buChar char="•"/>
            </a:pPr>
            <a:r>
              <a:rPr lang="it-IT" b="1" dirty="0"/>
              <a:t>Una certificazione micro-credenziale deve includere...</a:t>
            </a:r>
            <a:endParaRPr lang="it-IT" dirty="0"/>
          </a:p>
          <a:p>
            <a:pPr marL="342900" indent="-342900">
              <a:buFont typeface="+mj-lt"/>
              <a:buAutoNum type="alphaLcParenR"/>
            </a:pPr>
            <a:r>
              <a:rPr lang="it-IT" dirty="0"/>
              <a:t>L'ente erogatore</a:t>
            </a:r>
          </a:p>
          <a:p>
            <a:pPr marL="342900" indent="-342900">
              <a:buFont typeface="+mj-lt"/>
              <a:buAutoNum type="alphaLcParenR"/>
            </a:pPr>
            <a:r>
              <a:rPr lang="it-IT" dirty="0"/>
              <a:t>Il tempo di valutazione</a:t>
            </a:r>
          </a:p>
          <a:p>
            <a:pPr marL="342900" indent="-342900">
              <a:buFont typeface="+mj-lt"/>
              <a:buAutoNum type="alphaLcParenR"/>
            </a:pPr>
            <a:r>
              <a:rPr lang="it-IT" dirty="0"/>
              <a:t>Le modalità di condivisione</a:t>
            </a:r>
            <a:br>
              <a:rPr lang="it-IT" dirty="0"/>
            </a:br>
            <a:endParaRPr lang="it-IT" dirty="0"/>
          </a:p>
          <a:p>
            <a:pPr marL="285750" indent="-285750">
              <a:buFont typeface="Arial" panose="020B0604020202020204" pitchFamily="34" charset="0"/>
              <a:buChar char="•"/>
            </a:pPr>
            <a:r>
              <a:rPr lang="it-IT" b="1" dirty="0"/>
              <a:t>Dove devono essere conservate le </a:t>
            </a:r>
            <a:r>
              <a:rPr lang="it-IT" b="1" dirty="0" err="1"/>
              <a:t>microcredenziali</a:t>
            </a:r>
            <a:r>
              <a:rPr lang="it-IT" b="1" dirty="0"/>
              <a:t>?</a:t>
            </a:r>
          </a:p>
          <a:p>
            <a:pPr marL="342900" indent="-342900">
              <a:buFont typeface="+mj-lt"/>
              <a:buAutoNum type="alphaLcParenR"/>
            </a:pPr>
            <a:r>
              <a:rPr lang="it-IT" dirty="0"/>
              <a:t>Su carta per evitare l'hacking</a:t>
            </a:r>
          </a:p>
          <a:p>
            <a:pPr marL="342900" indent="-342900">
              <a:buFont typeface="+mj-lt"/>
              <a:buAutoNum type="alphaLcParenR"/>
            </a:pPr>
            <a:r>
              <a:rPr lang="it-IT" dirty="0"/>
              <a:t>In formato digitale per garantire la portabilità</a:t>
            </a:r>
          </a:p>
          <a:p>
            <a:pPr marL="342900" indent="-342900">
              <a:buFont typeface="+mj-lt"/>
              <a:buAutoNum type="alphaLcParenR"/>
            </a:pPr>
            <a:r>
              <a:rPr lang="it-IT" dirty="0"/>
              <a:t>Presso l'ente di formazione per consentire i controlli di qualità</a:t>
            </a:r>
            <a:endParaRPr lang="en-US" altLang="ko-KR" sz="1400" dirty="0">
              <a:latin typeface="+mj-lt"/>
              <a:cs typeface="Poppins ExtraLight" panose="00000300000000000000" pitchFamily="2" charset="0"/>
            </a:endParaRPr>
          </a:p>
        </p:txBody>
      </p:sp>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Rispondete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alle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domande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seguenti</a:t>
            </a:r>
            <a:r>
              <a:rPr lang="en-AU" sz="2000" dirty="0">
                <a:latin typeface="+mj-lt"/>
                <a:ea typeface="Microsoft Sans Serif" panose="020B0604020202020204" pitchFamily="34" charset="0"/>
                <a:cs typeface="Poppins ExtraLight" panose="00000300000000000000" pitchFamily="2" charset="0"/>
              </a:rPr>
              <a:t>:</a:t>
            </a:r>
          </a:p>
        </p:txBody>
      </p:sp>
      <p:sp>
        <p:nvSpPr>
          <p:cNvPr id="7" name="Rettangolo con angoli arrotondati 6">
            <a:extLst>
              <a:ext uri="{FF2B5EF4-FFF2-40B4-BE49-F238E27FC236}">
                <a16:creationId xmlns:a16="http://schemas.microsoft.com/office/drawing/2014/main" id="{339E396A-D64E-4504-8899-469321377C92}"/>
              </a:ext>
            </a:extLst>
          </p:cNvPr>
          <p:cNvSpPr/>
          <p:nvPr/>
        </p:nvSpPr>
        <p:spPr>
          <a:xfrm>
            <a:off x="451029" y="669816"/>
            <a:ext cx="4530404"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en-US" sz="2000" b="1" dirty="0" err="1">
                <a:solidFill>
                  <a:schemeClr val="bg1"/>
                </a:solidFill>
                <a:cs typeface="Poppins Medium" panose="00000600000000000000" pitchFamily="2" charset="0"/>
              </a:rPr>
              <a:t>Valutare</a:t>
            </a:r>
            <a:r>
              <a:rPr lang="en-US" sz="2000" b="1" dirty="0">
                <a:solidFill>
                  <a:schemeClr val="bg1"/>
                </a:solidFill>
                <a:cs typeface="Poppins Medium" panose="00000600000000000000" pitchFamily="2" charset="0"/>
              </a:rPr>
              <a:t> e </a:t>
            </a:r>
            <a:r>
              <a:rPr lang="en-US" sz="2000" b="1" dirty="0" err="1">
                <a:solidFill>
                  <a:schemeClr val="bg1"/>
                </a:solidFill>
                <a:cs typeface="Poppins Medium" panose="00000600000000000000" pitchFamily="2" charset="0"/>
              </a:rPr>
              <a:t>certificare</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l'apprendimento</a:t>
            </a:r>
            <a:endParaRPr lang="en-US" sz="2000" b="1" dirty="0">
              <a:solidFill>
                <a:schemeClr val="bg1"/>
              </a:solidFill>
              <a:cs typeface="Poppins Medium" panose="00000600000000000000" pitchFamily="2" charset="0"/>
            </a:endParaRPr>
          </a:p>
        </p:txBody>
      </p:sp>
      <p:grpSp>
        <p:nvGrpSpPr>
          <p:cNvPr id="19" name="Gruppo 18">
            <a:extLst>
              <a:ext uri="{FF2B5EF4-FFF2-40B4-BE49-F238E27FC236}">
                <a16:creationId xmlns:a16="http://schemas.microsoft.com/office/drawing/2014/main" id="{96C592F9-B9AE-41E8-A62F-9CA1FB7EFB1F}"/>
              </a:ext>
            </a:extLst>
          </p:cNvPr>
          <p:cNvGrpSpPr>
            <a:grpSpLocks noChangeAspect="1"/>
          </p:cNvGrpSpPr>
          <p:nvPr/>
        </p:nvGrpSpPr>
        <p:grpSpPr>
          <a:xfrm>
            <a:off x="10207680" y="3008972"/>
            <a:ext cx="1440000" cy="1022400"/>
            <a:chOff x="6955701" y="2238940"/>
            <a:chExt cx="3578490" cy="2551227"/>
          </a:xfrm>
        </p:grpSpPr>
        <p:sp>
          <p:nvSpPr>
            <p:cNvPr id="20" name="Figura a mano libera: forma 19">
              <a:extLst>
                <a:ext uri="{FF2B5EF4-FFF2-40B4-BE49-F238E27FC236}">
                  <a16:creationId xmlns:a16="http://schemas.microsoft.com/office/drawing/2014/main" id="{214E3B12-2B1D-4EE7-B503-EB451208541E}"/>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AE8122A6-9B1D-48FA-BF52-F88D8A17E2C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1FF4ED8-5ACE-40CC-9B03-889E93A72C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AB0A7AA1-DDA0-43EE-94DA-BB364B347C70}"/>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EE7041CF-8194-48E8-8F9B-2EDCFF3D188E}"/>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F965337-48AC-43AB-87C7-4840873789F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936740B-C3AB-4383-ADE5-CAB18749FA66}"/>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C90EDA88-4936-48A5-B2F2-DF912B7C9ACA}"/>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16FD83DA-8E1C-4F02-B609-9A178980EF63}"/>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F9E3D30A-EFC8-4E8A-BED8-8FF1CF6D7536}"/>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C8EEFC84-4229-45EC-8A76-6448AA70FC8D}"/>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6960C6E5-CF8F-498F-9C1A-4E6414554E62}"/>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08F08D35-F6CC-43BC-82AF-5639E395427D}"/>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1515553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4">
            <a:extLst>
              <a:ext uri="{FF2B5EF4-FFF2-40B4-BE49-F238E27FC236}">
                <a16:creationId xmlns:a16="http://schemas.microsoft.com/office/drawing/2014/main" id="{221D9760-F645-4927-B7C4-E88AC4F46B5D}"/>
              </a:ext>
            </a:extLst>
          </p:cNvPr>
          <p:cNvSpPr txBox="1"/>
          <p:nvPr/>
        </p:nvSpPr>
        <p:spPr>
          <a:xfrm>
            <a:off x="523240" y="1250839"/>
            <a:ext cx="4458193"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Ecco le </a:t>
            </a:r>
            <a:r>
              <a:rPr lang="en-AU" sz="2000" dirty="0" err="1">
                <a:latin typeface="+mj-lt"/>
                <a:ea typeface="Microsoft Sans Serif" panose="020B0604020202020204" pitchFamily="34" charset="0"/>
                <a:cs typeface="Poppins ExtraLight" panose="00000300000000000000" pitchFamily="2" charset="0"/>
              </a:rPr>
              <a:t>risposte</a:t>
            </a:r>
            <a:r>
              <a:rPr lang="en-AU" sz="2000" dirty="0">
                <a:latin typeface="+mj-lt"/>
                <a:ea typeface="Microsoft Sans Serif" panose="020B0604020202020204" pitchFamily="34" charset="0"/>
                <a:cs typeface="Poppins ExtraLight" panose="00000300000000000000" pitchFamily="2" charset="0"/>
              </a:rPr>
              <a:t>:</a:t>
            </a:r>
          </a:p>
        </p:txBody>
      </p:sp>
      <p:sp>
        <p:nvSpPr>
          <p:cNvPr id="15" name="Rettangolo con angoli arrotondati 14">
            <a:extLst>
              <a:ext uri="{FF2B5EF4-FFF2-40B4-BE49-F238E27FC236}">
                <a16:creationId xmlns:a16="http://schemas.microsoft.com/office/drawing/2014/main" id="{46E62D09-08BE-4419-B731-97E3EDB749FC}"/>
              </a:ext>
            </a:extLst>
          </p:cNvPr>
          <p:cNvSpPr/>
          <p:nvPr/>
        </p:nvSpPr>
        <p:spPr>
          <a:xfrm>
            <a:off x="451029" y="669816"/>
            <a:ext cx="4624554"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marL="108000" lvl="0">
              <a:lnSpc>
                <a:spcPts val="1800"/>
              </a:lnSpc>
            </a:pPr>
            <a:r>
              <a:rPr lang="it-IT" sz="2000" b="1" dirty="0">
                <a:solidFill>
                  <a:prstClr val="white"/>
                </a:solidFill>
                <a:cs typeface="Poppins Medium" panose="00000600000000000000" pitchFamily="2" charset="0"/>
              </a:rPr>
              <a:t>Valutare e certificare l'apprendimento</a:t>
            </a:r>
          </a:p>
        </p:txBody>
      </p:sp>
      <p:grpSp>
        <p:nvGrpSpPr>
          <p:cNvPr id="18" name="Gruppo 17">
            <a:extLst>
              <a:ext uri="{FF2B5EF4-FFF2-40B4-BE49-F238E27FC236}">
                <a16:creationId xmlns:a16="http://schemas.microsoft.com/office/drawing/2014/main" id="{46BB766E-DE75-408F-986F-CA62BA632FD4}"/>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09EF7DFE-1B47-4A0F-91FB-22329B8B561B}"/>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A7C0A6E8-0872-4AFD-96BA-110A7D0AB59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7E9F15C1-9BED-4EB2-8775-D7919DE94FD4}"/>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D58CB173-A89E-4875-B244-67A27D3046A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B2C9D5D5-E279-40E6-862B-CF65B8A21099}"/>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8B3BD458-D74A-4324-8C2E-635712CF7F9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3132853E-4897-46CF-B047-23D696598D48}"/>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AE5B77C-D243-4B58-A140-CB28FEE3A2A0}"/>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DA669A3D-85F3-48FA-BFF6-B912FD966FB6}"/>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8AA3CEA2-0A2D-49F9-905E-A756EFA20D8C}"/>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DFDAA9A8-AE81-4108-8BBD-C185CAFDBC6B}"/>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3752507F-B63A-47B3-B6BC-D3D3513F108B}"/>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B2C046DD-34F0-4D39-8B5E-C80EBE5907A2}"/>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3" name="TextBox 54">
            <a:extLst>
              <a:ext uri="{FF2B5EF4-FFF2-40B4-BE49-F238E27FC236}">
                <a16:creationId xmlns:a16="http://schemas.microsoft.com/office/drawing/2014/main" id="{ADE87064-EBB6-433D-8710-871CA610FDD8}"/>
              </a:ext>
            </a:extLst>
          </p:cNvPr>
          <p:cNvSpPr txBox="1"/>
          <p:nvPr/>
        </p:nvSpPr>
        <p:spPr>
          <a:xfrm>
            <a:off x="626288" y="1867723"/>
            <a:ext cx="9376407" cy="3553910"/>
          </a:xfrm>
          <a:prstGeom prst="rect">
            <a:avLst/>
          </a:prstGeom>
          <a:noFill/>
        </p:spPr>
        <p:txBody>
          <a:bodyPr wrap="square" numCol="2" rtlCol="0">
            <a:noAutofit/>
          </a:bodyPr>
          <a:lstStyle/>
          <a:p>
            <a:pPr marL="285750" indent="-285750">
              <a:buFont typeface="Arial" panose="020B0604020202020204" pitchFamily="34" charset="0"/>
              <a:buChar char="•"/>
            </a:pPr>
            <a:r>
              <a:rPr lang="it-IT" b="1" dirty="0"/>
              <a:t>Cosa è necessario per preparare le micro-credenziali?</a:t>
            </a:r>
          </a:p>
          <a:p>
            <a:pPr marL="342900" indent="-342900">
              <a:buFont typeface="+mj-lt"/>
              <a:buAutoNum type="alphaLcParenR"/>
            </a:pPr>
            <a:r>
              <a:rPr lang="it-IT" b="1" dirty="0">
                <a:solidFill>
                  <a:srgbClr val="0AA14A"/>
                </a:solidFill>
              </a:rPr>
              <a:t>Decisione sulla forma di erogazione e sulla relativa garanzia di qualità</a:t>
            </a:r>
          </a:p>
          <a:p>
            <a:pPr marL="342900" indent="-342900">
              <a:buFont typeface="+mj-lt"/>
              <a:buAutoNum type="alphaLcParenR"/>
            </a:pPr>
            <a:r>
              <a:rPr lang="it-IT" dirty="0"/>
              <a:t>Solo consegna F2F e valutazione della qualità per ogni nuovo corso</a:t>
            </a:r>
          </a:p>
          <a:p>
            <a:pPr marL="342900" indent="-342900">
              <a:buFont typeface="+mj-lt"/>
              <a:buAutoNum type="alphaLcParenR"/>
            </a:pPr>
            <a:r>
              <a:rPr lang="it-IT" dirty="0"/>
              <a:t>Formato cartaceo per ogni corso e certificato</a:t>
            </a:r>
            <a:br>
              <a:rPr lang="it-IT" dirty="0"/>
            </a:br>
            <a:endParaRPr lang="it-IT" dirty="0"/>
          </a:p>
          <a:p>
            <a:pPr marL="285750" indent="-285750">
              <a:buFont typeface="Arial" panose="020B0604020202020204" pitchFamily="34" charset="0"/>
              <a:buChar char="•"/>
            </a:pPr>
            <a:r>
              <a:rPr lang="it-IT" b="1" dirty="0"/>
              <a:t>Iniziare ora con le micro-credenziali significa...</a:t>
            </a:r>
            <a:endParaRPr lang="it-IT" dirty="0"/>
          </a:p>
          <a:p>
            <a:pPr marL="342900" indent="-342900">
              <a:buFont typeface="+mj-lt"/>
              <a:buAutoNum type="alphaLcParenR"/>
            </a:pPr>
            <a:r>
              <a:rPr lang="it-IT" dirty="0"/>
              <a:t>Arrivare tardi alla festa</a:t>
            </a:r>
          </a:p>
          <a:p>
            <a:pPr marL="342900" indent="-342900">
              <a:buFont typeface="+mj-lt"/>
              <a:buAutoNum type="alphaLcParenR"/>
            </a:pPr>
            <a:r>
              <a:rPr lang="it-IT" b="1" dirty="0">
                <a:solidFill>
                  <a:srgbClr val="0AA14A"/>
                </a:solidFill>
              </a:rPr>
              <a:t>Essere all'avanguardia</a:t>
            </a:r>
          </a:p>
          <a:p>
            <a:pPr marL="342900" indent="-342900">
              <a:buFont typeface="+mj-lt"/>
              <a:buAutoNum type="alphaLcParenR"/>
            </a:pPr>
            <a:r>
              <a:rPr lang="it-IT" dirty="0"/>
              <a:t>Essere uno su un milione</a:t>
            </a:r>
            <a:br>
              <a:rPr lang="it-IT" dirty="0"/>
            </a:br>
            <a:endParaRPr lang="it-IT" dirty="0"/>
          </a:p>
          <a:p>
            <a:pPr marL="285750" indent="-285750">
              <a:buFont typeface="Arial" panose="020B0604020202020204" pitchFamily="34" charset="0"/>
              <a:buChar char="•"/>
            </a:pPr>
            <a:r>
              <a:rPr lang="it-IT" b="1" dirty="0"/>
              <a:t>Una certificazione micro-credenziale deve includere...</a:t>
            </a:r>
            <a:endParaRPr lang="it-IT" dirty="0"/>
          </a:p>
          <a:p>
            <a:pPr marL="342900" indent="-342900">
              <a:buFont typeface="+mj-lt"/>
              <a:buAutoNum type="alphaLcParenR"/>
            </a:pPr>
            <a:r>
              <a:rPr lang="it-IT" b="1" dirty="0">
                <a:solidFill>
                  <a:srgbClr val="0AA14A"/>
                </a:solidFill>
              </a:rPr>
              <a:t>L'ente erogatore</a:t>
            </a:r>
          </a:p>
          <a:p>
            <a:pPr marL="342900" indent="-342900">
              <a:buFont typeface="+mj-lt"/>
              <a:buAutoNum type="alphaLcParenR"/>
            </a:pPr>
            <a:r>
              <a:rPr lang="it-IT" dirty="0"/>
              <a:t>Il tempo di valutazione</a:t>
            </a:r>
          </a:p>
          <a:p>
            <a:pPr marL="342900" indent="-342900">
              <a:buFont typeface="+mj-lt"/>
              <a:buAutoNum type="alphaLcParenR"/>
            </a:pPr>
            <a:r>
              <a:rPr lang="it-IT" dirty="0"/>
              <a:t>Le modalità di condivisione</a:t>
            </a:r>
            <a:br>
              <a:rPr lang="it-IT" dirty="0"/>
            </a:br>
            <a:endParaRPr lang="it-IT" dirty="0"/>
          </a:p>
          <a:p>
            <a:pPr marL="285750" indent="-285750">
              <a:buFont typeface="Arial" panose="020B0604020202020204" pitchFamily="34" charset="0"/>
              <a:buChar char="•"/>
            </a:pPr>
            <a:r>
              <a:rPr lang="it-IT" b="1" dirty="0"/>
              <a:t>Dove devono essere conservate le </a:t>
            </a:r>
            <a:r>
              <a:rPr lang="it-IT" b="1" dirty="0" err="1"/>
              <a:t>microcredenziali</a:t>
            </a:r>
            <a:r>
              <a:rPr lang="it-IT" b="1" dirty="0"/>
              <a:t>?</a:t>
            </a:r>
          </a:p>
          <a:p>
            <a:pPr marL="342900" indent="-342900">
              <a:buFont typeface="+mj-lt"/>
              <a:buAutoNum type="alphaLcParenR"/>
            </a:pPr>
            <a:r>
              <a:rPr lang="it-IT" dirty="0"/>
              <a:t>Su carta per evitare l'hacking</a:t>
            </a:r>
          </a:p>
          <a:p>
            <a:pPr marL="342900" indent="-342900">
              <a:buFont typeface="+mj-lt"/>
              <a:buAutoNum type="alphaLcParenR"/>
            </a:pPr>
            <a:r>
              <a:rPr lang="it-IT" b="1" dirty="0">
                <a:solidFill>
                  <a:srgbClr val="0AA14A"/>
                </a:solidFill>
              </a:rPr>
              <a:t>In formato digitale per garantire la portabilità</a:t>
            </a:r>
          </a:p>
          <a:p>
            <a:pPr marL="342900" indent="-342900">
              <a:buFont typeface="+mj-lt"/>
              <a:buAutoNum type="alphaLcParenR"/>
            </a:pPr>
            <a:r>
              <a:rPr lang="it-IT" dirty="0"/>
              <a:t>Presso l'ente di formazione per consentire i controlli di qualità</a:t>
            </a:r>
            <a:endParaRPr lang="en-US" altLang="ko-KR" sz="1400" dirty="0">
              <a:latin typeface="+mj-lt"/>
              <a:cs typeface="Poppins ExtraLight" panose="000003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9328171" cy="3456356"/>
          </a:xfrm>
          <a:prstGeom prst="rect">
            <a:avLst/>
          </a:prstGeom>
          <a:noFill/>
        </p:spPr>
        <p:txBody>
          <a:bodyPr wrap="square" numCol="2" rtlCol="0">
            <a:noAutofit/>
          </a:bodyPr>
          <a:lstStyle/>
          <a:p>
            <a:pPr indent="-285750">
              <a:buFont typeface="Arial" panose="020B0604020202020204" pitchFamily="34" charset="0"/>
              <a:buChar char="•"/>
            </a:pPr>
            <a:r>
              <a:rPr lang="it-IT" altLang="ko-KR" b="1" dirty="0">
                <a:cs typeface="Poppins Medium" panose="00000600000000000000" pitchFamily="2" charset="0"/>
              </a:rPr>
              <a:t>Cosa sono le micro-credenziali?</a:t>
            </a:r>
          </a:p>
          <a:p>
            <a:pPr marL="57150" indent="-342900">
              <a:buFont typeface="+mj-lt"/>
              <a:buAutoNum type="alphaLcParenR"/>
            </a:pPr>
            <a:r>
              <a:rPr lang="it-IT" altLang="ko-KR" sz="1600" dirty="0">
                <a:cs typeface="Poppins Medium" panose="00000600000000000000" pitchFamily="2" charset="0"/>
              </a:rPr>
              <a:t>Piccole unità di apprendimento valutabili e flessibili</a:t>
            </a:r>
          </a:p>
          <a:p>
            <a:pPr marL="57150" indent="-342900">
              <a:buFont typeface="+mj-lt"/>
              <a:buAutoNum type="alphaLcParenR"/>
            </a:pPr>
            <a:r>
              <a:rPr lang="it-IT" altLang="ko-KR" sz="1600" dirty="0">
                <a:cs typeface="Poppins Medium" panose="00000600000000000000" pitchFamily="2" charset="0"/>
              </a:rPr>
              <a:t>Piccoli programmi digitali per i discenti</a:t>
            </a:r>
          </a:p>
          <a:p>
            <a:pPr marL="57150" indent="-342900">
              <a:buFont typeface="+mj-lt"/>
              <a:buAutoNum type="alphaLcParenR"/>
            </a:pPr>
            <a:r>
              <a:rPr lang="it-IT" altLang="ko-KR" sz="1600" dirty="0">
                <a:cs typeface="Poppins Medium" panose="00000600000000000000" pitchFamily="2" charset="0"/>
              </a:rPr>
              <a:t>Conferma dell'apprendimento senza certificato</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Qual è il vantaggio delle micro-credenziali?</a:t>
            </a:r>
          </a:p>
          <a:p>
            <a:pPr marL="57150" indent="-342900">
              <a:buFont typeface="+mj-lt"/>
              <a:buAutoNum type="alphaLcParenR"/>
            </a:pPr>
            <a:r>
              <a:rPr lang="it-IT" altLang="ko-KR" sz="1600" dirty="0">
                <a:cs typeface="Poppins Medium" panose="00000600000000000000" pitchFamily="2" charset="0"/>
              </a:rPr>
              <a:t>Sono molto economiche</a:t>
            </a:r>
          </a:p>
          <a:p>
            <a:pPr marL="57150" indent="-342900">
              <a:buFont typeface="+mj-lt"/>
              <a:buAutoNum type="alphaLcParenR"/>
            </a:pPr>
            <a:r>
              <a:rPr lang="it-IT" altLang="ko-KR" sz="1600" dirty="0">
                <a:cs typeface="Poppins Medium" panose="00000600000000000000" pitchFamily="2" charset="0"/>
              </a:rPr>
              <a:t>Migliorano la motivazione e la fidelizzazione</a:t>
            </a:r>
          </a:p>
          <a:p>
            <a:pPr marL="57150" indent="-342900">
              <a:buFont typeface="+mj-lt"/>
              <a:buAutoNum type="alphaLcParenR"/>
            </a:pPr>
            <a:r>
              <a:rPr lang="it-IT" altLang="ko-KR" sz="1600" dirty="0">
                <a:cs typeface="Poppins Medium" panose="00000600000000000000" pitchFamily="2" charset="0"/>
              </a:rPr>
              <a:t>Sono ampiamente utilizzate da tutte le parti interessate</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Le micro-credenziali sono vantaggiose nell'apprendimento virtuale perché...</a:t>
            </a:r>
          </a:p>
          <a:p>
            <a:pPr marL="57150" indent="-342900">
              <a:buFont typeface="+mj-lt"/>
              <a:buAutoNum type="alphaLcParenR"/>
            </a:pPr>
            <a:r>
              <a:rPr lang="it-IT" altLang="ko-KR" sz="1600" dirty="0">
                <a:cs typeface="Poppins Medium" panose="00000600000000000000" pitchFamily="2" charset="0"/>
              </a:rPr>
              <a:t>Sono incluse nel NQF</a:t>
            </a:r>
          </a:p>
          <a:p>
            <a:pPr marL="57150" indent="-342900">
              <a:buFont typeface="+mj-lt"/>
              <a:buAutoNum type="alphaLcParenR"/>
            </a:pPr>
            <a:r>
              <a:rPr lang="it-IT" altLang="ko-KR" sz="1600" dirty="0">
                <a:cs typeface="Poppins Medium" panose="00000600000000000000" pitchFamily="2" charset="0"/>
              </a:rPr>
              <a:t>Sono molto economiche</a:t>
            </a:r>
          </a:p>
          <a:p>
            <a:pPr marL="57150" indent="-342900">
              <a:buFont typeface="+mj-lt"/>
              <a:buAutoNum type="alphaLcParenR"/>
            </a:pPr>
            <a:r>
              <a:rPr lang="it-IT" altLang="ko-KR" sz="1600" dirty="0">
                <a:cs typeface="Poppins Medium" panose="00000600000000000000" pitchFamily="2" charset="0"/>
              </a:rPr>
              <a:t>Sono meno burocratiche</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Qual è la loro migliore applicazione pratica?</a:t>
            </a:r>
          </a:p>
          <a:p>
            <a:pPr marL="57150" indent="-342900">
              <a:buFont typeface="+mj-lt"/>
              <a:buAutoNum type="alphaLcParenR"/>
            </a:pPr>
            <a:r>
              <a:rPr lang="it-IT" altLang="ko-KR" sz="1600" dirty="0">
                <a:cs typeface="Poppins Medium" panose="00000600000000000000" pitchFamily="2" charset="0"/>
              </a:rPr>
              <a:t>Insegnamento di vecchie competenze, non accademiche, in modo flessibile e puntuale</a:t>
            </a:r>
          </a:p>
          <a:p>
            <a:pPr marL="57150" indent="-342900">
              <a:buFont typeface="+mj-lt"/>
              <a:buAutoNum type="alphaLcParenR"/>
            </a:pPr>
            <a:r>
              <a:rPr lang="it-IT" altLang="ko-KR" sz="1600" dirty="0">
                <a:cs typeface="Poppins Medium" panose="00000600000000000000" pitchFamily="2" charset="0"/>
              </a:rPr>
              <a:t>Insegnamento di nuove competenze, non accademiche, in modo flessibile, puntuale</a:t>
            </a:r>
          </a:p>
          <a:p>
            <a:pPr marL="57150" indent="-342900">
              <a:buFont typeface="+mj-lt"/>
              <a:buAutoNum type="alphaLcParenR"/>
            </a:pPr>
            <a:r>
              <a:rPr lang="it-IT" altLang="ko-KR" sz="1600" dirty="0">
                <a:cs typeface="Poppins Medium" panose="00000600000000000000" pitchFamily="2" charset="0"/>
              </a:rPr>
              <a:t>Insegnamento di nuove competenze, accademiche, in modo flessibile, puntuale</a:t>
            </a:r>
            <a:endParaRPr lang="en-US" altLang="ko-KR" sz="1200" dirty="0">
              <a:latin typeface="+mj-lt"/>
              <a:cs typeface="Poppins ExtraLight" panose="00000300000000000000" pitchFamily="2" charset="0"/>
            </a:endParaRPr>
          </a:p>
        </p:txBody>
      </p: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a:pPr>
            <a:r>
              <a:rPr lang="en-AU" sz="2400" b="1" dirty="0">
                <a:solidFill>
                  <a:srgbClr val="0AA14A"/>
                </a:solidFill>
                <a:ea typeface="Microsoft Sans Serif" panose="020B0604020202020204" pitchFamily="34" charset="0"/>
                <a:cs typeface="Poppins Medium" panose="00000600000000000000" pitchFamily="2" charset="0"/>
              </a:rPr>
              <a:t>Test finale </a:t>
            </a:r>
            <a:r>
              <a:rPr lang="en-AU" sz="2400" b="1" dirty="0" err="1">
                <a:solidFill>
                  <a:srgbClr val="0AA14A"/>
                </a:solidFill>
                <a:ea typeface="Microsoft Sans Serif" panose="020B0604020202020204" pitchFamily="34" charset="0"/>
                <a:cs typeface="Poppins Medium" panose="00000600000000000000" pitchFamily="2" charset="0"/>
              </a:rPr>
              <a:t>riassuntivo</a:t>
            </a:r>
            <a:r>
              <a:rPr lang="en-AU" sz="2400" b="1" dirty="0">
                <a:solidFill>
                  <a:srgbClr val="0AA14A"/>
                </a:solidFill>
                <a:ea typeface="Microsoft Sans Serif" panose="020B0604020202020204" pitchFamily="34" charset="0"/>
                <a:cs typeface="Poppins Medium" panose="00000600000000000000" pitchFamily="2" charset="0"/>
              </a:rPr>
              <a:t>/1</a:t>
            </a:r>
          </a:p>
          <a:p>
            <a:pPr>
              <a:tabLst>
                <a:tab pos="1205230" algn="l"/>
                <a:tab pos="1926589" algn="l"/>
                <a:tab pos="2915920" algn="l"/>
                <a:tab pos="3444875" algn="l"/>
                <a:tab pos="4383405" algn="l"/>
                <a:tab pos="6796405" algn="l"/>
              </a:tabLst>
              <a:defRPr/>
            </a:pPr>
            <a:r>
              <a:rPr lang="it-IT" sz="2000" dirty="0">
                <a:latin typeface="+mj-lt"/>
                <a:ea typeface="Microsoft Sans Serif" panose="020B0604020202020204" pitchFamily="34" charset="0"/>
                <a:cs typeface="Poppins ExtraLight" panose="00000300000000000000" pitchFamily="2" charset="0"/>
              </a:rPr>
              <a:t>Consolidate le vostre conoscenze rispondendo alle seguenti domande</a:t>
            </a:r>
            <a:r>
              <a:rPr lang="en-GB" sz="2000" dirty="0">
                <a:latin typeface="+mj-lt"/>
                <a:ea typeface="Microsoft Sans Serif" panose="020B0604020202020204" pitchFamily="34" charset="0"/>
                <a:cs typeface="Poppins ExtraLight" panose="00000300000000000000" pitchFamily="2" charset="0"/>
              </a:rPr>
              <a:t>:</a:t>
            </a:r>
          </a:p>
        </p:txBody>
      </p:sp>
      <p:grpSp>
        <p:nvGrpSpPr>
          <p:cNvPr id="17" name="Gruppo 16">
            <a:extLst>
              <a:ext uri="{FF2B5EF4-FFF2-40B4-BE49-F238E27FC236}">
                <a16:creationId xmlns:a16="http://schemas.microsoft.com/office/drawing/2014/main" id="{61221039-26B6-41BA-A816-EAE180D8C08B}"/>
              </a:ext>
            </a:extLst>
          </p:cNvPr>
          <p:cNvGrpSpPr>
            <a:grpSpLocks noChangeAspect="1"/>
          </p:cNvGrpSpPr>
          <p:nvPr/>
        </p:nvGrpSpPr>
        <p:grpSpPr>
          <a:xfrm>
            <a:off x="10207680" y="3008972"/>
            <a:ext cx="1440000" cy="1022400"/>
            <a:chOff x="6955701" y="2238940"/>
            <a:chExt cx="3578490" cy="2551227"/>
          </a:xfrm>
        </p:grpSpPr>
        <p:sp>
          <p:nvSpPr>
            <p:cNvPr id="18" name="Figura a mano libera: forma 17">
              <a:extLst>
                <a:ext uri="{FF2B5EF4-FFF2-40B4-BE49-F238E27FC236}">
                  <a16:creationId xmlns:a16="http://schemas.microsoft.com/office/drawing/2014/main" id="{50C2B429-7BC4-4257-94CD-840E4CE86409}"/>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F85A0136-01C8-42E5-9ACB-1C527DAD3D55}"/>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7049DA3D-A91E-475C-B7EC-9115107C5F30}"/>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456209B5-B13A-42BA-B3B4-5BEEE0EBE3D4}"/>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BB313728-96F6-4652-AEB2-5784808D6F74}"/>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9418CEB8-6D87-45D9-9E74-BC06E814CF78}"/>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56CA6467-FFAF-4CF8-963C-BDBA857B5224}"/>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427B74ED-63B6-45D4-93A9-0255CE2A21C8}"/>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41F1BBE2-0D4B-4E94-9C55-14BAF04B20F5}"/>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37CB8642-1338-4EE4-9602-C0AABFAC852D}"/>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F17A32B7-97A5-4404-89F9-5184B46D4FED}"/>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AC604BDD-0F1E-4EBC-A52B-CAE43A238FC9}"/>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05000C0A-6FFD-4D86-8AFF-A8733FEE2E92}"/>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151555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1812178"/>
            <a:ext cx="9221847" cy="3798911"/>
          </a:xfrm>
          <a:prstGeom prst="rect">
            <a:avLst/>
          </a:prstGeom>
          <a:noFill/>
        </p:spPr>
        <p:txBody>
          <a:bodyPr wrap="square" numCol="2" rtlCol="0">
            <a:noAutofit/>
          </a:bodyPr>
          <a:lstStyle/>
          <a:p>
            <a:pPr indent="-285750">
              <a:buFont typeface="Arial" panose="020B0604020202020204" pitchFamily="34" charset="0"/>
              <a:buChar char="•"/>
            </a:pPr>
            <a:r>
              <a:rPr lang="it-IT" altLang="ko-KR" b="1" dirty="0">
                <a:cs typeface="Poppins Medium" panose="00000600000000000000" pitchFamily="2" charset="0"/>
              </a:rPr>
              <a:t>Cosa serve per preparare delle </a:t>
            </a:r>
            <a:r>
              <a:rPr lang="it-IT" altLang="ko-KR" b="1" dirty="0" err="1">
                <a:cs typeface="Poppins Medium" panose="00000600000000000000" pitchFamily="2" charset="0"/>
              </a:rPr>
              <a:t>microcredenziali</a:t>
            </a:r>
            <a:r>
              <a:rPr lang="it-IT" altLang="ko-KR" b="1" dirty="0">
                <a:cs typeface="Poppins Medium" panose="00000600000000000000" pitchFamily="2" charset="0"/>
              </a:rPr>
              <a:t>?</a:t>
            </a:r>
          </a:p>
          <a:p>
            <a:pPr marL="57150" indent="-342900">
              <a:buFont typeface="+mj-lt"/>
              <a:buAutoNum type="alphaLcParenR"/>
            </a:pPr>
            <a:r>
              <a:rPr lang="it-IT" altLang="ko-KR" sz="1600" dirty="0">
                <a:cs typeface="Poppins Medium" panose="00000600000000000000" pitchFamily="2" charset="0"/>
              </a:rPr>
              <a:t>Deciderne le modalità di erogazione e la relativa garanzia di qualità</a:t>
            </a:r>
          </a:p>
          <a:p>
            <a:pPr marL="57150" indent="-342900">
              <a:buFont typeface="+mj-lt"/>
              <a:buAutoNum type="alphaLcParenR"/>
            </a:pPr>
            <a:r>
              <a:rPr lang="it-IT" altLang="ko-KR" sz="1600" dirty="0">
                <a:cs typeface="Poppins Medium" panose="00000600000000000000" pitchFamily="2" charset="0"/>
              </a:rPr>
              <a:t>Solo la consegna del F2F e una valutazione della qualità per ogni nuovo corso</a:t>
            </a:r>
          </a:p>
          <a:p>
            <a:pPr marL="57150" indent="-342900">
              <a:buFont typeface="+mj-lt"/>
              <a:buAutoNum type="alphaLcParenR"/>
            </a:pPr>
            <a:r>
              <a:rPr lang="it-IT" altLang="ko-KR" sz="1600" dirty="0">
                <a:cs typeface="Poppins Medium" panose="00000600000000000000" pitchFamily="2" charset="0"/>
              </a:rPr>
              <a:t>Un formato cartaceo per ogni corso e certificato</a:t>
            </a: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Le micro-credenziali possono essere utilizzate per l'insegnamento...</a:t>
            </a:r>
          </a:p>
          <a:p>
            <a:pPr marL="57150" indent="-342900">
              <a:buFont typeface="+mj-lt"/>
              <a:buAutoNum type="alphaLcParenR"/>
            </a:pPr>
            <a:r>
              <a:rPr lang="it-IT" altLang="ko-KR" sz="1600" dirty="0">
                <a:cs typeface="Poppins Medium" panose="00000600000000000000" pitchFamily="2" charset="0"/>
              </a:rPr>
              <a:t>Nuovi programmi</a:t>
            </a:r>
          </a:p>
          <a:p>
            <a:pPr marL="57150" indent="-342900">
              <a:buFont typeface="+mj-lt"/>
              <a:buAutoNum type="alphaLcParenR"/>
            </a:pPr>
            <a:r>
              <a:rPr lang="it-IT" altLang="ko-KR" sz="1600" dirty="0">
                <a:cs typeface="Poppins Medium" panose="00000600000000000000" pitchFamily="2" charset="0"/>
              </a:rPr>
              <a:t>Come le lauree complete</a:t>
            </a:r>
          </a:p>
          <a:p>
            <a:pPr marL="57150" indent="-342900">
              <a:buFont typeface="+mj-lt"/>
              <a:buAutoNum type="alphaLcParenR"/>
            </a:pPr>
            <a:r>
              <a:rPr lang="it-IT" altLang="ko-KR" sz="1600" dirty="0">
                <a:cs typeface="Poppins Medium" panose="00000600000000000000" pitchFamily="2" charset="0"/>
              </a:rPr>
              <a:t>Vecchi contenuti in un nuovo formato</a:t>
            </a: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Una certificazione delle </a:t>
            </a:r>
            <a:r>
              <a:rPr lang="it-IT" altLang="ko-KR" b="1" dirty="0" err="1">
                <a:cs typeface="Poppins Medium" panose="00000600000000000000" pitchFamily="2" charset="0"/>
              </a:rPr>
              <a:t>microcredenziali</a:t>
            </a:r>
            <a:r>
              <a:rPr lang="it-IT" altLang="ko-KR" b="1" dirty="0">
                <a:cs typeface="Poppins Medium" panose="00000600000000000000" pitchFamily="2" charset="0"/>
              </a:rPr>
              <a:t> deve includere...</a:t>
            </a:r>
          </a:p>
          <a:p>
            <a:pPr marL="57150" indent="-342900">
              <a:buFont typeface="+mj-lt"/>
              <a:buAutoNum type="alphaLcParenR"/>
            </a:pPr>
            <a:r>
              <a:rPr lang="it-IT" altLang="ko-KR" sz="1600" dirty="0">
                <a:cs typeface="Poppins Medium" panose="00000600000000000000" pitchFamily="2" charset="0"/>
              </a:rPr>
              <a:t>L'ente erogatore</a:t>
            </a:r>
          </a:p>
          <a:p>
            <a:pPr marL="57150" indent="-342900">
              <a:buFont typeface="+mj-lt"/>
              <a:buAutoNum type="alphaLcParenR"/>
            </a:pPr>
            <a:r>
              <a:rPr lang="it-IT" altLang="ko-KR" sz="1600" dirty="0">
                <a:cs typeface="Poppins Medium" panose="00000600000000000000" pitchFamily="2" charset="0"/>
              </a:rPr>
              <a:t>Il tempo di valutazione</a:t>
            </a:r>
          </a:p>
          <a:p>
            <a:pPr marL="57150" indent="-342900">
              <a:buFont typeface="+mj-lt"/>
              <a:buAutoNum type="alphaLcParenR"/>
            </a:pPr>
            <a:r>
              <a:rPr lang="it-IT" altLang="ko-KR" sz="1600" dirty="0">
                <a:cs typeface="Poppins Medium" panose="00000600000000000000" pitchFamily="2" charset="0"/>
              </a:rPr>
              <a:t>Le modalità di condivisione</a:t>
            </a: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Dove devono essere conservate le </a:t>
            </a:r>
            <a:r>
              <a:rPr lang="it-IT" altLang="ko-KR" b="1" dirty="0" err="1">
                <a:cs typeface="Poppins Medium" panose="00000600000000000000" pitchFamily="2" charset="0"/>
              </a:rPr>
              <a:t>microcredenziali</a:t>
            </a:r>
            <a:r>
              <a:rPr lang="it-IT" altLang="ko-KR" b="1" dirty="0">
                <a:cs typeface="Poppins Medium" panose="00000600000000000000" pitchFamily="2" charset="0"/>
              </a:rPr>
              <a:t>?</a:t>
            </a:r>
          </a:p>
          <a:p>
            <a:pPr marL="57150" indent="-342900">
              <a:buFont typeface="+mj-lt"/>
              <a:buAutoNum type="alphaLcParenR"/>
            </a:pPr>
            <a:r>
              <a:rPr lang="it-IT" altLang="ko-KR" sz="1600" dirty="0">
                <a:cs typeface="Poppins Medium" panose="00000600000000000000" pitchFamily="2" charset="0"/>
              </a:rPr>
              <a:t>Su carta per evitare l'hacking</a:t>
            </a:r>
          </a:p>
          <a:p>
            <a:pPr marL="57150" indent="-342900">
              <a:buFont typeface="+mj-lt"/>
              <a:buAutoNum type="alphaLcParenR"/>
            </a:pPr>
            <a:r>
              <a:rPr lang="it-IT" altLang="ko-KR" sz="1600" dirty="0">
                <a:cs typeface="Poppins Medium" panose="00000600000000000000" pitchFamily="2" charset="0"/>
              </a:rPr>
              <a:t>In formato digitale per garantirne la portabilità</a:t>
            </a:r>
          </a:p>
          <a:p>
            <a:pPr marL="57150" indent="-342900">
              <a:buFont typeface="+mj-lt"/>
              <a:buAutoNum type="alphaLcParenR"/>
            </a:pPr>
            <a:r>
              <a:rPr lang="it-IT" altLang="ko-KR" sz="1600" dirty="0">
                <a:cs typeface="Poppins Medium" panose="00000600000000000000" pitchFamily="2" charset="0"/>
              </a:rPr>
              <a:t>Presso l'ente di formazione per consentire i controlli di qualità</a:t>
            </a:r>
            <a:endParaRPr lang="it-IT" altLang="ko-KR" dirty="0">
              <a:cs typeface="Poppins Medium" panose="00000600000000000000" pitchFamily="2" charset="0"/>
            </a:endParaRPr>
          </a:p>
        </p:txBody>
      </p: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a:solidFill>
                  <a:srgbClr val="0AA14A"/>
                </a:solidFill>
                <a:ea typeface="Microsoft Sans Serif" panose="020B0604020202020204" pitchFamily="34" charset="0"/>
                <a:cs typeface="Poppins Medium" panose="00000600000000000000" pitchFamily="2" charset="0"/>
              </a:rPr>
              <a:t>Test finale </a:t>
            </a:r>
            <a:r>
              <a:rPr lang="en-AU" sz="2400" b="1" dirty="0" err="1">
                <a:solidFill>
                  <a:srgbClr val="0AA14A"/>
                </a:solidFill>
                <a:ea typeface="Microsoft Sans Serif" panose="020B0604020202020204" pitchFamily="34" charset="0"/>
                <a:cs typeface="Poppins Medium" panose="00000600000000000000" pitchFamily="2" charset="0"/>
              </a:rPr>
              <a:t>riassuntivo</a:t>
            </a:r>
            <a:r>
              <a:rPr lang="en-AU" sz="2400" b="1" dirty="0">
                <a:solidFill>
                  <a:srgbClr val="0AA14A"/>
                </a:solidFill>
                <a:ea typeface="Microsoft Sans Serif" panose="020B0604020202020204" pitchFamily="34" charset="0"/>
                <a:cs typeface="Poppins Medium" panose="00000600000000000000" pitchFamily="2" charset="0"/>
              </a:rPr>
              <a:t>/2</a:t>
            </a:r>
          </a:p>
          <a:p>
            <a:pPr>
              <a:tabLst>
                <a:tab pos="1205230" algn="l"/>
                <a:tab pos="1926589" algn="l"/>
                <a:tab pos="2915920" algn="l"/>
                <a:tab pos="3444875" algn="l"/>
                <a:tab pos="4383405" algn="l"/>
                <a:tab pos="6796405" algn="l"/>
              </a:tabLst>
              <a:defRPr/>
            </a:pPr>
            <a:r>
              <a:rPr lang="it-IT" sz="2000" dirty="0">
                <a:latin typeface="+mj-lt"/>
                <a:ea typeface="Microsoft Sans Serif" panose="020B0604020202020204" pitchFamily="34" charset="0"/>
                <a:cs typeface="Poppins ExtraLight" panose="00000300000000000000" pitchFamily="2" charset="0"/>
              </a:rPr>
              <a:t>Consolidate le vostre conoscenze rispondendo alle seguenti domande</a:t>
            </a:r>
            <a:r>
              <a:rPr lang="en-GB" sz="2000" dirty="0">
                <a:latin typeface="+mj-lt"/>
                <a:ea typeface="Microsoft Sans Serif" panose="020B0604020202020204" pitchFamily="34" charset="0"/>
                <a:cs typeface="Poppins ExtraLight" panose="00000300000000000000" pitchFamily="2" charset="0"/>
              </a:rPr>
              <a:t>:</a:t>
            </a:r>
          </a:p>
        </p:txBody>
      </p:sp>
      <p:grpSp>
        <p:nvGrpSpPr>
          <p:cNvPr id="17" name="Gruppo 16">
            <a:extLst>
              <a:ext uri="{FF2B5EF4-FFF2-40B4-BE49-F238E27FC236}">
                <a16:creationId xmlns:a16="http://schemas.microsoft.com/office/drawing/2014/main" id="{60675F62-8F45-4671-B20C-9EA1B34B37F1}"/>
              </a:ext>
            </a:extLst>
          </p:cNvPr>
          <p:cNvGrpSpPr>
            <a:grpSpLocks noChangeAspect="1"/>
          </p:cNvGrpSpPr>
          <p:nvPr/>
        </p:nvGrpSpPr>
        <p:grpSpPr>
          <a:xfrm>
            <a:off x="10207680" y="3008972"/>
            <a:ext cx="1440000" cy="1022400"/>
            <a:chOff x="6955701" y="2238940"/>
            <a:chExt cx="3578490" cy="2551227"/>
          </a:xfrm>
        </p:grpSpPr>
        <p:sp>
          <p:nvSpPr>
            <p:cNvPr id="18" name="Figura a mano libera: forma 17">
              <a:extLst>
                <a:ext uri="{FF2B5EF4-FFF2-40B4-BE49-F238E27FC236}">
                  <a16:creationId xmlns:a16="http://schemas.microsoft.com/office/drawing/2014/main" id="{EF7140EC-F0BC-4163-AD82-99B333B8796F}"/>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19" name="Figura a mano libera: forma 18">
              <a:extLst>
                <a:ext uri="{FF2B5EF4-FFF2-40B4-BE49-F238E27FC236}">
                  <a16:creationId xmlns:a16="http://schemas.microsoft.com/office/drawing/2014/main" id="{6D7C30DF-512B-4018-BABD-1FD0988E5E82}"/>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2C68946A-C0E6-4B22-B36A-D76BBD2F3042}"/>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08EFE05A-C22C-4551-B8BB-533521719CDE}"/>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C8046CDB-9CE5-4C58-9230-7B619BDDCB53}"/>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4DCAC8CA-9384-4E99-BD74-D00C6116BDB4}"/>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3B1B42B0-1B3C-4D5D-8579-F7A73142694C}"/>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9C950DDC-CAF2-4C15-B1A0-D204B865862D}"/>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D0000477-CDE8-445C-AD44-EAC7B80E7D94}"/>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CB59E349-EDE3-45DD-862A-067C3C1C8C7D}"/>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4BF11874-9D8C-468A-93E5-9819DA8B7DFF}"/>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CCFD60EA-615F-432A-9FAB-18030690E82A}"/>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5A47C30-9628-43A6-96E2-60F97BF492EC}"/>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151555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err="1">
                <a:solidFill>
                  <a:srgbClr val="0AA14A"/>
                </a:solidFill>
                <a:ea typeface="Microsoft Sans Serif" panose="020B0604020202020204" pitchFamily="34" charset="0"/>
                <a:cs typeface="Poppins Medium" panose="00000600000000000000" pitchFamily="2" charset="0"/>
              </a:rPr>
              <a:t>Soluzioni</a:t>
            </a:r>
            <a:r>
              <a:rPr lang="en-AU" sz="2400" b="1" dirty="0">
                <a:solidFill>
                  <a:srgbClr val="0AA14A"/>
                </a:solidFill>
                <a:ea typeface="Microsoft Sans Serif" panose="020B0604020202020204" pitchFamily="34" charset="0"/>
                <a:cs typeface="Poppins Medium" panose="00000600000000000000" pitchFamily="2" charset="0"/>
              </a:rPr>
              <a:t> test finale </a:t>
            </a:r>
            <a:r>
              <a:rPr lang="en-AU" sz="2400" b="1" dirty="0" err="1">
                <a:solidFill>
                  <a:srgbClr val="0AA14A"/>
                </a:solidFill>
                <a:ea typeface="Microsoft Sans Serif" panose="020B0604020202020204" pitchFamily="34" charset="0"/>
                <a:cs typeface="Poppins Medium" panose="00000600000000000000" pitchFamily="2" charset="0"/>
              </a:rPr>
              <a:t>riassuntivo</a:t>
            </a:r>
            <a:r>
              <a:rPr lang="en-AU" sz="2400" b="1" dirty="0">
                <a:solidFill>
                  <a:srgbClr val="0AA14A"/>
                </a:solidFill>
                <a:ea typeface="Microsoft Sans Serif" panose="020B0604020202020204" pitchFamily="34" charset="0"/>
                <a:cs typeface="Poppins Medium" panose="00000600000000000000" pitchFamily="2" charset="0"/>
              </a:rPr>
              <a:t>/1</a:t>
            </a:r>
          </a:p>
          <a:p>
            <a:pPr>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Ecco le </a:t>
            </a:r>
            <a:r>
              <a:rPr lang="en-AU" sz="2000" dirty="0" err="1">
                <a:latin typeface="+mj-lt"/>
                <a:ea typeface="Microsoft Sans Serif" panose="020B0604020202020204" pitchFamily="34" charset="0"/>
                <a:cs typeface="Poppins ExtraLight" panose="00000300000000000000" pitchFamily="2" charset="0"/>
              </a:rPr>
              <a:t>risposte</a:t>
            </a:r>
            <a:r>
              <a:rPr lang="en-AU" sz="2000" dirty="0">
                <a:latin typeface="+mj-lt"/>
                <a:ea typeface="Microsoft Sans Serif" panose="020B0604020202020204" pitchFamily="34" charset="0"/>
                <a:cs typeface="Poppins ExtraLight" panose="00000300000000000000" pitchFamily="2" charset="0"/>
              </a:rPr>
              <a:t>:</a:t>
            </a:r>
          </a:p>
        </p:txBody>
      </p:sp>
      <p:grpSp>
        <p:nvGrpSpPr>
          <p:cNvPr id="21" name="Gruppo 20">
            <a:extLst>
              <a:ext uri="{FF2B5EF4-FFF2-40B4-BE49-F238E27FC236}">
                <a16:creationId xmlns:a16="http://schemas.microsoft.com/office/drawing/2014/main" id="{D0281138-21AC-4389-B18C-8323ECFABC3C}"/>
              </a:ext>
            </a:extLst>
          </p:cNvPr>
          <p:cNvGrpSpPr>
            <a:grpSpLocks noChangeAspect="1"/>
          </p:cNvGrpSpPr>
          <p:nvPr/>
        </p:nvGrpSpPr>
        <p:grpSpPr>
          <a:xfrm>
            <a:off x="10207680" y="3008972"/>
            <a:ext cx="1440000" cy="1022400"/>
            <a:chOff x="6955701" y="2238940"/>
            <a:chExt cx="3578490" cy="2551227"/>
          </a:xfrm>
        </p:grpSpPr>
        <p:sp>
          <p:nvSpPr>
            <p:cNvPr id="22" name="Figura a mano libera: forma 21">
              <a:extLst>
                <a:ext uri="{FF2B5EF4-FFF2-40B4-BE49-F238E27FC236}">
                  <a16:creationId xmlns:a16="http://schemas.microsoft.com/office/drawing/2014/main" id="{06F152BA-BD91-43AF-8294-0ED2C09852D0}"/>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2F3406AC-EF99-48B9-A222-5357960002CC}"/>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1685422C-1232-4E95-949D-C0007F005495}"/>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5" name="Figura a mano libera: forma 24">
              <a:extLst>
                <a:ext uri="{FF2B5EF4-FFF2-40B4-BE49-F238E27FC236}">
                  <a16:creationId xmlns:a16="http://schemas.microsoft.com/office/drawing/2014/main" id="{9150817C-1B64-43BD-BA28-BCF29CC516B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27" name="Figura a mano libera: forma 26">
              <a:extLst>
                <a:ext uri="{FF2B5EF4-FFF2-40B4-BE49-F238E27FC236}">
                  <a16:creationId xmlns:a16="http://schemas.microsoft.com/office/drawing/2014/main" id="{4DF8B998-3F98-44CC-A2B6-D1348577B08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28" name="Figura a mano libera: forma 27">
              <a:extLst>
                <a:ext uri="{FF2B5EF4-FFF2-40B4-BE49-F238E27FC236}">
                  <a16:creationId xmlns:a16="http://schemas.microsoft.com/office/drawing/2014/main" id="{323B2320-6D91-4403-9623-1554A5900C12}"/>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29" name="Figura a mano libera: forma 28">
              <a:extLst>
                <a:ext uri="{FF2B5EF4-FFF2-40B4-BE49-F238E27FC236}">
                  <a16:creationId xmlns:a16="http://schemas.microsoft.com/office/drawing/2014/main" id="{EE13807E-EC83-4672-93A7-F5A6273C5AB0}"/>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5FD1BF19-DE67-482C-9975-74F8BFE6B35B}"/>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7A57B133-7A82-419F-9FCC-A0ABCBB7C8BB}"/>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454A841A-FFEF-47FA-896A-A05A85883ACA}"/>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7E44307F-A0B2-40D5-843C-04F2428A8CC2}"/>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A4032C40-236F-46ED-8940-D1C5952EFD69}"/>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6BEFFE58-A47A-4CD2-8712-F2B491FCC55F}"/>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19" name="TextBox 54">
            <a:extLst>
              <a:ext uri="{FF2B5EF4-FFF2-40B4-BE49-F238E27FC236}">
                <a16:creationId xmlns:a16="http://schemas.microsoft.com/office/drawing/2014/main" id="{44D1D4D6-43A5-472F-8624-D23A210344E8}"/>
              </a:ext>
            </a:extLst>
          </p:cNvPr>
          <p:cNvSpPr txBox="1"/>
          <p:nvPr/>
        </p:nvSpPr>
        <p:spPr>
          <a:xfrm>
            <a:off x="626289" y="2104559"/>
            <a:ext cx="9328171" cy="3456356"/>
          </a:xfrm>
          <a:prstGeom prst="rect">
            <a:avLst/>
          </a:prstGeom>
          <a:noFill/>
        </p:spPr>
        <p:txBody>
          <a:bodyPr wrap="square" numCol="2" rtlCol="0">
            <a:noAutofit/>
          </a:bodyPr>
          <a:lstStyle/>
          <a:p>
            <a:pPr indent="-285750">
              <a:buFont typeface="Arial" panose="020B0604020202020204" pitchFamily="34" charset="0"/>
              <a:buChar char="•"/>
            </a:pPr>
            <a:r>
              <a:rPr lang="it-IT" altLang="ko-KR" b="1" dirty="0">
                <a:cs typeface="Poppins Medium" panose="00000600000000000000" pitchFamily="2" charset="0"/>
              </a:rPr>
              <a:t>Cosa sono le micro-credenziali?</a:t>
            </a:r>
          </a:p>
          <a:p>
            <a:pPr marL="57150" indent="-342900">
              <a:buFont typeface="+mj-lt"/>
              <a:buAutoNum type="alphaLcParenR"/>
            </a:pPr>
            <a:r>
              <a:rPr lang="it-IT" altLang="ko-KR" sz="1600" b="1" dirty="0">
                <a:solidFill>
                  <a:srgbClr val="0AA14A"/>
                </a:solidFill>
                <a:cs typeface="Poppins Medium" panose="00000600000000000000" pitchFamily="2" charset="0"/>
              </a:rPr>
              <a:t>Piccole unità di apprendimento valutabili e flessibili</a:t>
            </a:r>
          </a:p>
          <a:p>
            <a:pPr marL="57150" indent="-342900">
              <a:buFont typeface="+mj-lt"/>
              <a:buAutoNum type="alphaLcParenR"/>
            </a:pPr>
            <a:r>
              <a:rPr lang="it-IT" altLang="ko-KR" sz="1600" dirty="0">
                <a:cs typeface="Poppins Medium" panose="00000600000000000000" pitchFamily="2" charset="0"/>
              </a:rPr>
              <a:t>Piccoli programmi digitali per i discenti</a:t>
            </a:r>
          </a:p>
          <a:p>
            <a:pPr marL="57150" indent="-342900">
              <a:buFont typeface="+mj-lt"/>
              <a:buAutoNum type="alphaLcParenR"/>
            </a:pPr>
            <a:r>
              <a:rPr lang="it-IT" altLang="ko-KR" sz="1600" dirty="0">
                <a:cs typeface="Poppins Medium" panose="00000600000000000000" pitchFamily="2" charset="0"/>
              </a:rPr>
              <a:t>Conferma dell'apprendimento senza certificato</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Qual è il vantaggio delle micro-credenziali?</a:t>
            </a:r>
          </a:p>
          <a:p>
            <a:pPr marL="57150" indent="-342900">
              <a:buFont typeface="+mj-lt"/>
              <a:buAutoNum type="alphaLcParenR"/>
            </a:pPr>
            <a:r>
              <a:rPr lang="it-IT" altLang="ko-KR" sz="1600" dirty="0">
                <a:cs typeface="Poppins Medium" panose="00000600000000000000" pitchFamily="2" charset="0"/>
              </a:rPr>
              <a:t>Sono molto economiche</a:t>
            </a:r>
          </a:p>
          <a:p>
            <a:pPr marL="57150" indent="-342900">
              <a:buFont typeface="+mj-lt"/>
              <a:buAutoNum type="alphaLcParenR"/>
            </a:pPr>
            <a:r>
              <a:rPr lang="it-IT" altLang="ko-KR" sz="1600" b="1" dirty="0">
                <a:solidFill>
                  <a:srgbClr val="0AA14A"/>
                </a:solidFill>
                <a:cs typeface="Poppins Medium" panose="00000600000000000000" pitchFamily="2" charset="0"/>
              </a:rPr>
              <a:t>Migliorano la motivazione e la fidelizzazione</a:t>
            </a:r>
          </a:p>
          <a:p>
            <a:pPr marL="57150" indent="-342900">
              <a:buFont typeface="+mj-lt"/>
              <a:buAutoNum type="alphaLcParenR"/>
            </a:pPr>
            <a:r>
              <a:rPr lang="it-IT" altLang="ko-KR" sz="1600" dirty="0">
                <a:cs typeface="Poppins Medium" panose="00000600000000000000" pitchFamily="2" charset="0"/>
              </a:rPr>
              <a:t>Sono ampiamente utilizzate da tutte le parti interessate</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Le micro-credenziali sono vantaggiose nell'apprendimento virtuale perché...</a:t>
            </a:r>
          </a:p>
          <a:p>
            <a:pPr marL="57150" indent="-342900">
              <a:buFont typeface="+mj-lt"/>
              <a:buAutoNum type="alphaLcParenR"/>
            </a:pPr>
            <a:r>
              <a:rPr lang="it-IT" altLang="ko-KR" sz="1600" dirty="0">
                <a:cs typeface="Poppins Medium" panose="00000600000000000000" pitchFamily="2" charset="0"/>
              </a:rPr>
              <a:t>Sono incluse nel NQF</a:t>
            </a:r>
          </a:p>
          <a:p>
            <a:pPr marL="57150" indent="-342900">
              <a:buFont typeface="+mj-lt"/>
              <a:buAutoNum type="alphaLcParenR"/>
            </a:pPr>
            <a:r>
              <a:rPr lang="it-IT" altLang="ko-KR" sz="1600" dirty="0">
                <a:cs typeface="Poppins Medium" panose="00000600000000000000" pitchFamily="2" charset="0"/>
              </a:rPr>
              <a:t>Sono molto economiche</a:t>
            </a:r>
          </a:p>
          <a:p>
            <a:pPr marL="57150" indent="-342900">
              <a:buFont typeface="+mj-lt"/>
              <a:buAutoNum type="alphaLcParenR"/>
            </a:pPr>
            <a:r>
              <a:rPr lang="it-IT" altLang="ko-KR" sz="1600" b="1" dirty="0">
                <a:solidFill>
                  <a:srgbClr val="0AA14A"/>
                </a:solidFill>
                <a:cs typeface="Poppins Medium" panose="00000600000000000000" pitchFamily="2" charset="0"/>
              </a:rPr>
              <a:t>Sono meno burocratiche</a:t>
            </a:r>
          </a:p>
          <a:p>
            <a:pPr indent="-285750">
              <a:buFont typeface="Arial" panose="020B0604020202020204" pitchFamily="34" charset="0"/>
              <a:buChar char="•"/>
            </a:pPr>
            <a:endParaRPr lang="it-IT" altLang="ko-KR" sz="1600"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Qual è la loro migliore applicazione pratica?</a:t>
            </a:r>
          </a:p>
          <a:p>
            <a:pPr marL="57150" indent="-342900">
              <a:buFont typeface="+mj-lt"/>
              <a:buAutoNum type="alphaLcParenR"/>
            </a:pPr>
            <a:r>
              <a:rPr lang="it-IT" altLang="ko-KR" sz="1600" dirty="0">
                <a:cs typeface="Poppins Medium" panose="00000600000000000000" pitchFamily="2" charset="0"/>
              </a:rPr>
              <a:t>Insegnamento di vecchie competenze, non accademiche, in modo flessibile e puntuale</a:t>
            </a:r>
          </a:p>
          <a:p>
            <a:pPr marL="57150" indent="-342900">
              <a:buFont typeface="+mj-lt"/>
              <a:buAutoNum type="alphaLcParenR"/>
            </a:pPr>
            <a:r>
              <a:rPr lang="it-IT" altLang="ko-KR" sz="1600" b="1" dirty="0">
                <a:solidFill>
                  <a:srgbClr val="0AA14A"/>
                </a:solidFill>
                <a:cs typeface="Poppins Medium" panose="00000600000000000000" pitchFamily="2" charset="0"/>
              </a:rPr>
              <a:t>Insegnamento di nuove competenze, non accademiche, in modo flessibile, puntuale</a:t>
            </a:r>
          </a:p>
          <a:p>
            <a:pPr marL="57150" indent="-342900">
              <a:buFont typeface="+mj-lt"/>
              <a:buAutoNum type="alphaLcParenR"/>
            </a:pPr>
            <a:r>
              <a:rPr lang="it-IT" altLang="ko-KR" sz="1600" dirty="0">
                <a:cs typeface="Poppins Medium" panose="00000600000000000000" pitchFamily="2" charset="0"/>
              </a:rPr>
              <a:t>Insegnamento di nuove competenze, accademiche, in modo flessibile, puntuale</a:t>
            </a:r>
            <a:endParaRPr lang="en-US" altLang="ko-KR" sz="1200" dirty="0">
              <a:latin typeface="+mj-lt"/>
              <a:cs typeface="Poppins ExtraLight" panose="000003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lvl="0">
              <a:tabLst>
                <a:tab pos="1205230" algn="l"/>
                <a:tab pos="1926589" algn="l"/>
                <a:tab pos="2915920" algn="l"/>
                <a:tab pos="3444875" algn="l"/>
                <a:tab pos="4383405" algn="l"/>
                <a:tab pos="6796405" algn="l"/>
              </a:tabLst>
              <a:defRPr/>
            </a:pPr>
            <a:r>
              <a:rPr lang="en-AU" sz="2400" b="1" dirty="0" err="1">
                <a:solidFill>
                  <a:srgbClr val="0AA14A"/>
                </a:solidFill>
                <a:ea typeface="Microsoft Sans Serif" panose="020B0604020202020204" pitchFamily="34" charset="0"/>
                <a:cs typeface="Poppins Medium" panose="00000600000000000000" pitchFamily="2" charset="0"/>
              </a:rPr>
              <a:t>Soluzioni</a:t>
            </a:r>
            <a:r>
              <a:rPr lang="en-AU" sz="2400" b="1" dirty="0">
                <a:solidFill>
                  <a:srgbClr val="0AA14A"/>
                </a:solidFill>
                <a:ea typeface="Microsoft Sans Serif" panose="020B0604020202020204" pitchFamily="34" charset="0"/>
                <a:cs typeface="Poppins Medium" panose="00000600000000000000" pitchFamily="2" charset="0"/>
              </a:rPr>
              <a:t> test finale </a:t>
            </a:r>
            <a:r>
              <a:rPr lang="en-AU" sz="2400" b="1" dirty="0" err="1">
                <a:solidFill>
                  <a:srgbClr val="0AA14A"/>
                </a:solidFill>
                <a:ea typeface="Microsoft Sans Serif" panose="020B0604020202020204" pitchFamily="34" charset="0"/>
                <a:cs typeface="Poppins Medium" panose="00000600000000000000" pitchFamily="2" charset="0"/>
              </a:rPr>
              <a:t>riassuntivo</a:t>
            </a:r>
            <a:r>
              <a:rPr lang="en-AU" sz="2400" b="1" dirty="0">
                <a:solidFill>
                  <a:srgbClr val="0AA14A"/>
                </a:solidFill>
                <a:ea typeface="Microsoft Sans Serif" panose="020B0604020202020204" pitchFamily="34" charset="0"/>
                <a:cs typeface="Poppins Medium" panose="00000600000000000000" pitchFamily="2" charset="0"/>
              </a:rPr>
              <a:t>/2</a:t>
            </a:r>
          </a:p>
          <a:p>
            <a:pPr>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Ecco le </a:t>
            </a:r>
            <a:r>
              <a:rPr lang="en-AU" sz="2000" dirty="0" err="1">
                <a:latin typeface="+mj-lt"/>
                <a:ea typeface="Microsoft Sans Serif" panose="020B0604020202020204" pitchFamily="34" charset="0"/>
                <a:cs typeface="Poppins ExtraLight" panose="00000300000000000000" pitchFamily="2" charset="0"/>
              </a:rPr>
              <a:t>risposte</a:t>
            </a:r>
            <a:r>
              <a:rPr lang="en-AU" sz="2000" dirty="0">
                <a:latin typeface="+mj-lt"/>
                <a:ea typeface="Microsoft Sans Serif" panose="020B0604020202020204" pitchFamily="34" charset="0"/>
                <a:cs typeface="Poppins ExtraLight" panose="00000300000000000000" pitchFamily="2" charset="0"/>
              </a:rPr>
              <a:t>:</a:t>
            </a:r>
          </a:p>
        </p:txBody>
      </p:sp>
      <p:grpSp>
        <p:nvGrpSpPr>
          <p:cNvPr id="21" name="Gruppo 20">
            <a:extLst>
              <a:ext uri="{FF2B5EF4-FFF2-40B4-BE49-F238E27FC236}">
                <a16:creationId xmlns:a16="http://schemas.microsoft.com/office/drawing/2014/main" id="{B82C9F82-3F92-4F7F-9BDD-011EF1ACB174}"/>
              </a:ext>
            </a:extLst>
          </p:cNvPr>
          <p:cNvGrpSpPr>
            <a:grpSpLocks noChangeAspect="1"/>
          </p:cNvGrpSpPr>
          <p:nvPr/>
        </p:nvGrpSpPr>
        <p:grpSpPr>
          <a:xfrm>
            <a:off x="10207680" y="3008972"/>
            <a:ext cx="1440000" cy="1022400"/>
            <a:chOff x="6955701" y="2238940"/>
            <a:chExt cx="3578490" cy="2551227"/>
          </a:xfrm>
        </p:grpSpPr>
        <p:sp>
          <p:nvSpPr>
            <p:cNvPr id="22" name="Figura a mano libera: forma 21">
              <a:extLst>
                <a:ext uri="{FF2B5EF4-FFF2-40B4-BE49-F238E27FC236}">
                  <a16:creationId xmlns:a16="http://schemas.microsoft.com/office/drawing/2014/main" id="{785CD533-FC74-415B-8F7F-2784C7572899}"/>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BF24B025-DDEB-4B85-9FD3-9363CD03A636}"/>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FDDFEA31-CA09-4D08-8D24-F887C633F251}"/>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5" name="Figura a mano libera: forma 24">
              <a:extLst>
                <a:ext uri="{FF2B5EF4-FFF2-40B4-BE49-F238E27FC236}">
                  <a16:creationId xmlns:a16="http://schemas.microsoft.com/office/drawing/2014/main" id="{D06E5808-6F0E-4DA2-92A2-CDDB06D3FF3D}"/>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27" name="Figura a mano libera: forma 26">
              <a:extLst>
                <a:ext uri="{FF2B5EF4-FFF2-40B4-BE49-F238E27FC236}">
                  <a16:creationId xmlns:a16="http://schemas.microsoft.com/office/drawing/2014/main" id="{CF609126-7EB5-439A-A893-B78798A23BE3}"/>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28" name="Figura a mano libera: forma 27">
              <a:extLst>
                <a:ext uri="{FF2B5EF4-FFF2-40B4-BE49-F238E27FC236}">
                  <a16:creationId xmlns:a16="http://schemas.microsoft.com/office/drawing/2014/main" id="{718C171C-8498-4D5B-AC5B-F20EEA6351C4}"/>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29" name="Figura a mano libera: forma 28">
              <a:extLst>
                <a:ext uri="{FF2B5EF4-FFF2-40B4-BE49-F238E27FC236}">
                  <a16:creationId xmlns:a16="http://schemas.microsoft.com/office/drawing/2014/main" id="{76B93D48-E11E-4ACB-8FD8-55408C92C32A}"/>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25DEAA98-602F-466D-9627-3C777453554F}"/>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DFFBD382-1712-4921-91C3-6E827DD70F5E}"/>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3958BB40-7219-4D21-A802-04E51008AEB8}"/>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27FCE612-A67D-4BA3-B0D5-40DC8202F398}"/>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27030C3B-866B-4760-AFEC-768BBA8B0DA9}"/>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9A24268E-254F-40F5-BCD6-4A4D4834975B}"/>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19" name="TextBox 54">
            <a:extLst>
              <a:ext uri="{FF2B5EF4-FFF2-40B4-BE49-F238E27FC236}">
                <a16:creationId xmlns:a16="http://schemas.microsoft.com/office/drawing/2014/main" id="{A25084B6-F028-4E6B-A734-FADED68E939D}"/>
              </a:ext>
            </a:extLst>
          </p:cNvPr>
          <p:cNvSpPr txBox="1"/>
          <p:nvPr/>
        </p:nvSpPr>
        <p:spPr>
          <a:xfrm>
            <a:off x="626289" y="1812178"/>
            <a:ext cx="9221847" cy="3798911"/>
          </a:xfrm>
          <a:prstGeom prst="rect">
            <a:avLst/>
          </a:prstGeom>
          <a:noFill/>
        </p:spPr>
        <p:txBody>
          <a:bodyPr wrap="square" numCol="2" rtlCol="0">
            <a:noAutofit/>
          </a:bodyPr>
          <a:lstStyle/>
          <a:p>
            <a:pPr indent="-285750">
              <a:buFont typeface="Arial" panose="020B0604020202020204" pitchFamily="34" charset="0"/>
              <a:buChar char="•"/>
            </a:pPr>
            <a:r>
              <a:rPr lang="it-IT" altLang="ko-KR" b="1" dirty="0">
                <a:cs typeface="Poppins Medium" panose="00000600000000000000" pitchFamily="2" charset="0"/>
              </a:rPr>
              <a:t>Cosa serve per preparare delle </a:t>
            </a:r>
            <a:r>
              <a:rPr lang="it-IT" altLang="ko-KR" b="1" dirty="0" err="1">
                <a:cs typeface="Poppins Medium" panose="00000600000000000000" pitchFamily="2" charset="0"/>
              </a:rPr>
              <a:t>microcredenziali</a:t>
            </a:r>
            <a:r>
              <a:rPr lang="it-IT" altLang="ko-KR" b="1" dirty="0">
                <a:cs typeface="Poppins Medium" panose="00000600000000000000" pitchFamily="2" charset="0"/>
              </a:rPr>
              <a:t>?</a:t>
            </a:r>
          </a:p>
          <a:p>
            <a:pPr marL="57150" indent="-342900">
              <a:buFont typeface="+mj-lt"/>
              <a:buAutoNum type="alphaLcParenR"/>
            </a:pPr>
            <a:r>
              <a:rPr lang="it-IT" altLang="ko-KR" sz="1600" b="1" dirty="0">
                <a:solidFill>
                  <a:srgbClr val="0AA14A"/>
                </a:solidFill>
                <a:cs typeface="Poppins Medium" panose="00000600000000000000" pitchFamily="2" charset="0"/>
              </a:rPr>
              <a:t>Deciderne le modalità di erogazione e la relativa garanzia di qualità</a:t>
            </a:r>
          </a:p>
          <a:p>
            <a:pPr marL="57150" indent="-342900">
              <a:buFont typeface="+mj-lt"/>
              <a:buAutoNum type="alphaLcParenR"/>
            </a:pPr>
            <a:r>
              <a:rPr lang="it-IT" altLang="ko-KR" sz="1600" dirty="0">
                <a:cs typeface="Poppins Medium" panose="00000600000000000000" pitchFamily="2" charset="0"/>
              </a:rPr>
              <a:t>Solo la consegna del F2F e una valutazione della qualità per ogni nuovo corso</a:t>
            </a:r>
          </a:p>
          <a:p>
            <a:pPr marL="57150" indent="-342900">
              <a:buFont typeface="+mj-lt"/>
              <a:buAutoNum type="alphaLcParenR"/>
            </a:pPr>
            <a:r>
              <a:rPr lang="it-IT" altLang="ko-KR" sz="1600" dirty="0">
                <a:cs typeface="Poppins Medium" panose="00000600000000000000" pitchFamily="2" charset="0"/>
              </a:rPr>
              <a:t>Un formato cartaceo per ogni corso e certificato</a:t>
            </a: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Le micro-credenziali possono essere utilizzate per l'insegnamento...</a:t>
            </a:r>
          </a:p>
          <a:p>
            <a:pPr marL="57150" indent="-342900">
              <a:buFont typeface="+mj-lt"/>
              <a:buAutoNum type="alphaLcParenR"/>
            </a:pPr>
            <a:r>
              <a:rPr lang="it-IT" altLang="ko-KR" sz="1600" b="1" dirty="0">
                <a:solidFill>
                  <a:srgbClr val="0AA14A"/>
                </a:solidFill>
                <a:cs typeface="Poppins Medium" panose="00000600000000000000" pitchFamily="2" charset="0"/>
              </a:rPr>
              <a:t>Nuovi programmi</a:t>
            </a:r>
          </a:p>
          <a:p>
            <a:pPr marL="57150" indent="-342900">
              <a:buFont typeface="+mj-lt"/>
              <a:buAutoNum type="alphaLcParenR"/>
            </a:pPr>
            <a:r>
              <a:rPr lang="it-IT" altLang="ko-KR" sz="1600" dirty="0">
                <a:cs typeface="Poppins Medium" panose="00000600000000000000" pitchFamily="2" charset="0"/>
              </a:rPr>
              <a:t>Come le lauree complete</a:t>
            </a:r>
          </a:p>
          <a:p>
            <a:pPr marL="57150" indent="-342900">
              <a:buFont typeface="+mj-lt"/>
              <a:buAutoNum type="alphaLcParenR"/>
            </a:pPr>
            <a:r>
              <a:rPr lang="it-IT" altLang="ko-KR" sz="1600" dirty="0">
                <a:cs typeface="Poppins Medium" panose="00000600000000000000" pitchFamily="2" charset="0"/>
              </a:rPr>
              <a:t>Vecchi contenuti in un nuovo formato</a:t>
            </a: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Una certificazione delle </a:t>
            </a:r>
            <a:r>
              <a:rPr lang="it-IT" altLang="ko-KR" b="1" dirty="0" err="1">
                <a:cs typeface="Poppins Medium" panose="00000600000000000000" pitchFamily="2" charset="0"/>
              </a:rPr>
              <a:t>microcredenziali</a:t>
            </a:r>
            <a:r>
              <a:rPr lang="it-IT" altLang="ko-KR" b="1" dirty="0">
                <a:cs typeface="Poppins Medium" panose="00000600000000000000" pitchFamily="2" charset="0"/>
              </a:rPr>
              <a:t> deve includere...</a:t>
            </a:r>
          </a:p>
          <a:p>
            <a:pPr marL="57150" indent="-342900">
              <a:buFont typeface="+mj-lt"/>
              <a:buAutoNum type="alphaLcParenR"/>
            </a:pPr>
            <a:r>
              <a:rPr lang="it-IT" altLang="ko-KR" sz="1600" b="1" dirty="0">
                <a:solidFill>
                  <a:srgbClr val="0AA14A"/>
                </a:solidFill>
                <a:cs typeface="Poppins Medium" panose="00000600000000000000" pitchFamily="2" charset="0"/>
              </a:rPr>
              <a:t>L'ente erogatore</a:t>
            </a:r>
          </a:p>
          <a:p>
            <a:pPr marL="57150" indent="-342900">
              <a:buFont typeface="+mj-lt"/>
              <a:buAutoNum type="alphaLcParenR"/>
            </a:pPr>
            <a:r>
              <a:rPr lang="it-IT" altLang="ko-KR" sz="1600" dirty="0">
                <a:cs typeface="Poppins Medium" panose="00000600000000000000" pitchFamily="2" charset="0"/>
              </a:rPr>
              <a:t>Il tempo di valutazione</a:t>
            </a:r>
          </a:p>
          <a:p>
            <a:pPr marL="57150" indent="-342900">
              <a:buFont typeface="+mj-lt"/>
              <a:buAutoNum type="alphaLcParenR"/>
            </a:pPr>
            <a:r>
              <a:rPr lang="it-IT" altLang="ko-KR" sz="1600" dirty="0">
                <a:cs typeface="Poppins Medium" panose="00000600000000000000" pitchFamily="2" charset="0"/>
              </a:rPr>
              <a:t>Le modalità di condivisione</a:t>
            </a: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endParaRPr lang="it-IT" altLang="ko-KR" dirty="0">
              <a:cs typeface="Poppins Medium" panose="00000600000000000000" pitchFamily="2" charset="0"/>
            </a:endParaRPr>
          </a:p>
          <a:p>
            <a:pPr indent="-285750">
              <a:buFont typeface="Arial" panose="020B0604020202020204" pitchFamily="34" charset="0"/>
              <a:buChar char="•"/>
            </a:pPr>
            <a:r>
              <a:rPr lang="it-IT" altLang="ko-KR" b="1" dirty="0">
                <a:cs typeface="Poppins Medium" panose="00000600000000000000" pitchFamily="2" charset="0"/>
              </a:rPr>
              <a:t>Dove devono essere conservate le </a:t>
            </a:r>
            <a:r>
              <a:rPr lang="it-IT" altLang="ko-KR" b="1" dirty="0" err="1">
                <a:cs typeface="Poppins Medium" panose="00000600000000000000" pitchFamily="2" charset="0"/>
              </a:rPr>
              <a:t>microcredenziali</a:t>
            </a:r>
            <a:r>
              <a:rPr lang="it-IT" altLang="ko-KR" b="1" dirty="0">
                <a:cs typeface="Poppins Medium" panose="00000600000000000000" pitchFamily="2" charset="0"/>
              </a:rPr>
              <a:t>?</a:t>
            </a:r>
          </a:p>
          <a:p>
            <a:pPr marL="57150" indent="-342900">
              <a:buFont typeface="+mj-lt"/>
              <a:buAutoNum type="alphaLcParenR"/>
            </a:pPr>
            <a:r>
              <a:rPr lang="it-IT" altLang="ko-KR" sz="1600" dirty="0">
                <a:cs typeface="Poppins Medium" panose="00000600000000000000" pitchFamily="2" charset="0"/>
              </a:rPr>
              <a:t>Su carta per evitare l'hacking</a:t>
            </a:r>
          </a:p>
          <a:p>
            <a:pPr marL="57150" indent="-342900">
              <a:buFont typeface="+mj-lt"/>
              <a:buAutoNum type="alphaLcParenR"/>
            </a:pPr>
            <a:r>
              <a:rPr lang="it-IT" altLang="ko-KR" sz="1600" b="1" dirty="0">
                <a:solidFill>
                  <a:srgbClr val="0AA14A"/>
                </a:solidFill>
                <a:cs typeface="Poppins Medium" panose="00000600000000000000" pitchFamily="2" charset="0"/>
              </a:rPr>
              <a:t>In formato digitale per garantirne la portabilità</a:t>
            </a:r>
          </a:p>
          <a:p>
            <a:pPr marL="57150" indent="-342900">
              <a:buFont typeface="+mj-lt"/>
              <a:buAutoNum type="alphaLcParenR"/>
            </a:pPr>
            <a:r>
              <a:rPr lang="it-IT" altLang="ko-KR" sz="1600" dirty="0">
                <a:cs typeface="Poppins Medium" panose="00000600000000000000" pitchFamily="2" charset="0"/>
              </a:rPr>
              <a:t>Presso l'ente di formazione per consentire i controlli di qualità</a:t>
            </a:r>
            <a:endParaRPr lang="it-IT" altLang="ko-KR" dirty="0">
              <a:cs typeface="Poppins Medium" panose="000006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GB" sz="2400" b="1" dirty="0" err="1">
                <a:solidFill>
                  <a:srgbClr val="0AA14A"/>
                </a:solidFill>
                <a:ea typeface="Microsoft Sans Serif" panose="020B0604020202020204" pitchFamily="34" charset="0"/>
                <a:cs typeface="Poppins Medium" panose="00000600000000000000" pitchFamily="2" charset="0"/>
              </a:rPr>
              <a:t>Eccellente</a:t>
            </a:r>
            <a:r>
              <a:rPr lang="en-GB" sz="2400" b="1" dirty="0">
                <a:solidFill>
                  <a:srgbClr val="0AA14A"/>
                </a:solidFill>
                <a:ea typeface="Microsoft Sans Serif" panose="020B0604020202020204" pitchFamily="34" charset="0"/>
                <a:cs typeface="Poppins Medium" panose="00000600000000000000" pitchFamily="2" charset="0"/>
              </a:rPr>
              <a:t>!</a:t>
            </a:r>
          </a:p>
          <a:p>
            <a:r>
              <a:rPr lang="en-GB" sz="2000" dirty="0" err="1">
                <a:latin typeface="+mj-lt"/>
                <a:ea typeface="Calibri" panose="020F0502020204030204" pitchFamily="34" charset="0"/>
                <a:cs typeface="Helvetica" panose="020B0604020202020204" pitchFamily="34" charset="0"/>
              </a:rPr>
              <a:t>Ricordate</a:t>
            </a:r>
            <a:r>
              <a:rPr lang="en-GB" sz="2000" dirty="0">
                <a:latin typeface="+mj-lt"/>
                <a:ea typeface="Calibri" panose="020F0502020204030204" pitchFamily="34" charset="0"/>
                <a:cs typeface="Helvetica" panose="020B0604020202020204" pitchFamily="34" charset="0"/>
              </a:rPr>
              <a:t> (</a:t>
            </a:r>
            <a:r>
              <a:rPr lang="en-GB" sz="2000" dirty="0" err="1">
                <a:latin typeface="+mj-lt"/>
                <a:ea typeface="Calibri" panose="020F0502020204030204" pitchFamily="34" charset="0"/>
                <a:cs typeface="Helvetica" panose="020B0604020202020204" pitchFamily="34" charset="0"/>
              </a:rPr>
              <a:t>ora</a:t>
            </a:r>
            <a:r>
              <a:rPr lang="en-GB" sz="2000" dirty="0">
                <a:latin typeface="+mj-lt"/>
                <a:ea typeface="Calibri" panose="020F0502020204030204" pitchFamily="34" charset="0"/>
                <a:cs typeface="Helvetica" panose="020B0604020202020204" pitchFamily="34" charset="0"/>
              </a:rPr>
              <a:t> </a:t>
            </a:r>
            <a:r>
              <a:rPr lang="en-GB" sz="2000" dirty="0" err="1">
                <a:latin typeface="+mj-lt"/>
                <a:ea typeface="Calibri" panose="020F0502020204030204" pitchFamily="34" charset="0"/>
                <a:cs typeface="Helvetica" panose="020B0604020202020204" pitchFamily="34" charset="0"/>
              </a:rPr>
              <a:t>che</a:t>
            </a:r>
            <a:r>
              <a:rPr lang="en-GB" sz="2000" dirty="0">
                <a:latin typeface="+mj-lt"/>
                <a:ea typeface="Calibri" panose="020F0502020204030204" pitchFamily="34" charset="0"/>
                <a:cs typeface="Helvetica" panose="020B0604020202020204" pitchFamily="34" charset="0"/>
              </a:rPr>
              <a:t> </a:t>
            </a:r>
            <a:r>
              <a:rPr lang="en-GB" sz="2000" dirty="0" err="1">
                <a:latin typeface="+mj-lt"/>
                <a:ea typeface="Calibri" panose="020F0502020204030204" pitchFamily="34" charset="0"/>
                <a:cs typeface="Helvetica" panose="020B0604020202020204" pitchFamily="34" charset="0"/>
              </a:rPr>
              <a:t>sapete</a:t>
            </a:r>
            <a:r>
              <a:rPr lang="en-GB" sz="2000" dirty="0">
                <a:latin typeface="+mj-lt"/>
                <a:ea typeface="Calibri" panose="020F0502020204030204" pitchFamily="34" charset="0"/>
                <a:cs typeface="Helvetica" panose="020B0604020202020204" pitchFamily="34" charset="0"/>
              </a:rPr>
              <a:t>):</a:t>
            </a:r>
          </a:p>
        </p:txBody>
      </p:sp>
      <p:cxnSp>
        <p:nvCxnSpPr>
          <p:cNvPr id="27" name="Google Shape;334;p29">
            <a:extLst>
              <a:ext uri="{FF2B5EF4-FFF2-40B4-BE49-F238E27FC236}">
                <a16:creationId xmlns:a16="http://schemas.microsoft.com/office/drawing/2014/main" id="{961305B1-446A-4616-A464-BFE793EAE260}"/>
              </a:ext>
            </a:extLst>
          </p:cNvPr>
          <p:cNvCxnSpPr>
            <a:cxnSpLocks noChangeAspect="1"/>
          </p:cNvCxnSpPr>
          <p:nvPr/>
        </p:nvCxnSpPr>
        <p:spPr>
          <a:xfrm>
            <a:off x="528320" y="3631149"/>
            <a:ext cx="9469120" cy="0"/>
          </a:xfrm>
          <a:prstGeom prst="straightConnector1">
            <a:avLst/>
          </a:prstGeom>
          <a:noFill/>
          <a:ln w="9525" cap="flat" cmpd="sng">
            <a:solidFill>
              <a:srgbClr val="0AA14A"/>
            </a:solidFill>
            <a:prstDash val="dash"/>
            <a:round/>
            <a:headEnd type="none" w="med" len="med"/>
            <a:tailEnd type="none" w="med" len="med"/>
          </a:ln>
        </p:spPr>
      </p:cxnSp>
      <p:grpSp>
        <p:nvGrpSpPr>
          <p:cNvPr id="28" name="Gruppo 27">
            <a:extLst>
              <a:ext uri="{FF2B5EF4-FFF2-40B4-BE49-F238E27FC236}">
                <a16:creationId xmlns:a16="http://schemas.microsoft.com/office/drawing/2014/main" id="{B6F0B966-712B-4177-8448-0A14F41B0CE8}"/>
              </a:ext>
            </a:extLst>
          </p:cNvPr>
          <p:cNvGrpSpPr>
            <a:grpSpLocks noChangeAspect="1"/>
          </p:cNvGrpSpPr>
          <p:nvPr/>
        </p:nvGrpSpPr>
        <p:grpSpPr>
          <a:xfrm>
            <a:off x="10207680" y="3008972"/>
            <a:ext cx="1440000" cy="1022400"/>
            <a:chOff x="6955701" y="2238940"/>
            <a:chExt cx="3578490" cy="2551227"/>
          </a:xfrm>
        </p:grpSpPr>
        <p:sp>
          <p:nvSpPr>
            <p:cNvPr id="29" name="Figura a mano libera: forma 28">
              <a:extLst>
                <a:ext uri="{FF2B5EF4-FFF2-40B4-BE49-F238E27FC236}">
                  <a16:creationId xmlns:a16="http://schemas.microsoft.com/office/drawing/2014/main" id="{B20AEB0D-808A-4118-A578-559B505F6DB5}"/>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64F9EAE5-9C99-46B0-AEEF-A33DB31A84E2}"/>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C981C6BC-5327-49C3-ACD6-75FFE6FA21F5}"/>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0238E952-5CFA-4C0E-B025-B90EFAA1EF67}"/>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ABB3C0CE-7B30-4253-AB45-C9D8D89C3F41}"/>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ED667606-C6B3-461B-AF62-707AA34096ED}"/>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A1B4E663-0C33-4355-9457-E4D42E3CF504}"/>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105BDCC3-1DDD-4372-B358-1A9CCFA4F6E5}"/>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CDC03711-7420-4526-87DE-7313732E960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5B6AAAE2-E9B1-4B2A-A9F7-8DA14211E67F}"/>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7B53D63F-7238-4D7F-B1F0-4E97653D4EE7}"/>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F666C9D-5BED-47C5-A681-3348590A4E5C}"/>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44268B7F-F79E-43A7-9B73-821E45BC537A}"/>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3" name="Google Shape;351;p30">
            <a:extLst>
              <a:ext uri="{FF2B5EF4-FFF2-40B4-BE49-F238E27FC236}">
                <a16:creationId xmlns:a16="http://schemas.microsoft.com/office/drawing/2014/main" id="{5B9E586A-154B-4AAE-A6E6-AAA36B72CF2E}"/>
              </a:ext>
            </a:extLst>
          </p:cNvPr>
          <p:cNvSpPr txBox="1">
            <a:spLocks/>
          </p:cNvSpPr>
          <p:nvPr/>
        </p:nvSpPr>
        <p:spPr>
          <a:xfrm>
            <a:off x="626289" y="2623620"/>
            <a:ext cx="4128936"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it-IT" sz="2000" b="1" dirty="0">
                <a:cs typeface="Poppins Medium" panose="00000600000000000000" pitchFamily="2" charset="0"/>
                <a:sym typeface="Varela Round"/>
              </a:rPr>
              <a:t>Cosa sono le </a:t>
            </a:r>
            <a:r>
              <a:rPr lang="it-IT" sz="2000" b="1" dirty="0" err="1">
                <a:cs typeface="Poppins Medium" panose="00000600000000000000" pitchFamily="2" charset="0"/>
                <a:sym typeface="Varela Round"/>
              </a:rPr>
              <a:t>microcredenziali</a:t>
            </a:r>
            <a:endParaRPr lang="it-IT" sz="2000" b="1" dirty="0">
              <a:cs typeface="Poppins Medium" panose="00000600000000000000" pitchFamily="2" charset="0"/>
              <a:sym typeface="Varela Round"/>
            </a:endParaRPr>
          </a:p>
          <a:p>
            <a:pPr marL="0" lvl="0" indent="0">
              <a:lnSpc>
                <a:spcPct val="100000"/>
              </a:lnSpc>
              <a:spcBef>
                <a:spcPts val="0"/>
              </a:spcBef>
              <a:buNone/>
            </a:pPr>
            <a:r>
              <a:rPr lang="it-IT" sz="2000" dirty="0">
                <a:cs typeface="Poppins Medium" panose="00000600000000000000" pitchFamily="2" charset="0"/>
                <a:sym typeface="Varela Round"/>
              </a:rPr>
              <a:t>Conoscere il loro background</a:t>
            </a:r>
            <a:endParaRPr lang="en-US" sz="2000" dirty="0">
              <a:latin typeface="+mj-lt"/>
              <a:cs typeface="Poppins ExtraLight" panose="00000300000000000000" pitchFamily="2" charset="0"/>
              <a:sym typeface="Varela Round"/>
            </a:endParaRPr>
          </a:p>
        </p:txBody>
      </p:sp>
      <p:sp>
        <p:nvSpPr>
          <p:cNvPr id="24" name="Google Shape;351;p30">
            <a:extLst>
              <a:ext uri="{FF2B5EF4-FFF2-40B4-BE49-F238E27FC236}">
                <a16:creationId xmlns:a16="http://schemas.microsoft.com/office/drawing/2014/main" id="{8C9FA6DB-9B30-408F-AE96-8F6407153122}"/>
              </a:ext>
            </a:extLst>
          </p:cNvPr>
          <p:cNvSpPr txBox="1">
            <a:spLocks/>
          </p:cNvSpPr>
          <p:nvPr/>
        </p:nvSpPr>
        <p:spPr>
          <a:xfrm>
            <a:off x="5129889" y="2614421"/>
            <a:ext cx="3576786"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ct val="60000"/>
              <a:buNone/>
            </a:pPr>
            <a:r>
              <a:rPr lang="it-IT" sz="2000" b="1" dirty="0">
                <a:cs typeface="Poppins Medium" panose="00000600000000000000" pitchFamily="2" charset="0"/>
                <a:sym typeface="Varela Round"/>
              </a:rPr>
              <a:t>Conoscere il loro stato attuale</a:t>
            </a:r>
          </a:p>
          <a:p>
            <a:pPr marL="0" indent="0">
              <a:lnSpc>
                <a:spcPct val="100000"/>
              </a:lnSpc>
              <a:spcBef>
                <a:spcPts val="0"/>
              </a:spcBef>
              <a:buSzPct val="60000"/>
              <a:buNone/>
            </a:pPr>
            <a:r>
              <a:rPr lang="it-IT" sz="2000" dirty="0">
                <a:cs typeface="Poppins Medium" panose="00000600000000000000" pitchFamily="2" charset="0"/>
                <a:sym typeface="Varela Round"/>
              </a:rPr>
              <a:t>Quale sarà il loro futuro</a:t>
            </a:r>
            <a:endParaRPr lang="en-US" sz="2000" dirty="0">
              <a:latin typeface="+mj-lt"/>
              <a:cs typeface="Poppins ExtraLight" panose="00000300000000000000" pitchFamily="2" charset="0"/>
              <a:sym typeface="Varela Round"/>
            </a:endParaRPr>
          </a:p>
        </p:txBody>
      </p:sp>
      <p:sp>
        <p:nvSpPr>
          <p:cNvPr id="25" name="Google Shape;351;p30">
            <a:extLst>
              <a:ext uri="{FF2B5EF4-FFF2-40B4-BE49-F238E27FC236}">
                <a16:creationId xmlns:a16="http://schemas.microsoft.com/office/drawing/2014/main" id="{D0F50F8D-BC82-4D1F-885B-9C148BA420E7}"/>
              </a:ext>
            </a:extLst>
          </p:cNvPr>
          <p:cNvSpPr txBox="1">
            <a:spLocks/>
          </p:cNvSpPr>
          <p:nvPr/>
        </p:nvSpPr>
        <p:spPr>
          <a:xfrm>
            <a:off x="626289" y="3751931"/>
            <a:ext cx="4185824"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SzPct val="60000"/>
              <a:buNone/>
            </a:pPr>
            <a:r>
              <a:rPr lang="it-IT" sz="2000" b="1" dirty="0">
                <a:cs typeface="Poppins Medium" panose="00000600000000000000" pitchFamily="2" charset="0"/>
                <a:sym typeface="Varela Round"/>
              </a:rPr>
              <a:t>Come sviluppare le proprie </a:t>
            </a:r>
            <a:r>
              <a:rPr lang="it-IT" sz="2000" b="1" dirty="0" err="1">
                <a:cs typeface="Poppins Medium" panose="00000600000000000000" pitchFamily="2" charset="0"/>
                <a:sym typeface="Varela Round"/>
              </a:rPr>
              <a:t>microcredenziali</a:t>
            </a:r>
            <a:endParaRPr lang="it-IT" sz="2000" b="1" dirty="0">
              <a:cs typeface="Poppins Medium" panose="00000600000000000000" pitchFamily="2" charset="0"/>
              <a:sym typeface="Varela Round"/>
            </a:endParaRPr>
          </a:p>
          <a:p>
            <a:pPr marL="0" lvl="0" indent="0">
              <a:lnSpc>
                <a:spcPct val="100000"/>
              </a:lnSpc>
              <a:spcBef>
                <a:spcPts val="0"/>
              </a:spcBef>
              <a:buSzPct val="60000"/>
              <a:buNone/>
            </a:pPr>
            <a:r>
              <a:rPr lang="it-IT" sz="2000" dirty="0">
                <a:cs typeface="Poppins Medium" panose="00000600000000000000" pitchFamily="2" charset="0"/>
                <a:sym typeface="Varela Round"/>
              </a:rPr>
              <a:t>Utilizzare le MC nelle proprie esperienze di apprendimento</a:t>
            </a:r>
            <a:endParaRPr lang="en-US" sz="2000" dirty="0">
              <a:latin typeface="+mj-lt"/>
              <a:cs typeface="Poppins ExtraLight" panose="00000300000000000000" pitchFamily="2" charset="0"/>
              <a:sym typeface="Varela Round"/>
            </a:endParaRPr>
          </a:p>
        </p:txBody>
      </p:sp>
      <p:sp>
        <p:nvSpPr>
          <p:cNvPr id="26" name="Google Shape;351;p30">
            <a:extLst>
              <a:ext uri="{FF2B5EF4-FFF2-40B4-BE49-F238E27FC236}">
                <a16:creationId xmlns:a16="http://schemas.microsoft.com/office/drawing/2014/main" id="{8ECA38B0-F333-4542-B222-EFFE285D019E}"/>
              </a:ext>
            </a:extLst>
          </p:cNvPr>
          <p:cNvSpPr txBox="1">
            <a:spLocks/>
          </p:cNvSpPr>
          <p:nvPr/>
        </p:nvSpPr>
        <p:spPr>
          <a:xfrm>
            <a:off x="5129888" y="3751931"/>
            <a:ext cx="4120125"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t-IT" sz="2000" b="1" dirty="0">
                <a:cs typeface="Poppins Medium" panose="00000600000000000000" pitchFamily="2" charset="0"/>
                <a:sym typeface="Varela Round"/>
              </a:rPr>
              <a:t>Come analizzare il potenziale di certificazione dei piccoli apprendimenti</a:t>
            </a:r>
          </a:p>
          <a:p>
            <a:pPr marL="0" indent="0">
              <a:lnSpc>
                <a:spcPct val="100000"/>
              </a:lnSpc>
              <a:spcBef>
                <a:spcPts val="0"/>
              </a:spcBef>
              <a:buNone/>
            </a:pPr>
            <a:r>
              <a:rPr lang="it-IT" sz="2000" dirty="0">
                <a:cs typeface="Poppins Medium" panose="00000600000000000000" pitchFamily="2" charset="0"/>
                <a:sym typeface="Varela Round"/>
              </a:rPr>
              <a:t>Certificati per l'apprendimento permanente</a:t>
            </a:r>
            <a:endParaRPr lang="en-US" sz="2000" dirty="0">
              <a:latin typeface="+mj-lt"/>
              <a:cs typeface="Poppins ExtraLight" panose="00000300000000000000" pitchFamily="2" charset="0"/>
              <a:sym typeface="Varela Round"/>
            </a:endParaRPr>
          </a:p>
        </p:txBody>
      </p:sp>
    </p:spTree>
    <p:extLst>
      <p:ext uri="{BB962C8B-B14F-4D97-AF65-F5344CB8AC3E}">
        <p14:creationId xmlns:p14="http://schemas.microsoft.com/office/powerpoint/2010/main" val="313445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r>
              <a:rPr lang="es-ES" dirty="0">
                <a:cs typeface="Poppins ExtraLight" panose="00000300000000000000" pitchFamily="2" charset="0"/>
              </a:rPr>
              <a:t>project-reset.eu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3600" b="1" dirty="0">
                <a:ea typeface="Microsoft Sans Serif" panose="020B0604020202020204" pitchFamily="34" charset="0"/>
                <a:cs typeface="Poppins SemiBold" panose="00000700000000000000" pitchFamily="2" charset="0"/>
              </a:rPr>
              <a:t>Continuate </a:t>
            </a:r>
            <a:r>
              <a:rPr lang="en-AU" sz="3600" b="1" dirty="0" err="1">
                <a:ea typeface="Microsoft Sans Serif" panose="020B0604020202020204" pitchFamily="34" charset="0"/>
                <a:cs typeface="Poppins SemiBold" panose="00000700000000000000" pitchFamily="2" charset="0"/>
              </a:rPr>
              <a:t>così</a:t>
            </a:r>
            <a:r>
              <a:rPr lang="en-AU" sz="3600" b="1" dirty="0">
                <a:ea typeface="Microsoft Sans Serif" panose="020B0604020202020204" pitchFamily="34" charset="0"/>
                <a:cs typeface="Poppins SemiBold" panose="00000700000000000000" pitchFamily="2" charset="0"/>
              </a:rPr>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lang="ko-KR" altLang="en-US"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rtlCol="0">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AU" sz="2400" b="1" dirty="0" err="1">
                <a:solidFill>
                  <a:srgbClr val="0AA14A"/>
                </a:solidFill>
                <a:ea typeface="Microsoft Sans Serif" panose="020B0604020202020204" pitchFamily="34" charset="0"/>
                <a:cs typeface="Poppins Medium" panose="00000600000000000000" pitchFamily="2" charset="0"/>
              </a:rPr>
              <a:t>Obiettivi</a:t>
            </a:r>
            <a:endParaRPr lang="en-AU" sz="2400" b="1" dirty="0">
              <a:solidFill>
                <a:srgbClr val="0AA14A"/>
              </a:solidFill>
              <a:ea typeface="Microsoft Sans Serif" panose="020B0604020202020204" pitchFamily="34" charset="0"/>
              <a:cs typeface="Poppins Medium" panose="00000600000000000000" pitchFamily="2" charset="0"/>
            </a:endParaRPr>
          </a:p>
          <a:p>
            <a:pPr>
              <a:tabLst>
                <a:tab pos="1205230" algn="l"/>
                <a:tab pos="1926589" algn="l"/>
                <a:tab pos="2915920" algn="l"/>
                <a:tab pos="3444875" algn="l"/>
                <a:tab pos="4383405" algn="l"/>
                <a:tab pos="6796405" algn="l"/>
              </a:tabLst>
              <a:defRPr/>
            </a:pPr>
            <a:r>
              <a:rPr lang="en-GB" sz="2000" dirty="0" err="1">
                <a:latin typeface="+mj-lt"/>
                <a:ea typeface="Microsoft Sans Serif" panose="020B0604020202020204" pitchFamily="34" charset="0"/>
                <a:cs typeface="Poppins ExtraLight" panose="00000300000000000000" pitchFamily="2" charset="0"/>
              </a:rPr>
              <a:t>Alla</a:t>
            </a:r>
            <a:r>
              <a:rPr lang="en-GB" sz="2000" dirty="0">
                <a:latin typeface="+mj-lt"/>
                <a:ea typeface="Microsoft Sans Serif" panose="020B0604020202020204" pitchFamily="34" charset="0"/>
                <a:cs typeface="Poppins ExtraLight" panose="00000300000000000000" pitchFamily="2" charset="0"/>
              </a:rPr>
              <a:t> fine di </a:t>
            </a:r>
            <a:r>
              <a:rPr lang="en-GB" sz="2000" dirty="0" err="1">
                <a:latin typeface="+mj-lt"/>
                <a:ea typeface="Microsoft Sans Serif" panose="020B0604020202020204" pitchFamily="34" charset="0"/>
                <a:cs typeface="Poppins ExtraLight" panose="00000300000000000000" pitchFamily="2" charset="0"/>
              </a:rPr>
              <a:t>questo</a:t>
            </a:r>
            <a:r>
              <a:rPr lang="en-GB" sz="2000" dirty="0">
                <a:latin typeface="+mj-lt"/>
                <a:ea typeface="Microsoft Sans Serif" panose="020B0604020202020204" pitchFamily="34" charset="0"/>
                <a:cs typeface="Poppins ExtraLight" panose="00000300000000000000" pitchFamily="2" charset="0"/>
              </a:rPr>
              <a:t> modulo </a:t>
            </a:r>
            <a:r>
              <a:rPr lang="en-GB" sz="2000" dirty="0" err="1">
                <a:latin typeface="+mj-lt"/>
                <a:ea typeface="Microsoft Sans Serif" panose="020B0604020202020204" pitchFamily="34" charset="0"/>
                <a:cs typeface="Poppins ExtraLight" panose="00000300000000000000" pitchFamily="2" charset="0"/>
              </a:rPr>
              <a:t>sarete</a:t>
            </a:r>
            <a:r>
              <a:rPr lang="en-GB" sz="2000" dirty="0">
                <a:latin typeface="+mj-lt"/>
                <a:ea typeface="Microsoft Sans Serif" panose="020B0604020202020204" pitchFamily="34" charset="0"/>
                <a:cs typeface="Poppins ExtraLight" panose="00000300000000000000" pitchFamily="2" charset="0"/>
              </a:rPr>
              <a:t> in </a:t>
            </a:r>
            <a:r>
              <a:rPr lang="en-GB" sz="2000" dirty="0" err="1">
                <a:latin typeface="+mj-lt"/>
                <a:ea typeface="Microsoft Sans Serif" panose="020B0604020202020204" pitchFamily="34" charset="0"/>
                <a:cs typeface="Poppins ExtraLight" panose="00000300000000000000" pitchFamily="2" charset="0"/>
              </a:rPr>
              <a:t>grado</a:t>
            </a:r>
            <a:r>
              <a:rPr lang="en-GB" sz="2000" dirty="0">
                <a:latin typeface="+mj-lt"/>
                <a:ea typeface="Microsoft Sans Serif" panose="020B0604020202020204" pitchFamily="34" charset="0"/>
                <a:cs typeface="Poppins ExtraLight" panose="00000300000000000000" pitchFamily="2" charset="0"/>
              </a:rPr>
              <a:t> di:</a:t>
            </a: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26289" y="2623620"/>
            <a:ext cx="4128936"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it-IT" sz="2000" b="1" dirty="0">
                <a:cs typeface="Poppins Medium" panose="00000600000000000000" pitchFamily="2" charset="0"/>
                <a:sym typeface="Varela Round"/>
              </a:rPr>
              <a:t>Capire cosa sono le </a:t>
            </a:r>
            <a:r>
              <a:rPr lang="it-IT" sz="2000" b="1" dirty="0" err="1">
                <a:cs typeface="Poppins Medium" panose="00000600000000000000" pitchFamily="2" charset="0"/>
                <a:sym typeface="Varela Round"/>
              </a:rPr>
              <a:t>microcredenziali</a:t>
            </a:r>
            <a:endParaRPr lang="it-IT" sz="2000" b="1" dirty="0">
              <a:cs typeface="Poppins Medium" panose="00000600000000000000" pitchFamily="2" charset="0"/>
              <a:sym typeface="Varela Round"/>
            </a:endParaRPr>
          </a:p>
          <a:p>
            <a:pPr marL="0" lvl="0" indent="0">
              <a:lnSpc>
                <a:spcPct val="100000"/>
              </a:lnSpc>
              <a:spcBef>
                <a:spcPts val="0"/>
              </a:spcBef>
              <a:buNone/>
            </a:pPr>
            <a:r>
              <a:rPr lang="it-IT" sz="2000" dirty="0">
                <a:cs typeface="Poppins Medium" panose="00000600000000000000" pitchFamily="2" charset="0"/>
                <a:sym typeface="Varela Round"/>
              </a:rPr>
              <a:t>Conoscere il loro background</a:t>
            </a:r>
            <a:endParaRPr lang="en-US" sz="2000" dirty="0">
              <a:latin typeface="+mj-lt"/>
              <a:cs typeface="Poppins ExtraLight" panose="00000300000000000000" pitchFamily="2" charset="0"/>
              <a:sym typeface="Varela Round"/>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5129889" y="2614421"/>
            <a:ext cx="3576786"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SzPct val="60000"/>
              <a:buNone/>
            </a:pPr>
            <a:r>
              <a:rPr lang="it-IT" sz="2000" b="1" dirty="0">
                <a:cs typeface="Poppins Medium" panose="00000600000000000000" pitchFamily="2" charset="0"/>
                <a:sym typeface="Varela Round"/>
              </a:rPr>
              <a:t>Conoscere il loro stato attuale</a:t>
            </a:r>
          </a:p>
          <a:p>
            <a:pPr marL="0" indent="0">
              <a:lnSpc>
                <a:spcPct val="100000"/>
              </a:lnSpc>
              <a:spcBef>
                <a:spcPts val="0"/>
              </a:spcBef>
              <a:buSzPct val="60000"/>
              <a:buNone/>
            </a:pPr>
            <a:r>
              <a:rPr lang="it-IT" sz="2000" dirty="0">
                <a:cs typeface="Poppins Medium" panose="00000600000000000000" pitchFamily="2" charset="0"/>
                <a:sym typeface="Varela Round"/>
              </a:rPr>
              <a:t>Quale sarà il loro futuro</a:t>
            </a:r>
            <a:endParaRPr lang="en-US" sz="2000" dirty="0">
              <a:latin typeface="+mj-lt"/>
              <a:cs typeface="Poppins ExtraLight" panose="00000300000000000000" pitchFamily="2" charset="0"/>
              <a:sym typeface="Varela Round"/>
            </a:endParaRP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626289" y="3751931"/>
            <a:ext cx="4185824"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SzPct val="60000"/>
              <a:buNone/>
            </a:pPr>
            <a:r>
              <a:rPr lang="it-IT" sz="2000" b="1" dirty="0">
                <a:cs typeface="Poppins Medium" panose="00000600000000000000" pitchFamily="2" charset="0"/>
                <a:sym typeface="Varela Round"/>
              </a:rPr>
              <a:t>Essere in grado di sviluppare le proprie micro-credenziali</a:t>
            </a:r>
          </a:p>
          <a:p>
            <a:pPr marL="0" lvl="0" indent="0">
              <a:lnSpc>
                <a:spcPct val="100000"/>
              </a:lnSpc>
              <a:spcBef>
                <a:spcPts val="0"/>
              </a:spcBef>
              <a:buSzPct val="60000"/>
              <a:buNone/>
            </a:pPr>
            <a:r>
              <a:rPr lang="it-IT" sz="2000" dirty="0">
                <a:cs typeface="Poppins Medium" panose="00000600000000000000" pitchFamily="2" charset="0"/>
                <a:sym typeface="Varela Round"/>
              </a:rPr>
              <a:t>Utilizzare le MC nelle proprie esperienze di apprendimento</a:t>
            </a:r>
            <a:endParaRPr lang="en-US" sz="2000" dirty="0">
              <a:latin typeface="+mj-lt"/>
              <a:cs typeface="Poppins ExtraLight" panose="00000300000000000000" pitchFamily="2" charset="0"/>
              <a:sym typeface="Varela Round"/>
            </a:endParaRP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5129888" y="3751931"/>
            <a:ext cx="4120125"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it-IT" sz="2000" b="1" dirty="0">
                <a:cs typeface="Poppins Medium" panose="00000600000000000000" pitchFamily="2" charset="0"/>
                <a:sym typeface="Varela Round"/>
              </a:rPr>
              <a:t>Analizzare il potenziale di certificazione dei piccoli apprendimenti</a:t>
            </a:r>
          </a:p>
          <a:p>
            <a:pPr marL="0" indent="0">
              <a:lnSpc>
                <a:spcPct val="100000"/>
              </a:lnSpc>
              <a:spcBef>
                <a:spcPts val="0"/>
              </a:spcBef>
              <a:buNone/>
            </a:pPr>
            <a:r>
              <a:rPr lang="it-IT" sz="2000" dirty="0">
                <a:cs typeface="Poppins Medium" panose="00000600000000000000" pitchFamily="2" charset="0"/>
                <a:sym typeface="Varela Round"/>
              </a:rPr>
              <a:t>Certificati per l'apprendimento permanente</a:t>
            </a:r>
            <a:endParaRPr lang="en-US" sz="2000" dirty="0">
              <a:latin typeface="+mj-lt"/>
              <a:cs typeface="Poppins ExtraLight" panose="00000300000000000000" pitchFamily="2" charset="0"/>
              <a:sym typeface="Varela Round"/>
            </a:endParaRPr>
          </a:p>
        </p:txBody>
      </p:sp>
      <p:cxnSp>
        <p:nvCxnSpPr>
          <p:cNvPr id="36"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rgbClr val="0AA14A"/>
            </a:solidFill>
            <a:prstDash val="dash"/>
            <a:round/>
            <a:headEnd type="none" w="med" len="med"/>
            <a:tailEnd type="none" w="med" len="med"/>
          </a:ln>
        </p:spPr>
      </p:cxnSp>
      <p:grpSp>
        <p:nvGrpSpPr>
          <p:cNvPr id="20" name="Gruppo 19">
            <a:extLst>
              <a:ext uri="{FF2B5EF4-FFF2-40B4-BE49-F238E27FC236}">
                <a16:creationId xmlns:a16="http://schemas.microsoft.com/office/drawing/2014/main" id="{88DCAC25-C72A-4572-B6CA-6667914EC732}"/>
              </a:ext>
            </a:extLst>
          </p:cNvPr>
          <p:cNvGrpSpPr>
            <a:grpSpLocks noChangeAspect="1"/>
          </p:cNvGrpSpPr>
          <p:nvPr/>
        </p:nvGrpSpPr>
        <p:grpSpPr>
          <a:xfrm>
            <a:off x="10207680" y="3008972"/>
            <a:ext cx="1440000" cy="1022400"/>
            <a:chOff x="6955701" y="2238940"/>
            <a:chExt cx="3578490" cy="2551227"/>
          </a:xfrm>
        </p:grpSpPr>
        <p:sp>
          <p:nvSpPr>
            <p:cNvPr id="21" name="Figura a mano libera: forma 20">
              <a:extLst>
                <a:ext uri="{FF2B5EF4-FFF2-40B4-BE49-F238E27FC236}">
                  <a16:creationId xmlns:a16="http://schemas.microsoft.com/office/drawing/2014/main" id="{098B1967-860A-4F9F-9080-92D3D76F62A9}"/>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13F91658-116B-428D-A976-E9D5B9604514}"/>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86A5BCEA-3D8A-4BE2-AFA7-682E721632FD}"/>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7" name="Figura a mano libera: forma 26">
              <a:extLst>
                <a:ext uri="{FF2B5EF4-FFF2-40B4-BE49-F238E27FC236}">
                  <a16:creationId xmlns:a16="http://schemas.microsoft.com/office/drawing/2014/main" id="{62C9F28F-AC24-4F43-B9C1-22FCE13F8FEE}"/>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28" name="Figura a mano libera: forma 27">
              <a:extLst>
                <a:ext uri="{FF2B5EF4-FFF2-40B4-BE49-F238E27FC236}">
                  <a16:creationId xmlns:a16="http://schemas.microsoft.com/office/drawing/2014/main" id="{A675A6AC-4E8C-41E9-A6D6-087F2D2C2FB1}"/>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29" name="Figura a mano libera: forma 28">
              <a:extLst>
                <a:ext uri="{FF2B5EF4-FFF2-40B4-BE49-F238E27FC236}">
                  <a16:creationId xmlns:a16="http://schemas.microsoft.com/office/drawing/2014/main" id="{BB883DEB-7159-4643-B3DE-7D92C384F652}"/>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08980A71-4B2B-446D-BB4D-175C26F83089}"/>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265F4556-A87C-4B35-926D-1DFB22B6BBDD}"/>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FF14D332-8973-4A4A-BE70-E0ACE86B7B0D}"/>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832BCFE0-C2CD-4A84-967F-6B91665F0D75}"/>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83F104E8-D01E-49F3-8A55-A22B9A874EB8}"/>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ECFD2ABE-A072-4DCE-B5EA-2E84FCF0B0AF}"/>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9" name="Figura a mano libera: forma 48">
              <a:extLst>
                <a:ext uri="{FF2B5EF4-FFF2-40B4-BE49-F238E27FC236}">
                  <a16:creationId xmlns:a16="http://schemas.microsoft.com/office/drawing/2014/main" id="{943E5921-516A-453F-B452-CB4078BA6291}"/>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313445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461665"/>
          </a:xfrm>
          <a:prstGeom prst="rect">
            <a:avLst/>
          </a:prstGeom>
          <a:noFill/>
        </p:spPr>
        <p:txBody>
          <a:bodyPr wrap="square" rtlCol="0">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a:pPr>
            <a:r>
              <a:rPr lang="en-AU" sz="2400" b="1" dirty="0" err="1">
                <a:solidFill>
                  <a:srgbClr val="0AA14A"/>
                </a:solidFill>
                <a:ea typeface="Microsoft Sans Serif" panose="020B0604020202020204" pitchFamily="34" charset="0"/>
                <a:cs typeface="Poppins Medium" panose="00000600000000000000" pitchFamily="2" charset="0"/>
              </a:rPr>
              <a:t>Indice</a:t>
            </a:r>
            <a:r>
              <a:rPr lang="en-AU" sz="2400" b="1" dirty="0">
                <a:solidFill>
                  <a:srgbClr val="0AA14A"/>
                </a:solidFill>
                <a:ea typeface="Microsoft Sans Serif" panose="020B0604020202020204" pitchFamily="34" charset="0"/>
                <a:cs typeface="Poppins Medium" panose="00000600000000000000" pitchFamily="2" charset="0"/>
              </a:rPr>
              <a:t> </a:t>
            </a:r>
            <a:r>
              <a:rPr lang="en-AU" sz="2400" b="1" dirty="0" err="1">
                <a:solidFill>
                  <a:srgbClr val="0AA14A"/>
                </a:solidFill>
                <a:ea typeface="Microsoft Sans Serif" panose="020B0604020202020204" pitchFamily="34" charset="0"/>
                <a:cs typeface="Poppins Medium" panose="00000600000000000000" pitchFamily="2" charset="0"/>
              </a:rPr>
              <a:t>dei</a:t>
            </a:r>
            <a:r>
              <a:rPr lang="en-AU" sz="2400" b="1" dirty="0">
                <a:solidFill>
                  <a:srgbClr val="0AA14A"/>
                </a:solidFill>
                <a:ea typeface="Microsoft Sans Serif" panose="020B0604020202020204" pitchFamily="34" charset="0"/>
                <a:cs typeface="Poppins Medium" panose="00000600000000000000" pitchFamily="2" charset="0"/>
              </a:rPr>
              <a:t> </a:t>
            </a:r>
            <a:r>
              <a:rPr lang="en-AU" sz="2400" b="1" dirty="0" err="1">
                <a:solidFill>
                  <a:srgbClr val="0AA14A"/>
                </a:solidFill>
                <a:ea typeface="Microsoft Sans Serif" panose="020B0604020202020204" pitchFamily="34" charset="0"/>
                <a:cs typeface="Poppins Medium" panose="00000600000000000000" pitchFamily="2" charset="0"/>
              </a:rPr>
              <a:t>contenuti</a:t>
            </a:r>
            <a:endParaRPr lang="en-AU" sz="2400" b="1" dirty="0">
              <a:solidFill>
                <a:srgbClr val="0AA14A"/>
              </a:solidFill>
              <a:ea typeface="Microsoft Sans Serif" panose="020B0604020202020204" pitchFamily="34" charset="0"/>
              <a:cs typeface="Poppins Medium" panose="00000600000000000000" pitchFamily="2" charset="0"/>
            </a:endParaRP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626289" y="3742695"/>
            <a:ext cx="2327925"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it-IT" sz="1400" dirty="0">
                <a:latin typeface="+mj-lt"/>
                <a:ea typeface="Varela Round"/>
                <a:cs typeface="Poppins ExtraLight" panose="00000300000000000000" pitchFamily="2" charset="0"/>
                <a:sym typeface="Varela Round"/>
              </a:rPr>
              <a:t>1.1. Cosa sono le </a:t>
            </a:r>
            <a:r>
              <a:rPr lang="it-IT" sz="1400" dirty="0" err="1">
                <a:latin typeface="+mj-lt"/>
                <a:ea typeface="Varela Round"/>
                <a:cs typeface="Poppins ExtraLight" panose="00000300000000000000" pitchFamily="2" charset="0"/>
                <a:sym typeface="Varela Round"/>
              </a:rPr>
              <a:t>microcredenziali</a:t>
            </a:r>
            <a:r>
              <a:rPr lang="it-IT" sz="1400" dirty="0">
                <a:latin typeface="+mj-lt"/>
                <a:ea typeface="Varela Round"/>
                <a:cs typeface="Poppins ExtraLight" panose="00000300000000000000" pitchFamily="2" charset="0"/>
                <a:sym typeface="Varela Round"/>
              </a:rPr>
              <a:t>?</a:t>
            </a:r>
          </a:p>
          <a:p>
            <a:pPr marL="0" lvl="0" indent="0">
              <a:lnSpc>
                <a:spcPct val="100000"/>
              </a:lnSpc>
              <a:spcBef>
                <a:spcPts val="0"/>
              </a:spcBef>
              <a:buNone/>
            </a:pPr>
            <a:r>
              <a:rPr lang="it-IT" sz="1400" dirty="0">
                <a:latin typeface="+mj-lt"/>
                <a:ea typeface="Varela Round"/>
                <a:cs typeface="Poppins ExtraLight" panose="00000300000000000000" pitchFamily="2" charset="0"/>
                <a:sym typeface="Varela Round"/>
              </a:rPr>
              <a:t>1.2 Vantaggi e sfide</a:t>
            </a:r>
          </a:p>
          <a:p>
            <a:pPr marL="0" lvl="0" indent="0">
              <a:lnSpc>
                <a:spcPct val="100000"/>
              </a:lnSpc>
              <a:spcBef>
                <a:spcPts val="0"/>
              </a:spcBef>
              <a:buNone/>
            </a:pPr>
            <a:r>
              <a:rPr lang="it-IT" sz="1400" dirty="0">
                <a:latin typeface="+mj-lt"/>
                <a:ea typeface="Varela Round"/>
                <a:cs typeface="Poppins ExtraLight" panose="00000300000000000000" pitchFamily="2" charset="0"/>
                <a:sym typeface="Varela Round"/>
              </a:rPr>
              <a:t>1.3 Prospettive di ulteriori sviluppi</a:t>
            </a:r>
            <a:endParaRPr lang="en-US" sz="1400" dirty="0">
              <a:latin typeface="+mj-lt"/>
              <a:ea typeface="Varela Round"/>
              <a:cs typeface="Poppins ExtraLight" panose="00000300000000000000" pitchFamily="2" charset="0"/>
              <a:sym typeface="Varela Round"/>
            </a:endParaRPr>
          </a:p>
        </p:txBody>
      </p:sp>
      <p:sp>
        <p:nvSpPr>
          <p:cNvPr id="9" name="Rettangolo con angoli arrotondati 8">
            <a:extLst>
              <a:ext uri="{FF2B5EF4-FFF2-40B4-BE49-F238E27FC236}">
                <a16:creationId xmlns:a16="http://schemas.microsoft.com/office/drawing/2014/main" id="{E67834CF-0CDD-477F-8490-ED932D0F7E02}"/>
              </a:ext>
            </a:extLst>
          </p:cNvPr>
          <p:cNvSpPr/>
          <p:nvPr/>
        </p:nvSpPr>
        <p:spPr>
          <a:xfrm>
            <a:off x="626288" y="2771389"/>
            <a:ext cx="2484000"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36000" rtlCol="0" anchor="ctr" anchorCtr="1"/>
          <a:lstStyle/>
          <a:p>
            <a:pPr>
              <a:lnSpc>
                <a:spcPts val="1800"/>
              </a:lnSpc>
            </a:pPr>
            <a:r>
              <a:rPr lang="it-IT" sz="2000" b="1" dirty="0">
                <a:solidFill>
                  <a:schemeClr val="bg1"/>
                </a:solidFill>
                <a:cs typeface="Poppins Medium" panose="00000600000000000000" pitchFamily="2" charset="0"/>
              </a:rPr>
              <a:t>Introduzione alle </a:t>
            </a:r>
            <a:r>
              <a:rPr lang="it-IT" sz="2000" b="1" dirty="0" err="1">
                <a:solidFill>
                  <a:schemeClr val="bg1"/>
                </a:solidFill>
                <a:cs typeface="Poppins Medium" panose="00000600000000000000" pitchFamily="2" charset="0"/>
              </a:rPr>
              <a:t>microcredenziali</a:t>
            </a:r>
            <a:endParaRPr lang="it-IT" sz="2000" b="1" dirty="0">
              <a:solidFill>
                <a:schemeClr val="bg1"/>
              </a:solidFill>
              <a:cs typeface="Poppins Medium" panose="00000600000000000000" pitchFamily="2" charset="0"/>
            </a:endParaRPr>
          </a:p>
        </p:txBody>
      </p:sp>
      <p:sp>
        <p:nvSpPr>
          <p:cNvPr id="10" name="Rettangolo con angoli arrotondati 9">
            <a:extLst>
              <a:ext uri="{FF2B5EF4-FFF2-40B4-BE49-F238E27FC236}">
                <a16:creationId xmlns:a16="http://schemas.microsoft.com/office/drawing/2014/main" id="{F481D093-E164-42FC-A6F3-BF34D5C28839}"/>
              </a:ext>
            </a:extLst>
          </p:cNvPr>
          <p:cNvSpPr/>
          <p:nvPr/>
        </p:nvSpPr>
        <p:spPr>
          <a:xfrm>
            <a:off x="3396768" y="2771388"/>
            <a:ext cx="3399395" cy="540001"/>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en-US" sz="2000" b="1" dirty="0">
                <a:solidFill>
                  <a:schemeClr val="bg1"/>
                </a:solidFill>
                <a:cs typeface="Poppins Medium" panose="00000600000000000000" pitchFamily="2" charset="0"/>
              </a:rPr>
              <a:t>Le </a:t>
            </a:r>
            <a:r>
              <a:rPr lang="en-US" sz="2000" b="1" dirty="0" err="1">
                <a:solidFill>
                  <a:schemeClr val="bg1"/>
                </a:solidFill>
                <a:cs typeface="Poppins Medium" panose="00000600000000000000" pitchFamily="2" charset="0"/>
              </a:rPr>
              <a:t>microcredenziali</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nell'apprendimento</a:t>
            </a:r>
            <a:r>
              <a:rPr lang="en-US" sz="2000" b="1" dirty="0">
                <a:solidFill>
                  <a:schemeClr val="bg1"/>
                </a:solidFill>
                <a:cs typeface="Poppins Medium" panose="00000600000000000000" pitchFamily="2" charset="0"/>
              </a:rPr>
              <a:t> </a:t>
            </a:r>
            <a:r>
              <a:rPr lang="en-US" sz="2000" b="1" dirty="0" err="1">
                <a:solidFill>
                  <a:schemeClr val="bg1"/>
                </a:solidFill>
                <a:cs typeface="Poppins Medium" panose="00000600000000000000" pitchFamily="2" charset="0"/>
              </a:rPr>
              <a:t>virtuale</a:t>
            </a:r>
            <a:endParaRPr lang="it-IT" sz="2000" b="1" dirty="0">
              <a:solidFill>
                <a:schemeClr val="bg1"/>
              </a:solidFill>
              <a:cs typeface="Poppins Medium" panose="00000600000000000000" pitchFamily="2" charset="0"/>
            </a:endParaRPr>
          </a:p>
        </p:txBody>
      </p:sp>
      <p:sp>
        <p:nvSpPr>
          <p:cNvPr id="19" name="Google Shape;351;p30">
            <a:extLst>
              <a:ext uri="{FF2B5EF4-FFF2-40B4-BE49-F238E27FC236}">
                <a16:creationId xmlns:a16="http://schemas.microsoft.com/office/drawing/2014/main" id="{8510FC69-D8DD-447A-8283-34F338F11634}"/>
              </a:ext>
            </a:extLst>
          </p:cNvPr>
          <p:cNvSpPr txBox="1">
            <a:spLocks/>
          </p:cNvSpPr>
          <p:nvPr/>
        </p:nvSpPr>
        <p:spPr>
          <a:xfrm>
            <a:off x="4052725" y="3742695"/>
            <a:ext cx="2327924"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None/>
            </a:pPr>
            <a:r>
              <a:rPr lang="it-IT" sz="1400" dirty="0">
                <a:latin typeface="+mj-lt"/>
                <a:ea typeface="Calibri" panose="020F0502020204030204" pitchFamily="34" charset="0"/>
                <a:cs typeface="Arial MT"/>
              </a:rPr>
              <a:t>2.1 Ruolo del </a:t>
            </a:r>
            <a:r>
              <a:rPr lang="it-IT" sz="1400" dirty="0" err="1">
                <a:latin typeface="+mj-lt"/>
                <a:ea typeface="Calibri" panose="020F0502020204030204" pitchFamily="34" charset="0"/>
                <a:cs typeface="Arial MT"/>
              </a:rPr>
              <a:t>microapprendimento</a:t>
            </a:r>
            <a:r>
              <a:rPr lang="it-IT" sz="1400" dirty="0">
                <a:latin typeface="+mj-lt"/>
                <a:ea typeface="Calibri" panose="020F0502020204030204" pitchFamily="34" charset="0"/>
                <a:cs typeface="Arial MT"/>
              </a:rPr>
              <a:t> nelle circostanze virtuali</a:t>
            </a:r>
          </a:p>
          <a:p>
            <a:pPr marL="0" indent="0">
              <a:lnSpc>
                <a:spcPct val="115000"/>
              </a:lnSpc>
              <a:spcBef>
                <a:spcPts val="0"/>
              </a:spcBef>
              <a:buNone/>
            </a:pPr>
            <a:r>
              <a:rPr lang="it-IT" sz="1400" dirty="0">
                <a:latin typeface="+mj-lt"/>
                <a:ea typeface="Calibri" panose="020F0502020204030204" pitchFamily="34" charset="0"/>
                <a:cs typeface="Arial MT"/>
              </a:rPr>
              <a:t>2.2 Insegnamento e apprendimento auto-diretto</a:t>
            </a:r>
          </a:p>
          <a:p>
            <a:pPr marL="0" indent="0">
              <a:lnSpc>
                <a:spcPct val="115000"/>
              </a:lnSpc>
              <a:spcBef>
                <a:spcPts val="0"/>
              </a:spcBef>
              <a:buNone/>
            </a:pPr>
            <a:r>
              <a:rPr lang="it-IT" sz="1400" dirty="0">
                <a:latin typeface="+mj-lt"/>
                <a:ea typeface="Calibri" panose="020F0502020204030204" pitchFamily="34" charset="0"/>
                <a:cs typeface="Arial MT"/>
              </a:rPr>
              <a:t>2.3 Applicabilità pratica del </a:t>
            </a:r>
            <a:r>
              <a:rPr lang="it-IT" sz="1400" dirty="0" err="1">
                <a:latin typeface="+mj-lt"/>
                <a:ea typeface="Calibri" panose="020F0502020204030204" pitchFamily="34" charset="0"/>
                <a:cs typeface="Arial MT"/>
              </a:rPr>
              <a:t>microapprendimento</a:t>
            </a:r>
            <a:endParaRPr lang="en-US" sz="1400" dirty="0">
              <a:latin typeface="+mj-lt"/>
              <a:ea typeface="Varela Round"/>
              <a:cs typeface="Poppins ExtraLight" panose="00000300000000000000" pitchFamily="2" charset="0"/>
              <a:sym typeface="Varela Round"/>
            </a:endParaRPr>
          </a:p>
        </p:txBody>
      </p:sp>
      <p:sp>
        <p:nvSpPr>
          <p:cNvPr id="11" name="Rettangolo con angoli arrotondati 10">
            <a:extLst>
              <a:ext uri="{FF2B5EF4-FFF2-40B4-BE49-F238E27FC236}">
                <a16:creationId xmlns:a16="http://schemas.microsoft.com/office/drawing/2014/main" id="{D56D6BA5-8719-4F5C-8A2F-7104FD5FF1D2}"/>
              </a:ext>
            </a:extLst>
          </p:cNvPr>
          <p:cNvSpPr/>
          <p:nvPr/>
        </p:nvSpPr>
        <p:spPr>
          <a:xfrm>
            <a:off x="7255344" y="2771389"/>
            <a:ext cx="2742096"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it-IT" sz="2000" b="1" dirty="0">
                <a:solidFill>
                  <a:schemeClr val="bg1"/>
                </a:solidFill>
                <a:cs typeface="Poppins Medium" panose="00000600000000000000" pitchFamily="2" charset="0"/>
              </a:rPr>
              <a:t>Valutare e certificare l'apprendimento</a:t>
            </a:r>
          </a:p>
        </p:txBody>
      </p:sp>
      <p:sp>
        <p:nvSpPr>
          <p:cNvPr id="20" name="Google Shape;351;p30">
            <a:extLst>
              <a:ext uri="{FF2B5EF4-FFF2-40B4-BE49-F238E27FC236}">
                <a16:creationId xmlns:a16="http://schemas.microsoft.com/office/drawing/2014/main" id="{878B0F36-B7B8-44E4-968B-1F1B4B1638B0}"/>
              </a:ext>
            </a:extLst>
          </p:cNvPr>
          <p:cNvSpPr txBox="1">
            <a:spLocks/>
          </p:cNvSpPr>
          <p:nvPr/>
        </p:nvSpPr>
        <p:spPr>
          <a:xfrm>
            <a:off x="7375344" y="3744663"/>
            <a:ext cx="2327924"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spcBef>
                <a:spcPts val="0"/>
              </a:spcBef>
              <a:buNone/>
            </a:pPr>
            <a:r>
              <a:rPr lang="it-IT" sz="1400" dirty="0">
                <a:latin typeface="+mj-lt"/>
                <a:ea typeface="Calibri" panose="020F0502020204030204" pitchFamily="34" charset="0"/>
                <a:cs typeface="Arial MT"/>
              </a:rPr>
              <a:t>3.1 Formato delle micro-credenziali</a:t>
            </a:r>
          </a:p>
          <a:p>
            <a:pPr marL="0" indent="0">
              <a:lnSpc>
                <a:spcPct val="115000"/>
              </a:lnSpc>
              <a:spcBef>
                <a:spcPts val="0"/>
              </a:spcBef>
              <a:buNone/>
            </a:pPr>
            <a:r>
              <a:rPr lang="it-IT" sz="1400" dirty="0">
                <a:latin typeface="+mj-lt"/>
                <a:ea typeface="Calibri" panose="020F0502020204030204" pitchFamily="34" charset="0"/>
                <a:cs typeface="Arial MT"/>
              </a:rPr>
              <a:t>3.2 Sviluppare un corso in piccole parti</a:t>
            </a:r>
          </a:p>
          <a:p>
            <a:pPr marL="0" indent="0">
              <a:lnSpc>
                <a:spcPct val="115000"/>
              </a:lnSpc>
              <a:spcBef>
                <a:spcPts val="0"/>
              </a:spcBef>
              <a:buNone/>
            </a:pPr>
            <a:r>
              <a:rPr lang="it-IT" sz="1400" dirty="0">
                <a:latin typeface="+mj-lt"/>
                <a:ea typeface="Calibri" panose="020F0502020204030204" pitchFamily="34" charset="0"/>
                <a:cs typeface="Arial MT"/>
              </a:rPr>
              <a:t>3.3 Stabilire le certificazioni</a:t>
            </a:r>
            <a:endParaRPr lang="en-US" sz="1400" dirty="0">
              <a:latin typeface="+mj-lt"/>
              <a:ea typeface="Varela Round"/>
              <a:cs typeface="Poppins ExtraLight" panose="00000300000000000000" pitchFamily="2" charset="0"/>
              <a:sym typeface="Varela Round"/>
            </a:endParaRPr>
          </a:p>
        </p:txBody>
      </p:sp>
      <p:cxnSp>
        <p:nvCxnSpPr>
          <p:cNvPr id="26" name="Google Shape;334;p29">
            <a:extLst>
              <a:ext uri="{FF2B5EF4-FFF2-40B4-BE49-F238E27FC236}">
                <a16:creationId xmlns:a16="http://schemas.microsoft.com/office/drawing/2014/main" id="{62066684-B0AA-4360-A29C-784BB661AD59}"/>
              </a:ext>
            </a:extLst>
          </p:cNvPr>
          <p:cNvCxnSpPr>
            <a:cxnSpLocks noChangeAspect="1"/>
          </p:cNvCxnSpPr>
          <p:nvPr/>
        </p:nvCxnSpPr>
        <p:spPr>
          <a:xfrm>
            <a:off x="528320" y="3631149"/>
            <a:ext cx="9469120" cy="0"/>
          </a:xfrm>
          <a:prstGeom prst="straightConnector1">
            <a:avLst/>
          </a:prstGeom>
          <a:noFill/>
          <a:ln w="9525" cap="flat" cmpd="sng">
            <a:solidFill>
              <a:srgbClr val="0AA14A"/>
            </a:solidFill>
            <a:prstDash val="dash"/>
            <a:round/>
            <a:headEnd type="none" w="med" len="med"/>
            <a:tailEnd type="none" w="med" len="med"/>
          </a:ln>
        </p:spPr>
      </p:cxnSp>
      <p:grpSp>
        <p:nvGrpSpPr>
          <p:cNvPr id="27" name="Gruppo 26">
            <a:extLst>
              <a:ext uri="{FF2B5EF4-FFF2-40B4-BE49-F238E27FC236}">
                <a16:creationId xmlns:a16="http://schemas.microsoft.com/office/drawing/2014/main" id="{E0E3DB7B-7D91-423C-8D87-95998EE7F09C}"/>
              </a:ext>
            </a:extLst>
          </p:cNvPr>
          <p:cNvGrpSpPr>
            <a:grpSpLocks noChangeAspect="1"/>
          </p:cNvGrpSpPr>
          <p:nvPr/>
        </p:nvGrpSpPr>
        <p:grpSpPr>
          <a:xfrm>
            <a:off x="10207680" y="3008972"/>
            <a:ext cx="1440000" cy="1022400"/>
            <a:chOff x="6955701" y="2238940"/>
            <a:chExt cx="3578490" cy="2551227"/>
          </a:xfrm>
        </p:grpSpPr>
        <p:sp>
          <p:nvSpPr>
            <p:cNvPr id="28" name="Figura a mano libera: forma 27">
              <a:extLst>
                <a:ext uri="{FF2B5EF4-FFF2-40B4-BE49-F238E27FC236}">
                  <a16:creationId xmlns:a16="http://schemas.microsoft.com/office/drawing/2014/main" id="{4F14B508-1702-41F8-801E-E986334467CD}"/>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9" name="Figura a mano libera: forma 28">
              <a:extLst>
                <a:ext uri="{FF2B5EF4-FFF2-40B4-BE49-F238E27FC236}">
                  <a16:creationId xmlns:a16="http://schemas.microsoft.com/office/drawing/2014/main" id="{84946906-C07F-41C3-8D11-2AF0B79C6C1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0" name="Figura a mano libera: forma 29">
              <a:extLst>
                <a:ext uri="{FF2B5EF4-FFF2-40B4-BE49-F238E27FC236}">
                  <a16:creationId xmlns:a16="http://schemas.microsoft.com/office/drawing/2014/main" id="{B2A8D8A1-291C-414D-B501-861A27F5CA2E}"/>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1" name="Figura a mano libera: forma 30">
              <a:extLst>
                <a:ext uri="{FF2B5EF4-FFF2-40B4-BE49-F238E27FC236}">
                  <a16:creationId xmlns:a16="http://schemas.microsoft.com/office/drawing/2014/main" id="{E1722E1E-E066-41DB-A11D-AC51CEF8C79C}"/>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2" name="Figura a mano libera: forma 31">
              <a:extLst>
                <a:ext uri="{FF2B5EF4-FFF2-40B4-BE49-F238E27FC236}">
                  <a16:creationId xmlns:a16="http://schemas.microsoft.com/office/drawing/2014/main" id="{7F14546E-62E2-41C2-920E-0DFB095C05B1}"/>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3" name="Figura a mano libera: forma 32">
              <a:extLst>
                <a:ext uri="{FF2B5EF4-FFF2-40B4-BE49-F238E27FC236}">
                  <a16:creationId xmlns:a16="http://schemas.microsoft.com/office/drawing/2014/main" id="{8E75B958-B361-4452-899D-A9DA2D177058}"/>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4" name="Figura a mano libera: forma 33">
              <a:extLst>
                <a:ext uri="{FF2B5EF4-FFF2-40B4-BE49-F238E27FC236}">
                  <a16:creationId xmlns:a16="http://schemas.microsoft.com/office/drawing/2014/main" id="{3F39B2EE-63FE-4E5F-9B5C-E5A24506EA79}"/>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5" name="Figura a mano libera: forma 34">
              <a:extLst>
                <a:ext uri="{FF2B5EF4-FFF2-40B4-BE49-F238E27FC236}">
                  <a16:creationId xmlns:a16="http://schemas.microsoft.com/office/drawing/2014/main" id="{B5EEC9C5-029C-48F4-A4BA-07EEF0ADCE5F}"/>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DB9C5B6A-8498-4076-80BE-E1424DE63B0D}"/>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3DFD5039-2937-4843-94F6-D2CF11DBEED3}"/>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E107A39B-7888-4392-9E7F-EE8C0F85F8C4}"/>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95109105-D050-444F-BD8F-DDE69FCED1DD}"/>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1A6ED3E3-9EEF-4CF8-A441-64E477B999CC}"/>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16534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Google Shape;334;p29">
            <a:extLst>
              <a:ext uri="{FF2B5EF4-FFF2-40B4-BE49-F238E27FC236}">
                <a16:creationId xmlns:a16="http://schemas.microsoft.com/office/drawing/2014/main" id="{F8EAA40C-2FC5-4206-8B39-29B579CF9E93}"/>
              </a:ext>
            </a:extLst>
          </p:cNvPr>
          <p:cNvCxnSpPr>
            <a:cxnSpLocks noChangeAspect="1"/>
          </p:cNvCxnSpPr>
          <p:nvPr/>
        </p:nvCxnSpPr>
        <p:spPr>
          <a:xfrm>
            <a:off x="8937523" y="3631149"/>
            <a:ext cx="1058564" cy="0"/>
          </a:xfrm>
          <a:prstGeom prst="straightConnector1">
            <a:avLst/>
          </a:prstGeom>
          <a:noFill/>
          <a:ln w="9525" cap="flat" cmpd="sng">
            <a:solidFill>
              <a:srgbClr val="0AA14A"/>
            </a:solidFill>
            <a:prstDash val="dash"/>
            <a:round/>
            <a:headEnd type="none" w="med" len="med"/>
            <a:tailEnd type="none" w="med" len="med"/>
          </a:ln>
        </p:spPr>
      </p:cxnSp>
      <p:sp>
        <p:nvSpPr>
          <p:cNvPr id="20" name="Google Shape;535;p42">
            <a:extLst>
              <a:ext uri="{FF2B5EF4-FFF2-40B4-BE49-F238E27FC236}">
                <a16:creationId xmlns:a16="http://schemas.microsoft.com/office/drawing/2014/main" id="{AE97FEC2-4A1B-4F1D-9BE9-58339FD29127}"/>
              </a:ext>
            </a:extLst>
          </p:cNvPr>
          <p:cNvSpPr txBox="1">
            <a:spLocks/>
          </p:cNvSpPr>
          <p:nvPr/>
        </p:nvSpPr>
        <p:spPr>
          <a:xfrm>
            <a:off x="5506551" y="5910839"/>
            <a:ext cx="469800" cy="391500"/>
          </a:xfrm>
          <a:prstGeom prst="rect">
            <a:avLst/>
          </a:prstGeom>
        </p:spPr>
        <p:txBody>
          <a:bodyPr spcFirstLastPara="1" wrap="square" lIns="91425" tIns="91425" rIns="91425" bIns="91425" anchor="t" anchorCtr="0">
            <a:no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p>
          <a:p>
            <a:pPr algn="ctr"/>
            <a:endParaRPr lang="en-GB" dirty="0"/>
          </a:p>
        </p:txBody>
      </p:sp>
      <p:sp>
        <p:nvSpPr>
          <p:cNvPr id="21" name="Google Shape;536;p42">
            <a:extLst>
              <a:ext uri="{FF2B5EF4-FFF2-40B4-BE49-F238E27FC236}">
                <a16:creationId xmlns:a16="http://schemas.microsoft.com/office/drawing/2014/main" id="{0552E255-CDC8-4241-A53C-8D6B695529F7}"/>
              </a:ext>
            </a:extLst>
          </p:cNvPr>
          <p:cNvSpPr/>
          <p:nvPr/>
        </p:nvSpPr>
        <p:spPr>
          <a:xfrm>
            <a:off x="834888" y="2314788"/>
            <a:ext cx="4254225" cy="1393118"/>
          </a:xfrm>
          <a:prstGeom prst="rect">
            <a:avLst/>
          </a:prstGeom>
          <a:noFill/>
          <a:ln w="9525" cap="flat" cmpd="sng">
            <a:solidFill>
              <a:srgbClr val="0AA14A"/>
            </a:solidFill>
            <a:prstDash val="dash"/>
            <a:round/>
            <a:headEnd type="none" w="sm" len="sm"/>
            <a:tailEnd type="none" w="sm" len="sm"/>
          </a:ln>
        </p:spPr>
        <p:txBody>
          <a:bodyPr spcFirstLastPara="1" wrap="square" lIns="91425" tIns="91425" rIns="1371600" bIns="91425" anchor="t" anchorCtr="0">
            <a:noAutofit/>
          </a:bodyPr>
          <a:lstStyle/>
          <a:p>
            <a:pPr lvl="0"/>
            <a:r>
              <a:rPr lang="it-IT" sz="2000" b="1" dirty="0">
                <a:solidFill>
                  <a:schemeClr val="dk1"/>
                </a:solidFill>
                <a:ea typeface="Varela Round"/>
                <a:cs typeface="Varela Round"/>
                <a:sym typeface="Varela Round"/>
              </a:rPr>
              <a:t>Tempo e area limitati</a:t>
            </a:r>
          </a:p>
          <a:p>
            <a:pPr lvl="0"/>
            <a:r>
              <a:rPr lang="it-IT" sz="1600" dirty="0">
                <a:solidFill>
                  <a:schemeClr val="dk1"/>
                </a:solidFill>
                <a:ea typeface="Varela Round"/>
                <a:cs typeface="Varela Round"/>
                <a:sym typeface="Varela Round"/>
              </a:rPr>
              <a:t>si riferisce all'apprendimento condivisibile in un arco di tempo limitato e/o in un'area specifica</a:t>
            </a:r>
            <a:endParaRPr lang="en-GB" altLang="ko-KR" sz="1200" dirty="0">
              <a:solidFill>
                <a:prstClr val="black"/>
              </a:solidFill>
              <a:latin typeface="Calibri Light" panose="020F0302020204030204"/>
              <a:cs typeface="Poppins ExtraLight" panose="00000300000000000000" pitchFamily="2" charset="0"/>
              <a:sym typeface="Varela Round"/>
            </a:endParaRPr>
          </a:p>
        </p:txBody>
      </p:sp>
      <p:sp>
        <p:nvSpPr>
          <p:cNvPr id="22" name="Google Shape;537;p42">
            <a:extLst>
              <a:ext uri="{FF2B5EF4-FFF2-40B4-BE49-F238E27FC236}">
                <a16:creationId xmlns:a16="http://schemas.microsoft.com/office/drawing/2014/main" id="{2684FE20-494A-4234-92BC-80D6F9C81166}"/>
              </a:ext>
            </a:extLst>
          </p:cNvPr>
          <p:cNvSpPr/>
          <p:nvPr/>
        </p:nvSpPr>
        <p:spPr>
          <a:xfrm>
            <a:off x="5230174" y="2313992"/>
            <a:ext cx="4550118" cy="1393914"/>
          </a:xfrm>
          <a:prstGeom prst="rect">
            <a:avLst/>
          </a:prstGeom>
          <a:noFill/>
          <a:ln w="9525" cap="flat" cmpd="sng">
            <a:solidFill>
              <a:srgbClr val="0AA14A"/>
            </a:solidFill>
            <a:prstDash val="dash"/>
            <a:round/>
            <a:headEnd type="none" w="sm" len="sm"/>
            <a:tailEnd type="none" w="sm" len="sm"/>
          </a:ln>
        </p:spPr>
        <p:txBody>
          <a:bodyPr spcFirstLastPara="1" wrap="square" lIns="1371600" tIns="91425" rIns="91425" bIns="91425" anchor="t" anchorCtr="0">
            <a:noAutofit/>
          </a:bodyPr>
          <a:lstStyle/>
          <a:p>
            <a:pPr lvl="0" algn="r">
              <a:buClr>
                <a:schemeClr val="dk1"/>
              </a:buClr>
              <a:buSzPts val="1100"/>
            </a:pPr>
            <a:r>
              <a:rPr lang="it-IT" sz="2000" b="1" dirty="0">
                <a:solidFill>
                  <a:schemeClr val="dk1"/>
                </a:solidFill>
                <a:ea typeface="Varela Round"/>
                <a:cs typeface="Varela Round"/>
                <a:sym typeface="Varela Round"/>
              </a:rPr>
              <a:t>Impilabili nel tempo</a:t>
            </a:r>
          </a:p>
          <a:p>
            <a:pPr lvl="0" algn="r">
              <a:buClr>
                <a:schemeClr val="dk1"/>
              </a:buClr>
              <a:buSzPts val="1100"/>
            </a:pPr>
            <a:r>
              <a:rPr lang="it-IT" sz="1600" dirty="0">
                <a:solidFill>
                  <a:schemeClr val="dk1"/>
                </a:solidFill>
                <a:ea typeface="Varela Round"/>
                <a:cs typeface="Varela Round"/>
                <a:sym typeface="Varela Round"/>
              </a:rPr>
              <a:t>possono costituire un'aggiunta affidabile e trasparente alle qualifiche formali, aggiungendosi alle carriere di apprendimento individuali</a:t>
            </a:r>
            <a:endParaRPr lang="en-US" altLang="ko-KR" sz="1200" dirty="0">
              <a:solidFill>
                <a:prstClr val="black"/>
              </a:solidFill>
              <a:latin typeface="Calibri Light" panose="020F0302020204030204"/>
              <a:cs typeface="Poppins ExtraLight" panose="00000300000000000000" pitchFamily="2" charset="0"/>
            </a:endParaRPr>
          </a:p>
        </p:txBody>
      </p:sp>
      <p:sp>
        <p:nvSpPr>
          <p:cNvPr id="23" name="Google Shape;538;p42">
            <a:extLst>
              <a:ext uri="{FF2B5EF4-FFF2-40B4-BE49-F238E27FC236}">
                <a16:creationId xmlns:a16="http://schemas.microsoft.com/office/drawing/2014/main" id="{C3E76256-EFFC-424A-8F27-6FBAD351A852}"/>
              </a:ext>
            </a:extLst>
          </p:cNvPr>
          <p:cNvSpPr/>
          <p:nvPr/>
        </p:nvSpPr>
        <p:spPr>
          <a:xfrm>
            <a:off x="834888" y="3864916"/>
            <a:ext cx="4254226" cy="1574508"/>
          </a:xfrm>
          <a:prstGeom prst="rect">
            <a:avLst/>
          </a:prstGeom>
          <a:noFill/>
          <a:ln w="9525" cap="flat" cmpd="sng">
            <a:solidFill>
              <a:srgbClr val="0AA14A"/>
            </a:solidFill>
            <a:prstDash val="dash"/>
            <a:round/>
            <a:headEnd type="none" w="sm" len="sm"/>
            <a:tailEnd type="none" w="sm" len="sm"/>
          </a:ln>
        </p:spPr>
        <p:txBody>
          <a:bodyPr spcFirstLastPara="1" wrap="square" lIns="91425" tIns="0" rIns="1371600" bIns="91425" anchor="t" anchorCtr="0">
            <a:noAutofit/>
          </a:bodyPr>
          <a:lstStyle/>
          <a:p>
            <a:pPr>
              <a:lnSpc>
                <a:spcPct val="120000"/>
              </a:lnSpc>
              <a:buClr>
                <a:schemeClr val="dk1"/>
              </a:buClr>
              <a:buSzPts val="1100"/>
            </a:pPr>
            <a:r>
              <a:rPr lang="it-IT" sz="2000" b="1" dirty="0">
                <a:solidFill>
                  <a:schemeClr val="dk1"/>
                </a:solidFill>
                <a:ea typeface="Varela Round"/>
                <a:cs typeface="Varela Round"/>
                <a:sym typeface="Varela Round"/>
              </a:rPr>
              <a:t>Piccolo e flessibile </a:t>
            </a:r>
          </a:p>
          <a:p>
            <a:pPr>
              <a:lnSpc>
                <a:spcPct val="120000"/>
              </a:lnSpc>
              <a:buClr>
                <a:schemeClr val="dk1"/>
              </a:buClr>
              <a:buSzPts val="1100"/>
            </a:pPr>
            <a:r>
              <a:rPr lang="it-IT" sz="1600" dirty="0">
                <a:solidFill>
                  <a:schemeClr val="dk1"/>
                </a:solidFill>
                <a:ea typeface="Varela Round"/>
                <a:cs typeface="Varela Round"/>
                <a:sym typeface="Varela Round"/>
              </a:rPr>
              <a:t>dimensioni e focus limitati, quindi più flessibile per le esigenze del mercato del lavoro e il riconoscimento delle competenze</a:t>
            </a:r>
            <a:endParaRPr lang="en-GB" altLang="ko-KR" sz="1200" dirty="0">
              <a:solidFill>
                <a:prstClr val="black"/>
              </a:solidFill>
              <a:latin typeface="Calibri Light" panose="020F0302020204030204"/>
              <a:cs typeface="Poppins ExtraLight" panose="00000300000000000000" pitchFamily="2" charset="0"/>
            </a:endParaRPr>
          </a:p>
        </p:txBody>
      </p:sp>
      <p:sp>
        <p:nvSpPr>
          <p:cNvPr id="24" name="Google Shape;539;p42">
            <a:extLst>
              <a:ext uri="{FF2B5EF4-FFF2-40B4-BE49-F238E27FC236}">
                <a16:creationId xmlns:a16="http://schemas.microsoft.com/office/drawing/2014/main" id="{98AD8A48-F95F-4FC4-8EC5-3276C3FA5CDD}"/>
              </a:ext>
            </a:extLst>
          </p:cNvPr>
          <p:cNvSpPr/>
          <p:nvPr/>
        </p:nvSpPr>
        <p:spPr>
          <a:xfrm>
            <a:off x="5230172" y="3864916"/>
            <a:ext cx="4550118" cy="1574503"/>
          </a:xfrm>
          <a:prstGeom prst="rect">
            <a:avLst/>
          </a:prstGeom>
          <a:noFill/>
          <a:ln w="9525" cap="flat" cmpd="sng">
            <a:solidFill>
              <a:srgbClr val="0AA14A"/>
            </a:solidFill>
            <a:prstDash val="dash"/>
            <a:round/>
            <a:headEnd type="none" w="sm" len="sm"/>
            <a:tailEnd type="none" w="sm" len="sm"/>
          </a:ln>
        </p:spPr>
        <p:txBody>
          <a:bodyPr spcFirstLastPara="1" wrap="square" lIns="1371600" tIns="0" rIns="91425" bIns="91425" anchor="t" anchorCtr="0">
            <a:noAutofit/>
          </a:bodyPr>
          <a:lstStyle/>
          <a:p>
            <a:pPr algn="r">
              <a:lnSpc>
                <a:spcPct val="120000"/>
              </a:lnSpc>
              <a:buClr>
                <a:schemeClr val="dk1"/>
              </a:buClr>
              <a:buSzPts val="1100"/>
            </a:pPr>
            <a:r>
              <a:rPr lang="it-IT" sz="2000" b="1" dirty="0">
                <a:solidFill>
                  <a:schemeClr val="dk1"/>
                </a:solidFill>
                <a:ea typeface="Varela Round"/>
                <a:cs typeface="Varela Round"/>
                <a:sym typeface="Varela Round"/>
              </a:rPr>
              <a:t>Digitale e internazionale</a:t>
            </a:r>
          </a:p>
          <a:p>
            <a:pPr algn="r">
              <a:lnSpc>
                <a:spcPct val="120000"/>
              </a:lnSpc>
              <a:buClr>
                <a:schemeClr val="dk1"/>
              </a:buClr>
              <a:buSzPts val="1100"/>
            </a:pPr>
            <a:r>
              <a:rPr lang="it-IT" sz="1600" dirty="0">
                <a:solidFill>
                  <a:schemeClr val="dk1"/>
                </a:solidFill>
                <a:ea typeface="Varela Round"/>
                <a:cs typeface="Varela Round"/>
                <a:sym typeface="Varela Round"/>
              </a:rPr>
              <a:t>frequentemente consegnati e registrati in forma digitale o ibrida e a livello internazionale per un </a:t>
            </a:r>
            <a:r>
              <a:rPr lang="it-IT" sz="1600" dirty="0" err="1">
                <a:solidFill>
                  <a:schemeClr val="dk1"/>
                </a:solidFill>
                <a:ea typeface="Varela Round"/>
                <a:cs typeface="Varela Round"/>
                <a:sym typeface="Varela Round"/>
              </a:rPr>
              <a:t>accessopiù</a:t>
            </a:r>
            <a:r>
              <a:rPr lang="it-IT" sz="1600" dirty="0">
                <a:solidFill>
                  <a:schemeClr val="dk1"/>
                </a:solidFill>
                <a:ea typeface="Varela Round"/>
                <a:cs typeface="Varela Round"/>
                <a:sym typeface="Varela Round"/>
              </a:rPr>
              <a:t> ampio</a:t>
            </a:r>
          </a:p>
        </p:txBody>
      </p:sp>
      <p:sp>
        <p:nvSpPr>
          <p:cNvPr id="25" name="Google Shape;540;p42">
            <a:extLst>
              <a:ext uri="{FF2B5EF4-FFF2-40B4-BE49-F238E27FC236}">
                <a16:creationId xmlns:a16="http://schemas.microsoft.com/office/drawing/2014/main" id="{0F819ADC-6DF8-41ED-ACF7-E45822ABCB44}"/>
              </a:ext>
            </a:extLst>
          </p:cNvPr>
          <p:cNvSpPr/>
          <p:nvPr/>
        </p:nvSpPr>
        <p:spPr>
          <a:xfrm>
            <a:off x="4116984" y="2748068"/>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7" name="Google Shape;541;p42">
            <a:extLst>
              <a:ext uri="{FF2B5EF4-FFF2-40B4-BE49-F238E27FC236}">
                <a16:creationId xmlns:a16="http://schemas.microsoft.com/office/drawing/2014/main" id="{D49826D5-2CDC-4EE1-AC75-87B9C2785CE3}"/>
              </a:ext>
            </a:extLst>
          </p:cNvPr>
          <p:cNvSpPr/>
          <p:nvPr/>
        </p:nvSpPr>
        <p:spPr>
          <a:xfrm rot="5400000">
            <a:off x="4254513" y="2727196"/>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8" name="Google Shape;542;p42">
            <a:extLst>
              <a:ext uri="{FF2B5EF4-FFF2-40B4-BE49-F238E27FC236}">
                <a16:creationId xmlns:a16="http://schemas.microsoft.com/office/drawing/2014/main" id="{66236855-DF07-4B95-854A-7ECD426FE12D}"/>
              </a:ext>
            </a:extLst>
          </p:cNvPr>
          <p:cNvSpPr/>
          <p:nvPr/>
        </p:nvSpPr>
        <p:spPr>
          <a:xfrm rot="10800000">
            <a:off x="4270262" y="2884879"/>
            <a:ext cx="1961100" cy="1961100"/>
          </a:xfrm>
          <a:prstGeom prst="pie">
            <a:avLst>
              <a:gd name="adj1" fmla="val 10788866"/>
              <a:gd name="adj2" fmla="val 16200000"/>
            </a:avLst>
          </a:prstGeom>
          <a:solidFill>
            <a:srgbClr val="0AA1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29" name="Google Shape;543;p42">
            <a:extLst>
              <a:ext uri="{FF2B5EF4-FFF2-40B4-BE49-F238E27FC236}">
                <a16:creationId xmlns:a16="http://schemas.microsoft.com/office/drawing/2014/main" id="{E609437D-304B-4182-BE79-1D0250638F42}"/>
              </a:ext>
            </a:extLst>
          </p:cNvPr>
          <p:cNvSpPr/>
          <p:nvPr/>
        </p:nvSpPr>
        <p:spPr>
          <a:xfrm rot="-5400000">
            <a:off x="4105554" y="2884879"/>
            <a:ext cx="1961100" cy="1961100"/>
          </a:xfrm>
          <a:prstGeom prst="pie">
            <a:avLst>
              <a:gd name="adj1" fmla="val 10788866"/>
              <a:gd name="adj2" fmla="val 16200000"/>
            </a:avLst>
          </a:prstGeom>
          <a:no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lang="en-GB"/>
          </a:p>
        </p:txBody>
      </p:sp>
      <p:sp>
        <p:nvSpPr>
          <p:cNvPr id="30" name="Google Shape;544;p42">
            <a:extLst>
              <a:ext uri="{FF2B5EF4-FFF2-40B4-BE49-F238E27FC236}">
                <a16:creationId xmlns:a16="http://schemas.microsoft.com/office/drawing/2014/main" id="{B0D2C5CA-4DF3-46DA-BF83-C9F8BC01DF20}"/>
              </a:ext>
            </a:extLst>
          </p:cNvPr>
          <p:cNvSpPr/>
          <p:nvPr/>
        </p:nvSpPr>
        <p:spPr>
          <a:xfrm>
            <a:off x="4560847" y="2979222"/>
            <a:ext cx="360000" cy="360000"/>
          </a:xfrm>
          <a:prstGeom prst="rect">
            <a:avLst/>
          </a:prstGeom>
        </p:spPr>
        <p:txBody>
          <a:bodyPr>
            <a:prstTxWarp prst="textPlain">
              <a:avLst/>
            </a:prstTxWarp>
          </a:bodyPr>
          <a:lstStyle/>
          <a:p>
            <a:pPr lvl="0" algn="ctr"/>
            <a:r>
              <a:rPr lang="en-GB" sz="1400" b="1" dirty="0">
                <a:solidFill>
                  <a:schemeClr val="lt1"/>
                </a:solidFill>
                <a:latin typeface="+mj-lt"/>
              </a:rPr>
              <a:t>A</a:t>
            </a:r>
            <a:endParaRPr lang="en-GB" sz="1400" b="1" i="0" dirty="0">
              <a:ln>
                <a:noFill/>
              </a:ln>
              <a:solidFill>
                <a:schemeClr val="lt1"/>
              </a:solidFill>
              <a:latin typeface="+mj-lt"/>
            </a:endParaRPr>
          </a:p>
        </p:txBody>
      </p:sp>
      <p:sp>
        <p:nvSpPr>
          <p:cNvPr id="31" name="Google Shape;545;p42">
            <a:extLst>
              <a:ext uri="{FF2B5EF4-FFF2-40B4-BE49-F238E27FC236}">
                <a16:creationId xmlns:a16="http://schemas.microsoft.com/office/drawing/2014/main" id="{73CCFACB-9645-4956-984D-67751D76BDAF}"/>
              </a:ext>
            </a:extLst>
          </p:cNvPr>
          <p:cNvSpPr/>
          <p:nvPr/>
        </p:nvSpPr>
        <p:spPr>
          <a:xfrm>
            <a:off x="5384851" y="2985485"/>
            <a:ext cx="360000" cy="358770"/>
          </a:xfrm>
          <a:prstGeom prst="rect">
            <a:avLst/>
          </a:prstGeom>
        </p:spPr>
        <p:txBody>
          <a:bodyPr>
            <a:prstTxWarp prst="textPlain">
              <a:avLst/>
            </a:prstTxWarp>
          </a:bodyPr>
          <a:lstStyle/>
          <a:p>
            <a:pPr lvl="0" algn="ctr"/>
            <a:r>
              <a:rPr lang="en-GB" b="1" i="0" dirty="0">
                <a:ln>
                  <a:noFill/>
                </a:ln>
                <a:latin typeface="+mj-lt"/>
              </a:rPr>
              <a:t>B</a:t>
            </a:r>
          </a:p>
        </p:txBody>
      </p:sp>
      <p:sp>
        <p:nvSpPr>
          <p:cNvPr id="32" name="Google Shape;546;p42">
            <a:extLst>
              <a:ext uri="{FF2B5EF4-FFF2-40B4-BE49-F238E27FC236}">
                <a16:creationId xmlns:a16="http://schemas.microsoft.com/office/drawing/2014/main" id="{6E6A6C44-CEA3-4E01-879D-244696752F81}"/>
              </a:ext>
            </a:extLst>
          </p:cNvPr>
          <p:cNvSpPr/>
          <p:nvPr/>
        </p:nvSpPr>
        <p:spPr>
          <a:xfrm>
            <a:off x="4560847" y="3876855"/>
            <a:ext cx="360000" cy="360000"/>
          </a:xfrm>
          <a:prstGeom prst="rect">
            <a:avLst/>
          </a:prstGeom>
        </p:spPr>
        <p:txBody>
          <a:bodyPr>
            <a:prstTxWarp prst="textPlain">
              <a:avLst/>
            </a:prstTxWarp>
          </a:bodyPr>
          <a:lstStyle/>
          <a:p>
            <a:pPr lvl="0" algn="ctr"/>
            <a:r>
              <a:rPr lang="en-GB" b="1" i="0" dirty="0">
                <a:ln>
                  <a:noFill/>
                </a:ln>
                <a:latin typeface="+mj-lt"/>
              </a:rPr>
              <a:t>C</a:t>
            </a:r>
          </a:p>
        </p:txBody>
      </p:sp>
      <p:sp>
        <p:nvSpPr>
          <p:cNvPr id="33" name="Google Shape;547;p42">
            <a:extLst>
              <a:ext uri="{FF2B5EF4-FFF2-40B4-BE49-F238E27FC236}">
                <a16:creationId xmlns:a16="http://schemas.microsoft.com/office/drawing/2014/main" id="{9A4050EB-F97A-4448-9AB8-67FDC5CC42A6}"/>
              </a:ext>
            </a:extLst>
          </p:cNvPr>
          <p:cNvSpPr/>
          <p:nvPr/>
        </p:nvSpPr>
        <p:spPr>
          <a:xfrm>
            <a:off x="5384851" y="3883118"/>
            <a:ext cx="360000" cy="358770"/>
          </a:xfrm>
          <a:prstGeom prst="rect">
            <a:avLst/>
          </a:prstGeom>
        </p:spPr>
        <p:txBody>
          <a:bodyPr>
            <a:prstTxWarp prst="textPlain">
              <a:avLst/>
            </a:prstTxWarp>
          </a:bodyPr>
          <a:lstStyle/>
          <a:p>
            <a:pPr lvl="0" algn="ctr"/>
            <a:r>
              <a:rPr lang="en-GB" b="1" i="0" dirty="0">
                <a:ln>
                  <a:noFill/>
                </a:ln>
                <a:solidFill>
                  <a:schemeClr val="lt1"/>
                </a:solidFill>
                <a:latin typeface="+mj-lt"/>
              </a:rPr>
              <a:t>D</a:t>
            </a:r>
          </a:p>
        </p:txBody>
      </p:sp>
      <p:sp>
        <p:nvSpPr>
          <p:cNvPr id="19" name="Rettangolo con angoli arrotondati 18">
            <a:extLst>
              <a:ext uri="{FF2B5EF4-FFF2-40B4-BE49-F238E27FC236}">
                <a16:creationId xmlns:a16="http://schemas.microsoft.com/office/drawing/2014/main" id="{35205F04-7CF5-4352-8CD0-F5896BEA4676}"/>
              </a:ext>
            </a:extLst>
          </p:cNvPr>
          <p:cNvSpPr/>
          <p:nvPr/>
        </p:nvSpPr>
        <p:spPr>
          <a:xfrm>
            <a:off x="451029" y="669816"/>
            <a:ext cx="4638084"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a:lnSpc>
                <a:spcPts val="1800"/>
              </a:lnSpc>
            </a:pPr>
            <a:r>
              <a:rPr lang="it-IT" sz="2000" b="1" dirty="0">
                <a:solidFill>
                  <a:schemeClr val="bg1"/>
                </a:solidFill>
                <a:cs typeface="Poppins Medium" panose="00000600000000000000" pitchFamily="2" charset="0"/>
              </a:rPr>
              <a:t>Introduzione alle </a:t>
            </a:r>
            <a:r>
              <a:rPr lang="it-IT" sz="2000" b="1" dirty="0" err="1">
                <a:solidFill>
                  <a:schemeClr val="bg1"/>
                </a:solidFill>
                <a:cs typeface="Poppins Medium" panose="00000600000000000000" pitchFamily="2" charset="0"/>
              </a:rPr>
              <a:t>microcredenziali</a:t>
            </a:r>
            <a:endParaRPr lang="it-IT" sz="2000" b="1" dirty="0">
              <a:solidFill>
                <a:schemeClr val="bg1"/>
              </a:solidFill>
              <a:cs typeface="Poppins Medium" panose="00000600000000000000" pitchFamily="2" charset="0"/>
            </a:endParaRPr>
          </a:p>
        </p:txBody>
      </p:sp>
      <p:grpSp>
        <p:nvGrpSpPr>
          <p:cNvPr id="35" name="Gruppo 34">
            <a:extLst>
              <a:ext uri="{FF2B5EF4-FFF2-40B4-BE49-F238E27FC236}">
                <a16:creationId xmlns:a16="http://schemas.microsoft.com/office/drawing/2014/main" id="{165FD1AC-5395-4658-8141-30E3F0D8FFE7}"/>
              </a:ext>
            </a:extLst>
          </p:cNvPr>
          <p:cNvGrpSpPr>
            <a:grpSpLocks noChangeAspect="1"/>
          </p:cNvGrpSpPr>
          <p:nvPr/>
        </p:nvGrpSpPr>
        <p:grpSpPr>
          <a:xfrm>
            <a:off x="10207680" y="3008972"/>
            <a:ext cx="1440000" cy="1022400"/>
            <a:chOff x="6955701" y="2238940"/>
            <a:chExt cx="3578490" cy="2551227"/>
          </a:xfrm>
        </p:grpSpPr>
        <p:sp>
          <p:nvSpPr>
            <p:cNvPr id="36" name="Figura a mano libera: forma 35">
              <a:extLst>
                <a:ext uri="{FF2B5EF4-FFF2-40B4-BE49-F238E27FC236}">
                  <a16:creationId xmlns:a16="http://schemas.microsoft.com/office/drawing/2014/main" id="{CF5CD5A5-F64B-4A30-953D-AEFD6836ECD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7510A8C8-AAAF-4FB0-A7BF-B7611C290524}"/>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95671BDE-725E-4000-98FD-A66685935503}"/>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E2A4D11D-E80E-41ED-B993-376482AA3067}"/>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B1AC078-0CA1-4EA1-88C7-D9915AA80FA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70EACF5D-156D-4D84-84DD-32973197ABAB}"/>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E1C22516-C7D7-4C0C-8CDF-F45B83968967}"/>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D10C1EF6-41A3-4F87-BC48-C38010F79DB9}"/>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9D3E2A49-3084-4732-8BFC-AD3265C7072E}"/>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CC9BFABF-BBB4-4DBE-BDB9-62438CE2BF33}"/>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58" name="Figura a mano libera: forma 57">
              <a:extLst>
                <a:ext uri="{FF2B5EF4-FFF2-40B4-BE49-F238E27FC236}">
                  <a16:creationId xmlns:a16="http://schemas.microsoft.com/office/drawing/2014/main" id="{F4E450D1-57F2-4ED8-9DB7-F9A0C2888DA1}"/>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4D5B7186-6C8B-4A46-81D2-924FEFAAA2A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60" name="Figura a mano libera: forma 59">
              <a:extLst>
                <a:ext uri="{FF2B5EF4-FFF2-40B4-BE49-F238E27FC236}">
                  <a16:creationId xmlns:a16="http://schemas.microsoft.com/office/drawing/2014/main" id="{DE99E8D4-513B-4E42-BAFD-49B00F07A455}"/>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Textfeld 1">
            <a:extLst>
              <a:ext uri="{FF2B5EF4-FFF2-40B4-BE49-F238E27FC236}">
                <a16:creationId xmlns:a16="http://schemas.microsoft.com/office/drawing/2014/main" id="{01840213-345E-E82A-E7AB-3340097D4D82}"/>
              </a:ext>
            </a:extLst>
          </p:cNvPr>
          <p:cNvSpPr txBox="1"/>
          <p:nvPr/>
        </p:nvSpPr>
        <p:spPr>
          <a:xfrm>
            <a:off x="6532943" y="5588347"/>
            <a:ext cx="3258177" cy="246221"/>
          </a:xfrm>
          <a:prstGeom prst="rect">
            <a:avLst/>
          </a:prstGeom>
          <a:noFill/>
        </p:spPr>
        <p:txBody>
          <a:bodyPr wrap="square" rtlCol="0">
            <a:spAutoFit/>
          </a:bodyPr>
          <a:lstStyle/>
          <a:p>
            <a:r>
              <a:rPr lang="de-DE" sz="1000" dirty="0"/>
              <a:t>Definition </a:t>
            </a:r>
            <a:r>
              <a:rPr lang="de-DE" sz="1000" dirty="0" err="1"/>
              <a:t>by</a:t>
            </a:r>
            <a:r>
              <a:rPr lang="de-DE" sz="1000" dirty="0"/>
              <a:t> CEDEFOP </a:t>
            </a:r>
            <a:r>
              <a:rPr lang="de-DE" sz="1000" dirty="0" err="1"/>
              <a:t>based</a:t>
            </a:r>
            <a:r>
              <a:rPr lang="de-DE" sz="1000" dirty="0"/>
              <a:t> on OECD, EU </a:t>
            </a:r>
            <a:r>
              <a:rPr lang="de-DE" sz="1000" dirty="0" err="1"/>
              <a:t>Commission</a:t>
            </a:r>
            <a:r>
              <a:rPr lang="de-DE" sz="1000" dirty="0"/>
              <a:t> etc.</a:t>
            </a:r>
          </a:p>
        </p:txBody>
      </p:sp>
      <p:sp>
        <p:nvSpPr>
          <p:cNvPr id="3" name="Textfeld 2">
            <a:extLst>
              <a:ext uri="{FF2B5EF4-FFF2-40B4-BE49-F238E27FC236}">
                <a16:creationId xmlns:a16="http://schemas.microsoft.com/office/drawing/2014/main" id="{00B061C5-57E9-0F8F-3255-5F97B98EBAC2}"/>
              </a:ext>
            </a:extLst>
          </p:cNvPr>
          <p:cNvSpPr txBox="1"/>
          <p:nvPr/>
        </p:nvSpPr>
        <p:spPr>
          <a:xfrm>
            <a:off x="988281" y="1716032"/>
            <a:ext cx="8654483" cy="523220"/>
          </a:xfrm>
          <a:prstGeom prst="rect">
            <a:avLst/>
          </a:prstGeom>
          <a:noFill/>
        </p:spPr>
        <p:txBody>
          <a:bodyPr wrap="square" rtlCol="0">
            <a:spAutoFit/>
          </a:bodyPr>
          <a:lstStyle/>
          <a:p>
            <a:r>
              <a:rPr lang="it-IT" sz="1400" dirty="0"/>
              <a:t>Originariamente un concetto di istruzione accademica superiore, non esiste ancora una definizione ufficiale o condivisa, ma viene comunemente definito come </a:t>
            </a:r>
            <a:endParaRPr lang="de-DE" sz="1400" dirty="0"/>
          </a:p>
        </p:txBody>
      </p:sp>
      <p:sp>
        <p:nvSpPr>
          <p:cNvPr id="4" name="Textfeld 3">
            <a:extLst>
              <a:ext uri="{FF2B5EF4-FFF2-40B4-BE49-F238E27FC236}">
                <a16:creationId xmlns:a16="http://schemas.microsoft.com/office/drawing/2014/main" id="{EF2544E8-0E50-6106-6343-AB2F5DF79290}"/>
              </a:ext>
            </a:extLst>
          </p:cNvPr>
          <p:cNvSpPr txBox="1"/>
          <p:nvPr/>
        </p:nvSpPr>
        <p:spPr>
          <a:xfrm>
            <a:off x="451029" y="1286440"/>
            <a:ext cx="6234545" cy="400110"/>
          </a:xfrm>
          <a:prstGeom prst="rect">
            <a:avLst/>
          </a:prstGeom>
          <a:noFill/>
        </p:spPr>
        <p:txBody>
          <a:bodyPr wrap="square" rtlCol="0">
            <a:spAutoFit/>
          </a:bodyPr>
          <a:lstStyle/>
          <a:p>
            <a:r>
              <a:rPr lang="en-US" sz="2000" dirty="0">
                <a:latin typeface="+mj-lt"/>
              </a:rPr>
              <a:t>1.1. Cosa </a:t>
            </a:r>
            <a:r>
              <a:rPr lang="en-US" sz="2000" dirty="0" err="1">
                <a:latin typeface="+mj-lt"/>
              </a:rPr>
              <a:t>sono</a:t>
            </a:r>
            <a:r>
              <a:rPr lang="en-US" sz="2000" dirty="0">
                <a:latin typeface="+mj-lt"/>
              </a:rPr>
              <a:t> le </a:t>
            </a:r>
            <a:r>
              <a:rPr lang="en-US" sz="2000" dirty="0" err="1">
                <a:latin typeface="+mj-lt"/>
              </a:rPr>
              <a:t>microcredenziali</a:t>
            </a:r>
            <a:r>
              <a:rPr lang="en-US" sz="2000" dirty="0">
                <a:latin typeface="+mj-lt"/>
              </a:rPr>
              <a:t>?</a:t>
            </a:r>
            <a:endParaRPr lang="de-DE" sz="2000" dirty="0">
              <a:latin typeface="+mj-lt"/>
            </a:endParaRPr>
          </a:p>
        </p:txBody>
      </p:sp>
    </p:spTree>
    <p:extLst>
      <p:ext uri="{BB962C8B-B14F-4D97-AF65-F5344CB8AC3E}">
        <p14:creationId xmlns:p14="http://schemas.microsoft.com/office/powerpoint/2010/main" val="3350568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29" y="669816"/>
            <a:ext cx="4237349"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a:lnSpc>
                <a:spcPts val="1800"/>
              </a:lnSpc>
            </a:pPr>
            <a:r>
              <a:rPr lang="it-IT" sz="2000" b="1" dirty="0">
                <a:solidFill>
                  <a:schemeClr val="bg1"/>
                </a:solidFill>
                <a:cs typeface="Poppins Medium" panose="00000600000000000000" pitchFamily="2" charset="0"/>
              </a:rPr>
              <a:t>Introduzione alle </a:t>
            </a:r>
            <a:r>
              <a:rPr lang="it-IT" sz="2000" b="1" dirty="0" err="1">
                <a:solidFill>
                  <a:schemeClr val="bg1"/>
                </a:solidFill>
                <a:cs typeface="Poppins Medium" panose="00000600000000000000" pitchFamily="2" charset="0"/>
              </a:rPr>
              <a:t>microcredenziali</a:t>
            </a:r>
            <a:endParaRPr lang="it-IT" sz="2000" b="1" dirty="0">
              <a:solidFill>
                <a:schemeClr val="bg1"/>
              </a:solidFill>
              <a:cs typeface="Poppins Medium" panose="00000600000000000000" pitchFamily="2" charset="0"/>
            </a:endParaRPr>
          </a:p>
        </p:txBody>
      </p:sp>
      <p:sp>
        <p:nvSpPr>
          <p:cNvPr id="26" name="TextBox 54">
            <a:extLst>
              <a:ext uri="{FF2B5EF4-FFF2-40B4-BE49-F238E27FC236}">
                <a16:creationId xmlns:a16="http://schemas.microsoft.com/office/drawing/2014/main" id="{2F17DC47-0BEE-4ED4-BA6B-A229EF47F4E7}"/>
              </a:ext>
            </a:extLst>
          </p:cNvPr>
          <p:cNvSpPr txBox="1"/>
          <p:nvPr/>
        </p:nvSpPr>
        <p:spPr>
          <a:xfrm>
            <a:off x="634931" y="2396106"/>
            <a:ext cx="8106893" cy="3496113"/>
          </a:xfrm>
          <a:prstGeom prst="rect">
            <a:avLst/>
          </a:prstGeom>
          <a:noFill/>
        </p:spPr>
        <p:txBody>
          <a:bodyPr wrap="square" numCol="1" rtlCol="0">
            <a:noAutofit/>
          </a:bodyPr>
          <a:lstStyle/>
          <a:p>
            <a:pPr indent="-285750">
              <a:buFont typeface="Arial" panose="020B0604020202020204" pitchFamily="34" charset="0"/>
              <a:buChar char="•"/>
            </a:pPr>
            <a:r>
              <a:rPr lang="it-IT" altLang="ko-KR" sz="1600" b="1" dirty="0">
                <a:latin typeface="+mj-lt"/>
                <a:cs typeface="Poppins Medium" panose="00000600000000000000" pitchFamily="2" charset="0"/>
              </a:rPr>
              <a:t>Autorità nazionali:</a:t>
            </a:r>
          </a:p>
          <a:p>
            <a:r>
              <a:rPr lang="it-IT" altLang="ko-KR" sz="1600" dirty="0">
                <a:latin typeface="+mj-lt"/>
                <a:cs typeface="Poppins Medium" panose="00000600000000000000" pitchFamily="2" charset="0"/>
              </a:rPr>
              <a:t>Il 55% ha dichiarato di non utilizzare il termine micro-credenziale nel proprio contesto nazionale.</a:t>
            </a:r>
          </a:p>
          <a:p>
            <a:endParaRPr lang="it-IT" altLang="ko-KR" sz="1600" dirty="0">
              <a:latin typeface="+mj-lt"/>
              <a:cs typeface="Poppins Medium" panose="00000600000000000000" pitchFamily="2" charset="0"/>
            </a:endParaRPr>
          </a:p>
          <a:p>
            <a:pPr indent="-285750">
              <a:buFont typeface="Arial" panose="020B0604020202020204" pitchFamily="34" charset="0"/>
              <a:buChar char="•"/>
            </a:pPr>
            <a:r>
              <a:rPr lang="it-IT" altLang="ko-KR" sz="1600" b="1" dirty="0">
                <a:latin typeface="+mj-lt"/>
                <a:cs typeface="Poppins Medium" panose="00000600000000000000" pitchFamily="2" charset="0"/>
              </a:rPr>
              <a:t>Fornitori di IFP:</a:t>
            </a:r>
          </a:p>
          <a:p>
            <a:r>
              <a:rPr lang="it-IT" altLang="ko-KR" sz="1600" dirty="0">
                <a:latin typeface="+mj-lt"/>
                <a:cs typeface="Poppins Medium" panose="00000600000000000000" pitchFamily="2" charset="0"/>
              </a:rPr>
              <a:t>Il 48% non sa dire se le </a:t>
            </a:r>
            <a:r>
              <a:rPr lang="it-IT" altLang="ko-KR" sz="1600" dirty="0" err="1">
                <a:latin typeface="+mj-lt"/>
                <a:cs typeface="Poppins Medium" panose="00000600000000000000" pitchFamily="2" charset="0"/>
              </a:rPr>
              <a:t>microcredenziali</a:t>
            </a:r>
            <a:r>
              <a:rPr lang="it-IT" altLang="ko-KR" sz="1600" dirty="0">
                <a:latin typeface="+mj-lt"/>
                <a:cs typeface="Poppins Medium" panose="00000600000000000000" pitchFamily="2" charset="0"/>
              </a:rPr>
              <a:t> siano utilizzate in qualche forma nella propria organizzazione.</a:t>
            </a:r>
          </a:p>
          <a:p>
            <a:endParaRPr lang="it-IT" altLang="ko-KR" sz="1600" dirty="0">
              <a:latin typeface="+mj-lt"/>
              <a:cs typeface="Poppins Medium" panose="00000600000000000000" pitchFamily="2" charset="0"/>
            </a:endParaRPr>
          </a:p>
          <a:p>
            <a:pPr indent="-285750">
              <a:buFont typeface="Arial" panose="020B0604020202020204" pitchFamily="34" charset="0"/>
              <a:buChar char="•"/>
            </a:pPr>
            <a:r>
              <a:rPr lang="it-IT" altLang="ko-KR" sz="1600" b="1" dirty="0">
                <a:latin typeface="+mj-lt"/>
                <a:cs typeface="Poppins Medium" panose="00000600000000000000" pitchFamily="2" charset="0"/>
              </a:rPr>
              <a:t>Organizzazioni dei dipendenti</a:t>
            </a:r>
          </a:p>
          <a:p>
            <a:r>
              <a:rPr lang="it-IT" altLang="ko-KR" sz="1600" dirty="0">
                <a:latin typeface="+mj-lt"/>
                <a:cs typeface="Poppins Medium" panose="00000600000000000000" pitchFamily="2" charset="0"/>
              </a:rPr>
              <a:t>Il 46% delle organizzazioni dei dipendenti non è abituato a usare il termine </a:t>
            </a:r>
            <a:r>
              <a:rPr lang="it-IT" altLang="ko-KR" sz="1600" dirty="0" err="1">
                <a:latin typeface="+mj-lt"/>
                <a:cs typeface="Poppins Medium" panose="00000600000000000000" pitchFamily="2" charset="0"/>
              </a:rPr>
              <a:t>microcredenziali</a:t>
            </a:r>
            <a:r>
              <a:rPr lang="it-IT" altLang="ko-KR" sz="1600" dirty="0">
                <a:latin typeface="+mj-lt"/>
                <a:cs typeface="Poppins Medium" panose="00000600000000000000" pitchFamily="2" charset="0"/>
              </a:rPr>
              <a:t>. </a:t>
            </a:r>
          </a:p>
          <a:p>
            <a:endParaRPr lang="it-IT" altLang="ko-KR" sz="1600" dirty="0">
              <a:latin typeface="+mj-lt"/>
              <a:cs typeface="Poppins Medium" panose="00000600000000000000" pitchFamily="2" charset="0"/>
            </a:endParaRPr>
          </a:p>
          <a:p>
            <a:pPr marL="285750" indent="-285750">
              <a:buFont typeface="Arial" panose="020B0604020202020204" pitchFamily="34" charset="0"/>
              <a:buChar char="•"/>
            </a:pPr>
            <a:r>
              <a:rPr lang="it-IT" altLang="ko-KR" sz="1600" b="1" dirty="0">
                <a:solidFill>
                  <a:prstClr val="black"/>
                </a:solidFill>
                <a:latin typeface="+mj-lt"/>
                <a:cs typeface="Poppins ExtraLight" panose="00000300000000000000" pitchFamily="2" charset="0"/>
              </a:rPr>
              <a:t>Organizzazioni di datori di lavoro</a:t>
            </a:r>
          </a:p>
          <a:p>
            <a:r>
              <a:rPr lang="it-IT" altLang="ko-KR" sz="1600" dirty="0">
                <a:solidFill>
                  <a:prstClr val="black"/>
                </a:solidFill>
                <a:latin typeface="+mj-lt"/>
                <a:cs typeface="Poppins ExtraLight" panose="00000300000000000000" pitchFamily="2" charset="0"/>
              </a:rPr>
              <a:t>Il 27% dei datori di lavoro e delle loro organizzazioni non conosceva il termine </a:t>
            </a:r>
            <a:r>
              <a:rPr lang="it-IT" altLang="ko-KR" sz="1600" dirty="0" err="1">
                <a:solidFill>
                  <a:prstClr val="black"/>
                </a:solidFill>
                <a:latin typeface="+mj-lt"/>
                <a:cs typeface="Poppins ExtraLight" panose="00000300000000000000" pitchFamily="2" charset="0"/>
              </a:rPr>
              <a:t>microcredenziali</a:t>
            </a:r>
            <a:r>
              <a:rPr lang="it-IT" altLang="ko-KR" sz="1600" dirty="0">
                <a:solidFill>
                  <a:prstClr val="black"/>
                </a:solidFill>
                <a:latin typeface="+mj-lt"/>
                <a:cs typeface="Poppins ExtraLight" panose="00000300000000000000" pitchFamily="2" charset="0"/>
              </a:rPr>
              <a:t>.</a:t>
            </a:r>
          </a:p>
          <a:p>
            <a:pPr marL="285750" indent="-285750">
              <a:buFont typeface="Arial" panose="020B0604020202020204" pitchFamily="34" charset="0"/>
              <a:buChar char="•"/>
            </a:pPr>
            <a:endParaRPr lang="en-US" altLang="ko-KR"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451029" y="1747874"/>
            <a:ext cx="10014910"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it-IT" sz="2000" dirty="0">
                <a:latin typeface="+mj-lt"/>
                <a:ea typeface="Microsoft Sans Serif" panose="020B0604020202020204" pitchFamily="34" charset="0"/>
                <a:cs typeface="Poppins ExtraLight" panose="00000300000000000000" pitchFamily="2" charset="0"/>
              </a:rPr>
              <a:t>Secondo lo studio di CEDEFOP, solo i datori di lavoro sono a conoscenza delle micro-credenziali</a:t>
            </a:r>
            <a:endParaRPr lang="en-AU" sz="2000" dirty="0">
              <a:latin typeface="+mj-lt"/>
              <a:ea typeface="Microsoft Sans Serif" panose="020B0604020202020204" pitchFamily="34" charset="0"/>
              <a:cs typeface="Poppins ExtraLight" panose="00000300000000000000" pitchFamily="2" charset="0"/>
            </a:endParaRPr>
          </a:p>
        </p:txBody>
      </p:sp>
      <p:grpSp>
        <p:nvGrpSpPr>
          <p:cNvPr id="20" name="Gruppo 19">
            <a:extLst>
              <a:ext uri="{FF2B5EF4-FFF2-40B4-BE49-F238E27FC236}">
                <a16:creationId xmlns:a16="http://schemas.microsoft.com/office/drawing/2014/main" id="{836779A8-CB14-4437-9371-10970D1A1140}"/>
              </a:ext>
            </a:extLst>
          </p:cNvPr>
          <p:cNvGrpSpPr>
            <a:grpSpLocks noChangeAspect="1"/>
          </p:cNvGrpSpPr>
          <p:nvPr/>
        </p:nvGrpSpPr>
        <p:grpSpPr>
          <a:xfrm>
            <a:off x="10207680" y="3008972"/>
            <a:ext cx="1440000" cy="1022400"/>
            <a:chOff x="6955701" y="2238940"/>
            <a:chExt cx="3578490" cy="2551227"/>
          </a:xfrm>
        </p:grpSpPr>
        <p:sp>
          <p:nvSpPr>
            <p:cNvPr id="21" name="Figura a mano libera: forma 20">
              <a:extLst>
                <a:ext uri="{FF2B5EF4-FFF2-40B4-BE49-F238E27FC236}">
                  <a16:creationId xmlns:a16="http://schemas.microsoft.com/office/drawing/2014/main" id="{19EBA59B-5513-4588-B65D-3D5BB4FDD90A}"/>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3C96AA4D-906A-4353-B472-348D952B9D4B}"/>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3" name="Figura a mano libera: forma 22">
              <a:extLst>
                <a:ext uri="{FF2B5EF4-FFF2-40B4-BE49-F238E27FC236}">
                  <a16:creationId xmlns:a16="http://schemas.microsoft.com/office/drawing/2014/main" id="{DC23A932-71A4-462D-8F3F-10DA03774429}"/>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4" name="Figura a mano libera: forma 23">
              <a:extLst>
                <a:ext uri="{FF2B5EF4-FFF2-40B4-BE49-F238E27FC236}">
                  <a16:creationId xmlns:a16="http://schemas.microsoft.com/office/drawing/2014/main" id="{DD62FC9C-314E-483B-84D3-922328E3363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83539AA-FADF-4063-9D5E-F2A93885C294}"/>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11EBCB58-28AE-4D1B-885C-EDE2F2DE8516}"/>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2591E34A-3488-4047-BFD6-A607C27DD0DC}"/>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FA3906D1-6B8B-49C2-B9ED-9DB12B4342FE}"/>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02A09B2D-745F-4E0A-840A-84E9F3711782}"/>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2B3B617-576C-42C1-AEC7-D3DC4D4D9D32}"/>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F37312CA-EE74-4EA6-A181-E7666A093542}"/>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5" name="Figura a mano libera: forma 44">
              <a:extLst>
                <a:ext uri="{FF2B5EF4-FFF2-40B4-BE49-F238E27FC236}">
                  <a16:creationId xmlns:a16="http://schemas.microsoft.com/office/drawing/2014/main" id="{47AE4783-B0F4-40B6-BF66-D986ABCAECC3}"/>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6" name="Figura a mano libera: forma 45">
              <a:extLst>
                <a:ext uri="{FF2B5EF4-FFF2-40B4-BE49-F238E27FC236}">
                  <a16:creationId xmlns:a16="http://schemas.microsoft.com/office/drawing/2014/main" id="{032DB82C-D401-415C-B65E-BE67FD20303F}"/>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CD3991BB-1DBA-DD23-6698-E3B666F57A0B}"/>
              </a:ext>
            </a:extLst>
          </p:cNvPr>
          <p:cNvSpPr txBox="1"/>
          <p:nvPr/>
        </p:nvSpPr>
        <p:spPr>
          <a:xfrm>
            <a:off x="451029" y="1271510"/>
            <a:ext cx="7041342"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a:latin typeface="+mj-lt"/>
                <a:ea typeface="Microsoft Sans Serif" panose="020B0604020202020204" pitchFamily="34" charset="0"/>
                <a:cs typeface="Poppins ExtraLight" panose="00000300000000000000" pitchFamily="2" charset="0"/>
              </a:rPr>
              <a:t>1.1 </a:t>
            </a:r>
            <a:r>
              <a:rPr lang="en-AU" sz="2000" dirty="0" err="1">
                <a:latin typeface="+mj-lt"/>
                <a:ea typeface="Microsoft Sans Serif" panose="020B0604020202020204" pitchFamily="34" charset="0"/>
                <a:cs typeface="Poppins ExtraLight" panose="00000300000000000000" pitchFamily="2" charset="0"/>
              </a:rPr>
              <a:t>Consapevolezza</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delle</a:t>
            </a:r>
            <a:r>
              <a:rPr lang="en-AU" sz="2000" dirty="0">
                <a:latin typeface="+mj-lt"/>
                <a:ea typeface="Microsoft Sans Serif" panose="020B0604020202020204" pitchFamily="34" charset="0"/>
                <a:cs typeface="Poppins ExtraLight" panose="00000300000000000000" pitchFamily="2" charset="0"/>
              </a:rPr>
              <a:t> </a:t>
            </a:r>
            <a:r>
              <a:rPr lang="en-AU" sz="2000" dirty="0" err="1">
                <a:latin typeface="+mj-lt"/>
                <a:ea typeface="Microsoft Sans Serif" panose="020B0604020202020204" pitchFamily="34" charset="0"/>
                <a:cs typeface="Poppins ExtraLight" panose="00000300000000000000" pitchFamily="2" charset="0"/>
              </a:rPr>
              <a:t>microcredenziali</a:t>
            </a:r>
            <a:endParaRPr lang="en-AU" sz="2000"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919464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66114"/>
            <a:ext cx="9538176" cy="3496363"/>
          </a:xfrm>
          <a:prstGeom prst="rect">
            <a:avLst/>
          </a:prstGeom>
          <a:noFill/>
        </p:spPr>
        <p:txBody>
          <a:bodyPr wrap="square" numCol="2" rtlCol="0">
            <a:noAutofit/>
          </a:bodyPr>
          <a:lstStyle/>
          <a:p>
            <a:pPr marL="57150" indent="-342900">
              <a:buFont typeface="Wingdings" panose="05000000000000000000" pitchFamily="2" charset="2"/>
              <a:buChar char="q"/>
            </a:pPr>
            <a:r>
              <a:rPr lang="it-IT" altLang="ko-KR" sz="2000" b="1" dirty="0">
                <a:cs typeface="Poppins Medium" panose="00000600000000000000" pitchFamily="2" charset="0"/>
              </a:rPr>
              <a:t>Vantaggi</a:t>
            </a:r>
          </a:p>
          <a:p>
            <a:pPr indent="-285750">
              <a:buFont typeface="Arial" panose="020B0604020202020204" pitchFamily="34" charset="0"/>
              <a:buChar char="•"/>
            </a:pPr>
            <a:r>
              <a:rPr lang="it-IT" altLang="ko-KR" sz="1600" dirty="0">
                <a:cs typeface="Poppins Medium" panose="00000600000000000000" pitchFamily="2" charset="0"/>
              </a:rPr>
              <a:t>flessibilità per l'upskilling e il reskilling  specifici</a:t>
            </a:r>
          </a:p>
          <a:p>
            <a:pPr indent="-285750">
              <a:buFont typeface="Arial" panose="020B0604020202020204" pitchFamily="34" charset="0"/>
              <a:buChar char="•"/>
            </a:pPr>
            <a:r>
              <a:rPr lang="it-IT" altLang="ko-KR" sz="1600" dirty="0">
                <a:cs typeface="Poppins Medium" panose="00000600000000000000" pitchFamily="2" charset="0"/>
              </a:rPr>
              <a:t>reattività alle esigenze del mercato del lavoro, dei discenti e dei datori di lavoro</a:t>
            </a:r>
          </a:p>
          <a:p>
            <a:pPr indent="-285750">
              <a:buFont typeface="Arial" panose="020B0604020202020204" pitchFamily="34" charset="0"/>
              <a:buChar char="•"/>
            </a:pPr>
            <a:r>
              <a:rPr lang="it-IT" altLang="ko-KR" sz="1600" dirty="0">
                <a:cs typeface="Poppins Medium" panose="00000600000000000000" pitchFamily="2" charset="0"/>
              </a:rPr>
              <a:t>adatto all'apprendimento permanente</a:t>
            </a:r>
          </a:p>
          <a:p>
            <a:pPr indent="-285750">
              <a:buFont typeface="Arial" panose="020B0604020202020204" pitchFamily="34" charset="0"/>
              <a:buChar char="•"/>
            </a:pPr>
            <a:r>
              <a:rPr lang="it-IT" altLang="ko-KR" sz="1600" dirty="0">
                <a:cs typeface="Poppins Medium" panose="00000600000000000000" pitchFamily="2" charset="0"/>
              </a:rPr>
              <a:t>migliorare la motivazione e la fidelizzazione dei dipendenti</a:t>
            </a:r>
          </a:p>
          <a:p>
            <a:pPr indent="-285750">
              <a:buFont typeface="Arial" panose="020B0604020202020204" pitchFamily="34" charset="0"/>
              <a:buChar char="•"/>
            </a:pPr>
            <a:r>
              <a:rPr lang="it-IT" altLang="ko-KR" sz="1600" dirty="0">
                <a:cs typeface="Poppins Medium" panose="00000600000000000000" pitchFamily="2" charset="0"/>
              </a:rPr>
              <a:t>costruisce una cultura del CPD e dell'equilibrio tra lavoro e vita privata</a:t>
            </a:r>
          </a:p>
          <a:p>
            <a:pPr indent="-285750">
              <a:buFont typeface="Arial" panose="020B0604020202020204" pitchFamily="34" charset="0"/>
              <a:buChar char="•"/>
            </a:pPr>
            <a:r>
              <a:rPr lang="it-IT" altLang="ko-KR" sz="1600" dirty="0">
                <a:cs typeface="Poppins Medium" panose="00000600000000000000" pitchFamily="2" charset="0"/>
              </a:rPr>
              <a:t>capacità di convalidare e riconoscere le conoscenze dei dipendenti</a:t>
            </a:r>
          </a:p>
          <a:p>
            <a:pPr indent="-285750">
              <a:buFont typeface="Arial" panose="020B0604020202020204" pitchFamily="34" charset="0"/>
              <a:buChar char="•"/>
            </a:pPr>
            <a:r>
              <a:rPr lang="it-IT" altLang="ko-KR" sz="1600" dirty="0">
                <a:cs typeface="Poppins Medium" panose="00000600000000000000" pitchFamily="2" charset="0"/>
              </a:rPr>
              <a:t>breve durata</a:t>
            </a:r>
          </a:p>
          <a:p>
            <a:pPr indent="-285750">
              <a:buFont typeface="Arial" panose="020B0604020202020204" pitchFamily="34" charset="0"/>
              <a:buChar char="•"/>
            </a:pPr>
            <a:r>
              <a:rPr lang="it-IT" altLang="ko-KR" sz="1600" dirty="0">
                <a:cs typeface="Poppins Medium" panose="00000600000000000000" pitchFamily="2" charset="0"/>
              </a:rPr>
              <a:t>Utilizzabile da grandi aziende, associazioni industriali, start-up, piattaforme di apprendimento online, organizzazioni non governative e organizzazioni internazionali</a:t>
            </a:r>
          </a:p>
          <a:p>
            <a:pPr indent="-285750">
              <a:buFont typeface="Arial" panose="020B0604020202020204" pitchFamily="34" charset="0"/>
              <a:buChar char="•"/>
            </a:pPr>
            <a:r>
              <a:rPr lang="it-IT" altLang="ko-KR" sz="1600" dirty="0">
                <a:cs typeface="Poppins Medium" panose="00000600000000000000" pitchFamily="2" charset="0"/>
              </a:rPr>
              <a:t>Contribuisce a raggiungere gli obiettivi dell'UE per il 2030: 60% di formazione annuale per gli adulti e tasso di occupazione minimo del 78%.</a:t>
            </a:r>
          </a:p>
          <a:p>
            <a:endParaRPr lang="it-IT" altLang="ko-KR" sz="2000" dirty="0">
              <a:cs typeface="Poppins Medium" panose="00000600000000000000" pitchFamily="2" charset="0"/>
            </a:endParaRPr>
          </a:p>
          <a:p>
            <a:endParaRPr lang="it-IT" altLang="ko-KR" sz="2000" dirty="0">
              <a:cs typeface="Poppins Medium" panose="00000600000000000000" pitchFamily="2" charset="0"/>
            </a:endParaRPr>
          </a:p>
          <a:p>
            <a:pPr marL="57150" indent="-342900">
              <a:buFont typeface="Wingdings" panose="05000000000000000000" pitchFamily="2" charset="2"/>
              <a:buChar char="q"/>
            </a:pPr>
            <a:r>
              <a:rPr lang="it-IT" altLang="ko-KR" sz="2000" b="1" dirty="0">
                <a:cs typeface="Poppins Medium" panose="00000600000000000000" pitchFamily="2" charset="0"/>
              </a:rPr>
              <a:t>Sfide</a:t>
            </a:r>
          </a:p>
          <a:p>
            <a:pPr indent="-285750">
              <a:buFont typeface="Arial" panose="020B0604020202020204" pitchFamily="34" charset="0"/>
              <a:buChar char="•"/>
            </a:pPr>
            <a:r>
              <a:rPr lang="it-IT" altLang="ko-KR" sz="1600" dirty="0">
                <a:cs typeface="Poppins Medium" panose="00000600000000000000" pitchFamily="2" charset="0"/>
              </a:rPr>
              <a:t>Nessuna definizione chiara</a:t>
            </a:r>
          </a:p>
          <a:p>
            <a:pPr indent="-285750">
              <a:buFont typeface="Arial" panose="020B0604020202020204" pitchFamily="34" charset="0"/>
              <a:buChar char="•"/>
            </a:pPr>
            <a:r>
              <a:rPr lang="it-IT" altLang="ko-KR" sz="1600" dirty="0">
                <a:cs typeface="Poppins Medium" panose="00000600000000000000" pitchFamily="2" charset="0"/>
              </a:rPr>
              <a:t>Non forniscono competenze di base per l'occupabilità degli individui</a:t>
            </a:r>
          </a:p>
          <a:p>
            <a:pPr indent="-285750">
              <a:buFont typeface="Arial" panose="020B0604020202020204" pitchFamily="34" charset="0"/>
              <a:buChar char="•"/>
            </a:pPr>
            <a:r>
              <a:rPr lang="it-IT" altLang="ko-KR" sz="1600" dirty="0">
                <a:cs typeface="Poppins Medium" panose="00000600000000000000" pitchFamily="2" charset="0"/>
              </a:rPr>
              <a:t>Non necessariamente a buon mercato</a:t>
            </a:r>
          </a:p>
        </p:txBody>
      </p:sp>
      <p:sp>
        <p:nvSpPr>
          <p:cNvPr id="13" name="CuadroTexto 4">
            <a:extLst>
              <a:ext uri="{FF2B5EF4-FFF2-40B4-BE49-F238E27FC236}">
                <a16:creationId xmlns:a16="http://schemas.microsoft.com/office/drawing/2014/main" id="{221D9760-F645-4927-B7C4-E88AC4F46B5D}"/>
              </a:ext>
            </a:extLst>
          </p:cNvPr>
          <p:cNvSpPr txBox="1"/>
          <p:nvPr/>
        </p:nvSpPr>
        <p:spPr>
          <a:xfrm>
            <a:off x="626290" y="1581339"/>
            <a:ext cx="10009546" cy="584775"/>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it-IT" sz="1600" dirty="0">
                <a:latin typeface="+mj-lt"/>
                <a:ea typeface="Microsoft Sans Serif" panose="020B0604020202020204" pitchFamily="34" charset="0"/>
                <a:cs typeface="Poppins ExtraLight" panose="00000300000000000000" pitchFamily="2" charset="0"/>
              </a:rPr>
              <a:t>Rispetto alle forme tradizionali di apprendimento secondo le autorità nazionali, gli erogatori di IFP, le organizzazioni dei datori di lavoro, le organizzazioni dei datori di lavoro</a:t>
            </a:r>
            <a:endParaRPr lang="en-AU" sz="1600" dirty="0">
              <a:latin typeface="+mj-lt"/>
              <a:ea typeface="Microsoft Sans Serif" panose="020B0604020202020204" pitchFamily="34" charset="0"/>
              <a:cs typeface="Poppins ExtraLight" panose="00000300000000000000" pitchFamily="2" charset="0"/>
            </a:endParaRPr>
          </a:p>
        </p:txBody>
      </p:sp>
      <p:sp>
        <p:nvSpPr>
          <p:cNvPr id="17" name="Rettangolo con angoli arrotondati 16">
            <a:extLst>
              <a:ext uri="{FF2B5EF4-FFF2-40B4-BE49-F238E27FC236}">
                <a16:creationId xmlns:a16="http://schemas.microsoft.com/office/drawing/2014/main" id="{5B95716E-C3DF-4A56-8AB6-C63D97FF3F2A}"/>
              </a:ext>
            </a:extLst>
          </p:cNvPr>
          <p:cNvSpPr/>
          <p:nvPr/>
        </p:nvSpPr>
        <p:spPr>
          <a:xfrm>
            <a:off x="451028" y="669816"/>
            <a:ext cx="5426069"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a:lnSpc>
                <a:spcPts val="1800"/>
              </a:lnSpc>
            </a:pPr>
            <a:r>
              <a:rPr lang="it-IT" sz="2000" b="1" dirty="0">
                <a:solidFill>
                  <a:schemeClr val="bg1"/>
                </a:solidFill>
                <a:cs typeface="Poppins Medium" panose="00000600000000000000" pitchFamily="2" charset="0"/>
              </a:rPr>
              <a:t>Introduzione alle </a:t>
            </a:r>
            <a:r>
              <a:rPr lang="it-IT" sz="2000" b="1" dirty="0" err="1">
                <a:solidFill>
                  <a:schemeClr val="bg1"/>
                </a:solidFill>
                <a:cs typeface="Poppins Medium" panose="00000600000000000000" pitchFamily="2" charset="0"/>
              </a:rPr>
              <a:t>microcredenziali</a:t>
            </a:r>
            <a:endParaRPr lang="it-IT" sz="2000" b="1" dirty="0">
              <a:solidFill>
                <a:schemeClr val="bg1"/>
              </a:solidFill>
              <a:cs typeface="Poppins Medium" panose="00000600000000000000" pitchFamily="2" charset="0"/>
            </a:endParaRPr>
          </a:p>
        </p:txBody>
      </p:sp>
      <p:grpSp>
        <p:nvGrpSpPr>
          <p:cNvPr id="18" name="Gruppo 17">
            <a:extLst>
              <a:ext uri="{FF2B5EF4-FFF2-40B4-BE49-F238E27FC236}">
                <a16:creationId xmlns:a16="http://schemas.microsoft.com/office/drawing/2014/main" id="{84C8DA10-105C-4C34-B8E0-77E21195F430}"/>
              </a:ext>
            </a:extLst>
          </p:cNvPr>
          <p:cNvGrpSpPr>
            <a:grpSpLocks noChangeAspect="1"/>
          </p:cNvGrpSpPr>
          <p:nvPr/>
        </p:nvGrpSpPr>
        <p:grpSpPr>
          <a:xfrm>
            <a:off x="10207680" y="3008972"/>
            <a:ext cx="1440000" cy="1022400"/>
            <a:chOff x="6955701" y="2238940"/>
            <a:chExt cx="3578490" cy="2551227"/>
          </a:xfrm>
        </p:grpSpPr>
        <p:sp>
          <p:nvSpPr>
            <p:cNvPr id="19" name="Figura a mano libera: forma 18">
              <a:extLst>
                <a:ext uri="{FF2B5EF4-FFF2-40B4-BE49-F238E27FC236}">
                  <a16:creationId xmlns:a16="http://schemas.microsoft.com/office/drawing/2014/main" id="{DF25A05E-1DDE-4329-ABE3-669896EE20B0}"/>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20" name="Figura a mano libera: forma 19">
              <a:extLst>
                <a:ext uri="{FF2B5EF4-FFF2-40B4-BE49-F238E27FC236}">
                  <a16:creationId xmlns:a16="http://schemas.microsoft.com/office/drawing/2014/main" id="{1799D74D-70B4-4DCD-BBCD-CCF66DE15CD9}"/>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21" name="Figura a mano libera: forma 20">
              <a:extLst>
                <a:ext uri="{FF2B5EF4-FFF2-40B4-BE49-F238E27FC236}">
                  <a16:creationId xmlns:a16="http://schemas.microsoft.com/office/drawing/2014/main" id="{0F7AE555-AE02-4068-B0FD-6EADC2264161}"/>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22" name="Figura a mano libera: forma 21">
              <a:extLst>
                <a:ext uri="{FF2B5EF4-FFF2-40B4-BE49-F238E27FC236}">
                  <a16:creationId xmlns:a16="http://schemas.microsoft.com/office/drawing/2014/main" id="{027AE787-787D-44B9-B9A2-CC881C3F634B}"/>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36" name="Figura a mano libera: forma 35">
              <a:extLst>
                <a:ext uri="{FF2B5EF4-FFF2-40B4-BE49-F238E27FC236}">
                  <a16:creationId xmlns:a16="http://schemas.microsoft.com/office/drawing/2014/main" id="{152DA550-8E95-4CF7-90C2-3F1F364BE695}"/>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37" name="Figura a mano libera: forma 36">
              <a:extLst>
                <a:ext uri="{FF2B5EF4-FFF2-40B4-BE49-F238E27FC236}">
                  <a16:creationId xmlns:a16="http://schemas.microsoft.com/office/drawing/2014/main" id="{AD3E9B2B-8EC6-4592-AF89-D6D80527AB29}"/>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38" name="Figura a mano libera: forma 37">
              <a:extLst>
                <a:ext uri="{FF2B5EF4-FFF2-40B4-BE49-F238E27FC236}">
                  <a16:creationId xmlns:a16="http://schemas.microsoft.com/office/drawing/2014/main" id="{02DF946E-F113-408A-A9BB-8F6252B463E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39" name="Figura a mano libera: forma 38">
              <a:extLst>
                <a:ext uri="{FF2B5EF4-FFF2-40B4-BE49-F238E27FC236}">
                  <a16:creationId xmlns:a16="http://schemas.microsoft.com/office/drawing/2014/main" id="{A7A07EF7-7D72-4F39-831D-366E1FF74212}"/>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40" name="Figura a mano libera: forma 39">
              <a:extLst>
                <a:ext uri="{FF2B5EF4-FFF2-40B4-BE49-F238E27FC236}">
                  <a16:creationId xmlns:a16="http://schemas.microsoft.com/office/drawing/2014/main" id="{1ABFB5CA-41BE-4C02-93C4-1C465F0BFCCF}"/>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1" name="Figura a mano libera: forma 40">
              <a:extLst>
                <a:ext uri="{FF2B5EF4-FFF2-40B4-BE49-F238E27FC236}">
                  <a16:creationId xmlns:a16="http://schemas.microsoft.com/office/drawing/2014/main" id="{51461213-53A7-48C1-83C3-6752299C9E70}"/>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42" name="Figura a mano libera: forma 41">
              <a:extLst>
                <a:ext uri="{FF2B5EF4-FFF2-40B4-BE49-F238E27FC236}">
                  <a16:creationId xmlns:a16="http://schemas.microsoft.com/office/drawing/2014/main" id="{7AE856D2-33B1-473F-8E00-36716AE2BCF0}"/>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43" name="Figura a mano libera: forma 42">
              <a:extLst>
                <a:ext uri="{FF2B5EF4-FFF2-40B4-BE49-F238E27FC236}">
                  <a16:creationId xmlns:a16="http://schemas.microsoft.com/office/drawing/2014/main" id="{A58B2538-6D69-4F0F-B179-5235485B78D0}"/>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44" name="Figura a mano libera: forma 43">
              <a:extLst>
                <a:ext uri="{FF2B5EF4-FFF2-40B4-BE49-F238E27FC236}">
                  <a16:creationId xmlns:a16="http://schemas.microsoft.com/office/drawing/2014/main" id="{E73ACBA6-EEC7-421B-8C50-1FC2768991C4}"/>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
        <p:nvSpPr>
          <p:cNvPr id="2" name="CuadroTexto 4">
            <a:extLst>
              <a:ext uri="{FF2B5EF4-FFF2-40B4-BE49-F238E27FC236}">
                <a16:creationId xmlns:a16="http://schemas.microsoft.com/office/drawing/2014/main" id="{D5CEC4C7-A977-DB7C-914C-3D89A880496D}"/>
              </a:ext>
            </a:extLst>
          </p:cNvPr>
          <p:cNvSpPr txBox="1"/>
          <p:nvPr/>
        </p:nvSpPr>
        <p:spPr>
          <a:xfrm>
            <a:off x="451028" y="1195523"/>
            <a:ext cx="7930804"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US" sz="2000" dirty="0">
                <a:latin typeface="+mj-lt"/>
                <a:ea typeface="Microsoft Sans Serif" panose="020B0604020202020204" pitchFamily="34" charset="0"/>
                <a:cs typeface="Poppins ExtraLight" panose="00000300000000000000" pitchFamily="2" charset="0"/>
              </a:rPr>
              <a:t>1.2 </a:t>
            </a:r>
            <a:r>
              <a:rPr lang="it-IT" sz="2000" dirty="0">
                <a:latin typeface="+mj-lt"/>
                <a:ea typeface="Microsoft Sans Serif" panose="020B0604020202020204" pitchFamily="34" charset="0"/>
                <a:cs typeface="Poppins ExtraLight" panose="00000300000000000000" pitchFamily="2" charset="0"/>
              </a:rPr>
              <a:t>Vantaggi e sfide delle </a:t>
            </a:r>
            <a:r>
              <a:rPr lang="it-IT" sz="2000" dirty="0" err="1">
                <a:latin typeface="+mj-lt"/>
                <a:ea typeface="Microsoft Sans Serif" panose="020B0604020202020204" pitchFamily="34" charset="0"/>
                <a:cs typeface="Poppins ExtraLight" panose="00000300000000000000" pitchFamily="2" charset="0"/>
              </a:rPr>
              <a:t>microcredenziali</a:t>
            </a:r>
            <a:endParaRPr lang="en-US" sz="2000"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1515553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Google Shape;334;p29">
            <a:extLst>
              <a:ext uri="{FF2B5EF4-FFF2-40B4-BE49-F238E27FC236}">
                <a16:creationId xmlns:a16="http://schemas.microsoft.com/office/drawing/2014/main" id="{8E2913D8-75B9-460D-B9C0-224A93E45637}"/>
              </a:ext>
            </a:extLst>
          </p:cNvPr>
          <p:cNvCxnSpPr>
            <a:cxnSpLocks noChangeAspect="1"/>
          </p:cNvCxnSpPr>
          <p:nvPr/>
        </p:nvCxnSpPr>
        <p:spPr>
          <a:xfrm>
            <a:off x="-195440" y="3631149"/>
            <a:ext cx="11016000" cy="0"/>
          </a:xfrm>
          <a:prstGeom prst="straightConnector1">
            <a:avLst/>
          </a:prstGeom>
          <a:noFill/>
          <a:ln w="9525" cap="flat" cmpd="sng">
            <a:solidFill>
              <a:srgbClr val="0AA14A"/>
            </a:solidFill>
            <a:prstDash val="dash"/>
            <a:round/>
            <a:headEnd type="none" w="med" len="med"/>
            <a:tailEnd type="none" w="med" len="med"/>
          </a:ln>
        </p:spPr>
      </p:cxnSp>
      <p:sp>
        <p:nvSpPr>
          <p:cNvPr id="56" name="Google Shape;336;p29">
            <a:extLst>
              <a:ext uri="{FF2B5EF4-FFF2-40B4-BE49-F238E27FC236}">
                <a16:creationId xmlns:a16="http://schemas.microsoft.com/office/drawing/2014/main" id="{900F953D-2CF0-4346-B0BC-432CF406F17E}"/>
              </a:ext>
            </a:extLst>
          </p:cNvPr>
          <p:cNvSpPr>
            <a:spLocks noChangeAspect="1"/>
          </p:cNvSpPr>
          <p:nvPr/>
        </p:nvSpPr>
        <p:spPr>
          <a:xfrm>
            <a:off x="339241" y="3379509"/>
            <a:ext cx="502920" cy="503280"/>
          </a:xfrm>
          <a:prstGeom prst="donut">
            <a:avLst>
              <a:gd name="adj" fmla="val 24108"/>
            </a:avLst>
          </a:prstGeom>
          <a:solidFill>
            <a:srgbClr val="0AA14A">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u="sng"/>
          </a:p>
        </p:txBody>
      </p:sp>
      <p:cxnSp>
        <p:nvCxnSpPr>
          <p:cNvPr id="57" name="Google Shape;337;p29">
            <a:extLst>
              <a:ext uri="{FF2B5EF4-FFF2-40B4-BE49-F238E27FC236}">
                <a16:creationId xmlns:a16="http://schemas.microsoft.com/office/drawing/2014/main" id="{513B5566-E1EA-4AAD-B0F8-C1ACC51C5B5C}"/>
              </a:ext>
            </a:extLst>
          </p:cNvPr>
          <p:cNvCxnSpPr>
            <a:cxnSpLocks noChangeAspect="1"/>
          </p:cNvCxnSpPr>
          <p:nvPr/>
        </p:nvCxnSpPr>
        <p:spPr>
          <a:xfrm flipV="1">
            <a:off x="590701" y="2245360"/>
            <a:ext cx="0" cy="1385790"/>
          </a:xfrm>
          <a:prstGeom prst="straightConnector1">
            <a:avLst/>
          </a:prstGeom>
          <a:noFill/>
          <a:ln w="19050" cap="flat" cmpd="sng">
            <a:solidFill>
              <a:schemeClr val="bg1">
                <a:lumMod val="75000"/>
              </a:schemeClr>
            </a:solidFill>
            <a:prstDash val="solid"/>
            <a:round/>
            <a:headEnd type="oval" w="med" len="med"/>
            <a:tailEnd type="oval" w="med" len="med"/>
          </a:ln>
        </p:spPr>
      </p:cxnSp>
      <p:grpSp>
        <p:nvGrpSpPr>
          <p:cNvPr id="5" name="Gruppo 4">
            <a:extLst>
              <a:ext uri="{FF2B5EF4-FFF2-40B4-BE49-F238E27FC236}">
                <a16:creationId xmlns:a16="http://schemas.microsoft.com/office/drawing/2014/main" id="{E9AB9FB9-63C8-449D-8232-B0D4CD735D59}"/>
              </a:ext>
            </a:extLst>
          </p:cNvPr>
          <p:cNvGrpSpPr/>
          <p:nvPr/>
        </p:nvGrpSpPr>
        <p:grpSpPr>
          <a:xfrm>
            <a:off x="2785783" y="3379509"/>
            <a:ext cx="502920" cy="1931263"/>
            <a:chOff x="4796874" y="3186469"/>
            <a:chExt cx="502920" cy="1931263"/>
          </a:xfrm>
          <a:solidFill>
            <a:schemeClr val="accent6">
              <a:lumMod val="20000"/>
              <a:lumOff val="80000"/>
            </a:schemeClr>
          </a:solidFill>
        </p:grpSpPr>
        <p:sp>
          <p:nvSpPr>
            <p:cNvPr id="58" name="Google Shape;338;p29">
              <a:extLst>
                <a:ext uri="{FF2B5EF4-FFF2-40B4-BE49-F238E27FC236}">
                  <a16:creationId xmlns:a16="http://schemas.microsoft.com/office/drawing/2014/main" id="{851B6F5C-C1BA-4F63-9B84-AC619A491420}"/>
                </a:ext>
              </a:extLst>
            </p:cNvPr>
            <p:cNvSpPr>
              <a:spLocks noChangeAspect="1"/>
            </p:cNvSpPr>
            <p:nvPr/>
          </p:nvSpPr>
          <p:spPr>
            <a:xfrm>
              <a:off x="4796874" y="3186469"/>
              <a:ext cx="502920" cy="503280"/>
            </a:xfrm>
            <a:prstGeom prst="donut">
              <a:avLst>
                <a:gd name="adj" fmla="val 24108"/>
              </a:avLst>
            </a:prstGeom>
            <a:solidFill>
              <a:schemeClr val="bg1"/>
            </a:solid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u="sng" dirty="0"/>
            </a:p>
          </p:txBody>
        </p:sp>
        <p:cxnSp>
          <p:nvCxnSpPr>
            <p:cNvPr id="60" name="Google Shape;340;p29">
              <a:extLst>
                <a:ext uri="{FF2B5EF4-FFF2-40B4-BE49-F238E27FC236}">
                  <a16:creationId xmlns:a16="http://schemas.microsoft.com/office/drawing/2014/main" id="{A4681F9C-8B3E-4847-8910-95F694B7E0CE}"/>
                </a:ext>
              </a:extLst>
            </p:cNvPr>
            <p:cNvCxnSpPr>
              <a:cxnSpLocks noChangeAspect="1"/>
            </p:cNvCxnSpPr>
            <p:nvPr/>
          </p:nvCxnSpPr>
          <p:spPr>
            <a:xfrm>
              <a:off x="5048334" y="3438109"/>
              <a:ext cx="0" cy="1679623"/>
            </a:xfrm>
            <a:prstGeom prst="straightConnector1">
              <a:avLst/>
            </a:prstGeom>
            <a:grpFill/>
            <a:ln w="19050" cap="flat" cmpd="sng">
              <a:solidFill>
                <a:schemeClr val="bg1">
                  <a:lumMod val="75000"/>
                </a:schemeClr>
              </a:solidFill>
              <a:prstDash val="solid"/>
              <a:round/>
              <a:headEnd type="oval" w="med" len="med"/>
              <a:tailEnd type="oval" w="med" len="med"/>
            </a:ln>
          </p:spPr>
        </p:cxnSp>
      </p:grpSp>
      <p:grpSp>
        <p:nvGrpSpPr>
          <p:cNvPr id="6" name="Gruppo 5">
            <a:extLst>
              <a:ext uri="{FF2B5EF4-FFF2-40B4-BE49-F238E27FC236}">
                <a16:creationId xmlns:a16="http://schemas.microsoft.com/office/drawing/2014/main" id="{FBA181D9-6955-4761-8E56-07806145D60B}"/>
              </a:ext>
            </a:extLst>
          </p:cNvPr>
          <p:cNvGrpSpPr/>
          <p:nvPr/>
        </p:nvGrpSpPr>
        <p:grpSpPr>
          <a:xfrm>
            <a:off x="5106025" y="2579589"/>
            <a:ext cx="502920" cy="1303200"/>
            <a:chOff x="7880555" y="2386549"/>
            <a:chExt cx="502920" cy="1303200"/>
          </a:xfrm>
        </p:grpSpPr>
        <p:sp>
          <p:nvSpPr>
            <p:cNvPr id="59" name="Google Shape;339;p29">
              <a:extLst>
                <a:ext uri="{FF2B5EF4-FFF2-40B4-BE49-F238E27FC236}">
                  <a16:creationId xmlns:a16="http://schemas.microsoft.com/office/drawing/2014/main" id="{99C052C7-54B9-4B50-AF29-BD7891E2E43E}"/>
                </a:ext>
              </a:extLst>
            </p:cNvPr>
            <p:cNvSpPr>
              <a:spLocks noChangeAspect="1"/>
            </p:cNvSpPr>
            <p:nvPr/>
          </p:nvSpPr>
          <p:spPr>
            <a:xfrm>
              <a:off x="7880555" y="3186469"/>
              <a:ext cx="502920" cy="503280"/>
            </a:xfrm>
            <a:prstGeom prst="donut">
              <a:avLst>
                <a:gd name="adj" fmla="val 24108"/>
              </a:avLst>
            </a:prstGeom>
            <a:solidFill>
              <a:srgbClr val="0AA14A">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u="sng" dirty="0"/>
            </a:p>
          </p:txBody>
        </p:sp>
        <p:cxnSp>
          <p:nvCxnSpPr>
            <p:cNvPr id="61" name="Google Shape;341;p29">
              <a:extLst>
                <a:ext uri="{FF2B5EF4-FFF2-40B4-BE49-F238E27FC236}">
                  <a16:creationId xmlns:a16="http://schemas.microsoft.com/office/drawing/2014/main" id="{044D7B88-10A0-482A-B725-B468FD8D5C99}"/>
                </a:ext>
              </a:extLst>
            </p:cNvPr>
            <p:cNvCxnSpPr>
              <a:cxnSpLocks noChangeAspect="1"/>
            </p:cNvCxnSpPr>
            <p:nvPr/>
          </p:nvCxnSpPr>
          <p:spPr>
            <a:xfrm rot="10800000">
              <a:off x="8132015" y="2386549"/>
              <a:ext cx="0" cy="1051560"/>
            </a:xfrm>
            <a:prstGeom prst="straightConnector1">
              <a:avLst/>
            </a:prstGeom>
            <a:noFill/>
            <a:ln w="19050" cap="flat" cmpd="sng">
              <a:solidFill>
                <a:schemeClr val="bg1">
                  <a:lumMod val="75000"/>
                </a:schemeClr>
              </a:solidFill>
              <a:prstDash val="solid"/>
              <a:round/>
              <a:headEnd type="oval" w="med" len="med"/>
              <a:tailEnd type="oval" w="med" len="med"/>
            </a:ln>
          </p:spPr>
        </p:cxnSp>
      </p:grpSp>
      <p:sp>
        <p:nvSpPr>
          <p:cNvPr id="62" name="Google Shape;342;p29">
            <a:extLst>
              <a:ext uri="{FF2B5EF4-FFF2-40B4-BE49-F238E27FC236}">
                <a16:creationId xmlns:a16="http://schemas.microsoft.com/office/drawing/2014/main" id="{D32F6DE5-6757-4518-9A85-B709313547E3}"/>
              </a:ext>
            </a:extLst>
          </p:cNvPr>
          <p:cNvSpPr txBox="1">
            <a:spLocks noChangeAspect="1"/>
          </p:cNvSpPr>
          <p:nvPr/>
        </p:nvSpPr>
        <p:spPr>
          <a:xfrm>
            <a:off x="590700" y="2286247"/>
            <a:ext cx="2152500" cy="1355430"/>
          </a:xfrm>
          <a:prstGeom prst="rect">
            <a:avLst/>
          </a:prstGeom>
          <a:noFill/>
          <a:ln>
            <a:noFill/>
          </a:ln>
        </p:spPr>
        <p:txBody>
          <a:bodyPr spcFirstLastPara="1" wrap="square" lIns="91425" tIns="91425" rIns="91425" bIns="91425" anchor="t" anchorCtr="0">
            <a:noAutofit/>
          </a:bodyPr>
          <a:lstStyle/>
          <a:p>
            <a:pPr marL="0" lvl="0" indent="0" rtl="0">
              <a:spcAft>
                <a:spcPts val="0"/>
              </a:spcAft>
              <a:buNone/>
            </a:pPr>
            <a:r>
              <a:rPr lang="de-DE" sz="1600" b="1" dirty="0" err="1">
                <a:ea typeface="Varela Round"/>
                <a:cs typeface="Poppins Medium" panose="00000600000000000000" pitchFamily="2" charset="0"/>
                <a:sym typeface="Varela Round"/>
              </a:rPr>
              <a:t>Fino</a:t>
            </a:r>
            <a:r>
              <a:rPr lang="de-DE" sz="1600" b="1" dirty="0">
                <a:ea typeface="Varela Round"/>
                <a:cs typeface="Poppins Medium" panose="00000600000000000000" pitchFamily="2" charset="0"/>
                <a:sym typeface="Varela Round"/>
              </a:rPr>
              <a:t> al </a:t>
            </a:r>
            <a:r>
              <a:rPr lang="en" sz="1600" b="1" dirty="0">
                <a:ea typeface="Varela Round"/>
                <a:cs typeface="Poppins Medium" panose="00000600000000000000" pitchFamily="2" charset="0"/>
                <a:sym typeface="Varela Round"/>
              </a:rPr>
              <a:t>2021</a:t>
            </a:r>
          </a:p>
          <a:p>
            <a:pPr marL="285750" lvl="0" indent="-285750" algn="just">
              <a:buFont typeface="Arial" panose="020B0604020202020204" pitchFamily="34" charset="0"/>
              <a:buChar char="•"/>
            </a:pPr>
            <a:r>
              <a:rPr lang="it-IT" sz="1200" dirty="0">
                <a:latin typeface="+mj-lt"/>
                <a:ea typeface="Varela Round"/>
                <a:cs typeface="Poppins ExtraLight" panose="00000300000000000000" pitchFamily="2" charset="0"/>
                <a:sym typeface="Varela Round"/>
              </a:rPr>
              <a:t>Utilizzato in diversi paesi, ad esempio in Danimarca, con nomi diversi.</a:t>
            </a:r>
          </a:p>
          <a:p>
            <a:pPr marL="285750" lvl="0" indent="-285750" algn="just">
              <a:buFont typeface="Arial" panose="020B0604020202020204" pitchFamily="34" charset="0"/>
              <a:buChar char="•"/>
            </a:pPr>
            <a:r>
              <a:rPr lang="it-IT" sz="1200" dirty="0">
                <a:latin typeface="+mj-lt"/>
                <a:ea typeface="Varela Round"/>
                <a:cs typeface="Poppins ExtraLight" panose="00000300000000000000" pitchFamily="2" charset="0"/>
                <a:sym typeface="Varela Round"/>
              </a:rPr>
              <a:t>Principalmente per scopi accademici</a:t>
            </a:r>
            <a:endParaRPr sz="1200" dirty="0">
              <a:latin typeface="+mj-lt"/>
              <a:ea typeface="Varela Round"/>
              <a:cs typeface="Poppins ExtraLight" panose="00000300000000000000" pitchFamily="2" charset="0"/>
              <a:sym typeface="Varela Round"/>
            </a:endParaRPr>
          </a:p>
        </p:txBody>
      </p:sp>
      <p:sp>
        <p:nvSpPr>
          <p:cNvPr id="67" name="Google Shape;342;p29">
            <a:extLst>
              <a:ext uri="{FF2B5EF4-FFF2-40B4-BE49-F238E27FC236}">
                <a16:creationId xmlns:a16="http://schemas.microsoft.com/office/drawing/2014/main" id="{AB63B724-28FA-4D5D-8055-E1C5853C1C21}"/>
              </a:ext>
            </a:extLst>
          </p:cNvPr>
          <p:cNvSpPr txBox="1">
            <a:spLocks noChangeAspect="1"/>
          </p:cNvSpPr>
          <p:nvPr/>
        </p:nvSpPr>
        <p:spPr>
          <a:xfrm>
            <a:off x="3037243" y="3742267"/>
            <a:ext cx="2275317" cy="1485423"/>
          </a:xfrm>
          <a:prstGeom prst="rect">
            <a:avLst/>
          </a:prstGeom>
          <a:noFill/>
          <a:ln>
            <a:noFill/>
          </a:ln>
        </p:spPr>
        <p:txBody>
          <a:bodyPr spcFirstLastPara="1" wrap="square" lIns="91425" tIns="91425" rIns="91425" bIns="91425" anchor="t" anchorCtr="0">
            <a:noAutofit/>
          </a:bodyPr>
          <a:lstStyle/>
          <a:p>
            <a:pPr lvl="0"/>
            <a:r>
              <a:rPr lang="en-US" sz="1600" b="1" dirty="0" err="1">
                <a:solidFill>
                  <a:prstClr val="black"/>
                </a:solidFill>
                <a:ea typeface="Varela Round"/>
                <a:cs typeface="Poppins Medium" panose="00000600000000000000" pitchFamily="2" charset="0"/>
                <a:sym typeface="Varela Round"/>
              </a:rPr>
              <a:t>Novembre</a:t>
            </a:r>
            <a:r>
              <a:rPr lang="en-US" sz="1600" b="1" dirty="0">
                <a:solidFill>
                  <a:prstClr val="black"/>
                </a:solidFill>
                <a:ea typeface="Varela Round"/>
                <a:cs typeface="Poppins Medium" panose="00000600000000000000" pitchFamily="2" charset="0"/>
                <a:sym typeface="Varela Round"/>
              </a:rPr>
              <a:t> 2021</a:t>
            </a:r>
          </a:p>
          <a:p>
            <a:pPr marL="285750" lvl="0" indent="-285750" algn="just">
              <a:buFont typeface="Arial" panose="020B0604020202020204" pitchFamily="34" charset="0"/>
              <a:buChar char="•"/>
            </a:pPr>
            <a:r>
              <a:rPr lang="it-IT" sz="1200" dirty="0">
                <a:solidFill>
                  <a:prstClr val="black"/>
                </a:solidFill>
                <a:latin typeface="Calibri Light" panose="020F0302020204030204"/>
                <a:ea typeface="Varela Round"/>
                <a:cs typeface="Poppins ExtraLight" panose="00000300000000000000" pitchFamily="2" charset="0"/>
                <a:sym typeface="Varela Round"/>
              </a:rPr>
              <a:t>Commissione europea: Proposta di raccomandazione del Consiglio su un approccio europeo alle </a:t>
            </a:r>
            <a:r>
              <a:rPr lang="it-IT" sz="1200" dirty="0" err="1">
                <a:solidFill>
                  <a:prstClr val="black"/>
                </a:solidFill>
                <a:latin typeface="Calibri Light" panose="020F0302020204030204"/>
                <a:ea typeface="Varela Round"/>
                <a:cs typeface="Poppins ExtraLight" panose="00000300000000000000" pitchFamily="2" charset="0"/>
                <a:sym typeface="Varela Round"/>
              </a:rPr>
              <a:t>microcredenziali</a:t>
            </a:r>
            <a:r>
              <a:rPr lang="it-IT" sz="1200" dirty="0">
                <a:solidFill>
                  <a:prstClr val="black"/>
                </a:solidFill>
                <a:latin typeface="Calibri Light" panose="020F0302020204030204"/>
                <a:ea typeface="Varela Round"/>
                <a:cs typeface="Poppins ExtraLight" panose="00000300000000000000" pitchFamily="2" charset="0"/>
                <a:sym typeface="Varela Round"/>
              </a:rPr>
              <a:t> per l'apprendimento permanente e l'occupabilità</a:t>
            </a:r>
            <a:endParaRPr lang="en-US" sz="1200" dirty="0">
              <a:solidFill>
                <a:prstClr val="black"/>
              </a:solidFill>
              <a:latin typeface="Calibri Light" panose="020F0302020204030204"/>
              <a:ea typeface="Varela Round"/>
              <a:cs typeface="Poppins ExtraLight" panose="00000300000000000000" pitchFamily="2" charset="0"/>
              <a:sym typeface="Varela Round"/>
            </a:endParaRPr>
          </a:p>
        </p:txBody>
      </p:sp>
      <p:sp>
        <p:nvSpPr>
          <p:cNvPr id="68" name="Google Shape;342;p29">
            <a:extLst>
              <a:ext uri="{FF2B5EF4-FFF2-40B4-BE49-F238E27FC236}">
                <a16:creationId xmlns:a16="http://schemas.microsoft.com/office/drawing/2014/main" id="{296B4536-73E4-4C80-B749-3D1B5D1AE314}"/>
              </a:ext>
            </a:extLst>
          </p:cNvPr>
          <p:cNvSpPr txBox="1">
            <a:spLocks noChangeAspect="1"/>
          </p:cNvSpPr>
          <p:nvPr/>
        </p:nvSpPr>
        <p:spPr>
          <a:xfrm>
            <a:off x="5361490" y="1930478"/>
            <a:ext cx="2644027" cy="1450752"/>
          </a:xfrm>
          <a:prstGeom prst="rect">
            <a:avLst/>
          </a:prstGeom>
          <a:noFill/>
          <a:ln>
            <a:noFill/>
          </a:ln>
        </p:spPr>
        <p:txBody>
          <a:bodyPr spcFirstLastPara="1" wrap="square" lIns="91425" tIns="91425" rIns="91425" bIns="91425" anchor="t" anchorCtr="0">
            <a:noAutofit/>
          </a:bodyPr>
          <a:lstStyle/>
          <a:p>
            <a:pPr lvl="0"/>
            <a:r>
              <a:rPr lang="en-US" sz="1600" b="1" dirty="0" err="1">
                <a:solidFill>
                  <a:prstClr val="black"/>
                </a:solidFill>
                <a:ea typeface="Varela Round"/>
                <a:cs typeface="Poppins Medium" panose="00000600000000000000" pitchFamily="2" charset="0"/>
                <a:sym typeface="Varela Round"/>
              </a:rPr>
              <a:t>Oggi</a:t>
            </a:r>
            <a:endParaRPr lang="en-US" sz="1600" b="1" dirty="0">
              <a:solidFill>
                <a:prstClr val="black"/>
              </a:solidFill>
              <a:ea typeface="Varela Round"/>
              <a:cs typeface="Poppins Medium" panose="00000600000000000000" pitchFamily="2" charset="0"/>
              <a:sym typeface="Varela Round"/>
            </a:endParaRPr>
          </a:p>
          <a:p>
            <a:pPr marL="285750" lvl="0" indent="-285750" algn="just">
              <a:buFont typeface="Arial" panose="020B0604020202020204" pitchFamily="34" charset="0"/>
              <a:buChar char="•"/>
            </a:pPr>
            <a:r>
              <a:rPr lang="it-IT" sz="1200" dirty="0">
                <a:solidFill>
                  <a:prstClr val="black"/>
                </a:solidFill>
                <a:latin typeface="Calibri Light" panose="020F0302020204030204"/>
                <a:ea typeface="Varela Round"/>
                <a:cs typeface="Poppins ExtraLight" panose="00000300000000000000" pitchFamily="2" charset="0"/>
                <a:sym typeface="Varela Round"/>
              </a:rPr>
              <a:t>Definire standard di qualità a livello nazionale ed europeo, coinvolgendo tutte le parti interessate.</a:t>
            </a:r>
          </a:p>
          <a:p>
            <a:pPr marL="285750" lvl="0" indent="-285750" algn="just">
              <a:buFont typeface="Arial" panose="020B0604020202020204" pitchFamily="34" charset="0"/>
              <a:buChar char="•"/>
            </a:pPr>
            <a:r>
              <a:rPr lang="it-IT" sz="1200" dirty="0">
                <a:solidFill>
                  <a:prstClr val="black"/>
                </a:solidFill>
                <a:latin typeface="Calibri Light" panose="020F0302020204030204"/>
                <a:ea typeface="Varela Round"/>
                <a:cs typeface="Poppins ExtraLight" panose="00000300000000000000" pitchFamily="2" charset="0"/>
                <a:sym typeface="Varela Round"/>
              </a:rPr>
              <a:t>Renderli comparabili nell'UE</a:t>
            </a:r>
          </a:p>
          <a:p>
            <a:pPr marL="285750" lvl="0" indent="-285750" algn="just">
              <a:buFont typeface="Arial" panose="020B0604020202020204" pitchFamily="34" charset="0"/>
              <a:buChar char="•"/>
            </a:pPr>
            <a:r>
              <a:rPr lang="it-IT" sz="1200" dirty="0">
                <a:solidFill>
                  <a:prstClr val="black"/>
                </a:solidFill>
                <a:latin typeface="Calibri Light" panose="020F0302020204030204"/>
                <a:ea typeface="Varela Round"/>
                <a:cs typeface="Poppins ExtraLight" panose="00000300000000000000" pitchFamily="2" charset="0"/>
                <a:sym typeface="Varela Round"/>
              </a:rPr>
              <a:t>Potenziale utilizzo per verificare la formazione all'estero</a:t>
            </a:r>
          </a:p>
        </p:txBody>
      </p:sp>
      <p:sp>
        <p:nvSpPr>
          <p:cNvPr id="17" name="Rettangolo con angoli arrotondati 16">
            <a:extLst>
              <a:ext uri="{FF2B5EF4-FFF2-40B4-BE49-F238E27FC236}">
                <a16:creationId xmlns:a16="http://schemas.microsoft.com/office/drawing/2014/main" id="{D51556BC-8E12-4B12-8327-062A1B48710C}"/>
              </a:ext>
            </a:extLst>
          </p:cNvPr>
          <p:cNvSpPr/>
          <p:nvPr/>
        </p:nvSpPr>
        <p:spPr>
          <a:xfrm>
            <a:off x="451030" y="669816"/>
            <a:ext cx="4436854"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a:lnSpc>
                <a:spcPts val="1800"/>
              </a:lnSpc>
            </a:pPr>
            <a:r>
              <a:rPr lang="it-IT" sz="2000" b="1" dirty="0">
                <a:solidFill>
                  <a:schemeClr val="bg1"/>
                </a:solidFill>
                <a:cs typeface="Poppins Medium" panose="00000600000000000000" pitchFamily="2" charset="0"/>
              </a:rPr>
              <a:t>Introduzione alle </a:t>
            </a:r>
            <a:r>
              <a:rPr lang="it-IT" sz="2000" b="1" dirty="0" err="1">
                <a:solidFill>
                  <a:schemeClr val="bg1"/>
                </a:solidFill>
                <a:cs typeface="Poppins Medium" panose="00000600000000000000" pitchFamily="2" charset="0"/>
              </a:rPr>
              <a:t>microcredenziali</a:t>
            </a:r>
            <a:endParaRPr lang="it-IT" sz="2000" b="1" dirty="0">
              <a:solidFill>
                <a:schemeClr val="bg1"/>
              </a:solidFill>
              <a:cs typeface="Poppins Medium" panose="00000600000000000000" pitchFamily="2" charset="0"/>
            </a:endParaRPr>
          </a:p>
        </p:txBody>
      </p:sp>
      <p:sp>
        <p:nvSpPr>
          <p:cNvPr id="18" name="CuadroTexto 4">
            <a:extLst>
              <a:ext uri="{FF2B5EF4-FFF2-40B4-BE49-F238E27FC236}">
                <a16:creationId xmlns:a16="http://schemas.microsoft.com/office/drawing/2014/main" id="{12BDF5E5-670B-4F2A-94DB-D59CA8507332}"/>
              </a:ext>
            </a:extLst>
          </p:cNvPr>
          <p:cNvSpPr txBox="1"/>
          <p:nvPr/>
        </p:nvSpPr>
        <p:spPr>
          <a:xfrm>
            <a:off x="523240" y="1250839"/>
            <a:ext cx="4525087"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US" sz="2000" dirty="0">
                <a:latin typeface="+mj-lt"/>
                <a:ea typeface="Microsoft Sans Serif" panose="020B0604020202020204" pitchFamily="34" charset="0"/>
                <a:cs typeface="Poppins ExtraLight" panose="00000300000000000000" pitchFamily="2" charset="0"/>
              </a:rPr>
              <a:t>1.3 </a:t>
            </a:r>
            <a:r>
              <a:rPr lang="en-US" sz="2000" dirty="0" err="1">
                <a:latin typeface="+mj-lt"/>
                <a:ea typeface="Microsoft Sans Serif" panose="020B0604020202020204" pitchFamily="34" charset="0"/>
                <a:cs typeface="Poppins ExtraLight" panose="00000300000000000000" pitchFamily="2" charset="0"/>
              </a:rPr>
              <a:t>Prospettive</a:t>
            </a:r>
            <a:r>
              <a:rPr lang="en-US" sz="2000" dirty="0">
                <a:latin typeface="+mj-lt"/>
                <a:ea typeface="Microsoft Sans Serif" panose="020B0604020202020204" pitchFamily="34" charset="0"/>
                <a:cs typeface="Poppins ExtraLight" panose="00000300000000000000" pitchFamily="2" charset="0"/>
              </a:rPr>
              <a:t> di </a:t>
            </a:r>
            <a:r>
              <a:rPr lang="en-US" sz="2000" dirty="0" err="1">
                <a:latin typeface="+mj-lt"/>
                <a:ea typeface="Microsoft Sans Serif" panose="020B0604020202020204" pitchFamily="34" charset="0"/>
                <a:cs typeface="Poppins ExtraLight" panose="00000300000000000000" pitchFamily="2" charset="0"/>
              </a:rPr>
              <a:t>sviluppo</a:t>
            </a:r>
            <a:endParaRPr lang="en-US" sz="2000" dirty="0">
              <a:latin typeface="+mj-lt"/>
              <a:ea typeface="Microsoft Sans Serif" panose="020B0604020202020204" pitchFamily="34" charset="0"/>
              <a:cs typeface="Poppins ExtraLight" panose="00000300000000000000" pitchFamily="2" charset="0"/>
            </a:endParaRPr>
          </a:p>
        </p:txBody>
      </p:sp>
      <p:grpSp>
        <p:nvGrpSpPr>
          <p:cNvPr id="2" name="Gruppo 4">
            <a:extLst>
              <a:ext uri="{FF2B5EF4-FFF2-40B4-BE49-F238E27FC236}">
                <a16:creationId xmlns:a16="http://schemas.microsoft.com/office/drawing/2014/main" id="{40D3186A-593D-FC4C-0926-99BACEA4D51F}"/>
              </a:ext>
            </a:extLst>
          </p:cNvPr>
          <p:cNvGrpSpPr/>
          <p:nvPr/>
        </p:nvGrpSpPr>
        <p:grpSpPr>
          <a:xfrm>
            <a:off x="8005517" y="3429000"/>
            <a:ext cx="502920" cy="1931263"/>
            <a:chOff x="4796874" y="3186469"/>
            <a:chExt cx="502920" cy="1931263"/>
          </a:xfrm>
          <a:solidFill>
            <a:schemeClr val="accent6">
              <a:lumMod val="20000"/>
              <a:lumOff val="80000"/>
            </a:schemeClr>
          </a:solidFill>
        </p:grpSpPr>
        <p:sp>
          <p:nvSpPr>
            <p:cNvPr id="3" name="Google Shape;338;p29">
              <a:extLst>
                <a:ext uri="{FF2B5EF4-FFF2-40B4-BE49-F238E27FC236}">
                  <a16:creationId xmlns:a16="http://schemas.microsoft.com/office/drawing/2014/main" id="{E71BC829-5072-CEFB-46C0-77B1123E6B4F}"/>
                </a:ext>
              </a:extLst>
            </p:cNvPr>
            <p:cNvSpPr>
              <a:spLocks noChangeAspect="1"/>
            </p:cNvSpPr>
            <p:nvPr/>
          </p:nvSpPr>
          <p:spPr>
            <a:xfrm>
              <a:off x="4796874" y="3186469"/>
              <a:ext cx="502920" cy="503280"/>
            </a:xfrm>
            <a:prstGeom prst="donut">
              <a:avLst>
                <a:gd name="adj" fmla="val 24108"/>
              </a:avLst>
            </a:prstGeom>
            <a:solidFill>
              <a:schemeClr val="bg1"/>
            </a:solidFill>
            <a:ln w="19050">
              <a:solidFill>
                <a:srgbClr val="0AA14A"/>
              </a:solidFill>
            </a:ln>
          </p:spPr>
          <p:txBody>
            <a:bodyPr spcFirstLastPara="1" wrap="square" lIns="91425" tIns="91425" rIns="91425" bIns="91425" anchor="ctr" anchorCtr="0">
              <a:noAutofit/>
            </a:bodyPr>
            <a:lstStyle/>
            <a:p>
              <a:pPr marL="0" lvl="0" indent="0" algn="l" rtl="0">
                <a:spcBef>
                  <a:spcPts val="0"/>
                </a:spcBef>
                <a:spcAft>
                  <a:spcPts val="0"/>
                </a:spcAft>
                <a:buNone/>
              </a:pPr>
              <a:endParaRPr u="sng" dirty="0"/>
            </a:p>
          </p:txBody>
        </p:sp>
        <p:cxnSp>
          <p:nvCxnSpPr>
            <p:cNvPr id="4" name="Google Shape;340;p29">
              <a:extLst>
                <a:ext uri="{FF2B5EF4-FFF2-40B4-BE49-F238E27FC236}">
                  <a16:creationId xmlns:a16="http://schemas.microsoft.com/office/drawing/2014/main" id="{A017DFD9-5C54-BF51-73B7-E70A6A747A03}"/>
                </a:ext>
              </a:extLst>
            </p:cNvPr>
            <p:cNvCxnSpPr>
              <a:cxnSpLocks noChangeAspect="1"/>
            </p:cNvCxnSpPr>
            <p:nvPr/>
          </p:nvCxnSpPr>
          <p:spPr>
            <a:xfrm>
              <a:off x="5048334" y="3438109"/>
              <a:ext cx="0" cy="1679623"/>
            </a:xfrm>
            <a:prstGeom prst="straightConnector1">
              <a:avLst/>
            </a:prstGeom>
            <a:grpFill/>
            <a:ln w="19050" cap="flat" cmpd="sng">
              <a:solidFill>
                <a:schemeClr val="bg1">
                  <a:lumMod val="75000"/>
                </a:schemeClr>
              </a:solidFill>
              <a:prstDash val="solid"/>
              <a:round/>
              <a:headEnd type="oval" w="med" len="med"/>
              <a:tailEnd type="oval" w="med" len="med"/>
            </a:ln>
          </p:spPr>
        </p:cxnSp>
      </p:grpSp>
      <p:sp>
        <p:nvSpPr>
          <p:cNvPr id="7" name="Google Shape;342;p29">
            <a:extLst>
              <a:ext uri="{FF2B5EF4-FFF2-40B4-BE49-F238E27FC236}">
                <a16:creationId xmlns:a16="http://schemas.microsoft.com/office/drawing/2014/main" id="{9B282475-410C-5184-63D6-96B3376CE8FC}"/>
              </a:ext>
            </a:extLst>
          </p:cNvPr>
          <p:cNvSpPr txBox="1">
            <a:spLocks noChangeAspect="1"/>
          </p:cNvSpPr>
          <p:nvPr/>
        </p:nvSpPr>
        <p:spPr>
          <a:xfrm>
            <a:off x="8301901" y="3817805"/>
            <a:ext cx="3253989" cy="2301494"/>
          </a:xfrm>
          <a:prstGeom prst="rect">
            <a:avLst/>
          </a:prstGeom>
          <a:noFill/>
          <a:ln>
            <a:noFill/>
          </a:ln>
        </p:spPr>
        <p:txBody>
          <a:bodyPr spcFirstLastPara="1" wrap="square" lIns="91425" tIns="91425" rIns="91425" bIns="91425" anchor="t" anchorCtr="0">
            <a:noAutofit/>
          </a:bodyPr>
          <a:lstStyle/>
          <a:p>
            <a:pPr lvl="0"/>
            <a:r>
              <a:rPr lang="en-US" sz="1600" b="1" dirty="0">
                <a:solidFill>
                  <a:prstClr val="black"/>
                </a:solidFill>
                <a:ea typeface="Varela Round"/>
                <a:cs typeface="Poppins Medium" panose="00000600000000000000" pitchFamily="2" charset="0"/>
                <a:sym typeface="Varela Round"/>
              </a:rPr>
              <a:t>2021-2023</a:t>
            </a:r>
          </a:p>
          <a:p>
            <a:pPr marL="285750" lvl="0" indent="-285750" algn="just">
              <a:buFont typeface="Arial" panose="020B0604020202020204" pitchFamily="34" charset="0"/>
              <a:buChar char="•"/>
            </a:pPr>
            <a:r>
              <a:rPr lang="it-IT" sz="1200" dirty="0">
                <a:solidFill>
                  <a:prstClr val="black"/>
                </a:solidFill>
                <a:latin typeface="Calibri Light" panose="020F0302020204030204"/>
                <a:ea typeface="Varela Round"/>
                <a:cs typeface="Poppins ExtraLight" panose="00000300000000000000" pitchFamily="2" charset="0"/>
                <a:sym typeface="Varela Round"/>
              </a:rPr>
              <a:t>Studio CEDEFOP comprensivo di:</a:t>
            </a:r>
          </a:p>
          <a:p>
            <a:pPr marL="742950" lvl="1" indent="-285750" algn="just">
              <a:buFont typeface="Arial" panose="020B0604020202020204" pitchFamily="34" charset="0"/>
              <a:buChar char="•"/>
            </a:pPr>
            <a:r>
              <a:rPr lang="it-IT" sz="1200" dirty="0">
                <a:solidFill>
                  <a:prstClr val="black"/>
                </a:solidFill>
                <a:latin typeface="Calibri Light" panose="020F0302020204030204"/>
                <a:ea typeface="Varela Round"/>
                <a:cs typeface="Poppins ExtraLight" panose="00000300000000000000" pitchFamily="2" charset="0"/>
                <a:sym typeface="Varela Round"/>
              </a:rPr>
              <a:t>Mappatura delle micro-credenziali nell'istruzione, nella formazione e nell'apprendimento europei legati alla LM</a:t>
            </a:r>
          </a:p>
          <a:p>
            <a:pPr marL="742950" lvl="1" indent="-285750" algn="just">
              <a:buFont typeface="Arial" panose="020B0604020202020204" pitchFamily="34" charset="0"/>
              <a:buChar char="•"/>
            </a:pPr>
            <a:r>
              <a:rPr lang="it-IT" sz="1200" dirty="0">
                <a:solidFill>
                  <a:prstClr val="black"/>
                </a:solidFill>
                <a:latin typeface="Calibri Light" panose="020F0302020204030204"/>
                <a:ea typeface="Varela Round"/>
                <a:cs typeface="Poppins ExtraLight" panose="00000300000000000000" pitchFamily="2" charset="0"/>
                <a:sym typeface="Varela Round"/>
              </a:rPr>
              <a:t>Micro-credenziali e sistemi di qualifiche in evoluzione</a:t>
            </a:r>
          </a:p>
          <a:p>
            <a:pPr marL="742950" lvl="1" indent="-285750" algn="just">
              <a:buFont typeface="Arial" panose="020B0604020202020204" pitchFamily="34" charset="0"/>
              <a:buChar char="•"/>
            </a:pPr>
            <a:r>
              <a:rPr lang="it-IT" sz="1200" dirty="0" err="1">
                <a:solidFill>
                  <a:prstClr val="black"/>
                </a:solidFill>
                <a:latin typeface="Calibri Light" panose="020F0302020204030204"/>
                <a:ea typeface="Varela Round"/>
                <a:cs typeface="Poppins ExtraLight" panose="00000300000000000000" pitchFamily="2" charset="0"/>
                <a:sym typeface="Varela Round"/>
              </a:rPr>
              <a:t>Microcredenziali</a:t>
            </a:r>
            <a:r>
              <a:rPr lang="it-IT" sz="1200" dirty="0">
                <a:solidFill>
                  <a:prstClr val="black"/>
                </a:solidFill>
                <a:latin typeface="Calibri Light" panose="020F0302020204030204"/>
                <a:ea typeface="Varela Round"/>
                <a:cs typeface="Poppins ExtraLight" panose="00000300000000000000" pitchFamily="2" charset="0"/>
                <a:sym typeface="Varela Round"/>
              </a:rPr>
              <a:t> e valore aggiunto per gli utenti finali</a:t>
            </a:r>
            <a:endParaRPr lang="en-US" sz="1200" dirty="0">
              <a:solidFill>
                <a:prstClr val="black"/>
              </a:solidFill>
              <a:latin typeface="Calibri Light" panose="020F0302020204030204"/>
              <a:ea typeface="Varela Round"/>
              <a:cs typeface="Poppins ExtraLight" panose="00000300000000000000" pitchFamily="2" charset="0"/>
              <a:sym typeface="Varela Round"/>
            </a:endParaRPr>
          </a:p>
        </p:txBody>
      </p:sp>
    </p:spTree>
    <p:extLst>
      <p:ext uri="{BB962C8B-B14F-4D97-AF65-F5344CB8AC3E}">
        <p14:creationId xmlns:p14="http://schemas.microsoft.com/office/powerpoint/2010/main" val="276040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uppo 59"/>
          <p:cNvGrpSpPr/>
          <p:nvPr/>
        </p:nvGrpSpPr>
        <p:grpSpPr>
          <a:xfrm>
            <a:off x="-2500815" y="1535903"/>
            <a:ext cx="12708495" cy="4149683"/>
            <a:chOff x="-2868940" y="1571528"/>
            <a:chExt cx="12708495" cy="4149683"/>
          </a:xfrm>
        </p:grpSpPr>
        <p:sp>
          <p:nvSpPr>
            <p:cNvPr id="18" name="TextBox 7">
              <a:extLst>
                <a:ext uri="{FF2B5EF4-FFF2-40B4-BE49-F238E27FC236}">
                  <a16:creationId xmlns:a16="http://schemas.microsoft.com/office/drawing/2014/main" id="{CEC95C44-CF70-46D7-A306-29B9C9581E28}"/>
                </a:ext>
              </a:extLst>
            </p:cNvPr>
            <p:cNvSpPr txBox="1"/>
            <p:nvPr/>
          </p:nvSpPr>
          <p:spPr>
            <a:xfrm>
              <a:off x="1942978" y="1740008"/>
              <a:ext cx="6633575" cy="971292"/>
            </a:xfrm>
            <a:prstGeom prst="rect">
              <a:avLst/>
            </a:prstGeom>
            <a:noFill/>
          </p:spPr>
          <p:txBody>
            <a:bodyPr wrap="square" rtlCol="0">
              <a:spAutoFit/>
            </a:bodyPr>
            <a:lstStyle/>
            <a:p>
              <a:pPr indent="-285750"/>
              <a:r>
                <a:rPr lang="en-US" altLang="ko-KR" sz="2000" b="1" dirty="0">
                  <a:cs typeface="Poppins Medium" panose="00000600000000000000" pitchFamily="2" charset="0"/>
                </a:rPr>
                <a:t>Cosa </a:t>
              </a:r>
              <a:r>
                <a:rPr lang="en-US" altLang="ko-KR" sz="2000" b="1" dirty="0" err="1">
                  <a:cs typeface="Poppins Medium" panose="00000600000000000000" pitchFamily="2" charset="0"/>
                </a:rPr>
                <a:t>sono</a:t>
              </a:r>
              <a:r>
                <a:rPr lang="en-US" altLang="ko-KR" sz="2000" b="1" dirty="0">
                  <a:cs typeface="Poppins Medium" panose="00000600000000000000" pitchFamily="2" charset="0"/>
                </a:rPr>
                <a:t> le </a:t>
              </a:r>
              <a:r>
                <a:rPr lang="en-US" altLang="ko-KR" sz="2000" b="1" dirty="0" err="1">
                  <a:cs typeface="Poppins Medium" panose="00000600000000000000" pitchFamily="2" charset="0"/>
                </a:rPr>
                <a:t>microcredenziali</a:t>
              </a:r>
              <a:r>
                <a:rPr lang="en-US" altLang="ko-KR" sz="2000" b="1" dirty="0">
                  <a:cs typeface="Poppins Medium" panose="00000600000000000000" pitchFamily="2" charset="0"/>
                </a:rPr>
                <a:t>?</a:t>
              </a:r>
              <a:endParaRPr lang="en-US" altLang="ko-KR" sz="1600" b="1" dirty="0">
                <a:cs typeface="Poppins Medium" panose="00000600000000000000" pitchFamily="2" charset="0"/>
              </a:endParaRPr>
            </a:p>
            <a:p>
              <a:pPr indent="-285750" algn="just">
                <a:lnSpc>
                  <a:spcPct val="120000"/>
                </a:lnSpc>
              </a:pPr>
              <a:r>
                <a:rPr lang="it-IT" altLang="ko-KR" sz="1600" dirty="0">
                  <a:solidFill>
                    <a:prstClr val="black"/>
                  </a:solidFill>
                  <a:latin typeface="Calibri Light" panose="020F0302020204030204"/>
                  <a:cs typeface="Poppins ExtraLight" panose="00000300000000000000" pitchFamily="2" charset="0"/>
                </a:rPr>
                <a:t>Unità didattiche piccole e flessibili, sovrapponibili nel tempo. Coprono un tempo e un'area limitati, possono essere digitali e di rilevanza internazionale.</a:t>
              </a:r>
              <a:endParaRPr lang="en-US" altLang="ko-KR" sz="1600" dirty="0">
                <a:solidFill>
                  <a:prstClr val="black"/>
                </a:solidFill>
                <a:latin typeface="Calibri Light" panose="020F0302020204030204"/>
                <a:cs typeface="Poppins ExtraLight" panose="00000300000000000000" pitchFamily="2" charset="0"/>
              </a:endParaRPr>
            </a:p>
          </p:txBody>
        </p:sp>
        <p:sp>
          <p:nvSpPr>
            <p:cNvPr id="34" name="Oval 3">
              <a:extLst>
                <a:ext uri="{FF2B5EF4-FFF2-40B4-BE49-F238E27FC236}">
                  <a16:creationId xmlns:a16="http://schemas.microsoft.com/office/drawing/2014/main" id="{9719E5EB-F7ED-46CF-A432-A192A390397F}"/>
                </a:ext>
              </a:extLst>
            </p:cNvPr>
            <p:cNvSpPr/>
            <p:nvPr/>
          </p:nvSpPr>
          <p:spPr>
            <a:xfrm>
              <a:off x="551342" y="2174955"/>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5" name="Oval 24">
              <a:extLst>
                <a:ext uri="{FF2B5EF4-FFF2-40B4-BE49-F238E27FC236}">
                  <a16:creationId xmlns:a16="http://schemas.microsoft.com/office/drawing/2014/main" id="{2331AF5D-185B-4C11-B6D5-62AE95283D33}"/>
                </a:ext>
              </a:extLst>
            </p:cNvPr>
            <p:cNvSpPr/>
            <p:nvPr/>
          </p:nvSpPr>
          <p:spPr>
            <a:xfrm>
              <a:off x="1048887" y="3116508"/>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6" name="Oval 25">
              <a:extLst>
                <a:ext uri="{FF2B5EF4-FFF2-40B4-BE49-F238E27FC236}">
                  <a16:creationId xmlns:a16="http://schemas.microsoft.com/office/drawing/2014/main" id="{9EC60D4C-80A1-46AD-8739-A4832763C09C}"/>
                </a:ext>
              </a:extLst>
            </p:cNvPr>
            <p:cNvSpPr/>
            <p:nvPr/>
          </p:nvSpPr>
          <p:spPr>
            <a:xfrm>
              <a:off x="1069329" y="4058061"/>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sp>
          <p:nvSpPr>
            <p:cNvPr id="37" name="Oval 26">
              <a:extLst>
                <a:ext uri="{FF2B5EF4-FFF2-40B4-BE49-F238E27FC236}">
                  <a16:creationId xmlns:a16="http://schemas.microsoft.com/office/drawing/2014/main" id="{C16E2E28-3930-4062-833B-FCB266F16906}"/>
                </a:ext>
              </a:extLst>
            </p:cNvPr>
            <p:cNvSpPr/>
            <p:nvPr/>
          </p:nvSpPr>
          <p:spPr>
            <a:xfrm>
              <a:off x="551342" y="4999615"/>
              <a:ext cx="149456" cy="149456"/>
            </a:xfrm>
            <a:prstGeom prst="ellipse">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Helvetica" panose="020B0604020202020204" pitchFamily="34" charset="0"/>
                <a:cs typeface="Helvetica" panose="020B0604020202020204" pitchFamily="34" charset="0"/>
              </a:endParaRPr>
            </a:p>
          </p:txBody>
        </p:sp>
        <p:cxnSp>
          <p:nvCxnSpPr>
            <p:cNvPr id="39" name="Straight Connector 28">
              <a:extLst>
                <a:ext uri="{FF2B5EF4-FFF2-40B4-BE49-F238E27FC236}">
                  <a16:creationId xmlns:a16="http://schemas.microsoft.com/office/drawing/2014/main" id="{D9D88F3A-D7EB-4EA4-8314-5C716079DD5E}"/>
                </a:ext>
              </a:extLst>
            </p:cNvPr>
            <p:cNvCxnSpPr>
              <a:cxnSpLocks/>
            </p:cNvCxnSpPr>
            <p:nvPr/>
          </p:nvCxnSpPr>
          <p:spPr>
            <a:xfrm>
              <a:off x="757226" y="2227120"/>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29">
              <a:extLst>
                <a:ext uri="{FF2B5EF4-FFF2-40B4-BE49-F238E27FC236}">
                  <a16:creationId xmlns:a16="http://schemas.microsoft.com/office/drawing/2014/main" id="{47E1791C-5750-4189-BF78-126948F2482F}"/>
                </a:ext>
              </a:extLst>
            </p:cNvPr>
            <p:cNvCxnSpPr>
              <a:cxnSpLocks/>
            </p:cNvCxnSpPr>
            <p:nvPr/>
          </p:nvCxnSpPr>
          <p:spPr>
            <a:xfrm>
              <a:off x="1275111" y="3180608"/>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30">
              <a:extLst>
                <a:ext uri="{FF2B5EF4-FFF2-40B4-BE49-F238E27FC236}">
                  <a16:creationId xmlns:a16="http://schemas.microsoft.com/office/drawing/2014/main" id="{43F31C3A-DA7D-4666-A178-14272DF67340}"/>
                </a:ext>
              </a:extLst>
            </p:cNvPr>
            <p:cNvCxnSpPr>
              <a:cxnSpLocks/>
            </p:cNvCxnSpPr>
            <p:nvPr/>
          </p:nvCxnSpPr>
          <p:spPr>
            <a:xfrm>
              <a:off x="1271385" y="4134096"/>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32">
              <a:extLst>
                <a:ext uri="{FF2B5EF4-FFF2-40B4-BE49-F238E27FC236}">
                  <a16:creationId xmlns:a16="http://schemas.microsoft.com/office/drawing/2014/main" id="{7F877226-4C8A-41E8-B9B9-3F51A714D04E}"/>
                </a:ext>
              </a:extLst>
            </p:cNvPr>
            <p:cNvCxnSpPr>
              <a:cxnSpLocks/>
            </p:cNvCxnSpPr>
            <p:nvPr/>
          </p:nvCxnSpPr>
          <p:spPr>
            <a:xfrm>
              <a:off x="767697" y="5087583"/>
              <a:ext cx="1080470" cy="1"/>
            </a:xfrm>
            <a:prstGeom prst="line">
              <a:avLst/>
            </a:prstGeom>
            <a:ln w="12700">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52" name="Arco 51"/>
            <p:cNvSpPr/>
            <p:nvPr/>
          </p:nvSpPr>
          <p:spPr>
            <a:xfrm rot="2700000">
              <a:off x="-2923423" y="1626011"/>
              <a:ext cx="4149683" cy="4040717"/>
            </a:xfrm>
            <a:prstGeom prst="arc">
              <a:avLst/>
            </a:prstGeom>
            <a:ln w="12700">
              <a:solidFill>
                <a:srgbClr val="0AA1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53" name="TextBox 7">
              <a:extLst>
                <a:ext uri="{FF2B5EF4-FFF2-40B4-BE49-F238E27FC236}">
                  <a16:creationId xmlns:a16="http://schemas.microsoft.com/office/drawing/2014/main" id="{CEC95C44-CF70-46D7-A306-29B9C9581E28}"/>
                </a:ext>
              </a:extLst>
            </p:cNvPr>
            <p:cNvSpPr txBox="1"/>
            <p:nvPr/>
          </p:nvSpPr>
          <p:spPr>
            <a:xfrm>
              <a:off x="2477695" y="2690556"/>
              <a:ext cx="5865918" cy="971292"/>
            </a:xfrm>
            <a:prstGeom prst="rect">
              <a:avLst/>
            </a:prstGeom>
            <a:noFill/>
          </p:spPr>
          <p:txBody>
            <a:bodyPr wrap="square" rtlCol="0">
              <a:spAutoFit/>
            </a:bodyPr>
            <a:lstStyle/>
            <a:p>
              <a:pPr indent="-285750"/>
              <a:r>
                <a:rPr lang="en-US" altLang="ko-KR" sz="2000" b="1" dirty="0" err="1">
                  <a:cs typeface="Poppins Medium" panose="00000600000000000000" pitchFamily="2" charset="0"/>
                </a:rPr>
                <a:t>Consapevolezza</a:t>
              </a:r>
              <a:endParaRPr lang="en-US" altLang="ko-KR" sz="2000" b="1" dirty="0">
                <a:cs typeface="Poppins Medium" panose="00000600000000000000" pitchFamily="2" charset="0"/>
              </a:endParaRPr>
            </a:p>
            <a:p>
              <a:pPr indent="-285750" algn="just">
                <a:lnSpc>
                  <a:spcPct val="120000"/>
                </a:lnSpc>
              </a:pPr>
              <a:r>
                <a:rPr lang="it-IT" altLang="ko-KR" sz="1600" dirty="0">
                  <a:solidFill>
                    <a:prstClr val="black"/>
                  </a:solidFill>
                  <a:latin typeface="Calibri Light" panose="020F0302020204030204"/>
                  <a:cs typeface="Poppins ExtraLight" panose="00000300000000000000" pitchFamily="2" charset="0"/>
                </a:rPr>
                <a:t>Solo i datori di lavoro ne sono a conoscenza, sebbene siano già utilizzati in diversi Paesi.</a:t>
              </a:r>
            </a:p>
          </p:txBody>
        </p:sp>
        <p:sp>
          <p:nvSpPr>
            <p:cNvPr id="54" name="TextBox 7">
              <a:extLst>
                <a:ext uri="{FF2B5EF4-FFF2-40B4-BE49-F238E27FC236}">
                  <a16:creationId xmlns:a16="http://schemas.microsoft.com/office/drawing/2014/main" id="{CEC95C44-CF70-46D7-A306-29B9C9581E28}"/>
                </a:ext>
              </a:extLst>
            </p:cNvPr>
            <p:cNvSpPr txBox="1"/>
            <p:nvPr/>
          </p:nvSpPr>
          <p:spPr>
            <a:xfrm>
              <a:off x="2477695" y="3614600"/>
              <a:ext cx="7233615" cy="1138773"/>
            </a:xfrm>
            <a:prstGeom prst="rect">
              <a:avLst/>
            </a:prstGeom>
            <a:noFill/>
          </p:spPr>
          <p:txBody>
            <a:bodyPr wrap="square" rtlCol="0">
              <a:spAutoFit/>
            </a:bodyPr>
            <a:lstStyle/>
            <a:p>
              <a:pPr indent="-285750"/>
              <a:r>
                <a:rPr lang="en-US" altLang="ko-KR" sz="2000" b="1" dirty="0" err="1">
                  <a:cs typeface="Poppins Medium" panose="00000600000000000000" pitchFamily="2" charset="0"/>
                </a:rPr>
                <a:t>Benefici</a:t>
              </a:r>
              <a:endParaRPr lang="en-US" altLang="ko-KR" sz="1600" b="1" dirty="0">
                <a:cs typeface="Poppins Medium" panose="00000600000000000000" pitchFamily="2" charset="0"/>
              </a:endParaRPr>
            </a:p>
            <a:p>
              <a:pPr indent="-285750" algn="just"/>
              <a:r>
                <a:rPr lang="it-IT" altLang="ko-KR" sz="1600" dirty="0">
                  <a:latin typeface="+mj-lt"/>
                  <a:cs typeface="Poppins ExtraLight" panose="00000300000000000000" pitchFamily="2" charset="0"/>
                </a:rPr>
                <a:t>Includono la flessibilità per l'aggiornamento e la riqualificazione, la capacità di rispondere alle esigenze del mercato del lavoro e dei discenti, il miglioramento della motivazione e della fidelizzazione, la convalida e il riconoscimento.</a:t>
              </a:r>
              <a:endParaRPr lang="en-US" altLang="ko-KR" sz="1600" dirty="0">
                <a:solidFill>
                  <a:prstClr val="black"/>
                </a:solidFill>
                <a:latin typeface="+mj-lt"/>
                <a:cs typeface="Poppins ExtraLight" panose="00000300000000000000" pitchFamily="2" charset="0"/>
              </a:endParaRPr>
            </a:p>
          </p:txBody>
        </p:sp>
        <p:sp>
          <p:nvSpPr>
            <p:cNvPr id="56" name="TextBox 7">
              <a:extLst>
                <a:ext uri="{FF2B5EF4-FFF2-40B4-BE49-F238E27FC236}">
                  <a16:creationId xmlns:a16="http://schemas.microsoft.com/office/drawing/2014/main" id="{CEC95C44-CF70-46D7-A306-29B9C9581E28}"/>
                </a:ext>
              </a:extLst>
            </p:cNvPr>
            <p:cNvSpPr txBox="1"/>
            <p:nvPr/>
          </p:nvSpPr>
          <p:spPr>
            <a:xfrm>
              <a:off x="1942979" y="4697668"/>
              <a:ext cx="7896576" cy="971292"/>
            </a:xfrm>
            <a:prstGeom prst="rect">
              <a:avLst/>
            </a:prstGeom>
            <a:noFill/>
          </p:spPr>
          <p:txBody>
            <a:bodyPr wrap="square" rtlCol="0">
              <a:spAutoFit/>
            </a:bodyPr>
            <a:lstStyle/>
            <a:p>
              <a:pPr indent="-285750"/>
              <a:r>
                <a:rPr lang="en-US" altLang="ko-KR" sz="2000" b="1" dirty="0" err="1">
                  <a:cs typeface="Poppins Medium" panose="00000600000000000000" pitchFamily="2" charset="0"/>
                </a:rPr>
                <a:t>Sviluppi</a:t>
              </a:r>
              <a:r>
                <a:rPr lang="en-US" altLang="ko-KR" sz="1600" b="1" dirty="0">
                  <a:cs typeface="Poppins Medium" panose="00000600000000000000" pitchFamily="2" charset="0"/>
                </a:rPr>
                <a:t> </a:t>
              </a:r>
            </a:p>
            <a:p>
              <a:pPr indent="-285750" algn="just">
                <a:lnSpc>
                  <a:spcPct val="120000"/>
                </a:lnSpc>
              </a:pPr>
              <a:r>
                <a:rPr lang="it-IT" altLang="ko-KR" sz="1600" dirty="0">
                  <a:solidFill>
                    <a:prstClr val="black"/>
                  </a:solidFill>
                  <a:latin typeface="Calibri Light" panose="020F0302020204030204"/>
                  <a:cs typeface="Poppins ExtraLight" panose="00000300000000000000" pitchFamily="2" charset="0"/>
                </a:rPr>
                <a:t>L'integrazione nel NQF e i metodi di valutazione e qualità devono ancora essere definiti. La risoluzione dell'UE è in arrivo.</a:t>
              </a:r>
              <a:endParaRPr lang="ko-KR" altLang="en-US" sz="1600" dirty="0">
                <a:solidFill>
                  <a:prstClr val="black"/>
                </a:solidFill>
                <a:latin typeface="Calibri Light" panose="020F0302020204030204"/>
                <a:cs typeface="Poppins ExtraLight" panose="00000300000000000000" pitchFamily="2" charset="0"/>
              </a:endParaRPr>
            </a:p>
          </p:txBody>
        </p:sp>
      </p:grpSp>
      <p:sp>
        <p:nvSpPr>
          <p:cNvPr id="20" name="Rettangolo con angoli arrotondati 19">
            <a:extLst>
              <a:ext uri="{FF2B5EF4-FFF2-40B4-BE49-F238E27FC236}">
                <a16:creationId xmlns:a16="http://schemas.microsoft.com/office/drawing/2014/main" id="{7A122277-F1EE-44AF-B366-58D8A03483E3}"/>
              </a:ext>
            </a:extLst>
          </p:cNvPr>
          <p:cNvSpPr/>
          <p:nvPr/>
        </p:nvSpPr>
        <p:spPr>
          <a:xfrm>
            <a:off x="451029" y="669816"/>
            <a:ext cx="4187471" cy="540000"/>
          </a:xfrm>
          <a:prstGeom prst="roundRect">
            <a:avLst>
              <a:gd name="adj" fmla="val 50000"/>
            </a:avLst>
          </a:prstGeom>
          <a:solidFill>
            <a:srgbClr val="0AA14A"/>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rtlCol="0" anchor="ctr"/>
          <a:lstStyle/>
          <a:p>
            <a:pPr>
              <a:lnSpc>
                <a:spcPts val="1800"/>
              </a:lnSpc>
            </a:pPr>
            <a:r>
              <a:rPr lang="it-IT" sz="2000" b="1" dirty="0">
                <a:solidFill>
                  <a:schemeClr val="bg1"/>
                </a:solidFill>
                <a:cs typeface="Poppins Medium" panose="00000600000000000000" pitchFamily="2" charset="0"/>
              </a:rPr>
              <a:t>Introduzione alle </a:t>
            </a:r>
            <a:r>
              <a:rPr lang="it-IT" sz="2000" b="1" dirty="0" err="1">
                <a:solidFill>
                  <a:schemeClr val="bg1"/>
                </a:solidFill>
                <a:cs typeface="Poppins Medium" panose="00000600000000000000" pitchFamily="2" charset="0"/>
              </a:rPr>
              <a:t>microcredenziali</a:t>
            </a:r>
            <a:endParaRPr lang="it-IT" sz="2000" b="1" dirty="0">
              <a:solidFill>
                <a:schemeClr val="bg1"/>
              </a:solidFill>
              <a:cs typeface="Poppins Medium" panose="00000600000000000000" pitchFamily="2" charset="0"/>
            </a:endParaRPr>
          </a:p>
        </p:txBody>
      </p:sp>
      <p:sp>
        <p:nvSpPr>
          <p:cNvPr id="21" name="CuadroTexto 4">
            <a:extLst>
              <a:ext uri="{FF2B5EF4-FFF2-40B4-BE49-F238E27FC236}">
                <a16:creationId xmlns:a16="http://schemas.microsoft.com/office/drawing/2014/main" id="{742560BA-E2B1-460C-AFEA-92711B5B1660}"/>
              </a:ext>
            </a:extLst>
          </p:cNvPr>
          <p:cNvSpPr txBox="1"/>
          <p:nvPr/>
        </p:nvSpPr>
        <p:spPr>
          <a:xfrm>
            <a:off x="523240" y="1250839"/>
            <a:ext cx="4115261" cy="400110"/>
          </a:xfrm>
          <a:prstGeom prst="rect">
            <a:avLst/>
          </a:prstGeom>
          <a:noFill/>
        </p:spPr>
        <p:txBody>
          <a:bodyPr wrap="square" rtlCol="0">
            <a:spAutoFit/>
          </a:bodyPr>
          <a:lstStyle/>
          <a:p>
            <a:pPr marL="108000">
              <a:tabLst>
                <a:tab pos="1205230" algn="l"/>
                <a:tab pos="1926589" algn="l"/>
                <a:tab pos="2915920" algn="l"/>
                <a:tab pos="3444875" algn="l"/>
                <a:tab pos="4383405" algn="l"/>
                <a:tab pos="6796405" algn="l"/>
              </a:tabLst>
              <a:defRPr/>
            </a:pPr>
            <a:r>
              <a:rPr lang="en-AU" sz="2000" dirty="0" err="1">
                <a:latin typeface="+mj-lt"/>
                <a:ea typeface="Microsoft Sans Serif" panose="020B0604020202020204" pitchFamily="34" charset="0"/>
                <a:cs typeface="Poppins ExtraLight" panose="00000300000000000000" pitchFamily="2" charset="0"/>
              </a:rPr>
              <a:t>Riassumendo</a:t>
            </a:r>
            <a:r>
              <a:rPr lang="en-AU" sz="2000" dirty="0">
                <a:latin typeface="+mj-lt"/>
                <a:ea typeface="Microsoft Sans Serif" panose="020B0604020202020204" pitchFamily="34" charset="0"/>
                <a:cs typeface="Poppins ExtraLight" panose="00000300000000000000" pitchFamily="2" charset="0"/>
              </a:rPr>
              <a:t>:</a:t>
            </a:r>
          </a:p>
        </p:txBody>
      </p:sp>
      <p:grpSp>
        <p:nvGrpSpPr>
          <p:cNvPr id="32" name="Gruppo 31">
            <a:extLst>
              <a:ext uri="{FF2B5EF4-FFF2-40B4-BE49-F238E27FC236}">
                <a16:creationId xmlns:a16="http://schemas.microsoft.com/office/drawing/2014/main" id="{A85E185C-582C-4309-9317-E375A4DFD25B}"/>
              </a:ext>
            </a:extLst>
          </p:cNvPr>
          <p:cNvGrpSpPr>
            <a:grpSpLocks noChangeAspect="1"/>
          </p:cNvGrpSpPr>
          <p:nvPr/>
        </p:nvGrpSpPr>
        <p:grpSpPr>
          <a:xfrm>
            <a:off x="10207680" y="3008972"/>
            <a:ext cx="1440000" cy="1022400"/>
            <a:chOff x="6955701" y="2238940"/>
            <a:chExt cx="3578490" cy="2551227"/>
          </a:xfrm>
        </p:grpSpPr>
        <p:sp>
          <p:nvSpPr>
            <p:cNvPr id="33" name="Figura a mano libera: forma 32">
              <a:extLst>
                <a:ext uri="{FF2B5EF4-FFF2-40B4-BE49-F238E27FC236}">
                  <a16:creationId xmlns:a16="http://schemas.microsoft.com/office/drawing/2014/main" id="{C9CE4F48-28F4-4195-9CC1-8647B9CD0C63}"/>
                </a:ext>
              </a:extLst>
            </p:cNvPr>
            <p:cNvSpPr/>
            <p:nvPr/>
          </p:nvSpPr>
          <p:spPr>
            <a:xfrm>
              <a:off x="7186596" y="2890910"/>
              <a:ext cx="833100" cy="833247"/>
            </a:xfrm>
            <a:custGeom>
              <a:avLst/>
              <a:gdLst>
                <a:gd name="connsiteX0" fmla="*/ 7574 w 833099"/>
                <a:gd name="connsiteY0" fmla="*/ 418186 h 833247"/>
                <a:gd name="connsiteX1" fmla="*/ 829464 w 833099"/>
                <a:gd name="connsiteY1" fmla="*/ 418186 h 833247"/>
                <a:gd name="connsiteX2" fmla="*/ 7574 w 833099"/>
                <a:gd name="connsiteY2" fmla="*/ 418186 h 833247"/>
              </a:gdLst>
              <a:ahLst/>
              <a:cxnLst>
                <a:cxn ang="0">
                  <a:pos x="connsiteX0" y="connsiteY0"/>
                </a:cxn>
                <a:cxn ang="0">
                  <a:pos x="connsiteX1" y="connsiteY1"/>
                </a:cxn>
                <a:cxn ang="0">
                  <a:pos x="connsiteX2" y="connsiteY2"/>
                </a:cxn>
              </a:cxnLst>
              <a:rect l="l" t="t" r="r" b="b"/>
              <a:pathLst>
                <a:path w="833099" h="833247">
                  <a:moveTo>
                    <a:pt x="7574" y="418186"/>
                  </a:moveTo>
                  <a:cubicBezTo>
                    <a:pt x="47108" y="965557"/>
                    <a:pt x="790081" y="965403"/>
                    <a:pt x="829464" y="418186"/>
                  </a:cubicBezTo>
                  <a:cubicBezTo>
                    <a:pt x="789930" y="-129185"/>
                    <a:pt x="47007" y="-129031"/>
                    <a:pt x="7574" y="418186"/>
                  </a:cubicBezTo>
                  <a:close/>
                </a:path>
              </a:pathLst>
            </a:custGeom>
            <a:noFill/>
            <a:ln w="12700" cap="flat">
              <a:solidFill>
                <a:srgbClr val="0AA14A"/>
              </a:solidFill>
              <a:prstDash val="solid"/>
              <a:round/>
            </a:ln>
          </p:spPr>
          <p:txBody>
            <a:bodyPr rtlCol="0" anchor="ctr"/>
            <a:lstStyle/>
            <a:p>
              <a:endParaRPr lang="it-IT"/>
            </a:p>
          </p:txBody>
        </p:sp>
        <p:sp>
          <p:nvSpPr>
            <p:cNvPr id="59" name="Figura a mano libera: forma 58">
              <a:extLst>
                <a:ext uri="{FF2B5EF4-FFF2-40B4-BE49-F238E27FC236}">
                  <a16:creationId xmlns:a16="http://schemas.microsoft.com/office/drawing/2014/main" id="{E2FA9C3D-98DF-41BA-A7B2-B16235D1CA4F}"/>
                </a:ext>
              </a:extLst>
            </p:cNvPr>
            <p:cNvSpPr/>
            <p:nvPr/>
          </p:nvSpPr>
          <p:spPr>
            <a:xfrm>
              <a:off x="7597490" y="3720319"/>
              <a:ext cx="10098" cy="210884"/>
            </a:xfrm>
            <a:custGeom>
              <a:avLst/>
              <a:gdLst>
                <a:gd name="connsiteX0" fmla="*/ 7574 w 10098"/>
                <a:gd name="connsiteY0" fmla="*/ 7715 h 210883"/>
                <a:gd name="connsiteX1" fmla="*/ 7574 w 10098"/>
                <a:gd name="connsiteY1" fmla="*/ 203734 h 210883"/>
              </a:gdLst>
              <a:ahLst/>
              <a:cxnLst>
                <a:cxn ang="0">
                  <a:pos x="connsiteX0" y="connsiteY0"/>
                </a:cxn>
                <a:cxn ang="0">
                  <a:pos x="connsiteX1" y="connsiteY1"/>
                </a:cxn>
              </a:cxnLst>
              <a:rect l="l" t="t" r="r" b="b"/>
              <a:pathLst>
                <a:path w="10098" h="210883">
                  <a:moveTo>
                    <a:pt x="7574" y="7715"/>
                  </a:moveTo>
                  <a:lnTo>
                    <a:pt x="7574" y="203734"/>
                  </a:lnTo>
                </a:path>
              </a:pathLst>
            </a:custGeom>
            <a:ln w="12700" cap="flat">
              <a:solidFill>
                <a:srgbClr val="0AA14A"/>
              </a:solidFill>
              <a:prstDash val="solid"/>
              <a:round/>
            </a:ln>
          </p:spPr>
          <p:txBody>
            <a:bodyPr rtlCol="0" anchor="ctr"/>
            <a:lstStyle/>
            <a:p>
              <a:endParaRPr lang="it-IT"/>
            </a:p>
          </p:txBody>
        </p:sp>
        <p:sp>
          <p:nvSpPr>
            <p:cNvPr id="61" name="Figura a mano libera: forma 60">
              <a:extLst>
                <a:ext uri="{FF2B5EF4-FFF2-40B4-BE49-F238E27FC236}">
                  <a16:creationId xmlns:a16="http://schemas.microsoft.com/office/drawing/2014/main" id="{B5E705CF-F388-43A2-BFCB-84FF1C11714D}"/>
                </a:ext>
              </a:extLst>
            </p:cNvPr>
            <p:cNvSpPr/>
            <p:nvPr/>
          </p:nvSpPr>
          <p:spPr>
            <a:xfrm>
              <a:off x="6955701" y="3932132"/>
              <a:ext cx="1600561" cy="786956"/>
            </a:xfrm>
            <a:custGeom>
              <a:avLst/>
              <a:gdLst>
                <a:gd name="connsiteX0" fmla="*/ 1593896 w 1600561"/>
                <a:gd name="connsiteY0" fmla="*/ 17381 h 786955"/>
                <a:gd name="connsiteX1" fmla="*/ 1473324 w 1600561"/>
                <a:gd name="connsiteY1" fmla="*/ 12238 h 786955"/>
                <a:gd name="connsiteX2" fmla="*/ 1473324 w 1600561"/>
                <a:gd name="connsiteY2" fmla="*/ 652346 h 786955"/>
                <a:gd name="connsiteX3" fmla="*/ 1322508 w 1600561"/>
                <a:gd name="connsiteY3" fmla="*/ 652346 h 786955"/>
                <a:gd name="connsiteX4" fmla="*/ 7574 w 1600561"/>
                <a:gd name="connsiteY4" fmla="*/ 652398 h 786955"/>
                <a:gd name="connsiteX5" fmla="*/ 794575 w 1600561"/>
                <a:gd name="connsiteY5" fmla="*/ 652346 h 786955"/>
                <a:gd name="connsiteX6" fmla="*/ 794575 w 1600561"/>
                <a:gd name="connsiteY6" fmla="*/ 782528 h 78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0561" h="786955">
                  <a:moveTo>
                    <a:pt x="1593896" y="17381"/>
                  </a:moveTo>
                  <a:lnTo>
                    <a:pt x="1473324" y="12238"/>
                  </a:lnTo>
                  <a:lnTo>
                    <a:pt x="1473324" y="652346"/>
                  </a:lnTo>
                  <a:lnTo>
                    <a:pt x="1322508" y="652346"/>
                  </a:lnTo>
                  <a:cubicBezTo>
                    <a:pt x="1296354" y="-213511"/>
                    <a:pt x="29891" y="-200806"/>
                    <a:pt x="7574" y="652398"/>
                  </a:cubicBezTo>
                  <a:cubicBezTo>
                    <a:pt x="7574" y="652346"/>
                    <a:pt x="794575" y="652346"/>
                    <a:pt x="794575" y="652346"/>
                  </a:cubicBezTo>
                  <a:lnTo>
                    <a:pt x="794575" y="782528"/>
                  </a:lnTo>
                </a:path>
              </a:pathLst>
            </a:custGeom>
            <a:noFill/>
            <a:ln w="12700" cap="flat">
              <a:solidFill>
                <a:srgbClr val="0AA14A"/>
              </a:solidFill>
              <a:prstDash val="solid"/>
              <a:round/>
            </a:ln>
          </p:spPr>
          <p:txBody>
            <a:bodyPr rtlCol="0" anchor="ctr"/>
            <a:lstStyle/>
            <a:p>
              <a:endParaRPr lang="it-IT"/>
            </a:p>
          </p:txBody>
        </p:sp>
        <p:sp>
          <p:nvSpPr>
            <p:cNvPr id="62" name="Figura a mano libera: forma 61">
              <a:extLst>
                <a:ext uri="{FF2B5EF4-FFF2-40B4-BE49-F238E27FC236}">
                  <a16:creationId xmlns:a16="http://schemas.microsoft.com/office/drawing/2014/main" id="{D3B394B0-C5D2-4A1F-ADE5-BA99A109C2C5}"/>
                </a:ext>
              </a:extLst>
            </p:cNvPr>
            <p:cNvSpPr/>
            <p:nvPr/>
          </p:nvSpPr>
          <p:spPr>
            <a:xfrm>
              <a:off x="8428722" y="2784151"/>
              <a:ext cx="1908555" cy="1877378"/>
            </a:xfrm>
            <a:custGeom>
              <a:avLst/>
              <a:gdLst>
                <a:gd name="connsiteX0" fmla="*/ 7574 w 1908555"/>
                <a:gd name="connsiteY0" fmla="*/ 1075146 h 1877377"/>
                <a:gd name="connsiteX1" fmla="*/ 7574 w 1908555"/>
                <a:gd name="connsiteY1" fmla="*/ 162020 h 1877377"/>
                <a:gd name="connsiteX2" fmla="*/ 194390 w 1908555"/>
                <a:gd name="connsiteY2" fmla="*/ 7715 h 1877377"/>
                <a:gd name="connsiteX3" fmla="*/ 1754558 w 1908555"/>
                <a:gd name="connsiteY3" fmla="*/ 7715 h 1877377"/>
                <a:gd name="connsiteX4" fmla="*/ 1906031 w 1908555"/>
                <a:gd name="connsiteY4" fmla="*/ 162020 h 1877377"/>
                <a:gd name="connsiteX5" fmla="*/ 1906031 w 1908555"/>
                <a:gd name="connsiteY5" fmla="*/ 1870125 h 187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8555" h="1877377">
                  <a:moveTo>
                    <a:pt x="7574" y="1075146"/>
                  </a:moveTo>
                  <a:lnTo>
                    <a:pt x="7574" y="162020"/>
                  </a:lnTo>
                  <a:cubicBezTo>
                    <a:pt x="7574" y="43720"/>
                    <a:pt x="110726" y="7715"/>
                    <a:pt x="194390" y="7715"/>
                  </a:cubicBezTo>
                  <a:lnTo>
                    <a:pt x="1754558" y="7715"/>
                  </a:lnTo>
                  <a:cubicBezTo>
                    <a:pt x="1838222" y="7715"/>
                    <a:pt x="1906031" y="76792"/>
                    <a:pt x="1906031" y="162020"/>
                  </a:cubicBezTo>
                  <a:lnTo>
                    <a:pt x="1906031" y="1870125"/>
                  </a:lnTo>
                </a:path>
              </a:pathLst>
            </a:custGeom>
            <a:noFill/>
            <a:ln w="12700" cap="flat">
              <a:solidFill>
                <a:srgbClr val="0AA14A"/>
              </a:solidFill>
              <a:prstDash val="solid"/>
              <a:round/>
            </a:ln>
          </p:spPr>
          <p:txBody>
            <a:bodyPr rtlCol="0" anchor="ctr"/>
            <a:lstStyle/>
            <a:p>
              <a:endParaRPr lang="it-IT"/>
            </a:p>
          </p:txBody>
        </p:sp>
        <p:sp>
          <p:nvSpPr>
            <p:cNvPr id="63" name="Figura a mano libera: forma 62">
              <a:extLst>
                <a:ext uri="{FF2B5EF4-FFF2-40B4-BE49-F238E27FC236}">
                  <a16:creationId xmlns:a16="http://schemas.microsoft.com/office/drawing/2014/main" id="{DD605E75-965A-4608-B8C0-661B1D568776}"/>
                </a:ext>
              </a:extLst>
            </p:cNvPr>
            <p:cNvSpPr/>
            <p:nvPr/>
          </p:nvSpPr>
          <p:spPr>
            <a:xfrm>
              <a:off x="8226758" y="2573318"/>
              <a:ext cx="2307433" cy="2216849"/>
            </a:xfrm>
            <a:custGeom>
              <a:avLst/>
              <a:gdLst>
                <a:gd name="connsiteX0" fmla="*/ 7574 w 2307433"/>
                <a:gd name="connsiteY0" fmla="*/ 1580906 h 2216848"/>
                <a:gd name="connsiteX1" fmla="*/ 7574 w 2307433"/>
                <a:gd name="connsiteY1" fmla="*/ 176062 h 2216848"/>
                <a:gd name="connsiteX2" fmla="*/ 159046 w 2307433"/>
                <a:gd name="connsiteY2" fmla="*/ 7715 h 2216848"/>
                <a:gd name="connsiteX3" fmla="*/ 2153436 w 2307433"/>
                <a:gd name="connsiteY3" fmla="*/ 7715 h 2216848"/>
                <a:gd name="connsiteX4" fmla="*/ 2304909 w 2307433"/>
                <a:gd name="connsiteY4" fmla="*/ 176062 h 2216848"/>
                <a:gd name="connsiteX5" fmla="*/ 2304909 w 2307433"/>
                <a:gd name="connsiteY5" fmla="*/ 2209442 h 2216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7433" h="2216848">
                  <a:moveTo>
                    <a:pt x="7574" y="1580906"/>
                  </a:moveTo>
                  <a:lnTo>
                    <a:pt x="7574" y="176062"/>
                  </a:lnTo>
                  <a:cubicBezTo>
                    <a:pt x="7574" y="83068"/>
                    <a:pt x="75383" y="7715"/>
                    <a:pt x="159046" y="7715"/>
                  </a:cubicBezTo>
                  <a:lnTo>
                    <a:pt x="2153436" y="7715"/>
                  </a:lnTo>
                  <a:cubicBezTo>
                    <a:pt x="2237100" y="7715"/>
                    <a:pt x="2304909" y="83119"/>
                    <a:pt x="2304909" y="176062"/>
                  </a:cubicBezTo>
                  <a:lnTo>
                    <a:pt x="2304909" y="2209442"/>
                  </a:lnTo>
                </a:path>
              </a:pathLst>
            </a:custGeom>
            <a:noFill/>
            <a:ln w="12700" cap="flat">
              <a:solidFill>
                <a:srgbClr val="0AA14A"/>
              </a:solidFill>
              <a:prstDash val="solid"/>
              <a:round/>
            </a:ln>
          </p:spPr>
          <p:txBody>
            <a:bodyPr rtlCol="0" anchor="ctr"/>
            <a:lstStyle/>
            <a:p>
              <a:endParaRPr lang="it-IT"/>
            </a:p>
          </p:txBody>
        </p:sp>
        <p:sp>
          <p:nvSpPr>
            <p:cNvPr id="64" name="Figura a mano libera: forma 63">
              <a:extLst>
                <a:ext uri="{FF2B5EF4-FFF2-40B4-BE49-F238E27FC236}">
                  <a16:creationId xmlns:a16="http://schemas.microsoft.com/office/drawing/2014/main" id="{832C97F3-E088-47EE-B99E-2CF0A45C094A}"/>
                </a:ext>
              </a:extLst>
            </p:cNvPr>
            <p:cNvSpPr/>
            <p:nvPr/>
          </p:nvSpPr>
          <p:spPr>
            <a:xfrm>
              <a:off x="8726618" y="3113335"/>
              <a:ext cx="469565" cy="303467"/>
            </a:xfrm>
            <a:custGeom>
              <a:avLst/>
              <a:gdLst>
                <a:gd name="connsiteX0" fmla="*/ 7574 w 469565"/>
                <a:gd name="connsiteY0" fmla="*/ 141703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3"/>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5" name="Figura a mano libera: forma 64">
              <a:extLst>
                <a:ext uri="{FF2B5EF4-FFF2-40B4-BE49-F238E27FC236}">
                  <a16:creationId xmlns:a16="http://schemas.microsoft.com/office/drawing/2014/main" id="{912BB339-9F48-4BA8-B01B-90F73E66320B}"/>
                </a:ext>
              </a:extLst>
            </p:cNvPr>
            <p:cNvSpPr/>
            <p:nvPr/>
          </p:nvSpPr>
          <p:spPr>
            <a:xfrm>
              <a:off x="9447123" y="3317223"/>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6" name="Figura a mano libera: forma 65">
              <a:extLst>
                <a:ext uri="{FF2B5EF4-FFF2-40B4-BE49-F238E27FC236}">
                  <a16:creationId xmlns:a16="http://schemas.microsoft.com/office/drawing/2014/main" id="{59A2028C-6283-47E0-B492-BFB7B6E16453}"/>
                </a:ext>
              </a:extLst>
            </p:cNvPr>
            <p:cNvSpPr/>
            <p:nvPr/>
          </p:nvSpPr>
          <p:spPr>
            <a:xfrm>
              <a:off x="8737575" y="3563956"/>
              <a:ext cx="469565" cy="303467"/>
            </a:xfrm>
            <a:custGeom>
              <a:avLst/>
              <a:gdLst>
                <a:gd name="connsiteX0" fmla="*/ 7574 w 469565"/>
                <a:gd name="connsiteY0" fmla="*/ 141704 h 303466"/>
                <a:gd name="connsiteX1" fmla="*/ 167731 w 469565"/>
                <a:gd name="connsiteY1" fmla="*/ 298940 h 303466"/>
                <a:gd name="connsiteX2" fmla="*/ 46507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731" y="298940"/>
                  </a:lnTo>
                  <a:lnTo>
                    <a:pt x="465071" y="7715"/>
                  </a:lnTo>
                </a:path>
              </a:pathLst>
            </a:custGeom>
            <a:noFill/>
            <a:ln w="12700" cap="flat">
              <a:solidFill>
                <a:srgbClr val="0AA14A"/>
              </a:solidFill>
              <a:prstDash val="solid"/>
              <a:round/>
            </a:ln>
          </p:spPr>
          <p:txBody>
            <a:bodyPr rtlCol="0" anchor="ctr"/>
            <a:lstStyle/>
            <a:p>
              <a:endParaRPr lang="it-IT"/>
            </a:p>
          </p:txBody>
        </p:sp>
        <p:sp>
          <p:nvSpPr>
            <p:cNvPr id="67" name="Figura a mano libera: forma 66">
              <a:extLst>
                <a:ext uri="{FF2B5EF4-FFF2-40B4-BE49-F238E27FC236}">
                  <a16:creationId xmlns:a16="http://schemas.microsoft.com/office/drawing/2014/main" id="{98361F43-3B63-4DF6-94ED-85F62A22CD7C}"/>
                </a:ext>
              </a:extLst>
            </p:cNvPr>
            <p:cNvSpPr/>
            <p:nvPr/>
          </p:nvSpPr>
          <p:spPr>
            <a:xfrm>
              <a:off x="9458130" y="376784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68" name="Figura a mano libera: forma 67">
              <a:extLst>
                <a:ext uri="{FF2B5EF4-FFF2-40B4-BE49-F238E27FC236}">
                  <a16:creationId xmlns:a16="http://schemas.microsoft.com/office/drawing/2014/main" id="{928B525B-DD08-4F96-B9A8-1E10302F14A5}"/>
                </a:ext>
              </a:extLst>
            </p:cNvPr>
            <p:cNvSpPr/>
            <p:nvPr/>
          </p:nvSpPr>
          <p:spPr>
            <a:xfrm>
              <a:off x="8743331" y="4014527"/>
              <a:ext cx="469565" cy="303467"/>
            </a:xfrm>
            <a:custGeom>
              <a:avLst/>
              <a:gdLst>
                <a:gd name="connsiteX0" fmla="*/ 7574 w 469565"/>
                <a:gd name="connsiteY0" fmla="*/ 141704 h 303466"/>
                <a:gd name="connsiteX1" fmla="*/ 167680 w 469565"/>
                <a:gd name="connsiteY1" fmla="*/ 298992 h 303466"/>
                <a:gd name="connsiteX2" fmla="*/ 465021 w 469565"/>
                <a:gd name="connsiteY2" fmla="*/ 7715 h 303466"/>
              </a:gdLst>
              <a:ahLst/>
              <a:cxnLst>
                <a:cxn ang="0">
                  <a:pos x="connsiteX0" y="connsiteY0"/>
                </a:cxn>
                <a:cxn ang="0">
                  <a:pos x="connsiteX1" y="connsiteY1"/>
                </a:cxn>
                <a:cxn ang="0">
                  <a:pos x="connsiteX2" y="connsiteY2"/>
                </a:cxn>
              </a:cxnLst>
              <a:rect l="l" t="t" r="r" b="b"/>
              <a:pathLst>
                <a:path w="469565" h="303466">
                  <a:moveTo>
                    <a:pt x="7574" y="141704"/>
                  </a:moveTo>
                  <a:lnTo>
                    <a:pt x="167680" y="298992"/>
                  </a:lnTo>
                  <a:lnTo>
                    <a:pt x="465021" y="7715"/>
                  </a:lnTo>
                </a:path>
              </a:pathLst>
            </a:custGeom>
            <a:noFill/>
            <a:ln w="12700" cap="flat">
              <a:solidFill>
                <a:srgbClr val="0AA14A"/>
              </a:solidFill>
              <a:prstDash val="solid"/>
              <a:round/>
            </a:ln>
          </p:spPr>
          <p:txBody>
            <a:bodyPr rtlCol="0" anchor="ctr"/>
            <a:lstStyle/>
            <a:p>
              <a:endParaRPr lang="it-IT"/>
            </a:p>
          </p:txBody>
        </p:sp>
        <p:sp>
          <p:nvSpPr>
            <p:cNvPr id="69" name="Figura a mano libera: forma 68">
              <a:extLst>
                <a:ext uri="{FF2B5EF4-FFF2-40B4-BE49-F238E27FC236}">
                  <a16:creationId xmlns:a16="http://schemas.microsoft.com/office/drawing/2014/main" id="{57465F0B-61D4-4F64-BD45-B4161599F80F}"/>
                </a:ext>
              </a:extLst>
            </p:cNvPr>
            <p:cNvSpPr/>
            <p:nvPr/>
          </p:nvSpPr>
          <p:spPr>
            <a:xfrm>
              <a:off x="9463835" y="4218415"/>
              <a:ext cx="570547" cy="20574"/>
            </a:xfrm>
            <a:custGeom>
              <a:avLst/>
              <a:gdLst>
                <a:gd name="connsiteX0" fmla="*/ 7574 w 570546"/>
                <a:gd name="connsiteY0" fmla="*/ 13527 h 20574"/>
                <a:gd name="connsiteX1" fmla="*/ 567972 w 570546"/>
                <a:gd name="connsiteY1" fmla="*/ 7715 h 20574"/>
              </a:gdLst>
              <a:ahLst/>
              <a:cxnLst>
                <a:cxn ang="0">
                  <a:pos x="connsiteX0" y="connsiteY0"/>
                </a:cxn>
                <a:cxn ang="0">
                  <a:pos x="connsiteX1" y="connsiteY1"/>
                </a:cxn>
              </a:cxnLst>
              <a:rect l="l" t="t" r="r" b="b"/>
              <a:pathLst>
                <a:path w="570546" h="20574">
                  <a:moveTo>
                    <a:pt x="7574" y="13527"/>
                  </a:moveTo>
                  <a:lnTo>
                    <a:pt x="567972" y="7715"/>
                  </a:lnTo>
                </a:path>
              </a:pathLst>
            </a:custGeom>
            <a:ln w="12700" cap="flat">
              <a:solidFill>
                <a:srgbClr val="0AA14A"/>
              </a:solidFill>
              <a:prstDash val="solid"/>
              <a:round/>
            </a:ln>
          </p:spPr>
          <p:txBody>
            <a:bodyPr rtlCol="0" anchor="ctr"/>
            <a:lstStyle/>
            <a:p>
              <a:endParaRPr lang="it-IT"/>
            </a:p>
          </p:txBody>
        </p:sp>
        <p:sp>
          <p:nvSpPr>
            <p:cNvPr id="70" name="Figura a mano libera: forma 69">
              <a:extLst>
                <a:ext uri="{FF2B5EF4-FFF2-40B4-BE49-F238E27FC236}">
                  <a16:creationId xmlns:a16="http://schemas.microsoft.com/office/drawing/2014/main" id="{D316DA2D-7B43-4723-BA5E-04A85D1BED11}"/>
                </a:ext>
              </a:extLst>
            </p:cNvPr>
            <p:cNvSpPr/>
            <p:nvPr/>
          </p:nvSpPr>
          <p:spPr>
            <a:xfrm>
              <a:off x="8938680" y="2238940"/>
              <a:ext cx="913885" cy="540068"/>
            </a:xfrm>
            <a:custGeom>
              <a:avLst/>
              <a:gdLst>
                <a:gd name="connsiteX0" fmla="*/ 7574 w 913884"/>
                <a:gd name="connsiteY0" fmla="*/ 537496 h 540067"/>
                <a:gd name="connsiteX1" fmla="*/ 12623 w 913884"/>
                <a:gd name="connsiteY1" fmla="*/ 254603 h 540067"/>
                <a:gd name="connsiteX2" fmla="*/ 270126 w 913884"/>
                <a:gd name="connsiteY2" fmla="*/ 254603 h 540067"/>
                <a:gd name="connsiteX3" fmla="*/ 472090 w 913884"/>
                <a:gd name="connsiteY3" fmla="*/ 7715 h 540067"/>
                <a:gd name="connsiteX4" fmla="*/ 683495 w 913884"/>
                <a:gd name="connsiteY4" fmla="*/ 254603 h 540067"/>
                <a:gd name="connsiteX5" fmla="*/ 911360 w 913884"/>
                <a:gd name="connsiteY5" fmla="*/ 254603 h 540067"/>
                <a:gd name="connsiteX6" fmla="*/ 906311 w 913884"/>
                <a:gd name="connsiteY6" fmla="*/ 537496 h 540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884" h="540067">
                  <a:moveTo>
                    <a:pt x="7574" y="537496"/>
                  </a:moveTo>
                  <a:lnTo>
                    <a:pt x="12623" y="254603"/>
                  </a:lnTo>
                  <a:lnTo>
                    <a:pt x="270126" y="254603"/>
                  </a:lnTo>
                  <a:cubicBezTo>
                    <a:pt x="270126" y="254603"/>
                    <a:pt x="254979" y="7715"/>
                    <a:pt x="472090" y="7715"/>
                  </a:cubicBezTo>
                  <a:cubicBezTo>
                    <a:pt x="689201" y="7715"/>
                    <a:pt x="683495" y="254603"/>
                    <a:pt x="683495" y="254603"/>
                  </a:cubicBezTo>
                  <a:lnTo>
                    <a:pt x="911360" y="254603"/>
                  </a:lnTo>
                  <a:lnTo>
                    <a:pt x="906311" y="537496"/>
                  </a:lnTo>
                </a:path>
              </a:pathLst>
            </a:custGeom>
            <a:solidFill>
              <a:srgbClr val="FFFFFF"/>
            </a:solidFill>
            <a:ln w="12700" cap="flat">
              <a:solidFill>
                <a:srgbClr val="0AA14A"/>
              </a:solidFill>
              <a:prstDash val="solid"/>
              <a:round/>
            </a:ln>
          </p:spPr>
          <p:txBody>
            <a:bodyPr rtlCol="0" anchor="ctr"/>
            <a:lstStyle/>
            <a:p>
              <a:endParaRPr lang="it-IT"/>
            </a:p>
          </p:txBody>
        </p:sp>
        <p:sp>
          <p:nvSpPr>
            <p:cNvPr id="71" name="Figura a mano libera: forma 70">
              <a:extLst>
                <a:ext uri="{FF2B5EF4-FFF2-40B4-BE49-F238E27FC236}">
                  <a16:creationId xmlns:a16="http://schemas.microsoft.com/office/drawing/2014/main" id="{52FF964A-E563-4488-85A2-34A5C87066CA}"/>
                </a:ext>
              </a:extLst>
            </p:cNvPr>
            <p:cNvSpPr/>
            <p:nvPr/>
          </p:nvSpPr>
          <p:spPr>
            <a:xfrm>
              <a:off x="9302214" y="2341810"/>
              <a:ext cx="212062" cy="216027"/>
            </a:xfrm>
            <a:custGeom>
              <a:avLst/>
              <a:gdLst>
                <a:gd name="connsiteX0" fmla="*/ 209537 w 212061"/>
                <a:gd name="connsiteY0" fmla="*/ 110585 h 216027"/>
                <a:gd name="connsiteX1" fmla="*/ 108555 w 212061"/>
                <a:gd name="connsiteY1" fmla="*/ 213455 h 216027"/>
                <a:gd name="connsiteX2" fmla="*/ 7574 w 212061"/>
                <a:gd name="connsiteY2" fmla="*/ 110585 h 216027"/>
                <a:gd name="connsiteX3" fmla="*/ 108555 w 212061"/>
                <a:gd name="connsiteY3" fmla="*/ 7715 h 216027"/>
                <a:gd name="connsiteX4" fmla="*/ 209537 w 212061"/>
                <a:gd name="connsiteY4" fmla="*/ 110585 h 216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061" h="216027">
                  <a:moveTo>
                    <a:pt x="209537" y="110585"/>
                  </a:moveTo>
                  <a:cubicBezTo>
                    <a:pt x="209537" y="167399"/>
                    <a:pt x="164326" y="213455"/>
                    <a:pt x="108555" y="213455"/>
                  </a:cubicBezTo>
                  <a:cubicBezTo>
                    <a:pt x="52785" y="213455"/>
                    <a:pt x="7574" y="167399"/>
                    <a:pt x="7574" y="110585"/>
                  </a:cubicBezTo>
                  <a:cubicBezTo>
                    <a:pt x="7574" y="53772"/>
                    <a:pt x="52785" y="7715"/>
                    <a:pt x="108555" y="7715"/>
                  </a:cubicBezTo>
                  <a:cubicBezTo>
                    <a:pt x="164326" y="7715"/>
                    <a:pt x="209537" y="53772"/>
                    <a:pt x="209537" y="110585"/>
                  </a:cubicBezTo>
                  <a:close/>
                </a:path>
              </a:pathLst>
            </a:custGeom>
            <a:solidFill>
              <a:srgbClr val="0AA14A"/>
            </a:solidFill>
            <a:ln w="12700" cap="flat">
              <a:noFill/>
              <a:prstDash val="solid"/>
              <a:miter/>
            </a:ln>
          </p:spPr>
          <p:txBody>
            <a:bodyPr rtlCol="0" anchor="ctr"/>
            <a:lstStyle/>
            <a:p>
              <a:endParaRPr lang="it-IT">
                <a:solidFill>
                  <a:srgbClr val="0AA14A"/>
                </a:solidFill>
              </a:endParaRPr>
            </a:p>
          </p:txBody>
        </p:sp>
      </p:grpSp>
    </p:spTree>
    <p:extLst>
      <p:ext uri="{BB962C8B-B14F-4D97-AF65-F5344CB8AC3E}">
        <p14:creationId xmlns:p14="http://schemas.microsoft.com/office/powerpoint/2010/main" val="1515553712"/>
      </p:ext>
    </p:extLst>
  </p:cSld>
  <p:clrMapOvr>
    <a:masterClrMapping/>
  </p:clrMapOvr>
</p:sld>
</file>

<file path=ppt/theme/theme1.xml><?xml version="1.0" encoding="utf-8"?>
<a:theme xmlns:a="http://schemas.openxmlformats.org/drawingml/2006/main" name="RESET 100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DUL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DULE EXT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T 15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T 100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SET 15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U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U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DUL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2960</Words>
  <Application>Microsoft Office PowerPoint</Application>
  <PresentationFormat>Widescreen</PresentationFormat>
  <Paragraphs>425</Paragraphs>
  <Slides>29</Slides>
  <Notes>0</Notes>
  <HiddenSlides>0</HiddenSlides>
  <MMClips>0</MMClips>
  <ScaleCrop>false</ScaleCrop>
  <HeadingPairs>
    <vt:vector size="6" baseType="variant">
      <vt:variant>
        <vt:lpstr>Caratteri utilizzati</vt:lpstr>
      </vt:variant>
      <vt:variant>
        <vt:i4>13</vt:i4>
      </vt:variant>
      <vt:variant>
        <vt:lpstr>Tema</vt:lpstr>
      </vt:variant>
      <vt:variant>
        <vt:i4>11</vt:i4>
      </vt:variant>
      <vt:variant>
        <vt:lpstr>Titoli diapositive</vt:lpstr>
      </vt:variant>
      <vt:variant>
        <vt:i4>29</vt:i4>
      </vt:variant>
    </vt:vector>
  </HeadingPairs>
  <TitlesOfParts>
    <vt:vector size="53" baseType="lpstr">
      <vt:lpstr>맑은 고딕</vt:lpstr>
      <vt:lpstr>Arial</vt:lpstr>
      <vt:lpstr>Arial MT</vt:lpstr>
      <vt:lpstr>Calibri</vt:lpstr>
      <vt:lpstr>Calibri Light</vt:lpstr>
      <vt:lpstr>Courier New</vt:lpstr>
      <vt:lpstr>Helvetica</vt:lpstr>
      <vt:lpstr>Microsoft Sans Serif</vt:lpstr>
      <vt:lpstr>Poppins ExtraLight</vt:lpstr>
      <vt:lpstr>Poppins Medium</vt:lpstr>
      <vt:lpstr>Poppins SemiBold</vt:lpstr>
      <vt:lpstr>Varela Round</vt:lpstr>
      <vt:lpstr>Wingdings</vt:lpstr>
      <vt:lpstr>RESET 100K COVER</vt:lpstr>
      <vt:lpstr>RESET 15K COVER</vt:lpstr>
      <vt:lpstr>RESET 100K</vt:lpstr>
      <vt:lpstr>RESET 15K</vt:lpstr>
      <vt:lpstr>MODULE 1</vt:lpstr>
      <vt:lpstr>MODULE 2</vt:lpstr>
      <vt:lpstr>MODULE 3</vt:lpstr>
      <vt:lpstr>MODULE 4</vt:lpstr>
      <vt:lpstr>MODULE 5</vt:lpstr>
      <vt:lpstr>MODULE 6</vt:lpstr>
      <vt:lpstr>MODULE EXTRA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Francesca Umech</cp:lastModifiedBy>
  <cp:revision>394</cp:revision>
  <dcterms:created xsi:type="dcterms:W3CDTF">2022-04-26T11:43:16Z</dcterms:created>
  <dcterms:modified xsi:type="dcterms:W3CDTF">2023-02-15T09:56:11Z</dcterms:modified>
</cp:coreProperties>
</file>