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3" r:id="rId2"/>
    <p:sldMasterId id="2147483660" r:id="rId3"/>
    <p:sldMasterId id="2147483711" r:id="rId4"/>
    <p:sldMasterId id="2147483699" r:id="rId5"/>
    <p:sldMasterId id="2147483697" r:id="rId6"/>
    <p:sldMasterId id="2147483701" r:id="rId7"/>
    <p:sldMasterId id="2147483703" r:id="rId8"/>
    <p:sldMasterId id="2147483705" r:id="rId9"/>
    <p:sldMasterId id="2147483707" r:id="rId10"/>
    <p:sldMasterId id="2147483709" r:id="rId11"/>
  </p:sldMasterIdLst>
  <p:notesMasterIdLst>
    <p:notesMasterId r:id="rId39"/>
  </p:notesMasterIdLst>
  <p:sldIdLst>
    <p:sldId id="256" r:id="rId12"/>
    <p:sldId id="281" r:id="rId13"/>
    <p:sldId id="276" r:id="rId14"/>
    <p:sldId id="277" r:id="rId15"/>
    <p:sldId id="279" r:id="rId16"/>
    <p:sldId id="278" r:id="rId17"/>
    <p:sldId id="305" r:id="rId18"/>
    <p:sldId id="306" r:id="rId19"/>
    <p:sldId id="308" r:id="rId20"/>
    <p:sldId id="307" r:id="rId21"/>
    <p:sldId id="309" r:id="rId22"/>
    <p:sldId id="310" r:id="rId23"/>
    <p:sldId id="311" r:id="rId24"/>
    <p:sldId id="317" r:id="rId25"/>
    <p:sldId id="318" r:id="rId26"/>
    <p:sldId id="312" r:id="rId27"/>
    <p:sldId id="313" r:id="rId28"/>
    <p:sldId id="314" r:id="rId29"/>
    <p:sldId id="315" r:id="rId30"/>
    <p:sldId id="319" r:id="rId31"/>
    <p:sldId id="321" r:id="rId32"/>
    <p:sldId id="320" r:id="rId33"/>
    <p:sldId id="323" r:id="rId34"/>
    <p:sldId id="294" r:id="rId35"/>
    <p:sldId id="296" r:id="rId36"/>
    <p:sldId id="322" r:id="rId37"/>
    <p:sldId id="266" r:id="rId38"/>
  </p:sldIdLst>
  <p:sldSz cx="12192000" cy="6858000"/>
  <p:notesSz cx="68580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8" userDrawn="1">
          <p15:clr>
            <a:srgbClr val="A4A3A4"/>
          </p15:clr>
        </p15:guide>
        <p15:guide id="2" pos="4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11B"/>
    <a:srgbClr val="ED388A"/>
    <a:srgbClr val="9A2583"/>
    <a:srgbClr val="0AA14A"/>
    <a:srgbClr val="1CBECC"/>
    <a:srgbClr val="8CAB49"/>
    <a:srgbClr val="F14F25"/>
    <a:srgbClr val="FABF7A"/>
    <a:srgbClr val="FFFFFF"/>
    <a:srgbClr val="9B25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917" autoAdjust="0"/>
    <p:restoredTop sz="94660"/>
  </p:normalViewPr>
  <p:slideViewPr>
    <p:cSldViewPr snapToGrid="0">
      <p:cViewPr>
        <p:scale>
          <a:sx n="91" d="100"/>
          <a:sy n="91" d="100"/>
        </p:scale>
        <p:origin x="-880" y="896"/>
      </p:cViewPr>
      <p:guideLst>
        <p:guide orient="horz" pos="2568"/>
        <p:guide pos="46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0.xml"/><Relationship Id="rId34" Type="http://schemas.openxmlformats.org/officeDocument/2006/relationships/slide" Target="slides/slide23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slide" Target="slides/slide26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slide" Target="slides/slide25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slide" Target="slides/slide24.xml"/><Relationship Id="rId43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slide" Target="slides/slide2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0B5740-E579-4E59-8D6D-5FB5CDB4FAC7}" type="doc">
      <dgm:prSet loTypeId="urn:microsoft.com/office/officeart/2005/8/layout/cycle3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/>
        </a:p>
      </dgm:t>
    </dgm:pt>
    <dgm:pt modelId="{B99BBAFA-2858-4A69-B870-627CAEA380E0}">
      <dgm:prSet phldrT="[Testo]"/>
      <dgm:spPr/>
      <dgm:t>
        <a:bodyPr/>
        <a:lstStyle/>
        <a:p>
          <a:r>
            <a:rPr lang="it-IT" noProof="0" dirty="0"/>
            <a:t>Pianificazione</a:t>
          </a:r>
        </a:p>
      </dgm:t>
    </dgm:pt>
    <dgm:pt modelId="{B2C5EC98-F7F7-42CD-B301-0A4F934AFF97}" type="parTrans" cxnId="{3303A8E5-A8F3-406A-9D87-2483744EF18B}">
      <dgm:prSet/>
      <dgm:spPr/>
      <dgm:t>
        <a:bodyPr/>
        <a:lstStyle/>
        <a:p>
          <a:endParaRPr/>
        </a:p>
      </dgm:t>
    </dgm:pt>
    <dgm:pt modelId="{34267C30-5614-4461-943A-04E4EC34E5A2}" type="sibTrans" cxnId="{3303A8E5-A8F3-406A-9D87-2483744EF18B}">
      <dgm:prSet/>
      <dgm:spPr/>
      <dgm:t>
        <a:bodyPr/>
        <a:lstStyle/>
        <a:p>
          <a:endParaRPr/>
        </a:p>
      </dgm:t>
    </dgm:pt>
    <dgm:pt modelId="{3C8C9309-7C0F-4559-959C-6EB2F3DF51C6}">
      <dgm:prSet phldrT="[Testo]"/>
      <dgm:spPr/>
      <dgm:t>
        <a:bodyPr/>
        <a:lstStyle/>
        <a:p>
          <a:r>
            <a:rPr lang="it-IT" noProof="0" dirty="0"/>
            <a:t>Gestione </a:t>
          </a:r>
        </a:p>
      </dgm:t>
    </dgm:pt>
    <dgm:pt modelId="{403963AD-A65F-433E-B589-710870B6134D}" type="parTrans" cxnId="{33DEC4A5-E6A8-49B2-BCD1-6CC047739E94}">
      <dgm:prSet/>
      <dgm:spPr/>
      <dgm:t>
        <a:bodyPr/>
        <a:lstStyle/>
        <a:p>
          <a:endParaRPr/>
        </a:p>
      </dgm:t>
    </dgm:pt>
    <dgm:pt modelId="{736A039F-D0DE-41C6-ABCF-B3BFE7BE983D}" type="sibTrans" cxnId="{33DEC4A5-E6A8-49B2-BCD1-6CC047739E94}">
      <dgm:prSet/>
      <dgm:spPr/>
      <dgm:t>
        <a:bodyPr/>
        <a:lstStyle/>
        <a:p>
          <a:endParaRPr/>
        </a:p>
      </dgm:t>
    </dgm:pt>
    <dgm:pt modelId="{6F0B807F-5632-4942-9443-2E6B1EE6FF6F}">
      <dgm:prSet phldrT="[Testo]"/>
      <dgm:spPr/>
      <dgm:t>
        <a:bodyPr/>
        <a:lstStyle/>
        <a:p>
          <a:r>
            <a:rPr lang="it-IT" noProof="0" dirty="0"/>
            <a:t>Cambiamento</a:t>
          </a:r>
        </a:p>
      </dgm:t>
    </dgm:pt>
    <dgm:pt modelId="{B34D94C0-9FA7-4AE4-94B5-5494B4131105}" type="parTrans" cxnId="{F0136CCC-C145-4794-B673-97CDAD2EE537}">
      <dgm:prSet/>
      <dgm:spPr/>
      <dgm:t>
        <a:bodyPr/>
        <a:lstStyle/>
        <a:p>
          <a:endParaRPr/>
        </a:p>
      </dgm:t>
    </dgm:pt>
    <dgm:pt modelId="{FAE406A9-119B-4B98-AD61-2E007F237747}" type="sibTrans" cxnId="{F0136CCC-C145-4794-B673-97CDAD2EE537}">
      <dgm:prSet/>
      <dgm:spPr/>
      <dgm:t>
        <a:bodyPr/>
        <a:lstStyle/>
        <a:p>
          <a:endParaRPr/>
        </a:p>
      </dgm:t>
    </dgm:pt>
    <dgm:pt modelId="{BBE04C6C-2950-4938-853C-74AB7EF3FA60}">
      <dgm:prSet phldrT="[Testo]"/>
      <dgm:spPr/>
      <dgm:t>
        <a:bodyPr/>
        <a:lstStyle/>
        <a:p>
          <a:r>
            <a:rPr lang="it-IT" noProof="0" dirty="0"/>
            <a:t>Riadattamento</a:t>
          </a:r>
        </a:p>
      </dgm:t>
    </dgm:pt>
    <dgm:pt modelId="{ABE9E095-AF36-4A32-AA39-FCEF5683B6EF}" type="parTrans" cxnId="{F69B7660-A81E-414C-B24C-E7BB2B8C269D}">
      <dgm:prSet/>
      <dgm:spPr/>
      <dgm:t>
        <a:bodyPr/>
        <a:lstStyle/>
        <a:p>
          <a:endParaRPr lang="it-IT"/>
        </a:p>
      </dgm:t>
    </dgm:pt>
    <dgm:pt modelId="{51A9A6B1-57A1-4917-91C8-080BD769E8E8}" type="sibTrans" cxnId="{F69B7660-A81E-414C-B24C-E7BB2B8C269D}">
      <dgm:prSet/>
      <dgm:spPr/>
      <dgm:t>
        <a:bodyPr/>
        <a:lstStyle/>
        <a:p>
          <a:endParaRPr lang="it-IT"/>
        </a:p>
      </dgm:t>
    </dgm:pt>
    <dgm:pt modelId="{C478379B-3DBC-4289-ABA8-B117180CBFEB}" type="pres">
      <dgm:prSet presAssocID="{8F0B5740-E579-4E59-8D6D-5FB5CDB4FAC7}" presName="Name0" presStyleCnt="0">
        <dgm:presLayoutVars>
          <dgm:dir/>
          <dgm:resizeHandles val="exact"/>
        </dgm:presLayoutVars>
      </dgm:prSet>
      <dgm:spPr/>
    </dgm:pt>
    <dgm:pt modelId="{5951331E-7641-40D0-9208-CDB8EDBEB436}" type="pres">
      <dgm:prSet presAssocID="{8F0B5740-E579-4E59-8D6D-5FB5CDB4FAC7}" presName="cycle" presStyleCnt="0"/>
      <dgm:spPr/>
    </dgm:pt>
    <dgm:pt modelId="{D16D53EC-FDC7-414A-B0A8-6F40D8D5441E}" type="pres">
      <dgm:prSet presAssocID="{B99BBAFA-2858-4A69-B870-627CAEA380E0}" presName="nodeFirstNode" presStyleLbl="node1" presStyleIdx="0" presStyleCnt="4">
        <dgm:presLayoutVars>
          <dgm:bulletEnabled val="1"/>
        </dgm:presLayoutVars>
      </dgm:prSet>
      <dgm:spPr/>
    </dgm:pt>
    <dgm:pt modelId="{B0CCA7ED-A55D-4893-8B25-3DBD25BE83F2}" type="pres">
      <dgm:prSet presAssocID="{34267C30-5614-4461-943A-04E4EC34E5A2}" presName="sibTransFirstNode" presStyleLbl="bgShp" presStyleIdx="0" presStyleCnt="1"/>
      <dgm:spPr/>
    </dgm:pt>
    <dgm:pt modelId="{12553BA8-B559-4DDC-87DC-A09E83D9E034}" type="pres">
      <dgm:prSet presAssocID="{3C8C9309-7C0F-4559-959C-6EB2F3DF51C6}" presName="nodeFollowingNodes" presStyleLbl="node1" presStyleIdx="1" presStyleCnt="4">
        <dgm:presLayoutVars>
          <dgm:bulletEnabled val="1"/>
        </dgm:presLayoutVars>
      </dgm:prSet>
      <dgm:spPr/>
    </dgm:pt>
    <dgm:pt modelId="{6E7D3CFD-9E2F-47CD-AC84-CFD54AA431CB}" type="pres">
      <dgm:prSet presAssocID="{6F0B807F-5632-4942-9443-2E6B1EE6FF6F}" presName="nodeFollowingNodes" presStyleLbl="node1" presStyleIdx="2" presStyleCnt="4" custRadScaleRad="96920" custRadScaleInc="4394">
        <dgm:presLayoutVars>
          <dgm:bulletEnabled val="1"/>
        </dgm:presLayoutVars>
      </dgm:prSet>
      <dgm:spPr/>
    </dgm:pt>
    <dgm:pt modelId="{152A177E-4974-4F3B-95E5-222CE9B189AB}" type="pres">
      <dgm:prSet presAssocID="{BBE04C6C-2950-4938-853C-74AB7EF3FA60}" presName="nodeFollowingNodes" presStyleLbl="node1" presStyleIdx="3" presStyleCnt="4">
        <dgm:presLayoutVars>
          <dgm:bulletEnabled val="1"/>
        </dgm:presLayoutVars>
      </dgm:prSet>
      <dgm:spPr/>
    </dgm:pt>
  </dgm:ptLst>
  <dgm:cxnLst>
    <dgm:cxn modelId="{021B3E27-3BE8-4CEC-8359-CE8944E04AB1}" type="presOf" srcId="{3C8C9309-7C0F-4559-959C-6EB2F3DF51C6}" destId="{12553BA8-B559-4DDC-87DC-A09E83D9E034}" srcOrd="0" destOrd="0" presId="urn:microsoft.com/office/officeart/2005/8/layout/cycle3"/>
    <dgm:cxn modelId="{81BEE237-F91E-4972-8146-64B4D9E76D33}" type="presOf" srcId="{34267C30-5614-4461-943A-04E4EC34E5A2}" destId="{B0CCA7ED-A55D-4893-8B25-3DBD25BE83F2}" srcOrd="0" destOrd="0" presId="urn:microsoft.com/office/officeart/2005/8/layout/cycle3"/>
    <dgm:cxn modelId="{18965F5C-F557-4869-9026-15D3D0C8A8EF}" type="presOf" srcId="{BBE04C6C-2950-4938-853C-74AB7EF3FA60}" destId="{152A177E-4974-4F3B-95E5-222CE9B189AB}" srcOrd="0" destOrd="0" presId="urn:microsoft.com/office/officeart/2005/8/layout/cycle3"/>
    <dgm:cxn modelId="{F69B7660-A81E-414C-B24C-E7BB2B8C269D}" srcId="{8F0B5740-E579-4E59-8D6D-5FB5CDB4FAC7}" destId="{BBE04C6C-2950-4938-853C-74AB7EF3FA60}" srcOrd="3" destOrd="0" parTransId="{ABE9E095-AF36-4A32-AA39-FCEF5683B6EF}" sibTransId="{51A9A6B1-57A1-4917-91C8-080BD769E8E8}"/>
    <dgm:cxn modelId="{57F39893-031F-4565-BE6E-4989D7CB7305}" type="presOf" srcId="{6F0B807F-5632-4942-9443-2E6B1EE6FF6F}" destId="{6E7D3CFD-9E2F-47CD-AC84-CFD54AA431CB}" srcOrd="0" destOrd="0" presId="urn:microsoft.com/office/officeart/2005/8/layout/cycle3"/>
    <dgm:cxn modelId="{410BF599-36ED-435D-AC30-A68211FF68EE}" type="presOf" srcId="{8F0B5740-E579-4E59-8D6D-5FB5CDB4FAC7}" destId="{C478379B-3DBC-4289-ABA8-B117180CBFEB}" srcOrd="0" destOrd="0" presId="urn:microsoft.com/office/officeart/2005/8/layout/cycle3"/>
    <dgm:cxn modelId="{33DEC4A5-E6A8-49B2-BCD1-6CC047739E94}" srcId="{8F0B5740-E579-4E59-8D6D-5FB5CDB4FAC7}" destId="{3C8C9309-7C0F-4559-959C-6EB2F3DF51C6}" srcOrd="1" destOrd="0" parTransId="{403963AD-A65F-433E-B589-710870B6134D}" sibTransId="{736A039F-D0DE-41C6-ABCF-B3BFE7BE983D}"/>
    <dgm:cxn modelId="{F0136CCC-C145-4794-B673-97CDAD2EE537}" srcId="{8F0B5740-E579-4E59-8D6D-5FB5CDB4FAC7}" destId="{6F0B807F-5632-4942-9443-2E6B1EE6FF6F}" srcOrd="2" destOrd="0" parTransId="{B34D94C0-9FA7-4AE4-94B5-5494B4131105}" sibTransId="{FAE406A9-119B-4B98-AD61-2E007F237747}"/>
    <dgm:cxn modelId="{79609FDA-59A9-44D9-8404-A38F80CE7025}" type="presOf" srcId="{B99BBAFA-2858-4A69-B870-627CAEA380E0}" destId="{D16D53EC-FDC7-414A-B0A8-6F40D8D5441E}" srcOrd="0" destOrd="0" presId="urn:microsoft.com/office/officeart/2005/8/layout/cycle3"/>
    <dgm:cxn modelId="{3303A8E5-A8F3-406A-9D87-2483744EF18B}" srcId="{8F0B5740-E579-4E59-8D6D-5FB5CDB4FAC7}" destId="{B99BBAFA-2858-4A69-B870-627CAEA380E0}" srcOrd="0" destOrd="0" parTransId="{B2C5EC98-F7F7-42CD-B301-0A4F934AFF97}" sibTransId="{34267C30-5614-4461-943A-04E4EC34E5A2}"/>
    <dgm:cxn modelId="{0D65957A-6453-4EB2-BB63-9133D7403EE4}" type="presParOf" srcId="{C478379B-3DBC-4289-ABA8-B117180CBFEB}" destId="{5951331E-7641-40D0-9208-CDB8EDBEB436}" srcOrd="0" destOrd="0" presId="urn:microsoft.com/office/officeart/2005/8/layout/cycle3"/>
    <dgm:cxn modelId="{1BF8B8CF-1196-4C57-B1A5-8981BCDDECEA}" type="presParOf" srcId="{5951331E-7641-40D0-9208-CDB8EDBEB436}" destId="{D16D53EC-FDC7-414A-B0A8-6F40D8D5441E}" srcOrd="0" destOrd="0" presId="urn:microsoft.com/office/officeart/2005/8/layout/cycle3"/>
    <dgm:cxn modelId="{A63669FA-DFB2-470B-A489-2363F64B876B}" type="presParOf" srcId="{5951331E-7641-40D0-9208-CDB8EDBEB436}" destId="{B0CCA7ED-A55D-4893-8B25-3DBD25BE83F2}" srcOrd="1" destOrd="0" presId="urn:microsoft.com/office/officeart/2005/8/layout/cycle3"/>
    <dgm:cxn modelId="{8AA4AC35-033C-4F67-959B-C532D82BD07B}" type="presParOf" srcId="{5951331E-7641-40D0-9208-CDB8EDBEB436}" destId="{12553BA8-B559-4DDC-87DC-A09E83D9E034}" srcOrd="2" destOrd="0" presId="urn:microsoft.com/office/officeart/2005/8/layout/cycle3"/>
    <dgm:cxn modelId="{55F9DC60-F656-44A7-906A-0C009DC6C740}" type="presParOf" srcId="{5951331E-7641-40D0-9208-CDB8EDBEB436}" destId="{6E7D3CFD-9E2F-47CD-AC84-CFD54AA431CB}" srcOrd="3" destOrd="0" presId="urn:microsoft.com/office/officeart/2005/8/layout/cycle3"/>
    <dgm:cxn modelId="{B63EC165-FD19-481F-A9E3-E8D58DF13201}" type="presParOf" srcId="{5951331E-7641-40D0-9208-CDB8EDBEB436}" destId="{152A177E-4974-4F3B-95E5-222CE9B189AB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0B5740-E579-4E59-8D6D-5FB5CDB4FAC7}" type="doc">
      <dgm:prSet loTypeId="urn:microsoft.com/office/officeart/2005/8/layout/cycle3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/>
        </a:p>
      </dgm:t>
    </dgm:pt>
    <dgm:pt modelId="{B99BBAFA-2858-4A69-B870-627CAEA380E0}">
      <dgm:prSet phldrT="[Testo]"/>
      <dgm:spPr/>
      <dgm:t>
        <a:bodyPr/>
        <a:lstStyle/>
        <a:p>
          <a:r>
            <a:rPr lang="it-IT" noProof="0" dirty="0"/>
            <a:t>Pianificazione</a:t>
          </a:r>
        </a:p>
      </dgm:t>
    </dgm:pt>
    <dgm:pt modelId="{B2C5EC98-F7F7-42CD-B301-0A4F934AFF97}" type="parTrans" cxnId="{3303A8E5-A8F3-406A-9D87-2483744EF18B}">
      <dgm:prSet/>
      <dgm:spPr/>
      <dgm:t>
        <a:bodyPr/>
        <a:lstStyle/>
        <a:p>
          <a:endParaRPr/>
        </a:p>
      </dgm:t>
    </dgm:pt>
    <dgm:pt modelId="{34267C30-5614-4461-943A-04E4EC34E5A2}" type="sibTrans" cxnId="{3303A8E5-A8F3-406A-9D87-2483744EF18B}">
      <dgm:prSet/>
      <dgm:spPr/>
      <dgm:t>
        <a:bodyPr/>
        <a:lstStyle/>
        <a:p>
          <a:endParaRPr/>
        </a:p>
      </dgm:t>
    </dgm:pt>
    <dgm:pt modelId="{3C8C9309-7C0F-4559-959C-6EB2F3DF51C6}">
      <dgm:prSet phldrT="[Testo]"/>
      <dgm:spPr/>
      <dgm:t>
        <a:bodyPr/>
        <a:lstStyle/>
        <a:p>
          <a:r>
            <a:rPr lang="it-IT" noProof="0" dirty="0"/>
            <a:t>Gestione </a:t>
          </a:r>
        </a:p>
      </dgm:t>
    </dgm:pt>
    <dgm:pt modelId="{403963AD-A65F-433E-B589-710870B6134D}" type="parTrans" cxnId="{33DEC4A5-E6A8-49B2-BCD1-6CC047739E94}">
      <dgm:prSet/>
      <dgm:spPr/>
      <dgm:t>
        <a:bodyPr/>
        <a:lstStyle/>
        <a:p>
          <a:endParaRPr/>
        </a:p>
      </dgm:t>
    </dgm:pt>
    <dgm:pt modelId="{736A039F-D0DE-41C6-ABCF-B3BFE7BE983D}" type="sibTrans" cxnId="{33DEC4A5-E6A8-49B2-BCD1-6CC047739E94}">
      <dgm:prSet/>
      <dgm:spPr/>
      <dgm:t>
        <a:bodyPr/>
        <a:lstStyle/>
        <a:p>
          <a:endParaRPr/>
        </a:p>
      </dgm:t>
    </dgm:pt>
    <dgm:pt modelId="{6F0B807F-5632-4942-9443-2E6B1EE6FF6F}">
      <dgm:prSet phldrT="[Testo]"/>
      <dgm:spPr/>
      <dgm:t>
        <a:bodyPr/>
        <a:lstStyle/>
        <a:p>
          <a:r>
            <a:rPr lang="it-IT" noProof="0" dirty="0"/>
            <a:t>Cambiamento </a:t>
          </a:r>
        </a:p>
      </dgm:t>
    </dgm:pt>
    <dgm:pt modelId="{B34D94C0-9FA7-4AE4-94B5-5494B4131105}" type="parTrans" cxnId="{F0136CCC-C145-4794-B673-97CDAD2EE537}">
      <dgm:prSet/>
      <dgm:spPr/>
      <dgm:t>
        <a:bodyPr/>
        <a:lstStyle/>
        <a:p>
          <a:endParaRPr/>
        </a:p>
      </dgm:t>
    </dgm:pt>
    <dgm:pt modelId="{FAE406A9-119B-4B98-AD61-2E007F237747}" type="sibTrans" cxnId="{F0136CCC-C145-4794-B673-97CDAD2EE537}">
      <dgm:prSet/>
      <dgm:spPr/>
      <dgm:t>
        <a:bodyPr/>
        <a:lstStyle/>
        <a:p>
          <a:endParaRPr/>
        </a:p>
      </dgm:t>
    </dgm:pt>
    <dgm:pt modelId="{9CA1953F-AA82-4875-A389-A1103D5491CF}">
      <dgm:prSet phldrT="[Testo]"/>
      <dgm:spPr>
        <a:ln w="28575">
          <a:solidFill>
            <a:srgbClr val="0070C0"/>
          </a:solidFill>
        </a:ln>
      </dgm:spPr>
      <dgm:t>
        <a:bodyPr/>
        <a:lstStyle/>
        <a:p>
          <a:r>
            <a:rPr lang="it-IT" noProof="0" dirty="0"/>
            <a:t>Riadattamento</a:t>
          </a:r>
        </a:p>
      </dgm:t>
    </dgm:pt>
    <dgm:pt modelId="{6FB0B4C9-4449-42D2-8337-B746B47BD86C}" type="sibTrans" cxnId="{F1775DD1-656F-4C51-82C7-B06A6E1D6AA0}">
      <dgm:prSet/>
      <dgm:spPr/>
      <dgm:t>
        <a:bodyPr/>
        <a:lstStyle/>
        <a:p>
          <a:endParaRPr/>
        </a:p>
      </dgm:t>
    </dgm:pt>
    <dgm:pt modelId="{87A05F1D-368A-48E3-A0B7-A9B1725F0B36}" type="parTrans" cxnId="{F1775DD1-656F-4C51-82C7-B06A6E1D6AA0}">
      <dgm:prSet/>
      <dgm:spPr/>
      <dgm:t>
        <a:bodyPr/>
        <a:lstStyle/>
        <a:p>
          <a:endParaRPr/>
        </a:p>
      </dgm:t>
    </dgm:pt>
    <dgm:pt modelId="{C478379B-3DBC-4289-ABA8-B117180CBFEB}" type="pres">
      <dgm:prSet presAssocID="{8F0B5740-E579-4E59-8D6D-5FB5CDB4FAC7}" presName="Name0" presStyleCnt="0">
        <dgm:presLayoutVars>
          <dgm:dir/>
          <dgm:resizeHandles val="exact"/>
        </dgm:presLayoutVars>
      </dgm:prSet>
      <dgm:spPr/>
    </dgm:pt>
    <dgm:pt modelId="{5951331E-7641-40D0-9208-CDB8EDBEB436}" type="pres">
      <dgm:prSet presAssocID="{8F0B5740-E579-4E59-8D6D-5FB5CDB4FAC7}" presName="cycle" presStyleCnt="0"/>
      <dgm:spPr/>
    </dgm:pt>
    <dgm:pt modelId="{D16D53EC-FDC7-414A-B0A8-6F40D8D5441E}" type="pres">
      <dgm:prSet presAssocID="{B99BBAFA-2858-4A69-B870-627CAEA380E0}" presName="nodeFirstNode" presStyleLbl="node1" presStyleIdx="0" presStyleCnt="4">
        <dgm:presLayoutVars>
          <dgm:bulletEnabled val="1"/>
        </dgm:presLayoutVars>
      </dgm:prSet>
      <dgm:spPr/>
    </dgm:pt>
    <dgm:pt modelId="{B0CCA7ED-A55D-4893-8B25-3DBD25BE83F2}" type="pres">
      <dgm:prSet presAssocID="{34267C30-5614-4461-943A-04E4EC34E5A2}" presName="sibTransFirstNode" presStyleLbl="bgShp" presStyleIdx="0" presStyleCnt="1"/>
      <dgm:spPr/>
    </dgm:pt>
    <dgm:pt modelId="{12553BA8-B559-4DDC-87DC-A09E83D9E034}" type="pres">
      <dgm:prSet presAssocID="{3C8C9309-7C0F-4559-959C-6EB2F3DF51C6}" presName="nodeFollowingNodes" presStyleLbl="node1" presStyleIdx="1" presStyleCnt="4">
        <dgm:presLayoutVars>
          <dgm:bulletEnabled val="1"/>
        </dgm:presLayoutVars>
      </dgm:prSet>
      <dgm:spPr/>
    </dgm:pt>
    <dgm:pt modelId="{6E7D3CFD-9E2F-47CD-AC84-CFD54AA431CB}" type="pres">
      <dgm:prSet presAssocID="{6F0B807F-5632-4942-9443-2E6B1EE6FF6F}" presName="nodeFollowingNodes" presStyleLbl="node1" presStyleIdx="2" presStyleCnt="4">
        <dgm:presLayoutVars>
          <dgm:bulletEnabled val="1"/>
        </dgm:presLayoutVars>
      </dgm:prSet>
      <dgm:spPr/>
    </dgm:pt>
    <dgm:pt modelId="{EC374EB2-5AC6-4442-A86E-BD8CDE8AA2B2}" type="pres">
      <dgm:prSet presAssocID="{9CA1953F-AA82-4875-A389-A1103D5491CF}" presName="nodeFollowingNodes" presStyleLbl="node1" presStyleIdx="3" presStyleCnt="4">
        <dgm:presLayoutVars>
          <dgm:bulletEnabled val="1"/>
        </dgm:presLayoutVars>
      </dgm:prSet>
      <dgm:spPr/>
    </dgm:pt>
  </dgm:ptLst>
  <dgm:cxnLst>
    <dgm:cxn modelId="{021B3E27-3BE8-4CEC-8359-CE8944E04AB1}" type="presOf" srcId="{3C8C9309-7C0F-4559-959C-6EB2F3DF51C6}" destId="{12553BA8-B559-4DDC-87DC-A09E83D9E034}" srcOrd="0" destOrd="0" presId="urn:microsoft.com/office/officeart/2005/8/layout/cycle3"/>
    <dgm:cxn modelId="{81BEE237-F91E-4972-8146-64B4D9E76D33}" type="presOf" srcId="{34267C30-5614-4461-943A-04E4EC34E5A2}" destId="{B0CCA7ED-A55D-4893-8B25-3DBD25BE83F2}" srcOrd="0" destOrd="0" presId="urn:microsoft.com/office/officeart/2005/8/layout/cycle3"/>
    <dgm:cxn modelId="{64F6036A-3A3A-4356-902D-E67A5726A3B9}" type="presOf" srcId="{9CA1953F-AA82-4875-A389-A1103D5491CF}" destId="{EC374EB2-5AC6-4442-A86E-BD8CDE8AA2B2}" srcOrd="0" destOrd="0" presId="urn:microsoft.com/office/officeart/2005/8/layout/cycle3"/>
    <dgm:cxn modelId="{57F39893-031F-4565-BE6E-4989D7CB7305}" type="presOf" srcId="{6F0B807F-5632-4942-9443-2E6B1EE6FF6F}" destId="{6E7D3CFD-9E2F-47CD-AC84-CFD54AA431CB}" srcOrd="0" destOrd="0" presId="urn:microsoft.com/office/officeart/2005/8/layout/cycle3"/>
    <dgm:cxn modelId="{410BF599-36ED-435D-AC30-A68211FF68EE}" type="presOf" srcId="{8F0B5740-E579-4E59-8D6D-5FB5CDB4FAC7}" destId="{C478379B-3DBC-4289-ABA8-B117180CBFEB}" srcOrd="0" destOrd="0" presId="urn:microsoft.com/office/officeart/2005/8/layout/cycle3"/>
    <dgm:cxn modelId="{33DEC4A5-E6A8-49B2-BCD1-6CC047739E94}" srcId="{8F0B5740-E579-4E59-8D6D-5FB5CDB4FAC7}" destId="{3C8C9309-7C0F-4559-959C-6EB2F3DF51C6}" srcOrd="1" destOrd="0" parTransId="{403963AD-A65F-433E-B589-710870B6134D}" sibTransId="{736A039F-D0DE-41C6-ABCF-B3BFE7BE983D}"/>
    <dgm:cxn modelId="{F0136CCC-C145-4794-B673-97CDAD2EE537}" srcId="{8F0B5740-E579-4E59-8D6D-5FB5CDB4FAC7}" destId="{6F0B807F-5632-4942-9443-2E6B1EE6FF6F}" srcOrd="2" destOrd="0" parTransId="{B34D94C0-9FA7-4AE4-94B5-5494B4131105}" sibTransId="{FAE406A9-119B-4B98-AD61-2E007F237747}"/>
    <dgm:cxn modelId="{F1775DD1-656F-4C51-82C7-B06A6E1D6AA0}" srcId="{8F0B5740-E579-4E59-8D6D-5FB5CDB4FAC7}" destId="{9CA1953F-AA82-4875-A389-A1103D5491CF}" srcOrd="3" destOrd="0" parTransId="{87A05F1D-368A-48E3-A0B7-A9B1725F0B36}" sibTransId="{6FB0B4C9-4449-42D2-8337-B746B47BD86C}"/>
    <dgm:cxn modelId="{79609FDA-59A9-44D9-8404-A38F80CE7025}" type="presOf" srcId="{B99BBAFA-2858-4A69-B870-627CAEA380E0}" destId="{D16D53EC-FDC7-414A-B0A8-6F40D8D5441E}" srcOrd="0" destOrd="0" presId="urn:microsoft.com/office/officeart/2005/8/layout/cycle3"/>
    <dgm:cxn modelId="{3303A8E5-A8F3-406A-9D87-2483744EF18B}" srcId="{8F0B5740-E579-4E59-8D6D-5FB5CDB4FAC7}" destId="{B99BBAFA-2858-4A69-B870-627CAEA380E0}" srcOrd="0" destOrd="0" parTransId="{B2C5EC98-F7F7-42CD-B301-0A4F934AFF97}" sibTransId="{34267C30-5614-4461-943A-04E4EC34E5A2}"/>
    <dgm:cxn modelId="{0D65957A-6453-4EB2-BB63-9133D7403EE4}" type="presParOf" srcId="{C478379B-3DBC-4289-ABA8-B117180CBFEB}" destId="{5951331E-7641-40D0-9208-CDB8EDBEB436}" srcOrd="0" destOrd="0" presId="urn:microsoft.com/office/officeart/2005/8/layout/cycle3"/>
    <dgm:cxn modelId="{1BF8B8CF-1196-4C57-B1A5-8981BCDDECEA}" type="presParOf" srcId="{5951331E-7641-40D0-9208-CDB8EDBEB436}" destId="{D16D53EC-FDC7-414A-B0A8-6F40D8D5441E}" srcOrd="0" destOrd="0" presId="urn:microsoft.com/office/officeart/2005/8/layout/cycle3"/>
    <dgm:cxn modelId="{A63669FA-DFB2-470B-A489-2363F64B876B}" type="presParOf" srcId="{5951331E-7641-40D0-9208-CDB8EDBEB436}" destId="{B0CCA7ED-A55D-4893-8B25-3DBD25BE83F2}" srcOrd="1" destOrd="0" presId="urn:microsoft.com/office/officeart/2005/8/layout/cycle3"/>
    <dgm:cxn modelId="{8AA4AC35-033C-4F67-959B-C532D82BD07B}" type="presParOf" srcId="{5951331E-7641-40D0-9208-CDB8EDBEB436}" destId="{12553BA8-B559-4DDC-87DC-A09E83D9E034}" srcOrd="2" destOrd="0" presId="urn:microsoft.com/office/officeart/2005/8/layout/cycle3"/>
    <dgm:cxn modelId="{55F9DC60-F656-44A7-906A-0C009DC6C740}" type="presParOf" srcId="{5951331E-7641-40D0-9208-CDB8EDBEB436}" destId="{6E7D3CFD-9E2F-47CD-AC84-CFD54AA431CB}" srcOrd="3" destOrd="0" presId="urn:microsoft.com/office/officeart/2005/8/layout/cycle3"/>
    <dgm:cxn modelId="{6EA8F3C4-88EF-4BC2-B997-31F43AFF582D}" type="presParOf" srcId="{5951331E-7641-40D0-9208-CDB8EDBEB436}" destId="{EC374EB2-5AC6-4442-A86E-BD8CDE8AA2B2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0B5740-E579-4E59-8D6D-5FB5CDB4FAC7}" type="doc">
      <dgm:prSet loTypeId="urn:microsoft.com/office/officeart/2005/8/layout/cycle3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/>
        </a:p>
      </dgm:t>
    </dgm:pt>
    <dgm:pt modelId="{B99BBAFA-2858-4A69-B870-627CAEA380E0}">
      <dgm:prSet phldrT="[Testo]"/>
      <dgm:spPr>
        <a:ln w="28575">
          <a:solidFill>
            <a:srgbClr val="0070C0"/>
          </a:solidFill>
        </a:ln>
      </dgm:spPr>
      <dgm:t>
        <a:bodyPr/>
        <a:lstStyle/>
        <a:p>
          <a:pPr>
            <a:defRPr>
              <a:solidFill>
                <a:srgbClr val="0070C0"/>
              </a:solidFill>
            </a:defRPr>
          </a:pPr>
          <a:r>
            <a:rPr lang="it-IT" noProof="0" dirty="0"/>
            <a:t>Pianificare</a:t>
          </a:r>
        </a:p>
      </dgm:t>
    </dgm:pt>
    <dgm:pt modelId="{B2C5EC98-F7F7-42CD-B301-0A4F934AFF97}" type="parTrans" cxnId="{3303A8E5-A8F3-406A-9D87-2483744EF18B}">
      <dgm:prSet/>
      <dgm:spPr/>
      <dgm:t>
        <a:bodyPr/>
        <a:lstStyle/>
        <a:p>
          <a:endParaRPr/>
        </a:p>
      </dgm:t>
    </dgm:pt>
    <dgm:pt modelId="{34267C30-5614-4461-943A-04E4EC34E5A2}" type="sibTrans" cxnId="{3303A8E5-A8F3-406A-9D87-2483744EF18B}">
      <dgm:prSet/>
      <dgm:spPr/>
      <dgm:t>
        <a:bodyPr/>
        <a:lstStyle/>
        <a:p>
          <a:endParaRPr/>
        </a:p>
      </dgm:t>
    </dgm:pt>
    <dgm:pt modelId="{3C8C9309-7C0F-4559-959C-6EB2F3DF51C6}">
      <dgm:prSet phldrT="[Testo]"/>
      <dgm:spPr>
        <a:ln w="28575">
          <a:solidFill>
            <a:srgbClr val="0070C0"/>
          </a:solidFill>
        </a:ln>
      </dgm:spPr>
      <dgm:t>
        <a:bodyPr/>
        <a:lstStyle/>
        <a:p>
          <a:r>
            <a:rPr lang="it-IT" noProof="0" dirty="0">
              <a:solidFill>
                <a:srgbClr val="0070C0"/>
              </a:solidFill>
            </a:rPr>
            <a:t>Agire</a:t>
          </a:r>
          <a:endParaRPr lang="it-IT" noProof="0" dirty="0"/>
        </a:p>
      </dgm:t>
    </dgm:pt>
    <dgm:pt modelId="{403963AD-A65F-433E-B589-710870B6134D}" type="parTrans" cxnId="{33DEC4A5-E6A8-49B2-BCD1-6CC047739E94}">
      <dgm:prSet/>
      <dgm:spPr/>
      <dgm:t>
        <a:bodyPr/>
        <a:lstStyle/>
        <a:p>
          <a:endParaRPr/>
        </a:p>
      </dgm:t>
    </dgm:pt>
    <dgm:pt modelId="{736A039F-D0DE-41C6-ABCF-B3BFE7BE983D}" type="sibTrans" cxnId="{33DEC4A5-E6A8-49B2-BCD1-6CC047739E94}">
      <dgm:prSet/>
      <dgm:spPr/>
      <dgm:t>
        <a:bodyPr/>
        <a:lstStyle/>
        <a:p>
          <a:endParaRPr/>
        </a:p>
      </dgm:t>
    </dgm:pt>
    <dgm:pt modelId="{6F0B807F-5632-4942-9443-2E6B1EE6FF6F}">
      <dgm:prSet phldrT="[Testo]"/>
      <dgm:spPr>
        <a:ln w="28575">
          <a:solidFill>
            <a:srgbClr val="0070C0"/>
          </a:solidFill>
        </a:ln>
      </dgm:spPr>
      <dgm:t>
        <a:bodyPr/>
        <a:lstStyle/>
        <a:p>
          <a:r>
            <a:rPr lang="it-IT" noProof="0" dirty="0">
              <a:solidFill>
                <a:srgbClr val="0070C0"/>
              </a:solidFill>
            </a:rPr>
            <a:t>Controllare</a:t>
          </a:r>
          <a:endParaRPr lang="it-IT" noProof="0" dirty="0"/>
        </a:p>
      </dgm:t>
    </dgm:pt>
    <dgm:pt modelId="{B34D94C0-9FA7-4AE4-94B5-5494B4131105}" type="parTrans" cxnId="{F0136CCC-C145-4794-B673-97CDAD2EE537}">
      <dgm:prSet/>
      <dgm:spPr/>
      <dgm:t>
        <a:bodyPr/>
        <a:lstStyle/>
        <a:p>
          <a:endParaRPr/>
        </a:p>
      </dgm:t>
    </dgm:pt>
    <dgm:pt modelId="{FAE406A9-119B-4B98-AD61-2E007F237747}" type="sibTrans" cxnId="{F0136CCC-C145-4794-B673-97CDAD2EE537}">
      <dgm:prSet/>
      <dgm:spPr/>
      <dgm:t>
        <a:bodyPr/>
        <a:lstStyle/>
        <a:p>
          <a:endParaRPr/>
        </a:p>
      </dgm:t>
    </dgm:pt>
    <dgm:pt modelId="{9CA1953F-AA82-4875-A389-A1103D5491CF}">
      <dgm:prSet phldrT="[Testo]"/>
      <dgm:spPr>
        <a:ln w="28575">
          <a:solidFill>
            <a:srgbClr val="0070C0"/>
          </a:solidFill>
        </a:ln>
      </dgm:spPr>
      <dgm:t>
        <a:bodyPr/>
        <a:lstStyle/>
        <a:p>
          <a:pPr>
            <a:defRPr>
              <a:solidFill>
                <a:srgbClr val="0070C0"/>
              </a:solidFill>
            </a:defRPr>
          </a:pPr>
          <a:r>
            <a:rPr lang="it-IT" noProof="0" dirty="0" err="1"/>
            <a:t>Ri</a:t>
          </a:r>
          <a:r>
            <a:rPr lang="it-IT" noProof="0" dirty="0"/>
            <a:t>-agire</a:t>
          </a:r>
        </a:p>
      </dgm:t>
    </dgm:pt>
    <dgm:pt modelId="{6FB0B4C9-4449-42D2-8337-B746B47BD86C}" type="sibTrans" cxnId="{F1775DD1-656F-4C51-82C7-B06A6E1D6AA0}">
      <dgm:prSet/>
      <dgm:spPr/>
      <dgm:t>
        <a:bodyPr/>
        <a:lstStyle/>
        <a:p>
          <a:endParaRPr/>
        </a:p>
      </dgm:t>
    </dgm:pt>
    <dgm:pt modelId="{87A05F1D-368A-48E3-A0B7-A9B1725F0B36}" type="parTrans" cxnId="{F1775DD1-656F-4C51-82C7-B06A6E1D6AA0}">
      <dgm:prSet/>
      <dgm:spPr/>
      <dgm:t>
        <a:bodyPr/>
        <a:lstStyle/>
        <a:p>
          <a:endParaRPr/>
        </a:p>
      </dgm:t>
    </dgm:pt>
    <dgm:pt modelId="{C478379B-3DBC-4289-ABA8-B117180CBFEB}" type="pres">
      <dgm:prSet presAssocID="{8F0B5740-E579-4E59-8D6D-5FB5CDB4FAC7}" presName="Name0" presStyleCnt="0">
        <dgm:presLayoutVars>
          <dgm:dir/>
          <dgm:resizeHandles val="exact"/>
        </dgm:presLayoutVars>
      </dgm:prSet>
      <dgm:spPr/>
    </dgm:pt>
    <dgm:pt modelId="{5951331E-7641-40D0-9208-CDB8EDBEB436}" type="pres">
      <dgm:prSet presAssocID="{8F0B5740-E579-4E59-8D6D-5FB5CDB4FAC7}" presName="cycle" presStyleCnt="0"/>
      <dgm:spPr/>
    </dgm:pt>
    <dgm:pt modelId="{D16D53EC-FDC7-414A-B0A8-6F40D8D5441E}" type="pres">
      <dgm:prSet presAssocID="{B99BBAFA-2858-4A69-B870-627CAEA380E0}" presName="nodeFirstNode" presStyleLbl="node1" presStyleIdx="0" presStyleCnt="4">
        <dgm:presLayoutVars>
          <dgm:bulletEnabled val="1"/>
        </dgm:presLayoutVars>
      </dgm:prSet>
      <dgm:spPr/>
    </dgm:pt>
    <dgm:pt modelId="{B0CCA7ED-A55D-4893-8B25-3DBD25BE83F2}" type="pres">
      <dgm:prSet presAssocID="{34267C30-5614-4461-943A-04E4EC34E5A2}" presName="sibTransFirstNode" presStyleLbl="bgShp" presStyleIdx="0" presStyleCnt="1"/>
      <dgm:spPr/>
    </dgm:pt>
    <dgm:pt modelId="{12553BA8-B559-4DDC-87DC-A09E83D9E034}" type="pres">
      <dgm:prSet presAssocID="{3C8C9309-7C0F-4559-959C-6EB2F3DF51C6}" presName="nodeFollowingNodes" presStyleLbl="node1" presStyleIdx="1" presStyleCnt="4">
        <dgm:presLayoutVars>
          <dgm:bulletEnabled val="1"/>
        </dgm:presLayoutVars>
      </dgm:prSet>
      <dgm:spPr/>
    </dgm:pt>
    <dgm:pt modelId="{6E7D3CFD-9E2F-47CD-AC84-CFD54AA431CB}" type="pres">
      <dgm:prSet presAssocID="{6F0B807F-5632-4942-9443-2E6B1EE6FF6F}" presName="nodeFollowingNodes" presStyleLbl="node1" presStyleIdx="2" presStyleCnt="4">
        <dgm:presLayoutVars>
          <dgm:bulletEnabled val="1"/>
        </dgm:presLayoutVars>
      </dgm:prSet>
      <dgm:spPr/>
    </dgm:pt>
    <dgm:pt modelId="{EC374EB2-5AC6-4442-A86E-BD8CDE8AA2B2}" type="pres">
      <dgm:prSet presAssocID="{9CA1953F-AA82-4875-A389-A1103D5491CF}" presName="nodeFollowingNodes" presStyleLbl="node1" presStyleIdx="3" presStyleCnt="4">
        <dgm:presLayoutVars>
          <dgm:bulletEnabled val="1"/>
        </dgm:presLayoutVars>
      </dgm:prSet>
      <dgm:spPr/>
    </dgm:pt>
  </dgm:ptLst>
  <dgm:cxnLst>
    <dgm:cxn modelId="{021B3E27-3BE8-4CEC-8359-CE8944E04AB1}" type="presOf" srcId="{3C8C9309-7C0F-4559-959C-6EB2F3DF51C6}" destId="{12553BA8-B559-4DDC-87DC-A09E83D9E034}" srcOrd="0" destOrd="0" presId="urn:microsoft.com/office/officeart/2005/8/layout/cycle3"/>
    <dgm:cxn modelId="{81BEE237-F91E-4972-8146-64B4D9E76D33}" type="presOf" srcId="{34267C30-5614-4461-943A-04E4EC34E5A2}" destId="{B0CCA7ED-A55D-4893-8B25-3DBD25BE83F2}" srcOrd="0" destOrd="0" presId="urn:microsoft.com/office/officeart/2005/8/layout/cycle3"/>
    <dgm:cxn modelId="{64F6036A-3A3A-4356-902D-E67A5726A3B9}" type="presOf" srcId="{9CA1953F-AA82-4875-A389-A1103D5491CF}" destId="{EC374EB2-5AC6-4442-A86E-BD8CDE8AA2B2}" srcOrd="0" destOrd="0" presId="urn:microsoft.com/office/officeart/2005/8/layout/cycle3"/>
    <dgm:cxn modelId="{57F39893-031F-4565-BE6E-4989D7CB7305}" type="presOf" srcId="{6F0B807F-5632-4942-9443-2E6B1EE6FF6F}" destId="{6E7D3CFD-9E2F-47CD-AC84-CFD54AA431CB}" srcOrd="0" destOrd="0" presId="urn:microsoft.com/office/officeart/2005/8/layout/cycle3"/>
    <dgm:cxn modelId="{410BF599-36ED-435D-AC30-A68211FF68EE}" type="presOf" srcId="{8F0B5740-E579-4E59-8D6D-5FB5CDB4FAC7}" destId="{C478379B-3DBC-4289-ABA8-B117180CBFEB}" srcOrd="0" destOrd="0" presId="urn:microsoft.com/office/officeart/2005/8/layout/cycle3"/>
    <dgm:cxn modelId="{33DEC4A5-E6A8-49B2-BCD1-6CC047739E94}" srcId="{8F0B5740-E579-4E59-8D6D-5FB5CDB4FAC7}" destId="{3C8C9309-7C0F-4559-959C-6EB2F3DF51C6}" srcOrd="1" destOrd="0" parTransId="{403963AD-A65F-433E-B589-710870B6134D}" sibTransId="{736A039F-D0DE-41C6-ABCF-B3BFE7BE983D}"/>
    <dgm:cxn modelId="{F0136CCC-C145-4794-B673-97CDAD2EE537}" srcId="{8F0B5740-E579-4E59-8D6D-5FB5CDB4FAC7}" destId="{6F0B807F-5632-4942-9443-2E6B1EE6FF6F}" srcOrd="2" destOrd="0" parTransId="{B34D94C0-9FA7-4AE4-94B5-5494B4131105}" sibTransId="{FAE406A9-119B-4B98-AD61-2E007F237747}"/>
    <dgm:cxn modelId="{F1775DD1-656F-4C51-82C7-B06A6E1D6AA0}" srcId="{8F0B5740-E579-4E59-8D6D-5FB5CDB4FAC7}" destId="{9CA1953F-AA82-4875-A389-A1103D5491CF}" srcOrd="3" destOrd="0" parTransId="{87A05F1D-368A-48E3-A0B7-A9B1725F0B36}" sibTransId="{6FB0B4C9-4449-42D2-8337-B746B47BD86C}"/>
    <dgm:cxn modelId="{79609FDA-59A9-44D9-8404-A38F80CE7025}" type="presOf" srcId="{B99BBAFA-2858-4A69-B870-627CAEA380E0}" destId="{D16D53EC-FDC7-414A-B0A8-6F40D8D5441E}" srcOrd="0" destOrd="0" presId="urn:microsoft.com/office/officeart/2005/8/layout/cycle3"/>
    <dgm:cxn modelId="{3303A8E5-A8F3-406A-9D87-2483744EF18B}" srcId="{8F0B5740-E579-4E59-8D6D-5FB5CDB4FAC7}" destId="{B99BBAFA-2858-4A69-B870-627CAEA380E0}" srcOrd="0" destOrd="0" parTransId="{B2C5EC98-F7F7-42CD-B301-0A4F934AFF97}" sibTransId="{34267C30-5614-4461-943A-04E4EC34E5A2}"/>
    <dgm:cxn modelId="{0D65957A-6453-4EB2-BB63-9133D7403EE4}" type="presParOf" srcId="{C478379B-3DBC-4289-ABA8-B117180CBFEB}" destId="{5951331E-7641-40D0-9208-CDB8EDBEB436}" srcOrd="0" destOrd="0" presId="urn:microsoft.com/office/officeart/2005/8/layout/cycle3"/>
    <dgm:cxn modelId="{1BF8B8CF-1196-4C57-B1A5-8981BCDDECEA}" type="presParOf" srcId="{5951331E-7641-40D0-9208-CDB8EDBEB436}" destId="{D16D53EC-FDC7-414A-B0A8-6F40D8D5441E}" srcOrd="0" destOrd="0" presId="urn:microsoft.com/office/officeart/2005/8/layout/cycle3"/>
    <dgm:cxn modelId="{A63669FA-DFB2-470B-A489-2363F64B876B}" type="presParOf" srcId="{5951331E-7641-40D0-9208-CDB8EDBEB436}" destId="{B0CCA7ED-A55D-4893-8B25-3DBD25BE83F2}" srcOrd="1" destOrd="0" presId="urn:microsoft.com/office/officeart/2005/8/layout/cycle3"/>
    <dgm:cxn modelId="{8AA4AC35-033C-4F67-959B-C532D82BD07B}" type="presParOf" srcId="{5951331E-7641-40D0-9208-CDB8EDBEB436}" destId="{12553BA8-B559-4DDC-87DC-A09E83D9E034}" srcOrd="2" destOrd="0" presId="urn:microsoft.com/office/officeart/2005/8/layout/cycle3"/>
    <dgm:cxn modelId="{55F9DC60-F656-44A7-906A-0C009DC6C740}" type="presParOf" srcId="{5951331E-7641-40D0-9208-CDB8EDBEB436}" destId="{6E7D3CFD-9E2F-47CD-AC84-CFD54AA431CB}" srcOrd="3" destOrd="0" presId="urn:microsoft.com/office/officeart/2005/8/layout/cycle3"/>
    <dgm:cxn modelId="{6EA8F3C4-88EF-4BC2-B997-31F43AFF582D}" type="presParOf" srcId="{5951331E-7641-40D0-9208-CDB8EDBEB436}" destId="{EC374EB2-5AC6-4442-A86E-BD8CDE8AA2B2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A6F1CB-F84F-484B-ABE7-0312C48FC7DC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F7D531E4-3167-46EB-8015-C06B20D7BA12}">
      <dgm:prSet phldrT="[Testo]"/>
      <dgm:spPr/>
      <dgm:t>
        <a:bodyPr/>
        <a:lstStyle/>
        <a:p>
          <a:pPr>
            <a:defRPr b="1"/>
          </a:pPr>
          <a:r>
            <a:rPr lang="it-IT" noProof="0" dirty="0"/>
            <a:t>Programmazione operativa </a:t>
          </a:r>
        </a:p>
        <a:p>
          <a:r>
            <a:rPr lang="it-IT" noProof="0" dirty="0"/>
            <a:t>Previsioni del carico di lavoro e delle risorse necessarie per implementarlo </a:t>
          </a:r>
        </a:p>
      </dgm:t>
    </dgm:pt>
    <dgm:pt modelId="{0AD12B77-91CC-46F6-9D24-A1CACEB099DC}" type="parTrans" cxnId="{664F93FB-EEDE-4935-893B-0282120ABAC1}">
      <dgm:prSet/>
      <dgm:spPr/>
      <dgm:t>
        <a:bodyPr/>
        <a:lstStyle/>
        <a:p>
          <a:endParaRPr/>
        </a:p>
      </dgm:t>
    </dgm:pt>
    <dgm:pt modelId="{E069EC7D-DD70-4B97-9B25-123E72F1A2FE}" type="sibTrans" cxnId="{664F93FB-EEDE-4935-893B-0282120ABAC1}">
      <dgm:prSet/>
      <dgm:spPr/>
      <dgm:t>
        <a:bodyPr/>
        <a:lstStyle/>
        <a:p>
          <a:endParaRPr/>
        </a:p>
      </dgm:t>
    </dgm:pt>
    <dgm:pt modelId="{C4B0C22A-28A3-49A1-9A62-99BA34C6EA2D}">
      <dgm:prSet phldrT="[Testo]"/>
      <dgm:spPr/>
      <dgm:t>
        <a:bodyPr/>
        <a:lstStyle/>
        <a:p>
          <a:pPr>
            <a:defRPr b="1"/>
          </a:pPr>
          <a:r>
            <a:rPr lang="it-IT" noProof="0" dirty="0"/>
            <a:t>Consolidamento del programma</a:t>
          </a:r>
        </a:p>
        <a:p>
          <a:r>
            <a:rPr lang="it-IT" noProof="0" dirty="0"/>
            <a:t>Analisi della coerenza e della consistenza degli obiettivi dell'organizzazione a lungo termine e strategici</a:t>
          </a:r>
        </a:p>
      </dgm:t>
    </dgm:pt>
    <dgm:pt modelId="{3751DDD0-3B55-43C3-BF98-545F8FE8F409}" type="parTrans" cxnId="{D9E8C24A-3581-4161-A06E-82D575E3E84F}">
      <dgm:prSet/>
      <dgm:spPr/>
      <dgm:t>
        <a:bodyPr/>
        <a:lstStyle/>
        <a:p>
          <a:endParaRPr/>
        </a:p>
      </dgm:t>
    </dgm:pt>
    <dgm:pt modelId="{6326A86E-CF42-48AD-94DE-31BF54197309}" type="sibTrans" cxnId="{D9E8C24A-3581-4161-A06E-82D575E3E84F}">
      <dgm:prSet/>
      <dgm:spPr/>
      <dgm:t>
        <a:bodyPr/>
        <a:lstStyle/>
        <a:p>
          <a:endParaRPr/>
        </a:p>
      </dgm:t>
    </dgm:pt>
    <dgm:pt modelId="{F273AD16-3447-4BAE-9810-66724D40A88C}">
      <dgm:prSet phldrT="[Testo]"/>
      <dgm:spPr/>
      <dgm:t>
        <a:bodyPr/>
        <a:lstStyle/>
        <a:p>
          <a:pPr>
            <a:defRPr b="1"/>
          </a:pPr>
          <a:r>
            <a:rPr lang="it-IT" noProof="0" dirty="0"/>
            <a:t>Redditività finanziaria</a:t>
          </a:r>
        </a:p>
        <a:p>
          <a:r>
            <a:rPr lang="it-IT" noProof="0" dirty="0"/>
            <a:t>Disponibilità di risorse adeguate per coprire le esigenze in corso e future </a:t>
          </a:r>
        </a:p>
      </dgm:t>
    </dgm:pt>
    <dgm:pt modelId="{92B1E40D-1859-40AB-9B15-1C5F1B2AB13F}" type="parTrans" cxnId="{4799ECC2-9C29-4D37-B0A6-431F88B76373}">
      <dgm:prSet/>
      <dgm:spPr/>
      <dgm:t>
        <a:bodyPr/>
        <a:lstStyle/>
        <a:p>
          <a:endParaRPr/>
        </a:p>
      </dgm:t>
    </dgm:pt>
    <dgm:pt modelId="{D8E4B00B-B9B4-483B-B4AB-65F1B9B4EBB6}" type="sibTrans" cxnId="{4799ECC2-9C29-4D37-B0A6-431F88B76373}">
      <dgm:prSet/>
      <dgm:spPr/>
      <dgm:t>
        <a:bodyPr/>
        <a:lstStyle/>
        <a:p>
          <a:endParaRPr/>
        </a:p>
      </dgm:t>
    </dgm:pt>
    <dgm:pt modelId="{14B777DB-4C27-46D0-965E-41B10BCA352E}" type="pres">
      <dgm:prSet presAssocID="{1CA6F1CB-F84F-484B-ABE7-0312C48FC7DC}" presName="Name0" presStyleCnt="0">
        <dgm:presLayoutVars>
          <dgm:dir/>
          <dgm:resizeHandles val="exact"/>
        </dgm:presLayoutVars>
      </dgm:prSet>
      <dgm:spPr/>
    </dgm:pt>
    <dgm:pt modelId="{91D228A3-A114-4D61-AFDF-238AEEE68E1F}" type="pres">
      <dgm:prSet presAssocID="{F7D531E4-3167-46EB-8015-C06B20D7BA12}" presName="node" presStyleLbl="node1" presStyleIdx="0" presStyleCnt="3">
        <dgm:presLayoutVars>
          <dgm:bulletEnabled val="1"/>
        </dgm:presLayoutVars>
      </dgm:prSet>
      <dgm:spPr/>
    </dgm:pt>
    <dgm:pt modelId="{D455A79C-7077-47AC-8729-340DD10E935F}" type="pres">
      <dgm:prSet presAssocID="{E069EC7D-DD70-4B97-9B25-123E72F1A2FE}" presName="sibTrans" presStyleLbl="sibTrans2D1" presStyleIdx="0" presStyleCnt="2"/>
      <dgm:spPr/>
    </dgm:pt>
    <dgm:pt modelId="{808FF178-EB5A-49D7-8803-966B39F73C91}" type="pres">
      <dgm:prSet presAssocID="{E069EC7D-DD70-4B97-9B25-123E72F1A2FE}" presName="connectorText" presStyleLbl="sibTrans2D1" presStyleIdx="0" presStyleCnt="2"/>
      <dgm:spPr/>
    </dgm:pt>
    <dgm:pt modelId="{B0CAA9A1-70CE-4B0E-BDB3-75B0D5A2829C}" type="pres">
      <dgm:prSet presAssocID="{C4B0C22A-28A3-49A1-9A62-99BA34C6EA2D}" presName="node" presStyleLbl="node1" presStyleIdx="1" presStyleCnt="3">
        <dgm:presLayoutVars>
          <dgm:bulletEnabled val="1"/>
        </dgm:presLayoutVars>
      </dgm:prSet>
      <dgm:spPr/>
    </dgm:pt>
    <dgm:pt modelId="{ED1E6E02-4984-46BD-B782-F00E85A22A9E}" type="pres">
      <dgm:prSet presAssocID="{6326A86E-CF42-48AD-94DE-31BF54197309}" presName="sibTrans" presStyleLbl="sibTrans2D1" presStyleIdx="1" presStyleCnt="2"/>
      <dgm:spPr/>
    </dgm:pt>
    <dgm:pt modelId="{C77FF946-7BC4-495B-865C-AE2553D21F9E}" type="pres">
      <dgm:prSet presAssocID="{6326A86E-CF42-48AD-94DE-31BF54197309}" presName="connectorText" presStyleLbl="sibTrans2D1" presStyleIdx="1" presStyleCnt="2"/>
      <dgm:spPr/>
    </dgm:pt>
    <dgm:pt modelId="{C3F95F2A-EB72-4483-8D2D-E25E1E3D7BA1}" type="pres">
      <dgm:prSet presAssocID="{F273AD16-3447-4BAE-9810-66724D40A88C}" presName="node" presStyleLbl="node1" presStyleIdx="2" presStyleCnt="3">
        <dgm:presLayoutVars>
          <dgm:bulletEnabled val="1"/>
        </dgm:presLayoutVars>
      </dgm:prSet>
      <dgm:spPr/>
    </dgm:pt>
  </dgm:ptLst>
  <dgm:cxnLst>
    <dgm:cxn modelId="{420A860D-86B2-4AB8-8A0E-0E3EDFE121DA}" type="presOf" srcId="{E069EC7D-DD70-4B97-9B25-123E72F1A2FE}" destId="{D455A79C-7077-47AC-8729-340DD10E935F}" srcOrd="0" destOrd="0" presId="urn:microsoft.com/office/officeart/2005/8/layout/process1"/>
    <dgm:cxn modelId="{D9E8C24A-3581-4161-A06E-82D575E3E84F}" srcId="{1CA6F1CB-F84F-484B-ABE7-0312C48FC7DC}" destId="{C4B0C22A-28A3-49A1-9A62-99BA34C6EA2D}" srcOrd="1" destOrd="0" parTransId="{3751DDD0-3B55-43C3-BF98-545F8FE8F409}" sibTransId="{6326A86E-CF42-48AD-94DE-31BF54197309}"/>
    <dgm:cxn modelId="{3B90EA57-4E27-49B2-9360-BE2511A7B101}" type="presOf" srcId="{6326A86E-CF42-48AD-94DE-31BF54197309}" destId="{ED1E6E02-4984-46BD-B782-F00E85A22A9E}" srcOrd="0" destOrd="0" presId="urn:microsoft.com/office/officeart/2005/8/layout/process1"/>
    <dgm:cxn modelId="{CD03F55D-BF19-4CF8-898D-62B22089A7A8}" type="presOf" srcId="{1CA6F1CB-F84F-484B-ABE7-0312C48FC7DC}" destId="{14B777DB-4C27-46D0-965E-41B10BCA352E}" srcOrd="0" destOrd="0" presId="urn:microsoft.com/office/officeart/2005/8/layout/process1"/>
    <dgm:cxn modelId="{26689573-3985-4C36-9121-2259E7958449}" type="presOf" srcId="{C4B0C22A-28A3-49A1-9A62-99BA34C6EA2D}" destId="{B0CAA9A1-70CE-4B0E-BDB3-75B0D5A2829C}" srcOrd="0" destOrd="0" presId="urn:microsoft.com/office/officeart/2005/8/layout/process1"/>
    <dgm:cxn modelId="{D3224575-FE4A-438F-90E9-ED51783F959B}" type="presOf" srcId="{F273AD16-3447-4BAE-9810-66724D40A88C}" destId="{C3F95F2A-EB72-4483-8D2D-E25E1E3D7BA1}" srcOrd="0" destOrd="0" presId="urn:microsoft.com/office/officeart/2005/8/layout/process1"/>
    <dgm:cxn modelId="{150CB6A0-3590-4534-B55E-C0DF92EC9280}" type="presOf" srcId="{F7D531E4-3167-46EB-8015-C06B20D7BA12}" destId="{91D228A3-A114-4D61-AFDF-238AEEE68E1F}" srcOrd="0" destOrd="0" presId="urn:microsoft.com/office/officeart/2005/8/layout/process1"/>
    <dgm:cxn modelId="{DE82DCC1-7F10-4D94-A7E6-7859727CA7F1}" type="presOf" srcId="{E069EC7D-DD70-4B97-9B25-123E72F1A2FE}" destId="{808FF178-EB5A-49D7-8803-966B39F73C91}" srcOrd="1" destOrd="0" presId="urn:microsoft.com/office/officeart/2005/8/layout/process1"/>
    <dgm:cxn modelId="{4799ECC2-9C29-4D37-B0A6-431F88B76373}" srcId="{1CA6F1CB-F84F-484B-ABE7-0312C48FC7DC}" destId="{F273AD16-3447-4BAE-9810-66724D40A88C}" srcOrd="2" destOrd="0" parTransId="{92B1E40D-1859-40AB-9B15-1C5F1B2AB13F}" sibTransId="{D8E4B00B-B9B4-483B-B4AB-65F1B9B4EBB6}"/>
    <dgm:cxn modelId="{E0793FC7-FC8A-4AE8-85A1-81DBA7F8EE14}" type="presOf" srcId="{6326A86E-CF42-48AD-94DE-31BF54197309}" destId="{C77FF946-7BC4-495B-865C-AE2553D21F9E}" srcOrd="1" destOrd="0" presId="urn:microsoft.com/office/officeart/2005/8/layout/process1"/>
    <dgm:cxn modelId="{664F93FB-EEDE-4935-893B-0282120ABAC1}" srcId="{1CA6F1CB-F84F-484B-ABE7-0312C48FC7DC}" destId="{F7D531E4-3167-46EB-8015-C06B20D7BA12}" srcOrd="0" destOrd="0" parTransId="{0AD12B77-91CC-46F6-9D24-A1CACEB099DC}" sibTransId="{E069EC7D-DD70-4B97-9B25-123E72F1A2FE}"/>
    <dgm:cxn modelId="{9EAD07CA-ED92-4CF3-BA22-D102AFC2B454}" type="presParOf" srcId="{14B777DB-4C27-46D0-965E-41B10BCA352E}" destId="{91D228A3-A114-4D61-AFDF-238AEEE68E1F}" srcOrd="0" destOrd="0" presId="urn:microsoft.com/office/officeart/2005/8/layout/process1"/>
    <dgm:cxn modelId="{6364D4E7-85CE-4825-A843-E913BF0FFB0F}" type="presParOf" srcId="{14B777DB-4C27-46D0-965E-41B10BCA352E}" destId="{D455A79C-7077-47AC-8729-340DD10E935F}" srcOrd="1" destOrd="0" presId="urn:microsoft.com/office/officeart/2005/8/layout/process1"/>
    <dgm:cxn modelId="{8C406817-019B-47F9-ACFB-0E98337F8AAA}" type="presParOf" srcId="{D455A79C-7077-47AC-8729-340DD10E935F}" destId="{808FF178-EB5A-49D7-8803-966B39F73C91}" srcOrd="0" destOrd="0" presId="urn:microsoft.com/office/officeart/2005/8/layout/process1"/>
    <dgm:cxn modelId="{D23958F7-AD63-4408-8866-BECD588835F6}" type="presParOf" srcId="{14B777DB-4C27-46D0-965E-41B10BCA352E}" destId="{B0CAA9A1-70CE-4B0E-BDB3-75B0D5A2829C}" srcOrd="2" destOrd="0" presId="urn:microsoft.com/office/officeart/2005/8/layout/process1"/>
    <dgm:cxn modelId="{440C12AC-2D2E-4A00-9A76-58A4A9E00BEE}" type="presParOf" srcId="{14B777DB-4C27-46D0-965E-41B10BCA352E}" destId="{ED1E6E02-4984-46BD-B782-F00E85A22A9E}" srcOrd="3" destOrd="0" presId="urn:microsoft.com/office/officeart/2005/8/layout/process1"/>
    <dgm:cxn modelId="{21806892-2FAE-4BC0-A6B1-A8038DFAA5D2}" type="presParOf" srcId="{ED1E6E02-4984-46BD-B782-F00E85A22A9E}" destId="{C77FF946-7BC4-495B-865C-AE2553D21F9E}" srcOrd="0" destOrd="0" presId="urn:microsoft.com/office/officeart/2005/8/layout/process1"/>
    <dgm:cxn modelId="{08530D85-4337-4BF5-A64C-AE15633F5EAA}" type="presParOf" srcId="{14B777DB-4C27-46D0-965E-41B10BCA352E}" destId="{C3F95F2A-EB72-4483-8D2D-E25E1E3D7BA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CA7ED-A55D-4893-8B25-3DBD25BE83F2}">
      <dsp:nvSpPr>
        <dsp:cNvPr id="0" name=""/>
        <dsp:cNvSpPr/>
      </dsp:nvSpPr>
      <dsp:spPr>
        <a:xfrm>
          <a:off x="1175625" y="-52135"/>
          <a:ext cx="3045160" cy="3045160"/>
        </a:xfrm>
        <a:prstGeom prst="circularArrow">
          <a:avLst>
            <a:gd name="adj1" fmla="val 4668"/>
            <a:gd name="adj2" fmla="val 272909"/>
            <a:gd name="adj3" fmla="val 13050293"/>
            <a:gd name="adj4" fmla="val 17883443"/>
            <a:gd name="adj5" fmla="val 4847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D53EC-FDC7-414A-B0A8-6F40D8D5441E}">
      <dsp:nvSpPr>
        <dsp:cNvPr id="0" name=""/>
        <dsp:cNvSpPr/>
      </dsp:nvSpPr>
      <dsp:spPr>
        <a:xfrm>
          <a:off x="1741712" y="640"/>
          <a:ext cx="1912985" cy="9564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noProof="0" dirty="0"/>
            <a:t>Pianificazione</a:t>
          </a:r>
        </a:p>
      </dsp:txBody>
      <dsp:txXfrm>
        <a:off x="1788404" y="47332"/>
        <a:ext cx="1819601" cy="863108"/>
      </dsp:txXfrm>
    </dsp:sp>
    <dsp:sp modelId="{12553BA8-B559-4DDC-87DC-A09E83D9E034}">
      <dsp:nvSpPr>
        <dsp:cNvPr id="0" name=""/>
        <dsp:cNvSpPr/>
      </dsp:nvSpPr>
      <dsp:spPr>
        <a:xfrm>
          <a:off x="2835127" y="1094055"/>
          <a:ext cx="1912985" cy="9564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noProof="0" dirty="0"/>
            <a:t>Gestione </a:t>
          </a:r>
        </a:p>
      </dsp:txBody>
      <dsp:txXfrm>
        <a:off x="2881819" y="1140747"/>
        <a:ext cx="1819601" cy="863108"/>
      </dsp:txXfrm>
    </dsp:sp>
    <dsp:sp modelId="{6E7D3CFD-9E2F-47CD-AC84-CFD54AA431CB}">
      <dsp:nvSpPr>
        <dsp:cNvPr id="0" name=""/>
        <dsp:cNvSpPr/>
      </dsp:nvSpPr>
      <dsp:spPr>
        <a:xfrm>
          <a:off x="1683227" y="2152178"/>
          <a:ext cx="1912985" cy="9564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noProof="0" dirty="0"/>
            <a:t>Cambiamento</a:t>
          </a:r>
        </a:p>
      </dsp:txBody>
      <dsp:txXfrm>
        <a:off x="1729919" y="2198870"/>
        <a:ext cx="1819601" cy="863108"/>
      </dsp:txXfrm>
    </dsp:sp>
    <dsp:sp modelId="{152A177E-4974-4F3B-95E5-222CE9B189AB}">
      <dsp:nvSpPr>
        <dsp:cNvPr id="0" name=""/>
        <dsp:cNvSpPr/>
      </dsp:nvSpPr>
      <dsp:spPr>
        <a:xfrm>
          <a:off x="648297" y="1094055"/>
          <a:ext cx="1912985" cy="9564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noProof="0" dirty="0"/>
            <a:t>Riadattamento</a:t>
          </a:r>
        </a:p>
      </dsp:txBody>
      <dsp:txXfrm>
        <a:off x="694989" y="1140747"/>
        <a:ext cx="1819601" cy="8631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CA7ED-A55D-4893-8B25-3DBD25BE83F2}">
      <dsp:nvSpPr>
        <dsp:cNvPr id="0" name=""/>
        <dsp:cNvSpPr/>
      </dsp:nvSpPr>
      <dsp:spPr>
        <a:xfrm>
          <a:off x="694761" y="-25797"/>
          <a:ext cx="2440797" cy="2440797"/>
        </a:xfrm>
        <a:prstGeom prst="circularArrow">
          <a:avLst>
            <a:gd name="adj1" fmla="val 4668"/>
            <a:gd name="adj2" fmla="val 272909"/>
            <a:gd name="adj3" fmla="val 13219598"/>
            <a:gd name="adj4" fmla="val 17772125"/>
            <a:gd name="adj5" fmla="val 4847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D53EC-FDC7-414A-B0A8-6F40D8D5441E}">
      <dsp:nvSpPr>
        <dsp:cNvPr id="0" name=""/>
        <dsp:cNvSpPr/>
      </dsp:nvSpPr>
      <dsp:spPr>
        <a:xfrm>
          <a:off x="1185753" y="808"/>
          <a:ext cx="1458813" cy="7294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noProof="0" dirty="0"/>
            <a:t>Pianificazione</a:t>
          </a:r>
        </a:p>
      </dsp:txBody>
      <dsp:txXfrm>
        <a:off x="1221360" y="36415"/>
        <a:ext cx="1387599" cy="658192"/>
      </dsp:txXfrm>
    </dsp:sp>
    <dsp:sp modelId="{12553BA8-B559-4DDC-87DC-A09E83D9E034}">
      <dsp:nvSpPr>
        <dsp:cNvPr id="0" name=""/>
        <dsp:cNvSpPr/>
      </dsp:nvSpPr>
      <dsp:spPr>
        <a:xfrm>
          <a:off x="2062161" y="877217"/>
          <a:ext cx="1458813" cy="7294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noProof="0" dirty="0"/>
            <a:t>Gestione </a:t>
          </a:r>
        </a:p>
      </dsp:txBody>
      <dsp:txXfrm>
        <a:off x="2097768" y="912824"/>
        <a:ext cx="1387599" cy="658192"/>
      </dsp:txXfrm>
    </dsp:sp>
    <dsp:sp modelId="{6E7D3CFD-9E2F-47CD-AC84-CFD54AA431CB}">
      <dsp:nvSpPr>
        <dsp:cNvPr id="0" name=""/>
        <dsp:cNvSpPr/>
      </dsp:nvSpPr>
      <dsp:spPr>
        <a:xfrm>
          <a:off x="1185753" y="1753625"/>
          <a:ext cx="1458813" cy="7294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noProof="0" dirty="0"/>
            <a:t>Cambiamento </a:t>
          </a:r>
        </a:p>
      </dsp:txBody>
      <dsp:txXfrm>
        <a:off x="1221360" y="1789232"/>
        <a:ext cx="1387599" cy="658192"/>
      </dsp:txXfrm>
    </dsp:sp>
    <dsp:sp modelId="{EC374EB2-5AC6-4442-A86E-BD8CDE8AA2B2}">
      <dsp:nvSpPr>
        <dsp:cNvPr id="0" name=""/>
        <dsp:cNvSpPr/>
      </dsp:nvSpPr>
      <dsp:spPr>
        <a:xfrm>
          <a:off x="309345" y="877217"/>
          <a:ext cx="1458813" cy="7294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noProof="0" dirty="0"/>
            <a:t>Riadattamento</a:t>
          </a:r>
        </a:p>
      </dsp:txBody>
      <dsp:txXfrm>
        <a:off x="344952" y="912824"/>
        <a:ext cx="1387599" cy="6581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CA7ED-A55D-4893-8B25-3DBD25BE83F2}">
      <dsp:nvSpPr>
        <dsp:cNvPr id="0" name=""/>
        <dsp:cNvSpPr/>
      </dsp:nvSpPr>
      <dsp:spPr>
        <a:xfrm>
          <a:off x="613090" y="-50277"/>
          <a:ext cx="3454674" cy="3454674"/>
        </a:xfrm>
        <a:prstGeom prst="circularArrow">
          <a:avLst>
            <a:gd name="adj1" fmla="val 4668"/>
            <a:gd name="adj2" fmla="val 272909"/>
            <a:gd name="adj3" fmla="val 13111757"/>
            <a:gd name="adj4" fmla="val 17842765"/>
            <a:gd name="adj5" fmla="val 4847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D53EC-FDC7-414A-B0A8-6F40D8D5441E}">
      <dsp:nvSpPr>
        <dsp:cNvPr id="0" name=""/>
        <dsp:cNvSpPr/>
      </dsp:nvSpPr>
      <dsp:spPr>
        <a:xfrm>
          <a:off x="1274207" y="1115"/>
          <a:ext cx="2132440" cy="10662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>
              <a:solidFill>
                <a:srgbClr val="0070C0"/>
              </a:solidFill>
            </a:defRPr>
          </a:pPr>
          <a:r>
            <a:rPr lang="it-IT" sz="3100" kern="1200" noProof="0" dirty="0"/>
            <a:t>Pianificare</a:t>
          </a:r>
        </a:p>
      </dsp:txBody>
      <dsp:txXfrm>
        <a:off x="1326256" y="53164"/>
        <a:ext cx="2028342" cy="962122"/>
      </dsp:txXfrm>
    </dsp:sp>
    <dsp:sp modelId="{12553BA8-B559-4DDC-87DC-A09E83D9E034}">
      <dsp:nvSpPr>
        <dsp:cNvPr id="0" name=""/>
        <dsp:cNvSpPr/>
      </dsp:nvSpPr>
      <dsp:spPr>
        <a:xfrm>
          <a:off x="2514664" y="1241572"/>
          <a:ext cx="2132440" cy="10662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 noProof="0" dirty="0">
              <a:solidFill>
                <a:srgbClr val="0070C0"/>
              </a:solidFill>
            </a:rPr>
            <a:t>Agire</a:t>
          </a:r>
          <a:endParaRPr lang="it-IT" sz="3100" kern="1200" noProof="0" dirty="0"/>
        </a:p>
      </dsp:txBody>
      <dsp:txXfrm>
        <a:off x="2566713" y="1293621"/>
        <a:ext cx="2028342" cy="962122"/>
      </dsp:txXfrm>
    </dsp:sp>
    <dsp:sp modelId="{6E7D3CFD-9E2F-47CD-AC84-CFD54AA431CB}">
      <dsp:nvSpPr>
        <dsp:cNvPr id="0" name=""/>
        <dsp:cNvSpPr/>
      </dsp:nvSpPr>
      <dsp:spPr>
        <a:xfrm>
          <a:off x="1274207" y="2482030"/>
          <a:ext cx="2132440" cy="10662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 noProof="0" dirty="0">
              <a:solidFill>
                <a:srgbClr val="0070C0"/>
              </a:solidFill>
            </a:rPr>
            <a:t>Controllare</a:t>
          </a:r>
          <a:endParaRPr lang="it-IT" sz="3100" kern="1200" noProof="0" dirty="0"/>
        </a:p>
      </dsp:txBody>
      <dsp:txXfrm>
        <a:off x="1326256" y="2534079"/>
        <a:ext cx="2028342" cy="962122"/>
      </dsp:txXfrm>
    </dsp:sp>
    <dsp:sp modelId="{EC374EB2-5AC6-4442-A86E-BD8CDE8AA2B2}">
      <dsp:nvSpPr>
        <dsp:cNvPr id="0" name=""/>
        <dsp:cNvSpPr/>
      </dsp:nvSpPr>
      <dsp:spPr>
        <a:xfrm>
          <a:off x="33749" y="1241572"/>
          <a:ext cx="2132440" cy="10662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>
              <a:solidFill>
                <a:srgbClr val="0070C0"/>
              </a:solidFill>
            </a:defRPr>
          </a:pPr>
          <a:r>
            <a:rPr lang="it-IT" sz="3100" kern="1200" noProof="0" dirty="0" err="1"/>
            <a:t>Ri</a:t>
          </a:r>
          <a:r>
            <a:rPr lang="it-IT" sz="3100" kern="1200" noProof="0" dirty="0"/>
            <a:t>-agire</a:t>
          </a:r>
        </a:p>
      </dsp:txBody>
      <dsp:txXfrm>
        <a:off x="85798" y="1293621"/>
        <a:ext cx="2028342" cy="9621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D228A3-A114-4D61-AFDF-238AEEE68E1F}">
      <dsp:nvSpPr>
        <dsp:cNvPr id="0" name=""/>
        <dsp:cNvSpPr/>
      </dsp:nvSpPr>
      <dsp:spPr>
        <a:xfrm>
          <a:off x="8016" y="0"/>
          <a:ext cx="2396131" cy="14891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it-IT" sz="1400" kern="1200" noProof="0" dirty="0"/>
            <a:t>Programmazione operativa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noProof="0" dirty="0"/>
            <a:t>Previsioni del carico di lavoro e delle risorse necessarie per implementarlo </a:t>
          </a:r>
        </a:p>
      </dsp:txBody>
      <dsp:txXfrm>
        <a:off x="51632" y="43616"/>
        <a:ext cx="2308899" cy="1401934"/>
      </dsp:txXfrm>
    </dsp:sp>
    <dsp:sp modelId="{D455A79C-7077-47AC-8729-340DD10E935F}">
      <dsp:nvSpPr>
        <dsp:cNvPr id="0" name=""/>
        <dsp:cNvSpPr/>
      </dsp:nvSpPr>
      <dsp:spPr>
        <a:xfrm>
          <a:off x="2643761" y="447462"/>
          <a:ext cx="507979" cy="594240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sz="1100" kern="1200"/>
        </a:p>
      </dsp:txBody>
      <dsp:txXfrm>
        <a:off x="2643761" y="566310"/>
        <a:ext cx="355585" cy="356544"/>
      </dsp:txXfrm>
    </dsp:sp>
    <dsp:sp modelId="{B0CAA9A1-70CE-4B0E-BDB3-75B0D5A2829C}">
      <dsp:nvSpPr>
        <dsp:cNvPr id="0" name=""/>
        <dsp:cNvSpPr/>
      </dsp:nvSpPr>
      <dsp:spPr>
        <a:xfrm>
          <a:off x="3362601" y="0"/>
          <a:ext cx="2396131" cy="14891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it-IT" sz="1400" kern="1200" noProof="0" dirty="0"/>
            <a:t>Consolidamento del programma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noProof="0" dirty="0"/>
            <a:t>Analisi della coerenza e della consistenza degli obiettivi dell'organizzazione a lungo termine e strategici</a:t>
          </a:r>
        </a:p>
      </dsp:txBody>
      <dsp:txXfrm>
        <a:off x="3406217" y="43616"/>
        <a:ext cx="2308899" cy="1401934"/>
      </dsp:txXfrm>
    </dsp:sp>
    <dsp:sp modelId="{ED1E6E02-4984-46BD-B782-F00E85A22A9E}">
      <dsp:nvSpPr>
        <dsp:cNvPr id="0" name=""/>
        <dsp:cNvSpPr/>
      </dsp:nvSpPr>
      <dsp:spPr>
        <a:xfrm>
          <a:off x="5998346" y="447462"/>
          <a:ext cx="507979" cy="594240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sz="1100" kern="1200"/>
        </a:p>
      </dsp:txBody>
      <dsp:txXfrm>
        <a:off x="5998346" y="566310"/>
        <a:ext cx="355585" cy="356544"/>
      </dsp:txXfrm>
    </dsp:sp>
    <dsp:sp modelId="{C3F95F2A-EB72-4483-8D2D-E25E1E3D7BA1}">
      <dsp:nvSpPr>
        <dsp:cNvPr id="0" name=""/>
        <dsp:cNvSpPr/>
      </dsp:nvSpPr>
      <dsp:spPr>
        <a:xfrm>
          <a:off x="6717185" y="0"/>
          <a:ext cx="2396131" cy="14891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it-IT" sz="1400" kern="1200" noProof="0" dirty="0"/>
            <a:t>Redditività finanziaria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noProof="0" dirty="0"/>
            <a:t>Disponibilità di risorse adeguate per coprire le esigenze in corso e future </a:t>
          </a:r>
        </a:p>
      </dsp:txBody>
      <dsp:txXfrm>
        <a:off x="6760801" y="43616"/>
        <a:ext cx="2308899" cy="14019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fld id="{3F397D53-4A8A-494B-BAB4-1DCCE438D291}" type="datetimeFigureOut">
              <a:rPr lang="es-ES" smtClean="0"/>
              <a:t>14/4/23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/>
            <a:r>
              <a:t>Haga clic para modificar los estilos de texto del patrón</a:t>
            </a:r>
          </a:p>
          <a:p>
            <a:pPr lvl="1"/>
            <a:r>
              <a:t>Segundo nivel</a:t>
            </a:r>
          </a:p>
          <a:p>
            <a:pPr lvl="2"/>
            <a:r>
              <a:t>Nivel di Tercer</a:t>
            </a:r>
          </a:p>
          <a:p>
            <a:pPr lvl="3"/>
            <a:r>
              <a:t>Nivel di Cuarto</a:t>
            </a:r>
          </a:p>
          <a:p>
            <a:pPr lvl="4"/>
            <a:r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fld id="{50E41577-C281-4386-895D-15B7A289BE96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8647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141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606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2297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1159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1557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100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4628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904BC5-3785-99F0-4C3E-372CCA0AD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B24B87-E8BE-4934-B11D-A8C6E2CFA065}" type="slidenum">
              <a:rPr lang="es-ES" smtClean="0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500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706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514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2013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0.png"/><Relationship Id="rId7" Type="http://schemas.openxmlformats.org/officeDocument/2006/relationships/image" Target="../media/image5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DBD3A23B-EB75-355C-3D2A-573A6000CE6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084" y="1690210"/>
            <a:ext cx="3913115" cy="2608743"/>
          </a:xfrm>
          <a:prstGeom prst="rect">
            <a:avLst/>
          </a:prstGeom>
        </p:spPr>
      </p:pic>
      <p:grpSp>
        <p:nvGrpSpPr>
          <p:cNvPr id="27" name="Gruppo 26">
            <a:extLst>
              <a:ext uri="{FF2B5EF4-FFF2-40B4-BE49-F238E27FC236}">
                <a16:creationId xmlns:a16="http://schemas.microsoft.com/office/drawing/2014/main" id="{137C2F75-71AB-42A9-9775-C733567CB7E6}"/>
              </a:ext>
            </a:extLst>
          </p:cNvPr>
          <p:cNvGrpSpPr/>
          <p:nvPr userDrawn="1"/>
        </p:nvGrpSpPr>
        <p:grpSpPr>
          <a:xfrm>
            <a:off x="607443" y="5784622"/>
            <a:ext cx="10977114" cy="874724"/>
            <a:chOff x="607443" y="5723662"/>
            <a:chExt cx="10977114" cy="874724"/>
          </a:xfrm>
        </p:grpSpPr>
        <p:pic>
          <p:nvPicPr>
            <p:cNvPr id="28" name="Imagen 7">
              <a:extLst>
                <a:ext uri="{FF2B5EF4-FFF2-40B4-BE49-F238E27FC236}">
                  <a16:creationId xmlns:a16="http://schemas.microsoft.com/office/drawing/2014/main" id="{FF897D87-92A4-4E27-B64D-E0AD6A548E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578" y="6139462"/>
              <a:ext cx="2187488" cy="458924"/>
            </a:xfrm>
            <a:prstGeom prst="rect">
              <a:avLst/>
            </a:prstGeom>
          </p:spPr>
        </p:pic>
        <p:sp>
          <p:nvSpPr>
            <p:cNvPr id="29" name="CuadroTexto 51">
              <a:extLst>
                <a:ext uri="{FF2B5EF4-FFF2-40B4-BE49-F238E27FC236}">
                  <a16:creationId xmlns:a16="http://schemas.microsoft.com/office/drawing/2014/main" id="{001CEFBF-F1A1-484F-AF31-A08E7D54B4A8}"/>
                </a:ext>
              </a:extLst>
            </p:cNvPr>
            <p:cNvSpPr txBox="1"/>
            <p:nvPr userDrawn="1"/>
          </p:nvSpPr>
          <p:spPr>
            <a:xfrm>
              <a:off x="3507539" y="6150892"/>
              <a:ext cx="8077018" cy="4179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algn="just">
                <a:lnSpc>
                  <a:spcPts val="1300"/>
                </a:lnSpc>
                <a:defRPr sz="1000">
                  <a:latin typeface="+mn-lt"/>
                </a:defRPr>
              </a:pPr>
              <a:r>
                <a:t>"Il sostegno della Commissione europea per la produzione di questa pubblicazione non costituisce l'approvazione dei contenuti che riflettono solo le opinioni degli autori e la Commissione non può essere ritenuta responsabile per qualsiasi uso che possa essere fatto delle informazioni ivi contenute."</a:t>
              </a:r>
            </a:p>
          </p:txBody>
        </p:sp>
        <p:sp>
          <p:nvSpPr>
            <p:cNvPr id="30" name="object 12">
              <a:extLst>
                <a:ext uri="{FF2B5EF4-FFF2-40B4-BE49-F238E27FC236}">
                  <a16:creationId xmlns:a16="http://schemas.microsoft.com/office/drawing/2014/main" id="{D104A72A-ED41-409D-A168-227DA93B5490}"/>
                </a:ext>
              </a:extLst>
            </p:cNvPr>
            <p:cNvSpPr/>
            <p:nvPr userDrawn="1"/>
          </p:nvSpPr>
          <p:spPr>
            <a:xfrm flipV="1">
              <a:off x="3507539" y="5723662"/>
              <a:ext cx="8077018" cy="152397"/>
            </a:xfrm>
            <a:custGeom>
              <a:avLst/>
              <a:gdLst/>
              <a:ahLst/>
              <a:cxnLst/>
              <a:rect l="l" t="t" r="r" b="b"/>
              <a:pathLst>
                <a:path w="13021310">
                  <a:moveTo>
                    <a:pt x="0" y="0"/>
                  </a:moveTo>
                  <a:lnTo>
                    <a:pt x="13020820" y="0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31" name="object 13">
              <a:extLst>
                <a:ext uri="{FF2B5EF4-FFF2-40B4-BE49-F238E27FC236}">
                  <a16:creationId xmlns:a16="http://schemas.microsoft.com/office/drawing/2014/main" id="{151278A2-4869-451E-8031-FE4EAE30446A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607443" y="5799864"/>
              <a:ext cx="152399" cy="152400"/>
            </a:xfrm>
            <a:prstGeom prst="rect">
              <a:avLst/>
            </a:prstGeom>
          </p:spPr>
        </p:pic>
        <p:pic>
          <p:nvPicPr>
            <p:cNvPr id="32" name="object 14">
              <a:extLst>
                <a:ext uri="{FF2B5EF4-FFF2-40B4-BE49-F238E27FC236}">
                  <a16:creationId xmlns:a16="http://schemas.microsoft.com/office/drawing/2014/main" id="{6505B6A2-FA9C-43AA-AC19-3E0C1D0C75DC}"/>
                </a:ext>
              </a:extLst>
            </p:cNvPr>
            <p:cNvPicPr/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966872" y="5799864"/>
              <a:ext cx="152399" cy="152400"/>
            </a:xfrm>
            <a:prstGeom prst="rect">
              <a:avLst/>
            </a:prstGeom>
          </p:spPr>
        </p:pic>
        <p:pic>
          <p:nvPicPr>
            <p:cNvPr id="33" name="object 15">
              <a:extLst>
                <a:ext uri="{FF2B5EF4-FFF2-40B4-BE49-F238E27FC236}">
                  <a16:creationId xmlns:a16="http://schemas.microsoft.com/office/drawing/2014/main" id="{384A9780-663D-4F1B-B81E-A4161A7B7E31}"/>
                </a:ext>
              </a:extLst>
            </p:cNvPr>
            <p:cNvPicPr/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1320678" y="5799864"/>
              <a:ext cx="152399" cy="152400"/>
            </a:xfrm>
            <a:prstGeom prst="rect">
              <a:avLst/>
            </a:prstGeom>
          </p:spPr>
        </p:pic>
        <p:pic>
          <p:nvPicPr>
            <p:cNvPr id="34" name="object 16">
              <a:extLst>
                <a:ext uri="{FF2B5EF4-FFF2-40B4-BE49-F238E27FC236}">
                  <a16:creationId xmlns:a16="http://schemas.microsoft.com/office/drawing/2014/main" id="{85A1F843-18A1-4AC7-9DB0-57753147A430}"/>
                </a:ext>
              </a:extLst>
            </p:cNvPr>
            <p:cNvPicPr/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1680911" y="5799864"/>
              <a:ext cx="152399" cy="152400"/>
            </a:xfrm>
            <a:prstGeom prst="rect">
              <a:avLst/>
            </a:prstGeom>
          </p:spPr>
        </p:pic>
        <p:pic>
          <p:nvPicPr>
            <p:cNvPr id="35" name="object 17">
              <a:extLst>
                <a:ext uri="{FF2B5EF4-FFF2-40B4-BE49-F238E27FC236}">
                  <a16:creationId xmlns:a16="http://schemas.microsoft.com/office/drawing/2014/main" id="{EDBB0539-EE38-4AB0-A831-21B61EE3B616}"/>
                </a:ext>
              </a:extLst>
            </p:cNvPr>
            <p:cNvPicPr/>
            <p:nvPr userDrawn="1"/>
          </p:nvPicPr>
          <p:blipFill>
            <a:blip r:embed="rId9" cstate="print"/>
            <a:stretch>
              <a:fillRect/>
            </a:stretch>
          </p:blipFill>
          <p:spPr>
            <a:xfrm>
              <a:off x="2040340" y="5799864"/>
              <a:ext cx="152399" cy="152400"/>
            </a:xfrm>
            <a:prstGeom prst="rect">
              <a:avLst/>
            </a:prstGeom>
          </p:spPr>
        </p:pic>
        <p:pic>
          <p:nvPicPr>
            <p:cNvPr id="36" name="object 18">
              <a:extLst>
                <a:ext uri="{FF2B5EF4-FFF2-40B4-BE49-F238E27FC236}">
                  <a16:creationId xmlns:a16="http://schemas.microsoft.com/office/drawing/2014/main" id="{E3A48300-18F6-4042-85B5-F9C0FAC899A6}"/>
                </a:ext>
              </a:extLst>
            </p:cNvPr>
            <p:cNvPicPr/>
            <p:nvPr userDrawn="1"/>
          </p:nvPicPr>
          <p:blipFill>
            <a:blip r:embed="rId10" cstate="print"/>
            <a:stretch>
              <a:fillRect/>
            </a:stretch>
          </p:blipFill>
          <p:spPr>
            <a:xfrm>
              <a:off x="2394146" y="5799864"/>
              <a:ext cx="152399" cy="152400"/>
            </a:xfrm>
            <a:prstGeom prst="rect">
              <a:avLst/>
            </a:prstGeom>
          </p:spPr>
        </p:pic>
        <p:pic>
          <p:nvPicPr>
            <p:cNvPr id="37" name="object 19">
              <a:extLst>
                <a:ext uri="{FF2B5EF4-FFF2-40B4-BE49-F238E27FC236}">
                  <a16:creationId xmlns:a16="http://schemas.microsoft.com/office/drawing/2014/main" id="{288F4629-D8E2-45F2-BDC0-D2E5A5D186C9}"/>
                </a:ext>
              </a:extLst>
            </p:cNvPr>
            <p:cNvPicPr/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3108185" y="5799864"/>
              <a:ext cx="152399" cy="152400"/>
            </a:xfrm>
            <a:prstGeom prst="rect">
              <a:avLst/>
            </a:prstGeom>
          </p:spPr>
        </p:pic>
        <p:pic>
          <p:nvPicPr>
            <p:cNvPr id="38" name="object 20">
              <a:extLst>
                <a:ext uri="{FF2B5EF4-FFF2-40B4-BE49-F238E27FC236}">
                  <a16:creationId xmlns:a16="http://schemas.microsoft.com/office/drawing/2014/main" id="{110D80BC-C46D-4F4F-A2B7-85282E506BA4}"/>
                </a:ext>
              </a:extLst>
            </p:cNvPr>
            <p:cNvPicPr/>
            <p:nvPr userDrawn="1"/>
          </p:nvPicPr>
          <p:blipFill>
            <a:blip r:embed="rId11" cstate="print"/>
            <a:stretch>
              <a:fillRect/>
            </a:stretch>
          </p:blipFill>
          <p:spPr>
            <a:xfrm>
              <a:off x="2754380" y="5799864"/>
              <a:ext cx="152399" cy="152400"/>
            </a:xfrm>
            <a:prstGeom prst="rect">
              <a:avLst/>
            </a:prstGeom>
          </p:spPr>
        </p:pic>
      </p:grpSp>
      <p:sp>
        <p:nvSpPr>
          <p:cNvPr id="16" name="Rectángulo 16">
            <a:extLst>
              <a:ext uri="{FF2B5EF4-FFF2-40B4-BE49-F238E27FC236}">
                <a16:creationId xmlns:a16="http://schemas.microsoft.com/office/drawing/2014/main" id="{6C22A4A0-2128-487B-AE6F-49AE9BB609B0}"/>
              </a:ext>
            </a:extLst>
          </p:cNvPr>
          <p:cNvSpPr/>
          <p:nvPr userDrawn="1"/>
        </p:nvSpPr>
        <p:spPr>
          <a:xfrm>
            <a:off x="0" y="0"/>
            <a:ext cx="12192000" cy="403986"/>
          </a:xfrm>
          <a:custGeom>
            <a:avLst/>
            <a:gdLst>
              <a:gd name="connsiteX0" fmla="*/ 0 w 12192000"/>
              <a:gd name="connsiteY0" fmla="*/ 0 h 151002"/>
              <a:gd name="connsiteX1" fmla="*/ 12192000 w 12192000"/>
              <a:gd name="connsiteY1" fmla="*/ 0 h 151002"/>
              <a:gd name="connsiteX2" fmla="*/ 12192000 w 12192000"/>
              <a:gd name="connsiteY2" fmla="*/ 151002 h 151002"/>
              <a:gd name="connsiteX3" fmla="*/ 0 w 12192000"/>
              <a:gd name="connsiteY3" fmla="*/ 151002 h 151002"/>
              <a:gd name="connsiteX4" fmla="*/ 0 w 12192000"/>
              <a:gd name="connsiteY4" fmla="*/ 0 h 151002"/>
              <a:gd name="connsiteX0" fmla="*/ 0 w 12228576"/>
              <a:gd name="connsiteY0" fmla="*/ 0 h 297306"/>
              <a:gd name="connsiteX1" fmla="*/ 12192000 w 12228576"/>
              <a:gd name="connsiteY1" fmla="*/ 0 h 297306"/>
              <a:gd name="connsiteX2" fmla="*/ 12228576 w 12228576"/>
              <a:gd name="connsiteY2" fmla="*/ 297306 h 297306"/>
              <a:gd name="connsiteX3" fmla="*/ 0 w 12228576"/>
              <a:gd name="connsiteY3" fmla="*/ 151002 h 297306"/>
              <a:gd name="connsiteX4" fmla="*/ 0 w 12228576"/>
              <a:gd name="connsiteY4" fmla="*/ 0 h 297306"/>
              <a:gd name="connsiteX0" fmla="*/ 0 w 12192000"/>
              <a:gd name="connsiteY0" fmla="*/ 0 h 403986"/>
              <a:gd name="connsiteX1" fmla="*/ 12192000 w 12192000"/>
              <a:gd name="connsiteY1" fmla="*/ 0 h 403986"/>
              <a:gd name="connsiteX2" fmla="*/ 12190476 w 12192000"/>
              <a:gd name="connsiteY2" fmla="*/ 403986 h 403986"/>
              <a:gd name="connsiteX3" fmla="*/ 0 w 12192000"/>
              <a:gd name="connsiteY3" fmla="*/ 151002 h 403986"/>
              <a:gd name="connsiteX4" fmla="*/ 0 w 12192000"/>
              <a:gd name="connsiteY4" fmla="*/ 0 h 40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403986">
                <a:moveTo>
                  <a:pt x="0" y="0"/>
                </a:moveTo>
                <a:lnTo>
                  <a:pt x="12192000" y="0"/>
                </a:lnTo>
                <a:lnTo>
                  <a:pt x="12190476" y="403986"/>
                </a:lnTo>
                <a:lnTo>
                  <a:pt x="0" y="15100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856113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>
            <a:extLst>
              <a:ext uri="{FF2B5EF4-FFF2-40B4-BE49-F238E27FC236}">
                <a16:creationId xmlns:a16="http://schemas.microsoft.com/office/drawing/2014/main" id="{931547DC-34D7-3CBE-8868-CB53E391EF90}"/>
              </a:ext>
            </a:extLst>
          </p:cNvPr>
          <p:cNvSpPr/>
          <p:nvPr userDrawn="1"/>
        </p:nvSpPr>
        <p:spPr>
          <a:xfrm>
            <a:off x="0" y="0"/>
            <a:ext cx="12192000" cy="403986"/>
          </a:xfrm>
          <a:custGeom>
            <a:avLst/>
            <a:gdLst>
              <a:gd name="connsiteX0" fmla="*/ 0 w 12192000"/>
              <a:gd name="connsiteY0" fmla="*/ 0 h 151002"/>
              <a:gd name="connsiteX1" fmla="*/ 12192000 w 12192000"/>
              <a:gd name="connsiteY1" fmla="*/ 0 h 151002"/>
              <a:gd name="connsiteX2" fmla="*/ 12192000 w 12192000"/>
              <a:gd name="connsiteY2" fmla="*/ 151002 h 151002"/>
              <a:gd name="connsiteX3" fmla="*/ 0 w 12192000"/>
              <a:gd name="connsiteY3" fmla="*/ 151002 h 151002"/>
              <a:gd name="connsiteX4" fmla="*/ 0 w 12192000"/>
              <a:gd name="connsiteY4" fmla="*/ 0 h 151002"/>
              <a:gd name="connsiteX0" fmla="*/ 0 w 12228576"/>
              <a:gd name="connsiteY0" fmla="*/ 0 h 297306"/>
              <a:gd name="connsiteX1" fmla="*/ 12192000 w 12228576"/>
              <a:gd name="connsiteY1" fmla="*/ 0 h 297306"/>
              <a:gd name="connsiteX2" fmla="*/ 12228576 w 12228576"/>
              <a:gd name="connsiteY2" fmla="*/ 297306 h 297306"/>
              <a:gd name="connsiteX3" fmla="*/ 0 w 12228576"/>
              <a:gd name="connsiteY3" fmla="*/ 151002 h 297306"/>
              <a:gd name="connsiteX4" fmla="*/ 0 w 12228576"/>
              <a:gd name="connsiteY4" fmla="*/ 0 h 297306"/>
              <a:gd name="connsiteX0" fmla="*/ 0 w 12192000"/>
              <a:gd name="connsiteY0" fmla="*/ 0 h 403986"/>
              <a:gd name="connsiteX1" fmla="*/ 12192000 w 12192000"/>
              <a:gd name="connsiteY1" fmla="*/ 0 h 403986"/>
              <a:gd name="connsiteX2" fmla="*/ 12190476 w 12192000"/>
              <a:gd name="connsiteY2" fmla="*/ 403986 h 403986"/>
              <a:gd name="connsiteX3" fmla="*/ 0 w 12192000"/>
              <a:gd name="connsiteY3" fmla="*/ 151002 h 403986"/>
              <a:gd name="connsiteX4" fmla="*/ 0 w 12192000"/>
              <a:gd name="connsiteY4" fmla="*/ 0 h 40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403986">
                <a:moveTo>
                  <a:pt x="0" y="0"/>
                </a:moveTo>
                <a:lnTo>
                  <a:pt x="12192000" y="0"/>
                </a:lnTo>
                <a:lnTo>
                  <a:pt x="12190476" y="403986"/>
                </a:lnTo>
                <a:lnTo>
                  <a:pt x="0" y="151002"/>
                </a:lnTo>
                <a:lnTo>
                  <a:pt x="0" y="0"/>
                </a:lnTo>
                <a:close/>
              </a:path>
            </a:pathLst>
          </a:custGeom>
          <a:solidFill>
            <a:srgbClr val="ED38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4DE796FA-BC0F-4F02-9B76-DCFBE04C4F2B}"/>
              </a:ext>
            </a:extLst>
          </p:cNvPr>
          <p:cNvGrpSpPr/>
          <p:nvPr userDrawn="1"/>
        </p:nvGrpSpPr>
        <p:grpSpPr>
          <a:xfrm>
            <a:off x="607443" y="5784622"/>
            <a:ext cx="10977114" cy="874724"/>
            <a:chOff x="607443" y="5723662"/>
            <a:chExt cx="10977114" cy="874724"/>
          </a:xfrm>
        </p:grpSpPr>
        <p:pic>
          <p:nvPicPr>
            <p:cNvPr id="18" name="Imagen 7">
              <a:extLst>
                <a:ext uri="{FF2B5EF4-FFF2-40B4-BE49-F238E27FC236}">
                  <a16:creationId xmlns:a16="http://schemas.microsoft.com/office/drawing/2014/main" id="{E36AD618-81CC-4B24-9BF1-964D446194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578" y="6139462"/>
              <a:ext cx="2187488" cy="458924"/>
            </a:xfrm>
            <a:prstGeom prst="rect">
              <a:avLst/>
            </a:prstGeom>
          </p:spPr>
        </p:pic>
        <p:sp>
          <p:nvSpPr>
            <p:cNvPr id="19" name="CuadroTexto 51">
              <a:extLst>
                <a:ext uri="{FF2B5EF4-FFF2-40B4-BE49-F238E27FC236}">
                  <a16:creationId xmlns:a16="http://schemas.microsoft.com/office/drawing/2014/main" id="{1A60B7BF-557D-4184-8BFB-A32CF1323BE9}"/>
                </a:ext>
              </a:extLst>
            </p:cNvPr>
            <p:cNvSpPr txBox="1"/>
            <p:nvPr userDrawn="1"/>
          </p:nvSpPr>
          <p:spPr>
            <a:xfrm>
              <a:off x="3507539" y="6150892"/>
              <a:ext cx="8077018" cy="4179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algn="just">
                <a:lnSpc>
                  <a:spcPts val="1300"/>
                </a:lnSpc>
                <a:defRPr sz="1000">
                  <a:latin typeface="+mn-lt"/>
                </a:defRPr>
              </a:pPr>
              <a:r>
                <a:t>"Il sostegno della Commissione europea per la produzione di questa pubblicazione non costituisce l'approvazione dei contenuti che riflettono solo le opinioni degli autori e la Commissione non può essere ritenuta responsabile per qualsiasi uso che possa essere fatto delle informazioni ivi contenute."</a:t>
              </a:r>
            </a:p>
          </p:txBody>
        </p:sp>
        <p:sp>
          <p:nvSpPr>
            <p:cNvPr id="20" name="object 12">
              <a:extLst>
                <a:ext uri="{FF2B5EF4-FFF2-40B4-BE49-F238E27FC236}">
                  <a16:creationId xmlns:a16="http://schemas.microsoft.com/office/drawing/2014/main" id="{6309FB66-EE48-4BEC-B716-3066D4EE870C}"/>
                </a:ext>
              </a:extLst>
            </p:cNvPr>
            <p:cNvSpPr/>
            <p:nvPr userDrawn="1"/>
          </p:nvSpPr>
          <p:spPr>
            <a:xfrm flipV="1">
              <a:off x="3507539" y="5723662"/>
              <a:ext cx="8077018" cy="152397"/>
            </a:xfrm>
            <a:custGeom>
              <a:avLst/>
              <a:gdLst/>
              <a:ahLst/>
              <a:cxnLst/>
              <a:rect l="l" t="t" r="r" b="b"/>
              <a:pathLst>
                <a:path w="13021310">
                  <a:moveTo>
                    <a:pt x="0" y="0"/>
                  </a:moveTo>
                  <a:lnTo>
                    <a:pt x="13020820" y="0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21" name="object 13">
              <a:extLst>
                <a:ext uri="{FF2B5EF4-FFF2-40B4-BE49-F238E27FC236}">
                  <a16:creationId xmlns:a16="http://schemas.microsoft.com/office/drawing/2014/main" id="{8460579C-B3BC-4EA1-9039-970EC4702914}"/>
                </a:ext>
              </a:extLst>
            </p:cNvPr>
            <p:cNvPicPr/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607443" y="5799864"/>
              <a:ext cx="152399" cy="152400"/>
            </a:xfrm>
            <a:prstGeom prst="rect">
              <a:avLst/>
            </a:prstGeom>
          </p:spPr>
        </p:pic>
        <p:pic>
          <p:nvPicPr>
            <p:cNvPr id="22" name="object 14">
              <a:extLst>
                <a:ext uri="{FF2B5EF4-FFF2-40B4-BE49-F238E27FC236}">
                  <a16:creationId xmlns:a16="http://schemas.microsoft.com/office/drawing/2014/main" id="{A1264C71-4DD3-469A-851B-0CEA7C98807E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966872" y="5799864"/>
              <a:ext cx="152399" cy="152400"/>
            </a:xfrm>
            <a:prstGeom prst="rect">
              <a:avLst/>
            </a:prstGeom>
          </p:spPr>
        </p:pic>
        <p:pic>
          <p:nvPicPr>
            <p:cNvPr id="23" name="object 15">
              <a:extLst>
                <a:ext uri="{FF2B5EF4-FFF2-40B4-BE49-F238E27FC236}">
                  <a16:creationId xmlns:a16="http://schemas.microsoft.com/office/drawing/2014/main" id="{3FF72DCD-613A-4EC7-BBB9-7BAB228CD1D9}"/>
                </a:ext>
              </a:extLst>
            </p:cNvPr>
            <p:cNvPicPr/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320678" y="5799864"/>
              <a:ext cx="152399" cy="152400"/>
            </a:xfrm>
            <a:prstGeom prst="rect">
              <a:avLst/>
            </a:prstGeom>
          </p:spPr>
        </p:pic>
        <p:pic>
          <p:nvPicPr>
            <p:cNvPr id="24" name="object 16">
              <a:extLst>
                <a:ext uri="{FF2B5EF4-FFF2-40B4-BE49-F238E27FC236}">
                  <a16:creationId xmlns:a16="http://schemas.microsoft.com/office/drawing/2014/main" id="{72BF8632-A83C-4AF6-8227-19145389298C}"/>
                </a:ext>
              </a:extLst>
            </p:cNvPr>
            <p:cNvPicPr/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1680911" y="5799864"/>
              <a:ext cx="152399" cy="152400"/>
            </a:xfrm>
            <a:prstGeom prst="rect">
              <a:avLst/>
            </a:prstGeom>
          </p:spPr>
        </p:pic>
        <p:pic>
          <p:nvPicPr>
            <p:cNvPr id="25" name="object 17">
              <a:extLst>
                <a:ext uri="{FF2B5EF4-FFF2-40B4-BE49-F238E27FC236}">
                  <a16:creationId xmlns:a16="http://schemas.microsoft.com/office/drawing/2014/main" id="{B3AEC38C-EC07-43BB-9467-FD329E5E8FAD}"/>
                </a:ext>
              </a:extLst>
            </p:cNvPr>
            <p:cNvPicPr/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2040340" y="5799864"/>
              <a:ext cx="152399" cy="152400"/>
            </a:xfrm>
            <a:prstGeom prst="rect">
              <a:avLst/>
            </a:prstGeom>
          </p:spPr>
        </p:pic>
        <p:pic>
          <p:nvPicPr>
            <p:cNvPr id="26" name="object 18">
              <a:extLst>
                <a:ext uri="{FF2B5EF4-FFF2-40B4-BE49-F238E27FC236}">
                  <a16:creationId xmlns:a16="http://schemas.microsoft.com/office/drawing/2014/main" id="{0EF6C728-A1C9-41E6-8402-00E1ADA19574}"/>
                </a:ext>
              </a:extLst>
            </p:cNvPr>
            <p:cNvPicPr/>
            <p:nvPr userDrawn="1"/>
          </p:nvPicPr>
          <p:blipFill>
            <a:blip r:embed="rId9" cstate="print"/>
            <a:stretch>
              <a:fillRect/>
            </a:stretch>
          </p:blipFill>
          <p:spPr>
            <a:xfrm>
              <a:off x="2394146" y="5799864"/>
              <a:ext cx="152399" cy="152400"/>
            </a:xfrm>
            <a:prstGeom prst="rect">
              <a:avLst/>
            </a:prstGeom>
          </p:spPr>
        </p:pic>
        <p:pic>
          <p:nvPicPr>
            <p:cNvPr id="27" name="object 19">
              <a:extLst>
                <a:ext uri="{FF2B5EF4-FFF2-40B4-BE49-F238E27FC236}">
                  <a16:creationId xmlns:a16="http://schemas.microsoft.com/office/drawing/2014/main" id="{24F4C8E2-3E79-47D2-9E97-808007D8FB5A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3108185" y="5799864"/>
              <a:ext cx="152399" cy="152400"/>
            </a:xfrm>
            <a:prstGeom prst="rect">
              <a:avLst/>
            </a:prstGeom>
          </p:spPr>
        </p:pic>
        <p:pic>
          <p:nvPicPr>
            <p:cNvPr id="28" name="object 20">
              <a:extLst>
                <a:ext uri="{FF2B5EF4-FFF2-40B4-BE49-F238E27FC236}">
                  <a16:creationId xmlns:a16="http://schemas.microsoft.com/office/drawing/2014/main" id="{C964EE51-6384-46B6-9B8B-F7270720D7DF}"/>
                </a:ext>
              </a:extLst>
            </p:cNvPr>
            <p:cNvPicPr/>
            <p:nvPr userDrawn="1"/>
          </p:nvPicPr>
          <p:blipFill>
            <a:blip r:embed="rId10" cstate="print"/>
            <a:stretch>
              <a:fillRect/>
            </a:stretch>
          </p:blipFill>
          <p:spPr>
            <a:xfrm>
              <a:off x="2754380" y="5799864"/>
              <a:ext cx="152399" cy="152400"/>
            </a:xfrm>
            <a:prstGeom prst="rect">
              <a:avLst/>
            </a:prstGeom>
          </p:spPr>
        </p:pic>
      </p:grpSp>
      <p:pic>
        <p:nvPicPr>
          <p:cNvPr id="29" name="Imagen 59">
            <a:extLst>
              <a:ext uri="{FF2B5EF4-FFF2-40B4-BE49-F238E27FC236}">
                <a16:creationId xmlns:a16="http://schemas.microsoft.com/office/drawing/2014/main" id="{A393D1E5-CB29-4941-9FD4-E21DBBF86D90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337" y="471054"/>
            <a:ext cx="162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53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>
            <a:extLst>
              <a:ext uri="{FF2B5EF4-FFF2-40B4-BE49-F238E27FC236}">
                <a16:creationId xmlns:a16="http://schemas.microsoft.com/office/drawing/2014/main" id="{931547DC-34D7-3CBE-8868-CB53E391EF90}"/>
              </a:ext>
            </a:extLst>
          </p:cNvPr>
          <p:cNvSpPr/>
          <p:nvPr userDrawn="1"/>
        </p:nvSpPr>
        <p:spPr>
          <a:xfrm>
            <a:off x="0" y="0"/>
            <a:ext cx="12192000" cy="403986"/>
          </a:xfrm>
          <a:custGeom>
            <a:avLst/>
            <a:gdLst>
              <a:gd name="connsiteX0" fmla="*/ 0 w 12192000"/>
              <a:gd name="connsiteY0" fmla="*/ 0 h 151002"/>
              <a:gd name="connsiteX1" fmla="*/ 12192000 w 12192000"/>
              <a:gd name="connsiteY1" fmla="*/ 0 h 151002"/>
              <a:gd name="connsiteX2" fmla="*/ 12192000 w 12192000"/>
              <a:gd name="connsiteY2" fmla="*/ 151002 h 151002"/>
              <a:gd name="connsiteX3" fmla="*/ 0 w 12192000"/>
              <a:gd name="connsiteY3" fmla="*/ 151002 h 151002"/>
              <a:gd name="connsiteX4" fmla="*/ 0 w 12192000"/>
              <a:gd name="connsiteY4" fmla="*/ 0 h 151002"/>
              <a:gd name="connsiteX0" fmla="*/ 0 w 12228576"/>
              <a:gd name="connsiteY0" fmla="*/ 0 h 297306"/>
              <a:gd name="connsiteX1" fmla="*/ 12192000 w 12228576"/>
              <a:gd name="connsiteY1" fmla="*/ 0 h 297306"/>
              <a:gd name="connsiteX2" fmla="*/ 12228576 w 12228576"/>
              <a:gd name="connsiteY2" fmla="*/ 297306 h 297306"/>
              <a:gd name="connsiteX3" fmla="*/ 0 w 12228576"/>
              <a:gd name="connsiteY3" fmla="*/ 151002 h 297306"/>
              <a:gd name="connsiteX4" fmla="*/ 0 w 12228576"/>
              <a:gd name="connsiteY4" fmla="*/ 0 h 297306"/>
              <a:gd name="connsiteX0" fmla="*/ 0 w 12192000"/>
              <a:gd name="connsiteY0" fmla="*/ 0 h 403986"/>
              <a:gd name="connsiteX1" fmla="*/ 12192000 w 12192000"/>
              <a:gd name="connsiteY1" fmla="*/ 0 h 403986"/>
              <a:gd name="connsiteX2" fmla="*/ 12190476 w 12192000"/>
              <a:gd name="connsiteY2" fmla="*/ 403986 h 403986"/>
              <a:gd name="connsiteX3" fmla="*/ 0 w 12192000"/>
              <a:gd name="connsiteY3" fmla="*/ 151002 h 403986"/>
              <a:gd name="connsiteX4" fmla="*/ 0 w 12192000"/>
              <a:gd name="connsiteY4" fmla="*/ 0 h 40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403986">
                <a:moveTo>
                  <a:pt x="0" y="0"/>
                </a:moveTo>
                <a:lnTo>
                  <a:pt x="12192000" y="0"/>
                </a:lnTo>
                <a:lnTo>
                  <a:pt x="12190476" y="403986"/>
                </a:lnTo>
                <a:lnTo>
                  <a:pt x="0" y="151002"/>
                </a:lnTo>
                <a:lnTo>
                  <a:pt x="0" y="0"/>
                </a:lnTo>
                <a:close/>
              </a:path>
            </a:pathLst>
          </a:custGeom>
          <a:solidFill>
            <a:srgbClr val="F14F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3D9BAF6C-6E99-4F0A-A486-89D5E801C90A}"/>
              </a:ext>
            </a:extLst>
          </p:cNvPr>
          <p:cNvGrpSpPr/>
          <p:nvPr userDrawn="1"/>
        </p:nvGrpSpPr>
        <p:grpSpPr>
          <a:xfrm>
            <a:off x="607443" y="5784622"/>
            <a:ext cx="10977114" cy="874724"/>
            <a:chOff x="607443" y="5723662"/>
            <a:chExt cx="10977114" cy="874724"/>
          </a:xfrm>
        </p:grpSpPr>
        <p:pic>
          <p:nvPicPr>
            <p:cNvPr id="18" name="Imagen 7">
              <a:extLst>
                <a:ext uri="{FF2B5EF4-FFF2-40B4-BE49-F238E27FC236}">
                  <a16:creationId xmlns:a16="http://schemas.microsoft.com/office/drawing/2014/main" id="{540B02AA-EA79-44D0-8D5E-274D0BBDD35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578" y="6139462"/>
              <a:ext cx="2187488" cy="458924"/>
            </a:xfrm>
            <a:prstGeom prst="rect">
              <a:avLst/>
            </a:prstGeom>
          </p:spPr>
        </p:pic>
        <p:sp>
          <p:nvSpPr>
            <p:cNvPr id="19" name="CuadroTexto 51">
              <a:extLst>
                <a:ext uri="{FF2B5EF4-FFF2-40B4-BE49-F238E27FC236}">
                  <a16:creationId xmlns:a16="http://schemas.microsoft.com/office/drawing/2014/main" id="{70380837-ED4B-40B2-829F-2EDDDC102277}"/>
                </a:ext>
              </a:extLst>
            </p:cNvPr>
            <p:cNvSpPr txBox="1"/>
            <p:nvPr userDrawn="1"/>
          </p:nvSpPr>
          <p:spPr>
            <a:xfrm>
              <a:off x="3507539" y="6150892"/>
              <a:ext cx="8077018" cy="4179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algn="just">
                <a:lnSpc>
                  <a:spcPts val="1300"/>
                </a:lnSpc>
                <a:defRPr sz="1000">
                  <a:latin typeface="+mn-lt"/>
                </a:defRPr>
              </a:pPr>
              <a:r>
                <a:t>"Il sostegno della Commissione europea per la produzione di questa pubblicazione non costituisce l'approvazione dei contenuti che riflettono solo le opinioni degli autori e la Commissione non può essere ritenuta responsabile per qualsiasi uso che possa essere fatto delle informazioni ivi contenute."</a:t>
              </a:r>
            </a:p>
          </p:txBody>
        </p:sp>
        <p:sp>
          <p:nvSpPr>
            <p:cNvPr id="20" name="object 12">
              <a:extLst>
                <a:ext uri="{FF2B5EF4-FFF2-40B4-BE49-F238E27FC236}">
                  <a16:creationId xmlns:a16="http://schemas.microsoft.com/office/drawing/2014/main" id="{E5DC8FAC-2D05-45C1-91EB-209DFB48D49E}"/>
                </a:ext>
              </a:extLst>
            </p:cNvPr>
            <p:cNvSpPr/>
            <p:nvPr userDrawn="1"/>
          </p:nvSpPr>
          <p:spPr>
            <a:xfrm flipV="1">
              <a:off x="3507539" y="5723662"/>
              <a:ext cx="8077018" cy="152397"/>
            </a:xfrm>
            <a:custGeom>
              <a:avLst/>
              <a:gdLst/>
              <a:ahLst/>
              <a:cxnLst/>
              <a:rect l="l" t="t" r="r" b="b"/>
              <a:pathLst>
                <a:path w="13021310">
                  <a:moveTo>
                    <a:pt x="0" y="0"/>
                  </a:moveTo>
                  <a:lnTo>
                    <a:pt x="13020820" y="0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21" name="object 13">
              <a:extLst>
                <a:ext uri="{FF2B5EF4-FFF2-40B4-BE49-F238E27FC236}">
                  <a16:creationId xmlns:a16="http://schemas.microsoft.com/office/drawing/2014/main" id="{574B688D-9AA7-4693-A8AD-892918DC8243}"/>
                </a:ext>
              </a:extLst>
            </p:cNvPr>
            <p:cNvPicPr/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607443" y="5799864"/>
              <a:ext cx="152399" cy="152400"/>
            </a:xfrm>
            <a:prstGeom prst="rect">
              <a:avLst/>
            </a:prstGeom>
          </p:spPr>
        </p:pic>
        <p:pic>
          <p:nvPicPr>
            <p:cNvPr id="22" name="object 14">
              <a:extLst>
                <a:ext uri="{FF2B5EF4-FFF2-40B4-BE49-F238E27FC236}">
                  <a16:creationId xmlns:a16="http://schemas.microsoft.com/office/drawing/2014/main" id="{C39D9488-CDD8-40C8-9849-E12FE1548E2F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966872" y="5799864"/>
              <a:ext cx="152399" cy="152400"/>
            </a:xfrm>
            <a:prstGeom prst="rect">
              <a:avLst/>
            </a:prstGeom>
          </p:spPr>
        </p:pic>
        <p:pic>
          <p:nvPicPr>
            <p:cNvPr id="23" name="object 15">
              <a:extLst>
                <a:ext uri="{FF2B5EF4-FFF2-40B4-BE49-F238E27FC236}">
                  <a16:creationId xmlns:a16="http://schemas.microsoft.com/office/drawing/2014/main" id="{B4453C07-4483-42FF-8C41-637DFFB149DE}"/>
                </a:ext>
              </a:extLst>
            </p:cNvPr>
            <p:cNvPicPr/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320678" y="5799864"/>
              <a:ext cx="152399" cy="152400"/>
            </a:xfrm>
            <a:prstGeom prst="rect">
              <a:avLst/>
            </a:prstGeom>
          </p:spPr>
        </p:pic>
        <p:pic>
          <p:nvPicPr>
            <p:cNvPr id="24" name="object 16">
              <a:extLst>
                <a:ext uri="{FF2B5EF4-FFF2-40B4-BE49-F238E27FC236}">
                  <a16:creationId xmlns:a16="http://schemas.microsoft.com/office/drawing/2014/main" id="{7CFD91A2-E03C-4FDE-98FB-C2B6C00FA01C}"/>
                </a:ext>
              </a:extLst>
            </p:cNvPr>
            <p:cNvPicPr/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1680911" y="5799864"/>
              <a:ext cx="152399" cy="152400"/>
            </a:xfrm>
            <a:prstGeom prst="rect">
              <a:avLst/>
            </a:prstGeom>
          </p:spPr>
        </p:pic>
        <p:pic>
          <p:nvPicPr>
            <p:cNvPr id="25" name="object 17">
              <a:extLst>
                <a:ext uri="{FF2B5EF4-FFF2-40B4-BE49-F238E27FC236}">
                  <a16:creationId xmlns:a16="http://schemas.microsoft.com/office/drawing/2014/main" id="{C6D7F8AE-9A45-4730-955F-1F39542D5D56}"/>
                </a:ext>
              </a:extLst>
            </p:cNvPr>
            <p:cNvPicPr/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2040340" y="5799864"/>
              <a:ext cx="152399" cy="152400"/>
            </a:xfrm>
            <a:prstGeom prst="rect">
              <a:avLst/>
            </a:prstGeom>
          </p:spPr>
        </p:pic>
        <p:pic>
          <p:nvPicPr>
            <p:cNvPr id="26" name="object 18">
              <a:extLst>
                <a:ext uri="{FF2B5EF4-FFF2-40B4-BE49-F238E27FC236}">
                  <a16:creationId xmlns:a16="http://schemas.microsoft.com/office/drawing/2014/main" id="{8463D122-E53E-44A8-A700-3D0143617A56}"/>
                </a:ext>
              </a:extLst>
            </p:cNvPr>
            <p:cNvPicPr/>
            <p:nvPr userDrawn="1"/>
          </p:nvPicPr>
          <p:blipFill>
            <a:blip r:embed="rId9" cstate="print"/>
            <a:stretch>
              <a:fillRect/>
            </a:stretch>
          </p:blipFill>
          <p:spPr>
            <a:xfrm>
              <a:off x="2394146" y="5799864"/>
              <a:ext cx="152399" cy="152400"/>
            </a:xfrm>
            <a:prstGeom prst="rect">
              <a:avLst/>
            </a:prstGeom>
          </p:spPr>
        </p:pic>
        <p:pic>
          <p:nvPicPr>
            <p:cNvPr id="27" name="object 19">
              <a:extLst>
                <a:ext uri="{FF2B5EF4-FFF2-40B4-BE49-F238E27FC236}">
                  <a16:creationId xmlns:a16="http://schemas.microsoft.com/office/drawing/2014/main" id="{05112D1D-6F35-406A-B3AD-4DFFE44F8118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3108185" y="5799864"/>
              <a:ext cx="152399" cy="152400"/>
            </a:xfrm>
            <a:prstGeom prst="rect">
              <a:avLst/>
            </a:prstGeom>
          </p:spPr>
        </p:pic>
        <p:pic>
          <p:nvPicPr>
            <p:cNvPr id="28" name="object 20">
              <a:extLst>
                <a:ext uri="{FF2B5EF4-FFF2-40B4-BE49-F238E27FC236}">
                  <a16:creationId xmlns:a16="http://schemas.microsoft.com/office/drawing/2014/main" id="{283C8875-9080-44AB-B501-85634F2D8C00}"/>
                </a:ext>
              </a:extLst>
            </p:cNvPr>
            <p:cNvPicPr/>
            <p:nvPr userDrawn="1"/>
          </p:nvPicPr>
          <p:blipFill>
            <a:blip r:embed="rId10" cstate="print"/>
            <a:stretch>
              <a:fillRect/>
            </a:stretch>
          </p:blipFill>
          <p:spPr>
            <a:xfrm>
              <a:off x="2754380" y="5799864"/>
              <a:ext cx="152399" cy="152400"/>
            </a:xfrm>
            <a:prstGeom prst="rect">
              <a:avLst/>
            </a:prstGeom>
          </p:spPr>
        </p:pic>
      </p:grpSp>
      <p:pic>
        <p:nvPicPr>
          <p:cNvPr id="29" name="Imagen 59">
            <a:extLst>
              <a:ext uri="{FF2B5EF4-FFF2-40B4-BE49-F238E27FC236}">
                <a16:creationId xmlns:a16="http://schemas.microsoft.com/office/drawing/2014/main" id="{C6F75AB0-7E96-4E73-9606-BFF52FB23768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337" y="471054"/>
            <a:ext cx="162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46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DBD3A23B-EB75-355C-3D2A-573A6000CE6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084" y="1690210"/>
            <a:ext cx="3913115" cy="2608743"/>
          </a:xfrm>
          <a:prstGeom prst="rect">
            <a:avLst/>
          </a:prstGeom>
        </p:spPr>
      </p:pic>
      <p:grpSp>
        <p:nvGrpSpPr>
          <p:cNvPr id="27" name="Gruppo 26">
            <a:extLst>
              <a:ext uri="{FF2B5EF4-FFF2-40B4-BE49-F238E27FC236}">
                <a16:creationId xmlns:a16="http://schemas.microsoft.com/office/drawing/2014/main" id="{137C2F75-71AB-42A9-9775-C733567CB7E6}"/>
              </a:ext>
            </a:extLst>
          </p:cNvPr>
          <p:cNvGrpSpPr/>
          <p:nvPr userDrawn="1"/>
        </p:nvGrpSpPr>
        <p:grpSpPr>
          <a:xfrm>
            <a:off x="607443" y="5784622"/>
            <a:ext cx="10977114" cy="874724"/>
            <a:chOff x="607443" y="5723662"/>
            <a:chExt cx="10977114" cy="874724"/>
          </a:xfrm>
        </p:grpSpPr>
        <p:pic>
          <p:nvPicPr>
            <p:cNvPr id="28" name="Imagen 7">
              <a:extLst>
                <a:ext uri="{FF2B5EF4-FFF2-40B4-BE49-F238E27FC236}">
                  <a16:creationId xmlns:a16="http://schemas.microsoft.com/office/drawing/2014/main" id="{FF897D87-92A4-4E27-B64D-E0AD6A548E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578" y="6139462"/>
              <a:ext cx="2187488" cy="458924"/>
            </a:xfrm>
            <a:prstGeom prst="rect">
              <a:avLst/>
            </a:prstGeom>
          </p:spPr>
        </p:pic>
        <p:sp>
          <p:nvSpPr>
            <p:cNvPr id="29" name="CuadroTexto 51">
              <a:extLst>
                <a:ext uri="{FF2B5EF4-FFF2-40B4-BE49-F238E27FC236}">
                  <a16:creationId xmlns:a16="http://schemas.microsoft.com/office/drawing/2014/main" id="{001CEFBF-F1A1-484F-AF31-A08E7D54B4A8}"/>
                </a:ext>
              </a:extLst>
            </p:cNvPr>
            <p:cNvSpPr txBox="1"/>
            <p:nvPr userDrawn="1"/>
          </p:nvSpPr>
          <p:spPr>
            <a:xfrm>
              <a:off x="3507539" y="6150892"/>
              <a:ext cx="8077018" cy="4179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algn="just">
                <a:lnSpc>
                  <a:spcPts val="1300"/>
                </a:lnSpc>
                <a:defRPr sz="1000">
                  <a:latin typeface="+mn-lt"/>
                </a:defRPr>
              </a:pPr>
              <a:r>
                <a:t>"Il sostegno della Commissione europea per la produzione di questa pubblicazione non costituisce l'approvazione dei contenuti che riflettono solo le opinioni degli autori e la Commissione non può essere ritenuta responsabile per qualsiasi uso che possa essere fatto delle informazioni ivi contenute."</a:t>
              </a:r>
            </a:p>
          </p:txBody>
        </p:sp>
        <p:sp>
          <p:nvSpPr>
            <p:cNvPr id="30" name="object 12">
              <a:extLst>
                <a:ext uri="{FF2B5EF4-FFF2-40B4-BE49-F238E27FC236}">
                  <a16:creationId xmlns:a16="http://schemas.microsoft.com/office/drawing/2014/main" id="{D104A72A-ED41-409D-A168-227DA93B5490}"/>
                </a:ext>
              </a:extLst>
            </p:cNvPr>
            <p:cNvSpPr/>
            <p:nvPr userDrawn="1"/>
          </p:nvSpPr>
          <p:spPr>
            <a:xfrm flipV="1">
              <a:off x="3507539" y="5723662"/>
              <a:ext cx="8077018" cy="152397"/>
            </a:xfrm>
            <a:custGeom>
              <a:avLst/>
              <a:gdLst/>
              <a:ahLst/>
              <a:cxnLst/>
              <a:rect l="l" t="t" r="r" b="b"/>
              <a:pathLst>
                <a:path w="13021310">
                  <a:moveTo>
                    <a:pt x="0" y="0"/>
                  </a:moveTo>
                  <a:lnTo>
                    <a:pt x="13020820" y="0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31" name="object 13">
              <a:extLst>
                <a:ext uri="{FF2B5EF4-FFF2-40B4-BE49-F238E27FC236}">
                  <a16:creationId xmlns:a16="http://schemas.microsoft.com/office/drawing/2014/main" id="{151278A2-4869-451E-8031-FE4EAE30446A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607443" y="5799864"/>
              <a:ext cx="152399" cy="152400"/>
            </a:xfrm>
            <a:prstGeom prst="rect">
              <a:avLst/>
            </a:prstGeom>
          </p:spPr>
        </p:pic>
        <p:pic>
          <p:nvPicPr>
            <p:cNvPr id="32" name="object 14">
              <a:extLst>
                <a:ext uri="{FF2B5EF4-FFF2-40B4-BE49-F238E27FC236}">
                  <a16:creationId xmlns:a16="http://schemas.microsoft.com/office/drawing/2014/main" id="{6505B6A2-FA9C-43AA-AC19-3E0C1D0C75DC}"/>
                </a:ext>
              </a:extLst>
            </p:cNvPr>
            <p:cNvPicPr/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966872" y="5799864"/>
              <a:ext cx="152399" cy="152400"/>
            </a:xfrm>
            <a:prstGeom prst="rect">
              <a:avLst/>
            </a:prstGeom>
          </p:spPr>
        </p:pic>
        <p:pic>
          <p:nvPicPr>
            <p:cNvPr id="33" name="object 15">
              <a:extLst>
                <a:ext uri="{FF2B5EF4-FFF2-40B4-BE49-F238E27FC236}">
                  <a16:creationId xmlns:a16="http://schemas.microsoft.com/office/drawing/2014/main" id="{384A9780-663D-4F1B-B81E-A4161A7B7E31}"/>
                </a:ext>
              </a:extLst>
            </p:cNvPr>
            <p:cNvPicPr/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1320678" y="5799864"/>
              <a:ext cx="152399" cy="152400"/>
            </a:xfrm>
            <a:prstGeom prst="rect">
              <a:avLst/>
            </a:prstGeom>
          </p:spPr>
        </p:pic>
        <p:pic>
          <p:nvPicPr>
            <p:cNvPr id="34" name="object 16">
              <a:extLst>
                <a:ext uri="{FF2B5EF4-FFF2-40B4-BE49-F238E27FC236}">
                  <a16:creationId xmlns:a16="http://schemas.microsoft.com/office/drawing/2014/main" id="{85A1F843-18A1-4AC7-9DB0-57753147A430}"/>
                </a:ext>
              </a:extLst>
            </p:cNvPr>
            <p:cNvPicPr/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1680911" y="5799864"/>
              <a:ext cx="152399" cy="152400"/>
            </a:xfrm>
            <a:prstGeom prst="rect">
              <a:avLst/>
            </a:prstGeom>
          </p:spPr>
        </p:pic>
        <p:pic>
          <p:nvPicPr>
            <p:cNvPr id="35" name="object 17">
              <a:extLst>
                <a:ext uri="{FF2B5EF4-FFF2-40B4-BE49-F238E27FC236}">
                  <a16:creationId xmlns:a16="http://schemas.microsoft.com/office/drawing/2014/main" id="{EDBB0539-EE38-4AB0-A831-21B61EE3B616}"/>
                </a:ext>
              </a:extLst>
            </p:cNvPr>
            <p:cNvPicPr/>
            <p:nvPr userDrawn="1"/>
          </p:nvPicPr>
          <p:blipFill>
            <a:blip r:embed="rId9" cstate="print"/>
            <a:stretch>
              <a:fillRect/>
            </a:stretch>
          </p:blipFill>
          <p:spPr>
            <a:xfrm>
              <a:off x="2040340" y="5799864"/>
              <a:ext cx="152399" cy="152400"/>
            </a:xfrm>
            <a:prstGeom prst="rect">
              <a:avLst/>
            </a:prstGeom>
          </p:spPr>
        </p:pic>
        <p:pic>
          <p:nvPicPr>
            <p:cNvPr id="36" name="object 18">
              <a:extLst>
                <a:ext uri="{FF2B5EF4-FFF2-40B4-BE49-F238E27FC236}">
                  <a16:creationId xmlns:a16="http://schemas.microsoft.com/office/drawing/2014/main" id="{E3A48300-18F6-4042-85B5-F9C0FAC899A6}"/>
                </a:ext>
              </a:extLst>
            </p:cNvPr>
            <p:cNvPicPr/>
            <p:nvPr userDrawn="1"/>
          </p:nvPicPr>
          <p:blipFill>
            <a:blip r:embed="rId10" cstate="print"/>
            <a:stretch>
              <a:fillRect/>
            </a:stretch>
          </p:blipFill>
          <p:spPr>
            <a:xfrm>
              <a:off x="2394146" y="5799864"/>
              <a:ext cx="152399" cy="152400"/>
            </a:xfrm>
            <a:prstGeom prst="rect">
              <a:avLst/>
            </a:prstGeom>
          </p:spPr>
        </p:pic>
        <p:pic>
          <p:nvPicPr>
            <p:cNvPr id="37" name="object 19">
              <a:extLst>
                <a:ext uri="{FF2B5EF4-FFF2-40B4-BE49-F238E27FC236}">
                  <a16:creationId xmlns:a16="http://schemas.microsoft.com/office/drawing/2014/main" id="{288F4629-D8E2-45F2-BDC0-D2E5A5D186C9}"/>
                </a:ext>
              </a:extLst>
            </p:cNvPr>
            <p:cNvPicPr/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3108185" y="5799864"/>
              <a:ext cx="152399" cy="152400"/>
            </a:xfrm>
            <a:prstGeom prst="rect">
              <a:avLst/>
            </a:prstGeom>
          </p:spPr>
        </p:pic>
        <p:pic>
          <p:nvPicPr>
            <p:cNvPr id="38" name="object 20">
              <a:extLst>
                <a:ext uri="{FF2B5EF4-FFF2-40B4-BE49-F238E27FC236}">
                  <a16:creationId xmlns:a16="http://schemas.microsoft.com/office/drawing/2014/main" id="{110D80BC-C46D-4F4F-A2B7-85282E506BA4}"/>
                </a:ext>
              </a:extLst>
            </p:cNvPr>
            <p:cNvPicPr/>
            <p:nvPr userDrawn="1"/>
          </p:nvPicPr>
          <p:blipFill>
            <a:blip r:embed="rId11" cstate="print"/>
            <a:stretch>
              <a:fillRect/>
            </a:stretch>
          </p:blipFill>
          <p:spPr>
            <a:xfrm>
              <a:off x="2754380" y="5799864"/>
              <a:ext cx="152399" cy="152400"/>
            </a:xfrm>
            <a:prstGeom prst="rect">
              <a:avLst/>
            </a:prstGeom>
          </p:spPr>
        </p:pic>
      </p:grpSp>
      <p:sp>
        <p:nvSpPr>
          <p:cNvPr id="15" name="Rectángulo 16">
            <a:extLst>
              <a:ext uri="{FF2B5EF4-FFF2-40B4-BE49-F238E27FC236}">
                <a16:creationId xmlns:a16="http://schemas.microsoft.com/office/drawing/2014/main" id="{0A8F3DF0-7904-4DC5-8393-7632AE69B978}"/>
              </a:ext>
            </a:extLst>
          </p:cNvPr>
          <p:cNvSpPr/>
          <p:nvPr userDrawn="1"/>
        </p:nvSpPr>
        <p:spPr>
          <a:xfrm>
            <a:off x="0" y="0"/>
            <a:ext cx="12192000" cy="403986"/>
          </a:xfrm>
          <a:custGeom>
            <a:avLst/>
            <a:gdLst>
              <a:gd name="connsiteX0" fmla="*/ 0 w 12192000"/>
              <a:gd name="connsiteY0" fmla="*/ 0 h 151002"/>
              <a:gd name="connsiteX1" fmla="*/ 12192000 w 12192000"/>
              <a:gd name="connsiteY1" fmla="*/ 0 h 151002"/>
              <a:gd name="connsiteX2" fmla="*/ 12192000 w 12192000"/>
              <a:gd name="connsiteY2" fmla="*/ 151002 h 151002"/>
              <a:gd name="connsiteX3" fmla="*/ 0 w 12192000"/>
              <a:gd name="connsiteY3" fmla="*/ 151002 h 151002"/>
              <a:gd name="connsiteX4" fmla="*/ 0 w 12192000"/>
              <a:gd name="connsiteY4" fmla="*/ 0 h 151002"/>
              <a:gd name="connsiteX0" fmla="*/ 0 w 12228576"/>
              <a:gd name="connsiteY0" fmla="*/ 0 h 297306"/>
              <a:gd name="connsiteX1" fmla="*/ 12192000 w 12228576"/>
              <a:gd name="connsiteY1" fmla="*/ 0 h 297306"/>
              <a:gd name="connsiteX2" fmla="*/ 12228576 w 12228576"/>
              <a:gd name="connsiteY2" fmla="*/ 297306 h 297306"/>
              <a:gd name="connsiteX3" fmla="*/ 0 w 12228576"/>
              <a:gd name="connsiteY3" fmla="*/ 151002 h 297306"/>
              <a:gd name="connsiteX4" fmla="*/ 0 w 12228576"/>
              <a:gd name="connsiteY4" fmla="*/ 0 h 297306"/>
              <a:gd name="connsiteX0" fmla="*/ 0 w 12192000"/>
              <a:gd name="connsiteY0" fmla="*/ 0 h 403986"/>
              <a:gd name="connsiteX1" fmla="*/ 12192000 w 12192000"/>
              <a:gd name="connsiteY1" fmla="*/ 0 h 403986"/>
              <a:gd name="connsiteX2" fmla="*/ 12190476 w 12192000"/>
              <a:gd name="connsiteY2" fmla="*/ 403986 h 403986"/>
              <a:gd name="connsiteX3" fmla="*/ 0 w 12192000"/>
              <a:gd name="connsiteY3" fmla="*/ 151002 h 403986"/>
              <a:gd name="connsiteX4" fmla="*/ 0 w 12192000"/>
              <a:gd name="connsiteY4" fmla="*/ 0 h 40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403986">
                <a:moveTo>
                  <a:pt x="0" y="0"/>
                </a:moveTo>
                <a:lnTo>
                  <a:pt x="12192000" y="0"/>
                </a:lnTo>
                <a:lnTo>
                  <a:pt x="12190476" y="403986"/>
                </a:lnTo>
                <a:lnTo>
                  <a:pt x="0" y="15100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08130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>
            <a:extLst>
              <a:ext uri="{FF2B5EF4-FFF2-40B4-BE49-F238E27FC236}">
                <a16:creationId xmlns:a16="http://schemas.microsoft.com/office/drawing/2014/main" id="{931547DC-34D7-3CBE-8868-CB53E391EF90}"/>
              </a:ext>
            </a:extLst>
          </p:cNvPr>
          <p:cNvSpPr/>
          <p:nvPr userDrawn="1"/>
        </p:nvSpPr>
        <p:spPr>
          <a:xfrm>
            <a:off x="0" y="0"/>
            <a:ext cx="12192000" cy="403986"/>
          </a:xfrm>
          <a:custGeom>
            <a:avLst/>
            <a:gdLst>
              <a:gd name="connsiteX0" fmla="*/ 0 w 12192000"/>
              <a:gd name="connsiteY0" fmla="*/ 0 h 151002"/>
              <a:gd name="connsiteX1" fmla="*/ 12192000 w 12192000"/>
              <a:gd name="connsiteY1" fmla="*/ 0 h 151002"/>
              <a:gd name="connsiteX2" fmla="*/ 12192000 w 12192000"/>
              <a:gd name="connsiteY2" fmla="*/ 151002 h 151002"/>
              <a:gd name="connsiteX3" fmla="*/ 0 w 12192000"/>
              <a:gd name="connsiteY3" fmla="*/ 151002 h 151002"/>
              <a:gd name="connsiteX4" fmla="*/ 0 w 12192000"/>
              <a:gd name="connsiteY4" fmla="*/ 0 h 151002"/>
              <a:gd name="connsiteX0" fmla="*/ 0 w 12228576"/>
              <a:gd name="connsiteY0" fmla="*/ 0 h 297306"/>
              <a:gd name="connsiteX1" fmla="*/ 12192000 w 12228576"/>
              <a:gd name="connsiteY1" fmla="*/ 0 h 297306"/>
              <a:gd name="connsiteX2" fmla="*/ 12228576 w 12228576"/>
              <a:gd name="connsiteY2" fmla="*/ 297306 h 297306"/>
              <a:gd name="connsiteX3" fmla="*/ 0 w 12228576"/>
              <a:gd name="connsiteY3" fmla="*/ 151002 h 297306"/>
              <a:gd name="connsiteX4" fmla="*/ 0 w 12228576"/>
              <a:gd name="connsiteY4" fmla="*/ 0 h 297306"/>
              <a:gd name="connsiteX0" fmla="*/ 0 w 12192000"/>
              <a:gd name="connsiteY0" fmla="*/ 0 h 403986"/>
              <a:gd name="connsiteX1" fmla="*/ 12192000 w 12192000"/>
              <a:gd name="connsiteY1" fmla="*/ 0 h 403986"/>
              <a:gd name="connsiteX2" fmla="*/ 12190476 w 12192000"/>
              <a:gd name="connsiteY2" fmla="*/ 403986 h 403986"/>
              <a:gd name="connsiteX3" fmla="*/ 0 w 12192000"/>
              <a:gd name="connsiteY3" fmla="*/ 151002 h 403986"/>
              <a:gd name="connsiteX4" fmla="*/ 0 w 12192000"/>
              <a:gd name="connsiteY4" fmla="*/ 0 h 40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403986">
                <a:moveTo>
                  <a:pt x="0" y="0"/>
                </a:moveTo>
                <a:lnTo>
                  <a:pt x="12192000" y="0"/>
                </a:lnTo>
                <a:lnTo>
                  <a:pt x="12190476" y="403986"/>
                </a:lnTo>
                <a:lnTo>
                  <a:pt x="0" y="15100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pic>
        <p:nvPicPr>
          <p:cNvPr id="60" name="Imagen 59">
            <a:extLst>
              <a:ext uri="{FF2B5EF4-FFF2-40B4-BE49-F238E27FC236}">
                <a16:creationId xmlns:a16="http://schemas.microsoft.com/office/drawing/2014/main" id="{863C77A9-EEEC-AE3F-070C-50B72983E13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337" y="471054"/>
            <a:ext cx="1620000" cy="1080000"/>
          </a:xfrm>
          <a:prstGeom prst="rect">
            <a:avLst/>
          </a:prstGeom>
        </p:spPr>
      </p:pic>
      <p:grpSp>
        <p:nvGrpSpPr>
          <p:cNvPr id="16" name="Gruppo 15">
            <a:extLst>
              <a:ext uri="{FF2B5EF4-FFF2-40B4-BE49-F238E27FC236}">
                <a16:creationId xmlns:a16="http://schemas.microsoft.com/office/drawing/2014/main" id="{9CA9D36E-3850-4DAD-A8DA-5D8584B5E4DD}"/>
              </a:ext>
            </a:extLst>
          </p:cNvPr>
          <p:cNvGrpSpPr/>
          <p:nvPr userDrawn="1"/>
        </p:nvGrpSpPr>
        <p:grpSpPr>
          <a:xfrm>
            <a:off x="607443" y="5784622"/>
            <a:ext cx="10977114" cy="874724"/>
            <a:chOff x="607443" y="5723662"/>
            <a:chExt cx="10977114" cy="874724"/>
          </a:xfrm>
        </p:grpSpPr>
        <p:pic>
          <p:nvPicPr>
            <p:cNvPr id="18" name="Imagen 7">
              <a:extLst>
                <a:ext uri="{FF2B5EF4-FFF2-40B4-BE49-F238E27FC236}">
                  <a16:creationId xmlns:a16="http://schemas.microsoft.com/office/drawing/2014/main" id="{D261A138-266C-440A-AF59-A4FF248941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578" y="6139462"/>
              <a:ext cx="2187488" cy="458924"/>
            </a:xfrm>
            <a:prstGeom prst="rect">
              <a:avLst/>
            </a:prstGeom>
          </p:spPr>
        </p:pic>
        <p:sp>
          <p:nvSpPr>
            <p:cNvPr id="19" name="CuadroTexto 51">
              <a:extLst>
                <a:ext uri="{FF2B5EF4-FFF2-40B4-BE49-F238E27FC236}">
                  <a16:creationId xmlns:a16="http://schemas.microsoft.com/office/drawing/2014/main" id="{780FA2B0-067D-487E-B524-B8ECB07547B2}"/>
                </a:ext>
              </a:extLst>
            </p:cNvPr>
            <p:cNvSpPr txBox="1"/>
            <p:nvPr userDrawn="1"/>
          </p:nvSpPr>
          <p:spPr>
            <a:xfrm>
              <a:off x="3507539" y="6150892"/>
              <a:ext cx="8077018" cy="4179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algn="just">
                <a:lnSpc>
                  <a:spcPts val="1300"/>
                </a:lnSpc>
                <a:defRPr sz="1000">
                  <a:latin typeface="+mn-lt"/>
                </a:defRPr>
              </a:pPr>
              <a:r>
                <a:t>"Il sostegno della Commissione europea per la produzione di questa pubblicazione non costituisce l'approvazione dei contenuti che riflettono solo le opinioni degli autori e la Commissione non può essere ritenuta responsabile per qualsiasi uso che possa essere fatto delle informazioni ivi contenute."</a:t>
              </a:r>
            </a:p>
          </p:txBody>
        </p:sp>
        <p:sp>
          <p:nvSpPr>
            <p:cNvPr id="20" name="object 12">
              <a:extLst>
                <a:ext uri="{FF2B5EF4-FFF2-40B4-BE49-F238E27FC236}">
                  <a16:creationId xmlns:a16="http://schemas.microsoft.com/office/drawing/2014/main" id="{F3A3C4EF-2F9D-40E0-9385-08C0AED0E260}"/>
                </a:ext>
              </a:extLst>
            </p:cNvPr>
            <p:cNvSpPr/>
            <p:nvPr userDrawn="1"/>
          </p:nvSpPr>
          <p:spPr>
            <a:xfrm flipV="1">
              <a:off x="3507539" y="5723662"/>
              <a:ext cx="8077018" cy="152397"/>
            </a:xfrm>
            <a:custGeom>
              <a:avLst/>
              <a:gdLst/>
              <a:ahLst/>
              <a:cxnLst/>
              <a:rect l="l" t="t" r="r" b="b"/>
              <a:pathLst>
                <a:path w="13021310">
                  <a:moveTo>
                    <a:pt x="0" y="0"/>
                  </a:moveTo>
                  <a:lnTo>
                    <a:pt x="13020820" y="0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21" name="object 13">
              <a:extLst>
                <a:ext uri="{FF2B5EF4-FFF2-40B4-BE49-F238E27FC236}">
                  <a16:creationId xmlns:a16="http://schemas.microsoft.com/office/drawing/2014/main" id="{2E707F0E-0C5F-4150-B49D-9C744106B1C4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607443" y="5799864"/>
              <a:ext cx="152399" cy="152400"/>
            </a:xfrm>
            <a:prstGeom prst="rect">
              <a:avLst/>
            </a:prstGeom>
          </p:spPr>
        </p:pic>
        <p:pic>
          <p:nvPicPr>
            <p:cNvPr id="22" name="object 14">
              <a:extLst>
                <a:ext uri="{FF2B5EF4-FFF2-40B4-BE49-F238E27FC236}">
                  <a16:creationId xmlns:a16="http://schemas.microsoft.com/office/drawing/2014/main" id="{68040B76-8F94-4C8F-99E2-B5C6A6D70033}"/>
                </a:ext>
              </a:extLst>
            </p:cNvPr>
            <p:cNvPicPr/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966872" y="5799864"/>
              <a:ext cx="152399" cy="152400"/>
            </a:xfrm>
            <a:prstGeom prst="rect">
              <a:avLst/>
            </a:prstGeom>
          </p:spPr>
        </p:pic>
        <p:pic>
          <p:nvPicPr>
            <p:cNvPr id="23" name="object 15">
              <a:extLst>
                <a:ext uri="{FF2B5EF4-FFF2-40B4-BE49-F238E27FC236}">
                  <a16:creationId xmlns:a16="http://schemas.microsoft.com/office/drawing/2014/main" id="{EB628708-6F9C-4763-88A8-74575585E240}"/>
                </a:ext>
              </a:extLst>
            </p:cNvPr>
            <p:cNvPicPr/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1320678" y="5799864"/>
              <a:ext cx="152399" cy="152400"/>
            </a:xfrm>
            <a:prstGeom prst="rect">
              <a:avLst/>
            </a:prstGeom>
          </p:spPr>
        </p:pic>
        <p:pic>
          <p:nvPicPr>
            <p:cNvPr id="24" name="object 16">
              <a:extLst>
                <a:ext uri="{FF2B5EF4-FFF2-40B4-BE49-F238E27FC236}">
                  <a16:creationId xmlns:a16="http://schemas.microsoft.com/office/drawing/2014/main" id="{DEED29A6-82CA-45E3-A9A4-DFDF02CBD5E9}"/>
                </a:ext>
              </a:extLst>
            </p:cNvPr>
            <p:cNvPicPr/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1680911" y="5799864"/>
              <a:ext cx="152399" cy="152400"/>
            </a:xfrm>
            <a:prstGeom prst="rect">
              <a:avLst/>
            </a:prstGeom>
          </p:spPr>
        </p:pic>
        <p:pic>
          <p:nvPicPr>
            <p:cNvPr id="25" name="object 17">
              <a:extLst>
                <a:ext uri="{FF2B5EF4-FFF2-40B4-BE49-F238E27FC236}">
                  <a16:creationId xmlns:a16="http://schemas.microsoft.com/office/drawing/2014/main" id="{2F7B7B73-31B9-40C0-9542-32A6676DAF93}"/>
                </a:ext>
              </a:extLst>
            </p:cNvPr>
            <p:cNvPicPr/>
            <p:nvPr userDrawn="1"/>
          </p:nvPicPr>
          <p:blipFill>
            <a:blip r:embed="rId9" cstate="print"/>
            <a:stretch>
              <a:fillRect/>
            </a:stretch>
          </p:blipFill>
          <p:spPr>
            <a:xfrm>
              <a:off x="2040340" y="5799864"/>
              <a:ext cx="152399" cy="152400"/>
            </a:xfrm>
            <a:prstGeom prst="rect">
              <a:avLst/>
            </a:prstGeom>
          </p:spPr>
        </p:pic>
        <p:pic>
          <p:nvPicPr>
            <p:cNvPr id="26" name="object 18">
              <a:extLst>
                <a:ext uri="{FF2B5EF4-FFF2-40B4-BE49-F238E27FC236}">
                  <a16:creationId xmlns:a16="http://schemas.microsoft.com/office/drawing/2014/main" id="{B4C7F03D-8102-4B55-B244-1E385FB95B5A}"/>
                </a:ext>
              </a:extLst>
            </p:cNvPr>
            <p:cNvPicPr/>
            <p:nvPr userDrawn="1"/>
          </p:nvPicPr>
          <p:blipFill>
            <a:blip r:embed="rId10" cstate="print"/>
            <a:stretch>
              <a:fillRect/>
            </a:stretch>
          </p:blipFill>
          <p:spPr>
            <a:xfrm>
              <a:off x="2394146" y="5799864"/>
              <a:ext cx="152399" cy="152400"/>
            </a:xfrm>
            <a:prstGeom prst="rect">
              <a:avLst/>
            </a:prstGeom>
          </p:spPr>
        </p:pic>
        <p:pic>
          <p:nvPicPr>
            <p:cNvPr id="27" name="object 19">
              <a:extLst>
                <a:ext uri="{FF2B5EF4-FFF2-40B4-BE49-F238E27FC236}">
                  <a16:creationId xmlns:a16="http://schemas.microsoft.com/office/drawing/2014/main" id="{091A6957-0E5B-40F6-BEDD-62212FA9E701}"/>
                </a:ext>
              </a:extLst>
            </p:cNvPr>
            <p:cNvPicPr/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3108185" y="5799864"/>
              <a:ext cx="152399" cy="152400"/>
            </a:xfrm>
            <a:prstGeom prst="rect">
              <a:avLst/>
            </a:prstGeom>
          </p:spPr>
        </p:pic>
        <p:pic>
          <p:nvPicPr>
            <p:cNvPr id="28" name="object 20">
              <a:extLst>
                <a:ext uri="{FF2B5EF4-FFF2-40B4-BE49-F238E27FC236}">
                  <a16:creationId xmlns:a16="http://schemas.microsoft.com/office/drawing/2014/main" id="{02D3E013-A114-4DAD-801D-913966CCD002}"/>
                </a:ext>
              </a:extLst>
            </p:cNvPr>
            <p:cNvPicPr/>
            <p:nvPr userDrawn="1"/>
          </p:nvPicPr>
          <p:blipFill>
            <a:blip r:embed="rId11" cstate="print"/>
            <a:stretch>
              <a:fillRect/>
            </a:stretch>
          </p:blipFill>
          <p:spPr>
            <a:xfrm>
              <a:off x="2754380" y="5799864"/>
              <a:ext cx="152399" cy="152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63997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>
            <a:extLst>
              <a:ext uri="{FF2B5EF4-FFF2-40B4-BE49-F238E27FC236}">
                <a16:creationId xmlns:a16="http://schemas.microsoft.com/office/drawing/2014/main" id="{931547DC-34D7-3CBE-8868-CB53E391EF90}"/>
              </a:ext>
            </a:extLst>
          </p:cNvPr>
          <p:cNvSpPr/>
          <p:nvPr userDrawn="1"/>
        </p:nvSpPr>
        <p:spPr>
          <a:xfrm>
            <a:off x="0" y="0"/>
            <a:ext cx="12192000" cy="403986"/>
          </a:xfrm>
          <a:custGeom>
            <a:avLst/>
            <a:gdLst>
              <a:gd name="connsiteX0" fmla="*/ 0 w 12192000"/>
              <a:gd name="connsiteY0" fmla="*/ 0 h 151002"/>
              <a:gd name="connsiteX1" fmla="*/ 12192000 w 12192000"/>
              <a:gd name="connsiteY1" fmla="*/ 0 h 151002"/>
              <a:gd name="connsiteX2" fmla="*/ 12192000 w 12192000"/>
              <a:gd name="connsiteY2" fmla="*/ 151002 h 151002"/>
              <a:gd name="connsiteX3" fmla="*/ 0 w 12192000"/>
              <a:gd name="connsiteY3" fmla="*/ 151002 h 151002"/>
              <a:gd name="connsiteX4" fmla="*/ 0 w 12192000"/>
              <a:gd name="connsiteY4" fmla="*/ 0 h 151002"/>
              <a:gd name="connsiteX0" fmla="*/ 0 w 12228576"/>
              <a:gd name="connsiteY0" fmla="*/ 0 h 297306"/>
              <a:gd name="connsiteX1" fmla="*/ 12192000 w 12228576"/>
              <a:gd name="connsiteY1" fmla="*/ 0 h 297306"/>
              <a:gd name="connsiteX2" fmla="*/ 12228576 w 12228576"/>
              <a:gd name="connsiteY2" fmla="*/ 297306 h 297306"/>
              <a:gd name="connsiteX3" fmla="*/ 0 w 12228576"/>
              <a:gd name="connsiteY3" fmla="*/ 151002 h 297306"/>
              <a:gd name="connsiteX4" fmla="*/ 0 w 12228576"/>
              <a:gd name="connsiteY4" fmla="*/ 0 h 297306"/>
              <a:gd name="connsiteX0" fmla="*/ 0 w 12192000"/>
              <a:gd name="connsiteY0" fmla="*/ 0 h 403986"/>
              <a:gd name="connsiteX1" fmla="*/ 12192000 w 12192000"/>
              <a:gd name="connsiteY1" fmla="*/ 0 h 403986"/>
              <a:gd name="connsiteX2" fmla="*/ 12190476 w 12192000"/>
              <a:gd name="connsiteY2" fmla="*/ 403986 h 403986"/>
              <a:gd name="connsiteX3" fmla="*/ 0 w 12192000"/>
              <a:gd name="connsiteY3" fmla="*/ 151002 h 403986"/>
              <a:gd name="connsiteX4" fmla="*/ 0 w 12192000"/>
              <a:gd name="connsiteY4" fmla="*/ 0 h 40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403986">
                <a:moveTo>
                  <a:pt x="0" y="0"/>
                </a:moveTo>
                <a:lnTo>
                  <a:pt x="12192000" y="0"/>
                </a:lnTo>
                <a:lnTo>
                  <a:pt x="12190476" y="403986"/>
                </a:lnTo>
                <a:lnTo>
                  <a:pt x="0" y="15100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E48EAF66-EE38-47BE-A48E-04D162BD3A03}"/>
              </a:ext>
            </a:extLst>
          </p:cNvPr>
          <p:cNvGrpSpPr/>
          <p:nvPr userDrawn="1"/>
        </p:nvGrpSpPr>
        <p:grpSpPr>
          <a:xfrm>
            <a:off x="607443" y="5784622"/>
            <a:ext cx="10977114" cy="874724"/>
            <a:chOff x="607443" y="5723662"/>
            <a:chExt cx="10977114" cy="874724"/>
          </a:xfrm>
        </p:grpSpPr>
        <p:pic>
          <p:nvPicPr>
            <p:cNvPr id="18" name="Imagen 7">
              <a:extLst>
                <a:ext uri="{FF2B5EF4-FFF2-40B4-BE49-F238E27FC236}">
                  <a16:creationId xmlns:a16="http://schemas.microsoft.com/office/drawing/2014/main" id="{2E749461-51F0-4DA4-A581-DE805E2260B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578" y="6139462"/>
              <a:ext cx="2187488" cy="458924"/>
            </a:xfrm>
            <a:prstGeom prst="rect">
              <a:avLst/>
            </a:prstGeom>
          </p:spPr>
        </p:pic>
        <p:sp>
          <p:nvSpPr>
            <p:cNvPr id="19" name="CuadroTexto 51">
              <a:extLst>
                <a:ext uri="{FF2B5EF4-FFF2-40B4-BE49-F238E27FC236}">
                  <a16:creationId xmlns:a16="http://schemas.microsoft.com/office/drawing/2014/main" id="{8AF0B90A-A598-4544-B61E-780279049433}"/>
                </a:ext>
              </a:extLst>
            </p:cNvPr>
            <p:cNvSpPr txBox="1"/>
            <p:nvPr userDrawn="1"/>
          </p:nvSpPr>
          <p:spPr>
            <a:xfrm>
              <a:off x="3507539" y="6150892"/>
              <a:ext cx="8077018" cy="4179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algn="just">
                <a:lnSpc>
                  <a:spcPts val="1300"/>
                </a:lnSpc>
                <a:defRPr sz="1000">
                  <a:latin typeface="+mn-lt"/>
                </a:defRPr>
              </a:pPr>
              <a:r>
                <a:t>"Il sostegno della Commissione europea per la produzione di questa pubblicazione non costituisce l'approvazione dei contenuti che riflettono solo le opinioni degli autori e la Commissione non può essere ritenuta responsabile per qualsiasi uso che possa essere fatto delle informazioni ivi contenute."</a:t>
              </a:r>
            </a:p>
          </p:txBody>
        </p:sp>
        <p:sp>
          <p:nvSpPr>
            <p:cNvPr id="20" name="object 12">
              <a:extLst>
                <a:ext uri="{FF2B5EF4-FFF2-40B4-BE49-F238E27FC236}">
                  <a16:creationId xmlns:a16="http://schemas.microsoft.com/office/drawing/2014/main" id="{C937BCC8-45C2-4025-8E78-C0B8ED06F0A4}"/>
                </a:ext>
              </a:extLst>
            </p:cNvPr>
            <p:cNvSpPr/>
            <p:nvPr userDrawn="1"/>
          </p:nvSpPr>
          <p:spPr>
            <a:xfrm flipV="1">
              <a:off x="3507539" y="5723662"/>
              <a:ext cx="8077018" cy="152397"/>
            </a:xfrm>
            <a:custGeom>
              <a:avLst/>
              <a:gdLst/>
              <a:ahLst/>
              <a:cxnLst/>
              <a:rect l="l" t="t" r="r" b="b"/>
              <a:pathLst>
                <a:path w="13021310">
                  <a:moveTo>
                    <a:pt x="0" y="0"/>
                  </a:moveTo>
                  <a:lnTo>
                    <a:pt x="13020820" y="0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21" name="object 13">
              <a:extLst>
                <a:ext uri="{FF2B5EF4-FFF2-40B4-BE49-F238E27FC236}">
                  <a16:creationId xmlns:a16="http://schemas.microsoft.com/office/drawing/2014/main" id="{61539BEC-8912-45AB-BAB7-6BA9E770AB64}"/>
                </a:ext>
              </a:extLst>
            </p:cNvPr>
            <p:cNvPicPr/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607443" y="5799864"/>
              <a:ext cx="152399" cy="152400"/>
            </a:xfrm>
            <a:prstGeom prst="rect">
              <a:avLst/>
            </a:prstGeom>
          </p:spPr>
        </p:pic>
        <p:pic>
          <p:nvPicPr>
            <p:cNvPr id="22" name="object 14">
              <a:extLst>
                <a:ext uri="{FF2B5EF4-FFF2-40B4-BE49-F238E27FC236}">
                  <a16:creationId xmlns:a16="http://schemas.microsoft.com/office/drawing/2014/main" id="{38AEAA46-E9F3-4DBF-A47E-1C786E833D22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966872" y="5799864"/>
              <a:ext cx="152399" cy="152400"/>
            </a:xfrm>
            <a:prstGeom prst="rect">
              <a:avLst/>
            </a:prstGeom>
          </p:spPr>
        </p:pic>
        <p:pic>
          <p:nvPicPr>
            <p:cNvPr id="23" name="object 15">
              <a:extLst>
                <a:ext uri="{FF2B5EF4-FFF2-40B4-BE49-F238E27FC236}">
                  <a16:creationId xmlns:a16="http://schemas.microsoft.com/office/drawing/2014/main" id="{67F41002-72C8-46E1-8795-B9B2E9045198}"/>
                </a:ext>
              </a:extLst>
            </p:cNvPr>
            <p:cNvPicPr/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320678" y="5799864"/>
              <a:ext cx="152399" cy="152400"/>
            </a:xfrm>
            <a:prstGeom prst="rect">
              <a:avLst/>
            </a:prstGeom>
          </p:spPr>
        </p:pic>
        <p:pic>
          <p:nvPicPr>
            <p:cNvPr id="24" name="object 16">
              <a:extLst>
                <a:ext uri="{FF2B5EF4-FFF2-40B4-BE49-F238E27FC236}">
                  <a16:creationId xmlns:a16="http://schemas.microsoft.com/office/drawing/2014/main" id="{1A83C164-E324-43C1-9E2A-392451D6DD4B}"/>
                </a:ext>
              </a:extLst>
            </p:cNvPr>
            <p:cNvPicPr/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1680911" y="5799864"/>
              <a:ext cx="152399" cy="152400"/>
            </a:xfrm>
            <a:prstGeom prst="rect">
              <a:avLst/>
            </a:prstGeom>
          </p:spPr>
        </p:pic>
        <p:pic>
          <p:nvPicPr>
            <p:cNvPr id="25" name="object 17">
              <a:extLst>
                <a:ext uri="{FF2B5EF4-FFF2-40B4-BE49-F238E27FC236}">
                  <a16:creationId xmlns:a16="http://schemas.microsoft.com/office/drawing/2014/main" id="{BEB18EAD-3E4F-4472-854B-F1BF2CA062FB}"/>
                </a:ext>
              </a:extLst>
            </p:cNvPr>
            <p:cNvPicPr/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2040340" y="5799864"/>
              <a:ext cx="152399" cy="152400"/>
            </a:xfrm>
            <a:prstGeom prst="rect">
              <a:avLst/>
            </a:prstGeom>
          </p:spPr>
        </p:pic>
        <p:pic>
          <p:nvPicPr>
            <p:cNvPr id="26" name="object 18">
              <a:extLst>
                <a:ext uri="{FF2B5EF4-FFF2-40B4-BE49-F238E27FC236}">
                  <a16:creationId xmlns:a16="http://schemas.microsoft.com/office/drawing/2014/main" id="{82DFEC62-289B-4D04-989A-46620532FC9C}"/>
                </a:ext>
              </a:extLst>
            </p:cNvPr>
            <p:cNvPicPr/>
            <p:nvPr userDrawn="1"/>
          </p:nvPicPr>
          <p:blipFill>
            <a:blip r:embed="rId9" cstate="print"/>
            <a:stretch>
              <a:fillRect/>
            </a:stretch>
          </p:blipFill>
          <p:spPr>
            <a:xfrm>
              <a:off x="2394146" y="5799864"/>
              <a:ext cx="152399" cy="152400"/>
            </a:xfrm>
            <a:prstGeom prst="rect">
              <a:avLst/>
            </a:prstGeom>
          </p:spPr>
        </p:pic>
        <p:pic>
          <p:nvPicPr>
            <p:cNvPr id="27" name="object 19">
              <a:extLst>
                <a:ext uri="{FF2B5EF4-FFF2-40B4-BE49-F238E27FC236}">
                  <a16:creationId xmlns:a16="http://schemas.microsoft.com/office/drawing/2014/main" id="{FF2152F1-83E9-4D33-AD98-2AB060AC0E2A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3108185" y="5799864"/>
              <a:ext cx="152399" cy="152400"/>
            </a:xfrm>
            <a:prstGeom prst="rect">
              <a:avLst/>
            </a:prstGeom>
          </p:spPr>
        </p:pic>
        <p:pic>
          <p:nvPicPr>
            <p:cNvPr id="28" name="object 20">
              <a:extLst>
                <a:ext uri="{FF2B5EF4-FFF2-40B4-BE49-F238E27FC236}">
                  <a16:creationId xmlns:a16="http://schemas.microsoft.com/office/drawing/2014/main" id="{1B537802-5CB7-43C7-9F1E-483391ACC2A7}"/>
                </a:ext>
              </a:extLst>
            </p:cNvPr>
            <p:cNvPicPr/>
            <p:nvPr userDrawn="1"/>
          </p:nvPicPr>
          <p:blipFill>
            <a:blip r:embed="rId10" cstate="print"/>
            <a:stretch>
              <a:fillRect/>
            </a:stretch>
          </p:blipFill>
          <p:spPr>
            <a:xfrm>
              <a:off x="2754380" y="5799864"/>
              <a:ext cx="152399" cy="152400"/>
            </a:xfrm>
            <a:prstGeom prst="rect">
              <a:avLst/>
            </a:prstGeom>
          </p:spPr>
        </p:pic>
      </p:grpSp>
      <p:pic>
        <p:nvPicPr>
          <p:cNvPr id="30" name="Imagen 59">
            <a:extLst>
              <a:ext uri="{FF2B5EF4-FFF2-40B4-BE49-F238E27FC236}">
                <a16:creationId xmlns:a16="http://schemas.microsoft.com/office/drawing/2014/main" id="{0B03C92A-0268-4488-90D0-374BC7EC1EB3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337" y="471054"/>
            <a:ext cx="162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07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>
            <a:extLst>
              <a:ext uri="{FF2B5EF4-FFF2-40B4-BE49-F238E27FC236}">
                <a16:creationId xmlns:a16="http://schemas.microsoft.com/office/drawing/2014/main" id="{931547DC-34D7-3CBE-8868-CB53E391EF90}"/>
              </a:ext>
            </a:extLst>
          </p:cNvPr>
          <p:cNvSpPr/>
          <p:nvPr userDrawn="1"/>
        </p:nvSpPr>
        <p:spPr>
          <a:xfrm>
            <a:off x="0" y="0"/>
            <a:ext cx="12192000" cy="403986"/>
          </a:xfrm>
          <a:custGeom>
            <a:avLst/>
            <a:gdLst>
              <a:gd name="connsiteX0" fmla="*/ 0 w 12192000"/>
              <a:gd name="connsiteY0" fmla="*/ 0 h 151002"/>
              <a:gd name="connsiteX1" fmla="*/ 12192000 w 12192000"/>
              <a:gd name="connsiteY1" fmla="*/ 0 h 151002"/>
              <a:gd name="connsiteX2" fmla="*/ 12192000 w 12192000"/>
              <a:gd name="connsiteY2" fmla="*/ 151002 h 151002"/>
              <a:gd name="connsiteX3" fmla="*/ 0 w 12192000"/>
              <a:gd name="connsiteY3" fmla="*/ 151002 h 151002"/>
              <a:gd name="connsiteX4" fmla="*/ 0 w 12192000"/>
              <a:gd name="connsiteY4" fmla="*/ 0 h 151002"/>
              <a:gd name="connsiteX0" fmla="*/ 0 w 12228576"/>
              <a:gd name="connsiteY0" fmla="*/ 0 h 297306"/>
              <a:gd name="connsiteX1" fmla="*/ 12192000 w 12228576"/>
              <a:gd name="connsiteY1" fmla="*/ 0 h 297306"/>
              <a:gd name="connsiteX2" fmla="*/ 12228576 w 12228576"/>
              <a:gd name="connsiteY2" fmla="*/ 297306 h 297306"/>
              <a:gd name="connsiteX3" fmla="*/ 0 w 12228576"/>
              <a:gd name="connsiteY3" fmla="*/ 151002 h 297306"/>
              <a:gd name="connsiteX4" fmla="*/ 0 w 12228576"/>
              <a:gd name="connsiteY4" fmla="*/ 0 h 297306"/>
              <a:gd name="connsiteX0" fmla="*/ 0 w 12192000"/>
              <a:gd name="connsiteY0" fmla="*/ 0 h 403986"/>
              <a:gd name="connsiteX1" fmla="*/ 12192000 w 12192000"/>
              <a:gd name="connsiteY1" fmla="*/ 0 h 403986"/>
              <a:gd name="connsiteX2" fmla="*/ 12190476 w 12192000"/>
              <a:gd name="connsiteY2" fmla="*/ 403986 h 403986"/>
              <a:gd name="connsiteX3" fmla="*/ 0 w 12192000"/>
              <a:gd name="connsiteY3" fmla="*/ 151002 h 403986"/>
              <a:gd name="connsiteX4" fmla="*/ 0 w 12192000"/>
              <a:gd name="connsiteY4" fmla="*/ 0 h 40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403986">
                <a:moveTo>
                  <a:pt x="0" y="0"/>
                </a:moveTo>
                <a:lnTo>
                  <a:pt x="12192000" y="0"/>
                </a:lnTo>
                <a:lnTo>
                  <a:pt x="12190476" y="403986"/>
                </a:lnTo>
                <a:lnTo>
                  <a:pt x="0" y="151002"/>
                </a:lnTo>
                <a:lnTo>
                  <a:pt x="0" y="0"/>
                </a:lnTo>
                <a:close/>
              </a:path>
            </a:pathLst>
          </a:custGeom>
          <a:solidFill>
            <a:srgbClr val="F59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87AD46B3-942B-41B4-8B95-74EF7C8588B3}"/>
              </a:ext>
            </a:extLst>
          </p:cNvPr>
          <p:cNvGrpSpPr/>
          <p:nvPr userDrawn="1"/>
        </p:nvGrpSpPr>
        <p:grpSpPr>
          <a:xfrm>
            <a:off x="607443" y="5784622"/>
            <a:ext cx="10977114" cy="874724"/>
            <a:chOff x="607443" y="5723662"/>
            <a:chExt cx="10977114" cy="874724"/>
          </a:xfrm>
        </p:grpSpPr>
        <p:pic>
          <p:nvPicPr>
            <p:cNvPr id="18" name="Imagen 7">
              <a:extLst>
                <a:ext uri="{FF2B5EF4-FFF2-40B4-BE49-F238E27FC236}">
                  <a16:creationId xmlns:a16="http://schemas.microsoft.com/office/drawing/2014/main" id="{374A6EE1-99A0-4D38-9FAB-EC63F260FEE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578" y="6139462"/>
              <a:ext cx="2187488" cy="458924"/>
            </a:xfrm>
            <a:prstGeom prst="rect">
              <a:avLst/>
            </a:prstGeom>
          </p:spPr>
        </p:pic>
        <p:sp>
          <p:nvSpPr>
            <p:cNvPr id="19" name="CuadroTexto 51">
              <a:extLst>
                <a:ext uri="{FF2B5EF4-FFF2-40B4-BE49-F238E27FC236}">
                  <a16:creationId xmlns:a16="http://schemas.microsoft.com/office/drawing/2014/main" id="{8FA84969-1668-4149-834A-62C1EB6F1F78}"/>
                </a:ext>
              </a:extLst>
            </p:cNvPr>
            <p:cNvSpPr txBox="1"/>
            <p:nvPr userDrawn="1"/>
          </p:nvSpPr>
          <p:spPr>
            <a:xfrm>
              <a:off x="3507539" y="6150892"/>
              <a:ext cx="8077018" cy="4179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algn="just">
                <a:lnSpc>
                  <a:spcPts val="1300"/>
                </a:lnSpc>
                <a:defRPr sz="1000">
                  <a:latin typeface="+mn-lt"/>
                </a:defRPr>
              </a:pPr>
              <a:r>
                <a:t>"Il sostegno della Commissione europea per la produzione di questa pubblicazione non costituisce l'approvazione dei contenuti che riflettono solo le opinioni degli autori e la Commissione non può essere ritenuta responsabile per qualsiasi uso che possa essere fatto delle informazioni ivi contenute."</a:t>
              </a:r>
            </a:p>
          </p:txBody>
        </p:sp>
        <p:sp>
          <p:nvSpPr>
            <p:cNvPr id="20" name="object 12">
              <a:extLst>
                <a:ext uri="{FF2B5EF4-FFF2-40B4-BE49-F238E27FC236}">
                  <a16:creationId xmlns:a16="http://schemas.microsoft.com/office/drawing/2014/main" id="{D8B8B460-680F-41CB-81A1-C2C499C3A691}"/>
                </a:ext>
              </a:extLst>
            </p:cNvPr>
            <p:cNvSpPr/>
            <p:nvPr userDrawn="1"/>
          </p:nvSpPr>
          <p:spPr>
            <a:xfrm flipV="1">
              <a:off x="3507539" y="5723662"/>
              <a:ext cx="8077018" cy="152397"/>
            </a:xfrm>
            <a:custGeom>
              <a:avLst/>
              <a:gdLst/>
              <a:ahLst/>
              <a:cxnLst/>
              <a:rect l="l" t="t" r="r" b="b"/>
              <a:pathLst>
                <a:path w="13021310">
                  <a:moveTo>
                    <a:pt x="0" y="0"/>
                  </a:moveTo>
                  <a:lnTo>
                    <a:pt x="13020820" y="0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21" name="object 13">
              <a:extLst>
                <a:ext uri="{FF2B5EF4-FFF2-40B4-BE49-F238E27FC236}">
                  <a16:creationId xmlns:a16="http://schemas.microsoft.com/office/drawing/2014/main" id="{0AA8DBE1-14DB-4599-876C-F70485A75E7E}"/>
                </a:ext>
              </a:extLst>
            </p:cNvPr>
            <p:cNvPicPr/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607443" y="5799864"/>
              <a:ext cx="152399" cy="152400"/>
            </a:xfrm>
            <a:prstGeom prst="rect">
              <a:avLst/>
            </a:prstGeom>
          </p:spPr>
        </p:pic>
        <p:pic>
          <p:nvPicPr>
            <p:cNvPr id="22" name="object 14">
              <a:extLst>
                <a:ext uri="{FF2B5EF4-FFF2-40B4-BE49-F238E27FC236}">
                  <a16:creationId xmlns:a16="http://schemas.microsoft.com/office/drawing/2014/main" id="{B96E6C5B-7202-4218-B18C-520A29A05403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966872" y="5799864"/>
              <a:ext cx="152399" cy="152400"/>
            </a:xfrm>
            <a:prstGeom prst="rect">
              <a:avLst/>
            </a:prstGeom>
          </p:spPr>
        </p:pic>
        <p:pic>
          <p:nvPicPr>
            <p:cNvPr id="23" name="object 15">
              <a:extLst>
                <a:ext uri="{FF2B5EF4-FFF2-40B4-BE49-F238E27FC236}">
                  <a16:creationId xmlns:a16="http://schemas.microsoft.com/office/drawing/2014/main" id="{FBDFDEDF-B46C-4163-943F-3581C78B444E}"/>
                </a:ext>
              </a:extLst>
            </p:cNvPr>
            <p:cNvPicPr/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320678" y="5799864"/>
              <a:ext cx="152399" cy="152400"/>
            </a:xfrm>
            <a:prstGeom prst="rect">
              <a:avLst/>
            </a:prstGeom>
          </p:spPr>
        </p:pic>
        <p:pic>
          <p:nvPicPr>
            <p:cNvPr id="24" name="object 16">
              <a:extLst>
                <a:ext uri="{FF2B5EF4-FFF2-40B4-BE49-F238E27FC236}">
                  <a16:creationId xmlns:a16="http://schemas.microsoft.com/office/drawing/2014/main" id="{120EEEBE-E846-4018-A207-77EFA7BF7CD0}"/>
                </a:ext>
              </a:extLst>
            </p:cNvPr>
            <p:cNvPicPr/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1680911" y="5799864"/>
              <a:ext cx="152399" cy="152400"/>
            </a:xfrm>
            <a:prstGeom prst="rect">
              <a:avLst/>
            </a:prstGeom>
          </p:spPr>
        </p:pic>
        <p:pic>
          <p:nvPicPr>
            <p:cNvPr id="25" name="object 17">
              <a:extLst>
                <a:ext uri="{FF2B5EF4-FFF2-40B4-BE49-F238E27FC236}">
                  <a16:creationId xmlns:a16="http://schemas.microsoft.com/office/drawing/2014/main" id="{A9857793-1436-4677-A198-157578436F06}"/>
                </a:ext>
              </a:extLst>
            </p:cNvPr>
            <p:cNvPicPr/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2040340" y="5799864"/>
              <a:ext cx="152399" cy="152400"/>
            </a:xfrm>
            <a:prstGeom prst="rect">
              <a:avLst/>
            </a:prstGeom>
          </p:spPr>
        </p:pic>
        <p:pic>
          <p:nvPicPr>
            <p:cNvPr id="26" name="object 18">
              <a:extLst>
                <a:ext uri="{FF2B5EF4-FFF2-40B4-BE49-F238E27FC236}">
                  <a16:creationId xmlns:a16="http://schemas.microsoft.com/office/drawing/2014/main" id="{41664A95-DCF6-4620-AAC5-832B73459F57}"/>
                </a:ext>
              </a:extLst>
            </p:cNvPr>
            <p:cNvPicPr/>
            <p:nvPr userDrawn="1"/>
          </p:nvPicPr>
          <p:blipFill>
            <a:blip r:embed="rId9" cstate="print"/>
            <a:stretch>
              <a:fillRect/>
            </a:stretch>
          </p:blipFill>
          <p:spPr>
            <a:xfrm>
              <a:off x="2394146" y="5799864"/>
              <a:ext cx="152399" cy="152400"/>
            </a:xfrm>
            <a:prstGeom prst="rect">
              <a:avLst/>
            </a:prstGeom>
          </p:spPr>
        </p:pic>
        <p:pic>
          <p:nvPicPr>
            <p:cNvPr id="27" name="object 19">
              <a:extLst>
                <a:ext uri="{FF2B5EF4-FFF2-40B4-BE49-F238E27FC236}">
                  <a16:creationId xmlns:a16="http://schemas.microsoft.com/office/drawing/2014/main" id="{FFBC017B-DEC9-48C5-9229-0299EE96ED75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3108185" y="5799864"/>
              <a:ext cx="152399" cy="152400"/>
            </a:xfrm>
            <a:prstGeom prst="rect">
              <a:avLst/>
            </a:prstGeom>
          </p:spPr>
        </p:pic>
        <p:pic>
          <p:nvPicPr>
            <p:cNvPr id="28" name="object 20">
              <a:extLst>
                <a:ext uri="{FF2B5EF4-FFF2-40B4-BE49-F238E27FC236}">
                  <a16:creationId xmlns:a16="http://schemas.microsoft.com/office/drawing/2014/main" id="{F27796C7-6793-4860-B5BF-07F8ECB1BE4F}"/>
                </a:ext>
              </a:extLst>
            </p:cNvPr>
            <p:cNvPicPr/>
            <p:nvPr userDrawn="1"/>
          </p:nvPicPr>
          <p:blipFill>
            <a:blip r:embed="rId10" cstate="print"/>
            <a:stretch>
              <a:fillRect/>
            </a:stretch>
          </p:blipFill>
          <p:spPr>
            <a:xfrm>
              <a:off x="2754380" y="5799864"/>
              <a:ext cx="152399" cy="152400"/>
            </a:xfrm>
            <a:prstGeom prst="rect">
              <a:avLst/>
            </a:prstGeom>
          </p:spPr>
        </p:pic>
      </p:grpSp>
      <p:pic>
        <p:nvPicPr>
          <p:cNvPr id="29" name="Imagen 59">
            <a:extLst>
              <a:ext uri="{FF2B5EF4-FFF2-40B4-BE49-F238E27FC236}">
                <a16:creationId xmlns:a16="http://schemas.microsoft.com/office/drawing/2014/main" id="{261C9D32-6130-4C31-88D6-2822FFA31796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337" y="471054"/>
            <a:ext cx="162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71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>
            <a:extLst>
              <a:ext uri="{FF2B5EF4-FFF2-40B4-BE49-F238E27FC236}">
                <a16:creationId xmlns:a16="http://schemas.microsoft.com/office/drawing/2014/main" id="{931547DC-34D7-3CBE-8868-CB53E391EF90}"/>
              </a:ext>
            </a:extLst>
          </p:cNvPr>
          <p:cNvSpPr/>
          <p:nvPr userDrawn="1"/>
        </p:nvSpPr>
        <p:spPr>
          <a:xfrm>
            <a:off x="0" y="0"/>
            <a:ext cx="12192000" cy="403986"/>
          </a:xfrm>
          <a:custGeom>
            <a:avLst/>
            <a:gdLst>
              <a:gd name="connsiteX0" fmla="*/ 0 w 12192000"/>
              <a:gd name="connsiteY0" fmla="*/ 0 h 151002"/>
              <a:gd name="connsiteX1" fmla="*/ 12192000 w 12192000"/>
              <a:gd name="connsiteY1" fmla="*/ 0 h 151002"/>
              <a:gd name="connsiteX2" fmla="*/ 12192000 w 12192000"/>
              <a:gd name="connsiteY2" fmla="*/ 151002 h 151002"/>
              <a:gd name="connsiteX3" fmla="*/ 0 w 12192000"/>
              <a:gd name="connsiteY3" fmla="*/ 151002 h 151002"/>
              <a:gd name="connsiteX4" fmla="*/ 0 w 12192000"/>
              <a:gd name="connsiteY4" fmla="*/ 0 h 151002"/>
              <a:gd name="connsiteX0" fmla="*/ 0 w 12228576"/>
              <a:gd name="connsiteY0" fmla="*/ 0 h 297306"/>
              <a:gd name="connsiteX1" fmla="*/ 12192000 w 12228576"/>
              <a:gd name="connsiteY1" fmla="*/ 0 h 297306"/>
              <a:gd name="connsiteX2" fmla="*/ 12228576 w 12228576"/>
              <a:gd name="connsiteY2" fmla="*/ 297306 h 297306"/>
              <a:gd name="connsiteX3" fmla="*/ 0 w 12228576"/>
              <a:gd name="connsiteY3" fmla="*/ 151002 h 297306"/>
              <a:gd name="connsiteX4" fmla="*/ 0 w 12228576"/>
              <a:gd name="connsiteY4" fmla="*/ 0 h 297306"/>
              <a:gd name="connsiteX0" fmla="*/ 0 w 12192000"/>
              <a:gd name="connsiteY0" fmla="*/ 0 h 403986"/>
              <a:gd name="connsiteX1" fmla="*/ 12192000 w 12192000"/>
              <a:gd name="connsiteY1" fmla="*/ 0 h 403986"/>
              <a:gd name="connsiteX2" fmla="*/ 12190476 w 12192000"/>
              <a:gd name="connsiteY2" fmla="*/ 403986 h 403986"/>
              <a:gd name="connsiteX3" fmla="*/ 0 w 12192000"/>
              <a:gd name="connsiteY3" fmla="*/ 151002 h 403986"/>
              <a:gd name="connsiteX4" fmla="*/ 0 w 12192000"/>
              <a:gd name="connsiteY4" fmla="*/ 0 h 40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403986">
                <a:moveTo>
                  <a:pt x="0" y="0"/>
                </a:moveTo>
                <a:lnTo>
                  <a:pt x="12192000" y="0"/>
                </a:lnTo>
                <a:lnTo>
                  <a:pt x="12190476" y="403986"/>
                </a:lnTo>
                <a:lnTo>
                  <a:pt x="0" y="151002"/>
                </a:lnTo>
                <a:lnTo>
                  <a:pt x="0" y="0"/>
                </a:lnTo>
                <a:close/>
              </a:path>
            </a:pathLst>
          </a:custGeom>
          <a:solidFill>
            <a:srgbClr val="8CAB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29" name="Gruppo 28">
            <a:extLst>
              <a:ext uri="{FF2B5EF4-FFF2-40B4-BE49-F238E27FC236}">
                <a16:creationId xmlns:a16="http://schemas.microsoft.com/office/drawing/2014/main" id="{91E02DDA-B2DD-45A3-8041-9C1690CD0031}"/>
              </a:ext>
            </a:extLst>
          </p:cNvPr>
          <p:cNvGrpSpPr/>
          <p:nvPr userDrawn="1"/>
        </p:nvGrpSpPr>
        <p:grpSpPr>
          <a:xfrm>
            <a:off x="607443" y="5784622"/>
            <a:ext cx="10977114" cy="874724"/>
            <a:chOff x="607443" y="5723662"/>
            <a:chExt cx="10977114" cy="874724"/>
          </a:xfrm>
        </p:grpSpPr>
        <p:pic>
          <p:nvPicPr>
            <p:cNvPr id="30" name="Imagen 7">
              <a:extLst>
                <a:ext uri="{FF2B5EF4-FFF2-40B4-BE49-F238E27FC236}">
                  <a16:creationId xmlns:a16="http://schemas.microsoft.com/office/drawing/2014/main" id="{FA4F568F-CDA0-40A2-9016-7E19F4CEFF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578" y="6139462"/>
              <a:ext cx="2187488" cy="458924"/>
            </a:xfrm>
            <a:prstGeom prst="rect">
              <a:avLst/>
            </a:prstGeom>
          </p:spPr>
        </p:pic>
        <p:sp>
          <p:nvSpPr>
            <p:cNvPr id="31" name="CuadroTexto 51">
              <a:extLst>
                <a:ext uri="{FF2B5EF4-FFF2-40B4-BE49-F238E27FC236}">
                  <a16:creationId xmlns:a16="http://schemas.microsoft.com/office/drawing/2014/main" id="{9FBED022-ACDF-4272-9646-05986308A8A2}"/>
                </a:ext>
              </a:extLst>
            </p:cNvPr>
            <p:cNvSpPr txBox="1"/>
            <p:nvPr userDrawn="1"/>
          </p:nvSpPr>
          <p:spPr>
            <a:xfrm>
              <a:off x="3507539" y="6150892"/>
              <a:ext cx="8077018" cy="4179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algn="just">
                <a:lnSpc>
                  <a:spcPts val="1300"/>
                </a:lnSpc>
                <a:defRPr sz="1000">
                  <a:latin typeface="+mn-lt"/>
                </a:defRPr>
              </a:pPr>
              <a:r>
                <a:t>"Il sostegno della Commissione europea per la produzione di questa pubblicazione non costituisce l'approvazione dei contenuti che riflettono solo le opinioni degli autori e la Commissione non può essere ritenuta responsabile per qualsiasi uso che possa essere fatto delle informazioni ivi contenute."</a:t>
              </a:r>
            </a:p>
          </p:txBody>
        </p:sp>
        <p:sp>
          <p:nvSpPr>
            <p:cNvPr id="32" name="object 12">
              <a:extLst>
                <a:ext uri="{FF2B5EF4-FFF2-40B4-BE49-F238E27FC236}">
                  <a16:creationId xmlns:a16="http://schemas.microsoft.com/office/drawing/2014/main" id="{6A7277D8-79D0-4752-A058-0AD2EB4B9AF8}"/>
                </a:ext>
              </a:extLst>
            </p:cNvPr>
            <p:cNvSpPr/>
            <p:nvPr userDrawn="1"/>
          </p:nvSpPr>
          <p:spPr>
            <a:xfrm flipV="1">
              <a:off x="3507539" y="5723662"/>
              <a:ext cx="8077018" cy="152397"/>
            </a:xfrm>
            <a:custGeom>
              <a:avLst/>
              <a:gdLst/>
              <a:ahLst/>
              <a:cxnLst/>
              <a:rect l="l" t="t" r="r" b="b"/>
              <a:pathLst>
                <a:path w="13021310">
                  <a:moveTo>
                    <a:pt x="0" y="0"/>
                  </a:moveTo>
                  <a:lnTo>
                    <a:pt x="13020820" y="0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33" name="object 13">
              <a:extLst>
                <a:ext uri="{FF2B5EF4-FFF2-40B4-BE49-F238E27FC236}">
                  <a16:creationId xmlns:a16="http://schemas.microsoft.com/office/drawing/2014/main" id="{84181CDE-4EB9-4780-B159-81E7C7BEF023}"/>
                </a:ext>
              </a:extLst>
            </p:cNvPr>
            <p:cNvPicPr/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607443" y="5799864"/>
              <a:ext cx="152399" cy="152400"/>
            </a:xfrm>
            <a:prstGeom prst="rect">
              <a:avLst/>
            </a:prstGeom>
          </p:spPr>
        </p:pic>
        <p:pic>
          <p:nvPicPr>
            <p:cNvPr id="34" name="object 14">
              <a:extLst>
                <a:ext uri="{FF2B5EF4-FFF2-40B4-BE49-F238E27FC236}">
                  <a16:creationId xmlns:a16="http://schemas.microsoft.com/office/drawing/2014/main" id="{D38CF739-24F6-468F-AEB5-E4A2EA04DB64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966872" y="5799864"/>
              <a:ext cx="152399" cy="152400"/>
            </a:xfrm>
            <a:prstGeom prst="rect">
              <a:avLst/>
            </a:prstGeom>
          </p:spPr>
        </p:pic>
        <p:pic>
          <p:nvPicPr>
            <p:cNvPr id="35" name="object 15">
              <a:extLst>
                <a:ext uri="{FF2B5EF4-FFF2-40B4-BE49-F238E27FC236}">
                  <a16:creationId xmlns:a16="http://schemas.microsoft.com/office/drawing/2014/main" id="{E03750E3-19E0-4B29-8F96-C17353B6E715}"/>
                </a:ext>
              </a:extLst>
            </p:cNvPr>
            <p:cNvPicPr/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320678" y="5799864"/>
              <a:ext cx="152399" cy="152400"/>
            </a:xfrm>
            <a:prstGeom prst="rect">
              <a:avLst/>
            </a:prstGeom>
          </p:spPr>
        </p:pic>
        <p:pic>
          <p:nvPicPr>
            <p:cNvPr id="36" name="object 16">
              <a:extLst>
                <a:ext uri="{FF2B5EF4-FFF2-40B4-BE49-F238E27FC236}">
                  <a16:creationId xmlns:a16="http://schemas.microsoft.com/office/drawing/2014/main" id="{C501D482-DED1-4F00-ADCD-65E2AF096BDC}"/>
                </a:ext>
              </a:extLst>
            </p:cNvPr>
            <p:cNvPicPr/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1680911" y="5799864"/>
              <a:ext cx="152399" cy="152400"/>
            </a:xfrm>
            <a:prstGeom prst="rect">
              <a:avLst/>
            </a:prstGeom>
          </p:spPr>
        </p:pic>
        <p:pic>
          <p:nvPicPr>
            <p:cNvPr id="37" name="object 17">
              <a:extLst>
                <a:ext uri="{FF2B5EF4-FFF2-40B4-BE49-F238E27FC236}">
                  <a16:creationId xmlns:a16="http://schemas.microsoft.com/office/drawing/2014/main" id="{758FB303-3389-4944-8050-99708B612A7E}"/>
                </a:ext>
              </a:extLst>
            </p:cNvPr>
            <p:cNvPicPr/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2040340" y="5799864"/>
              <a:ext cx="152399" cy="152400"/>
            </a:xfrm>
            <a:prstGeom prst="rect">
              <a:avLst/>
            </a:prstGeom>
          </p:spPr>
        </p:pic>
        <p:pic>
          <p:nvPicPr>
            <p:cNvPr id="38" name="object 18">
              <a:extLst>
                <a:ext uri="{FF2B5EF4-FFF2-40B4-BE49-F238E27FC236}">
                  <a16:creationId xmlns:a16="http://schemas.microsoft.com/office/drawing/2014/main" id="{FB791F6C-E4AD-48EC-9F26-C1889E03ACB4}"/>
                </a:ext>
              </a:extLst>
            </p:cNvPr>
            <p:cNvPicPr/>
            <p:nvPr userDrawn="1"/>
          </p:nvPicPr>
          <p:blipFill>
            <a:blip r:embed="rId9" cstate="print"/>
            <a:stretch>
              <a:fillRect/>
            </a:stretch>
          </p:blipFill>
          <p:spPr>
            <a:xfrm>
              <a:off x="2394146" y="5799864"/>
              <a:ext cx="152399" cy="152400"/>
            </a:xfrm>
            <a:prstGeom prst="rect">
              <a:avLst/>
            </a:prstGeom>
          </p:spPr>
        </p:pic>
        <p:pic>
          <p:nvPicPr>
            <p:cNvPr id="39" name="object 19">
              <a:extLst>
                <a:ext uri="{FF2B5EF4-FFF2-40B4-BE49-F238E27FC236}">
                  <a16:creationId xmlns:a16="http://schemas.microsoft.com/office/drawing/2014/main" id="{7B444CFF-5184-4EAB-BFD9-F0E6C75FEA78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3108185" y="5799864"/>
              <a:ext cx="152399" cy="152400"/>
            </a:xfrm>
            <a:prstGeom prst="rect">
              <a:avLst/>
            </a:prstGeom>
          </p:spPr>
        </p:pic>
        <p:pic>
          <p:nvPicPr>
            <p:cNvPr id="40" name="object 20">
              <a:extLst>
                <a:ext uri="{FF2B5EF4-FFF2-40B4-BE49-F238E27FC236}">
                  <a16:creationId xmlns:a16="http://schemas.microsoft.com/office/drawing/2014/main" id="{B94F877D-93D0-4A52-8A9B-16B7D3D5DE5E}"/>
                </a:ext>
              </a:extLst>
            </p:cNvPr>
            <p:cNvPicPr/>
            <p:nvPr userDrawn="1"/>
          </p:nvPicPr>
          <p:blipFill>
            <a:blip r:embed="rId10" cstate="print"/>
            <a:stretch>
              <a:fillRect/>
            </a:stretch>
          </p:blipFill>
          <p:spPr>
            <a:xfrm>
              <a:off x="2754380" y="5799864"/>
              <a:ext cx="152399" cy="152400"/>
            </a:xfrm>
            <a:prstGeom prst="rect">
              <a:avLst/>
            </a:prstGeom>
          </p:spPr>
        </p:pic>
      </p:grpSp>
      <p:pic>
        <p:nvPicPr>
          <p:cNvPr id="41" name="Imagen 59">
            <a:extLst>
              <a:ext uri="{FF2B5EF4-FFF2-40B4-BE49-F238E27FC236}">
                <a16:creationId xmlns:a16="http://schemas.microsoft.com/office/drawing/2014/main" id="{D96D6E96-D60B-4200-8BF0-DA9ACDD56EB8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337" y="471054"/>
            <a:ext cx="162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933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>
            <a:extLst>
              <a:ext uri="{FF2B5EF4-FFF2-40B4-BE49-F238E27FC236}">
                <a16:creationId xmlns:a16="http://schemas.microsoft.com/office/drawing/2014/main" id="{931547DC-34D7-3CBE-8868-CB53E391EF90}"/>
              </a:ext>
            </a:extLst>
          </p:cNvPr>
          <p:cNvSpPr/>
          <p:nvPr userDrawn="1"/>
        </p:nvSpPr>
        <p:spPr>
          <a:xfrm>
            <a:off x="0" y="0"/>
            <a:ext cx="12192000" cy="403986"/>
          </a:xfrm>
          <a:custGeom>
            <a:avLst/>
            <a:gdLst>
              <a:gd name="connsiteX0" fmla="*/ 0 w 12192000"/>
              <a:gd name="connsiteY0" fmla="*/ 0 h 151002"/>
              <a:gd name="connsiteX1" fmla="*/ 12192000 w 12192000"/>
              <a:gd name="connsiteY1" fmla="*/ 0 h 151002"/>
              <a:gd name="connsiteX2" fmla="*/ 12192000 w 12192000"/>
              <a:gd name="connsiteY2" fmla="*/ 151002 h 151002"/>
              <a:gd name="connsiteX3" fmla="*/ 0 w 12192000"/>
              <a:gd name="connsiteY3" fmla="*/ 151002 h 151002"/>
              <a:gd name="connsiteX4" fmla="*/ 0 w 12192000"/>
              <a:gd name="connsiteY4" fmla="*/ 0 h 151002"/>
              <a:gd name="connsiteX0" fmla="*/ 0 w 12228576"/>
              <a:gd name="connsiteY0" fmla="*/ 0 h 297306"/>
              <a:gd name="connsiteX1" fmla="*/ 12192000 w 12228576"/>
              <a:gd name="connsiteY1" fmla="*/ 0 h 297306"/>
              <a:gd name="connsiteX2" fmla="*/ 12228576 w 12228576"/>
              <a:gd name="connsiteY2" fmla="*/ 297306 h 297306"/>
              <a:gd name="connsiteX3" fmla="*/ 0 w 12228576"/>
              <a:gd name="connsiteY3" fmla="*/ 151002 h 297306"/>
              <a:gd name="connsiteX4" fmla="*/ 0 w 12228576"/>
              <a:gd name="connsiteY4" fmla="*/ 0 h 297306"/>
              <a:gd name="connsiteX0" fmla="*/ 0 w 12192000"/>
              <a:gd name="connsiteY0" fmla="*/ 0 h 403986"/>
              <a:gd name="connsiteX1" fmla="*/ 12192000 w 12192000"/>
              <a:gd name="connsiteY1" fmla="*/ 0 h 403986"/>
              <a:gd name="connsiteX2" fmla="*/ 12190476 w 12192000"/>
              <a:gd name="connsiteY2" fmla="*/ 403986 h 403986"/>
              <a:gd name="connsiteX3" fmla="*/ 0 w 12192000"/>
              <a:gd name="connsiteY3" fmla="*/ 151002 h 403986"/>
              <a:gd name="connsiteX4" fmla="*/ 0 w 12192000"/>
              <a:gd name="connsiteY4" fmla="*/ 0 h 40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403986">
                <a:moveTo>
                  <a:pt x="0" y="0"/>
                </a:moveTo>
                <a:lnTo>
                  <a:pt x="12192000" y="0"/>
                </a:lnTo>
                <a:lnTo>
                  <a:pt x="12190476" y="403986"/>
                </a:lnTo>
                <a:lnTo>
                  <a:pt x="0" y="151002"/>
                </a:lnTo>
                <a:lnTo>
                  <a:pt x="0" y="0"/>
                </a:lnTo>
                <a:close/>
              </a:path>
            </a:pathLst>
          </a:custGeom>
          <a:solidFill>
            <a:srgbClr val="1CBE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DDBD2C0F-2139-44A1-ABAF-980998601237}"/>
              </a:ext>
            </a:extLst>
          </p:cNvPr>
          <p:cNvGrpSpPr/>
          <p:nvPr userDrawn="1"/>
        </p:nvGrpSpPr>
        <p:grpSpPr>
          <a:xfrm>
            <a:off x="607443" y="5784622"/>
            <a:ext cx="10977114" cy="874724"/>
            <a:chOff x="607443" y="5723662"/>
            <a:chExt cx="10977114" cy="874724"/>
          </a:xfrm>
        </p:grpSpPr>
        <p:pic>
          <p:nvPicPr>
            <p:cNvPr id="18" name="Imagen 7">
              <a:extLst>
                <a:ext uri="{FF2B5EF4-FFF2-40B4-BE49-F238E27FC236}">
                  <a16:creationId xmlns:a16="http://schemas.microsoft.com/office/drawing/2014/main" id="{598AB1A8-B557-45F3-A10F-83462CA71E2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578" y="6139462"/>
              <a:ext cx="2187488" cy="458924"/>
            </a:xfrm>
            <a:prstGeom prst="rect">
              <a:avLst/>
            </a:prstGeom>
          </p:spPr>
        </p:pic>
        <p:sp>
          <p:nvSpPr>
            <p:cNvPr id="19" name="CuadroTexto 51">
              <a:extLst>
                <a:ext uri="{FF2B5EF4-FFF2-40B4-BE49-F238E27FC236}">
                  <a16:creationId xmlns:a16="http://schemas.microsoft.com/office/drawing/2014/main" id="{907FFA35-C9DB-42AB-BEC8-74862F39BA4C}"/>
                </a:ext>
              </a:extLst>
            </p:cNvPr>
            <p:cNvSpPr txBox="1"/>
            <p:nvPr userDrawn="1"/>
          </p:nvSpPr>
          <p:spPr>
            <a:xfrm>
              <a:off x="3507539" y="6150892"/>
              <a:ext cx="8077018" cy="4179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algn="just">
                <a:lnSpc>
                  <a:spcPts val="1300"/>
                </a:lnSpc>
                <a:defRPr sz="1000">
                  <a:latin typeface="+mn-lt"/>
                </a:defRPr>
              </a:pPr>
              <a:r>
                <a:t>"Il sostegno della Commissione europea per la produzione di questa pubblicazione non costituisce l'approvazione dei contenuti che riflettono solo le opinioni degli autori e la Commissione non può essere ritenuta responsabile per qualsiasi uso che possa essere fatto delle informazioni ivi contenute."</a:t>
              </a:r>
            </a:p>
          </p:txBody>
        </p:sp>
        <p:sp>
          <p:nvSpPr>
            <p:cNvPr id="20" name="object 12">
              <a:extLst>
                <a:ext uri="{FF2B5EF4-FFF2-40B4-BE49-F238E27FC236}">
                  <a16:creationId xmlns:a16="http://schemas.microsoft.com/office/drawing/2014/main" id="{01E28288-B260-49C6-B9B1-DD58AE9CD357}"/>
                </a:ext>
              </a:extLst>
            </p:cNvPr>
            <p:cNvSpPr/>
            <p:nvPr userDrawn="1"/>
          </p:nvSpPr>
          <p:spPr>
            <a:xfrm flipV="1">
              <a:off x="3507539" y="5723662"/>
              <a:ext cx="8077018" cy="152397"/>
            </a:xfrm>
            <a:custGeom>
              <a:avLst/>
              <a:gdLst/>
              <a:ahLst/>
              <a:cxnLst/>
              <a:rect l="l" t="t" r="r" b="b"/>
              <a:pathLst>
                <a:path w="13021310">
                  <a:moveTo>
                    <a:pt x="0" y="0"/>
                  </a:moveTo>
                  <a:lnTo>
                    <a:pt x="13020820" y="0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21" name="object 13">
              <a:extLst>
                <a:ext uri="{FF2B5EF4-FFF2-40B4-BE49-F238E27FC236}">
                  <a16:creationId xmlns:a16="http://schemas.microsoft.com/office/drawing/2014/main" id="{56F9E55A-B1D1-4520-8A95-3278B2268EC9}"/>
                </a:ext>
              </a:extLst>
            </p:cNvPr>
            <p:cNvPicPr/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607443" y="5799864"/>
              <a:ext cx="152399" cy="152400"/>
            </a:xfrm>
            <a:prstGeom prst="rect">
              <a:avLst/>
            </a:prstGeom>
          </p:spPr>
        </p:pic>
        <p:pic>
          <p:nvPicPr>
            <p:cNvPr id="22" name="object 14">
              <a:extLst>
                <a:ext uri="{FF2B5EF4-FFF2-40B4-BE49-F238E27FC236}">
                  <a16:creationId xmlns:a16="http://schemas.microsoft.com/office/drawing/2014/main" id="{6221A13C-2E9B-4169-ABF8-52318C133494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966872" y="5799864"/>
              <a:ext cx="152399" cy="152400"/>
            </a:xfrm>
            <a:prstGeom prst="rect">
              <a:avLst/>
            </a:prstGeom>
          </p:spPr>
        </p:pic>
        <p:pic>
          <p:nvPicPr>
            <p:cNvPr id="23" name="object 15">
              <a:extLst>
                <a:ext uri="{FF2B5EF4-FFF2-40B4-BE49-F238E27FC236}">
                  <a16:creationId xmlns:a16="http://schemas.microsoft.com/office/drawing/2014/main" id="{C6FEC5F3-2758-4B97-A543-B54C5E9E1B37}"/>
                </a:ext>
              </a:extLst>
            </p:cNvPr>
            <p:cNvPicPr/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320678" y="5799864"/>
              <a:ext cx="152399" cy="152400"/>
            </a:xfrm>
            <a:prstGeom prst="rect">
              <a:avLst/>
            </a:prstGeom>
          </p:spPr>
        </p:pic>
        <p:pic>
          <p:nvPicPr>
            <p:cNvPr id="24" name="object 16">
              <a:extLst>
                <a:ext uri="{FF2B5EF4-FFF2-40B4-BE49-F238E27FC236}">
                  <a16:creationId xmlns:a16="http://schemas.microsoft.com/office/drawing/2014/main" id="{51180959-2AA0-43B4-A8D7-42218B33C652}"/>
                </a:ext>
              </a:extLst>
            </p:cNvPr>
            <p:cNvPicPr/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1680911" y="5799864"/>
              <a:ext cx="152399" cy="152400"/>
            </a:xfrm>
            <a:prstGeom prst="rect">
              <a:avLst/>
            </a:prstGeom>
          </p:spPr>
        </p:pic>
        <p:pic>
          <p:nvPicPr>
            <p:cNvPr id="25" name="object 17">
              <a:extLst>
                <a:ext uri="{FF2B5EF4-FFF2-40B4-BE49-F238E27FC236}">
                  <a16:creationId xmlns:a16="http://schemas.microsoft.com/office/drawing/2014/main" id="{5AE9D380-4EBD-45EA-BC1A-AF5933C7887A}"/>
                </a:ext>
              </a:extLst>
            </p:cNvPr>
            <p:cNvPicPr/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2040340" y="5799864"/>
              <a:ext cx="152399" cy="152400"/>
            </a:xfrm>
            <a:prstGeom prst="rect">
              <a:avLst/>
            </a:prstGeom>
          </p:spPr>
        </p:pic>
        <p:pic>
          <p:nvPicPr>
            <p:cNvPr id="26" name="object 18">
              <a:extLst>
                <a:ext uri="{FF2B5EF4-FFF2-40B4-BE49-F238E27FC236}">
                  <a16:creationId xmlns:a16="http://schemas.microsoft.com/office/drawing/2014/main" id="{3B0C10C6-E835-4006-8EF7-DFF33559BCBC}"/>
                </a:ext>
              </a:extLst>
            </p:cNvPr>
            <p:cNvPicPr/>
            <p:nvPr userDrawn="1"/>
          </p:nvPicPr>
          <p:blipFill>
            <a:blip r:embed="rId9" cstate="print"/>
            <a:stretch>
              <a:fillRect/>
            </a:stretch>
          </p:blipFill>
          <p:spPr>
            <a:xfrm>
              <a:off x="2394146" y="5799864"/>
              <a:ext cx="152399" cy="152400"/>
            </a:xfrm>
            <a:prstGeom prst="rect">
              <a:avLst/>
            </a:prstGeom>
          </p:spPr>
        </p:pic>
        <p:pic>
          <p:nvPicPr>
            <p:cNvPr id="27" name="object 19">
              <a:extLst>
                <a:ext uri="{FF2B5EF4-FFF2-40B4-BE49-F238E27FC236}">
                  <a16:creationId xmlns:a16="http://schemas.microsoft.com/office/drawing/2014/main" id="{1DB122AD-1032-411C-90E1-E46E3C04ABF9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3108185" y="5799864"/>
              <a:ext cx="152399" cy="152400"/>
            </a:xfrm>
            <a:prstGeom prst="rect">
              <a:avLst/>
            </a:prstGeom>
          </p:spPr>
        </p:pic>
        <p:pic>
          <p:nvPicPr>
            <p:cNvPr id="28" name="object 20">
              <a:extLst>
                <a:ext uri="{FF2B5EF4-FFF2-40B4-BE49-F238E27FC236}">
                  <a16:creationId xmlns:a16="http://schemas.microsoft.com/office/drawing/2014/main" id="{A5761922-0185-4EF7-806E-BBDABA2929BD}"/>
                </a:ext>
              </a:extLst>
            </p:cNvPr>
            <p:cNvPicPr/>
            <p:nvPr userDrawn="1"/>
          </p:nvPicPr>
          <p:blipFill>
            <a:blip r:embed="rId10" cstate="print"/>
            <a:stretch>
              <a:fillRect/>
            </a:stretch>
          </p:blipFill>
          <p:spPr>
            <a:xfrm>
              <a:off x="2754380" y="5799864"/>
              <a:ext cx="152399" cy="152400"/>
            </a:xfrm>
            <a:prstGeom prst="rect">
              <a:avLst/>
            </a:prstGeom>
          </p:spPr>
        </p:pic>
      </p:grpSp>
      <p:pic>
        <p:nvPicPr>
          <p:cNvPr id="29" name="Imagen 59">
            <a:extLst>
              <a:ext uri="{FF2B5EF4-FFF2-40B4-BE49-F238E27FC236}">
                <a16:creationId xmlns:a16="http://schemas.microsoft.com/office/drawing/2014/main" id="{39D740D0-477B-438A-84F0-38A6340B0ED0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337" y="471054"/>
            <a:ext cx="162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74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>
            <a:extLst>
              <a:ext uri="{FF2B5EF4-FFF2-40B4-BE49-F238E27FC236}">
                <a16:creationId xmlns:a16="http://schemas.microsoft.com/office/drawing/2014/main" id="{931547DC-34D7-3CBE-8868-CB53E391EF90}"/>
              </a:ext>
            </a:extLst>
          </p:cNvPr>
          <p:cNvSpPr/>
          <p:nvPr userDrawn="1"/>
        </p:nvSpPr>
        <p:spPr>
          <a:xfrm>
            <a:off x="0" y="0"/>
            <a:ext cx="12192000" cy="403986"/>
          </a:xfrm>
          <a:custGeom>
            <a:avLst/>
            <a:gdLst>
              <a:gd name="connsiteX0" fmla="*/ 0 w 12192000"/>
              <a:gd name="connsiteY0" fmla="*/ 0 h 151002"/>
              <a:gd name="connsiteX1" fmla="*/ 12192000 w 12192000"/>
              <a:gd name="connsiteY1" fmla="*/ 0 h 151002"/>
              <a:gd name="connsiteX2" fmla="*/ 12192000 w 12192000"/>
              <a:gd name="connsiteY2" fmla="*/ 151002 h 151002"/>
              <a:gd name="connsiteX3" fmla="*/ 0 w 12192000"/>
              <a:gd name="connsiteY3" fmla="*/ 151002 h 151002"/>
              <a:gd name="connsiteX4" fmla="*/ 0 w 12192000"/>
              <a:gd name="connsiteY4" fmla="*/ 0 h 151002"/>
              <a:gd name="connsiteX0" fmla="*/ 0 w 12228576"/>
              <a:gd name="connsiteY0" fmla="*/ 0 h 297306"/>
              <a:gd name="connsiteX1" fmla="*/ 12192000 w 12228576"/>
              <a:gd name="connsiteY1" fmla="*/ 0 h 297306"/>
              <a:gd name="connsiteX2" fmla="*/ 12228576 w 12228576"/>
              <a:gd name="connsiteY2" fmla="*/ 297306 h 297306"/>
              <a:gd name="connsiteX3" fmla="*/ 0 w 12228576"/>
              <a:gd name="connsiteY3" fmla="*/ 151002 h 297306"/>
              <a:gd name="connsiteX4" fmla="*/ 0 w 12228576"/>
              <a:gd name="connsiteY4" fmla="*/ 0 h 297306"/>
              <a:gd name="connsiteX0" fmla="*/ 0 w 12192000"/>
              <a:gd name="connsiteY0" fmla="*/ 0 h 403986"/>
              <a:gd name="connsiteX1" fmla="*/ 12192000 w 12192000"/>
              <a:gd name="connsiteY1" fmla="*/ 0 h 403986"/>
              <a:gd name="connsiteX2" fmla="*/ 12190476 w 12192000"/>
              <a:gd name="connsiteY2" fmla="*/ 403986 h 403986"/>
              <a:gd name="connsiteX3" fmla="*/ 0 w 12192000"/>
              <a:gd name="connsiteY3" fmla="*/ 151002 h 403986"/>
              <a:gd name="connsiteX4" fmla="*/ 0 w 12192000"/>
              <a:gd name="connsiteY4" fmla="*/ 0 h 40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403986">
                <a:moveTo>
                  <a:pt x="0" y="0"/>
                </a:moveTo>
                <a:lnTo>
                  <a:pt x="12192000" y="0"/>
                </a:lnTo>
                <a:lnTo>
                  <a:pt x="12190476" y="403986"/>
                </a:lnTo>
                <a:lnTo>
                  <a:pt x="0" y="151002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F921BC62-72BC-4C8C-B69D-A2BECE75216A}"/>
              </a:ext>
            </a:extLst>
          </p:cNvPr>
          <p:cNvGrpSpPr/>
          <p:nvPr userDrawn="1"/>
        </p:nvGrpSpPr>
        <p:grpSpPr>
          <a:xfrm>
            <a:off x="607443" y="5784622"/>
            <a:ext cx="10977114" cy="874724"/>
            <a:chOff x="607443" y="5723662"/>
            <a:chExt cx="10977114" cy="874724"/>
          </a:xfrm>
        </p:grpSpPr>
        <p:pic>
          <p:nvPicPr>
            <p:cNvPr id="18" name="Imagen 7">
              <a:extLst>
                <a:ext uri="{FF2B5EF4-FFF2-40B4-BE49-F238E27FC236}">
                  <a16:creationId xmlns:a16="http://schemas.microsoft.com/office/drawing/2014/main" id="{08A31343-F44D-4D0E-BAB5-CCC48036243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578" y="6139462"/>
              <a:ext cx="2187488" cy="458924"/>
            </a:xfrm>
            <a:prstGeom prst="rect">
              <a:avLst/>
            </a:prstGeom>
          </p:spPr>
        </p:pic>
        <p:sp>
          <p:nvSpPr>
            <p:cNvPr id="19" name="CuadroTexto 51">
              <a:extLst>
                <a:ext uri="{FF2B5EF4-FFF2-40B4-BE49-F238E27FC236}">
                  <a16:creationId xmlns:a16="http://schemas.microsoft.com/office/drawing/2014/main" id="{0D719D4C-CAB3-4081-9723-459D6A84A89D}"/>
                </a:ext>
              </a:extLst>
            </p:cNvPr>
            <p:cNvSpPr txBox="1"/>
            <p:nvPr userDrawn="1"/>
          </p:nvSpPr>
          <p:spPr>
            <a:xfrm>
              <a:off x="3507539" y="6150892"/>
              <a:ext cx="8077018" cy="4179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algn="just">
                <a:lnSpc>
                  <a:spcPts val="1300"/>
                </a:lnSpc>
                <a:defRPr sz="1000">
                  <a:latin typeface="+mn-lt"/>
                </a:defRPr>
              </a:pPr>
              <a:r>
                <a:t>"Il sostegno della Commissione europea per la produzione di questa pubblicazione non costituisce l'approvazione dei contenuti che riflettono solo le opinioni degli autori e la Commissione non può essere ritenuta responsabile per qualsiasi uso che possa essere fatto delle informazioni ivi contenute."</a:t>
              </a:r>
            </a:p>
          </p:txBody>
        </p:sp>
        <p:sp>
          <p:nvSpPr>
            <p:cNvPr id="20" name="object 12">
              <a:extLst>
                <a:ext uri="{FF2B5EF4-FFF2-40B4-BE49-F238E27FC236}">
                  <a16:creationId xmlns:a16="http://schemas.microsoft.com/office/drawing/2014/main" id="{03CDB5D5-307B-442D-8707-FA7039AD6D43}"/>
                </a:ext>
              </a:extLst>
            </p:cNvPr>
            <p:cNvSpPr/>
            <p:nvPr userDrawn="1"/>
          </p:nvSpPr>
          <p:spPr>
            <a:xfrm flipV="1">
              <a:off x="3507539" y="5723662"/>
              <a:ext cx="8077018" cy="152397"/>
            </a:xfrm>
            <a:custGeom>
              <a:avLst/>
              <a:gdLst/>
              <a:ahLst/>
              <a:cxnLst/>
              <a:rect l="l" t="t" r="r" b="b"/>
              <a:pathLst>
                <a:path w="13021310">
                  <a:moveTo>
                    <a:pt x="0" y="0"/>
                  </a:moveTo>
                  <a:lnTo>
                    <a:pt x="13020820" y="0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21" name="object 13">
              <a:extLst>
                <a:ext uri="{FF2B5EF4-FFF2-40B4-BE49-F238E27FC236}">
                  <a16:creationId xmlns:a16="http://schemas.microsoft.com/office/drawing/2014/main" id="{D3A97253-C60D-4CFD-9611-35A743BB712D}"/>
                </a:ext>
              </a:extLst>
            </p:cNvPr>
            <p:cNvPicPr/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607443" y="5799864"/>
              <a:ext cx="152399" cy="152400"/>
            </a:xfrm>
            <a:prstGeom prst="rect">
              <a:avLst/>
            </a:prstGeom>
          </p:spPr>
        </p:pic>
        <p:pic>
          <p:nvPicPr>
            <p:cNvPr id="22" name="object 14">
              <a:extLst>
                <a:ext uri="{FF2B5EF4-FFF2-40B4-BE49-F238E27FC236}">
                  <a16:creationId xmlns:a16="http://schemas.microsoft.com/office/drawing/2014/main" id="{0EB695BA-DA88-4C77-B670-8B4D70D32A06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966872" y="5799864"/>
              <a:ext cx="152399" cy="152400"/>
            </a:xfrm>
            <a:prstGeom prst="rect">
              <a:avLst/>
            </a:prstGeom>
          </p:spPr>
        </p:pic>
        <p:pic>
          <p:nvPicPr>
            <p:cNvPr id="23" name="object 15">
              <a:extLst>
                <a:ext uri="{FF2B5EF4-FFF2-40B4-BE49-F238E27FC236}">
                  <a16:creationId xmlns:a16="http://schemas.microsoft.com/office/drawing/2014/main" id="{BDD4FF38-AA43-46F4-B4EF-6C91B5D06BDE}"/>
                </a:ext>
              </a:extLst>
            </p:cNvPr>
            <p:cNvPicPr/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320678" y="5799864"/>
              <a:ext cx="152399" cy="152400"/>
            </a:xfrm>
            <a:prstGeom prst="rect">
              <a:avLst/>
            </a:prstGeom>
          </p:spPr>
        </p:pic>
        <p:pic>
          <p:nvPicPr>
            <p:cNvPr id="24" name="object 16">
              <a:extLst>
                <a:ext uri="{FF2B5EF4-FFF2-40B4-BE49-F238E27FC236}">
                  <a16:creationId xmlns:a16="http://schemas.microsoft.com/office/drawing/2014/main" id="{5F7A35B0-4E0B-43A9-A0F3-6925C2A3E990}"/>
                </a:ext>
              </a:extLst>
            </p:cNvPr>
            <p:cNvPicPr/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1680911" y="5799864"/>
              <a:ext cx="152399" cy="152400"/>
            </a:xfrm>
            <a:prstGeom prst="rect">
              <a:avLst/>
            </a:prstGeom>
          </p:spPr>
        </p:pic>
        <p:pic>
          <p:nvPicPr>
            <p:cNvPr id="25" name="object 17">
              <a:extLst>
                <a:ext uri="{FF2B5EF4-FFF2-40B4-BE49-F238E27FC236}">
                  <a16:creationId xmlns:a16="http://schemas.microsoft.com/office/drawing/2014/main" id="{943995B8-D1B9-45D0-ACDB-3CD2E668A742}"/>
                </a:ext>
              </a:extLst>
            </p:cNvPr>
            <p:cNvPicPr/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2040340" y="5799864"/>
              <a:ext cx="152399" cy="152400"/>
            </a:xfrm>
            <a:prstGeom prst="rect">
              <a:avLst/>
            </a:prstGeom>
          </p:spPr>
        </p:pic>
        <p:pic>
          <p:nvPicPr>
            <p:cNvPr id="26" name="object 18">
              <a:extLst>
                <a:ext uri="{FF2B5EF4-FFF2-40B4-BE49-F238E27FC236}">
                  <a16:creationId xmlns:a16="http://schemas.microsoft.com/office/drawing/2014/main" id="{9B4AD52B-1521-4773-AD9C-A6274C0704C3}"/>
                </a:ext>
              </a:extLst>
            </p:cNvPr>
            <p:cNvPicPr/>
            <p:nvPr userDrawn="1"/>
          </p:nvPicPr>
          <p:blipFill>
            <a:blip r:embed="rId9" cstate="print"/>
            <a:stretch>
              <a:fillRect/>
            </a:stretch>
          </p:blipFill>
          <p:spPr>
            <a:xfrm>
              <a:off x="2394146" y="5799864"/>
              <a:ext cx="152399" cy="152400"/>
            </a:xfrm>
            <a:prstGeom prst="rect">
              <a:avLst/>
            </a:prstGeom>
          </p:spPr>
        </p:pic>
        <p:pic>
          <p:nvPicPr>
            <p:cNvPr id="27" name="object 19">
              <a:extLst>
                <a:ext uri="{FF2B5EF4-FFF2-40B4-BE49-F238E27FC236}">
                  <a16:creationId xmlns:a16="http://schemas.microsoft.com/office/drawing/2014/main" id="{A91B37F1-6163-40C3-869A-2C61FF38C532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3108185" y="5799864"/>
              <a:ext cx="152399" cy="152400"/>
            </a:xfrm>
            <a:prstGeom prst="rect">
              <a:avLst/>
            </a:prstGeom>
          </p:spPr>
        </p:pic>
        <p:pic>
          <p:nvPicPr>
            <p:cNvPr id="28" name="object 20">
              <a:extLst>
                <a:ext uri="{FF2B5EF4-FFF2-40B4-BE49-F238E27FC236}">
                  <a16:creationId xmlns:a16="http://schemas.microsoft.com/office/drawing/2014/main" id="{AEBF52AB-4F6E-4327-AA18-687E12AF8C0B}"/>
                </a:ext>
              </a:extLst>
            </p:cNvPr>
            <p:cNvPicPr/>
            <p:nvPr userDrawn="1"/>
          </p:nvPicPr>
          <p:blipFill>
            <a:blip r:embed="rId10" cstate="print"/>
            <a:stretch>
              <a:fillRect/>
            </a:stretch>
          </p:blipFill>
          <p:spPr>
            <a:xfrm>
              <a:off x="2754380" y="5799864"/>
              <a:ext cx="152399" cy="152400"/>
            </a:xfrm>
            <a:prstGeom prst="rect">
              <a:avLst/>
            </a:prstGeom>
          </p:spPr>
        </p:pic>
      </p:grpSp>
      <p:pic>
        <p:nvPicPr>
          <p:cNvPr id="29" name="Imagen 59">
            <a:extLst>
              <a:ext uri="{FF2B5EF4-FFF2-40B4-BE49-F238E27FC236}">
                <a16:creationId xmlns:a16="http://schemas.microsoft.com/office/drawing/2014/main" id="{4DE84C18-D586-4199-BEC1-9A76E14E7ACD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337" y="471054"/>
            <a:ext cx="162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514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>
            <a:extLst>
              <a:ext uri="{FF2B5EF4-FFF2-40B4-BE49-F238E27FC236}">
                <a16:creationId xmlns:a16="http://schemas.microsoft.com/office/drawing/2014/main" id="{931547DC-34D7-3CBE-8868-CB53E391EF90}"/>
              </a:ext>
            </a:extLst>
          </p:cNvPr>
          <p:cNvSpPr/>
          <p:nvPr userDrawn="1"/>
        </p:nvSpPr>
        <p:spPr>
          <a:xfrm>
            <a:off x="0" y="0"/>
            <a:ext cx="12192000" cy="403986"/>
          </a:xfrm>
          <a:custGeom>
            <a:avLst/>
            <a:gdLst>
              <a:gd name="connsiteX0" fmla="*/ 0 w 12192000"/>
              <a:gd name="connsiteY0" fmla="*/ 0 h 151002"/>
              <a:gd name="connsiteX1" fmla="*/ 12192000 w 12192000"/>
              <a:gd name="connsiteY1" fmla="*/ 0 h 151002"/>
              <a:gd name="connsiteX2" fmla="*/ 12192000 w 12192000"/>
              <a:gd name="connsiteY2" fmla="*/ 151002 h 151002"/>
              <a:gd name="connsiteX3" fmla="*/ 0 w 12192000"/>
              <a:gd name="connsiteY3" fmla="*/ 151002 h 151002"/>
              <a:gd name="connsiteX4" fmla="*/ 0 w 12192000"/>
              <a:gd name="connsiteY4" fmla="*/ 0 h 151002"/>
              <a:gd name="connsiteX0" fmla="*/ 0 w 12228576"/>
              <a:gd name="connsiteY0" fmla="*/ 0 h 297306"/>
              <a:gd name="connsiteX1" fmla="*/ 12192000 w 12228576"/>
              <a:gd name="connsiteY1" fmla="*/ 0 h 297306"/>
              <a:gd name="connsiteX2" fmla="*/ 12228576 w 12228576"/>
              <a:gd name="connsiteY2" fmla="*/ 297306 h 297306"/>
              <a:gd name="connsiteX3" fmla="*/ 0 w 12228576"/>
              <a:gd name="connsiteY3" fmla="*/ 151002 h 297306"/>
              <a:gd name="connsiteX4" fmla="*/ 0 w 12228576"/>
              <a:gd name="connsiteY4" fmla="*/ 0 h 297306"/>
              <a:gd name="connsiteX0" fmla="*/ 0 w 12192000"/>
              <a:gd name="connsiteY0" fmla="*/ 0 h 403986"/>
              <a:gd name="connsiteX1" fmla="*/ 12192000 w 12192000"/>
              <a:gd name="connsiteY1" fmla="*/ 0 h 403986"/>
              <a:gd name="connsiteX2" fmla="*/ 12190476 w 12192000"/>
              <a:gd name="connsiteY2" fmla="*/ 403986 h 403986"/>
              <a:gd name="connsiteX3" fmla="*/ 0 w 12192000"/>
              <a:gd name="connsiteY3" fmla="*/ 151002 h 403986"/>
              <a:gd name="connsiteX4" fmla="*/ 0 w 12192000"/>
              <a:gd name="connsiteY4" fmla="*/ 0 h 40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403986">
                <a:moveTo>
                  <a:pt x="0" y="0"/>
                </a:moveTo>
                <a:lnTo>
                  <a:pt x="12192000" y="0"/>
                </a:lnTo>
                <a:lnTo>
                  <a:pt x="12190476" y="403986"/>
                </a:lnTo>
                <a:lnTo>
                  <a:pt x="0" y="151002"/>
                </a:lnTo>
                <a:lnTo>
                  <a:pt x="0" y="0"/>
                </a:lnTo>
                <a:close/>
              </a:path>
            </a:pathLst>
          </a:custGeom>
          <a:solidFill>
            <a:srgbClr val="9A25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6A63E240-6ECF-4B58-9F23-DC184974C47B}"/>
              </a:ext>
            </a:extLst>
          </p:cNvPr>
          <p:cNvGrpSpPr/>
          <p:nvPr userDrawn="1"/>
        </p:nvGrpSpPr>
        <p:grpSpPr>
          <a:xfrm>
            <a:off x="607443" y="5784622"/>
            <a:ext cx="10977114" cy="874724"/>
            <a:chOff x="607443" y="5723662"/>
            <a:chExt cx="10977114" cy="874724"/>
          </a:xfrm>
        </p:grpSpPr>
        <p:pic>
          <p:nvPicPr>
            <p:cNvPr id="18" name="Imagen 7">
              <a:extLst>
                <a:ext uri="{FF2B5EF4-FFF2-40B4-BE49-F238E27FC236}">
                  <a16:creationId xmlns:a16="http://schemas.microsoft.com/office/drawing/2014/main" id="{45ED3CCD-18CA-48BB-A1D4-CC1185F3B0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578" y="6139462"/>
              <a:ext cx="2187488" cy="458924"/>
            </a:xfrm>
            <a:prstGeom prst="rect">
              <a:avLst/>
            </a:prstGeom>
          </p:spPr>
        </p:pic>
        <p:sp>
          <p:nvSpPr>
            <p:cNvPr id="19" name="CuadroTexto 51">
              <a:extLst>
                <a:ext uri="{FF2B5EF4-FFF2-40B4-BE49-F238E27FC236}">
                  <a16:creationId xmlns:a16="http://schemas.microsoft.com/office/drawing/2014/main" id="{DBF95C16-3F7B-4AE4-A6BD-E11DEFB7CC8E}"/>
                </a:ext>
              </a:extLst>
            </p:cNvPr>
            <p:cNvSpPr txBox="1"/>
            <p:nvPr userDrawn="1"/>
          </p:nvSpPr>
          <p:spPr>
            <a:xfrm>
              <a:off x="3507539" y="6150892"/>
              <a:ext cx="8077018" cy="4179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algn="just">
                <a:lnSpc>
                  <a:spcPts val="1300"/>
                </a:lnSpc>
                <a:defRPr sz="1000">
                  <a:latin typeface="+mn-lt"/>
                </a:defRPr>
              </a:pPr>
              <a:r>
                <a:t>"Il sostegno della Commissione europea per la produzione di questa pubblicazione non costituisce l'approvazione dei contenuti che riflettono solo le opinioni degli autori e la Commissione non può essere ritenuta responsabile per qualsiasi uso che possa essere fatto delle informazioni ivi contenute."</a:t>
              </a:r>
            </a:p>
          </p:txBody>
        </p:sp>
        <p:sp>
          <p:nvSpPr>
            <p:cNvPr id="20" name="object 12">
              <a:extLst>
                <a:ext uri="{FF2B5EF4-FFF2-40B4-BE49-F238E27FC236}">
                  <a16:creationId xmlns:a16="http://schemas.microsoft.com/office/drawing/2014/main" id="{C439E13D-8222-4D3D-9DF6-B7F534645844}"/>
                </a:ext>
              </a:extLst>
            </p:cNvPr>
            <p:cNvSpPr/>
            <p:nvPr userDrawn="1"/>
          </p:nvSpPr>
          <p:spPr>
            <a:xfrm flipV="1">
              <a:off x="3507539" y="5723662"/>
              <a:ext cx="8077018" cy="152397"/>
            </a:xfrm>
            <a:custGeom>
              <a:avLst/>
              <a:gdLst/>
              <a:ahLst/>
              <a:cxnLst/>
              <a:rect l="l" t="t" r="r" b="b"/>
              <a:pathLst>
                <a:path w="13021310">
                  <a:moveTo>
                    <a:pt x="0" y="0"/>
                  </a:moveTo>
                  <a:lnTo>
                    <a:pt x="13020820" y="0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pic>
          <p:nvPicPr>
            <p:cNvPr id="21" name="object 13">
              <a:extLst>
                <a:ext uri="{FF2B5EF4-FFF2-40B4-BE49-F238E27FC236}">
                  <a16:creationId xmlns:a16="http://schemas.microsoft.com/office/drawing/2014/main" id="{A79EE4FC-0C50-4E06-9F6B-EC8935607330}"/>
                </a:ext>
              </a:extLst>
            </p:cNvPr>
            <p:cNvPicPr/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607443" y="5799864"/>
              <a:ext cx="152399" cy="152400"/>
            </a:xfrm>
            <a:prstGeom prst="rect">
              <a:avLst/>
            </a:prstGeom>
          </p:spPr>
        </p:pic>
        <p:pic>
          <p:nvPicPr>
            <p:cNvPr id="22" name="object 14">
              <a:extLst>
                <a:ext uri="{FF2B5EF4-FFF2-40B4-BE49-F238E27FC236}">
                  <a16:creationId xmlns:a16="http://schemas.microsoft.com/office/drawing/2014/main" id="{7C49230D-EA61-4CEC-9AC8-3476502875E2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966872" y="5799864"/>
              <a:ext cx="152399" cy="152400"/>
            </a:xfrm>
            <a:prstGeom prst="rect">
              <a:avLst/>
            </a:prstGeom>
          </p:spPr>
        </p:pic>
        <p:pic>
          <p:nvPicPr>
            <p:cNvPr id="23" name="object 15">
              <a:extLst>
                <a:ext uri="{FF2B5EF4-FFF2-40B4-BE49-F238E27FC236}">
                  <a16:creationId xmlns:a16="http://schemas.microsoft.com/office/drawing/2014/main" id="{F0C0C06E-7251-4371-A840-7D052B42E024}"/>
                </a:ext>
              </a:extLst>
            </p:cNvPr>
            <p:cNvPicPr/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320678" y="5799864"/>
              <a:ext cx="152399" cy="152400"/>
            </a:xfrm>
            <a:prstGeom prst="rect">
              <a:avLst/>
            </a:prstGeom>
          </p:spPr>
        </p:pic>
        <p:pic>
          <p:nvPicPr>
            <p:cNvPr id="24" name="object 16">
              <a:extLst>
                <a:ext uri="{FF2B5EF4-FFF2-40B4-BE49-F238E27FC236}">
                  <a16:creationId xmlns:a16="http://schemas.microsoft.com/office/drawing/2014/main" id="{CD6A9270-1C7F-4F4F-8747-7BAA315071E4}"/>
                </a:ext>
              </a:extLst>
            </p:cNvPr>
            <p:cNvPicPr/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1680911" y="5799864"/>
              <a:ext cx="152399" cy="152400"/>
            </a:xfrm>
            <a:prstGeom prst="rect">
              <a:avLst/>
            </a:prstGeom>
          </p:spPr>
        </p:pic>
        <p:pic>
          <p:nvPicPr>
            <p:cNvPr id="25" name="object 17">
              <a:extLst>
                <a:ext uri="{FF2B5EF4-FFF2-40B4-BE49-F238E27FC236}">
                  <a16:creationId xmlns:a16="http://schemas.microsoft.com/office/drawing/2014/main" id="{B054976A-4B5C-42DD-B06B-13BA02016B6F}"/>
                </a:ext>
              </a:extLst>
            </p:cNvPr>
            <p:cNvPicPr/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2040340" y="5799864"/>
              <a:ext cx="152399" cy="152400"/>
            </a:xfrm>
            <a:prstGeom prst="rect">
              <a:avLst/>
            </a:prstGeom>
          </p:spPr>
        </p:pic>
        <p:pic>
          <p:nvPicPr>
            <p:cNvPr id="26" name="object 18">
              <a:extLst>
                <a:ext uri="{FF2B5EF4-FFF2-40B4-BE49-F238E27FC236}">
                  <a16:creationId xmlns:a16="http://schemas.microsoft.com/office/drawing/2014/main" id="{ADA40DC4-8572-4B04-B34F-B2E033E7C746}"/>
                </a:ext>
              </a:extLst>
            </p:cNvPr>
            <p:cNvPicPr/>
            <p:nvPr userDrawn="1"/>
          </p:nvPicPr>
          <p:blipFill>
            <a:blip r:embed="rId9" cstate="print"/>
            <a:stretch>
              <a:fillRect/>
            </a:stretch>
          </p:blipFill>
          <p:spPr>
            <a:xfrm>
              <a:off x="2394146" y="5799864"/>
              <a:ext cx="152399" cy="152400"/>
            </a:xfrm>
            <a:prstGeom prst="rect">
              <a:avLst/>
            </a:prstGeom>
          </p:spPr>
        </p:pic>
        <p:pic>
          <p:nvPicPr>
            <p:cNvPr id="27" name="object 19">
              <a:extLst>
                <a:ext uri="{FF2B5EF4-FFF2-40B4-BE49-F238E27FC236}">
                  <a16:creationId xmlns:a16="http://schemas.microsoft.com/office/drawing/2014/main" id="{E339673B-1344-4615-9652-1E62888A0E91}"/>
                </a:ext>
              </a:extLst>
            </p:cNvPr>
            <p:cNvPicPr/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3108185" y="5799864"/>
              <a:ext cx="152399" cy="152400"/>
            </a:xfrm>
            <a:prstGeom prst="rect">
              <a:avLst/>
            </a:prstGeom>
          </p:spPr>
        </p:pic>
        <p:pic>
          <p:nvPicPr>
            <p:cNvPr id="28" name="object 20">
              <a:extLst>
                <a:ext uri="{FF2B5EF4-FFF2-40B4-BE49-F238E27FC236}">
                  <a16:creationId xmlns:a16="http://schemas.microsoft.com/office/drawing/2014/main" id="{21AC1C6C-171A-4A32-A74A-28D0460B7672}"/>
                </a:ext>
              </a:extLst>
            </p:cNvPr>
            <p:cNvPicPr/>
            <p:nvPr userDrawn="1"/>
          </p:nvPicPr>
          <p:blipFill>
            <a:blip r:embed="rId10" cstate="print"/>
            <a:stretch>
              <a:fillRect/>
            </a:stretch>
          </p:blipFill>
          <p:spPr>
            <a:xfrm>
              <a:off x="2754380" y="5799864"/>
              <a:ext cx="152399" cy="152400"/>
            </a:xfrm>
            <a:prstGeom prst="rect">
              <a:avLst/>
            </a:prstGeom>
          </p:spPr>
        </p:pic>
      </p:grpSp>
      <p:pic>
        <p:nvPicPr>
          <p:cNvPr id="29" name="Imagen 59">
            <a:extLst>
              <a:ext uri="{FF2B5EF4-FFF2-40B4-BE49-F238E27FC236}">
                <a16:creationId xmlns:a16="http://schemas.microsoft.com/office/drawing/2014/main" id="{48898634-CBA5-4BBE-8014-81CA01EFFEFD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337" y="471054"/>
            <a:ext cx="162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284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4648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40" y="1250839"/>
            <a:ext cx="50897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rPr lang="it-IT"/>
              <a:t>2.4 Perché la necessità di una tabella di marcia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D2EE193-1B1C-4DD7-A5C8-16267C99B6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sp>
        <p:nvSpPr>
          <p:cNvPr id="11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89" y="2104560"/>
            <a:ext cx="8140205" cy="3277338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rPr lang="it-IT"/>
              <a:t>Impostazione delle coordinate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Supponendo che l'organizzazione sia disposta a impegnarsi a lungo termine e abbia apprezzato il tempo necessario per valorizzare il nuovo scheletro informatico dei muscoli delle iniziative educative e formative, senza una rete concreta di parametri che fissano pietre miliari di riferimento, è molto probabile che l'organizzazione presto perderà l'attenzione e l'interesse per quello che stanno facendo — e perché lo stanno facendo...</a:t>
            </a:r>
          </a:p>
          <a:p>
            <a:pPr marL="284400" lvl="0" algn="just">
              <a:lnSpc>
                <a:spcPct val="120000"/>
              </a:lnSpc>
            </a:pPr>
            <a:endParaRPr lang="it-IT"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Con una preparazione inadeguata e isolata da importanti STKH, qualsiasi investimento di tempo e sforzi sarà probabilmente percepito come un onere piuttosto che come un'opportunità concreta ( </a:t>
            </a:r>
            <a:r>
              <a:rPr lang="it-IT" i="1"/>
              <a:t>cioè persa in mare</a:t>
            </a:r>
            <a:r>
              <a:rPr lang="it-IT"/>
              <a:t>) — per non parlare del rischio di mettere soldi sul piatto senza alcun reale beneficio.</a:t>
            </a:r>
          </a:p>
        </p:txBody>
      </p:sp>
      <p:sp>
        <p:nvSpPr>
          <p:cNvPr id="2" name="Rettangolo con angoli arrotondati 8">
            <a:extLst>
              <a:ext uri="{FF2B5EF4-FFF2-40B4-BE49-F238E27FC236}">
                <a16:creationId xmlns:a16="http://schemas.microsoft.com/office/drawing/2014/main" id="{623E1040-39D4-1CBA-1A53-774456177E4C}"/>
              </a:ext>
            </a:extLst>
          </p:cNvPr>
          <p:cNvSpPr/>
          <p:nvPr/>
        </p:nvSpPr>
        <p:spPr>
          <a:xfrm>
            <a:off x="451030" y="669816"/>
            <a:ext cx="4782152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rPr lang="it-IT"/>
              <a:t>Le cose da non fare degli investimenti IT </a:t>
            </a:r>
          </a:p>
        </p:txBody>
      </p:sp>
    </p:spTree>
    <p:extLst>
      <p:ext uri="{BB962C8B-B14F-4D97-AF65-F5344CB8AC3E}">
        <p14:creationId xmlns:p14="http://schemas.microsoft.com/office/powerpoint/2010/main" val="4152891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40" y="1250839"/>
            <a:ext cx="41152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rPr lang="it-IT"/>
              <a:t>3.1 Partire da zero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D2EE193-1B1C-4DD7-A5C8-16267C99B6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sp>
        <p:nvSpPr>
          <p:cNvPr id="11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90" y="2104560"/>
            <a:ext cx="7989204" cy="3277338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rPr lang="it-IT"/>
              <a:t>IT e consapevolezza digitale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L'esperienza dell'UE e del sistema internazionale di formazione e istruzione durante tutta la pandemia ha dimostrato che la rete LLL è gravemente impreparata a garantire una continuità "organizzativa" al di là dei paradigmi e dei modelli tradizionali e dello status quo.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it-IT"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Questo fatto impone ai manager di riconoscere la dura realtà: l'organizzazione per cui lavorano, molto probabilmente, non ha una comprensione solida, affidabile e consolidata di cosa potrebbero fare con le tecnologie digitali:</a:t>
            </a:r>
          </a:p>
          <a:p>
            <a:pPr marL="1027350" lvl="1" indent="-285750" algn="just">
              <a:lnSpc>
                <a:spcPct val="120000"/>
              </a:lnSpc>
              <a:buFont typeface="Wingdings" panose="05000000000000000000" pitchFamily="2" charset="2"/>
              <a:buChar char="§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Né nel senso dell'introduzione dell'IT per l'istruzione,</a:t>
            </a:r>
          </a:p>
          <a:p>
            <a:pPr marL="1027350" lvl="1" indent="-285750" algn="just">
              <a:lnSpc>
                <a:spcPct val="120000"/>
              </a:lnSpc>
              <a:buFont typeface="Wingdings" panose="05000000000000000000" pitchFamily="2" charset="2"/>
              <a:buChar char="§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...né IT per la razionalizzazione e la scalabilità delle buone pratiche/cambiamento organizzativo.</a:t>
            </a:r>
          </a:p>
        </p:txBody>
      </p:sp>
      <p:sp>
        <p:nvSpPr>
          <p:cNvPr id="2" name="Rettangolo con angoli arrotondati 8">
            <a:extLst>
              <a:ext uri="{FF2B5EF4-FFF2-40B4-BE49-F238E27FC236}">
                <a16:creationId xmlns:a16="http://schemas.microsoft.com/office/drawing/2014/main" id="{A93874AA-B658-1B90-613A-78592EAF12EF}"/>
              </a:ext>
            </a:extLst>
          </p:cNvPr>
          <p:cNvSpPr/>
          <p:nvPr/>
        </p:nvSpPr>
        <p:spPr>
          <a:xfrm>
            <a:off x="451030" y="669816"/>
            <a:ext cx="4303850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rPr lang="it-IT"/>
              <a:t>Le cose da fare degli investimenti IT </a:t>
            </a:r>
          </a:p>
        </p:txBody>
      </p:sp>
    </p:spTree>
    <p:extLst>
      <p:ext uri="{BB962C8B-B14F-4D97-AF65-F5344CB8AC3E}">
        <p14:creationId xmlns:p14="http://schemas.microsoft.com/office/powerpoint/2010/main" val="525901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40" y="1250839"/>
            <a:ext cx="48960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rPr lang="it-IT"/>
              <a:t>3.2 Il ciclo di gestione del portfolio IT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D2EE193-1B1C-4DD7-A5C8-16267C99B6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2337150526"/>
              </p:ext>
            </p:extLst>
          </p:nvPr>
        </p:nvGraphicFramePr>
        <p:xfrm>
          <a:off x="3397795" y="1922697"/>
          <a:ext cx="5396411" cy="3144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ttangolo con angoli arrotondati 8">
            <a:extLst>
              <a:ext uri="{FF2B5EF4-FFF2-40B4-BE49-F238E27FC236}">
                <a16:creationId xmlns:a16="http://schemas.microsoft.com/office/drawing/2014/main" id="{08EDD18C-A9CA-0846-9520-FBE66D914865}"/>
              </a:ext>
            </a:extLst>
          </p:cNvPr>
          <p:cNvSpPr/>
          <p:nvPr/>
        </p:nvSpPr>
        <p:spPr>
          <a:xfrm>
            <a:off x="451030" y="669816"/>
            <a:ext cx="4303850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rPr lang="it-IT"/>
              <a:t>Le cose da fare degli investimenti IT </a:t>
            </a:r>
          </a:p>
        </p:txBody>
      </p:sp>
    </p:spTree>
    <p:extLst>
      <p:ext uri="{BB962C8B-B14F-4D97-AF65-F5344CB8AC3E}">
        <p14:creationId xmlns:p14="http://schemas.microsoft.com/office/powerpoint/2010/main" val="561022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40" y="1250839"/>
            <a:ext cx="41152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rPr lang="it-IT"/>
              <a:t>3.3 Pianificazione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D2EE193-1B1C-4DD7-A5C8-16267C99B6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sp>
        <p:nvSpPr>
          <p:cNvPr id="6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89" y="2104560"/>
            <a:ext cx="8073093" cy="897467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rPr lang="it-IT"/>
              <a:t>Rispondere alla domanda di base di </a:t>
            </a:r>
            <a:r>
              <a:rPr lang="it-IT" i="1"/>
              <a:t>cosa abbiamo bisogno?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Nel caso degli istituti/organizzazioni di formazione e di istruzione, l'argomento dovrebbe essere mantenuto relativamente semplice e semplificato in quanto la maggior parte degli elementi fisici e software di cui potrebbero aver bisogno sono in gran parte disponibili su Internet gratuitamente.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endParaRPr lang="it-IT"/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endParaRPr lang="it-IT"/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endParaRPr lang="it-IT"/>
          </a:p>
        </p:txBody>
      </p:sp>
      <p:sp>
        <p:nvSpPr>
          <p:cNvPr id="7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90" y="3627120"/>
            <a:ext cx="8073092" cy="725985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rPr lang="it-IT"/>
              <a:t>e </a:t>
            </a:r>
            <a:r>
              <a:rPr lang="it-IT" i="1"/>
              <a:t>perché ne abbiamo bisogno?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Significato: perché stiamo impegnando noi stessi — e le nostre risorse — in primo luogo?</a:t>
            </a:r>
          </a:p>
          <a:p>
            <a:pPr marL="284400" lvl="0" algn="just">
              <a:lnSpc>
                <a:spcPct val="120000"/>
              </a:lnSpc>
            </a:pPr>
            <a:endParaRPr lang="it-IT"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La risposta che i manager daranno a questa domanda dovrebbe più o meno riguardare: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Chi ne trarrà beneficio? (cioè, studenti, insegnanti e l'organizzazione nel suo complesso)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Quale sarà un primo approccio efficace in termini di costi per la digitalizzazione su scala?</a:t>
            </a:r>
          </a:p>
        </p:txBody>
      </p:sp>
      <p:sp>
        <p:nvSpPr>
          <p:cNvPr id="2" name="Rettangolo con angoli arrotondati 8">
            <a:extLst>
              <a:ext uri="{FF2B5EF4-FFF2-40B4-BE49-F238E27FC236}">
                <a16:creationId xmlns:a16="http://schemas.microsoft.com/office/drawing/2014/main" id="{0A4563DC-5654-68E0-0CFA-67359107484C}"/>
              </a:ext>
            </a:extLst>
          </p:cNvPr>
          <p:cNvSpPr/>
          <p:nvPr/>
        </p:nvSpPr>
        <p:spPr>
          <a:xfrm>
            <a:off x="451030" y="669816"/>
            <a:ext cx="4303850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rPr lang="it-IT"/>
              <a:t>Le cose da fare degli investimenti IT </a:t>
            </a:r>
          </a:p>
        </p:txBody>
      </p:sp>
    </p:spTree>
    <p:extLst>
      <p:ext uri="{BB962C8B-B14F-4D97-AF65-F5344CB8AC3E}">
        <p14:creationId xmlns:p14="http://schemas.microsoft.com/office/powerpoint/2010/main" val="1370490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39" y="1250839"/>
            <a:ext cx="871303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rPr lang="it-IT"/>
              <a:t>3.4 Pianificazione — quattro valide alternative per l’elaborazione del bilancio (pt.1)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D2EE193-1B1C-4DD7-A5C8-16267C99B6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sp>
        <p:nvSpPr>
          <p:cNvPr id="6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89" y="2104561"/>
            <a:ext cx="8609989" cy="333840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rPr lang="it-IT"/>
              <a:t>Il gruppo di metodologie applicate al budgeting </a:t>
            </a:r>
          </a:p>
          <a:p>
            <a:pPr algn="just"/>
            <a:endParaRPr lang="it-IT" sz="1300" b="1" i="1">
              <a:cs typeface="Poppins Medium" panose="00000600000000000000" pitchFamily="2" charset="0"/>
            </a:endParaRP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 b="1"/>
              <a:t>ANALOGICO</a:t>
            </a:r>
            <a:r>
              <a:rPr lang="it-IT"/>
              <a:t>   analisi comparativa di esperienze passate (e simili), se disponibili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it-IT"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 b="1"/>
              <a:t>PARAMETRICO</a:t>
            </a:r>
            <a:r>
              <a:rPr lang="it-IT"/>
              <a:t>	 i dati storici sono ricalcolati sulla base delle attuali  circostanze e contestualizzati di conseguenza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it-IT"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 b="1"/>
              <a:t>DALL'ALTO VERSO IL BASSO </a:t>
            </a:r>
            <a:r>
              <a:rPr lang="it-IT"/>
              <a:t>  dal grande importo, distribuire il budget su ogni specifica categoria di costo (software vs hardware)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it-IT"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 b="1"/>
              <a:t>DAL BASSO VERSO L'ALTO</a:t>
            </a:r>
            <a:r>
              <a:rPr lang="it-IT"/>
              <a:t>	 dal bilancio assegnato a ciascuna categoria di costi, generare il bilancio complessivo sommando le voci</a:t>
            </a:r>
          </a:p>
          <a:p>
            <a:pPr marL="284400" lvl="0" algn="just">
              <a:lnSpc>
                <a:spcPct val="120000"/>
              </a:lnSpc>
            </a:pPr>
            <a:endParaRPr lang="it-IT"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</p:txBody>
      </p:sp>
      <p:sp>
        <p:nvSpPr>
          <p:cNvPr id="2" name="Rettangolo con angoli arrotondati 8">
            <a:extLst>
              <a:ext uri="{FF2B5EF4-FFF2-40B4-BE49-F238E27FC236}">
                <a16:creationId xmlns:a16="http://schemas.microsoft.com/office/drawing/2014/main" id="{40911D0B-7AE0-CF09-FB76-341F420FC61F}"/>
              </a:ext>
            </a:extLst>
          </p:cNvPr>
          <p:cNvSpPr/>
          <p:nvPr/>
        </p:nvSpPr>
        <p:spPr>
          <a:xfrm>
            <a:off x="451030" y="669816"/>
            <a:ext cx="4303850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rPr lang="it-IT"/>
              <a:t>Le cose da fare degli investimenti IT </a:t>
            </a:r>
          </a:p>
        </p:txBody>
      </p:sp>
    </p:spTree>
    <p:extLst>
      <p:ext uri="{BB962C8B-B14F-4D97-AF65-F5344CB8AC3E}">
        <p14:creationId xmlns:p14="http://schemas.microsoft.com/office/powerpoint/2010/main" val="3021485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39" y="1250839"/>
            <a:ext cx="87895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rPr lang="it-IT"/>
              <a:t>3.5 Pianificazione — quattro valide alternative per l'elaborazione del bilancio (pt.2)</a:t>
            </a:r>
          </a:p>
        </p:txBody>
      </p:sp>
      <p:sp>
        <p:nvSpPr>
          <p:cNvPr id="6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90" y="2104561"/>
            <a:ext cx="2604590" cy="333840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>
              <a:defRPr>
                <a:cs typeface="Poppins ExtraLight" panose="00000300000000000000" pitchFamily="2" charset="0"/>
              </a:defRPr>
            </a:pPr>
            <a:r>
              <a:rPr lang="it-IT" sz="2000" b="1"/>
              <a:t>Analogico</a:t>
            </a:r>
            <a:r>
              <a:rPr lang="it-IT" sz="1600">
                <a:solidFill>
                  <a:prstClr val="black"/>
                </a:solidFill>
                <a:latin typeface="Calibri Light" panose="020F0302020204030204"/>
              </a:rPr>
              <a:t>	</a:t>
            </a:r>
          </a:p>
          <a:p>
            <a:endParaRPr lang="it-IT"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algn="just"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Molto affidabile, ma implica l'esistenza di dati e riferimenti che potrebbero non essere completamente disponibili/di facile accesso. </a:t>
            </a:r>
          </a:p>
          <a:p>
            <a:pPr algn="just"/>
            <a:endParaRPr lang="it-IT"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algn="just"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Meglio evitare nel caso in cui nessun dato di questo tipo può essere facilmente raccolto, e/o può dimostrarsi vero e basato sull'esperienza.</a:t>
            </a:r>
          </a:p>
        </p:txBody>
      </p:sp>
      <p:sp>
        <p:nvSpPr>
          <p:cNvPr id="7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3230880" y="2104561"/>
            <a:ext cx="2604590" cy="333840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>
              <a:defRPr sz="2000" b="1">
                <a:cs typeface="Poppins ExtraLight" panose="00000300000000000000" pitchFamily="2" charset="0"/>
              </a:defRPr>
            </a:pPr>
            <a:r>
              <a:rPr lang="it-IT"/>
              <a:t>Parametrico</a:t>
            </a:r>
          </a:p>
          <a:p>
            <a:endParaRPr lang="it-IT"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algn="just"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Ancora più affidabile dell'analogico ma altamente complesso da gestire. </a:t>
            </a:r>
          </a:p>
          <a:p>
            <a:pPr algn="just"/>
            <a:endParaRPr lang="it-IT"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algn="just"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È meglio evitare il modello parametrico anche nel caso in cui siano disponibili dati storici, ma non c'è chiarezza sul processo che porta alla loro ottimizzazione e attualizzazione. </a:t>
            </a:r>
          </a:p>
        </p:txBody>
      </p:sp>
      <p:sp>
        <p:nvSpPr>
          <p:cNvPr id="8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5841276" y="2113271"/>
            <a:ext cx="2604590" cy="333840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>
              <a:defRPr sz="2000" b="1">
                <a:cs typeface="Poppins ExtraLight" panose="00000300000000000000" pitchFamily="2" charset="0"/>
              </a:defRPr>
            </a:pPr>
            <a:r>
              <a:rPr lang="it-IT"/>
              <a:t>Dall'alto verso il basso</a:t>
            </a:r>
          </a:p>
          <a:p>
            <a:endParaRPr lang="it-IT"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algn="just"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Molto affidabile e anche sicuro. Implica la disponibilità di una grande somma che viene poi distribuita tra diverse categorie di costi (ad esempio, personale, energia, ecc.).                                                      </a:t>
            </a:r>
            <a:endParaRPr lang="it-IT"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algn="just"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I manager sono relativamente liberi di allocare il budget IT in quanto ritengono che soddisfino meglio le loro esigenze, ma hanno vincoli rigorosi. </a:t>
            </a:r>
            <a:endParaRPr lang="it-IT"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</p:txBody>
      </p:sp>
      <p:sp>
        <p:nvSpPr>
          <p:cNvPr id="9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8451671" y="2113271"/>
            <a:ext cx="2604590" cy="333840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>
              <a:defRPr sz="2000" b="1">
                <a:cs typeface="Poppins ExtraLight" panose="00000300000000000000" pitchFamily="2" charset="0"/>
              </a:defRPr>
            </a:pPr>
            <a:r>
              <a:rPr lang="it-IT"/>
              <a:t>Dal basso verso l'alto</a:t>
            </a:r>
          </a:p>
          <a:p>
            <a:endParaRPr lang="it-IT"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algn="just"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Molto affidabile e in grado di assicurare ampi margini di manovra.</a:t>
            </a:r>
          </a:p>
          <a:p>
            <a:pPr algn="just"/>
            <a:endParaRPr lang="it-IT"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algn="just"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La parte difficile è che i manager potrebbero sopravvalutare il budget complessivo che hanno a disposizione per il processo e ritrovarsi in una fase successiva per ri-discutere la proposta. </a:t>
            </a:r>
          </a:p>
        </p:txBody>
      </p:sp>
      <p:cxnSp>
        <p:nvCxnSpPr>
          <p:cNvPr id="10" name="Google Shape;334;p29">
            <a:extLst>
              <a:ext uri="{FF2B5EF4-FFF2-40B4-BE49-F238E27FC236}">
                <a16:creationId xmlns:a16="http://schemas.microsoft.com/office/drawing/2014/main" id="{382200C6-79D1-44FE-A049-7231C96F4613}"/>
              </a:ext>
            </a:extLst>
          </p:cNvPr>
          <p:cNvCxnSpPr>
            <a:cxnSpLocks noChangeAspect="1"/>
          </p:cNvCxnSpPr>
          <p:nvPr/>
        </p:nvCxnSpPr>
        <p:spPr>
          <a:xfrm>
            <a:off x="3219268" y="2104561"/>
            <a:ext cx="0" cy="3509240"/>
          </a:xfrm>
          <a:prstGeom prst="straightConnector1">
            <a:avLst/>
          </a:prstGeom>
          <a:noFill/>
          <a:ln w="9525" cap="flat" cmpd="sng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4" name="Google Shape;334;p29">
            <a:extLst>
              <a:ext uri="{FF2B5EF4-FFF2-40B4-BE49-F238E27FC236}">
                <a16:creationId xmlns:a16="http://schemas.microsoft.com/office/drawing/2014/main" id="{382200C6-79D1-44FE-A049-7231C96F4613}"/>
              </a:ext>
            </a:extLst>
          </p:cNvPr>
          <p:cNvCxnSpPr>
            <a:cxnSpLocks noChangeAspect="1"/>
          </p:cNvCxnSpPr>
          <p:nvPr/>
        </p:nvCxnSpPr>
        <p:spPr>
          <a:xfrm>
            <a:off x="5835470" y="2302681"/>
            <a:ext cx="0" cy="3509240"/>
          </a:xfrm>
          <a:prstGeom prst="straightConnector1">
            <a:avLst/>
          </a:prstGeom>
          <a:noFill/>
          <a:ln w="9525" cap="flat" cmpd="sng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5" name="Google Shape;334;p29">
            <a:extLst>
              <a:ext uri="{FF2B5EF4-FFF2-40B4-BE49-F238E27FC236}">
                <a16:creationId xmlns:a16="http://schemas.microsoft.com/office/drawing/2014/main" id="{382200C6-79D1-44FE-A049-7231C96F4613}"/>
              </a:ext>
            </a:extLst>
          </p:cNvPr>
          <p:cNvCxnSpPr>
            <a:cxnSpLocks noChangeAspect="1"/>
          </p:cNvCxnSpPr>
          <p:nvPr/>
        </p:nvCxnSpPr>
        <p:spPr>
          <a:xfrm>
            <a:off x="8445866" y="2113271"/>
            <a:ext cx="0" cy="3509240"/>
          </a:xfrm>
          <a:prstGeom prst="straightConnector1">
            <a:avLst/>
          </a:prstGeom>
          <a:noFill/>
          <a:ln w="9525" cap="flat" cmpd="sng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2" name="Rettangolo con angoli arrotondati 8">
            <a:extLst>
              <a:ext uri="{FF2B5EF4-FFF2-40B4-BE49-F238E27FC236}">
                <a16:creationId xmlns:a16="http://schemas.microsoft.com/office/drawing/2014/main" id="{1E1B8879-A0FF-C8C1-DC00-30491102C006}"/>
              </a:ext>
            </a:extLst>
          </p:cNvPr>
          <p:cNvSpPr/>
          <p:nvPr/>
        </p:nvSpPr>
        <p:spPr>
          <a:xfrm>
            <a:off x="451030" y="669816"/>
            <a:ext cx="4303850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rPr lang="it-IT"/>
              <a:t>Le cose da fare degli investimenti IT </a:t>
            </a:r>
          </a:p>
        </p:txBody>
      </p:sp>
    </p:spTree>
    <p:extLst>
      <p:ext uri="{BB962C8B-B14F-4D97-AF65-F5344CB8AC3E}">
        <p14:creationId xmlns:p14="http://schemas.microsoft.com/office/powerpoint/2010/main" val="3373749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40" y="1250839"/>
            <a:ext cx="41152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rPr lang="it-IT"/>
              <a:t>3.6 Gestione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D2EE193-1B1C-4DD7-A5C8-16267C99B6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sp>
        <p:nvSpPr>
          <p:cNvPr id="6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90" y="2104560"/>
            <a:ext cx="7272000" cy="897467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rPr lang="it-IT"/>
              <a:t>Risorse</a:t>
            </a:r>
            <a:endParaRPr lang="it-IT" sz="2000" b="1" i="1">
              <a:cs typeface="Poppins Medium" panose="00000600000000000000" pitchFamily="2" charset="0"/>
            </a:endParaRP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Le risorse possono andare ovunque da: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Hardware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Software 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Capitale umano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it-IT"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</p:txBody>
      </p:sp>
      <p:sp>
        <p:nvSpPr>
          <p:cNvPr id="7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90" y="4021707"/>
            <a:ext cx="8299596" cy="897467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rPr lang="it-IT"/>
              <a:t>Flusso di informazioni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Il processo di gestione genererà sicuramente informazioni che derivano dall'impegno di processi IT di recente attuazione. Queste informazioni sono fondamentali per informare l'affidabilità e l'efficacia di ciò che attualmente esiste, e/o se le risorse economiche impiegate sono solo "spugne di bilancio" di fattori scatenanti concreti dello sviluppo.   </a:t>
            </a:r>
          </a:p>
        </p:txBody>
      </p:sp>
      <p:sp>
        <p:nvSpPr>
          <p:cNvPr id="8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4480561" y="1899915"/>
            <a:ext cx="4217126" cy="20928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1300" i="1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rPr lang="it-IT"/>
              <a:t>Se hardware e software sono relativamente facili da confrontare l'offerta disponibile sul mercato, il fattore umano si distingue come la vera variabile discriminante nel ciclo di gestione.</a:t>
            </a:r>
          </a:p>
          <a:p>
            <a:pPr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</a:pPr>
            <a:endParaRPr lang="it-IT" sz="1300" i="1">
              <a:latin typeface="+mj-lt"/>
              <a:ea typeface="Microsoft Sans Serif" panose="020B0604020202020204" pitchFamily="34" charset="0"/>
              <a:cs typeface="Poppins ExtraLight" panose="00000300000000000000" pitchFamily="2" charset="0"/>
            </a:endParaRPr>
          </a:p>
          <a:p>
            <a:pPr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1300" i="1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rPr lang="it-IT"/>
              <a:t>Una grande fetta di risorse economiche assegnate al budget IT dovrebbe prendere in considerazione ciò di cui le organizzazioni hanno bisogno dal punto di vista dell'istruzione e della formazione per far funzionare hardware e software.</a:t>
            </a:r>
          </a:p>
        </p:txBody>
      </p:sp>
      <p:sp>
        <p:nvSpPr>
          <p:cNvPr id="2" name="Rettangolo con angoli arrotondati 8">
            <a:extLst>
              <a:ext uri="{FF2B5EF4-FFF2-40B4-BE49-F238E27FC236}">
                <a16:creationId xmlns:a16="http://schemas.microsoft.com/office/drawing/2014/main" id="{DA23E497-680E-3498-A5B9-90049B0200E5}"/>
              </a:ext>
            </a:extLst>
          </p:cNvPr>
          <p:cNvSpPr/>
          <p:nvPr/>
        </p:nvSpPr>
        <p:spPr>
          <a:xfrm>
            <a:off x="451030" y="669816"/>
            <a:ext cx="4303850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rPr lang="it-IT"/>
              <a:t>Le cose da fare degli investimenti IT </a:t>
            </a:r>
          </a:p>
        </p:txBody>
      </p:sp>
    </p:spTree>
    <p:extLst>
      <p:ext uri="{BB962C8B-B14F-4D97-AF65-F5344CB8AC3E}">
        <p14:creationId xmlns:p14="http://schemas.microsoft.com/office/powerpoint/2010/main" val="3770727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40" y="1250839"/>
            <a:ext cx="41152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rPr lang="it-IT"/>
              <a:t>3.7 Cambiamento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D2EE193-1B1C-4DD7-A5C8-16267C99B6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sp>
        <p:nvSpPr>
          <p:cNvPr id="6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526697" y="1920002"/>
            <a:ext cx="7272000" cy="897467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rPr lang="it-IT" dirty="0"/>
              <a:t>L'impatto del cambiamento</a:t>
            </a:r>
            <a:endParaRPr lang="it-IT" sz="2000" b="1" i="1" dirty="0">
              <a:cs typeface="Poppins Medium" panose="00000600000000000000" pitchFamily="2" charset="0"/>
            </a:endParaRP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 dirty="0"/>
              <a:t>Una consapevolezza sistemica di come l'organizzazione e le persone stanno reagendo al processo lascerà ai manager una visione migliore su come: 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 dirty="0"/>
              <a:t>accelerare il processo e scalare in modo più efficiente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 dirty="0"/>
              <a:t>ridurre al minimo i rischi e i conflitti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 dirty="0"/>
              <a:t>elaborare strategie per traguardi ancora più incisivi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 dirty="0"/>
              <a:t>concentrarsi su quale area di interesse è carente di adeguata attenzione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 dirty="0"/>
              <a:t>prevenire la disconnessione tra la visione organizzativa per il percorso di digitalizzazione e la sua percezione di base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 dirty="0"/>
              <a:t>allocare le risorse in modo più strategico 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 dirty="0"/>
              <a:t>consolidare e capitalizzare le buone pratiche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 dirty="0"/>
              <a:t>individuare le lezioni apprese e il flusso di sistema su cui intervenire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it-IT" sz="1600" dirty="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</p:txBody>
      </p:sp>
      <p:sp>
        <p:nvSpPr>
          <p:cNvPr id="2" name="Rettangolo con angoli arrotondati 8">
            <a:extLst>
              <a:ext uri="{FF2B5EF4-FFF2-40B4-BE49-F238E27FC236}">
                <a16:creationId xmlns:a16="http://schemas.microsoft.com/office/drawing/2014/main" id="{F6C1432A-1D42-A8B7-B5F3-C4FF4C0317B1}"/>
              </a:ext>
            </a:extLst>
          </p:cNvPr>
          <p:cNvSpPr/>
          <p:nvPr/>
        </p:nvSpPr>
        <p:spPr>
          <a:xfrm>
            <a:off x="451030" y="669816"/>
            <a:ext cx="4303850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rPr lang="it-IT"/>
              <a:t>Le cose da fare degli investimenti IT </a:t>
            </a:r>
          </a:p>
        </p:txBody>
      </p:sp>
    </p:spTree>
    <p:extLst>
      <p:ext uri="{BB962C8B-B14F-4D97-AF65-F5344CB8AC3E}">
        <p14:creationId xmlns:p14="http://schemas.microsoft.com/office/powerpoint/2010/main" val="879397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40" y="1250839"/>
            <a:ext cx="41152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rPr lang="it-IT" dirty="0"/>
              <a:t>3.8 Riadattamento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D2EE193-1B1C-4DD7-A5C8-16267C99B6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graphicFrame>
        <p:nvGraphicFramePr>
          <p:cNvPr id="7" name="Diagramma 6"/>
          <p:cNvGraphicFramePr/>
          <p:nvPr>
            <p:extLst>
              <p:ext uri="{D42A27DB-BD31-4B8C-83A1-F6EECF244321}">
                <p14:modId xmlns:p14="http://schemas.microsoft.com/office/powerpoint/2010/main" val="2283200800"/>
              </p:ext>
            </p:extLst>
          </p:nvPr>
        </p:nvGraphicFramePr>
        <p:xfrm>
          <a:off x="6104715" y="2410376"/>
          <a:ext cx="3830320" cy="2483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arentesi graffa chiusa 2"/>
          <p:cNvSpPr/>
          <p:nvPr/>
        </p:nvSpPr>
        <p:spPr>
          <a:xfrm>
            <a:off x="5599612" y="2090057"/>
            <a:ext cx="627017" cy="310896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/>
          </a:p>
        </p:txBody>
      </p:sp>
      <p:graphicFrame>
        <p:nvGraphicFramePr>
          <p:cNvPr id="9" name="Diagramma 8"/>
          <p:cNvGraphicFramePr/>
          <p:nvPr>
            <p:extLst>
              <p:ext uri="{D42A27DB-BD31-4B8C-83A1-F6EECF244321}">
                <p14:modId xmlns:p14="http://schemas.microsoft.com/office/powerpoint/2010/main" val="875539419"/>
              </p:ext>
            </p:extLst>
          </p:nvPr>
        </p:nvGraphicFramePr>
        <p:xfrm>
          <a:off x="1090031" y="1856466"/>
          <a:ext cx="4680855" cy="3549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Rettangolo con angoli arrotondati 8">
            <a:extLst>
              <a:ext uri="{FF2B5EF4-FFF2-40B4-BE49-F238E27FC236}">
                <a16:creationId xmlns:a16="http://schemas.microsoft.com/office/drawing/2014/main" id="{E53F84CA-B2A7-1A74-DAC5-6406E9C44A0F}"/>
              </a:ext>
            </a:extLst>
          </p:cNvPr>
          <p:cNvSpPr/>
          <p:nvPr/>
        </p:nvSpPr>
        <p:spPr>
          <a:xfrm>
            <a:off x="451030" y="669816"/>
            <a:ext cx="4303850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rPr lang="it-IT" dirty="0"/>
              <a:t>Le cose da fare degli investimenti IT </a:t>
            </a:r>
          </a:p>
        </p:txBody>
      </p:sp>
    </p:spTree>
    <p:extLst>
      <p:ext uri="{BB962C8B-B14F-4D97-AF65-F5344CB8AC3E}">
        <p14:creationId xmlns:p14="http://schemas.microsoft.com/office/powerpoint/2010/main" val="4202804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40" y="1250839"/>
            <a:ext cx="50134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rPr lang="it-IT"/>
              <a:t>3.9 Prova → Convalida → Consolidamento  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D2EE193-1B1C-4DD7-A5C8-16267C99B6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sp>
        <p:nvSpPr>
          <p:cNvPr id="6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90" y="2104560"/>
            <a:ext cx="8333152" cy="897467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rPr lang="it-IT" dirty="0"/>
              <a:t>Un sistema di feedback-loop per la qualità (pt.1)</a:t>
            </a:r>
            <a:endParaRPr lang="it-IT" sz="2000" b="1" i="1" dirty="0">
              <a:cs typeface="Poppins Medium" panose="00000600000000000000" pitchFamily="2" charset="0"/>
            </a:endParaRP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 dirty="0"/>
              <a:t>Le organizzazioni e i manager non avranno una valutazione "definitiva" sull'affidabilità del processo attualmente in azione fino a quando non riceveranno un feedback basato sull'esperienza da parte di: 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 dirty="0"/>
              <a:t>Studenti, per quanto riguarda l'impressione che hanno e manifestano verso la loro esperienza di apprendimento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 dirty="0"/>
              <a:t>Insegnanti e professionisti, per quanto riguarda l'impressione che hanno e manifestano verso la loro esperienza educativa</a:t>
            </a:r>
          </a:p>
          <a:p>
            <a:pPr marL="284400" lvl="0" algn="just">
              <a:lnSpc>
                <a:spcPct val="120000"/>
              </a:lnSpc>
            </a:pPr>
            <a:endParaRPr lang="it-IT" sz="1600" dirty="0">
              <a:latin typeface="Calibri Light" panose="020F0302020204030204"/>
              <a:cs typeface="Poppins ExtraLight" panose="00000300000000000000" pitchFamily="2" charset="0"/>
            </a:endParaRP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 dirty="0"/>
              <a:t>È essenziale che l'organizzazione metta in atto un sistema di feedback che informi sui risultati dei percorsi appena adottati e su come l'esperienza concreta degli utenti ne sia influenzata.  </a:t>
            </a:r>
          </a:p>
        </p:txBody>
      </p:sp>
      <p:sp>
        <p:nvSpPr>
          <p:cNvPr id="2" name="Rettangolo con angoli arrotondati 8">
            <a:extLst>
              <a:ext uri="{FF2B5EF4-FFF2-40B4-BE49-F238E27FC236}">
                <a16:creationId xmlns:a16="http://schemas.microsoft.com/office/drawing/2014/main" id="{38B3B277-C6C8-B7B2-CF10-43CBBF4F6584}"/>
              </a:ext>
            </a:extLst>
          </p:cNvPr>
          <p:cNvSpPr/>
          <p:nvPr/>
        </p:nvSpPr>
        <p:spPr>
          <a:xfrm>
            <a:off x="451030" y="669816"/>
            <a:ext cx="4303850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rPr lang="it-IT"/>
              <a:t>Le cose da fare degli investimenti IT </a:t>
            </a:r>
          </a:p>
        </p:txBody>
      </p:sp>
    </p:spTree>
    <p:extLst>
      <p:ext uri="{BB962C8B-B14F-4D97-AF65-F5344CB8AC3E}">
        <p14:creationId xmlns:p14="http://schemas.microsoft.com/office/powerpoint/2010/main" val="3190979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E67834CF-0CDD-477F-8490-ED932D0F7E02}"/>
              </a:ext>
            </a:extLst>
          </p:cNvPr>
          <p:cNvSpPr/>
          <p:nvPr/>
        </p:nvSpPr>
        <p:spPr>
          <a:xfrm>
            <a:off x="655319" y="2133600"/>
            <a:ext cx="5484224" cy="138770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sx="1000" sy="1000" algn="ctr" rotWithShape="0">
              <a:srgbClr val="000000"/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4000">
              <a:defRPr sz="2800" b="1">
                <a:solidFill>
                  <a:schemeClr val="bg1"/>
                </a:solidFill>
                <a:cs typeface="Poppins Medium" panose="00000600000000000000" pitchFamily="2" charset="0"/>
              </a:defRPr>
            </a:pPr>
            <a:r>
              <a:rPr lang="it-IT"/>
              <a:t>Budgeting e mobilitazione delle risorse per la trasformazione digitale</a:t>
            </a:r>
          </a:p>
        </p:txBody>
      </p:sp>
      <p:cxnSp>
        <p:nvCxnSpPr>
          <p:cNvPr id="38" name="Google Shape;334;p29">
            <a:extLst>
              <a:ext uri="{FF2B5EF4-FFF2-40B4-BE49-F238E27FC236}">
                <a16:creationId xmlns:a16="http://schemas.microsoft.com/office/drawing/2014/main" id="{97990306-F7B1-48C5-861D-268E5BF98AEA}"/>
              </a:ext>
            </a:extLst>
          </p:cNvPr>
          <p:cNvCxnSpPr>
            <a:cxnSpLocks noChangeAspect="1"/>
          </p:cNvCxnSpPr>
          <p:nvPr/>
        </p:nvCxnSpPr>
        <p:spPr>
          <a:xfrm>
            <a:off x="528320" y="3631149"/>
            <a:ext cx="6047970" cy="0"/>
          </a:xfrm>
          <a:prstGeom prst="straightConnector1">
            <a:avLst/>
          </a:prstGeom>
          <a:noFill/>
          <a:ln w="9525" cap="flat" cmpd="sng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1" name="CuadroTexto 4">
            <a:extLst>
              <a:ext uri="{FF2B5EF4-FFF2-40B4-BE49-F238E27FC236}">
                <a16:creationId xmlns:a16="http://schemas.microsoft.com/office/drawing/2014/main" id="{39BA6DD8-D9B4-4EE7-99D6-32CFB0371C53}"/>
              </a:ext>
            </a:extLst>
          </p:cNvPr>
          <p:cNvSpPr txBox="1"/>
          <p:nvPr/>
        </p:nvSpPr>
        <p:spPr>
          <a:xfrm>
            <a:off x="675242" y="3740993"/>
            <a:ext cx="28865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6000" lvl="0">
              <a:spcBef>
                <a:spcPts val="5"/>
              </a:spcBef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400"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rPr lang="it-IT">
                <a:latin typeface="+mj-lt"/>
              </a:rPr>
              <a:t>Partner: </a:t>
            </a:r>
            <a:r>
              <a:rPr lang="it-IT">
                <a:solidFill>
                  <a:schemeClr val="tx1">
                    <a:lumMod val="50000"/>
                    <a:lumOff val="50000"/>
                  </a:schemeClr>
                </a:solidFill>
              </a:rPr>
              <a:t>IHF asbl</a:t>
            </a:r>
            <a:endParaRPr lang="it-IT" sz="2400">
              <a:solidFill>
                <a:schemeClr val="tx1">
                  <a:lumMod val="50000"/>
                  <a:lumOff val="50000"/>
                </a:schemeClr>
              </a:solidFill>
              <a:ea typeface="Microsoft Sans Serif" panose="020B0604020202020204" pitchFamily="34" charset="0"/>
              <a:cs typeface="Poppins Medium" panose="00000600000000000000" pitchFamily="2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CD2226F8-D2F1-49BC-A4B6-25F733A02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315" y="2483386"/>
            <a:ext cx="2457450" cy="2295525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t="100000" r="100000"/>
            </a:path>
          </a:gradFill>
        </p:spPr>
      </p:pic>
    </p:spTree>
    <p:extLst>
      <p:ext uri="{BB962C8B-B14F-4D97-AF65-F5344CB8AC3E}">
        <p14:creationId xmlns:p14="http://schemas.microsoft.com/office/powerpoint/2010/main" val="23423286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40" y="1250839"/>
            <a:ext cx="48289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rPr lang="it-IT"/>
              <a:t>3.9 Prova → Convalida → Consolidamento  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D2EE193-1B1C-4DD7-A5C8-16267C99B6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sp>
        <p:nvSpPr>
          <p:cNvPr id="6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90" y="2104560"/>
            <a:ext cx="8098260" cy="897467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rPr lang="it-IT"/>
              <a:t>Un sistema di feedback-loop per la qualità (pt.2)</a:t>
            </a:r>
            <a:endParaRPr lang="it-IT" sz="2000" b="1" i="1">
              <a:cs typeface="Poppins Medium" panose="00000600000000000000" pitchFamily="2" charset="0"/>
            </a:endParaRP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Un meccanismo in quanto tale dovrebbe essere costruito tenendo conto delle due caratteristiche seguenti:</a:t>
            </a:r>
          </a:p>
          <a:p>
            <a:pPr marL="627300" lvl="0" indent="-342900" algn="just">
              <a:lnSpc>
                <a:spcPct val="120000"/>
              </a:lnSpc>
              <a:buFont typeface="+mj-lt"/>
              <a:buAutoNum type="arabicPeriod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Sistema di feedback su misura, configurato con KPI quantitativi (vale a dire, </a:t>
            </a:r>
            <a:r>
              <a:rPr lang="it-IT" i="1"/>
              <a:t>valuta la tua soddisfazione da X a Z</a:t>
            </a:r>
            <a:r>
              <a:rPr lang="it-IT"/>
              <a:t>) e parametri qualitativi di valutazione (ad esempio, </a:t>
            </a:r>
            <a:r>
              <a:rPr lang="it-IT" i="1"/>
              <a:t>difficoltà nella gestione dei contenuti educativi e delle risorse messe a disposizione dall'organizzazione</a:t>
            </a:r>
            <a:r>
              <a:rPr lang="it-IT"/>
              <a:t>), rivolti sia agli studenti che agli insegnanti</a:t>
            </a:r>
          </a:p>
          <a:p>
            <a:pPr marL="627300" lvl="0" indent="-342900" algn="just">
              <a:lnSpc>
                <a:spcPct val="120000"/>
              </a:lnSpc>
              <a:buFont typeface="+mj-lt"/>
              <a:buAutoNum type="arabicPeriod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Modello decisionale centrato su buone pratiche su misura che supporta l'organizzazione nel comprendere con bassi sforzi che i cambiamenti/interventi sono più adatti a progredire e sviluppare</a:t>
            </a:r>
          </a:p>
        </p:txBody>
      </p:sp>
      <p:sp>
        <p:nvSpPr>
          <p:cNvPr id="2" name="Rettangolo con angoli arrotondati 8">
            <a:extLst>
              <a:ext uri="{FF2B5EF4-FFF2-40B4-BE49-F238E27FC236}">
                <a16:creationId xmlns:a16="http://schemas.microsoft.com/office/drawing/2014/main" id="{C38A4F1F-7C05-414C-5E97-6CE4A4437075}"/>
              </a:ext>
            </a:extLst>
          </p:cNvPr>
          <p:cNvSpPr/>
          <p:nvPr/>
        </p:nvSpPr>
        <p:spPr>
          <a:xfrm>
            <a:off x="451030" y="669816"/>
            <a:ext cx="4303850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rPr lang="it-IT"/>
              <a:t>Le cose da fare degli investimenti IT </a:t>
            </a:r>
          </a:p>
        </p:txBody>
      </p:sp>
    </p:spTree>
    <p:extLst>
      <p:ext uri="{BB962C8B-B14F-4D97-AF65-F5344CB8AC3E}">
        <p14:creationId xmlns:p14="http://schemas.microsoft.com/office/powerpoint/2010/main" val="8889372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40" y="1250839"/>
            <a:ext cx="78195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rPr lang="it-IT"/>
              <a:t>3.10 Bilancio principale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D2EE193-1B1C-4DD7-A5C8-16267C99B6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sp>
        <p:nvSpPr>
          <p:cNvPr id="6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523240" y="1859903"/>
            <a:ext cx="7272000" cy="897467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rPr lang="it-IT"/>
              <a:t>Bilancio tradizionale </a:t>
            </a:r>
            <a:endParaRPr lang="it-IT" sz="2000" b="1" i="1">
              <a:cs typeface="Poppins Medium" panose="00000600000000000000" pitchFamily="2" charset="0"/>
            </a:endParaRP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Le aziende di produzione di servizi formulano il loro budget tenendo conto: </a:t>
            </a:r>
          </a:p>
          <a:p>
            <a:pPr marL="627300" lvl="0" indent="-342900" algn="just">
              <a:lnSpc>
                <a:spcPct val="120000"/>
              </a:lnSpc>
              <a:buFont typeface="+mj-lt"/>
              <a:buAutoNum type="arabicPeriod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Flussi economici attesi (utili)</a:t>
            </a:r>
          </a:p>
          <a:p>
            <a:pPr marL="627300" lvl="0" indent="-342900" algn="just">
              <a:lnSpc>
                <a:spcPct val="120000"/>
              </a:lnSpc>
              <a:buFont typeface="+mj-lt"/>
              <a:buAutoNum type="arabicPeriod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Flussi finanziari attesi (ROI, utile sul capitale investito)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Nella sua visualizzazione più intuitiva, il bilancio si traduce tipicamente in un flusso in 3 fasi:      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                                                                                                                                                                                           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endParaRPr lang="it-IT"/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endParaRPr lang="it-IT"/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endParaRPr lang="it-IT"/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 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endParaRPr lang="it-IT"/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3319857512"/>
              </p:ext>
            </p:extLst>
          </p:nvPr>
        </p:nvGraphicFramePr>
        <p:xfrm>
          <a:off x="693227" y="4267201"/>
          <a:ext cx="9121334" cy="1489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693227" y="3631149"/>
            <a:ext cx="20935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 b="1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rPr lang="it-IT"/>
              <a:t>Bilancio operativo</a:t>
            </a:r>
          </a:p>
        </p:txBody>
      </p:sp>
      <p:sp>
        <p:nvSpPr>
          <p:cNvPr id="9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4207136" y="3559315"/>
            <a:ext cx="20935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 b="1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rPr lang="it-IT"/>
              <a:t>Bilancio economico</a:t>
            </a:r>
          </a:p>
        </p:txBody>
      </p:sp>
      <p:sp>
        <p:nvSpPr>
          <p:cNvPr id="10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7505891" y="3559315"/>
            <a:ext cx="20935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 b="1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rPr lang="it-IT"/>
              <a:t>Bilancio finanziario</a:t>
            </a:r>
          </a:p>
        </p:txBody>
      </p:sp>
      <p:sp>
        <p:nvSpPr>
          <p:cNvPr id="4" name="Rettangolo con angoli arrotondati 8">
            <a:extLst>
              <a:ext uri="{FF2B5EF4-FFF2-40B4-BE49-F238E27FC236}">
                <a16:creationId xmlns:a16="http://schemas.microsoft.com/office/drawing/2014/main" id="{F05BCCFD-16CA-9A3A-078C-F0F6F9ECF9F2}"/>
              </a:ext>
            </a:extLst>
          </p:cNvPr>
          <p:cNvSpPr/>
          <p:nvPr/>
        </p:nvSpPr>
        <p:spPr>
          <a:xfrm>
            <a:off x="451030" y="669816"/>
            <a:ext cx="4303850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rPr lang="it-IT"/>
              <a:t>Le cose da fare degli investimenti IT </a:t>
            </a:r>
          </a:p>
        </p:txBody>
      </p:sp>
    </p:spTree>
    <p:extLst>
      <p:ext uri="{BB962C8B-B14F-4D97-AF65-F5344CB8AC3E}">
        <p14:creationId xmlns:p14="http://schemas.microsoft.com/office/powerpoint/2010/main" val="21531633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40" y="1250839"/>
            <a:ext cx="846601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rPr lang="it-IT"/>
              <a:t>3.11 La peculiarità del bilancio IT per le organizzazioni di istruzione e formazione   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D2EE193-1B1C-4DD7-A5C8-16267C99B6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sp>
        <p:nvSpPr>
          <p:cNvPr id="6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90" y="2104560"/>
            <a:ext cx="7272000" cy="897467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rPr lang="it-IT"/>
              <a:t>Bilancio per lo sviluppo IT </a:t>
            </a:r>
            <a:endParaRPr lang="it-IT" sz="2000" b="1" i="1">
              <a:cs typeface="Poppins Medium" panose="00000600000000000000" pitchFamily="2" charset="0"/>
            </a:endParaRP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Le organizzazioni di istruzione e formazione sono chiamate ad abbracciare questa stessa logica del programma → consolida	 → applica all'interno del loro ecosistema:</a:t>
            </a:r>
          </a:p>
          <a:p>
            <a:pPr marL="284400" lvl="0" algn="just">
              <a:lnSpc>
                <a:spcPct val="120000"/>
              </a:lnSpc>
            </a:pPr>
            <a:endParaRPr lang="it-IT" sz="1600" i="1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 i="1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In quale misura le tecnologie informatiche possono aiutarci ad ampliare la coorte di persone a cui si rivolge la nostra offerta?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 i="1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Quali sono le ulteriori opportunità di sviluppo a lungo termine?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 i="1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Come identifichiamo gli indicatori dei nostri rendimenti sugli investimenti?</a:t>
            </a:r>
          </a:p>
          <a:p>
            <a:pPr marL="1027350" lvl="1" indent="-285750" algn="just">
              <a:lnSpc>
                <a:spcPct val="120000"/>
              </a:lnSpc>
              <a:buFont typeface="Wingdings" panose="05000000000000000000" pitchFamily="2" charset="2"/>
              <a:buChar char="ü"/>
              <a:defRPr sz="1600" i="1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Soddisfazione degli studenti</a:t>
            </a:r>
          </a:p>
          <a:p>
            <a:pPr marL="1027350" lvl="1" indent="-285750" algn="just">
              <a:lnSpc>
                <a:spcPct val="120000"/>
              </a:lnSpc>
              <a:buFont typeface="Wingdings" panose="05000000000000000000" pitchFamily="2" charset="2"/>
              <a:buChar char="ü"/>
              <a:defRPr sz="1600" i="1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Professionalizzazione e rafforzamento delle capacità del personale</a:t>
            </a:r>
          </a:p>
          <a:p>
            <a:pPr marL="1027350" lvl="1" indent="-285750" algn="just">
              <a:lnSpc>
                <a:spcPct val="120000"/>
              </a:lnSpc>
              <a:buFont typeface="Wingdings" panose="05000000000000000000" pitchFamily="2" charset="2"/>
              <a:buChar char="ü"/>
              <a:defRPr sz="1600" i="1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Scalabilità ed economie di efficienza</a:t>
            </a:r>
          </a:p>
          <a:p>
            <a:pPr marL="627300" lvl="0" indent="-342900" algn="just">
              <a:lnSpc>
                <a:spcPct val="120000"/>
              </a:lnSpc>
              <a:buFont typeface="+mj-lt"/>
              <a:buAutoNum type="arabicPeriod"/>
            </a:pPr>
            <a:endParaRPr lang="it-IT"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marL="627300" lvl="0" indent="-342900" algn="just">
              <a:lnSpc>
                <a:spcPct val="120000"/>
              </a:lnSpc>
              <a:buFont typeface="+mj-lt"/>
              <a:buAutoNum type="arabicPeriod"/>
            </a:pPr>
            <a:endParaRPr lang="it-IT"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</p:txBody>
      </p:sp>
      <p:sp>
        <p:nvSpPr>
          <p:cNvPr id="2" name="Rettangolo con angoli arrotondati 8">
            <a:extLst>
              <a:ext uri="{FF2B5EF4-FFF2-40B4-BE49-F238E27FC236}">
                <a16:creationId xmlns:a16="http://schemas.microsoft.com/office/drawing/2014/main" id="{B9F7D8C4-890A-5995-F439-791609D112BD}"/>
              </a:ext>
            </a:extLst>
          </p:cNvPr>
          <p:cNvSpPr/>
          <p:nvPr/>
        </p:nvSpPr>
        <p:spPr>
          <a:xfrm>
            <a:off x="451030" y="669816"/>
            <a:ext cx="4303850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rPr lang="it-IT"/>
              <a:t>Le cose da fare degli investimenti IT </a:t>
            </a:r>
          </a:p>
        </p:txBody>
      </p:sp>
    </p:spTree>
    <p:extLst>
      <p:ext uri="{BB962C8B-B14F-4D97-AF65-F5344CB8AC3E}">
        <p14:creationId xmlns:p14="http://schemas.microsoft.com/office/powerpoint/2010/main" val="5558075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con angoli arrotondati 8">
            <a:extLst>
              <a:ext uri="{FF2B5EF4-FFF2-40B4-BE49-F238E27FC236}">
                <a16:creationId xmlns:a16="http://schemas.microsoft.com/office/drawing/2014/main" id="{E67834CF-0CDD-477F-8490-ED932D0F7E02}"/>
              </a:ext>
            </a:extLst>
          </p:cNvPr>
          <p:cNvSpPr/>
          <p:nvPr/>
        </p:nvSpPr>
        <p:spPr>
          <a:xfrm>
            <a:off x="451031" y="669816"/>
            <a:ext cx="2053018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rPr lang="it-IT"/>
              <a:t>Riassumendo: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61258" y="1450814"/>
            <a:ext cx="306541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b="1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r>
              <a:rPr lang="it-IT"/>
              <a:t>Note introduttive</a:t>
            </a:r>
          </a:p>
          <a:p>
            <a:endParaRPr lang="it-IT"/>
          </a:p>
          <a:p>
            <a:pPr marL="285750" indent="-285750">
              <a:buFont typeface="Arial" panose="020B0604020202020204" pitchFamily="34" charset="0"/>
              <a:buChar char="•"/>
              <a:defRPr>
                <a:cs typeface="Poppins Medium" panose="00000600000000000000" pitchFamily="2" charset="0"/>
              </a:defRPr>
            </a:pPr>
            <a:r>
              <a:rPr lang="it-IT"/>
              <a:t>Armonizzare l'IT e l'istruzione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/>
          </a:p>
          <a:p>
            <a:pPr marL="285750" lvl="0" indent="-285750">
              <a:buFont typeface="Arial" panose="020B0604020202020204" pitchFamily="34" charset="0"/>
              <a:buChar char="•"/>
              <a:defRPr>
                <a:solidFill>
                  <a:prstClr val="black"/>
                </a:solidFill>
                <a:cs typeface="Poppins Medium" panose="00000600000000000000" pitchFamily="2" charset="0"/>
              </a:defRPr>
            </a:pPr>
            <a:r>
              <a:rPr lang="it-IT"/>
              <a:t>Creazione di un portfolio di investimenti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/>
          </a:p>
          <a:p>
            <a:pPr marL="285750" indent="-285750">
              <a:buFont typeface="Arial" panose="020B0604020202020204" pitchFamily="34" charset="0"/>
              <a:buChar char="•"/>
              <a:defRPr>
                <a:cs typeface="Poppins Medium" panose="00000600000000000000" pitchFamily="2" charset="0"/>
              </a:defRPr>
            </a:pPr>
            <a:r>
              <a:rPr lang="it-IT"/>
              <a:t>Perché preoccuparsi anche della digitalizzazione?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/>
          </a:p>
          <a:p>
            <a:pPr marL="285750" lvl="0" indent="-285750">
              <a:buFont typeface="Arial" panose="020B0604020202020204" pitchFamily="34" charset="0"/>
              <a:buChar char="•"/>
              <a:defRPr>
                <a:solidFill>
                  <a:prstClr val="black"/>
                </a:solidFill>
                <a:cs typeface="Poppins Medium" panose="00000600000000000000" pitchFamily="2" charset="0"/>
              </a:defRPr>
            </a:pPr>
            <a:r>
              <a:rPr lang="it-IT"/>
              <a:t>Un portfolio IT orientato all'organizzazione e all'apprendimento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925054" y="1450813"/>
            <a:ext cx="379810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b="1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r>
              <a:rPr lang="it-IT"/>
              <a:t>Cose da non fare degli investimenti IT</a:t>
            </a:r>
          </a:p>
          <a:p>
            <a:endParaRPr lang="it-IT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/>
              <a:t>Intercettare </a:t>
            </a:r>
            <a:r>
              <a:rPr lang="it-IT">
                <a:ea typeface="Microsoft Sans Serif" panose="020B0604020202020204" pitchFamily="34" charset="0"/>
                <a:cs typeface="Poppins ExtraLight" panose="00000300000000000000" pitchFamily="2" charset="0"/>
              </a:rPr>
              <a:t>cattive abitudini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>
              <a:ea typeface="Microsoft Sans Serif" panose="020B0604020202020204" pitchFamily="34" charset="0"/>
              <a:cs typeface="Poppins ExtraLight" panose="000003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rPr lang="it-IT"/>
              <a:t>Tre errori comuni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>
              <a:ea typeface="Microsoft Sans Serif" panose="020B0604020202020204" pitchFamily="34" charset="0"/>
              <a:cs typeface="Poppins ExtraLight" panose="000003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rPr lang="it-IT"/>
              <a:t>Bandiere rosse e segnali di caduta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8321542" y="1450813"/>
            <a:ext cx="335715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b="1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r>
              <a:rPr lang="it-IT"/>
              <a:t>Cose da fare degli investimenti IT</a:t>
            </a:r>
          </a:p>
          <a:p>
            <a:endParaRPr lang="it-IT"/>
          </a:p>
          <a:p>
            <a:pPr marL="285750" indent="-285750">
              <a:buFont typeface="Arial" panose="020B0604020202020204" pitchFamily="34" charset="0"/>
              <a:buChar char="•"/>
              <a:defRPr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rPr lang="it-IT"/>
              <a:t>Il ciclo di gestione del portfolio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>
              <a:ea typeface="Microsoft Sans Serif" panose="020B0604020202020204" pitchFamily="34" charset="0"/>
              <a:cs typeface="Poppins ExtraLight" panose="000003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>
                <a:cs typeface="Poppins Medium" panose="00000600000000000000" pitchFamily="2" charset="0"/>
              </a:defRPr>
            </a:pPr>
            <a:r>
              <a:rPr lang="it-IT"/>
              <a:t>Un sistema di </a:t>
            </a:r>
            <a:r>
              <a:rPr lang="it-IT">
                <a:solidFill>
                  <a:srgbClr val="FF0000"/>
                </a:solidFill>
              </a:rPr>
              <a:t>feedback-loop </a:t>
            </a:r>
            <a:r>
              <a:rPr lang="it-IT"/>
              <a:t>per la qualità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i="1">
              <a:cs typeface="Poppins Medium" panose="000006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>
                <a:cs typeface="Poppins Medium" panose="00000600000000000000" pitchFamily="2" charset="0"/>
              </a:defRPr>
            </a:pPr>
            <a:r>
              <a:rPr lang="it-IT"/>
              <a:t>Bilancio </a:t>
            </a:r>
            <a:endParaRPr lang="it-IT" i="1">
              <a:cs typeface="Poppins Medium" panose="00000600000000000000" pitchFamily="2" charset="0"/>
            </a:endParaRPr>
          </a:p>
        </p:txBody>
      </p:sp>
      <p:cxnSp>
        <p:nvCxnSpPr>
          <p:cNvPr id="11" name="Google Shape;334;p29">
            <a:extLst>
              <a:ext uri="{FF2B5EF4-FFF2-40B4-BE49-F238E27FC236}">
                <a16:creationId xmlns:a16="http://schemas.microsoft.com/office/drawing/2014/main" id="{97990306-F7B1-48C5-861D-268E5BF98AEA}"/>
              </a:ext>
            </a:extLst>
          </p:cNvPr>
          <p:cNvCxnSpPr>
            <a:cxnSpLocks noChangeAspect="1"/>
          </p:cNvCxnSpPr>
          <p:nvPr/>
        </p:nvCxnSpPr>
        <p:spPr>
          <a:xfrm>
            <a:off x="362857" y="1872018"/>
            <a:ext cx="11341463" cy="0"/>
          </a:xfrm>
          <a:prstGeom prst="straightConnector1">
            <a:avLst/>
          </a:prstGeom>
          <a:noFill/>
          <a:ln w="9525" cap="flat" cmpd="sng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9833869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87249" y="2104559"/>
            <a:ext cx="11025779" cy="3013351"/>
          </a:xfrm>
          <a:prstGeom prst="rect">
            <a:avLst/>
          </a:prstGeom>
          <a:noFill/>
        </p:spPr>
        <p:txBody>
          <a:bodyPr wrap="square" numCol="2">
            <a:noAutofit/>
          </a:bodyPr>
          <a:lstStyle/>
          <a:p>
            <a:pPr indent="-285750">
              <a:buFont typeface="Arial" panose="020B0604020202020204" pitchFamily="34" charset="0"/>
              <a:buChar char="•"/>
              <a:defRPr sz="1600" b="1">
                <a:cs typeface="Poppins Medium" panose="00000600000000000000" pitchFamily="2" charset="0"/>
              </a:defRPr>
            </a:pPr>
            <a:r>
              <a:rPr lang="it-IT" dirty="0"/>
              <a:t>Un approccio "make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rain</a:t>
            </a:r>
            <a:r>
              <a:rPr lang="it-IT" dirty="0"/>
              <a:t>" al bilancio IT: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rPr lang="it-IT" dirty="0"/>
              <a:t>È utile sia a breve che a lungo termine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rPr lang="it-IT" dirty="0"/>
              <a:t>Suddivide le categorie di costo per unità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rPr lang="it-IT" dirty="0"/>
              <a:t>Dovrebbe essere evitato in quanto è dimostrato che non genera impatti</a:t>
            </a:r>
          </a:p>
          <a:p>
            <a:pPr marL="284400">
              <a:lnSpc>
                <a:spcPct val="120000"/>
              </a:lnSpc>
            </a:pPr>
            <a:endParaRPr lang="it-IT" sz="1600" dirty="0">
              <a:latin typeface="+mj-lt"/>
              <a:cs typeface="Poppins ExtraLight" panose="00000300000000000000" pitchFamily="2" charset="0"/>
            </a:endParaRPr>
          </a:p>
          <a:p>
            <a:pPr indent="-285750">
              <a:buFont typeface="Arial" panose="020B0604020202020204" pitchFamily="34" charset="0"/>
              <a:buChar char="•"/>
              <a:defRPr sz="1600" b="1">
                <a:cs typeface="Poppins Medium" panose="00000600000000000000" pitchFamily="2" charset="0"/>
              </a:defRPr>
            </a:pPr>
            <a:r>
              <a:rPr lang="it-IT" dirty="0"/>
              <a:t>Uno degli scenari tipici da bandiera rossa è: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rPr lang="it-IT" dirty="0"/>
              <a:t>Alta entropia 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rPr lang="it-IT" dirty="0"/>
              <a:t>Definizione troppo rigorosa dei ruoli e delle responsabilità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rPr lang="it-IT" dirty="0"/>
              <a:t>Esternalizzazione dei servizi IT</a:t>
            </a:r>
          </a:p>
          <a:p>
            <a:pPr marL="284400" lvl="0">
              <a:lnSpc>
                <a:spcPct val="120000"/>
              </a:lnSpc>
            </a:pPr>
            <a:endParaRPr lang="it-IT" sz="1600" dirty="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indent="-285750">
              <a:buFont typeface="Arial" panose="020B0604020202020204" pitchFamily="34" charset="0"/>
              <a:buChar char="•"/>
              <a:defRPr sz="1600" b="1">
                <a:cs typeface="Poppins Medium" panose="00000600000000000000" pitchFamily="2" charset="0"/>
              </a:defRPr>
            </a:pPr>
            <a:r>
              <a:rPr lang="it-IT" dirty="0"/>
              <a:t>La metodologia analogica per il bilancio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rPr lang="it-IT" dirty="0"/>
              <a:t>Implica la disponibilità di una grande somma che viene poi distribuita tra diverse categorie di costi </a:t>
            </a:r>
            <a:endParaRPr lang="it-IT" sz="1600" dirty="0">
              <a:latin typeface="+mj-lt"/>
              <a:cs typeface="Poppins ExtraLight" panose="00000300000000000000" pitchFamily="2" charset="0"/>
            </a:endParaRP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rPr lang="it-IT" dirty="0"/>
              <a:t>Consente una maggiore flessibilità possibile 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rPr lang="it-IT" dirty="0"/>
              <a:t>Nessuna delle precedenti</a:t>
            </a:r>
          </a:p>
          <a:p>
            <a:pPr marL="432000" lvl="2" indent="-144000"/>
            <a:endParaRPr lang="it-IT" sz="1600" dirty="0">
              <a:cs typeface="Poppins ExtraLight" panose="00000300000000000000" pitchFamily="2" charset="0"/>
            </a:endParaRPr>
          </a:p>
          <a:p>
            <a:pPr indent="-285750">
              <a:buFont typeface="Arial" panose="020B0604020202020204" pitchFamily="34" charset="0"/>
              <a:buChar char="•"/>
              <a:defRPr sz="1600" b="1">
                <a:cs typeface="Poppins Medium" panose="00000600000000000000" pitchFamily="2" charset="0"/>
              </a:defRPr>
            </a:pPr>
            <a:r>
              <a:rPr lang="it-IT" dirty="0"/>
              <a:t>Il consolidamento del programma riguarda: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rPr lang="it-IT" dirty="0"/>
              <a:t>Bilancio operativo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rPr lang="it-IT" dirty="0"/>
              <a:t>Bilancio economico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rPr lang="it-IT" dirty="0"/>
              <a:t>Bilancio finanziario</a:t>
            </a:r>
          </a:p>
        </p:txBody>
      </p:sp>
      <p:sp>
        <p:nvSpPr>
          <p:cNvPr id="7" name="CuadroTexto 4">
            <a:extLst>
              <a:ext uri="{FF2B5EF4-FFF2-40B4-BE49-F238E27FC236}">
                <a16:creationId xmlns:a16="http://schemas.microsoft.com/office/drawing/2014/main" id="{5F65FC6E-73C1-4548-AC0F-AE722E34C959}"/>
              </a:ext>
            </a:extLst>
          </p:cNvPr>
          <p:cNvSpPr txBox="1"/>
          <p:nvPr/>
        </p:nvSpPr>
        <p:spPr>
          <a:xfrm>
            <a:off x="528320" y="717439"/>
            <a:ext cx="894805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ea typeface="Microsoft Sans Serif" panose="020B0604020202020204" pitchFamily="34" charset="0"/>
                <a:cs typeface="Poppins Medium" panose="00000600000000000000" pitchFamily="2" charset="0"/>
              </a:defRPr>
            </a:pPr>
            <a:r>
              <a:rPr lang="it-IT"/>
              <a:t>Prova finale riassuntiva/1</a:t>
            </a:r>
          </a:p>
          <a:p>
            <a:pPr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rPr lang="it-IT"/>
              <a:t>Consolida la tua conoscenza rispondendo alle seguenti domande:</a:t>
            </a:r>
          </a:p>
        </p:txBody>
      </p:sp>
    </p:spTree>
    <p:extLst>
      <p:ext uri="{BB962C8B-B14F-4D97-AF65-F5344CB8AC3E}">
        <p14:creationId xmlns:p14="http://schemas.microsoft.com/office/powerpoint/2010/main" val="15155537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4">
            <a:extLst>
              <a:ext uri="{FF2B5EF4-FFF2-40B4-BE49-F238E27FC236}">
                <a16:creationId xmlns:a16="http://schemas.microsoft.com/office/drawing/2014/main" id="{5F65FC6E-73C1-4548-AC0F-AE722E34C959}"/>
              </a:ext>
            </a:extLst>
          </p:cNvPr>
          <p:cNvSpPr txBox="1"/>
          <p:nvPr/>
        </p:nvSpPr>
        <p:spPr>
          <a:xfrm>
            <a:off x="528320" y="717439"/>
            <a:ext cx="894805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ea typeface="Microsoft Sans Serif" panose="020B0604020202020204" pitchFamily="34" charset="0"/>
                <a:cs typeface="Poppins Medium" panose="00000600000000000000" pitchFamily="2" charset="0"/>
              </a:defRPr>
            </a:pPr>
            <a:r>
              <a:rPr lang="it-IT" dirty="0"/>
              <a:t>Soluzioni della prova riassuntiva finale/1</a:t>
            </a:r>
          </a:p>
          <a:p>
            <a:pPr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rPr lang="it-IT" dirty="0"/>
              <a:t>Ecco le risposte:</a:t>
            </a:r>
          </a:p>
        </p:txBody>
      </p:sp>
      <p:sp>
        <p:nvSpPr>
          <p:cNvPr id="6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89" y="2104559"/>
            <a:ext cx="11025779" cy="3013351"/>
          </a:xfrm>
          <a:prstGeom prst="rect">
            <a:avLst/>
          </a:prstGeom>
          <a:noFill/>
        </p:spPr>
        <p:txBody>
          <a:bodyPr wrap="square" numCol="2">
            <a:noAutofit/>
          </a:bodyPr>
          <a:lstStyle/>
          <a:p>
            <a:pPr indent="-285750">
              <a:buFont typeface="Arial" panose="020B0604020202020204" pitchFamily="34" charset="0"/>
              <a:buChar char="•"/>
              <a:defRPr sz="1600" b="1">
                <a:cs typeface="Poppins Medium" panose="00000600000000000000" pitchFamily="2" charset="0"/>
              </a:defRPr>
            </a:pPr>
            <a:r>
              <a:rPr lang="it-IT" dirty="0"/>
              <a:t>Un approccio "make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rain</a:t>
            </a:r>
            <a:r>
              <a:rPr lang="it-IT" dirty="0"/>
              <a:t>" al bilancio IT: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rPr lang="it-IT" dirty="0"/>
              <a:t>È utile sia a breve che a lungo termine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rPr lang="it-IT" dirty="0"/>
              <a:t>Suddivide le categorie di costo per unità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 b="1">
                <a:solidFill>
                  <a:srgbClr val="00B050"/>
                </a:solidFill>
                <a:latin typeface="+mj-lt"/>
                <a:cs typeface="Poppins ExtraLight" panose="00000300000000000000" pitchFamily="2" charset="0"/>
              </a:defRPr>
            </a:pPr>
            <a:r>
              <a:rPr lang="it-IT" dirty="0"/>
              <a:t>Dovrebbe essere evitato in quanto è dimostrato che non genera impatti</a:t>
            </a:r>
          </a:p>
          <a:p>
            <a:pPr marL="284400">
              <a:lnSpc>
                <a:spcPct val="120000"/>
              </a:lnSpc>
            </a:pPr>
            <a:endParaRPr lang="it-IT" sz="1600" dirty="0">
              <a:latin typeface="+mj-lt"/>
              <a:cs typeface="Poppins ExtraLight" panose="00000300000000000000" pitchFamily="2" charset="0"/>
            </a:endParaRPr>
          </a:p>
          <a:p>
            <a:pPr indent="-285750">
              <a:buFont typeface="Arial" panose="020B0604020202020204" pitchFamily="34" charset="0"/>
              <a:buChar char="•"/>
              <a:defRPr sz="1600" b="1">
                <a:cs typeface="Poppins Medium" panose="00000600000000000000" pitchFamily="2" charset="0"/>
              </a:defRPr>
            </a:pPr>
            <a:r>
              <a:rPr lang="it-IT" dirty="0"/>
              <a:t>Uno degli scenari tipici da bandiera rossa è: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 b="1">
                <a:solidFill>
                  <a:srgbClr val="00B050"/>
                </a:solidFill>
                <a:latin typeface="+mj-lt"/>
                <a:cs typeface="Poppins ExtraLight" panose="00000300000000000000" pitchFamily="2" charset="0"/>
              </a:defRPr>
            </a:pPr>
            <a:r>
              <a:rPr lang="it-IT" dirty="0"/>
              <a:t>Alta entropia 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rPr lang="it-IT" dirty="0"/>
              <a:t>Definizione troppo rigorosa dei ruoli e delle responsabilità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rPr lang="it-IT" dirty="0"/>
              <a:t>Esternalizzazione dei servizi IT</a:t>
            </a:r>
          </a:p>
          <a:p>
            <a:pPr marL="284400" lvl="0">
              <a:lnSpc>
                <a:spcPct val="120000"/>
              </a:lnSpc>
            </a:pPr>
            <a:endParaRPr lang="it-IT" sz="1600" dirty="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indent="-285750">
              <a:buFont typeface="Arial" panose="020B0604020202020204" pitchFamily="34" charset="0"/>
              <a:buChar char="•"/>
              <a:defRPr sz="1600" b="1">
                <a:cs typeface="Poppins Medium" panose="00000600000000000000" pitchFamily="2" charset="0"/>
              </a:defRPr>
            </a:pPr>
            <a:r>
              <a:rPr lang="it-IT" dirty="0"/>
              <a:t>La metodologia analogica per il bilancio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rPr lang="it-IT" dirty="0"/>
              <a:t>Implica la disponibilità di una grande somma che viene poi distribuita tra diverse categorie di costi </a:t>
            </a:r>
            <a:endParaRPr lang="it-IT" sz="1600" dirty="0">
              <a:latin typeface="+mj-lt"/>
              <a:cs typeface="Poppins ExtraLight" panose="00000300000000000000" pitchFamily="2" charset="0"/>
            </a:endParaRP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rPr lang="it-IT" dirty="0"/>
              <a:t>Consente una maggiore flessibilità possibile 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 b="1">
                <a:solidFill>
                  <a:srgbClr val="00B050"/>
                </a:solidFill>
                <a:latin typeface="+mj-lt"/>
                <a:cs typeface="Poppins ExtraLight" panose="00000300000000000000" pitchFamily="2" charset="0"/>
              </a:defRPr>
            </a:pPr>
            <a:r>
              <a:rPr lang="it-IT" dirty="0"/>
              <a:t>Nessuna delle precedenti</a:t>
            </a:r>
          </a:p>
          <a:p>
            <a:pPr marL="432000" lvl="2" indent="-144000"/>
            <a:endParaRPr lang="it-IT" sz="1600" dirty="0">
              <a:cs typeface="Poppins ExtraLight" panose="00000300000000000000" pitchFamily="2" charset="0"/>
            </a:endParaRPr>
          </a:p>
          <a:p>
            <a:pPr indent="-285750">
              <a:buFont typeface="Arial" panose="020B0604020202020204" pitchFamily="34" charset="0"/>
              <a:buChar char="•"/>
              <a:defRPr sz="1600" b="1">
                <a:cs typeface="Poppins Medium" panose="00000600000000000000" pitchFamily="2" charset="0"/>
              </a:defRPr>
            </a:pPr>
            <a:r>
              <a:rPr lang="it-IT" dirty="0"/>
              <a:t>Il consolidamento del programma riguarda: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rPr lang="it-IT" dirty="0"/>
              <a:t>Bilancio operativo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 b="1">
                <a:solidFill>
                  <a:srgbClr val="00B050"/>
                </a:solidFill>
                <a:latin typeface="+mj-lt"/>
                <a:cs typeface="Poppins ExtraLight" panose="00000300000000000000" pitchFamily="2" charset="0"/>
              </a:defRPr>
            </a:pPr>
            <a:r>
              <a:rPr lang="it-IT" dirty="0"/>
              <a:t>Bilancio economico</a:t>
            </a:r>
          </a:p>
          <a:p>
            <a:pPr marL="432000" lvl="2" indent="-144000">
              <a:buFont typeface="Arial" panose="020B0604020202020204" pitchFamily="34" charset="0"/>
              <a:buChar char="•"/>
              <a:defRPr sz="1600">
                <a:latin typeface="+mj-lt"/>
                <a:cs typeface="Poppins ExtraLight" panose="00000300000000000000" pitchFamily="2" charset="0"/>
              </a:defRPr>
            </a:pPr>
            <a:r>
              <a:rPr lang="it-IT" dirty="0"/>
              <a:t>Bilancio finanziario</a:t>
            </a:r>
          </a:p>
        </p:txBody>
      </p:sp>
    </p:spTree>
    <p:extLst>
      <p:ext uri="{BB962C8B-B14F-4D97-AF65-F5344CB8AC3E}">
        <p14:creationId xmlns:p14="http://schemas.microsoft.com/office/powerpoint/2010/main" val="15155537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adroTexto 4">
            <a:extLst>
              <a:ext uri="{FF2B5EF4-FFF2-40B4-BE49-F238E27FC236}">
                <a16:creationId xmlns:a16="http://schemas.microsoft.com/office/drawing/2014/main" id="{5F65FC6E-73C1-4548-AC0F-AE722E34C959}"/>
              </a:ext>
            </a:extLst>
          </p:cNvPr>
          <p:cNvSpPr txBox="1"/>
          <p:nvPr/>
        </p:nvSpPr>
        <p:spPr>
          <a:xfrm>
            <a:off x="528320" y="717439"/>
            <a:ext cx="894805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400" b="1">
                <a:solidFill>
                  <a:prstClr val="black">
                    <a:lumMod val="50000"/>
                    <a:lumOff val="50000"/>
                  </a:prstClr>
                </a:solidFill>
                <a:latin typeface="Calibri"/>
                <a:ea typeface="Microsoft Sans Serif" panose="020B0604020202020204" pitchFamily="34" charset="0"/>
                <a:cs typeface="Poppins Medium" panose="00000600000000000000" pitchFamily="2" charset="0"/>
              </a:defRPr>
            </a:pPr>
            <a:r>
              <a:rPr lang="it-IT"/>
              <a:t>Fantastico!</a:t>
            </a:r>
            <a:endParaRPr kumimoji="0" lang="it-IT" sz="2400" b="1" i="0" u="none" strike="noStrike" kern="1200" cap="none" normalizeH="0" baseline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/>
              <a:ea typeface="Microsoft Sans Serif" panose="020B0604020202020204" pitchFamily="34" charset="0"/>
              <a:cs typeface="Poppins Medium" panose="000006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solidFill>
                  <a:prstClr val="black"/>
                </a:solidFill>
                <a:latin typeface="Calibri Ligh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rPr lang="it-IT"/>
              <a:t>Ricorda (ora lo sai)</a:t>
            </a:r>
            <a:r>
              <a:rPr lang="it-IT" kern="1200">
                <a:ln>
                  <a:noFill/>
                </a:ln>
                <a:effectLst/>
                <a:uLnTx/>
                <a:uFillTx/>
              </a:rPr>
              <a:t>:</a:t>
            </a:r>
          </a:p>
        </p:txBody>
      </p:sp>
      <p:cxnSp>
        <p:nvCxnSpPr>
          <p:cNvPr id="36" name="Google Shape;334;p29">
            <a:extLst>
              <a:ext uri="{FF2B5EF4-FFF2-40B4-BE49-F238E27FC236}">
                <a16:creationId xmlns:a16="http://schemas.microsoft.com/office/drawing/2014/main" id="{0A191618-07F4-48F0-8F5D-BB84ACDEE6FE}"/>
              </a:ext>
            </a:extLst>
          </p:cNvPr>
          <p:cNvCxnSpPr>
            <a:cxnSpLocks noChangeAspect="1"/>
          </p:cNvCxnSpPr>
          <p:nvPr/>
        </p:nvCxnSpPr>
        <p:spPr>
          <a:xfrm>
            <a:off x="528320" y="3631149"/>
            <a:ext cx="9469120" cy="0"/>
          </a:xfrm>
          <a:prstGeom prst="straightConnector1">
            <a:avLst/>
          </a:prstGeom>
          <a:noFill/>
          <a:ln w="9525" cap="flat" cmpd="sng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</p:cxnSp>
      <p:pic>
        <p:nvPicPr>
          <p:cNvPr id="22" name="Immagine 21">
            <a:extLst>
              <a:ext uri="{FF2B5EF4-FFF2-40B4-BE49-F238E27FC236}">
                <a16:creationId xmlns:a16="http://schemas.microsoft.com/office/drawing/2014/main" id="{B9F6D3A0-9289-4020-A453-4C2B886F8B8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sp>
        <p:nvSpPr>
          <p:cNvPr id="2" name="Google Shape;351;p30">
            <a:extLst>
              <a:ext uri="{FF2B5EF4-FFF2-40B4-BE49-F238E27FC236}">
                <a16:creationId xmlns:a16="http://schemas.microsoft.com/office/drawing/2014/main" id="{48BEEA84-17B7-903E-329D-6613D3A218AC}"/>
              </a:ext>
            </a:extLst>
          </p:cNvPr>
          <p:cNvSpPr txBox="1">
            <a:spLocks/>
          </p:cNvSpPr>
          <p:nvPr/>
        </p:nvSpPr>
        <p:spPr>
          <a:xfrm>
            <a:off x="626290" y="2334120"/>
            <a:ext cx="2880000" cy="9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spcBef>
                <a:spcPts val="0"/>
              </a:spcBef>
              <a:defRPr sz="2000" b="1">
                <a:cs typeface="Poppins Medium" panose="00000600000000000000" pitchFamily="2" charset="0"/>
                <a:sym typeface="Varela Round"/>
              </a:defRPr>
            </a:pPr>
            <a:r>
              <a:rPr lang="it-IT"/>
              <a:t>Risultato di apprendimento 1</a:t>
            </a:r>
          </a:p>
          <a:p>
            <a:pPr marL="23040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  <a:cs typeface="Poppins ExtraLight" panose="00000300000000000000" pitchFamily="2" charset="0"/>
                <a:sym typeface="Varela Round"/>
              </a:defRPr>
            </a:pPr>
            <a:r>
              <a:rPr lang="it-IT"/>
              <a:t>Conoscere le basi per creare un portfolio di investimenti IT </a:t>
            </a:r>
          </a:p>
          <a:p>
            <a:pPr marL="23040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  <a:cs typeface="Poppins ExtraLight" panose="00000300000000000000" pitchFamily="2" charset="0"/>
                <a:sym typeface="Varela Round"/>
              </a:defRPr>
            </a:pPr>
            <a:endParaRPr lang="it-IT"/>
          </a:p>
          <a:p>
            <a:pPr marL="23040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  <a:cs typeface="Poppins ExtraLight" panose="00000300000000000000" pitchFamily="2" charset="0"/>
                <a:sym typeface="Varela Round"/>
              </a:defRPr>
            </a:pPr>
            <a:endParaRPr lang="it-IT"/>
          </a:p>
          <a:p>
            <a:pPr marL="23040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  <a:cs typeface="Poppins ExtraLight" panose="00000300000000000000" pitchFamily="2" charset="0"/>
                <a:sym typeface="Varela Round"/>
              </a:defRPr>
            </a:pPr>
            <a:endParaRPr lang="it-IT"/>
          </a:p>
        </p:txBody>
      </p:sp>
      <p:sp>
        <p:nvSpPr>
          <p:cNvPr id="3" name="Google Shape;351;p30">
            <a:extLst>
              <a:ext uri="{FF2B5EF4-FFF2-40B4-BE49-F238E27FC236}">
                <a16:creationId xmlns:a16="http://schemas.microsoft.com/office/drawing/2014/main" id="{46B8ED41-4F25-266A-4E8C-D748F4ADF36F}"/>
              </a:ext>
            </a:extLst>
          </p:cNvPr>
          <p:cNvSpPr txBox="1">
            <a:spLocks/>
          </p:cNvSpPr>
          <p:nvPr/>
        </p:nvSpPr>
        <p:spPr>
          <a:xfrm>
            <a:off x="3543439" y="2334120"/>
            <a:ext cx="2880000" cy="9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SzPct val="60000"/>
              <a:buFont typeface="Poppins Medium" panose="00000600000000000000" pitchFamily="2" charset="0"/>
              <a:buChar char="॰"/>
              <a:defRPr sz="2000" b="1">
                <a:cs typeface="Poppins Medium" panose="00000600000000000000" pitchFamily="2" charset="0"/>
                <a:sym typeface="Varela Round"/>
              </a:defRPr>
            </a:pPr>
            <a:r>
              <a:rPr lang="it-IT"/>
              <a:t>Risultato di apprendimento 2</a:t>
            </a:r>
          </a:p>
          <a:p>
            <a:pPr marL="230400" lv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  <a:cs typeface="Poppins ExtraLight" panose="00000300000000000000" pitchFamily="2" charset="0"/>
                <a:sym typeface="Varela Round"/>
              </a:defRPr>
            </a:pPr>
            <a:r>
              <a:rPr lang="it-IT"/>
              <a:t>Evitare errori comuni nella configurazione e nel portfolio IT </a:t>
            </a:r>
          </a:p>
        </p:txBody>
      </p:sp>
      <p:sp>
        <p:nvSpPr>
          <p:cNvPr id="4" name="Google Shape;351;p30">
            <a:extLst>
              <a:ext uri="{FF2B5EF4-FFF2-40B4-BE49-F238E27FC236}">
                <a16:creationId xmlns:a16="http://schemas.microsoft.com/office/drawing/2014/main" id="{281BB4CB-7F04-5724-33A1-5A103BB46777}"/>
              </a:ext>
            </a:extLst>
          </p:cNvPr>
          <p:cNvSpPr txBox="1">
            <a:spLocks/>
          </p:cNvSpPr>
          <p:nvPr/>
        </p:nvSpPr>
        <p:spPr>
          <a:xfrm>
            <a:off x="626290" y="3751931"/>
            <a:ext cx="2880000" cy="9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spcBef>
                <a:spcPts val="0"/>
              </a:spcBef>
              <a:buSzPct val="60000"/>
              <a:buFont typeface="Poppins Medium" panose="00000600000000000000" pitchFamily="2" charset="0"/>
              <a:buChar char="॰"/>
              <a:defRPr sz="2000">
                <a:cs typeface="Poppins Medium" panose="00000600000000000000" pitchFamily="2" charset="0"/>
                <a:sym typeface="Varela Round"/>
              </a:defRPr>
            </a:pPr>
            <a:endParaRPr lang="it-IT" b="1"/>
          </a:p>
          <a:p>
            <a:pPr lvl="0">
              <a:lnSpc>
                <a:spcPct val="100000"/>
              </a:lnSpc>
              <a:spcBef>
                <a:spcPts val="0"/>
              </a:spcBef>
              <a:buSzPct val="60000"/>
              <a:buFont typeface="Poppins Medium" panose="00000600000000000000" pitchFamily="2" charset="0"/>
              <a:buChar char="॰"/>
              <a:defRPr sz="2000">
                <a:cs typeface="Poppins Medium" panose="00000600000000000000" pitchFamily="2" charset="0"/>
                <a:sym typeface="Varela Round"/>
              </a:defRPr>
            </a:pPr>
            <a:r>
              <a:rPr lang="it-IT" b="1"/>
              <a:t>Risultato di</a:t>
            </a:r>
            <a:r>
              <a:rPr lang="it-IT">
                <a:latin typeface="Poppins Medium" panose="00000600000000000000" pitchFamily="2" charset="0"/>
                <a:ea typeface="Varela Round"/>
              </a:rPr>
              <a:t> </a:t>
            </a:r>
            <a:r>
              <a:rPr lang="it-IT" b="1"/>
              <a:t>apprendimento 3</a:t>
            </a:r>
          </a:p>
          <a:p>
            <a:pPr marL="230400" lv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  <a:cs typeface="Poppins ExtraLight" panose="00000300000000000000" pitchFamily="2" charset="0"/>
                <a:sym typeface="Varela Round"/>
              </a:defRPr>
            </a:pPr>
            <a:r>
              <a:rPr lang="it-IT"/>
              <a:t>Conoscere le buone pratiche per la creazione di un portfolio di investimenti IT </a:t>
            </a:r>
          </a:p>
        </p:txBody>
      </p:sp>
      <p:sp>
        <p:nvSpPr>
          <p:cNvPr id="5" name="Google Shape;351;p30">
            <a:extLst>
              <a:ext uri="{FF2B5EF4-FFF2-40B4-BE49-F238E27FC236}">
                <a16:creationId xmlns:a16="http://schemas.microsoft.com/office/drawing/2014/main" id="{918A83FD-F580-A2AC-9C74-620669854A5A}"/>
              </a:ext>
            </a:extLst>
          </p:cNvPr>
          <p:cNvSpPr txBox="1">
            <a:spLocks/>
          </p:cNvSpPr>
          <p:nvPr/>
        </p:nvSpPr>
        <p:spPr>
          <a:xfrm>
            <a:off x="3543439" y="3751931"/>
            <a:ext cx="2880000" cy="9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cs typeface="Poppins Medium" panose="00000600000000000000" pitchFamily="2" charset="0"/>
                <a:sym typeface="Varela Round"/>
              </a:defRPr>
            </a:pPr>
            <a:endParaRPr lang="it-IT" dirty="0"/>
          </a:p>
          <a:p>
            <a:pPr>
              <a:lnSpc>
                <a:spcPct val="100000"/>
              </a:lnSpc>
              <a:spcBef>
                <a:spcPts val="0"/>
              </a:spcBef>
              <a:defRPr sz="2000" b="1">
                <a:cs typeface="Poppins Medium" panose="00000600000000000000" pitchFamily="2" charset="0"/>
                <a:sym typeface="Varela Round"/>
              </a:defRPr>
            </a:pPr>
            <a:r>
              <a:rPr lang="it-IT" dirty="0"/>
              <a:t>Risultato di apprendimento 4</a:t>
            </a:r>
          </a:p>
          <a:p>
            <a:pPr marL="230400" lv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  <a:cs typeface="Poppins ExtraLight" panose="00000300000000000000" pitchFamily="2" charset="0"/>
                <a:sym typeface="Varela Round"/>
              </a:defRPr>
            </a:pPr>
            <a:r>
              <a:rPr lang="it-IT" dirty="0"/>
              <a:t>Conoscere le metodologie per il budgeting</a:t>
            </a:r>
          </a:p>
        </p:txBody>
      </p:sp>
    </p:spTree>
    <p:extLst>
      <p:ext uri="{BB962C8B-B14F-4D97-AF65-F5344CB8AC3E}">
        <p14:creationId xmlns:p14="http://schemas.microsoft.com/office/powerpoint/2010/main" val="4104423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9BE0999D-9921-E8AD-131A-26EE1CAEB36C}"/>
              </a:ext>
            </a:extLst>
          </p:cNvPr>
          <p:cNvSpPr txBox="1"/>
          <p:nvPr/>
        </p:nvSpPr>
        <p:spPr>
          <a:xfrm>
            <a:off x="3455837" y="3812538"/>
            <a:ext cx="21797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>
                <a:cs typeface="Poppins ExtraLight" panose="00000300000000000000" pitchFamily="2" charset="0"/>
              </a:defRPr>
            </a:pPr>
            <a:r>
              <a:t>progetto-reset.eu</a:t>
            </a:r>
          </a:p>
        </p:txBody>
      </p:sp>
      <p:sp>
        <p:nvSpPr>
          <p:cNvPr id="6" name="CuadroTexto 79">
            <a:extLst>
              <a:ext uri="{FF2B5EF4-FFF2-40B4-BE49-F238E27FC236}">
                <a16:creationId xmlns:a16="http://schemas.microsoft.com/office/drawing/2014/main" id="{850774CE-D267-4DB4-B2D5-E2F3C9539815}"/>
              </a:ext>
            </a:extLst>
          </p:cNvPr>
          <p:cNvSpPr txBox="1"/>
          <p:nvPr/>
        </p:nvSpPr>
        <p:spPr>
          <a:xfrm>
            <a:off x="1163786" y="2856652"/>
            <a:ext cx="69969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3600" b="1">
                <a:ea typeface="Microsoft Sans Serif" panose="020B0604020202020204" pitchFamily="34" charset="0"/>
                <a:cs typeface="Poppins SemiBold" panose="00000700000000000000" pitchFamily="2" charset="0"/>
              </a:defRPr>
            </a:pPr>
            <a:r>
              <a:rPr lang="it-IT"/>
              <a:t>Vai avanti!</a:t>
            </a:r>
          </a:p>
        </p:txBody>
      </p:sp>
      <p:sp>
        <p:nvSpPr>
          <p:cNvPr id="4" name="Freeform 55">
            <a:extLst>
              <a:ext uri="{FF2B5EF4-FFF2-40B4-BE49-F238E27FC236}">
                <a16:creationId xmlns:a16="http://schemas.microsoft.com/office/drawing/2014/main" id="{2918ABC7-7CF3-4643-82D3-7D9FD11CB385}"/>
              </a:ext>
            </a:extLst>
          </p:cNvPr>
          <p:cNvSpPr/>
          <p:nvPr/>
        </p:nvSpPr>
        <p:spPr>
          <a:xfrm rot="2216014">
            <a:off x="9034113" y="1868630"/>
            <a:ext cx="1194769" cy="2934667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44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286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429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571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715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857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000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144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2700"/>
          </a:p>
        </p:txBody>
      </p:sp>
      <p:cxnSp>
        <p:nvCxnSpPr>
          <p:cNvPr id="33" name="Google Shape;334;p29">
            <a:extLst>
              <a:ext uri="{FF2B5EF4-FFF2-40B4-BE49-F238E27FC236}">
                <a16:creationId xmlns:a16="http://schemas.microsoft.com/office/drawing/2014/main" id="{7161FECA-633C-4291-B162-4C9C53A9D964}"/>
              </a:ext>
            </a:extLst>
          </p:cNvPr>
          <p:cNvCxnSpPr>
            <a:cxnSpLocks noChangeAspect="1"/>
          </p:cNvCxnSpPr>
          <p:nvPr/>
        </p:nvCxnSpPr>
        <p:spPr>
          <a:xfrm>
            <a:off x="528320" y="3631149"/>
            <a:ext cx="7743964" cy="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485754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adroTexto 4">
            <a:extLst>
              <a:ext uri="{FF2B5EF4-FFF2-40B4-BE49-F238E27FC236}">
                <a16:creationId xmlns:a16="http://schemas.microsoft.com/office/drawing/2014/main" id="{5F65FC6E-73C1-4548-AC0F-AE722E34C959}"/>
              </a:ext>
            </a:extLst>
          </p:cNvPr>
          <p:cNvSpPr txBox="1"/>
          <p:nvPr/>
        </p:nvSpPr>
        <p:spPr>
          <a:xfrm>
            <a:off x="528320" y="717439"/>
            <a:ext cx="894805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ea typeface="Microsoft Sans Serif" panose="020B0604020202020204" pitchFamily="34" charset="0"/>
                <a:cs typeface="Poppins Medium" panose="00000600000000000000" pitchFamily="2" charset="0"/>
              </a:defRPr>
            </a:pPr>
            <a:r>
              <a:rPr lang="it-IT"/>
              <a:t>Obiettivi</a:t>
            </a:r>
          </a:p>
          <a:p>
            <a:pPr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rPr lang="it-IT"/>
              <a:t>Alla fine di questo modulo sarai in grado di:</a:t>
            </a:r>
          </a:p>
        </p:txBody>
      </p:sp>
      <p:sp>
        <p:nvSpPr>
          <p:cNvPr id="16" name="Google Shape;351;p30">
            <a:extLst>
              <a:ext uri="{FF2B5EF4-FFF2-40B4-BE49-F238E27FC236}">
                <a16:creationId xmlns:a16="http://schemas.microsoft.com/office/drawing/2014/main" id="{ED86E724-3288-434C-B43F-43F373EAB77F}"/>
              </a:ext>
            </a:extLst>
          </p:cNvPr>
          <p:cNvSpPr txBox="1">
            <a:spLocks/>
          </p:cNvSpPr>
          <p:nvPr/>
        </p:nvSpPr>
        <p:spPr>
          <a:xfrm>
            <a:off x="626290" y="2334120"/>
            <a:ext cx="2880000" cy="9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spcBef>
                <a:spcPts val="0"/>
              </a:spcBef>
              <a:defRPr sz="2000" b="1">
                <a:cs typeface="Poppins Medium" panose="00000600000000000000" pitchFamily="2" charset="0"/>
                <a:sym typeface="Varela Round"/>
              </a:defRPr>
            </a:pPr>
            <a:r>
              <a:rPr lang="it-IT"/>
              <a:t>Risultato di apprendimento 1</a:t>
            </a:r>
          </a:p>
          <a:p>
            <a:pPr marL="23040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  <a:cs typeface="Poppins ExtraLight" panose="00000300000000000000" pitchFamily="2" charset="0"/>
                <a:sym typeface="Varela Round"/>
              </a:defRPr>
            </a:pPr>
            <a:r>
              <a:rPr lang="it-IT"/>
              <a:t>Conoscere le basi per creare un portfolio di investimenti IT </a:t>
            </a:r>
          </a:p>
          <a:p>
            <a:pPr marL="23040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  <a:cs typeface="Poppins ExtraLight" panose="00000300000000000000" pitchFamily="2" charset="0"/>
                <a:sym typeface="Varela Round"/>
              </a:defRPr>
            </a:pPr>
            <a:endParaRPr lang="it-IT"/>
          </a:p>
          <a:p>
            <a:pPr marL="23040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  <a:cs typeface="Poppins ExtraLight" panose="00000300000000000000" pitchFamily="2" charset="0"/>
                <a:sym typeface="Varela Round"/>
              </a:defRPr>
            </a:pPr>
            <a:endParaRPr lang="it-IT"/>
          </a:p>
          <a:p>
            <a:pPr marL="23040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  <a:cs typeface="Poppins ExtraLight" panose="00000300000000000000" pitchFamily="2" charset="0"/>
                <a:sym typeface="Varela Round"/>
              </a:defRPr>
            </a:pPr>
            <a:endParaRPr lang="it-IT"/>
          </a:p>
        </p:txBody>
      </p:sp>
      <p:sp>
        <p:nvSpPr>
          <p:cNvPr id="23" name="Google Shape;351;p30">
            <a:extLst>
              <a:ext uri="{FF2B5EF4-FFF2-40B4-BE49-F238E27FC236}">
                <a16:creationId xmlns:a16="http://schemas.microsoft.com/office/drawing/2014/main" id="{8403023C-61C3-4BC3-A136-65ACC0BE34D4}"/>
              </a:ext>
            </a:extLst>
          </p:cNvPr>
          <p:cNvSpPr txBox="1">
            <a:spLocks/>
          </p:cNvSpPr>
          <p:nvPr/>
        </p:nvSpPr>
        <p:spPr>
          <a:xfrm>
            <a:off x="3543439" y="2334120"/>
            <a:ext cx="2880000" cy="9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SzPct val="60000"/>
              <a:buFont typeface="Poppins Medium" panose="00000600000000000000" pitchFamily="2" charset="0"/>
              <a:buChar char="॰"/>
              <a:defRPr sz="2000" b="1">
                <a:cs typeface="Poppins Medium" panose="00000600000000000000" pitchFamily="2" charset="0"/>
                <a:sym typeface="Varela Round"/>
              </a:defRPr>
            </a:pPr>
            <a:r>
              <a:rPr lang="it-IT"/>
              <a:t>Risultato di apprendimento 2</a:t>
            </a:r>
          </a:p>
          <a:p>
            <a:pPr marL="230400" lv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  <a:cs typeface="Poppins ExtraLight" panose="00000300000000000000" pitchFamily="2" charset="0"/>
                <a:sym typeface="Varela Round"/>
              </a:defRPr>
            </a:pPr>
            <a:r>
              <a:rPr lang="it-IT"/>
              <a:t>Evitare errori comuni nella configurazione e nel portfolio IT </a:t>
            </a:r>
          </a:p>
        </p:txBody>
      </p:sp>
      <p:sp>
        <p:nvSpPr>
          <p:cNvPr id="25" name="Google Shape;351;p30">
            <a:extLst>
              <a:ext uri="{FF2B5EF4-FFF2-40B4-BE49-F238E27FC236}">
                <a16:creationId xmlns:a16="http://schemas.microsoft.com/office/drawing/2014/main" id="{15A892E0-6DDF-44C6-86FF-D7CF39FE1E1A}"/>
              </a:ext>
            </a:extLst>
          </p:cNvPr>
          <p:cNvSpPr txBox="1">
            <a:spLocks/>
          </p:cNvSpPr>
          <p:nvPr/>
        </p:nvSpPr>
        <p:spPr>
          <a:xfrm>
            <a:off x="626290" y="3751931"/>
            <a:ext cx="2880000" cy="9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spcBef>
                <a:spcPts val="0"/>
              </a:spcBef>
              <a:buSzPct val="60000"/>
              <a:buFont typeface="Poppins Medium" panose="00000600000000000000" pitchFamily="2" charset="0"/>
              <a:buChar char="॰"/>
              <a:defRPr sz="2000">
                <a:cs typeface="Poppins Medium" panose="00000600000000000000" pitchFamily="2" charset="0"/>
                <a:sym typeface="Varela Round"/>
              </a:defRPr>
            </a:pPr>
            <a:endParaRPr lang="it-IT" b="1"/>
          </a:p>
          <a:p>
            <a:pPr lvl="0">
              <a:lnSpc>
                <a:spcPct val="100000"/>
              </a:lnSpc>
              <a:spcBef>
                <a:spcPts val="0"/>
              </a:spcBef>
              <a:buSzPct val="60000"/>
              <a:buFont typeface="Poppins Medium" panose="00000600000000000000" pitchFamily="2" charset="0"/>
              <a:buChar char="॰"/>
              <a:defRPr sz="2000">
                <a:cs typeface="Poppins Medium" panose="00000600000000000000" pitchFamily="2" charset="0"/>
                <a:sym typeface="Varela Round"/>
              </a:defRPr>
            </a:pPr>
            <a:r>
              <a:rPr lang="it-IT" b="1"/>
              <a:t>Risultato di</a:t>
            </a:r>
            <a:r>
              <a:rPr lang="it-IT">
                <a:latin typeface="Poppins Medium" panose="00000600000000000000" pitchFamily="2" charset="0"/>
                <a:ea typeface="Varela Round"/>
              </a:rPr>
              <a:t> </a:t>
            </a:r>
            <a:r>
              <a:rPr lang="it-IT" b="1"/>
              <a:t>apprendimento 3</a:t>
            </a:r>
          </a:p>
          <a:p>
            <a:pPr marL="230400" lv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  <a:cs typeface="Poppins ExtraLight" panose="00000300000000000000" pitchFamily="2" charset="0"/>
                <a:sym typeface="Varela Round"/>
              </a:defRPr>
            </a:pPr>
            <a:r>
              <a:rPr lang="it-IT"/>
              <a:t>Conoscere le buone pratiche per la creazione di un portfolio di investimenti IT </a:t>
            </a:r>
          </a:p>
        </p:txBody>
      </p:sp>
      <p:sp>
        <p:nvSpPr>
          <p:cNvPr id="26" name="Google Shape;351;p30">
            <a:extLst>
              <a:ext uri="{FF2B5EF4-FFF2-40B4-BE49-F238E27FC236}">
                <a16:creationId xmlns:a16="http://schemas.microsoft.com/office/drawing/2014/main" id="{539A8143-756E-4179-9F3D-E6D63F48F350}"/>
              </a:ext>
            </a:extLst>
          </p:cNvPr>
          <p:cNvSpPr txBox="1">
            <a:spLocks/>
          </p:cNvSpPr>
          <p:nvPr/>
        </p:nvSpPr>
        <p:spPr>
          <a:xfrm>
            <a:off x="3543439" y="3751931"/>
            <a:ext cx="2880000" cy="9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cs typeface="Poppins Medium" panose="00000600000000000000" pitchFamily="2" charset="0"/>
                <a:sym typeface="Varela Round"/>
              </a:defRPr>
            </a:pPr>
            <a:endParaRPr lang="it-IT" dirty="0"/>
          </a:p>
          <a:p>
            <a:pPr>
              <a:lnSpc>
                <a:spcPct val="100000"/>
              </a:lnSpc>
              <a:spcBef>
                <a:spcPts val="0"/>
              </a:spcBef>
              <a:defRPr sz="2000" b="1">
                <a:cs typeface="Poppins Medium" panose="00000600000000000000" pitchFamily="2" charset="0"/>
                <a:sym typeface="Varela Round"/>
              </a:defRPr>
            </a:pPr>
            <a:r>
              <a:rPr lang="it-IT" dirty="0"/>
              <a:t>Risultato di apprendimento 4</a:t>
            </a:r>
          </a:p>
          <a:p>
            <a:pPr marL="230400" lvl="0" indent="0">
              <a:lnSpc>
                <a:spcPct val="100000"/>
              </a:lnSpc>
              <a:spcBef>
                <a:spcPts val="0"/>
              </a:spcBef>
              <a:buNone/>
              <a:defRPr sz="1500">
                <a:latin typeface="+mj-lt"/>
                <a:cs typeface="Poppins ExtraLight" panose="00000300000000000000" pitchFamily="2" charset="0"/>
                <a:sym typeface="Varela Round"/>
              </a:defRPr>
            </a:pPr>
            <a:r>
              <a:rPr lang="it-IT" dirty="0"/>
              <a:t>Conoscere le metodologie per il budgeting</a:t>
            </a:r>
          </a:p>
        </p:txBody>
      </p:sp>
      <p:cxnSp>
        <p:nvCxnSpPr>
          <p:cNvPr id="36" name="Google Shape;334;p29">
            <a:extLst>
              <a:ext uri="{FF2B5EF4-FFF2-40B4-BE49-F238E27FC236}">
                <a16:creationId xmlns:a16="http://schemas.microsoft.com/office/drawing/2014/main" id="{0A191618-07F4-48F0-8F5D-BB84ACDEE6FE}"/>
              </a:ext>
            </a:extLst>
          </p:cNvPr>
          <p:cNvCxnSpPr>
            <a:cxnSpLocks noChangeAspect="1"/>
          </p:cNvCxnSpPr>
          <p:nvPr/>
        </p:nvCxnSpPr>
        <p:spPr>
          <a:xfrm>
            <a:off x="528320" y="3623880"/>
            <a:ext cx="9469120" cy="0"/>
          </a:xfrm>
          <a:prstGeom prst="straightConnector1">
            <a:avLst/>
          </a:prstGeom>
          <a:noFill/>
          <a:ln w="9525" cap="flat" cmpd="sng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</p:cxnSp>
      <p:pic>
        <p:nvPicPr>
          <p:cNvPr id="22" name="Immagine 21">
            <a:extLst>
              <a:ext uri="{FF2B5EF4-FFF2-40B4-BE49-F238E27FC236}">
                <a16:creationId xmlns:a16="http://schemas.microsoft.com/office/drawing/2014/main" id="{B9F6D3A0-9289-4020-A453-4C2B886F8B8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451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adroTexto 4">
            <a:extLst>
              <a:ext uri="{FF2B5EF4-FFF2-40B4-BE49-F238E27FC236}">
                <a16:creationId xmlns:a16="http://schemas.microsoft.com/office/drawing/2014/main" id="{5F65FC6E-73C1-4548-AC0F-AE722E34C959}"/>
              </a:ext>
            </a:extLst>
          </p:cNvPr>
          <p:cNvSpPr txBox="1"/>
          <p:nvPr/>
        </p:nvSpPr>
        <p:spPr>
          <a:xfrm>
            <a:off x="528320" y="717439"/>
            <a:ext cx="89480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ea typeface="Microsoft Sans Serif" panose="020B0604020202020204" pitchFamily="34" charset="0"/>
                <a:cs typeface="Poppins Medium" panose="00000600000000000000" pitchFamily="2" charset="0"/>
              </a:defRPr>
            </a:pPr>
            <a:r>
              <a:t>Indice dei contenuti</a:t>
            </a:r>
          </a:p>
        </p:txBody>
      </p:sp>
      <p:grpSp>
        <p:nvGrpSpPr>
          <p:cNvPr id="2" name="Gruppo 1"/>
          <p:cNvGrpSpPr/>
          <p:nvPr/>
        </p:nvGrpSpPr>
        <p:grpSpPr>
          <a:xfrm>
            <a:off x="626289" y="2474752"/>
            <a:ext cx="3188272" cy="2457445"/>
            <a:chOff x="626289" y="2474752"/>
            <a:chExt cx="3188272" cy="2457445"/>
          </a:xfrm>
        </p:grpSpPr>
        <p:sp>
          <p:nvSpPr>
            <p:cNvPr id="23" name="Google Shape;351;p30">
              <a:extLst>
                <a:ext uri="{FF2B5EF4-FFF2-40B4-BE49-F238E27FC236}">
                  <a16:creationId xmlns:a16="http://schemas.microsoft.com/office/drawing/2014/main" id="{8403023C-61C3-4BC3-A136-65ACC0BE34D4}"/>
                </a:ext>
              </a:extLst>
            </p:cNvPr>
            <p:cNvSpPr txBox="1">
              <a:spLocks/>
            </p:cNvSpPr>
            <p:nvPr/>
          </p:nvSpPr>
          <p:spPr>
            <a:xfrm>
              <a:off x="626290" y="3742695"/>
              <a:ext cx="1620000" cy="1189502"/>
            </a:xfrm>
            <a:prstGeom prst="rect">
              <a:avLst/>
            </a:prstGeom>
          </p:spPr>
          <p:txBody>
            <a:bodyPr spcFirstLastPara="1" wrap="square" lIns="91425" tIns="91425" rIns="91425" bIns="91425" anchor="t" anchorCtr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rPr lang="it-IT" dirty="0"/>
                <a:t>1.1 Il disclaimer</a:t>
              </a:r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rPr lang="it-IT" dirty="0"/>
                <a:t>1.2 Un focus bidimensionale</a:t>
              </a:r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</a:pPr>
              <a:endParaRPr lang="it-IT" sz="1500" dirty="0">
                <a:latin typeface="+mj-lt"/>
                <a:ea typeface="Varela Round"/>
                <a:cs typeface="Poppins ExtraLight" panose="00000300000000000000" pitchFamily="2" charset="0"/>
                <a:sym typeface="Varela Round"/>
              </a:endParaRPr>
            </a:p>
          </p:txBody>
        </p:sp>
        <p:sp>
          <p:nvSpPr>
            <p:cNvPr id="9" name="Rettangolo con angoli arrotondati 8">
              <a:extLst>
                <a:ext uri="{FF2B5EF4-FFF2-40B4-BE49-F238E27FC236}">
                  <a16:creationId xmlns:a16="http://schemas.microsoft.com/office/drawing/2014/main" id="{E67834CF-0CDD-477F-8490-ED932D0F7E02}"/>
                </a:ext>
              </a:extLst>
            </p:cNvPr>
            <p:cNvSpPr/>
            <p:nvPr/>
          </p:nvSpPr>
          <p:spPr>
            <a:xfrm>
              <a:off x="626289" y="2474752"/>
              <a:ext cx="3188272" cy="83663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4">
                    <a:lumMod val="20000"/>
                    <a:lumOff val="80000"/>
                  </a:schemeClr>
                </a:gs>
                <a:gs pos="44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100000" b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36000" anchor="ctr" anchorCtr="1"/>
            <a:lstStyle/>
            <a:p>
              <a:pPr algn="just">
                <a:lnSpc>
                  <a:spcPts val="1800"/>
                </a:lnSpc>
                <a:defRPr sz="1400" b="1">
                  <a:solidFill>
                    <a:schemeClr val="bg1"/>
                  </a:solidFill>
                  <a:cs typeface="Poppins Medium" panose="00000600000000000000" pitchFamily="2" charset="0"/>
                </a:defRPr>
              </a:pPr>
              <a:r>
                <a:rPr lang="it-IT" dirty="0"/>
                <a:t>1: Note introduttive agli investimenti IT (informatici) per le organizzazioni di istruzione e formazione</a:t>
              </a:r>
              <a:endParaRPr lang="it-IT" sz="1400" b="1" dirty="0">
                <a:solidFill>
                  <a:schemeClr val="bg1"/>
                </a:solidFill>
                <a:cs typeface="Poppins Medium" panose="00000600000000000000" pitchFamily="2" charset="0"/>
              </a:endParaRPr>
            </a:p>
          </p:txBody>
        </p:sp>
      </p:grpSp>
      <p:grpSp>
        <p:nvGrpSpPr>
          <p:cNvPr id="4" name="Gruppo 3"/>
          <p:cNvGrpSpPr/>
          <p:nvPr/>
        </p:nvGrpSpPr>
        <p:grpSpPr>
          <a:xfrm>
            <a:off x="4519864" y="2771389"/>
            <a:ext cx="2261935" cy="2160808"/>
            <a:chOff x="2470103" y="2771389"/>
            <a:chExt cx="2261935" cy="2160808"/>
          </a:xfrm>
        </p:grpSpPr>
        <p:sp>
          <p:nvSpPr>
            <p:cNvPr id="10" name="Rettangolo con angoli arrotondati 9">
              <a:extLst>
                <a:ext uri="{FF2B5EF4-FFF2-40B4-BE49-F238E27FC236}">
                  <a16:creationId xmlns:a16="http://schemas.microsoft.com/office/drawing/2014/main" id="{F481D093-E164-42FC-A6F3-BF34D5C28839}"/>
                </a:ext>
              </a:extLst>
            </p:cNvPr>
            <p:cNvSpPr/>
            <p:nvPr/>
          </p:nvSpPr>
          <p:spPr>
            <a:xfrm>
              <a:off x="2470103" y="2771389"/>
              <a:ext cx="1957136" cy="5400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4">
                    <a:lumMod val="20000"/>
                    <a:lumOff val="80000"/>
                  </a:schemeClr>
                </a:gs>
                <a:gs pos="44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100000" b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sz="1400" b="1">
                  <a:solidFill>
                    <a:schemeClr val="bg1"/>
                  </a:solidFill>
                  <a:cs typeface="Poppins Medium" panose="00000600000000000000" pitchFamily="2" charset="0"/>
                </a:defRPr>
              </a:pPr>
              <a:r>
                <a:rPr lang="it-IT"/>
                <a:t>2: Le cose da non fare degli investimenti IT</a:t>
              </a:r>
              <a:endParaRPr lang="it-IT" sz="1400" b="1">
                <a:solidFill>
                  <a:schemeClr val="bg1"/>
                </a:solidFill>
                <a:cs typeface="Poppins Medium" panose="00000600000000000000" pitchFamily="2" charset="0"/>
              </a:endParaRPr>
            </a:p>
          </p:txBody>
        </p:sp>
        <p:sp>
          <p:nvSpPr>
            <p:cNvPr id="19" name="Google Shape;351;p30">
              <a:extLst>
                <a:ext uri="{FF2B5EF4-FFF2-40B4-BE49-F238E27FC236}">
                  <a16:creationId xmlns:a16="http://schemas.microsoft.com/office/drawing/2014/main" id="{8510FC69-D8DD-447A-8283-34F338F11634}"/>
                </a:ext>
              </a:extLst>
            </p:cNvPr>
            <p:cNvSpPr txBox="1">
              <a:spLocks/>
            </p:cNvSpPr>
            <p:nvPr/>
          </p:nvSpPr>
          <p:spPr>
            <a:xfrm>
              <a:off x="2470103" y="3742695"/>
              <a:ext cx="2261935" cy="1189502"/>
            </a:xfrm>
            <a:prstGeom prst="rect">
              <a:avLst/>
            </a:prstGeom>
          </p:spPr>
          <p:txBody>
            <a:bodyPr spcFirstLastPara="1" wrap="square" lIns="91425" tIns="91425" rIns="91425" bIns="91425" anchor="t" anchorCtr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rPr lang="it-IT"/>
                <a:t>2.1 Intercettare le cattive abitudini</a:t>
              </a:r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rPr lang="it-IT"/>
                <a:t>2.2 Tre errori comuni da riconoscere ed evitare</a:t>
              </a:r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rPr lang="it-IT"/>
                <a:t>2.3 Segnali della caduta</a:t>
              </a:r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rPr lang="it-IT"/>
                <a:t>2.4 Perché la necessità di una tabella di marcia</a:t>
              </a:r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</a:pPr>
              <a:endParaRPr lang="it-IT" sz="1500">
                <a:latin typeface="+mj-lt"/>
                <a:ea typeface="Varela Round"/>
                <a:cs typeface="Poppins ExtraLight" panose="00000300000000000000" pitchFamily="2" charset="0"/>
                <a:sym typeface="Varela Round"/>
              </a:endParaRPr>
            </a:p>
          </p:txBody>
        </p:sp>
      </p:grpSp>
      <p:grpSp>
        <p:nvGrpSpPr>
          <p:cNvPr id="5" name="Gruppo 4"/>
          <p:cNvGrpSpPr/>
          <p:nvPr/>
        </p:nvGrpSpPr>
        <p:grpSpPr>
          <a:xfrm>
            <a:off x="8377440" y="2771389"/>
            <a:ext cx="2133966" cy="2160808"/>
            <a:chOff x="4313918" y="2771389"/>
            <a:chExt cx="2133966" cy="2160808"/>
          </a:xfrm>
        </p:grpSpPr>
        <p:sp>
          <p:nvSpPr>
            <p:cNvPr id="11" name="Rettangolo con angoli arrotondati 10">
              <a:extLst>
                <a:ext uri="{FF2B5EF4-FFF2-40B4-BE49-F238E27FC236}">
                  <a16:creationId xmlns:a16="http://schemas.microsoft.com/office/drawing/2014/main" id="{D56D6BA5-8719-4F5C-8A2F-7104FD5FF1D2}"/>
                </a:ext>
              </a:extLst>
            </p:cNvPr>
            <p:cNvSpPr/>
            <p:nvPr/>
          </p:nvSpPr>
          <p:spPr>
            <a:xfrm>
              <a:off x="4313918" y="2771389"/>
              <a:ext cx="1957136" cy="5400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4">
                    <a:lumMod val="20000"/>
                    <a:lumOff val="80000"/>
                  </a:schemeClr>
                </a:gs>
                <a:gs pos="44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100000" b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sz="1400" b="1">
                  <a:solidFill>
                    <a:schemeClr val="bg1"/>
                  </a:solidFill>
                  <a:cs typeface="Poppins Medium" panose="00000600000000000000" pitchFamily="2" charset="0"/>
                </a:defRPr>
              </a:pPr>
              <a:r>
                <a:rPr lang="it-IT"/>
                <a:t>3: Le cose da fare degli investimenti IT</a:t>
              </a:r>
              <a:endParaRPr lang="it-IT" sz="1400" b="1">
                <a:solidFill>
                  <a:schemeClr val="bg1"/>
                </a:solidFill>
                <a:cs typeface="Poppins Medium" panose="00000600000000000000" pitchFamily="2" charset="0"/>
              </a:endParaRPr>
            </a:p>
          </p:txBody>
        </p:sp>
        <p:sp>
          <p:nvSpPr>
            <p:cNvPr id="20" name="Google Shape;351;p30">
              <a:extLst>
                <a:ext uri="{FF2B5EF4-FFF2-40B4-BE49-F238E27FC236}">
                  <a16:creationId xmlns:a16="http://schemas.microsoft.com/office/drawing/2014/main" id="{878B0F36-B7B8-44E4-968B-1F1B4B1638B0}"/>
                </a:ext>
              </a:extLst>
            </p:cNvPr>
            <p:cNvSpPr txBox="1">
              <a:spLocks/>
            </p:cNvSpPr>
            <p:nvPr/>
          </p:nvSpPr>
          <p:spPr>
            <a:xfrm>
              <a:off x="4313918" y="3742695"/>
              <a:ext cx="2133966" cy="1189502"/>
            </a:xfrm>
            <a:prstGeom prst="rect">
              <a:avLst/>
            </a:prstGeom>
          </p:spPr>
          <p:txBody>
            <a:bodyPr spcFirstLastPara="1" wrap="square" lIns="91425" tIns="91425" rIns="91425" bIns="91425" anchor="t" anchorCtr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rPr lang="it-IT" dirty="0"/>
                <a:t>3.1 Partire da zero</a:t>
              </a:r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rPr lang="it-IT" dirty="0"/>
                <a:t>3.2 Il ciclo di gestione del portfolio IT</a:t>
              </a:r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rPr lang="it-IT" dirty="0"/>
                <a:t>3.3 Pianificazione</a:t>
              </a:r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rPr lang="it-IT" dirty="0"/>
                <a:t>3.4 Pianificazione — quattro alternative valide per l'elaborazione del bilancio (pt.1)</a:t>
              </a:r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rPr lang="it-IT" dirty="0"/>
                <a:t>3.5 Pianificazione — quattro alternative valide per l'elaborazione del bilancio (pt.2)</a:t>
              </a:r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rPr lang="it-IT" dirty="0"/>
                <a:t>3.6 Gestione</a:t>
              </a:r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rPr lang="it-IT" dirty="0"/>
                <a:t>3.7 Cambiamento</a:t>
              </a:r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rPr lang="it-IT" dirty="0"/>
                <a:t>3.8 Riadattamento</a:t>
              </a:r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rPr lang="it-IT" dirty="0"/>
                <a:t>3.9 Prova &gt; Convalida &gt; Consolidamento</a:t>
              </a:r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rPr lang="it-IT" dirty="0"/>
                <a:t>3.10 Bilancio principale</a:t>
              </a:r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  <a:defRPr sz="900">
                  <a:latin typeface="+mj-lt"/>
                  <a:ea typeface="Varela Round"/>
                  <a:cs typeface="Poppins ExtraLight" panose="00000300000000000000" pitchFamily="2" charset="0"/>
                  <a:sym typeface="Varela Round"/>
                </a:defRPr>
              </a:pPr>
              <a:r>
                <a:rPr lang="it-IT" dirty="0"/>
                <a:t>3.11 La peculiarità del bilancio IT per le organizzazioni di istruzione e formazione</a:t>
              </a:r>
              <a:endParaRPr lang="it-IT" sz="900" dirty="0">
                <a:latin typeface="+mj-lt"/>
                <a:ea typeface="Varela Round"/>
                <a:cs typeface="Poppins ExtraLight" panose="00000300000000000000" pitchFamily="2" charset="0"/>
                <a:sym typeface="Varela Round"/>
              </a:endParaRPr>
            </a:p>
            <a:p>
              <a:pPr marL="0" lvl="0" indent="0">
                <a:lnSpc>
                  <a:spcPct val="100000"/>
                </a:lnSpc>
                <a:spcBef>
                  <a:spcPts val="0"/>
                </a:spcBef>
                <a:buNone/>
              </a:pPr>
              <a:endParaRPr lang="it-IT" sz="1500" dirty="0">
                <a:latin typeface="+mj-lt"/>
                <a:ea typeface="Varela Round"/>
                <a:cs typeface="Poppins ExtraLight" panose="00000300000000000000" pitchFamily="2" charset="0"/>
                <a:sym typeface="Varela Round"/>
              </a:endParaRPr>
            </a:p>
          </p:txBody>
        </p:sp>
      </p:grpSp>
      <p:cxnSp>
        <p:nvCxnSpPr>
          <p:cNvPr id="38" name="Google Shape;334;p29">
            <a:extLst>
              <a:ext uri="{FF2B5EF4-FFF2-40B4-BE49-F238E27FC236}">
                <a16:creationId xmlns:a16="http://schemas.microsoft.com/office/drawing/2014/main" id="{97990306-F7B1-48C5-861D-268E5BF98AEA}"/>
              </a:ext>
            </a:extLst>
          </p:cNvPr>
          <p:cNvCxnSpPr>
            <a:cxnSpLocks noChangeAspect="1"/>
          </p:cNvCxnSpPr>
          <p:nvPr/>
        </p:nvCxnSpPr>
        <p:spPr>
          <a:xfrm>
            <a:off x="528320" y="3631149"/>
            <a:ext cx="9469120" cy="0"/>
          </a:xfrm>
          <a:prstGeom prst="straightConnector1">
            <a:avLst/>
          </a:prstGeom>
          <a:noFill/>
          <a:ln w="9525" cap="flat" cmpd="sng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</p:cxnSp>
      <p:pic>
        <p:nvPicPr>
          <p:cNvPr id="3" name="Immagine 2">
            <a:extLst>
              <a:ext uri="{FF2B5EF4-FFF2-40B4-BE49-F238E27FC236}">
                <a16:creationId xmlns:a16="http://schemas.microsoft.com/office/drawing/2014/main" id="{120BA5E6-1E83-4BF8-948E-0D3E59B8120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442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90" y="2104559"/>
            <a:ext cx="7272000" cy="1416748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rPr lang="it-IT"/>
              <a:t>Armonizzare l'IT e l'istruzione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La digitalizzazione dell'ecosistema dell'istruzione e della formazione implica, in primo luogo, un rinnovato approccio "culturale" all'orizzonte delle opportunità messe a disposizione dallo sfruttamento dei mezzi informatici per l'istruzione e la formazione. </a:t>
            </a:r>
          </a:p>
        </p:txBody>
      </p:sp>
      <p:sp>
        <p:nvSpPr>
          <p:cNvPr id="11" name="TextBox 54">
            <a:extLst>
              <a:ext uri="{FF2B5EF4-FFF2-40B4-BE49-F238E27FC236}">
                <a16:creationId xmlns:a16="http://schemas.microsoft.com/office/drawing/2014/main" id="{469A6D6B-69A1-4FF7-A4BD-4C4BC6E53D7D}"/>
              </a:ext>
            </a:extLst>
          </p:cNvPr>
          <p:cNvSpPr txBox="1"/>
          <p:nvPr/>
        </p:nvSpPr>
        <p:spPr>
          <a:xfrm>
            <a:off x="624880" y="3813766"/>
            <a:ext cx="7272000" cy="1575127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lvl="0" algn="just">
              <a:defRPr sz="2000" b="1">
                <a:solidFill>
                  <a:prstClr val="black"/>
                </a:solidFill>
                <a:cs typeface="Poppins Medium" panose="00000600000000000000" pitchFamily="2" charset="0"/>
              </a:defRPr>
            </a:pPr>
            <a:r>
              <a:rPr lang="it-IT"/>
              <a:t>Creazione di un portfolio di investimenti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L'adesione a questa nuova cultura non arriva gratuitamente...i manager sono chiamati ad affrontare la sfida della scalabilità degli investimenti IT per l'istruzione e la formazione: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Economie di scala 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Esperienza delle economie</a:t>
            </a:r>
          </a:p>
        </p:txBody>
      </p:sp>
      <p:cxnSp>
        <p:nvCxnSpPr>
          <p:cNvPr id="12" name="Google Shape;334;p29">
            <a:extLst>
              <a:ext uri="{FF2B5EF4-FFF2-40B4-BE49-F238E27FC236}">
                <a16:creationId xmlns:a16="http://schemas.microsoft.com/office/drawing/2014/main" id="{382200C6-79D1-44FE-A049-7231C96F4613}"/>
              </a:ext>
            </a:extLst>
          </p:cNvPr>
          <p:cNvCxnSpPr>
            <a:cxnSpLocks noChangeAspect="1"/>
          </p:cNvCxnSpPr>
          <p:nvPr/>
        </p:nvCxnSpPr>
        <p:spPr>
          <a:xfrm>
            <a:off x="528320" y="3631149"/>
            <a:ext cx="9469120" cy="0"/>
          </a:xfrm>
          <a:prstGeom prst="straightConnector1">
            <a:avLst/>
          </a:prstGeom>
          <a:noFill/>
          <a:ln w="9525" cap="flat" cmpd="sng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6" name="CuadroTexto 4">
            <a:extLst>
              <a:ext uri="{FF2B5EF4-FFF2-40B4-BE49-F238E27FC236}">
                <a16:creationId xmlns:a16="http://schemas.microsoft.com/office/drawing/2014/main" id="{A9B4BD22-AF40-4574-BB02-C00B471C806C}"/>
              </a:ext>
            </a:extLst>
          </p:cNvPr>
          <p:cNvSpPr txBox="1"/>
          <p:nvPr/>
        </p:nvSpPr>
        <p:spPr>
          <a:xfrm>
            <a:off x="523240" y="1250839"/>
            <a:ext cx="41152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rPr lang="it-IT"/>
              <a:t>1.1 Il disclaimer</a:t>
            </a:r>
          </a:p>
        </p:txBody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7271E359-97E3-4B6E-9933-C88E61DCFAF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sp>
        <p:nvSpPr>
          <p:cNvPr id="8" name="Rettangolo con angoli arrotondati 8">
            <a:extLst>
              <a:ext uri="{FF2B5EF4-FFF2-40B4-BE49-F238E27FC236}">
                <a16:creationId xmlns:a16="http://schemas.microsoft.com/office/drawing/2014/main" id="{E67834CF-0CDD-477F-8490-ED932D0F7E02}"/>
              </a:ext>
            </a:extLst>
          </p:cNvPr>
          <p:cNvSpPr/>
          <p:nvPr/>
        </p:nvSpPr>
        <p:spPr>
          <a:xfrm>
            <a:off x="451030" y="669816"/>
            <a:ext cx="7919247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rPr lang="it-IT"/>
              <a:t>Note introduttive agli investimenti IT (informatici) per le organizzazioni di istruzione e formazione </a:t>
            </a:r>
          </a:p>
        </p:txBody>
      </p:sp>
    </p:spTree>
    <p:extLst>
      <p:ext uri="{BB962C8B-B14F-4D97-AF65-F5344CB8AC3E}">
        <p14:creationId xmlns:p14="http://schemas.microsoft.com/office/powerpoint/2010/main" val="919464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40" y="1250839"/>
            <a:ext cx="41152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rPr lang="it-IT"/>
              <a:t>1.2 Un focus bidimensionionale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D2EE193-1B1C-4DD7-A5C8-16267C99B6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sp>
        <p:nvSpPr>
          <p:cNvPr id="11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90" y="2104559"/>
            <a:ext cx="7272000" cy="1416748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rPr lang="it-IT"/>
              <a:t>Perché preoccuparsi anche della digitalizzazione?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Più snella, più chiara e più veloce la risposta alla domanda. Fino ai suoi elementi essenziali, la digitalizzazione consiste nell’essere più strategici ed efficienti nella fornitura di servizi e stabilire una connessione diretta con la coorte di riferimento a cui si rivolge l'organizzazione — e i suoi STKH più rilevanti e gruppi di interesse.</a:t>
            </a:r>
          </a:p>
        </p:txBody>
      </p:sp>
      <p:sp>
        <p:nvSpPr>
          <p:cNvPr id="12" name="TextBox 54">
            <a:extLst>
              <a:ext uri="{FF2B5EF4-FFF2-40B4-BE49-F238E27FC236}">
                <a16:creationId xmlns:a16="http://schemas.microsoft.com/office/drawing/2014/main" id="{469A6D6B-69A1-4FF7-A4BD-4C4BC6E53D7D}"/>
              </a:ext>
            </a:extLst>
          </p:cNvPr>
          <p:cNvSpPr txBox="1"/>
          <p:nvPr/>
        </p:nvSpPr>
        <p:spPr>
          <a:xfrm>
            <a:off x="624880" y="3813766"/>
            <a:ext cx="7272000" cy="1575127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lvl="0" algn="just">
              <a:defRPr sz="2000" b="1">
                <a:solidFill>
                  <a:prstClr val="black"/>
                </a:solidFill>
                <a:cs typeface="Poppins Medium" panose="00000600000000000000" pitchFamily="2" charset="0"/>
              </a:defRPr>
            </a:pPr>
            <a:r>
              <a:rPr lang="it-IT"/>
              <a:t>Un portfolio IT orientato all'organizzazione e all'apprendimento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Questo aiuta l'organizzazione ad essere molto più pratica nella comprendere ciò di cui potrebbe effettivamente aver bisogno per transitare in nuovi paradigmi IT di istruzione e formazione e che siano coerenti con le potenzialità delle organizzazioni e il pubblico potenzialmente destinatario dalla loro offerta. </a:t>
            </a:r>
          </a:p>
        </p:txBody>
      </p:sp>
      <p:cxnSp>
        <p:nvCxnSpPr>
          <p:cNvPr id="15" name="Google Shape;334;p29">
            <a:extLst>
              <a:ext uri="{FF2B5EF4-FFF2-40B4-BE49-F238E27FC236}">
                <a16:creationId xmlns:a16="http://schemas.microsoft.com/office/drawing/2014/main" id="{382200C6-79D1-44FE-A049-7231C96F4613}"/>
              </a:ext>
            </a:extLst>
          </p:cNvPr>
          <p:cNvCxnSpPr>
            <a:cxnSpLocks noChangeAspect="1"/>
          </p:cNvCxnSpPr>
          <p:nvPr/>
        </p:nvCxnSpPr>
        <p:spPr>
          <a:xfrm>
            <a:off x="528320" y="3631149"/>
            <a:ext cx="9469120" cy="0"/>
          </a:xfrm>
          <a:prstGeom prst="straightConnector1">
            <a:avLst/>
          </a:prstGeom>
          <a:noFill/>
          <a:ln w="9525" cap="flat" cmpd="sng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2" name="Rettangolo con angoli arrotondati 8">
            <a:extLst>
              <a:ext uri="{FF2B5EF4-FFF2-40B4-BE49-F238E27FC236}">
                <a16:creationId xmlns:a16="http://schemas.microsoft.com/office/drawing/2014/main" id="{1240B912-6519-B74E-3DC5-85B1CBD859B3}"/>
              </a:ext>
            </a:extLst>
          </p:cNvPr>
          <p:cNvSpPr/>
          <p:nvPr/>
        </p:nvSpPr>
        <p:spPr>
          <a:xfrm>
            <a:off x="451030" y="669816"/>
            <a:ext cx="7919247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rPr lang="it-IT"/>
              <a:t>Note introduttive agli investimenti IT (informatici) per le organizzazioni di istruzione e formazione </a:t>
            </a:r>
          </a:p>
        </p:txBody>
      </p:sp>
    </p:spTree>
    <p:extLst>
      <p:ext uri="{BB962C8B-B14F-4D97-AF65-F5344CB8AC3E}">
        <p14:creationId xmlns:p14="http://schemas.microsoft.com/office/powerpoint/2010/main" val="1515553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40" y="1250839"/>
            <a:ext cx="41152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rPr lang="it-IT"/>
              <a:t>2.1 Intercettare le cattive abitudini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D2EE193-1B1C-4DD7-A5C8-16267C99B6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sp>
        <p:nvSpPr>
          <p:cNvPr id="11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89" y="2104559"/>
            <a:ext cx="8643546" cy="1431121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rPr lang="it-IT" dirty="0"/>
              <a:t>Una pianificazione povera e superficiale è destinata a portare al fallimento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 dirty="0"/>
              <a:t>La maggior parte delle organizzazioni che stanno intraprendendo questo nuovo percorso verso la digitalizzazione non riescono a capire quanto sarà "irregolare" la tabella di marcia. La disponibilità di capitali e risorse economiche è solo l'inizio: cambiamenti concreti si verificano quando i manager sanno come implementare il summenzionato </a:t>
            </a:r>
          </a:p>
        </p:txBody>
      </p:sp>
      <p:sp>
        <p:nvSpPr>
          <p:cNvPr id="16" name="Rettangolo con angoli arrotondati 8">
            <a:extLst>
              <a:ext uri="{FF2B5EF4-FFF2-40B4-BE49-F238E27FC236}">
                <a16:creationId xmlns:a16="http://schemas.microsoft.com/office/drawing/2014/main" id="{E67834CF-0CDD-477F-8490-ED932D0F7E02}"/>
              </a:ext>
            </a:extLst>
          </p:cNvPr>
          <p:cNvSpPr/>
          <p:nvPr/>
        </p:nvSpPr>
        <p:spPr>
          <a:xfrm>
            <a:off x="451030" y="669816"/>
            <a:ext cx="4782152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rPr lang="it-IT"/>
              <a:t>Le cose da non fare degli investimenti IT </a:t>
            </a:r>
          </a:p>
        </p:txBody>
      </p:sp>
      <p:cxnSp>
        <p:nvCxnSpPr>
          <p:cNvPr id="8" name="Google Shape;334;p29">
            <a:extLst>
              <a:ext uri="{FF2B5EF4-FFF2-40B4-BE49-F238E27FC236}">
                <a16:creationId xmlns:a16="http://schemas.microsoft.com/office/drawing/2014/main" id="{382200C6-79D1-44FE-A049-7231C96F4613}"/>
              </a:ext>
            </a:extLst>
          </p:cNvPr>
          <p:cNvCxnSpPr>
            <a:cxnSpLocks noChangeAspect="1"/>
          </p:cNvCxnSpPr>
          <p:nvPr/>
        </p:nvCxnSpPr>
        <p:spPr>
          <a:xfrm>
            <a:off x="528320" y="3631149"/>
            <a:ext cx="9469120" cy="0"/>
          </a:xfrm>
          <a:prstGeom prst="straightConnector1">
            <a:avLst/>
          </a:prstGeom>
          <a:noFill/>
          <a:ln w="9525" cap="flat" cmpd="sng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9" name="TextBox 54">
            <a:extLst>
              <a:ext uri="{FF2B5EF4-FFF2-40B4-BE49-F238E27FC236}">
                <a16:creationId xmlns:a16="http://schemas.microsoft.com/office/drawing/2014/main" id="{469A6D6B-69A1-4FF7-A4BD-4C4BC6E53D7D}"/>
              </a:ext>
            </a:extLst>
          </p:cNvPr>
          <p:cNvSpPr txBox="1"/>
          <p:nvPr/>
        </p:nvSpPr>
        <p:spPr>
          <a:xfrm>
            <a:off x="624879" y="3813766"/>
            <a:ext cx="8644955" cy="1575127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lvl="0" algn="just">
              <a:defRPr sz="2000" b="1">
                <a:solidFill>
                  <a:prstClr val="black"/>
                </a:solidFill>
                <a:cs typeface="Poppins Medium" panose="00000600000000000000" pitchFamily="2" charset="0"/>
              </a:defRPr>
            </a:pPr>
            <a:r>
              <a:rPr lang="it-IT"/>
              <a:t>I benefici concreti emergeranno e si consolideranno nel lungo periodo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Non ha senso definire una strategia per l'impegno dell'organizzazione nei confronti di nuovi modelli di </a:t>
            </a:r>
            <a:r>
              <a:rPr lang="it-IT" i="1"/>
              <a:t>fare le cose </a:t>
            </a:r>
            <a:r>
              <a:rPr lang="it-IT"/>
              <a:t>basati sull'IT se i primi non sono disposti ad accettare il fatto che i risultati positivi saranno sperimentati a partire da quando: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L’IT è finalmente integrato a livello strutturale 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Professionisti e docenti sono attrezzati per valorizzare le soluzioni IT di conseguenza </a:t>
            </a:r>
          </a:p>
        </p:txBody>
      </p:sp>
    </p:spTree>
    <p:extLst>
      <p:ext uri="{BB962C8B-B14F-4D97-AF65-F5344CB8AC3E}">
        <p14:creationId xmlns:p14="http://schemas.microsoft.com/office/powerpoint/2010/main" val="1107569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40" y="1250839"/>
            <a:ext cx="562501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rPr lang="it-IT"/>
              <a:t>2.2 Tre errori comuni da riconoscere ed evitare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D2EE193-1B1C-4DD7-A5C8-16267C99B6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sp>
        <p:nvSpPr>
          <p:cNvPr id="11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89" y="2104560"/>
            <a:ext cx="8257651" cy="897467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rPr lang="it-IT"/>
              <a:t>1. Un approccio </a:t>
            </a:r>
            <a:r>
              <a:rPr lang="it-IT" i="1"/>
              <a:t>make-it-</a:t>
            </a:r>
            <a:r>
              <a:rPr lang="it-IT"/>
              <a:t>rain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Il denaro viene investito su troppe cose allo stesso tempo, con le aspettative errate che le cose buone accadono indipendentemente — essendo il denaro visto come l'obiettivo, e non la risorsa...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endParaRPr lang="it-IT"/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endParaRPr lang="it-IT"/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endParaRPr lang="it-IT"/>
          </a:p>
        </p:txBody>
      </p:sp>
      <p:sp>
        <p:nvSpPr>
          <p:cNvPr id="10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89" y="3455638"/>
            <a:ext cx="8257650" cy="897467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rPr lang="it-IT"/>
              <a:t>2. Dare priorità agli investimenti dove non è realmente necessario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È molto probabile che una grande parte delle risorse messe a disposizione sarà assegnata alle infrastrutture fisiche e software, ignorando e/o sottovalutando gli sforzi che devono essere impiegati per formare il capitale umano. </a:t>
            </a:r>
          </a:p>
        </p:txBody>
      </p:sp>
      <p:sp>
        <p:nvSpPr>
          <p:cNvPr id="12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90" y="4806716"/>
            <a:ext cx="8257649" cy="897467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rPr lang="it-IT"/>
              <a:t>3. Mancanza di una visione globale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Il panorama competitivo della digitalizzazione è utile quando la strategia sottostante dà priorità alle aree in cui è più necessaria — non solo alle persone più forti...</a:t>
            </a:r>
          </a:p>
        </p:txBody>
      </p:sp>
      <p:sp>
        <p:nvSpPr>
          <p:cNvPr id="2" name="Rettangolo con angoli arrotondati 8">
            <a:extLst>
              <a:ext uri="{FF2B5EF4-FFF2-40B4-BE49-F238E27FC236}">
                <a16:creationId xmlns:a16="http://schemas.microsoft.com/office/drawing/2014/main" id="{5BFDC300-6C55-F359-5206-E6D0CC15DD39}"/>
              </a:ext>
            </a:extLst>
          </p:cNvPr>
          <p:cNvSpPr/>
          <p:nvPr/>
        </p:nvSpPr>
        <p:spPr>
          <a:xfrm>
            <a:off x="451030" y="669816"/>
            <a:ext cx="4782152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rPr lang="it-IT"/>
              <a:t>Le cose da non fare degli investimenti IT </a:t>
            </a:r>
          </a:p>
        </p:txBody>
      </p:sp>
    </p:spTree>
    <p:extLst>
      <p:ext uri="{BB962C8B-B14F-4D97-AF65-F5344CB8AC3E}">
        <p14:creationId xmlns:p14="http://schemas.microsoft.com/office/powerpoint/2010/main" val="1508794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4">
            <a:extLst>
              <a:ext uri="{FF2B5EF4-FFF2-40B4-BE49-F238E27FC236}">
                <a16:creationId xmlns:a16="http://schemas.microsoft.com/office/drawing/2014/main" id="{221D9760-F645-4927-B7C4-E88AC4F46B5D}"/>
              </a:ext>
            </a:extLst>
          </p:cNvPr>
          <p:cNvSpPr txBox="1"/>
          <p:nvPr/>
        </p:nvSpPr>
        <p:spPr>
          <a:xfrm>
            <a:off x="523240" y="1250839"/>
            <a:ext cx="562501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2000">
                <a:latin typeface="+mj-lt"/>
                <a:ea typeface="Microsoft Sans Serif" panose="020B0604020202020204" pitchFamily="34" charset="0"/>
                <a:cs typeface="Poppins ExtraLight" panose="00000300000000000000" pitchFamily="2" charset="0"/>
              </a:defRPr>
            </a:pPr>
            <a:r>
              <a:rPr lang="it-IT"/>
              <a:t>2.3 Segnali della caduta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1D2EE193-1B1C-4DD7-A5C8-16267C99B6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406" y="3002027"/>
            <a:ext cx="1347000" cy="1258244"/>
          </a:xfrm>
          <a:prstGeom prst="rect">
            <a:avLst/>
          </a:prstGeom>
        </p:spPr>
      </p:pic>
      <p:sp>
        <p:nvSpPr>
          <p:cNvPr id="11" name="TextBox 54">
            <a:extLst>
              <a:ext uri="{FF2B5EF4-FFF2-40B4-BE49-F238E27FC236}">
                <a16:creationId xmlns:a16="http://schemas.microsoft.com/office/drawing/2014/main" id="{2F17DC47-0BEE-4ED4-BA6B-A229EF47F4E7}"/>
              </a:ext>
            </a:extLst>
          </p:cNvPr>
          <p:cNvSpPr txBox="1"/>
          <p:nvPr/>
        </p:nvSpPr>
        <p:spPr>
          <a:xfrm>
            <a:off x="626289" y="2104560"/>
            <a:ext cx="8827200" cy="3616971"/>
          </a:xfrm>
          <a:prstGeom prst="rect">
            <a:avLst/>
          </a:prstGeom>
          <a:noFill/>
        </p:spPr>
        <p:txBody>
          <a:bodyPr wrap="square" numCol="1">
            <a:noAutofit/>
          </a:bodyPr>
          <a:lstStyle/>
          <a:p>
            <a:pPr algn="just">
              <a:defRPr sz="2000" b="1">
                <a:cs typeface="Poppins Medium" panose="00000600000000000000" pitchFamily="2" charset="0"/>
              </a:defRPr>
            </a:pPr>
            <a:r>
              <a:rPr lang="it-IT"/>
              <a:t>Raccogliere le bandiere rosse</a:t>
            </a: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L'esperienza ha dimostrato che ci sono alcuni chiari indicatori che dovrebbero immediatamente essere percepiti come un messaggio di disagio. Una volta che questi iniziano a manifestarsi, è importante che i manager entrino, raccolgano informazioni su ciò che sta accadendo e reagiscano di conseguenza.</a:t>
            </a:r>
          </a:p>
          <a:p>
            <a:pPr marL="284400" lvl="0" algn="just">
              <a:lnSpc>
                <a:spcPct val="120000"/>
              </a:lnSpc>
            </a:pPr>
            <a:endParaRPr lang="it-IT"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Più questi chiari indicatori vengono ignorati, più le organizzazioni si allontanano dal piano iniziale.</a:t>
            </a:r>
          </a:p>
          <a:p>
            <a:pPr marL="284400" lvl="0" algn="just">
              <a:lnSpc>
                <a:spcPct val="120000"/>
              </a:lnSpc>
            </a:pPr>
            <a:endParaRPr lang="it-IT" sz="1600">
              <a:solidFill>
                <a:prstClr val="black"/>
              </a:solidFill>
              <a:latin typeface="Calibri Light" panose="020F0302020204030204"/>
              <a:cs typeface="Poppins ExtraLight" panose="00000300000000000000" pitchFamily="2" charset="0"/>
            </a:endParaRPr>
          </a:p>
          <a:p>
            <a:pPr marL="284400" lvl="0" algn="just">
              <a:lnSpc>
                <a:spcPct val="120000"/>
              </a:lnSpc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Gli scenari tipici sono: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Entropia attraverso la catena di comando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Sovra-complessità di processi relativamente facili e snelliti</a:t>
            </a:r>
          </a:p>
          <a:p>
            <a:pPr marL="570150" lvl="0" indent="-285750" algn="just">
              <a:lnSpc>
                <a:spcPct val="120000"/>
              </a:lnSpc>
              <a:buFont typeface="Arial" panose="020B0604020202020204" pitchFamily="34" charset="0"/>
              <a:buChar char="•"/>
              <a:defRPr sz="1600">
                <a:solidFill>
                  <a:prstClr val="black"/>
                </a:solidFill>
                <a:latin typeface="Calibri Light" panose="020F0302020204030204"/>
                <a:cs typeface="Poppins ExtraLight" panose="00000300000000000000" pitchFamily="2" charset="0"/>
              </a:defRPr>
            </a:pPr>
            <a:r>
              <a:rPr lang="it-IT"/>
              <a:t>Scarsamente governati e mancanza di responsabilità (cioè la tentazione di fare affidamento su un principio del </a:t>
            </a:r>
            <a:r>
              <a:rPr lang="it-IT" i="1"/>
              <a:t>lascia fare</a:t>
            </a:r>
            <a:r>
              <a:rPr lang="it-IT"/>
              <a:t>)</a:t>
            </a:r>
          </a:p>
        </p:txBody>
      </p:sp>
      <p:sp>
        <p:nvSpPr>
          <p:cNvPr id="2" name="Rettangolo con angoli arrotondati 8">
            <a:extLst>
              <a:ext uri="{FF2B5EF4-FFF2-40B4-BE49-F238E27FC236}">
                <a16:creationId xmlns:a16="http://schemas.microsoft.com/office/drawing/2014/main" id="{739B5F5F-637B-F328-D755-AFF4FC7FC9FD}"/>
              </a:ext>
            </a:extLst>
          </p:cNvPr>
          <p:cNvSpPr/>
          <p:nvPr/>
        </p:nvSpPr>
        <p:spPr>
          <a:xfrm>
            <a:off x="451030" y="669816"/>
            <a:ext cx="4782152" cy="54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44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anchor="ctr"/>
          <a:lstStyle/>
          <a:p>
            <a:pPr marL="108000" lvl="0">
              <a:lnSpc>
                <a:spcPts val="1800"/>
              </a:lnSpc>
              <a:defRPr sz="2000" b="1">
                <a:solidFill>
                  <a:prstClr val="white"/>
                </a:solidFill>
                <a:cs typeface="Poppins Medium" panose="00000600000000000000" pitchFamily="2" charset="0"/>
              </a:defRPr>
            </a:pPr>
            <a:r>
              <a:rPr lang="it-IT"/>
              <a:t>Le cose da non fare degli investimenti IT </a:t>
            </a:r>
          </a:p>
        </p:txBody>
      </p:sp>
    </p:spTree>
    <p:extLst>
      <p:ext uri="{BB962C8B-B14F-4D97-AF65-F5344CB8AC3E}">
        <p14:creationId xmlns:p14="http://schemas.microsoft.com/office/powerpoint/2010/main" val="3323939068"/>
      </p:ext>
    </p:extLst>
  </p:cSld>
  <p:clrMapOvr>
    <a:masterClrMapping/>
  </p:clrMapOvr>
</p:sld>
</file>

<file path=ppt/theme/theme1.xml><?xml version="1.0" encoding="utf-8"?>
<a:theme xmlns:a="http://schemas.openxmlformats.org/drawingml/2006/main" name="RESET 100K COV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MODULE 6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MODULE EXT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SET 15K COV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RESET 100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RESET 15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DULE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MODULE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MODULE 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MODULE 4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MODULE 5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</TotalTime>
  <Words>2683</Words>
  <Application>Microsoft Macintosh PowerPoint</Application>
  <PresentationFormat>Widescreen</PresentationFormat>
  <Paragraphs>302</Paragraphs>
  <Slides>27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11</vt:i4>
      </vt:variant>
      <vt:variant>
        <vt:lpstr>Titoli diapositive</vt:lpstr>
      </vt:variant>
      <vt:variant>
        <vt:i4>27</vt:i4>
      </vt:variant>
    </vt:vector>
  </HeadingPairs>
  <TitlesOfParts>
    <vt:vector size="43" baseType="lpstr">
      <vt:lpstr>Arial</vt:lpstr>
      <vt:lpstr>Calibri</vt:lpstr>
      <vt:lpstr>Calibri Light</vt:lpstr>
      <vt:lpstr>Poppins Medium</vt:lpstr>
      <vt:lpstr>Wingdings</vt:lpstr>
      <vt:lpstr>RESET 100K COVER</vt:lpstr>
      <vt:lpstr>RESET 15K COVER</vt:lpstr>
      <vt:lpstr>RESET 100K</vt:lpstr>
      <vt:lpstr>RESET 15K</vt:lpstr>
      <vt:lpstr>MODULE 1</vt:lpstr>
      <vt:lpstr>MODULE 2</vt:lpstr>
      <vt:lpstr>MODULE 3</vt:lpstr>
      <vt:lpstr>MODULE 4</vt:lpstr>
      <vt:lpstr>MODULE 5</vt:lpstr>
      <vt:lpstr>MODULE 6</vt:lpstr>
      <vt:lpstr>MODULE EXTRA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Miriam Internet Web Solutions</dc:creator>
  <cp:lastModifiedBy>s.natale@studenti.unimc.it</cp:lastModifiedBy>
  <cp:revision>422</cp:revision>
  <dcterms:created xsi:type="dcterms:W3CDTF">2022-04-26T11:43:16Z</dcterms:created>
  <dcterms:modified xsi:type="dcterms:W3CDTF">2023-04-14T17:13:36Z</dcterms:modified>
</cp:coreProperties>
</file>