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3" r:id="rId5"/>
    <p:sldMasterId id="2147483660" r:id="rId6"/>
    <p:sldMasterId id="2147483711" r:id="rId7"/>
    <p:sldMasterId id="2147483699" r:id="rId8"/>
    <p:sldMasterId id="2147483697" r:id="rId9"/>
    <p:sldMasterId id="2147483701" r:id="rId10"/>
    <p:sldMasterId id="2147483703" r:id="rId11"/>
    <p:sldMasterId id="2147483705" r:id="rId12"/>
    <p:sldMasterId id="2147483707" r:id="rId13"/>
    <p:sldMasterId id="2147483709" r:id="rId14"/>
  </p:sldMasterIdLst>
  <p:notesMasterIdLst>
    <p:notesMasterId r:id="rId44"/>
  </p:notesMasterIdLst>
  <p:sldIdLst>
    <p:sldId id="256" r:id="rId15"/>
    <p:sldId id="281" r:id="rId16"/>
    <p:sldId id="276" r:id="rId17"/>
    <p:sldId id="277" r:id="rId18"/>
    <p:sldId id="279" r:id="rId19"/>
    <p:sldId id="278" r:id="rId20"/>
    <p:sldId id="289" r:id="rId21"/>
    <p:sldId id="305" r:id="rId22"/>
    <p:sldId id="287" r:id="rId23"/>
    <p:sldId id="306" r:id="rId24"/>
    <p:sldId id="307" r:id="rId25"/>
    <p:sldId id="291" r:id="rId26"/>
    <p:sldId id="292" r:id="rId27"/>
    <p:sldId id="308" r:id="rId28"/>
    <p:sldId id="309" r:id="rId29"/>
    <p:sldId id="313" r:id="rId30"/>
    <p:sldId id="310" r:id="rId31"/>
    <p:sldId id="311" r:id="rId32"/>
    <p:sldId id="349" r:id="rId33"/>
    <p:sldId id="314" r:id="rId34"/>
    <p:sldId id="316" r:id="rId35"/>
    <p:sldId id="317" r:id="rId36"/>
    <p:sldId id="319" r:id="rId37"/>
    <p:sldId id="294" r:id="rId38"/>
    <p:sldId id="295" r:id="rId39"/>
    <p:sldId id="296" r:id="rId40"/>
    <p:sldId id="297" r:id="rId41"/>
    <p:sldId id="298" r:id="rId42"/>
    <p:sldId id="266" r:id="rId4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14A"/>
    <a:srgbClr val="F5911B"/>
    <a:srgbClr val="ED388A"/>
    <a:srgbClr val="9A2583"/>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603F76-C486-4864-9EAC-042574075EB5}" v="29" dt="2022-12-22T20:03:45.42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62" d="100"/>
          <a:sy n="62" d="100"/>
        </p:scale>
        <p:origin x="62"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2.xml"/><Relationship Id="rId29" Type="http://schemas.openxmlformats.org/officeDocument/2006/relationships/slide" Target="slides/slide15.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microsoft.com/office/2016/11/relationships/changesInfo" Target="changesInfos/changesInfo1.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viewProps" Target="viewProps.xml"/><Relationship Id="rId20" Type="http://schemas.openxmlformats.org/officeDocument/2006/relationships/slide" Target="slides/slide6.xml"/><Relationship Id="rId41"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s Ringgaard Kristensen (LRKR - AH)" userId="e69f3770-cf45-4b67-9e91-ef1dd4d39d68" providerId="ADAL" clId="{44603F76-C486-4864-9EAC-042574075EB5}"/>
    <pc:docChg chg="undo redo custSel addSld delSld modSld sldOrd">
      <pc:chgData name="Lars Ringgaard Kristensen (LRKR - AH)" userId="e69f3770-cf45-4b67-9e91-ef1dd4d39d68" providerId="ADAL" clId="{44603F76-C486-4864-9EAC-042574075EB5}" dt="2022-12-22T23:07:52.860" v="6744" actId="14100"/>
      <pc:docMkLst>
        <pc:docMk/>
      </pc:docMkLst>
      <pc:sldChg chg="del ord">
        <pc:chgData name="Lars Ringgaard Kristensen (LRKR - AH)" userId="e69f3770-cf45-4b67-9e91-ef1dd4d39d68" providerId="ADAL" clId="{44603F76-C486-4864-9EAC-042574075EB5}" dt="2022-12-06T13:15:50.589" v="796" actId="47"/>
        <pc:sldMkLst>
          <pc:docMk/>
          <pc:sldMk cId="2760401828" sldId="268"/>
        </pc:sldMkLst>
      </pc:sldChg>
      <pc:sldChg chg="del">
        <pc:chgData name="Lars Ringgaard Kristensen (LRKR - AH)" userId="e69f3770-cf45-4b67-9e91-ef1dd4d39d68" providerId="ADAL" clId="{44603F76-C486-4864-9EAC-042574075EB5}" dt="2022-12-22T13:35:17.269" v="5876" actId="47"/>
        <pc:sldMkLst>
          <pc:docMk/>
          <pc:sldMk cId="530868511" sldId="275"/>
        </pc:sldMkLst>
      </pc:sldChg>
      <pc:sldChg chg="addSp delSp modSp mod">
        <pc:chgData name="Lars Ringgaard Kristensen (LRKR - AH)" userId="e69f3770-cf45-4b67-9e91-ef1dd4d39d68" providerId="ADAL" clId="{44603F76-C486-4864-9EAC-042574075EB5}" dt="2022-12-22T20:03:45.423" v="6742"/>
        <pc:sldMkLst>
          <pc:docMk/>
          <pc:sldMk cId="3134451797" sldId="276"/>
        </pc:sldMkLst>
        <pc:spChg chg="add del mod">
          <ac:chgData name="Lars Ringgaard Kristensen (LRKR - AH)" userId="e69f3770-cf45-4b67-9e91-ef1dd4d39d68" providerId="ADAL" clId="{44603F76-C486-4864-9EAC-042574075EB5}" dt="2022-12-22T20:03:38.393" v="6737"/>
          <ac:spMkLst>
            <pc:docMk/>
            <pc:sldMk cId="3134451797" sldId="276"/>
            <ac:spMk id="2" creationId="{B9E0A510-64B8-6AC6-0E36-E8DE4CEBDD4C}"/>
          </ac:spMkLst>
        </pc:spChg>
        <pc:spChg chg="add del mod">
          <ac:chgData name="Lars Ringgaard Kristensen (LRKR - AH)" userId="e69f3770-cf45-4b67-9e91-ef1dd4d39d68" providerId="ADAL" clId="{44603F76-C486-4864-9EAC-042574075EB5}" dt="2022-12-22T20:03:38.393" v="6737"/>
          <ac:spMkLst>
            <pc:docMk/>
            <pc:sldMk cId="3134451797" sldId="276"/>
            <ac:spMk id="3" creationId="{7D345993-CE21-082D-3E56-D35AB4FF765D}"/>
          </ac:spMkLst>
        </pc:spChg>
        <pc:spChg chg="add del mod">
          <ac:chgData name="Lars Ringgaard Kristensen (LRKR - AH)" userId="e69f3770-cf45-4b67-9e91-ef1dd4d39d68" providerId="ADAL" clId="{44603F76-C486-4864-9EAC-042574075EB5}" dt="2022-12-22T20:03:38.393" v="6737"/>
          <ac:spMkLst>
            <pc:docMk/>
            <pc:sldMk cId="3134451797" sldId="276"/>
            <ac:spMk id="4" creationId="{0966B71A-BE6E-86F7-AE82-3EB3D1F4151A}"/>
          </ac:spMkLst>
        </pc:spChg>
        <pc:spChg chg="add del mod">
          <ac:chgData name="Lars Ringgaard Kristensen (LRKR - AH)" userId="e69f3770-cf45-4b67-9e91-ef1dd4d39d68" providerId="ADAL" clId="{44603F76-C486-4864-9EAC-042574075EB5}" dt="2022-12-22T20:03:38.393" v="6737"/>
          <ac:spMkLst>
            <pc:docMk/>
            <pc:sldMk cId="3134451797" sldId="276"/>
            <ac:spMk id="5" creationId="{088B43C1-BE2D-7F93-1543-774BE2A221E2}"/>
          </ac:spMkLst>
        </pc:spChg>
        <pc:spChg chg="add mod">
          <ac:chgData name="Lars Ringgaard Kristensen (LRKR - AH)" userId="e69f3770-cf45-4b67-9e91-ef1dd4d39d68" providerId="ADAL" clId="{44603F76-C486-4864-9EAC-042574075EB5}" dt="2022-12-22T20:03:45.423" v="6742"/>
          <ac:spMkLst>
            <pc:docMk/>
            <pc:sldMk cId="3134451797" sldId="276"/>
            <ac:spMk id="6" creationId="{1BA6FE68-BE2A-5288-26AA-78C38B0623C3}"/>
          </ac:spMkLst>
        </pc:spChg>
        <pc:spChg chg="add mod">
          <ac:chgData name="Lars Ringgaard Kristensen (LRKR - AH)" userId="e69f3770-cf45-4b67-9e91-ef1dd4d39d68" providerId="ADAL" clId="{44603F76-C486-4864-9EAC-042574075EB5}" dt="2022-12-22T20:03:45.423" v="6742"/>
          <ac:spMkLst>
            <pc:docMk/>
            <pc:sldMk cId="3134451797" sldId="276"/>
            <ac:spMk id="7" creationId="{A96B58E0-022E-BE50-99E9-0A9697F48BE5}"/>
          </ac:spMkLst>
        </pc:spChg>
        <pc:spChg chg="add mod">
          <ac:chgData name="Lars Ringgaard Kristensen (LRKR - AH)" userId="e69f3770-cf45-4b67-9e91-ef1dd4d39d68" providerId="ADAL" clId="{44603F76-C486-4864-9EAC-042574075EB5}" dt="2022-12-22T20:03:45.423" v="6742"/>
          <ac:spMkLst>
            <pc:docMk/>
            <pc:sldMk cId="3134451797" sldId="276"/>
            <ac:spMk id="8" creationId="{1547F087-D58E-A497-547B-81AD47673BBE}"/>
          </ac:spMkLst>
        </pc:spChg>
        <pc:spChg chg="add mod">
          <ac:chgData name="Lars Ringgaard Kristensen (LRKR - AH)" userId="e69f3770-cf45-4b67-9e91-ef1dd4d39d68" providerId="ADAL" clId="{44603F76-C486-4864-9EAC-042574075EB5}" dt="2022-12-22T20:03:45.423" v="6742"/>
          <ac:spMkLst>
            <pc:docMk/>
            <pc:sldMk cId="3134451797" sldId="276"/>
            <ac:spMk id="9" creationId="{771DB401-A377-702F-C9EE-9F3D41A76A87}"/>
          </ac:spMkLst>
        </pc:spChg>
        <pc:spChg chg="del mod">
          <ac:chgData name="Lars Ringgaard Kristensen (LRKR - AH)" userId="e69f3770-cf45-4b67-9e91-ef1dd4d39d68" providerId="ADAL" clId="{44603F76-C486-4864-9EAC-042574075EB5}" dt="2022-12-22T20:03:40.710" v="6738" actId="478"/>
          <ac:spMkLst>
            <pc:docMk/>
            <pc:sldMk cId="3134451797" sldId="276"/>
            <ac:spMk id="16" creationId="{ED86E724-3288-434C-B43F-43F373EAB77F}"/>
          </ac:spMkLst>
        </pc:spChg>
        <pc:spChg chg="del mod">
          <ac:chgData name="Lars Ringgaard Kristensen (LRKR - AH)" userId="e69f3770-cf45-4b67-9e91-ef1dd4d39d68" providerId="ADAL" clId="{44603F76-C486-4864-9EAC-042574075EB5}" dt="2022-12-22T20:03:42.121" v="6739" actId="478"/>
          <ac:spMkLst>
            <pc:docMk/>
            <pc:sldMk cId="3134451797" sldId="276"/>
            <ac:spMk id="23" creationId="{8403023C-61C3-4BC3-A136-65ACC0BE34D4}"/>
          </ac:spMkLst>
        </pc:spChg>
        <pc:spChg chg="del mod">
          <ac:chgData name="Lars Ringgaard Kristensen (LRKR - AH)" userId="e69f3770-cf45-4b67-9e91-ef1dd4d39d68" providerId="ADAL" clId="{44603F76-C486-4864-9EAC-042574075EB5}" dt="2022-12-22T20:03:44.443" v="6741" actId="478"/>
          <ac:spMkLst>
            <pc:docMk/>
            <pc:sldMk cId="3134451797" sldId="276"/>
            <ac:spMk id="25" creationId="{15A892E0-6DDF-44C6-86FF-D7CF39FE1E1A}"/>
          </ac:spMkLst>
        </pc:spChg>
        <pc:spChg chg="del mod">
          <ac:chgData name="Lars Ringgaard Kristensen (LRKR - AH)" userId="e69f3770-cf45-4b67-9e91-ef1dd4d39d68" providerId="ADAL" clId="{44603F76-C486-4864-9EAC-042574075EB5}" dt="2022-12-22T20:03:43.407" v="6740" actId="478"/>
          <ac:spMkLst>
            <pc:docMk/>
            <pc:sldMk cId="3134451797" sldId="276"/>
            <ac:spMk id="26" creationId="{539A8143-756E-4179-9F3D-E6D63F48F350}"/>
          </ac:spMkLst>
        </pc:spChg>
      </pc:sldChg>
      <pc:sldChg chg="delSp modSp mod">
        <pc:chgData name="Lars Ringgaard Kristensen (LRKR - AH)" userId="e69f3770-cf45-4b67-9e91-ef1dd4d39d68" providerId="ADAL" clId="{44603F76-C486-4864-9EAC-042574075EB5}" dt="2022-12-22T23:07:52.860" v="6744" actId="14100"/>
        <pc:sldMkLst>
          <pc:docMk/>
          <pc:sldMk cId="1653442789" sldId="277"/>
        </pc:sldMkLst>
        <pc:spChg chg="mod">
          <ac:chgData name="Lars Ringgaard Kristensen (LRKR - AH)" userId="e69f3770-cf45-4b67-9e91-ef1dd4d39d68" providerId="ADAL" clId="{44603F76-C486-4864-9EAC-042574075EB5}" dt="2022-12-22T13:13:52.445" v="5745"/>
          <ac:spMkLst>
            <pc:docMk/>
            <pc:sldMk cId="1653442789" sldId="277"/>
            <ac:spMk id="10" creationId="{F481D093-E164-42FC-A6F3-BF34D5C28839}"/>
          </ac:spMkLst>
        </pc:spChg>
        <pc:spChg chg="mod">
          <ac:chgData name="Lars Ringgaard Kristensen (LRKR - AH)" userId="e69f3770-cf45-4b67-9e91-ef1dd4d39d68" providerId="ADAL" clId="{44603F76-C486-4864-9EAC-042574075EB5}" dt="2022-12-22T13:16:59.345" v="5750"/>
          <ac:spMkLst>
            <pc:docMk/>
            <pc:sldMk cId="1653442789" sldId="277"/>
            <ac:spMk id="11" creationId="{D56D6BA5-8719-4F5C-8A2F-7104FD5FF1D2}"/>
          </ac:spMkLst>
        </pc:spChg>
        <pc:spChg chg="del">
          <ac:chgData name="Lars Ringgaard Kristensen (LRKR - AH)" userId="e69f3770-cf45-4b67-9e91-ef1dd4d39d68" providerId="ADAL" clId="{44603F76-C486-4864-9EAC-042574075EB5}" dt="2022-12-22T13:33:52.987" v="5863" actId="478"/>
          <ac:spMkLst>
            <pc:docMk/>
            <pc:sldMk cId="1653442789" sldId="277"/>
            <ac:spMk id="12" creationId="{CC266366-E2F2-42A5-BFE5-AC4983F88776}"/>
          </ac:spMkLst>
        </pc:spChg>
        <pc:spChg chg="mod">
          <ac:chgData name="Lars Ringgaard Kristensen (LRKR - AH)" userId="e69f3770-cf45-4b67-9e91-ef1dd4d39d68" providerId="ADAL" clId="{44603F76-C486-4864-9EAC-042574075EB5}" dt="2022-12-22T23:07:52.860" v="6744" actId="14100"/>
          <ac:spMkLst>
            <pc:docMk/>
            <pc:sldMk cId="1653442789" sldId="277"/>
            <ac:spMk id="14" creationId="{098461E4-174A-425F-8D4E-6C2A1435684E}"/>
          </ac:spMkLst>
        </pc:spChg>
        <pc:spChg chg="del">
          <ac:chgData name="Lars Ringgaard Kristensen (LRKR - AH)" userId="e69f3770-cf45-4b67-9e91-ef1dd4d39d68" providerId="ADAL" clId="{44603F76-C486-4864-9EAC-042574075EB5}" dt="2022-12-22T13:34:01.169" v="5867" actId="478"/>
          <ac:spMkLst>
            <pc:docMk/>
            <pc:sldMk cId="1653442789" sldId="277"/>
            <ac:spMk id="18" creationId="{FDDA74B3-6893-4E01-8F9D-B9A10FE39D7D}"/>
          </ac:spMkLst>
        </pc:spChg>
        <pc:spChg chg="del">
          <ac:chgData name="Lars Ringgaard Kristensen (LRKR - AH)" userId="e69f3770-cf45-4b67-9e91-ef1dd4d39d68" providerId="ADAL" clId="{44603F76-C486-4864-9EAC-042574075EB5}" dt="2022-12-22T13:33:58.567" v="5865" actId="478"/>
          <ac:spMkLst>
            <pc:docMk/>
            <pc:sldMk cId="1653442789" sldId="277"/>
            <ac:spMk id="19" creationId="{8510FC69-D8DD-447A-8283-34F338F11634}"/>
          </ac:spMkLst>
        </pc:spChg>
        <pc:spChg chg="del">
          <ac:chgData name="Lars Ringgaard Kristensen (LRKR - AH)" userId="e69f3770-cf45-4b67-9e91-ef1dd4d39d68" providerId="ADAL" clId="{44603F76-C486-4864-9EAC-042574075EB5}" dt="2022-12-22T13:33:59.807" v="5866" actId="478"/>
          <ac:spMkLst>
            <pc:docMk/>
            <pc:sldMk cId="1653442789" sldId="277"/>
            <ac:spMk id="20" creationId="{878B0F36-B7B8-44E4-968B-1F1B4B1638B0}"/>
          </ac:spMkLst>
        </pc:spChg>
        <pc:spChg chg="del">
          <ac:chgData name="Lars Ringgaard Kristensen (LRKR - AH)" userId="e69f3770-cf45-4b67-9e91-ef1dd4d39d68" providerId="ADAL" clId="{44603F76-C486-4864-9EAC-042574075EB5}" dt="2022-12-22T13:34:02.737" v="5868" actId="478"/>
          <ac:spMkLst>
            <pc:docMk/>
            <pc:sldMk cId="1653442789" sldId="277"/>
            <ac:spMk id="21" creationId="{9435678F-2B13-459B-8FC0-DF4C57292EA0}"/>
          </ac:spMkLst>
        </pc:spChg>
        <pc:spChg chg="del">
          <ac:chgData name="Lars Ringgaard Kristensen (LRKR - AH)" userId="e69f3770-cf45-4b67-9e91-ef1dd4d39d68" providerId="ADAL" clId="{44603F76-C486-4864-9EAC-042574075EB5}" dt="2022-12-22T13:33:56.507" v="5864" actId="478"/>
          <ac:spMkLst>
            <pc:docMk/>
            <pc:sldMk cId="1653442789" sldId="277"/>
            <ac:spMk id="23" creationId="{8403023C-61C3-4BC3-A136-65ACC0BE34D4}"/>
          </ac:spMkLst>
        </pc:spChg>
        <pc:spChg chg="mod">
          <ac:chgData name="Lars Ringgaard Kristensen (LRKR - AH)" userId="e69f3770-cf45-4b67-9e91-ef1dd4d39d68" providerId="ADAL" clId="{44603F76-C486-4864-9EAC-042574075EB5}" dt="2022-12-22T13:33:50.815" v="5862" actId="6549"/>
          <ac:spMkLst>
            <pc:docMk/>
            <pc:sldMk cId="1653442789" sldId="277"/>
            <ac:spMk id="65" creationId="{5F65FC6E-73C1-4548-AC0F-AE722E34C959}"/>
          </ac:spMkLst>
        </pc:spChg>
      </pc:sldChg>
      <pc:sldChg chg="addSp modSp mod">
        <pc:chgData name="Lars Ringgaard Kristensen (LRKR - AH)" userId="e69f3770-cf45-4b67-9e91-ef1dd4d39d68" providerId="ADAL" clId="{44603F76-C486-4864-9EAC-042574075EB5}" dt="2022-12-22T13:12:21.464" v="5742" actId="1076"/>
        <pc:sldMkLst>
          <pc:docMk/>
          <pc:sldMk cId="919464586" sldId="279"/>
        </pc:sldMkLst>
        <pc:spChg chg="mod">
          <ac:chgData name="Lars Ringgaard Kristensen (LRKR - AH)" userId="e69f3770-cf45-4b67-9e91-ef1dd4d39d68" providerId="ADAL" clId="{44603F76-C486-4864-9EAC-042574075EB5}" dt="2022-12-06T13:19:34.415" v="804" actId="20577"/>
          <ac:spMkLst>
            <pc:docMk/>
            <pc:sldMk cId="919464586" sldId="279"/>
            <ac:spMk id="16" creationId="{A9B4BD22-AF40-4574-BB02-C00B471C806C}"/>
          </ac:spMkLst>
        </pc:spChg>
        <pc:picChg chg="add mod">
          <ac:chgData name="Lars Ringgaard Kristensen (LRKR - AH)" userId="e69f3770-cf45-4b67-9e91-ef1dd4d39d68" providerId="ADAL" clId="{44603F76-C486-4864-9EAC-042574075EB5}" dt="2022-12-22T13:12:21.464" v="5742" actId="1076"/>
          <ac:picMkLst>
            <pc:docMk/>
            <pc:sldMk cId="919464586" sldId="279"/>
            <ac:picMk id="1026" creationId="{D9BBE4D2-A467-92CD-905F-12C9EA7A200C}"/>
          </ac:picMkLst>
        </pc:picChg>
      </pc:sldChg>
      <pc:sldChg chg="modSp mod">
        <pc:chgData name="Lars Ringgaard Kristensen (LRKR - AH)" userId="e69f3770-cf45-4b67-9e91-ef1dd4d39d68" providerId="ADAL" clId="{44603F76-C486-4864-9EAC-042574075EB5}" dt="2022-12-08T11:48:33.163" v="5372" actId="14100"/>
        <pc:sldMkLst>
          <pc:docMk/>
          <pc:sldMk cId="2342328672" sldId="281"/>
        </pc:sldMkLst>
        <pc:spChg chg="mod">
          <ac:chgData name="Lars Ringgaard Kristensen (LRKR - AH)" userId="e69f3770-cf45-4b67-9e91-ef1dd4d39d68" providerId="ADAL" clId="{44603F76-C486-4864-9EAC-042574075EB5}" dt="2022-12-08T11:48:33.163" v="5372" actId="14100"/>
          <ac:spMkLst>
            <pc:docMk/>
            <pc:sldMk cId="2342328672" sldId="281"/>
            <ac:spMk id="9" creationId="{E67834CF-0CDD-477F-8490-ED932D0F7E02}"/>
          </ac:spMkLst>
        </pc:spChg>
      </pc:sldChg>
      <pc:sldChg chg="modSp mod">
        <pc:chgData name="Lars Ringgaard Kristensen (LRKR - AH)" userId="e69f3770-cf45-4b67-9e91-ef1dd4d39d68" providerId="ADAL" clId="{44603F76-C486-4864-9EAC-042574075EB5}" dt="2022-12-06T13:16:19.853" v="797" actId="6549"/>
        <pc:sldMkLst>
          <pc:docMk/>
          <pc:sldMk cId="2703397041" sldId="287"/>
        </pc:sldMkLst>
        <pc:spChg chg="mod">
          <ac:chgData name="Lars Ringgaard Kristensen (LRKR - AH)" userId="e69f3770-cf45-4b67-9e91-ef1dd4d39d68" providerId="ADAL" clId="{44603F76-C486-4864-9EAC-042574075EB5}" dt="2022-12-06T12:26:37.019" v="197"/>
          <ac:spMkLst>
            <pc:docMk/>
            <pc:sldMk cId="2703397041" sldId="287"/>
            <ac:spMk id="11" creationId="{3B2CC8E6-B165-42E5-9082-267951626773}"/>
          </ac:spMkLst>
        </pc:spChg>
        <pc:spChg chg="mod">
          <ac:chgData name="Lars Ringgaard Kristensen (LRKR - AH)" userId="e69f3770-cf45-4b67-9e91-ef1dd4d39d68" providerId="ADAL" clId="{44603F76-C486-4864-9EAC-042574075EB5}" dt="2022-12-06T12:19:41.393" v="152" actId="14100"/>
          <ac:spMkLst>
            <pc:docMk/>
            <pc:sldMk cId="2703397041" sldId="287"/>
            <ac:spMk id="16" creationId="{A9B4BD22-AF40-4574-BB02-C00B471C806C}"/>
          </ac:spMkLst>
        </pc:spChg>
        <pc:spChg chg="mod">
          <ac:chgData name="Lars Ringgaard Kristensen (LRKR - AH)" userId="e69f3770-cf45-4b67-9e91-ef1dd4d39d68" providerId="ADAL" clId="{44603F76-C486-4864-9EAC-042574075EB5}" dt="2022-12-06T12:25:04.753" v="184" actId="20577"/>
          <ac:spMkLst>
            <pc:docMk/>
            <pc:sldMk cId="2703397041" sldId="287"/>
            <ac:spMk id="18" creationId="{E8E1BFC8-7DF0-41DD-824B-536709259EA1}"/>
          </ac:spMkLst>
        </pc:spChg>
        <pc:spChg chg="mod">
          <ac:chgData name="Lars Ringgaard Kristensen (LRKR - AH)" userId="e69f3770-cf45-4b67-9e91-ef1dd4d39d68" providerId="ADAL" clId="{44603F76-C486-4864-9EAC-042574075EB5}" dt="2022-12-06T13:16:19.853" v="797" actId="6549"/>
          <ac:spMkLst>
            <pc:docMk/>
            <pc:sldMk cId="2703397041" sldId="287"/>
            <ac:spMk id="19" creationId="{C86201A4-C346-4973-B8CC-6F2C1CD5AE05}"/>
          </ac:spMkLst>
        </pc:spChg>
        <pc:spChg chg="mod">
          <ac:chgData name="Lars Ringgaard Kristensen (LRKR - AH)" userId="e69f3770-cf45-4b67-9e91-ef1dd4d39d68" providerId="ADAL" clId="{44603F76-C486-4864-9EAC-042574075EB5}" dt="2022-12-06T12:20:06.257" v="154" actId="255"/>
          <ac:spMkLst>
            <pc:docMk/>
            <pc:sldMk cId="2703397041" sldId="287"/>
            <ac:spMk id="20" creationId="{B94B6FCD-6BDE-48EB-89FB-9A0CC4616498}"/>
          </ac:spMkLst>
        </pc:spChg>
        <pc:spChg chg="mod">
          <ac:chgData name="Lars Ringgaard Kristensen (LRKR - AH)" userId="e69f3770-cf45-4b67-9e91-ef1dd4d39d68" providerId="ADAL" clId="{44603F76-C486-4864-9EAC-042574075EB5}" dt="2022-12-06T12:20:38.097" v="155"/>
          <ac:spMkLst>
            <pc:docMk/>
            <pc:sldMk cId="2703397041" sldId="287"/>
            <ac:spMk id="21" creationId="{3969FA6D-5D7F-4562-BBE9-A67D7D1A11E7}"/>
          </ac:spMkLst>
        </pc:spChg>
      </pc:sldChg>
      <pc:sldChg chg="modSp mod">
        <pc:chgData name="Lars Ringgaard Kristensen (LRKR - AH)" userId="e69f3770-cf45-4b67-9e91-ef1dd4d39d68" providerId="ADAL" clId="{44603F76-C486-4864-9EAC-042574075EB5}" dt="2022-12-06T12:12:15.605" v="148" actId="6549"/>
        <pc:sldMkLst>
          <pc:docMk/>
          <pc:sldMk cId="3350568489" sldId="289"/>
        </pc:sldMkLst>
        <pc:spChg chg="mod">
          <ac:chgData name="Lars Ringgaard Kristensen (LRKR - AH)" userId="e69f3770-cf45-4b67-9e91-ef1dd4d39d68" providerId="ADAL" clId="{44603F76-C486-4864-9EAC-042574075EB5}" dt="2022-12-06T12:12:07.545" v="147" actId="20577"/>
          <ac:spMkLst>
            <pc:docMk/>
            <pc:sldMk cId="3350568489" sldId="289"/>
            <ac:spMk id="22" creationId="{2684FE20-494A-4234-92BC-80D6F9C81166}"/>
          </ac:spMkLst>
        </pc:spChg>
        <pc:spChg chg="mod">
          <ac:chgData name="Lars Ringgaard Kristensen (LRKR - AH)" userId="e69f3770-cf45-4b67-9e91-ef1dd4d39d68" providerId="ADAL" clId="{44603F76-C486-4864-9EAC-042574075EB5}" dt="2022-12-06T12:12:15.605" v="148" actId="6549"/>
          <ac:spMkLst>
            <pc:docMk/>
            <pc:sldMk cId="3350568489" sldId="289"/>
            <ac:spMk id="24" creationId="{98AD8A48-F95F-4FC4-8EC5-3276C3FA5CDD}"/>
          </ac:spMkLst>
        </pc:spChg>
      </pc:sldChg>
      <pc:sldChg chg="del">
        <pc:chgData name="Lars Ringgaard Kristensen (LRKR - AH)" userId="e69f3770-cf45-4b67-9e91-ef1dd4d39d68" providerId="ADAL" clId="{44603F76-C486-4864-9EAC-042574075EB5}" dt="2022-12-22T19:46:57.883" v="6604" actId="47"/>
        <pc:sldMkLst>
          <pc:docMk/>
          <pc:sldMk cId="1515553712" sldId="290"/>
        </pc:sldMkLst>
      </pc:sldChg>
      <pc:sldChg chg="modSp mod">
        <pc:chgData name="Lars Ringgaard Kristensen (LRKR - AH)" userId="e69f3770-cf45-4b67-9e91-ef1dd4d39d68" providerId="ADAL" clId="{44603F76-C486-4864-9EAC-042574075EB5}" dt="2022-12-06T13:25:37.738" v="1004"/>
        <pc:sldMkLst>
          <pc:docMk/>
          <pc:sldMk cId="1515553712" sldId="291"/>
        </pc:sldMkLst>
        <pc:spChg chg="mod">
          <ac:chgData name="Lars Ringgaard Kristensen (LRKR - AH)" userId="e69f3770-cf45-4b67-9e91-ef1dd4d39d68" providerId="ADAL" clId="{44603F76-C486-4864-9EAC-042574075EB5}" dt="2022-12-06T13:21:40.816" v="886" actId="20577"/>
          <ac:spMkLst>
            <pc:docMk/>
            <pc:sldMk cId="1515553712" sldId="291"/>
            <ac:spMk id="18" creationId="{CEC95C44-CF70-46D7-A306-29B9C9581E28}"/>
          </ac:spMkLst>
        </pc:spChg>
        <pc:spChg chg="mod">
          <ac:chgData name="Lars Ringgaard Kristensen (LRKR - AH)" userId="e69f3770-cf45-4b67-9e91-ef1dd4d39d68" providerId="ADAL" clId="{44603F76-C486-4864-9EAC-042574075EB5}" dt="2022-12-06T13:25:37.738" v="1004"/>
          <ac:spMkLst>
            <pc:docMk/>
            <pc:sldMk cId="1515553712" sldId="291"/>
            <ac:spMk id="20" creationId="{7A122277-F1EE-44AF-B366-58D8A03483E3}"/>
          </ac:spMkLst>
        </pc:spChg>
        <pc:spChg chg="mod">
          <ac:chgData name="Lars Ringgaard Kristensen (LRKR - AH)" userId="e69f3770-cf45-4b67-9e91-ef1dd4d39d68" providerId="ADAL" clId="{44603F76-C486-4864-9EAC-042574075EB5}" dt="2022-12-06T13:23:11.857" v="910" actId="20577"/>
          <ac:spMkLst>
            <pc:docMk/>
            <pc:sldMk cId="1515553712" sldId="291"/>
            <ac:spMk id="53" creationId="{CEC95C44-CF70-46D7-A306-29B9C9581E28}"/>
          </ac:spMkLst>
        </pc:spChg>
        <pc:spChg chg="mod">
          <ac:chgData name="Lars Ringgaard Kristensen (LRKR - AH)" userId="e69f3770-cf45-4b67-9e91-ef1dd4d39d68" providerId="ADAL" clId="{44603F76-C486-4864-9EAC-042574075EB5}" dt="2022-12-06T13:24:24.738" v="927" actId="20577"/>
          <ac:spMkLst>
            <pc:docMk/>
            <pc:sldMk cId="1515553712" sldId="291"/>
            <ac:spMk id="54" creationId="{CEC95C44-CF70-46D7-A306-29B9C9581E28}"/>
          </ac:spMkLst>
        </pc:spChg>
        <pc:spChg chg="mod">
          <ac:chgData name="Lars Ringgaard Kristensen (LRKR - AH)" userId="e69f3770-cf45-4b67-9e91-ef1dd4d39d68" providerId="ADAL" clId="{44603F76-C486-4864-9EAC-042574075EB5}" dt="2022-12-06T13:25:19.488" v="1003" actId="20577"/>
          <ac:spMkLst>
            <pc:docMk/>
            <pc:sldMk cId="1515553712" sldId="291"/>
            <ac:spMk id="56" creationId="{CEC95C44-CF70-46D7-A306-29B9C9581E28}"/>
          </ac:spMkLst>
        </pc:spChg>
      </pc:sldChg>
      <pc:sldChg chg="modSp mod ord">
        <pc:chgData name="Lars Ringgaard Kristensen (LRKR - AH)" userId="e69f3770-cf45-4b67-9e91-ef1dd4d39d68" providerId="ADAL" clId="{44603F76-C486-4864-9EAC-042574075EB5}" dt="2022-12-06T13:58:45.906" v="1992"/>
        <pc:sldMkLst>
          <pc:docMk/>
          <pc:sldMk cId="1515553712" sldId="292"/>
        </pc:sldMkLst>
        <pc:spChg chg="mod">
          <ac:chgData name="Lars Ringgaard Kristensen (LRKR - AH)" userId="e69f3770-cf45-4b67-9e91-ef1dd4d39d68" providerId="ADAL" clId="{44603F76-C486-4864-9EAC-042574075EB5}" dt="2022-12-06T13:58:45.906" v="1992"/>
          <ac:spMkLst>
            <pc:docMk/>
            <pc:sldMk cId="1515553712" sldId="292"/>
            <ac:spMk id="7" creationId="{339E396A-D64E-4504-8899-469321377C92}"/>
          </ac:spMkLst>
        </pc:spChg>
        <pc:spChg chg="mod">
          <ac:chgData name="Lars Ringgaard Kristensen (LRKR - AH)" userId="e69f3770-cf45-4b67-9e91-ef1dd4d39d68" providerId="ADAL" clId="{44603F76-C486-4864-9EAC-042574075EB5}" dt="2022-12-06T13:44:43.544" v="1991" actId="20577"/>
          <ac:spMkLst>
            <pc:docMk/>
            <pc:sldMk cId="1515553712" sldId="292"/>
            <ac:spMk id="26" creationId="{2F17DC47-0BEE-4ED4-BA6B-A229EF47F4E7}"/>
          </ac:spMkLst>
        </pc:spChg>
      </pc:sldChg>
      <pc:sldChg chg="del">
        <pc:chgData name="Lars Ringgaard Kristensen (LRKR - AH)" userId="e69f3770-cf45-4b67-9e91-ef1dd4d39d68" providerId="ADAL" clId="{44603F76-C486-4864-9EAC-042574075EB5}" dt="2022-12-22T19:47:01.760" v="6605" actId="47"/>
        <pc:sldMkLst>
          <pc:docMk/>
          <pc:sldMk cId="1515553712" sldId="293"/>
        </pc:sldMkLst>
      </pc:sldChg>
      <pc:sldChg chg="modSp mod">
        <pc:chgData name="Lars Ringgaard Kristensen (LRKR - AH)" userId="e69f3770-cf45-4b67-9e91-ef1dd4d39d68" providerId="ADAL" clId="{44603F76-C486-4864-9EAC-042574075EB5}" dt="2022-12-22T19:55:57.586" v="6643" actId="20577"/>
        <pc:sldMkLst>
          <pc:docMk/>
          <pc:sldMk cId="1515553712" sldId="294"/>
        </pc:sldMkLst>
        <pc:spChg chg="mod">
          <ac:chgData name="Lars Ringgaard Kristensen (LRKR - AH)" userId="e69f3770-cf45-4b67-9e91-ef1dd4d39d68" providerId="ADAL" clId="{44603F76-C486-4864-9EAC-042574075EB5}" dt="2022-12-22T19:55:57.586" v="6643" actId="20577"/>
          <ac:spMkLst>
            <pc:docMk/>
            <pc:sldMk cId="1515553712" sldId="294"/>
            <ac:spMk id="26" creationId="{2F17DC47-0BEE-4ED4-BA6B-A229EF47F4E7}"/>
          </ac:spMkLst>
        </pc:spChg>
      </pc:sldChg>
      <pc:sldChg chg="modSp mod">
        <pc:chgData name="Lars Ringgaard Kristensen (LRKR - AH)" userId="e69f3770-cf45-4b67-9e91-ef1dd4d39d68" providerId="ADAL" clId="{44603F76-C486-4864-9EAC-042574075EB5}" dt="2022-12-22T19:57:22.530" v="6651" actId="108"/>
        <pc:sldMkLst>
          <pc:docMk/>
          <pc:sldMk cId="1515553712" sldId="295"/>
        </pc:sldMkLst>
        <pc:spChg chg="mod">
          <ac:chgData name="Lars Ringgaard Kristensen (LRKR - AH)" userId="e69f3770-cf45-4b67-9e91-ef1dd4d39d68" providerId="ADAL" clId="{44603F76-C486-4864-9EAC-042574075EB5}" dt="2022-12-22T19:57:22.530" v="6651" actId="108"/>
          <ac:spMkLst>
            <pc:docMk/>
            <pc:sldMk cId="1515553712" sldId="295"/>
            <ac:spMk id="26" creationId="{2F17DC47-0BEE-4ED4-BA6B-A229EF47F4E7}"/>
          </ac:spMkLst>
        </pc:spChg>
      </pc:sldChg>
      <pc:sldChg chg="addSp delSp modSp mod">
        <pc:chgData name="Lars Ringgaard Kristensen (LRKR - AH)" userId="e69f3770-cf45-4b67-9e91-ef1dd4d39d68" providerId="ADAL" clId="{44603F76-C486-4864-9EAC-042574075EB5}" dt="2022-12-22T19:56:34.317" v="6645" actId="13926"/>
        <pc:sldMkLst>
          <pc:docMk/>
          <pc:sldMk cId="1515553712" sldId="296"/>
        </pc:sldMkLst>
        <pc:spChg chg="add mod">
          <ac:chgData name="Lars Ringgaard Kristensen (LRKR - AH)" userId="e69f3770-cf45-4b67-9e91-ef1dd4d39d68" providerId="ADAL" clId="{44603F76-C486-4864-9EAC-042574075EB5}" dt="2022-12-22T19:56:34.317" v="6645" actId="13926"/>
          <ac:spMkLst>
            <pc:docMk/>
            <pc:sldMk cId="1515553712" sldId="296"/>
            <ac:spMk id="2" creationId="{81DC6E5E-D3C9-EA68-DACB-BE59763B2244}"/>
          </ac:spMkLst>
        </pc:spChg>
        <pc:spChg chg="del">
          <ac:chgData name="Lars Ringgaard Kristensen (LRKR - AH)" userId="e69f3770-cf45-4b67-9e91-ef1dd4d39d68" providerId="ADAL" clId="{44603F76-C486-4864-9EAC-042574075EB5}" dt="2022-12-22T19:51:29.461" v="6620" actId="478"/>
          <ac:spMkLst>
            <pc:docMk/>
            <pc:sldMk cId="1515553712" sldId="296"/>
            <ac:spMk id="26" creationId="{2F17DC47-0BEE-4ED4-BA6B-A229EF47F4E7}"/>
          </ac:spMkLst>
        </pc:spChg>
      </pc:sldChg>
      <pc:sldChg chg="modSp mod">
        <pc:chgData name="Lars Ringgaard Kristensen (LRKR - AH)" userId="e69f3770-cf45-4b67-9e91-ef1dd4d39d68" providerId="ADAL" clId="{44603F76-C486-4864-9EAC-042574075EB5}" dt="2022-12-22T19:59:36.375" v="6658" actId="13926"/>
        <pc:sldMkLst>
          <pc:docMk/>
          <pc:sldMk cId="1515553712" sldId="297"/>
        </pc:sldMkLst>
        <pc:spChg chg="mod">
          <ac:chgData name="Lars Ringgaard Kristensen (LRKR - AH)" userId="e69f3770-cf45-4b67-9e91-ef1dd4d39d68" providerId="ADAL" clId="{44603F76-C486-4864-9EAC-042574075EB5}" dt="2022-12-22T19:59:36.375" v="6658" actId="13926"/>
          <ac:spMkLst>
            <pc:docMk/>
            <pc:sldMk cId="1515553712" sldId="297"/>
            <ac:spMk id="26" creationId="{2F17DC47-0BEE-4ED4-BA6B-A229EF47F4E7}"/>
          </ac:spMkLst>
        </pc:spChg>
      </pc:sldChg>
      <pc:sldChg chg="modSp mod">
        <pc:chgData name="Lars Ringgaard Kristensen (LRKR - AH)" userId="e69f3770-cf45-4b67-9e91-ef1dd4d39d68" providerId="ADAL" clId="{44603F76-C486-4864-9EAC-042574075EB5}" dt="2022-12-22T20:03:26.455" v="6735" actId="20577"/>
        <pc:sldMkLst>
          <pc:docMk/>
          <pc:sldMk cId="3134451797" sldId="298"/>
        </pc:sldMkLst>
        <pc:spChg chg="mod">
          <ac:chgData name="Lars Ringgaard Kristensen (LRKR - AH)" userId="e69f3770-cf45-4b67-9e91-ef1dd4d39d68" providerId="ADAL" clId="{44603F76-C486-4864-9EAC-042574075EB5}" dt="2022-12-22T20:02:08.504" v="6683" actId="20577"/>
          <ac:spMkLst>
            <pc:docMk/>
            <pc:sldMk cId="3134451797" sldId="298"/>
            <ac:spMk id="16" creationId="{ED86E724-3288-434C-B43F-43F373EAB77F}"/>
          </ac:spMkLst>
        </pc:spChg>
        <pc:spChg chg="mod">
          <ac:chgData name="Lars Ringgaard Kristensen (LRKR - AH)" userId="e69f3770-cf45-4b67-9e91-ef1dd4d39d68" providerId="ADAL" clId="{44603F76-C486-4864-9EAC-042574075EB5}" dt="2022-12-22T20:02:32.333" v="6715" actId="20577"/>
          <ac:spMkLst>
            <pc:docMk/>
            <pc:sldMk cId="3134451797" sldId="298"/>
            <ac:spMk id="23" creationId="{8403023C-61C3-4BC3-A136-65ACC0BE34D4}"/>
          </ac:spMkLst>
        </pc:spChg>
        <pc:spChg chg="mod">
          <ac:chgData name="Lars Ringgaard Kristensen (LRKR - AH)" userId="e69f3770-cf45-4b67-9e91-ef1dd4d39d68" providerId="ADAL" clId="{44603F76-C486-4864-9EAC-042574075EB5}" dt="2022-12-22T20:02:55.846" v="6718"/>
          <ac:spMkLst>
            <pc:docMk/>
            <pc:sldMk cId="3134451797" sldId="298"/>
            <ac:spMk id="25" creationId="{15A892E0-6DDF-44C6-86FF-D7CF39FE1E1A}"/>
          </ac:spMkLst>
        </pc:spChg>
        <pc:spChg chg="mod">
          <ac:chgData name="Lars Ringgaard Kristensen (LRKR - AH)" userId="e69f3770-cf45-4b67-9e91-ef1dd4d39d68" providerId="ADAL" clId="{44603F76-C486-4864-9EAC-042574075EB5}" dt="2022-12-22T20:03:26.455" v="6735" actId="20577"/>
          <ac:spMkLst>
            <pc:docMk/>
            <pc:sldMk cId="3134451797" sldId="298"/>
            <ac:spMk id="26" creationId="{539A8143-756E-4179-9F3D-E6D63F48F350}"/>
          </ac:spMkLst>
        </pc:spChg>
      </pc:sldChg>
      <pc:sldChg chg="del">
        <pc:chgData name="Lars Ringgaard Kristensen (LRKR - AH)" userId="e69f3770-cf45-4b67-9e91-ef1dd4d39d68" providerId="ADAL" clId="{44603F76-C486-4864-9EAC-042574075EB5}" dt="2022-12-22T13:35:17.269" v="5876" actId="47"/>
        <pc:sldMkLst>
          <pc:docMk/>
          <pc:sldMk cId="4076648355" sldId="299"/>
        </pc:sldMkLst>
      </pc:sldChg>
      <pc:sldChg chg="del">
        <pc:chgData name="Lars Ringgaard Kristensen (LRKR - AH)" userId="e69f3770-cf45-4b67-9e91-ef1dd4d39d68" providerId="ADAL" clId="{44603F76-C486-4864-9EAC-042574075EB5}" dt="2022-12-22T13:35:17.269" v="5876" actId="47"/>
        <pc:sldMkLst>
          <pc:docMk/>
          <pc:sldMk cId="1193761978" sldId="300"/>
        </pc:sldMkLst>
      </pc:sldChg>
      <pc:sldChg chg="del">
        <pc:chgData name="Lars Ringgaard Kristensen (LRKR - AH)" userId="e69f3770-cf45-4b67-9e91-ef1dd4d39d68" providerId="ADAL" clId="{44603F76-C486-4864-9EAC-042574075EB5}" dt="2022-12-22T13:35:17.269" v="5876" actId="47"/>
        <pc:sldMkLst>
          <pc:docMk/>
          <pc:sldMk cId="313758320" sldId="301"/>
        </pc:sldMkLst>
      </pc:sldChg>
      <pc:sldChg chg="del">
        <pc:chgData name="Lars Ringgaard Kristensen (LRKR - AH)" userId="e69f3770-cf45-4b67-9e91-ef1dd4d39d68" providerId="ADAL" clId="{44603F76-C486-4864-9EAC-042574075EB5}" dt="2022-12-22T13:35:17.269" v="5876" actId="47"/>
        <pc:sldMkLst>
          <pc:docMk/>
          <pc:sldMk cId="486176497" sldId="302"/>
        </pc:sldMkLst>
      </pc:sldChg>
      <pc:sldChg chg="del">
        <pc:chgData name="Lars Ringgaard Kristensen (LRKR - AH)" userId="e69f3770-cf45-4b67-9e91-ef1dd4d39d68" providerId="ADAL" clId="{44603F76-C486-4864-9EAC-042574075EB5}" dt="2022-12-22T13:35:17.269" v="5876" actId="47"/>
        <pc:sldMkLst>
          <pc:docMk/>
          <pc:sldMk cId="212682184" sldId="303"/>
        </pc:sldMkLst>
      </pc:sldChg>
      <pc:sldChg chg="del">
        <pc:chgData name="Lars Ringgaard Kristensen (LRKR - AH)" userId="e69f3770-cf45-4b67-9e91-ef1dd4d39d68" providerId="ADAL" clId="{44603F76-C486-4864-9EAC-042574075EB5}" dt="2022-12-22T13:35:17.269" v="5876" actId="47"/>
        <pc:sldMkLst>
          <pc:docMk/>
          <pc:sldMk cId="313758320" sldId="304"/>
        </pc:sldMkLst>
      </pc:sldChg>
      <pc:sldChg chg="addSp modSp mod">
        <pc:chgData name="Lars Ringgaard Kristensen (LRKR - AH)" userId="e69f3770-cf45-4b67-9e91-ef1dd4d39d68" providerId="ADAL" clId="{44603F76-C486-4864-9EAC-042574075EB5}" dt="2022-12-22T13:13:19.495" v="5744" actId="1076"/>
        <pc:sldMkLst>
          <pc:docMk/>
          <pc:sldMk cId="2102748779" sldId="305"/>
        </pc:sldMkLst>
        <pc:spChg chg="mod">
          <ac:chgData name="Lars Ringgaard Kristensen (LRKR - AH)" userId="e69f3770-cf45-4b67-9e91-ef1dd4d39d68" providerId="ADAL" clId="{44603F76-C486-4864-9EAC-042574075EB5}" dt="2022-12-07T21:30:09.315" v="4354"/>
          <ac:spMkLst>
            <pc:docMk/>
            <pc:sldMk cId="2102748779" sldId="305"/>
            <ac:spMk id="9" creationId="{E67834CF-0CDD-477F-8490-ED932D0F7E02}"/>
          </ac:spMkLst>
        </pc:spChg>
        <pc:picChg chg="add mod">
          <ac:chgData name="Lars Ringgaard Kristensen (LRKR - AH)" userId="e69f3770-cf45-4b67-9e91-ef1dd4d39d68" providerId="ADAL" clId="{44603F76-C486-4864-9EAC-042574075EB5}" dt="2022-12-22T13:13:19.495" v="5744" actId="1076"/>
          <ac:picMkLst>
            <pc:docMk/>
            <pc:sldMk cId="2102748779" sldId="305"/>
            <ac:picMk id="2050" creationId="{C5DC4252-93BC-3AD3-A873-C831F5AF4123}"/>
          </ac:picMkLst>
        </pc:picChg>
      </pc:sldChg>
      <pc:sldChg chg="modSp add mod ord">
        <pc:chgData name="Lars Ringgaard Kristensen (LRKR - AH)" userId="e69f3770-cf45-4b67-9e91-ef1dd4d39d68" providerId="ADAL" clId="{44603F76-C486-4864-9EAC-042574075EB5}" dt="2022-12-06T12:39:06.556" v="432" actId="20577"/>
        <pc:sldMkLst>
          <pc:docMk/>
          <pc:sldMk cId="1149316284" sldId="306"/>
        </pc:sldMkLst>
        <pc:spChg chg="mod">
          <ac:chgData name="Lars Ringgaard Kristensen (LRKR - AH)" userId="e69f3770-cf45-4b67-9e91-ef1dd4d39d68" providerId="ADAL" clId="{44603F76-C486-4864-9EAC-042574075EB5}" dt="2022-12-06T12:27:23.378" v="200" actId="20577"/>
          <ac:spMkLst>
            <pc:docMk/>
            <pc:sldMk cId="1149316284" sldId="306"/>
            <ac:spMk id="13" creationId="{221D9760-F645-4927-B7C4-E88AC4F46B5D}"/>
          </ac:spMkLst>
        </pc:spChg>
        <pc:spChg chg="mod">
          <ac:chgData name="Lars Ringgaard Kristensen (LRKR - AH)" userId="e69f3770-cf45-4b67-9e91-ef1dd4d39d68" providerId="ADAL" clId="{44603F76-C486-4864-9EAC-042574075EB5}" dt="2022-12-06T12:39:06.556" v="432" actId="20577"/>
          <ac:spMkLst>
            <pc:docMk/>
            <pc:sldMk cId="1149316284" sldId="306"/>
            <ac:spMk id="26" creationId="{2F17DC47-0BEE-4ED4-BA6B-A229EF47F4E7}"/>
          </ac:spMkLst>
        </pc:spChg>
      </pc:sldChg>
      <pc:sldChg chg="modSp add mod ord">
        <pc:chgData name="Lars Ringgaard Kristensen (LRKR - AH)" userId="e69f3770-cf45-4b67-9e91-ef1dd4d39d68" providerId="ADAL" clId="{44603F76-C486-4864-9EAC-042574075EB5}" dt="2022-12-06T13:18:10.865" v="798" actId="113"/>
        <pc:sldMkLst>
          <pc:docMk/>
          <pc:sldMk cId="1365809105" sldId="307"/>
        </pc:sldMkLst>
        <pc:spChg chg="mod">
          <ac:chgData name="Lars Ringgaard Kristensen (LRKR - AH)" userId="e69f3770-cf45-4b67-9e91-ef1dd4d39d68" providerId="ADAL" clId="{44603F76-C486-4864-9EAC-042574075EB5}" dt="2022-12-06T13:18:10.865" v="798" actId="113"/>
          <ac:spMkLst>
            <pc:docMk/>
            <pc:sldMk cId="1365809105" sldId="307"/>
            <ac:spMk id="21" creationId="{0552E255-CDC8-4241-A53C-8D6B695529F7}"/>
          </ac:spMkLst>
        </pc:spChg>
        <pc:spChg chg="mod">
          <ac:chgData name="Lars Ringgaard Kristensen (LRKR - AH)" userId="e69f3770-cf45-4b67-9e91-ef1dd4d39d68" providerId="ADAL" clId="{44603F76-C486-4864-9EAC-042574075EB5}" dt="2022-12-06T12:46:48.661" v="537" actId="20577"/>
          <ac:spMkLst>
            <pc:docMk/>
            <pc:sldMk cId="1365809105" sldId="307"/>
            <ac:spMk id="22" creationId="{2684FE20-494A-4234-92BC-80D6F9C81166}"/>
          </ac:spMkLst>
        </pc:spChg>
        <pc:spChg chg="mod">
          <ac:chgData name="Lars Ringgaard Kristensen (LRKR - AH)" userId="e69f3770-cf45-4b67-9e91-ef1dd4d39d68" providerId="ADAL" clId="{44603F76-C486-4864-9EAC-042574075EB5}" dt="2022-12-06T12:56:46.354" v="793" actId="20577"/>
          <ac:spMkLst>
            <pc:docMk/>
            <pc:sldMk cId="1365809105" sldId="307"/>
            <ac:spMk id="23" creationId="{C3E76256-EFFC-424A-8F27-6FBAD351A852}"/>
          </ac:spMkLst>
        </pc:spChg>
        <pc:spChg chg="mod">
          <ac:chgData name="Lars Ringgaard Kristensen (LRKR - AH)" userId="e69f3770-cf45-4b67-9e91-ef1dd4d39d68" providerId="ADAL" clId="{44603F76-C486-4864-9EAC-042574075EB5}" dt="2022-12-06T12:48:01.821" v="541" actId="6549"/>
          <ac:spMkLst>
            <pc:docMk/>
            <pc:sldMk cId="1365809105" sldId="307"/>
            <ac:spMk id="24" creationId="{98AD8A48-F95F-4FC4-8EC5-3276C3FA5CDD}"/>
          </ac:spMkLst>
        </pc:spChg>
        <pc:spChg chg="mod">
          <ac:chgData name="Lars Ringgaard Kristensen (LRKR - AH)" userId="e69f3770-cf45-4b67-9e91-ef1dd4d39d68" providerId="ADAL" clId="{44603F76-C486-4864-9EAC-042574075EB5}" dt="2022-12-06T12:49:50.001" v="592" actId="20577"/>
          <ac:spMkLst>
            <pc:docMk/>
            <pc:sldMk cId="1365809105" sldId="307"/>
            <ac:spMk id="26" creationId="{2EBEE1CA-BF08-4898-B262-CF2C123DF739}"/>
          </ac:spMkLst>
        </pc:spChg>
      </pc:sldChg>
      <pc:sldChg chg="modSp add mod">
        <pc:chgData name="Lars Ringgaard Kristensen (LRKR - AH)" userId="e69f3770-cf45-4b67-9e91-ef1dd4d39d68" providerId="ADAL" clId="{44603F76-C486-4864-9EAC-042574075EB5}" dt="2022-12-07T22:50:01.247" v="5339" actId="20577"/>
        <pc:sldMkLst>
          <pc:docMk/>
          <pc:sldMk cId="4033718369" sldId="308"/>
        </pc:sldMkLst>
        <pc:spChg chg="mod">
          <ac:chgData name="Lars Ringgaard Kristensen (LRKR - AH)" userId="e69f3770-cf45-4b67-9e91-ef1dd4d39d68" providerId="ADAL" clId="{44603F76-C486-4864-9EAC-042574075EB5}" dt="2022-12-07T22:50:01.247" v="5339" actId="20577"/>
          <ac:spMkLst>
            <pc:docMk/>
            <pc:sldMk cId="4033718369" sldId="308"/>
            <ac:spMk id="13" creationId="{221D9760-F645-4927-B7C4-E88AC4F46B5D}"/>
          </ac:spMkLst>
        </pc:spChg>
        <pc:spChg chg="mod">
          <ac:chgData name="Lars Ringgaard Kristensen (LRKR - AH)" userId="e69f3770-cf45-4b67-9e91-ef1dd4d39d68" providerId="ADAL" clId="{44603F76-C486-4864-9EAC-042574075EB5}" dt="2022-12-06T13:59:51.787" v="2022" actId="20577"/>
          <ac:spMkLst>
            <pc:docMk/>
            <pc:sldMk cId="4033718369" sldId="308"/>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31109912" sldId="309"/>
        </pc:sldMkLst>
      </pc:sldChg>
      <pc:sldChg chg="modSp add mod">
        <pc:chgData name="Lars Ringgaard Kristensen (LRKR - AH)" userId="e69f3770-cf45-4b67-9e91-ef1dd4d39d68" providerId="ADAL" clId="{44603F76-C486-4864-9EAC-042574075EB5}" dt="2022-12-07T20:22:20.820" v="3140" actId="6549"/>
        <pc:sldMkLst>
          <pc:docMk/>
          <pc:sldMk cId="2255315427" sldId="309"/>
        </pc:sldMkLst>
        <pc:spChg chg="mod">
          <ac:chgData name="Lars Ringgaard Kristensen (LRKR - AH)" userId="e69f3770-cf45-4b67-9e91-ef1dd4d39d68" providerId="ADAL" clId="{44603F76-C486-4864-9EAC-042574075EB5}" dt="2022-12-07T19:32:23.808" v="2519" actId="14100"/>
          <ac:spMkLst>
            <pc:docMk/>
            <pc:sldMk cId="2255315427" sldId="309"/>
            <ac:spMk id="9" creationId="{E67834CF-0CDD-477F-8490-ED932D0F7E02}"/>
          </ac:spMkLst>
        </pc:spChg>
        <pc:spChg chg="mod">
          <ac:chgData name="Lars Ringgaard Kristensen (LRKR - AH)" userId="e69f3770-cf45-4b67-9e91-ef1dd4d39d68" providerId="ADAL" clId="{44603F76-C486-4864-9EAC-042574075EB5}" dt="2022-12-07T19:13:05.633" v="2232"/>
          <ac:spMkLst>
            <pc:docMk/>
            <pc:sldMk cId="2255315427" sldId="309"/>
            <ac:spMk id="11" creationId="{469A6D6B-69A1-4FF7-A4BD-4C4BC6E53D7D}"/>
          </ac:spMkLst>
        </pc:spChg>
        <pc:spChg chg="mod">
          <ac:chgData name="Lars Ringgaard Kristensen (LRKR - AH)" userId="e69f3770-cf45-4b67-9e91-ef1dd4d39d68" providerId="ADAL" clId="{44603F76-C486-4864-9EAC-042574075EB5}" dt="2022-12-07T20:22:20.820" v="3140" actId="6549"/>
          <ac:spMkLst>
            <pc:docMk/>
            <pc:sldMk cId="2255315427" sldId="309"/>
            <ac:spMk id="16" creationId="{A9B4BD22-AF40-4574-BB02-C00B471C806C}"/>
          </ac:spMkLst>
        </pc:spChg>
        <pc:spChg chg="mod">
          <ac:chgData name="Lars Ringgaard Kristensen (LRKR - AH)" userId="e69f3770-cf45-4b67-9e91-ef1dd4d39d68" providerId="ADAL" clId="{44603F76-C486-4864-9EAC-042574075EB5}" dt="2022-12-07T19:12:18.924" v="2229" actId="1076"/>
          <ac:spMkLst>
            <pc:docMk/>
            <pc:sldMk cId="2255315427" sldId="309"/>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35882878" sldId="310"/>
        </pc:sldMkLst>
      </pc:sldChg>
      <pc:sldChg chg="modSp add mod">
        <pc:chgData name="Lars Ringgaard Kristensen (LRKR - AH)" userId="e69f3770-cf45-4b67-9e91-ef1dd4d39d68" providerId="ADAL" clId="{44603F76-C486-4864-9EAC-042574075EB5}" dt="2022-12-07T19:32:29.182" v="2520" actId="14100"/>
        <pc:sldMkLst>
          <pc:docMk/>
          <pc:sldMk cId="3065822203" sldId="310"/>
        </pc:sldMkLst>
        <pc:spChg chg="mod">
          <ac:chgData name="Lars Ringgaard Kristensen (LRKR - AH)" userId="e69f3770-cf45-4b67-9e91-ef1dd4d39d68" providerId="ADAL" clId="{44603F76-C486-4864-9EAC-042574075EB5}" dt="2022-12-07T19:25:04.931" v="2403" actId="6549"/>
          <ac:spMkLst>
            <pc:docMk/>
            <pc:sldMk cId="3065822203" sldId="310"/>
            <ac:spMk id="13" creationId="{221D9760-F645-4927-B7C4-E88AC4F46B5D}"/>
          </ac:spMkLst>
        </pc:spChg>
        <pc:spChg chg="mod">
          <ac:chgData name="Lars Ringgaard Kristensen (LRKR - AH)" userId="e69f3770-cf45-4b67-9e91-ef1dd4d39d68" providerId="ADAL" clId="{44603F76-C486-4864-9EAC-042574075EB5}" dt="2022-12-07T19:32:29.182" v="2520" actId="14100"/>
          <ac:spMkLst>
            <pc:docMk/>
            <pc:sldMk cId="3065822203" sldId="310"/>
            <ac:spMk id="17" creationId="{5B95716E-C3DF-4A56-8AB6-C63D97FF3F2A}"/>
          </ac:spMkLst>
        </pc:spChg>
        <pc:spChg chg="mod">
          <ac:chgData name="Lars Ringgaard Kristensen (LRKR - AH)" userId="e69f3770-cf45-4b67-9e91-ef1dd4d39d68" providerId="ADAL" clId="{44603F76-C486-4864-9EAC-042574075EB5}" dt="2022-12-07T19:31:33.410" v="2513" actId="20577"/>
          <ac:spMkLst>
            <pc:docMk/>
            <pc:sldMk cId="3065822203" sldId="310"/>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3773533779" sldId="311"/>
        </pc:sldMkLst>
      </pc:sldChg>
      <pc:sldChg chg="modSp add mod">
        <pc:chgData name="Lars Ringgaard Kristensen (LRKR - AH)" userId="e69f3770-cf45-4b67-9e91-ef1dd4d39d68" providerId="ADAL" clId="{44603F76-C486-4864-9EAC-042574075EB5}" dt="2022-12-07T20:39:49.795" v="3672" actId="20577"/>
        <pc:sldMkLst>
          <pc:docMk/>
          <pc:sldMk cId="4268453620" sldId="311"/>
        </pc:sldMkLst>
        <pc:spChg chg="mod">
          <ac:chgData name="Lars Ringgaard Kristensen (LRKR - AH)" userId="e69f3770-cf45-4b67-9e91-ef1dd4d39d68" providerId="ADAL" clId="{44603F76-C486-4864-9EAC-042574075EB5}" dt="2022-12-07T19:32:58.129" v="2524" actId="14100"/>
          <ac:spMkLst>
            <pc:docMk/>
            <pc:sldMk cId="4268453620" sldId="311"/>
            <ac:spMk id="19" creationId="{35205F04-7CF5-4352-8CD0-F5896BEA4676}"/>
          </ac:spMkLst>
        </pc:spChg>
        <pc:spChg chg="mod">
          <ac:chgData name="Lars Ringgaard Kristensen (LRKR - AH)" userId="e69f3770-cf45-4b67-9e91-ef1dd4d39d68" providerId="ADAL" clId="{44603F76-C486-4864-9EAC-042574075EB5}" dt="2022-12-07T19:48:30.847" v="2737" actId="20577"/>
          <ac:spMkLst>
            <pc:docMk/>
            <pc:sldMk cId="4268453620" sldId="311"/>
            <ac:spMk id="21" creationId="{0552E255-CDC8-4241-A53C-8D6B695529F7}"/>
          </ac:spMkLst>
        </pc:spChg>
        <pc:spChg chg="mod">
          <ac:chgData name="Lars Ringgaard Kristensen (LRKR - AH)" userId="e69f3770-cf45-4b67-9e91-ef1dd4d39d68" providerId="ADAL" clId="{44603F76-C486-4864-9EAC-042574075EB5}" dt="2022-12-07T19:48:36.856" v="2738" actId="6549"/>
          <ac:spMkLst>
            <pc:docMk/>
            <pc:sldMk cId="4268453620" sldId="311"/>
            <ac:spMk id="22" creationId="{2684FE20-494A-4234-92BC-80D6F9C81166}"/>
          </ac:spMkLst>
        </pc:spChg>
        <pc:spChg chg="mod">
          <ac:chgData name="Lars Ringgaard Kristensen (LRKR - AH)" userId="e69f3770-cf45-4b67-9e91-ef1dd4d39d68" providerId="ADAL" clId="{44603F76-C486-4864-9EAC-042574075EB5}" dt="2022-12-07T19:48:39.256" v="2739" actId="6549"/>
          <ac:spMkLst>
            <pc:docMk/>
            <pc:sldMk cId="4268453620" sldId="311"/>
            <ac:spMk id="23" creationId="{C3E76256-EFFC-424A-8F27-6FBAD351A852}"/>
          </ac:spMkLst>
        </pc:spChg>
        <pc:spChg chg="mod">
          <ac:chgData name="Lars Ringgaard Kristensen (LRKR - AH)" userId="e69f3770-cf45-4b67-9e91-ef1dd4d39d68" providerId="ADAL" clId="{44603F76-C486-4864-9EAC-042574075EB5}" dt="2022-12-07T20:39:49.795" v="3672" actId="20577"/>
          <ac:spMkLst>
            <pc:docMk/>
            <pc:sldMk cId="4268453620" sldId="311"/>
            <ac:spMk id="24" creationId="{98AD8A48-F95F-4FC4-8EC5-3276C3FA5CDD}"/>
          </ac:spMkLst>
        </pc:spChg>
        <pc:spChg chg="mod">
          <ac:chgData name="Lars Ringgaard Kristensen (LRKR - AH)" userId="e69f3770-cf45-4b67-9e91-ef1dd4d39d68" providerId="ADAL" clId="{44603F76-C486-4864-9EAC-042574075EB5}" dt="2022-12-07T19:38:38.448" v="2593" actId="20577"/>
          <ac:spMkLst>
            <pc:docMk/>
            <pc:sldMk cId="4268453620" sldId="311"/>
            <ac:spMk id="26" creationId="{2EBEE1CA-BF08-4898-B262-CF2C123DF739}"/>
          </ac:spMkLst>
        </pc:spChg>
        <pc:spChg chg="mod">
          <ac:chgData name="Lars Ringgaard Kristensen (LRKR - AH)" userId="e69f3770-cf45-4b67-9e91-ef1dd4d39d68" providerId="ADAL" clId="{44603F76-C486-4864-9EAC-042574075EB5}" dt="2022-12-07T19:38:03.688" v="2565" actId="20577"/>
          <ac:spMkLst>
            <pc:docMk/>
            <pc:sldMk cId="4268453620" sldId="311"/>
            <ac:spMk id="30" creationId="{B0D2C5CA-4DF3-46DA-BF83-C9F8BC01DF20}"/>
          </ac:spMkLst>
        </pc:spChg>
        <pc:spChg chg="mod">
          <ac:chgData name="Lars Ringgaard Kristensen (LRKR - AH)" userId="e69f3770-cf45-4b67-9e91-ef1dd4d39d68" providerId="ADAL" clId="{44603F76-C486-4864-9EAC-042574075EB5}" dt="2022-12-07T19:38:06.831" v="2566" actId="20577"/>
          <ac:spMkLst>
            <pc:docMk/>
            <pc:sldMk cId="4268453620" sldId="311"/>
            <ac:spMk id="31" creationId="{73CCFACB-9645-4956-984D-67751D76BDAF}"/>
          </ac:spMkLst>
        </pc:spChg>
        <pc:spChg chg="mod">
          <ac:chgData name="Lars Ringgaard Kristensen (LRKR - AH)" userId="e69f3770-cf45-4b67-9e91-ef1dd4d39d68" providerId="ADAL" clId="{44603F76-C486-4864-9EAC-042574075EB5}" dt="2022-12-07T19:38:09.622" v="2567" actId="20577"/>
          <ac:spMkLst>
            <pc:docMk/>
            <pc:sldMk cId="4268453620" sldId="311"/>
            <ac:spMk id="32" creationId="{6E6A6C44-CEA3-4E01-879D-244696752F81}"/>
          </ac:spMkLst>
        </pc:spChg>
        <pc:spChg chg="mod">
          <ac:chgData name="Lars Ringgaard Kristensen (LRKR - AH)" userId="e69f3770-cf45-4b67-9e91-ef1dd4d39d68" providerId="ADAL" clId="{44603F76-C486-4864-9EAC-042574075EB5}" dt="2022-12-07T19:38:12.510" v="2568" actId="20577"/>
          <ac:spMkLst>
            <pc:docMk/>
            <pc:sldMk cId="4268453620" sldId="311"/>
            <ac:spMk id="33" creationId="{9A4050EB-F97A-4448-9AB8-67FDC5CC42A6}"/>
          </ac:spMkLst>
        </pc:spChg>
      </pc:sldChg>
      <pc:sldChg chg="add del">
        <pc:chgData name="Lars Ringgaard Kristensen (LRKR - AH)" userId="e69f3770-cf45-4b67-9e91-ef1dd4d39d68" providerId="ADAL" clId="{44603F76-C486-4864-9EAC-042574075EB5}" dt="2022-12-07T18:53:24.901" v="2029"/>
        <pc:sldMkLst>
          <pc:docMk/>
          <pc:sldMk cId="2039601667" sldId="312"/>
        </pc:sldMkLst>
      </pc:sldChg>
      <pc:sldChg chg="modSp add mod">
        <pc:chgData name="Lars Ringgaard Kristensen (LRKR - AH)" userId="e69f3770-cf45-4b67-9e91-ef1dd4d39d68" providerId="ADAL" clId="{44603F76-C486-4864-9EAC-042574075EB5}" dt="2022-12-07T22:50:52.625" v="5340" actId="313"/>
        <pc:sldMkLst>
          <pc:docMk/>
          <pc:sldMk cId="3570988709" sldId="312"/>
        </pc:sldMkLst>
        <pc:spChg chg="mod">
          <ac:chgData name="Lars Ringgaard Kristensen (LRKR - AH)" userId="e69f3770-cf45-4b67-9e91-ef1dd4d39d68" providerId="ADAL" clId="{44603F76-C486-4864-9EAC-042574075EB5}" dt="2022-12-07T19:54:34.736" v="2802" actId="14100"/>
          <ac:spMkLst>
            <pc:docMk/>
            <pc:sldMk cId="3570988709" sldId="312"/>
            <ac:spMk id="9" creationId="{E67834CF-0CDD-477F-8490-ED932D0F7E02}"/>
          </ac:spMkLst>
        </pc:spChg>
        <pc:spChg chg="mod">
          <ac:chgData name="Lars Ringgaard Kristensen (LRKR - AH)" userId="e69f3770-cf45-4b67-9e91-ef1dd4d39d68" providerId="ADAL" clId="{44603F76-C486-4864-9EAC-042574075EB5}" dt="2022-12-07T20:03:10.845" v="2902"/>
          <ac:spMkLst>
            <pc:docMk/>
            <pc:sldMk cId="3570988709" sldId="312"/>
            <ac:spMk id="11" creationId="{469A6D6B-69A1-4FF7-A4BD-4C4BC6E53D7D}"/>
          </ac:spMkLst>
        </pc:spChg>
        <pc:spChg chg="mod">
          <ac:chgData name="Lars Ringgaard Kristensen (LRKR - AH)" userId="e69f3770-cf45-4b67-9e91-ef1dd4d39d68" providerId="ADAL" clId="{44603F76-C486-4864-9EAC-042574075EB5}" dt="2022-12-07T22:50:52.625" v="5340" actId="313"/>
          <ac:spMkLst>
            <pc:docMk/>
            <pc:sldMk cId="3570988709" sldId="312"/>
            <ac:spMk id="16" creationId="{A9B4BD22-AF40-4574-BB02-C00B471C806C}"/>
          </ac:spMkLst>
        </pc:spChg>
        <pc:spChg chg="mod">
          <ac:chgData name="Lars Ringgaard Kristensen (LRKR - AH)" userId="e69f3770-cf45-4b67-9e91-ef1dd4d39d68" providerId="ADAL" clId="{44603F76-C486-4864-9EAC-042574075EB5}" dt="2022-12-07T19:57:34.725" v="2876" actId="20577"/>
          <ac:spMkLst>
            <pc:docMk/>
            <pc:sldMk cId="3570988709" sldId="312"/>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76605849" sldId="313"/>
        </pc:sldMkLst>
      </pc:sldChg>
      <pc:sldChg chg="addSp delSp modSp add mod ord">
        <pc:chgData name="Lars Ringgaard Kristensen (LRKR - AH)" userId="e69f3770-cf45-4b67-9e91-ef1dd4d39d68" providerId="ADAL" clId="{44603F76-C486-4864-9EAC-042574075EB5}" dt="2022-12-08T12:03:04.411" v="5392" actId="478"/>
        <pc:sldMkLst>
          <pc:docMk/>
          <pc:sldMk cId="3765068153" sldId="313"/>
        </pc:sldMkLst>
        <pc:spChg chg="mod">
          <ac:chgData name="Lars Ringgaard Kristensen (LRKR - AH)" userId="e69f3770-cf45-4b67-9e91-ef1dd4d39d68" providerId="ADAL" clId="{44603F76-C486-4864-9EAC-042574075EB5}" dt="2022-12-07T19:32:19.309" v="2518" actId="14100"/>
          <ac:spMkLst>
            <pc:docMk/>
            <pc:sldMk cId="3765068153" sldId="313"/>
            <ac:spMk id="11" creationId="{3B2CC8E6-B165-42E5-9082-267951626773}"/>
          </ac:spMkLst>
        </pc:spChg>
        <pc:spChg chg="mod">
          <ac:chgData name="Lars Ringgaard Kristensen (LRKR - AH)" userId="e69f3770-cf45-4b67-9e91-ef1dd4d39d68" providerId="ADAL" clId="{44603F76-C486-4864-9EAC-042574075EB5}" dt="2022-12-07T20:23:51.860" v="3154" actId="1076"/>
          <ac:spMkLst>
            <pc:docMk/>
            <pc:sldMk cId="3765068153" sldId="313"/>
            <ac:spMk id="16" creationId="{A9B4BD22-AF40-4574-BB02-C00B471C806C}"/>
          </ac:spMkLst>
        </pc:spChg>
        <pc:spChg chg="mod">
          <ac:chgData name="Lars Ringgaard Kristensen (LRKR - AH)" userId="e69f3770-cf45-4b67-9e91-ef1dd4d39d68" providerId="ADAL" clId="{44603F76-C486-4864-9EAC-042574075EB5}" dt="2022-12-07T19:51:14.137" v="2796" actId="20577"/>
          <ac:spMkLst>
            <pc:docMk/>
            <pc:sldMk cId="3765068153" sldId="313"/>
            <ac:spMk id="18" creationId="{E8E1BFC8-7DF0-41DD-824B-536709259EA1}"/>
          </ac:spMkLst>
        </pc:spChg>
        <pc:spChg chg="mod">
          <ac:chgData name="Lars Ringgaard Kristensen (LRKR - AH)" userId="e69f3770-cf45-4b67-9e91-ef1dd4d39d68" providerId="ADAL" clId="{44603F76-C486-4864-9EAC-042574075EB5}" dt="2022-12-07T19:53:19.088" v="2798" actId="6549"/>
          <ac:spMkLst>
            <pc:docMk/>
            <pc:sldMk cId="3765068153" sldId="313"/>
            <ac:spMk id="19" creationId="{C86201A4-C346-4973-B8CC-6F2C1CD5AE05}"/>
          </ac:spMkLst>
        </pc:spChg>
        <pc:spChg chg="mod">
          <ac:chgData name="Lars Ringgaard Kristensen (LRKR - AH)" userId="e69f3770-cf45-4b67-9e91-ef1dd4d39d68" providerId="ADAL" clId="{44603F76-C486-4864-9EAC-042574075EB5}" dt="2022-12-08T11:51:22.374" v="5374" actId="1076"/>
          <ac:spMkLst>
            <pc:docMk/>
            <pc:sldMk cId="3765068153" sldId="313"/>
            <ac:spMk id="20" creationId="{B94B6FCD-6BDE-48EB-89FB-9A0CC4616498}"/>
          </ac:spMkLst>
        </pc:spChg>
        <pc:spChg chg="mod">
          <ac:chgData name="Lars Ringgaard Kristensen (LRKR - AH)" userId="e69f3770-cf45-4b67-9e91-ef1dd4d39d68" providerId="ADAL" clId="{44603F76-C486-4864-9EAC-042574075EB5}" dt="2022-12-08T11:51:33.444" v="5376" actId="6549"/>
          <ac:spMkLst>
            <pc:docMk/>
            <pc:sldMk cId="3765068153" sldId="313"/>
            <ac:spMk id="21" creationId="{3969FA6D-5D7F-4562-BBE9-A67D7D1A11E7}"/>
          </ac:spMkLst>
        </pc:spChg>
        <pc:picChg chg="add del mod">
          <ac:chgData name="Lars Ringgaard Kristensen (LRKR - AH)" userId="e69f3770-cf45-4b67-9e91-ef1dd4d39d68" providerId="ADAL" clId="{44603F76-C486-4864-9EAC-042574075EB5}" dt="2022-12-08T12:03:04.411" v="5392" actId="478"/>
          <ac:picMkLst>
            <pc:docMk/>
            <pc:sldMk cId="3765068153" sldId="313"/>
            <ac:picMk id="3" creationId="{C75DCB1C-F270-E04E-5F3F-F3FEE9401A27}"/>
          </ac:picMkLst>
        </pc:picChg>
      </pc:sldChg>
      <pc:sldChg chg="add del">
        <pc:chgData name="Lars Ringgaard Kristensen (LRKR - AH)" userId="e69f3770-cf45-4b67-9e91-ef1dd4d39d68" providerId="ADAL" clId="{44603F76-C486-4864-9EAC-042574075EB5}" dt="2022-12-07T18:53:24.901" v="2029"/>
        <pc:sldMkLst>
          <pc:docMk/>
          <pc:sldMk cId="2015439427" sldId="314"/>
        </pc:sldMkLst>
      </pc:sldChg>
      <pc:sldChg chg="addSp modSp add mod">
        <pc:chgData name="Lars Ringgaard Kristensen (LRKR - AH)" userId="e69f3770-cf45-4b67-9e91-ef1dd4d39d68" providerId="ADAL" clId="{44603F76-C486-4864-9EAC-042574075EB5}" dt="2022-12-22T13:16:40.095" v="5749" actId="1076"/>
        <pc:sldMkLst>
          <pc:docMk/>
          <pc:sldMk cId="2156446331" sldId="314"/>
        </pc:sldMkLst>
        <pc:spChg chg="mod">
          <ac:chgData name="Lars Ringgaard Kristensen (LRKR - AH)" userId="e69f3770-cf45-4b67-9e91-ef1dd4d39d68" providerId="ADAL" clId="{44603F76-C486-4864-9EAC-042574075EB5}" dt="2022-12-07T20:07:41.124" v="2921" actId="20577"/>
          <ac:spMkLst>
            <pc:docMk/>
            <pc:sldMk cId="2156446331" sldId="314"/>
            <ac:spMk id="13" creationId="{221D9760-F645-4927-B7C4-E88AC4F46B5D}"/>
          </ac:spMkLst>
        </pc:spChg>
        <pc:spChg chg="mod">
          <ac:chgData name="Lars Ringgaard Kristensen (LRKR - AH)" userId="e69f3770-cf45-4b67-9e91-ef1dd4d39d68" providerId="ADAL" clId="{44603F76-C486-4864-9EAC-042574075EB5}" dt="2022-12-07T20:17:41.501" v="3024" actId="14100"/>
          <ac:spMkLst>
            <pc:docMk/>
            <pc:sldMk cId="2156446331" sldId="314"/>
            <ac:spMk id="17" creationId="{5B95716E-C3DF-4A56-8AB6-C63D97FF3F2A}"/>
          </ac:spMkLst>
        </pc:spChg>
        <pc:spChg chg="mod">
          <ac:chgData name="Lars Ringgaard Kristensen (LRKR - AH)" userId="e69f3770-cf45-4b67-9e91-ef1dd4d39d68" providerId="ADAL" clId="{44603F76-C486-4864-9EAC-042574075EB5}" dt="2022-12-07T20:20:36.416" v="3127" actId="20577"/>
          <ac:spMkLst>
            <pc:docMk/>
            <pc:sldMk cId="2156446331" sldId="314"/>
            <ac:spMk id="26" creationId="{2F17DC47-0BEE-4ED4-BA6B-A229EF47F4E7}"/>
          </ac:spMkLst>
        </pc:spChg>
        <pc:picChg chg="add mod">
          <ac:chgData name="Lars Ringgaard Kristensen (LRKR - AH)" userId="e69f3770-cf45-4b67-9e91-ef1dd4d39d68" providerId="ADAL" clId="{44603F76-C486-4864-9EAC-042574075EB5}" dt="2022-12-22T13:16:40.095" v="5749" actId="1076"/>
          <ac:picMkLst>
            <pc:docMk/>
            <pc:sldMk cId="2156446331" sldId="314"/>
            <ac:picMk id="3" creationId="{4A54B4FD-3AFA-D6D6-E4B4-D9C3B38E2608}"/>
          </ac:picMkLst>
        </pc:picChg>
      </pc:sldChg>
      <pc:sldChg chg="add del">
        <pc:chgData name="Lars Ringgaard Kristensen (LRKR - AH)" userId="e69f3770-cf45-4b67-9e91-ef1dd4d39d68" providerId="ADAL" clId="{44603F76-C486-4864-9EAC-042574075EB5}" dt="2022-12-07T20:26:07.699" v="3206" actId="47"/>
        <pc:sldMkLst>
          <pc:docMk/>
          <pc:sldMk cId="132463501" sldId="315"/>
        </pc:sldMkLst>
      </pc:sldChg>
      <pc:sldChg chg="add del">
        <pc:chgData name="Lars Ringgaard Kristensen (LRKR - AH)" userId="e69f3770-cf45-4b67-9e91-ef1dd4d39d68" providerId="ADAL" clId="{44603F76-C486-4864-9EAC-042574075EB5}" dt="2022-12-07T18:53:24.901" v="2029"/>
        <pc:sldMkLst>
          <pc:docMk/>
          <pc:sldMk cId="842651488" sldId="315"/>
        </pc:sldMkLst>
      </pc:sldChg>
      <pc:sldChg chg="modSp add mod">
        <pc:chgData name="Lars Ringgaard Kristensen (LRKR - AH)" userId="e69f3770-cf45-4b67-9e91-ef1dd4d39d68" providerId="ADAL" clId="{44603F76-C486-4864-9EAC-042574075EB5}" dt="2022-12-08T12:04:17.015" v="5403" actId="1035"/>
        <pc:sldMkLst>
          <pc:docMk/>
          <pc:sldMk cId="2837892094" sldId="316"/>
        </pc:sldMkLst>
        <pc:spChg chg="mod">
          <ac:chgData name="Lars Ringgaard Kristensen (LRKR - AH)" userId="e69f3770-cf45-4b67-9e91-ef1dd4d39d68" providerId="ADAL" clId="{44603F76-C486-4864-9EAC-042574075EB5}" dt="2022-12-07T20:22:33.566" v="3144" actId="20577"/>
          <ac:spMkLst>
            <pc:docMk/>
            <pc:sldMk cId="2837892094" sldId="316"/>
            <ac:spMk id="18" creationId="{CEC95C44-CF70-46D7-A306-29B9C9581E28}"/>
          </ac:spMkLst>
        </pc:spChg>
        <pc:spChg chg="mod">
          <ac:chgData name="Lars Ringgaard Kristensen (LRKR - AH)" userId="e69f3770-cf45-4b67-9e91-ef1dd4d39d68" providerId="ADAL" clId="{44603F76-C486-4864-9EAC-042574075EB5}" dt="2022-12-07T20:21:57.900" v="3135" actId="14100"/>
          <ac:spMkLst>
            <pc:docMk/>
            <pc:sldMk cId="2837892094" sldId="316"/>
            <ac:spMk id="20" creationId="{7A122277-F1EE-44AF-B366-58D8A03483E3}"/>
          </ac:spMkLst>
        </pc:spChg>
        <pc:spChg chg="mod">
          <ac:chgData name="Lars Ringgaard Kristensen (LRKR - AH)" userId="e69f3770-cf45-4b67-9e91-ef1dd4d39d68" providerId="ADAL" clId="{44603F76-C486-4864-9EAC-042574075EB5}" dt="2022-12-08T12:04:17.015" v="5403" actId="1035"/>
          <ac:spMkLst>
            <pc:docMk/>
            <pc:sldMk cId="2837892094" sldId="316"/>
            <ac:spMk id="53" creationId="{CEC95C44-CF70-46D7-A306-29B9C9581E28}"/>
          </ac:spMkLst>
        </pc:spChg>
        <pc:spChg chg="mod">
          <ac:chgData name="Lars Ringgaard Kristensen (LRKR - AH)" userId="e69f3770-cf45-4b67-9e91-ef1dd4d39d68" providerId="ADAL" clId="{44603F76-C486-4864-9EAC-042574075EB5}" dt="2022-12-07T20:25:38.590" v="3187"/>
          <ac:spMkLst>
            <pc:docMk/>
            <pc:sldMk cId="2837892094" sldId="316"/>
            <ac:spMk id="54" creationId="{CEC95C44-CF70-46D7-A306-29B9C9581E28}"/>
          </ac:spMkLst>
        </pc:spChg>
        <pc:spChg chg="mod">
          <ac:chgData name="Lars Ringgaard Kristensen (LRKR - AH)" userId="e69f3770-cf45-4b67-9e91-ef1dd4d39d68" providerId="ADAL" clId="{44603F76-C486-4864-9EAC-042574075EB5}" dt="2022-12-07T20:26:33.660" v="3208" actId="20577"/>
          <ac:spMkLst>
            <pc:docMk/>
            <pc:sldMk cId="2837892094" sldId="316"/>
            <ac:spMk id="56" creationId="{CEC95C44-CF70-46D7-A306-29B9C9581E28}"/>
          </ac:spMkLst>
        </pc:spChg>
      </pc:sldChg>
      <pc:sldChg chg="modSp add mod">
        <pc:chgData name="Lars Ringgaard Kristensen (LRKR - AH)" userId="e69f3770-cf45-4b67-9e91-ef1dd4d39d68" providerId="ADAL" clId="{44603F76-C486-4864-9EAC-042574075EB5}" dt="2022-12-07T20:49:10.809" v="3997" actId="20577"/>
        <pc:sldMkLst>
          <pc:docMk/>
          <pc:sldMk cId="902922651" sldId="317"/>
        </pc:sldMkLst>
        <pc:spChg chg="mod">
          <ac:chgData name="Lars Ringgaard Kristensen (LRKR - AH)" userId="e69f3770-cf45-4b67-9e91-ef1dd4d39d68" providerId="ADAL" clId="{44603F76-C486-4864-9EAC-042574075EB5}" dt="2022-12-07T20:48:00.741" v="3988" actId="14100"/>
          <ac:spMkLst>
            <pc:docMk/>
            <pc:sldMk cId="902922651" sldId="317"/>
            <ac:spMk id="7" creationId="{339E396A-D64E-4504-8899-469321377C92}"/>
          </ac:spMkLst>
        </pc:spChg>
        <pc:spChg chg="mod">
          <ac:chgData name="Lars Ringgaard Kristensen (LRKR - AH)" userId="e69f3770-cf45-4b67-9e91-ef1dd4d39d68" providerId="ADAL" clId="{44603F76-C486-4864-9EAC-042574075EB5}" dt="2022-12-07T20:49:10.809" v="3997" actId="20577"/>
          <ac:spMkLst>
            <pc:docMk/>
            <pc:sldMk cId="902922651" sldId="317"/>
            <ac:spMk id="26" creationId="{2F17DC47-0BEE-4ED4-BA6B-A229EF47F4E7}"/>
          </ac:spMkLst>
        </pc:spChg>
      </pc:sldChg>
      <pc:sldChg chg="modSp add del mod">
        <pc:chgData name="Lars Ringgaard Kristensen (LRKR - AH)" userId="e69f3770-cf45-4b67-9e91-ef1dd4d39d68" providerId="ADAL" clId="{44603F76-C486-4864-9EAC-042574075EB5}" dt="2022-12-07T20:49:50.664" v="4004" actId="47"/>
        <pc:sldMkLst>
          <pc:docMk/>
          <pc:sldMk cId="2323296677" sldId="318"/>
        </pc:sldMkLst>
        <pc:spChg chg="mod">
          <ac:chgData name="Lars Ringgaard Kristensen (LRKR - AH)" userId="e69f3770-cf45-4b67-9e91-ef1dd4d39d68" providerId="ADAL" clId="{44603F76-C486-4864-9EAC-042574075EB5}" dt="2022-12-07T20:48:30.624" v="3993" actId="20577"/>
          <ac:spMkLst>
            <pc:docMk/>
            <pc:sldMk cId="2323296677" sldId="318"/>
            <ac:spMk id="13" creationId="{221D9760-F645-4927-B7C4-E88AC4F46B5D}"/>
          </ac:spMkLst>
        </pc:spChg>
      </pc:sldChg>
      <pc:sldChg chg="modSp add mod">
        <pc:chgData name="Lars Ringgaard Kristensen (LRKR - AH)" userId="e69f3770-cf45-4b67-9e91-ef1dd4d39d68" providerId="ADAL" clId="{44603F76-C486-4864-9EAC-042574075EB5}" dt="2022-12-07T20:49:46.083" v="4003" actId="13926"/>
        <pc:sldMkLst>
          <pc:docMk/>
          <pc:sldMk cId="2090500663" sldId="319"/>
        </pc:sldMkLst>
        <pc:spChg chg="mod">
          <ac:chgData name="Lars Ringgaard Kristensen (LRKR - AH)" userId="e69f3770-cf45-4b67-9e91-ef1dd4d39d68" providerId="ADAL" clId="{44603F76-C486-4864-9EAC-042574075EB5}" dt="2022-12-07T20:48:51.650" v="3996" actId="6549"/>
          <ac:spMkLst>
            <pc:docMk/>
            <pc:sldMk cId="2090500663" sldId="319"/>
            <ac:spMk id="13" creationId="{221D9760-F645-4927-B7C4-E88AC4F46B5D}"/>
          </ac:spMkLst>
        </pc:spChg>
        <pc:spChg chg="mod">
          <ac:chgData name="Lars Ringgaard Kristensen (LRKR - AH)" userId="e69f3770-cf45-4b67-9e91-ef1dd4d39d68" providerId="ADAL" clId="{44603F76-C486-4864-9EAC-042574075EB5}" dt="2022-12-07T20:49:46.083" v="4003" actId="13926"/>
          <ac:spMkLst>
            <pc:docMk/>
            <pc:sldMk cId="2090500663" sldId="319"/>
            <ac:spMk id="26" creationId="{2F17DC47-0BEE-4ED4-BA6B-A229EF47F4E7}"/>
          </ac:spMkLst>
        </pc:spChg>
      </pc:sldChg>
      <pc:sldChg chg="modSp add mod">
        <pc:chgData name="Lars Ringgaard Kristensen (LRKR - AH)" userId="e69f3770-cf45-4b67-9e91-ef1dd4d39d68" providerId="ADAL" clId="{44603F76-C486-4864-9EAC-042574075EB5}" dt="2022-12-07T22:03:19.016" v="4980"/>
        <pc:sldMkLst>
          <pc:docMk/>
          <pc:sldMk cId="2348977556" sldId="320"/>
        </pc:sldMkLst>
        <pc:spChg chg="mod">
          <ac:chgData name="Lars Ringgaard Kristensen (LRKR - AH)" userId="e69f3770-cf45-4b67-9e91-ef1dd4d39d68" providerId="ADAL" clId="{44603F76-C486-4864-9EAC-042574075EB5}" dt="2022-12-07T22:03:19.016" v="4980"/>
          <ac:spMkLst>
            <pc:docMk/>
            <pc:sldMk cId="2348977556" sldId="320"/>
            <ac:spMk id="9" creationId="{E67834CF-0CDD-477F-8490-ED932D0F7E02}"/>
          </ac:spMkLst>
        </pc:spChg>
        <pc:spChg chg="mod">
          <ac:chgData name="Lars Ringgaard Kristensen (LRKR - AH)" userId="e69f3770-cf45-4b67-9e91-ef1dd4d39d68" providerId="ADAL" clId="{44603F76-C486-4864-9EAC-042574075EB5}" dt="2022-12-07T21:24:58.622" v="4286" actId="20577"/>
          <ac:spMkLst>
            <pc:docMk/>
            <pc:sldMk cId="2348977556" sldId="320"/>
            <ac:spMk id="11" creationId="{469A6D6B-69A1-4FF7-A4BD-4C4BC6E53D7D}"/>
          </ac:spMkLst>
        </pc:spChg>
        <pc:spChg chg="mod">
          <ac:chgData name="Lars Ringgaard Kristensen (LRKR - AH)" userId="e69f3770-cf45-4b67-9e91-ef1dd4d39d68" providerId="ADAL" clId="{44603F76-C486-4864-9EAC-042574075EB5}" dt="2022-12-07T20:59:18.627" v="4048" actId="20577"/>
          <ac:spMkLst>
            <pc:docMk/>
            <pc:sldMk cId="2348977556" sldId="320"/>
            <ac:spMk id="16" creationId="{A9B4BD22-AF40-4574-BB02-C00B471C806C}"/>
          </ac:spMkLst>
        </pc:spChg>
        <pc:spChg chg="mod">
          <ac:chgData name="Lars Ringgaard Kristensen (LRKR - AH)" userId="e69f3770-cf45-4b67-9e91-ef1dd4d39d68" providerId="ADAL" clId="{44603F76-C486-4864-9EAC-042574075EB5}" dt="2022-12-07T21:32:27.082" v="4416" actId="20577"/>
          <ac:spMkLst>
            <pc:docMk/>
            <pc:sldMk cId="2348977556" sldId="320"/>
            <ac:spMk id="26" creationId="{2F17DC47-0BEE-4ED4-BA6B-A229EF47F4E7}"/>
          </ac:spMkLst>
        </pc:spChg>
      </pc:sldChg>
      <pc:sldChg chg="modSp add mod">
        <pc:chgData name="Lars Ringgaard Kristensen (LRKR - AH)" userId="e69f3770-cf45-4b67-9e91-ef1dd4d39d68" providerId="ADAL" clId="{44603F76-C486-4864-9EAC-042574075EB5}" dt="2022-12-08T12:07:27.111" v="5415" actId="1035"/>
        <pc:sldMkLst>
          <pc:docMk/>
          <pc:sldMk cId="814570807" sldId="321"/>
        </pc:sldMkLst>
        <pc:spChg chg="mod">
          <ac:chgData name="Lars Ringgaard Kristensen (LRKR - AH)" userId="e69f3770-cf45-4b67-9e91-ef1dd4d39d68" providerId="ADAL" clId="{44603F76-C486-4864-9EAC-042574075EB5}" dt="2022-12-07T22:24:27.490" v="5250" actId="14100"/>
          <ac:spMkLst>
            <pc:docMk/>
            <pc:sldMk cId="814570807" sldId="321"/>
            <ac:spMk id="11" creationId="{3B2CC8E6-B165-42E5-9082-267951626773}"/>
          </ac:spMkLst>
        </pc:spChg>
        <pc:spChg chg="mod">
          <ac:chgData name="Lars Ringgaard Kristensen (LRKR - AH)" userId="e69f3770-cf45-4b67-9e91-ef1dd4d39d68" providerId="ADAL" clId="{44603F76-C486-4864-9EAC-042574075EB5}" dt="2022-12-07T22:33:37.719" v="5322"/>
          <ac:spMkLst>
            <pc:docMk/>
            <pc:sldMk cId="814570807" sldId="321"/>
            <ac:spMk id="16" creationId="{A9B4BD22-AF40-4574-BB02-C00B471C806C}"/>
          </ac:spMkLst>
        </pc:spChg>
        <pc:spChg chg="mod">
          <ac:chgData name="Lars Ringgaard Kristensen (LRKR - AH)" userId="e69f3770-cf45-4b67-9e91-ef1dd4d39d68" providerId="ADAL" clId="{44603F76-C486-4864-9EAC-042574075EB5}" dt="2022-12-08T12:07:27.111" v="5415" actId="1035"/>
          <ac:spMkLst>
            <pc:docMk/>
            <pc:sldMk cId="814570807" sldId="321"/>
            <ac:spMk id="18" creationId="{E8E1BFC8-7DF0-41DD-824B-536709259EA1}"/>
          </ac:spMkLst>
        </pc:spChg>
        <pc:spChg chg="mod">
          <ac:chgData name="Lars Ringgaard Kristensen (LRKR - AH)" userId="e69f3770-cf45-4b67-9e91-ef1dd4d39d68" providerId="ADAL" clId="{44603F76-C486-4864-9EAC-042574075EB5}" dt="2022-12-07T22:32:58.408" v="5319"/>
          <ac:spMkLst>
            <pc:docMk/>
            <pc:sldMk cId="814570807" sldId="321"/>
            <ac:spMk id="19" creationId="{C86201A4-C346-4973-B8CC-6F2C1CD5AE05}"/>
          </ac:spMkLst>
        </pc:spChg>
        <pc:spChg chg="mod">
          <ac:chgData name="Lars Ringgaard Kristensen (LRKR - AH)" userId="e69f3770-cf45-4b67-9e91-ef1dd4d39d68" providerId="ADAL" clId="{44603F76-C486-4864-9EAC-042574075EB5}" dt="2022-12-07T22:22:12.430" v="5249" actId="108"/>
          <ac:spMkLst>
            <pc:docMk/>
            <pc:sldMk cId="814570807" sldId="321"/>
            <ac:spMk id="20" creationId="{B94B6FCD-6BDE-48EB-89FB-9A0CC4616498}"/>
          </ac:spMkLst>
        </pc:spChg>
        <pc:spChg chg="mod">
          <ac:chgData name="Lars Ringgaard Kristensen (LRKR - AH)" userId="e69f3770-cf45-4b67-9e91-ef1dd4d39d68" providerId="ADAL" clId="{44603F76-C486-4864-9EAC-042574075EB5}" dt="2022-12-07T21:20:32.832" v="4213"/>
          <ac:spMkLst>
            <pc:docMk/>
            <pc:sldMk cId="814570807" sldId="321"/>
            <ac:spMk id="21" creationId="{3969FA6D-5D7F-4562-BBE9-A67D7D1A11E7}"/>
          </ac:spMkLst>
        </pc:spChg>
      </pc:sldChg>
      <pc:sldChg chg="modSp add del mod ord">
        <pc:chgData name="Lars Ringgaard Kristensen (LRKR - AH)" userId="e69f3770-cf45-4b67-9e91-ef1dd4d39d68" providerId="ADAL" clId="{44603F76-C486-4864-9EAC-042574075EB5}" dt="2022-12-22T13:55:05.185" v="6264" actId="47"/>
        <pc:sldMkLst>
          <pc:docMk/>
          <pc:sldMk cId="897990987" sldId="322"/>
        </pc:sldMkLst>
        <pc:spChg chg="mod">
          <ac:chgData name="Lars Ringgaard Kristensen (LRKR - AH)" userId="e69f3770-cf45-4b67-9e91-ef1dd4d39d68" providerId="ADAL" clId="{44603F76-C486-4864-9EAC-042574075EB5}" dt="2022-12-08T12:14:07.981" v="5423"/>
          <ac:spMkLst>
            <pc:docMk/>
            <pc:sldMk cId="897990987" sldId="322"/>
            <ac:spMk id="13" creationId="{221D9760-F645-4927-B7C4-E88AC4F46B5D}"/>
          </ac:spMkLst>
        </pc:spChg>
        <pc:spChg chg="mod">
          <ac:chgData name="Lars Ringgaard Kristensen (LRKR - AH)" userId="e69f3770-cf45-4b67-9e91-ef1dd4d39d68" providerId="ADAL" clId="{44603F76-C486-4864-9EAC-042574075EB5}" dt="2022-12-08T12:31:30.775" v="5464" actId="14100"/>
          <ac:spMkLst>
            <pc:docMk/>
            <pc:sldMk cId="897990987" sldId="322"/>
            <ac:spMk id="17" creationId="{5B95716E-C3DF-4A56-8AB6-C63D97FF3F2A}"/>
          </ac:spMkLst>
        </pc:spChg>
        <pc:spChg chg="mod">
          <ac:chgData name="Lars Ringgaard Kristensen (LRKR - AH)" userId="e69f3770-cf45-4b67-9e91-ef1dd4d39d68" providerId="ADAL" clId="{44603F76-C486-4864-9EAC-042574075EB5}" dt="2022-12-08T12:24:50.898" v="5442" actId="20577"/>
          <ac:spMkLst>
            <pc:docMk/>
            <pc:sldMk cId="897990987" sldId="322"/>
            <ac:spMk id="26" creationId="{2F17DC47-0BEE-4ED4-BA6B-A229EF47F4E7}"/>
          </ac:spMkLst>
        </pc:spChg>
      </pc:sldChg>
      <pc:sldChg chg="modSp add mod ord">
        <pc:chgData name="Lars Ringgaard Kristensen (LRKR - AH)" userId="e69f3770-cf45-4b67-9e91-ef1dd4d39d68" providerId="ADAL" clId="{44603F76-C486-4864-9EAC-042574075EB5}" dt="2022-12-08T12:28:38.315" v="5453" actId="20577"/>
        <pc:sldMkLst>
          <pc:docMk/>
          <pc:sldMk cId="3187788639" sldId="323"/>
        </pc:sldMkLst>
        <pc:spChg chg="mod">
          <ac:chgData name="Lars Ringgaard Kristensen (LRKR - AH)" userId="e69f3770-cf45-4b67-9e91-ef1dd4d39d68" providerId="ADAL" clId="{44603F76-C486-4864-9EAC-042574075EB5}" dt="2022-12-08T12:28:38.315" v="5453" actId="20577"/>
          <ac:spMkLst>
            <pc:docMk/>
            <pc:sldMk cId="3187788639" sldId="323"/>
            <ac:spMk id="19" creationId="{35205F04-7CF5-4352-8CD0-F5896BEA4676}"/>
          </ac:spMkLst>
        </pc:spChg>
        <pc:spChg chg="mod">
          <ac:chgData name="Lars Ringgaard Kristensen (LRKR - AH)" userId="e69f3770-cf45-4b67-9e91-ef1dd4d39d68" providerId="ADAL" clId="{44603F76-C486-4864-9EAC-042574075EB5}" dt="2022-12-07T21:23:38.243" v="4279" actId="20577"/>
          <ac:spMkLst>
            <pc:docMk/>
            <pc:sldMk cId="3187788639" sldId="323"/>
            <ac:spMk id="21" creationId="{0552E255-CDC8-4241-A53C-8D6B695529F7}"/>
          </ac:spMkLst>
        </pc:spChg>
        <pc:spChg chg="mod">
          <ac:chgData name="Lars Ringgaard Kristensen (LRKR - AH)" userId="e69f3770-cf45-4b67-9e91-ef1dd4d39d68" providerId="ADAL" clId="{44603F76-C486-4864-9EAC-042574075EB5}" dt="2022-12-07T21:23:33.992" v="4278" actId="20577"/>
          <ac:spMkLst>
            <pc:docMk/>
            <pc:sldMk cId="3187788639" sldId="323"/>
            <ac:spMk id="22" creationId="{2684FE20-494A-4234-92BC-80D6F9C81166}"/>
          </ac:spMkLst>
        </pc:spChg>
        <pc:spChg chg="mod">
          <ac:chgData name="Lars Ringgaard Kristensen (LRKR - AH)" userId="e69f3770-cf45-4b67-9e91-ef1dd4d39d68" providerId="ADAL" clId="{44603F76-C486-4864-9EAC-042574075EB5}" dt="2022-12-08T12:05:42.686" v="5404" actId="20577"/>
          <ac:spMkLst>
            <pc:docMk/>
            <pc:sldMk cId="3187788639" sldId="323"/>
            <ac:spMk id="23" creationId="{C3E76256-EFFC-424A-8F27-6FBAD351A852}"/>
          </ac:spMkLst>
        </pc:spChg>
        <pc:spChg chg="mod">
          <ac:chgData name="Lars Ringgaard Kristensen (LRKR - AH)" userId="e69f3770-cf45-4b67-9e91-ef1dd4d39d68" providerId="ADAL" clId="{44603F76-C486-4864-9EAC-042574075EB5}" dt="2022-12-08T12:05:47.481" v="5406" actId="20577"/>
          <ac:spMkLst>
            <pc:docMk/>
            <pc:sldMk cId="3187788639" sldId="323"/>
            <ac:spMk id="24" creationId="{98AD8A48-F95F-4FC4-8EC5-3276C3FA5CDD}"/>
          </ac:spMkLst>
        </pc:spChg>
        <pc:spChg chg="mod">
          <ac:chgData name="Lars Ringgaard Kristensen (LRKR - AH)" userId="e69f3770-cf45-4b67-9e91-ef1dd4d39d68" providerId="ADAL" clId="{44603F76-C486-4864-9EAC-042574075EB5}" dt="2022-12-07T21:23:26.803" v="4277"/>
          <ac:spMkLst>
            <pc:docMk/>
            <pc:sldMk cId="3187788639" sldId="323"/>
            <ac:spMk id="26" creationId="{2EBEE1CA-BF08-4898-B262-CF2C123DF739}"/>
          </ac:spMkLst>
        </pc:spChg>
        <pc:spChg chg="mod">
          <ac:chgData name="Lars Ringgaard Kristensen (LRKR - AH)" userId="e69f3770-cf45-4b67-9e91-ef1dd4d39d68" providerId="ADAL" clId="{44603F76-C486-4864-9EAC-042574075EB5}" dt="2022-12-07T21:21:08.095" v="4221" actId="20577"/>
          <ac:spMkLst>
            <pc:docMk/>
            <pc:sldMk cId="3187788639" sldId="323"/>
            <ac:spMk id="30" creationId="{B0D2C5CA-4DF3-46DA-BF83-C9F8BC01DF20}"/>
          </ac:spMkLst>
        </pc:spChg>
        <pc:spChg chg="mod">
          <ac:chgData name="Lars Ringgaard Kristensen (LRKR - AH)" userId="e69f3770-cf45-4b67-9e91-ef1dd4d39d68" providerId="ADAL" clId="{44603F76-C486-4864-9EAC-042574075EB5}" dt="2022-12-07T21:21:31.004" v="4230" actId="20577"/>
          <ac:spMkLst>
            <pc:docMk/>
            <pc:sldMk cId="3187788639" sldId="323"/>
            <ac:spMk id="31" creationId="{73CCFACB-9645-4956-984D-67751D76BDAF}"/>
          </ac:spMkLst>
        </pc:spChg>
        <pc:spChg chg="mod">
          <ac:chgData name="Lars Ringgaard Kristensen (LRKR - AH)" userId="e69f3770-cf45-4b67-9e91-ef1dd4d39d68" providerId="ADAL" clId="{44603F76-C486-4864-9EAC-042574075EB5}" dt="2022-12-07T21:21:35.307" v="4233" actId="20577"/>
          <ac:spMkLst>
            <pc:docMk/>
            <pc:sldMk cId="3187788639" sldId="323"/>
            <ac:spMk id="32" creationId="{6E6A6C44-CEA3-4E01-879D-244696752F81}"/>
          </ac:spMkLst>
        </pc:spChg>
        <pc:spChg chg="mod">
          <ac:chgData name="Lars Ringgaard Kristensen (LRKR - AH)" userId="e69f3770-cf45-4b67-9e91-ef1dd4d39d68" providerId="ADAL" clId="{44603F76-C486-4864-9EAC-042574075EB5}" dt="2022-12-07T21:21:37.212" v="4234" actId="20577"/>
          <ac:spMkLst>
            <pc:docMk/>
            <pc:sldMk cId="3187788639" sldId="323"/>
            <ac:spMk id="33" creationId="{9A4050EB-F97A-4448-9AB8-67FDC5CC42A6}"/>
          </ac:spMkLst>
        </pc:spChg>
      </pc:sldChg>
      <pc:sldChg chg="addSp modSp add del">
        <pc:chgData name="Lars Ringgaard Kristensen (LRKR - AH)" userId="e69f3770-cf45-4b67-9e91-ef1dd4d39d68" providerId="ADAL" clId="{44603F76-C486-4864-9EAC-042574075EB5}" dt="2022-12-22T13:21:11.526" v="5760" actId="14100"/>
        <pc:sldMkLst>
          <pc:docMk/>
          <pc:sldMk cId="2907374179" sldId="324"/>
        </pc:sldMkLst>
        <pc:picChg chg="add mod">
          <ac:chgData name="Lars Ringgaard Kristensen (LRKR - AH)" userId="e69f3770-cf45-4b67-9e91-ef1dd4d39d68" providerId="ADAL" clId="{44603F76-C486-4864-9EAC-042574075EB5}" dt="2022-12-22T13:21:11.526" v="5760" actId="14100"/>
          <ac:picMkLst>
            <pc:docMk/>
            <pc:sldMk cId="2907374179" sldId="324"/>
            <ac:picMk id="3074" creationId="{DFE201E9-F087-FEFC-075F-6C8FFC257BEE}"/>
          </ac:picMkLst>
        </pc:picChg>
      </pc:sldChg>
      <pc:sldChg chg="add">
        <pc:chgData name="Lars Ringgaard Kristensen (LRKR - AH)" userId="e69f3770-cf45-4b67-9e91-ef1dd4d39d68" providerId="ADAL" clId="{44603F76-C486-4864-9EAC-042574075EB5}" dt="2022-12-07T20:50:17.070" v="4005"/>
        <pc:sldMkLst>
          <pc:docMk/>
          <pc:sldMk cId="2078562389" sldId="325"/>
        </pc:sldMkLst>
      </pc:sldChg>
      <pc:sldChg chg="add">
        <pc:chgData name="Lars Ringgaard Kristensen (LRKR - AH)" userId="e69f3770-cf45-4b67-9e91-ef1dd4d39d68" providerId="ADAL" clId="{44603F76-C486-4864-9EAC-042574075EB5}" dt="2022-12-07T20:50:17.070" v="4005"/>
        <pc:sldMkLst>
          <pc:docMk/>
          <pc:sldMk cId="2897594835" sldId="326"/>
        </pc:sldMkLst>
      </pc:sldChg>
      <pc:sldChg chg="add">
        <pc:chgData name="Lars Ringgaard Kristensen (LRKR - AH)" userId="e69f3770-cf45-4b67-9e91-ef1dd4d39d68" providerId="ADAL" clId="{44603F76-C486-4864-9EAC-042574075EB5}" dt="2022-12-07T20:50:17.070" v="4005"/>
        <pc:sldMkLst>
          <pc:docMk/>
          <pc:sldMk cId="2201854996" sldId="327"/>
        </pc:sldMkLst>
      </pc:sldChg>
      <pc:sldChg chg="add">
        <pc:chgData name="Lars Ringgaard Kristensen (LRKR - AH)" userId="e69f3770-cf45-4b67-9e91-ef1dd4d39d68" providerId="ADAL" clId="{44603F76-C486-4864-9EAC-042574075EB5}" dt="2022-12-07T20:50:17.070" v="4005"/>
        <pc:sldMkLst>
          <pc:docMk/>
          <pc:sldMk cId="2690103822" sldId="328"/>
        </pc:sldMkLst>
      </pc:sldChg>
      <pc:sldChg chg="addSp modSp add mod">
        <pc:chgData name="Lars Ringgaard Kristensen (LRKR - AH)" userId="e69f3770-cf45-4b67-9e91-ef1dd4d39d68" providerId="ADAL" clId="{44603F76-C486-4864-9EAC-042574075EB5}" dt="2022-12-22T13:19:53.676" v="5753" actId="1076"/>
        <pc:sldMkLst>
          <pc:docMk/>
          <pc:sldMk cId="3745219592" sldId="329"/>
        </pc:sldMkLst>
        <pc:spChg chg="mod">
          <ac:chgData name="Lars Ringgaard Kristensen (LRKR - AH)" userId="e69f3770-cf45-4b67-9e91-ef1dd4d39d68" providerId="ADAL" clId="{44603F76-C486-4864-9EAC-042574075EB5}" dt="2022-12-07T21:54:13.678" v="4911"/>
          <ac:spMkLst>
            <pc:docMk/>
            <pc:sldMk cId="3745219592" sldId="329"/>
            <ac:spMk id="11" creationId="{469A6D6B-69A1-4FF7-A4BD-4C4BC6E53D7D}"/>
          </ac:spMkLst>
        </pc:spChg>
        <pc:spChg chg="mod">
          <ac:chgData name="Lars Ringgaard Kristensen (LRKR - AH)" userId="e69f3770-cf45-4b67-9e91-ef1dd4d39d68" providerId="ADAL" clId="{44603F76-C486-4864-9EAC-042574075EB5}" dt="2022-12-07T21:25:48.673" v="4293" actId="20577"/>
          <ac:spMkLst>
            <pc:docMk/>
            <pc:sldMk cId="3745219592" sldId="329"/>
            <ac:spMk id="16" creationId="{A9B4BD22-AF40-4574-BB02-C00B471C806C}"/>
          </ac:spMkLst>
        </pc:spChg>
        <pc:spChg chg="mod">
          <ac:chgData name="Lars Ringgaard Kristensen (LRKR - AH)" userId="e69f3770-cf45-4b67-9e91-ef1dd4d39d68" providerId="ADAL" clId="{44603F76-C486-4864-9EAC-042574075EB5}" dt="2022-12-07T21:35:34.220" v="4421" actId="20577"/>
          <ac:spMkLst>
            <pc:docMk/>
            <pc:sldMk cId="3745219592" sldId="329"/>
            <ac:spMk id="26" creationId="{2F17DC47-0BEE-4ED4-BA6B-A229EF47F4E7}"/>
          </ac:spMkLst>
        </pc:spChg>
        <pc:picChg chg="add mod">
          <ac:chgData name="Lars Ringgaard Kristensen (LRKR - AH)" userId="e69f3770-cf45-4b67-9e91-ef1dd4d39d68" providerId="ADAL" clId="{44603F76-C486-4864-9EAC-042574075EB5}" dt="2022-12-22T13:19:53.676" v="5753" actId="1076"/>
          <ac:picMkLst>
            <pc:docMk/>
            <pc:sldMk cId="3745219592" sldId="329"/>
            <ac:picMk id="3" creationId="{1EA4EC60-E8DC-C8C2-9978-8282FB5F3077}"/>
          </ac:picMkLst>
        </pc:picChg>
      </pc:sldChg>
      <pc:sldChg chg="modSp add mod">
        <pc:chgData name="Lars Ringgaard Kristensen (LRKR - AH)" userId="e69f3770-cf45-4b67-9e91-ef1dd4d39d68" providerId="ADAL" clId="{44603F76-C486-4864-9EAC-042574075EB5}" dt="2022-12-07T21:59:18.435" v="4940" actId="20577"/>
        <pc:sldMkLst>
          <pc:docMk/>
          <pc:sldMk cId="2076105416" sldId="330"/>
        </pc:sldMkLst>
        <pc:spChg chg="mod">
          <ac:chgData name="Lars Ringgaard Kristensen (LRKR - AH)" userId="e69f3770-cf45-4b67-9e91-ef1dd4d39d68" providerId="ADAL" clId="{44603F76-C486-4864-9EAC-042574075EB5}" dt="2022-12-07T21:59:18.435" v="4940" actId="20577"/>
          <ac:spMkLst>
            <pc:docMk/>
            <pc:sldMk cId="2076105416" sldId="330"/>
            <ac:spMk id="11" creationId="{469A6D6B-69A1-4FF7-A4BD-4C4BC6E53D7D}"/>
          </ac:spMkLst>
        </pc:spChg>
        <pc:spChg chg="mod">
          <ac:chgData name="Lars Ringgaard Kristensen (LRKR - AH)" userId="e69f3770-cf45-4b67-9e91-ef1dd4d39d68" providerId="ADAL" clId="{44603F76-C486-4864-9EAC-042574075EB5}" dt="2022-12-07T21:50:52.219" v="4890" actId="20577"/>
          <ac:spMkLst>
            <pc:docMk/>
            <pc:sldMk cId="2076105416" sldId="330"/>
            <ac:spMk id="16" creationId="{A9B4BD22-AF40-4574-BB02-C00B471C806C}"/>
          </ac:spMkLst>
        </pc:spChg>
        <pc:spChg chg="mod">
          <ac:chgData name="Lars Ringgaard Kristensen (LRKR - AH)" userId="e69f3770-cf45-4b67-9e91-ef1dd4d39d68" providerId="ADAL" clId="{44603F76-C486-4864-9EAC-042574075EB5}" dt="2022-12-07T21:45:01.398" v="4763" actId="20577"/>
          <ac:spMkLst>
            <pc:docMk/>
            <pc:sldMk cId="2076105416" sldId="330"/>
            <ac:spMk id="26" creationId="{2F17DC47-0BEE-4ED4-BA6B-A229EF47F4E7}"/>
          </ac:spMkLst>
        </pc:spChg>
      </pc:sldChg>
      <pc:sldChg chg="modSp add mod">
        <pc:chgData name="Lars Ringgaard Kristensen (LRKR - AH)" userId="e69f3770-cf45-4b67-9e91-ef1dd4d39d68" providerId="ADAL" clId="{44603F76-C486-4864-9EAC-042574075EB5}" dt="2022-12-07T22:52:59.526" v="5341" actId="20577"/>
        <pc:sldMkLst>
          <pc:docMk/>
          <pc:sldMk cId="67091726" sldId="331"/>
        </pc:sldMkLst>
        <pc:spChg chg="mod">
          <ac:chgData name="Lars Ringgaard Kristensen (LRKR - AH)" userId="e69f3770-cf45-4b67-9e91-ef1dd4d39d68" providerId="ADAL" clId="{44603F76-C486-4864-9EAC-042574075EB5}" dt="2022-12-07T22:34:21.908" v="5326" actId="20577"/>
          <ac:spMkLst>
            <pc:docMk/>
            <pc:sldMk cId="67091726" sldId="331"/>
            <ac:spMk id="11" creationId="{469A6D6B-69A1-4FF7-A4BD-4C4BC6E53D7D}"/>
          </ac:spMkLst>
        </pc:spChg>
        <pc:spChg chg="mod">
          <ac:chgData name="Lars Ringgaard Kristensen (LRKR - AH)" userId="e69f3770-cf45-4b67-9e91-ef1dd4d39d68" providerId="ADAL" clId="{44603F76-C486-4864-9EAC-042574075EB5}" dt="2022-12-07T22:52:59.526" v="5341" actId="20577"/>
          <ac:spMkLst>
            <pc:docMk/>
            <pc:sldMk cId="67091726" sldId="331"/>
            <ac:spMk id="16" creationId="{A9B4BD22-AF40-4574-BB02-C00B471C806C}"/>
          </ac:spMkLst>
        </pc:spChg>
        <pc:spChg chg="mod">
          <ac:chgData name="Lars Ringgaard Kristensen (LRKR - AH)" userId="e69f3770-cf45-4b67-9e91-ef1dd4d39d68" providerId="ADAL" clId="{44603F76-C486-4864-9EAC-042574075EB5}" dt="2022-12-07T22:01:32.066" v="4959" actId="20577"/>
          <ac:spMkLst>
            <pc:docMk/>
            <pc:sldMk cId="67091726" sldId="331"/>
            <ac:spMk id="26" creationId="{2F17DC47-0BEE-4ED4-BA6B-A229EF47F4E7}"/>
          </ac:spMkLst>
        </pc:spChg>
      </pc:sldChg>
      <pc:sldChg chg="addSp delSp modSp add mod">
        <pc:chgData name="Lars Ringgaard Kristensen (LRKR - AH)" userId="e69f3770-cf45-4b67-9e91-ef1dd4d39d68" providerId="ADAL" clId="{44603F76-C486-4864-9EAC-042574075EB5}" dt="2022-12-07T22:34:39.419" v="5328" actId="20577"/>
        <pc:sldMkLst>
          <pc:docMk/>
          <pc:sldMk cId="3634071587" sldId="332"/>
        </pc:sldMkLst>
        <pc:spChg chg="add del">
          <ac:chgData name="Lars Ringgaard Kristensen (LRKR - AH)" userId="e69f3770-cf45-4b67-9e91-ef1dd4d39d68" providerId="ADAL" clId="{44603F76-C486-4864-9EAC-042574075EB5}" dt="2022-12-07T22:08:19.382" v="5014"/>
          <ac:spMkLst>
            <pc:docMk/>
            <pc:sldMk cId="3634071587" sldId="332"/>
            <ac:spMk id="2" creationId="{462A7B49-485C-CC8C-B894-B426E9884EB9}"/>
          </ac:spMkLst>
        </pc:spChg>
        <pc:spChg chg="add del">
          <ac:chgData name="Lars Ringgaard Kristensen (LRKR - AH)" userId="e69f3770-cf45-4b67-9e91-ef1dd4d39d68" providerId="ADAL" clId="{44603F76-C486-4864-9EAC-042574075EB5}" dt="2022-12-07T22:08:27.167" v="5016"/>
          <ac:spMkLst>
            <pc:docMk/>
            <pc:sldMk cId="3634071587" sldId="332"/>
            <ac:spMk id="3" creationId="{AE2E0A5F-1745-4668-E099-5E590BE468D3}"/>
          </ac:spMkLst>
        </pc:spChg>
        <pc:spChg chg="mod">
          <ac:chgData name="Lars Ringgaard Kristensen (LRKR - AH)" userId="e69f3770-cf45-4b67-9e91-ef1dd4d39d68" providerId="ADAL" clId="{44603F76-C486-4864-9EAC-042574075EB5}" dt="2022-12-07T22:34:39.419" v="5328" actId="20577"/>
          <ac:spMkLst>
            <pc:docMk/>
            <pc:sldMk cId="3634071587" sldId="332"/>
            <ac:spMk id="11" creationId="{469A6D6B-69A1-4FF7-A4BD-4C4BC6E53D7D}"/>
          </ac:spMkLst>
        </pc:spChg>
        <pc:spChg chg="mod">
          <ac:chgData name="Lars Ringgaard Kristensen (LRKR - AH)" userId="e69f3770-cf45-4b67-9e91-ef1dd4d39d68" providerId="ADAL" clId="{44603F76-C486-4864-9EAC-042574075EB5}" dt="2022-12-07T22:02:41.240" v="4964" actId="20577"/>
          <ac:spMkLst>
            <pc:docMk/>
            <pc:sldMk cId="3634071587" sldId="332"/>
            <ac:spMk id="16" creationId="{A9B4BD22-AF40-4574-BB02-C00B471C806C}"/>
          </ac:spMkLst>
        </pc:spChg>
        <pc:spChg chg="mod">
          <ac:chgData name="Lars Ringgaard Kristensen (LRKR - AH)" userId="e69f3770-cf45-4b67-9e91-ef1dd4d39d68" providerId="ADAL" clId="{44603F76-C486-4864-9EAC-042574075EB5}" dt="2022-12-07T22:13:38.532" v="5190" actId="20577"/>
          <ac:spMkLst>
            <pc:docMk/>
            <pc:sldMk cId="3634071587" sldId="332"/>
            <ac:spMk id="26" creationId="{2F17DC47-0BEE-4ED4-BA6B-A229EF47F4E7}"/>
          </ac:spMkLst>
        </pc:spChg>
      </pc:sldChg>
      <pc:sldChg chg="modSp add mod">
        <pc:chgData name="Lars Ringgaard Kristensen (LRKR - AH)" userId="e69f3770-cf45-4b67-9e91-ef1dd4d39d68" providerId="ADAL" clId="{44603F76-C486-4864-9EAC-042574075EB5}" dt="2022-12-08T13:20:38.568" v="5583" actId="114"/>
        <pc:sldMkLst>
          <pc:docMk/>
          <pc:sldMk cId="347794674" sldId="333"/>
        </pc:sldMkLst>
        <pc:spChg chg="mod">
          <ac:chgData name="Lars Ringgaard Kristensen (LRKR - AH)" userId="e69f3770-cf45-4b67-9e91-ef1dd4d39d68" providerId="ADAL" clId="{44603F76-C486-4864-9EAC-042574075EB5}" dt="2022-12-08T12:32:55.962" v="5483" actId="14100"/>
          <ac:spMkLst>
            <pc:docMk/>
            <pc:sldMk cId="347794674" sldId="333"/>
            <ac:spMk id="9" creationId="{E67834CF-0CDD-477F-8490-ED932D0F7E02}"/>
          </ac:spMkLst>
        </pc:spChg>
        <pc:spChg chg="mod">
          <ac:chgData name="Lars Ringgaard Kristensen (LRKR - AH)" userId="e69f3770-cf45-4b67-9e91-ef1dd4d39d68" providerId="ADAL" clId="{44603F76-C486-4864-9EAC-042574075EB5}" dt="2022-12-08T13:20:38.568" v="5583" actId="114"/>
          <ac:spMkLst>
            <pc:docMk/>
            <pc:sldMk cId="347794674" sldId="333"/>
            <ac:spMk id="11" creationId="{469A6D6B-69A1-4FF7-A4BD-4C4BC6E53D7D}"/>
          </ac:spMkLst>
        </pc:spChg>
        <pc:spChg chg="mod">
          <ac:chgData name="Lars Ringgaard Kristensen (LRKR - AH)" userId="e69f3770-cf45-4b67-9e91-ef1dd4d39d68" providerId="ADAL" clId="{44603F76-C486-4864-9EAC-042574075EB5}" dt="2022-12-08T12:35:38.272" v="5493" actId="20577"/>
          <ac:spMkLst>
            <pc:docMk/>
            <pc:sldMk cId="347794674" sldId="333"/>
            <ac:spMk id="16" creationId="{A9B4BD22-AF40-4574-BB02-C00B471C806C}"/>
          </ac:spMkLst>
        </pc:spChg>
        <pc:spChg chg="mod">
          <ac:chgData name="Lars Ringgaard Kristensen (LRKR - AH)" userId="e69f3770-cf45-4b67-9e91-ef1dd4d39d68" providerId="ADAL" clId="{44603F76-C486-4864-9EAC-042574075EB5}" dt="2022-12-08T12:36:23.696" v="5526" actId="20577"/>
          <ac:spMkLst>
            <pc:docMk/>
            <pc:sldMk cId="347794674" sldId="333"/>
            <ac:spMk id="26" creationId="{2F17DC47-0BEE-4ED4-BA6B-A229EF47F4E7}"/>
          </ac:spMkLst>
        </pc:spChg>
      </pc:sldChg>
      <pc:sldChg chg="modSp add mod ord">
        <pc:chgData name="Lars Ringgaard Kristensen (LRKR - AH)" userId="e69f3770-cf45-4b67-9e91-ef1dd4d39d68" providerId="ADAL" clId="{44603F76-C486-4864-9EAC-042574075EB5}" dt="2022-12-08T13:33:56.530" v="5737" actId="20577"/>
        <pc:sldMkLst>
          <pc:docMk/>
          <pc:sldMk cId="4098664739" sldId="334"/>
        </pc:sldMkLst>
        <pc:spChg chg="mod">
          <ac:chgData name="Lars Ringgaard Kristensen (LRKR - AH)" userId="e69f3770-cf45-4b67-9e91-ef1dd4d39d68" providerId="ADAL" clId="{44603F76-C486-4864-9EAC-042574075EB5}" dt="2022-12-08T12:32:48.510" v="5481"/>
          <ac:spMkLst>
            <pc:docMk/>
            <pc:sldMk cId="4098664739" sldId="334"/>
            <ac:spMk id="19" creationId="{35205F04-7CF5-4352-8CD0-F5896BEA4676}"/>
          </ac:spMkLst>
        </pc:spChg>
        <pc:spChg chg="mod">
          <ac:chgData name="Lars Ringgaard Kristensen (LRKR - AH)" userId="e69f3770-cf45-4b67-9e91-ef1dd4d39d68" providerId="ADAL" clId="{44603F76-C486-4864-9EAC-042574075EB5}" dt="2022-12-08T13:26:57.857" v="5686" actId="20577"/>
          <ac:spMkLst>
            <pc:docMk/>
            <pc:sldMk cId="4098664739" sldId="334"/>
            <ac:spMk id="21" creationId="{0552E255-CDC8-4241-A53C-8D6B695529F7}"/>
          </ac:spMkLst>
        </pc:spChg>
        <pc:spChg chg="mod">
          <ac:chgData name="Lars Ringgaard Kristensen (LRKR - AH)" userId="e69f3770-cf45-4b67-9e91-ef1dd4d39d68" providerId="ADAL" clId="{44603F76-C486-4864-9EAC-042574075EB5}" dt="2022-12-08T13:31:46.974" v="5734" actId="20577"/>
          <ac:spMkLst>
            <pc:docMk/>
            <pc:sldMk cId="4098664739" sldId="334"/>
            <ac:spMk id="22" creationId="{2684FE20-494A-4234-92BC-80D6F9C81166}"/>
          </ac:spMkLst>
        </pc:spChg>
        <pc:spChg chg="mod">
          <ac:chgData name="Lars Ringgaard Kristensen (LRKR - AH)" userId="e69f3770-cf45-4b67-9e91-ef1dd4d39d68" providerId="ADAL" clId="{44603F76-C486-4864-9EAC-042574075EB5}" dt="2022-12-08T13:33:56.530" v="5737" actId="20577"/>
          <ac:spMkLst>
            <pc:docMk/>
            <pc:sldMk cId="4098664739" sldId="334"/>
            <ac:spMk id="23" creationId="{C3E76256-EFFC-424A-8F27-6FBAD351A852}"/>
          </ac:spMkLst>
        </pc:spChg>
        <pc:spChg chg="mod">
          <ac:chgData name="Lars Ringgaard Kristensen (LRKR - AH)" userId="e69f3770-cf45-4b67-9e91-ef1dd4d39d68" providerId="ADAL" clId="{44603F76-C486-4864-9EAC-042574075EB5}" dt="2022-12-08T13:29:59.273" v="5722" actId="20577"/>
          <ac:spMkLst>
            <pc:docMk/>
            <pc:sldMk cId="4098664739" sldId="334"/>
            <ac:spMk id="24" creationId="{98AD8A48-F95F-4FC4-8EC5-3276C3FA5CDD}"/>
          </ac:spMkLst>
        </pc:spChg>
        <pc:spChg chg="mod">
          <ac:chgData name="Lars Ringgaard Kristensen (LRKR - AH)" userId="e69f3770-cf45-4b67-9e91-ef1dd4d39d68" providerId="ADAL" clId="{44603F76-C486-4864-9EAC-042574075EB5}" dt="2022-12-08T13:24:09.800" v="5626" actId="20577"/>
          <ac:spMkLst>
            <pc:docMk/>
            <pc:sldMk cId="4098664739" sldId="334"/>
            <ac:spMk id="26" creationId="{2EBEE1CA-BF08-4898-B262-CF2C123DF739}"/>
          </ac:spMkLst>
        </pc:spChg>
      </pc:sldChg>
      <pc:sldChg chg="modSp add del mod">
        <pc:chgData name="Lars Ringgaard Kristensen (LRKR - AH)" userId="e69f3770-cf45-4b67-9e91-ef1dd4d39d68" providerId="ADAL" clId="{44603F76-C486-4864-9EAC-042574075EB5}" dt="2022-12-22T13:35:44.809" v="5877" actId="47"/>
        <pc:sldMkLst>
          <pc:docMk/>
          <pc:sldMk cId="26873793" sldId="335"/>
        </pc:sldMkLst>
        <pc:spChg chg="mod">
          <ac:chgData name="Lars Ringgaard Kristensen (LRKR - AH)" userId="e69f3770-cf45-4b67-9e91-ef1dd4d39d68" providerId="ADAL" clId="{44603F76-C486-4864-9EAC-042574075EB5}" dt="2022-12-08T12:32:45.155" v="5480"/>
          <ac:spMkLst>
            <pc:docMk/>
            <pc:sldMk cId="26873793" sldId="335"/>
            <ac:spMk id="9" creationId="{E67834CF-0CDD-477F-8490-ED932D0F7E02}"/>
          </ac:spMkLst>
        </pc:spChg>
      </pc:sldChg>
      <pc:sldChg chg="modSp add del mod">
        <pc:chgData name="Lars Ringgaard Kristensen (LRKR - AH)" userId="e69f3770-cf45-4b67-9e91-ef1dd4d39d68" providerId="ADAL" clId="{44603F76-C486-4864-9EAC-042574075EB5}" dt="2022-12-22T13:35:46.558" v="5878" actId="47"/>
        <pc:sldMkLst>
          <pc:docMk/>
          <pc:sldMk cId="3200342080" sldId="336"/>
        </pc:sldMkLst>
        <pc:spChg chg="mod">
          <ac:chgData name="Lars Ringgaard Kristensen (LRKR - AH)" userId="e69f3770-cf45-4b67-9e91-ef1dd4d39d68" providerId="ADAL" clId="{44603F76-C486-4864-9EAC-042574075EB5}" dt="2022-12-08T12:32:40.095" v="5478" actId="14100"/>
          <ac:spMkLst>
            <pc:docMk/>
            <pc:sldMk cId="3200342080" sldId="336"/>
            <ac:spMk id="9" creationId="{E67834CF-0CDD-477F-8490-ED932D0F7E02}"/>
          </ac:spMkLst>
        </pc:spChg>
      </pc:sldChg>
      <pc:sldChg chg="modSp add del mod">
        <pc:chgData name="Lars Ringgaard Kristensen (LRKR - AH)" userId="e69f3770-cf45-4b67-9e91-ef1dd4d39d68" providerId="ADAL" clId="{44603F76-C486-4864-9EAC-042574075EB5}" dt="2022-12-22T13:35:47.607" v="5879" actId="47"/>
        <pc:sldMkLst>
          <pc:docMk/>
          <pc:sldMk cId="2055729697" sldId="337"/>
        </pc:sldMkLst>
        <pc:spChg chg="mod">
          <ac:chgData name="Lars Ringgaard Kristensen (LRKR - AH)" userId="e69f3770-cf45-4b67-9e91-ef1dd4d39d68" providerId="ADAL" clId="{44603F76-C486-4864-9EAC-042574075EB5}" dt="2022-12-08T12:32:34.475" v="5476" actId="14100"/>
          <ac:spMkLst>
            <pc:docMk/>
            <pc:sldMk cId="2055729697" sldId="337"/>
            <ac:spMk id="9" creationId="{E67834CF-0CDD-477F-8490-ED932D0F7E02}"/>
          </ac:spMkLst>
        </pc:spChg>
      </pc:sldChg>
      <pc:sldChg chg="modSp add del mod">
        <pc:chgData name="Lars Ringgaard Kristensen (LRKR - AH)" userId="e69f3770-cf45-4b67-9e91-ef1dd4d39d68" providerId="ADAL" clId="{44603F76-C486-4864-9EAC-042574075EB5}" dt="2022-12-22T13:35:48.687" v="5880" actId="47"/>
        <pc:sldMkLst>
          <pc:docMk/>
          <pc:sldMk cId="1882652354" sldId="338"/>
        </pc:sldMkLst>
        <pc:spChg chg="mod">
          <ac:chgData name="Lars Ringgaard Kristensen (LRKR - AH)" userId="e69f3770-cf45-4b67-9e91-ef1dd4d39d68" providerId="ADAL" clId="{44603F76-C486-4864-9EAC-042574075EB5}" dt="2022-12-08T12:32:29.671" v="5474" actId="14100"/>
          <ac:spMkLst>
            <pc:docMk/>
            <pc:sldMk cId="1882652354" sldId="338"/>
            <ac:spMk id="9" creationId="{E67834CF-0CDD-477F-8490-ED932D0F7E02}"/>
          </ac:spMkLst>
        </pc:spChg>
      </pc:sldChg>
      <pc:sldChg chg="delSp modSp add del mod ord">
        <pc:chgData name="Lars Ringgaard Kristensen (LRKR - AH)" userId="e69f3770-cf45-4b67-9e91-ef1dd4d39d68" providerId="ADAL" clId="{44603F76-C486-4864-9EAC-042574075EB5}" dt="2022-12-22T13:26:37.606" v="5785" actId="6549"/>
        <pc:sldMkLst>
          <pc:docMk/>
          <pc:sldMk cId="4148711842" sldId="339"/>
        </pc:sldMkLst>
        <pc:spChg chg="mod">
          <ac:chgData name="Lars Ringgaard Kristensen (LRKR - AH)" userId="e69f3770-cf45-4b67-9e91-ef1dd4d39d68" providerId="ADAL" clId="{44603F76-C486-4864-9EAC-042574075EB5}" dt="2022-12-08T12:32:17.777" v="5472" actId="14100"/>
          <ac:spMkLst>
            <pc:docMk/>
            <pc:sldMk cId="4148711842" sldId="339"/>
            <ac:spMk id="11" creationId="{3B2CC8E6-B165-42E5-9082-267951626773}"/>
          </ac:spMkLst>
        </pc:spChg>
        <pc:spChg chg="mod">
          <ac:chgData name="Lars Ringgaard Kristensen (LRKR - AH)" userId="e69f3770-cf45-4b67-9e91-ef1dd4d39d68" providerId="ADAL" clId="{44603F76-C486-4864-9EAC-042574075EB5}" dt="2022-12-22T13:24:08.867" v="5766"/>
          <ac:spMkLst>
            <pc:docMk/>
            <pc:sldMk cId="4148711842" sldId="339"/>
            <ac:spMk id="16" creationId="{A9B4BD22-AF40-4574-BB02-C00B471C806C}"/>
          </ac:spMkLst>
        </pc:spChg>
        <pc:spChg chg="del">
          <ac:chgData name="Lars Ringgaard Kristensen (LRKR - AH)" userId="e69f3770-cf45-4b67-9e91-ef1dd4d39d68" providerId="ADAL" clId="{44603F76-C486-4864-9EAC-042574075EB5}" dt="2022-12-22T13:26:16.816" v="5780" actId="478"/>
          <ac:spMkLst>
            <pc:docMk/>
            <pc:sldMk cId="4148711842" sldId="339"/>
            <ac:spMk id="18" creationId="{E8E1BFC8-7DF0-41DD-824B-536709259EA1}"/>
          </ac:spMkLst>
        </pc:spChg>
        <pc:spChg chg="mod">
          <ac:chgData name="Lars Ringgaard Kristensen (LRKR - AH)" userId="e69f3770-cf45-4b67-9e91-ef1dd4d39d68" providerId="ADAL" clId="{44603F76-C486-4864-9EAC-042574075EB5}" dt="2022-12-22T13:26:29.607" v="5784" actId="1076"/>
          <ac:spMkLst>
            <pc:docMk/>
            <pc:sldMk cId="4148711842" sldId="339"/>
            <ac:spMk id="19" creationId="{C86201A4-C346-4973-B8CC-6F2C1CD5AE05}"/>
          </ac:spMkLst>
        </pc:spChg>
        <pc:spChg chg="mod">
          <ac:chgData name="Lars Ringgaard Kristensen (LRKR - AH)" userId="e69f3770-cf45-4b67-9e91-ef1dd4d39d68" providerId="ADAL" clId="{44603F76-C486-4864-9EAC-042574075EB5}" dt="2022-12-22T13:26:37.606" v="5785" actId="6549"/>
          <ac:spMkLst>
            <pc:docMk/>
            <pc:sldMk cId="4148711842" sldId="339"/>
            <ac:spMk id="20" creationId="{B94B6FCD-6BDE-48EB-89FB-9A0CC4616498}"/>
          </ac:spMkLst>
        </pc:spChg>
        <pc:spChg chg="mod">
          <ac:chgData name="Lars Ringgaard Kristensen (LRKR - AH)" userId="e69f3770-cf45-4b67-9e91-ef1dd4d39d68" providerId="ADAL" clId="{44603F76-C486-4864-9EAC-042574075EB5}" dt="2022-12-22T13:25:38.186" v="5777" actId="1076"/>
          <ac:spMkLst>
            <pc:docMk/>
            <pc:sldMk cId="4148711842" sldId="339"/>
            <ac:spMk id="21" creationId="{3969FA6D-5D7F-4562-BBE9-A67D7D1A11E7}"/>
          </ac:spMkLst>
        </pc:spChg>
      </pc:sldChg>
      <pc:sldChg chg="modSp add del mod">
        <pc:chgData name="Lars Ringgaard Kristensen (LRKR - AH)" userId="e69f3770-cf45-4b67-9e91-ef1dd4d39d68" providerId="ADAL" clId="{44603F76-C486-4864-9EAC-042574075EB5}" dt="2022-12-22T13:35:49.998" v="5881" actId="47"/>
        <pc:sldMkLst>
          <pc:docMk/>
          <pc:sldMk cId="3457278816" sldId="340"/>
        </pc:sldMkLst>
        <pc:spChg chg="mod">
          <ac:chgData name="Lars Ringgaard Kristensen (LRKR - AH)" userId="e69f3770-cf45-4b67-9e91-ef1dd4d39d68" providerId="ADAL" clId="{44603F76-C486-4864-9EAC-042574075EB5}" dt="2022-12-08T12:32:00.519" v="5470" actId="14100"/>
          <ac:spMkLst>
            <pc:docMk/>
            <pc:sldMk cId="3457278816" sldId="340"/>
            <ac:spMk id="9" creationId="{E67834CF-0CDD-477F-8490-ED932D0F7E02}"/>
          </ac:spMkLst>
        </pc:spChg>
      </pc:sldChg>
      <pc:sldChg chg="add del">
        <pc:chgData name="Lars Ringgaard Kristensen (LRKR - AH)" userId="e69f3770-cf45-4b67-9e91-ef1dd4d39d68" providerId="ADAL" clId="{44603F76-C486-4864-9EAC-042574075EB5}" dt="2022-12-22T13:35:52.417" v="5882" actId="47"/>
        <pc:sldMkLst>
          <pc:docMk/>
          <pc:sldMk cId="3567569401" sldId="341"/>
        </pc:sldMkLst>
      </pc:sldChg>
      <pc:sldChg chg="modSp add mod">
        <pc:chgData name="Lars Ringgaard Kristensen (LRKR - AH)" userId="e69f3770-cf45-4b67-9e91-ef1dd4d39d68" providerId="ADAL" clId="{44603F76-C486-4864-9EAC-042574075EB5}" dt="2022-12-22T20:03:12.450" v="6720" actId="20577"/>
        <pc:sldMkLst>
          <pc:docMk/>
          <pc:sldMk cId="563128354" sldId="342"/>
        </pc:sldMkLst>
        <pc:spChg chg="mod">
          <ac:chgData name="Lars Ringgaard Kristensen (LRKR - AH)" userId="e69f3770-cf45-4b67-9e91-ef1dd4d39d68" providerId="ADAL" clId="{44603F76-C486-4864-9EAC-042574075EB5}" dt="2022-12-22T20:03:12.450" v="6720" actId="20577"/>
          <ac:spMkLst>
            <pc:docMk/>
            <pc:sldMk cId="563128354" sldId="342"/>
            <ac:spMk id="18" creationId="{CEC95C44-CF70-46D7-A306-29B9C9581E28}"/>
          </ac:spMkLst>
        </pc:spChg>
        <pc:spChg chg="mod">
          <ac:chgData name="Lars Ringgaard Kristensen (LRKR - AH)" userId="e69f3770-cf45-4b67-9e91-ef1dd4d39d68" providerId="ADAL" clId="{44603F76-C486-4864-9EAC-042574075EB5}" dt="2022-12-08T12:31:53.748" v="5468" actId="14100"/>
          <ac:spMkLst>
            <pc:docMk/>
            <pc:sldMk cId="563128354" sldId="342"/>
            <ac:spMk id="20" creationId="{7A122277-F1EE-44AF-B366-58D8A03483E3}"/>
          </ac:spMkLst>
        </pc:spChg>
        <pc:spChg chg="mod">
          <ac:chgData name="Lars Ringgaard Kristensen (LRKR - AH)" userId="e69f3770-cf45-4b67-9e91-ef1dd4d39d68" providerId="ADAL" clId="{44603F76-C486-4864-9EAC-042574075EB5}" dt="2022-12-22T13:38:34.977" v="5893" actId="20577"/>
          <ac:spMkLst>
            <pc:docMk/>
            <pc:sldMk cId="563128354" sldId="342"/>
            <ac:spMk id="53" creationId="{CEC95C44-CF70-46D7-A306-29B9C9581E28}"/>
          </ac:spMkLst>
        </pc:spChg>
        <pc:spChg chg="mod">
          <ac:chgData name="Lars Ringgaard Kristensen (LRKR - AH)" userId="e69f3770-cf45-4b67-9e91-ef1dd4d39d68" providerId="ADAL" clId="{44603F76-C486-4864-9EAC-042574075EB5}" dt="2022-12-22T13:55:31.336" v="6267" actId="20577"/>
          <ac:spMkLst>
            <pc:docMk/>
            <pc:sldMk cId="563128354" sldId="342"/>
            <ac:spMk id="54" creationId="{CEC95C44-CF70-46D7-A306-29B9C9581E28}"/>
          </ac:spMkLst>
        </pc:spChg>
        <pc:spChg chg="mod">
          <ac:chgData name="Lars Ringgaard Kristensen (LRKR - AH)" userId="e69f3770-cf45-4b67-9e91-ef1dd4d39d68" providerId="ADAL" clId="{44603F76-C486-4864-9EAC-042574075EB5}" dt="2022-12-22T13:40:31.737" v="5974" actId="20577"/>
          <ac:spMkLst>
            <pc:docMk/>
            <pc:sldMk cId="563128354" sldId="342"/>
            <ac:spMk id="56" creationId="{CEC95C44-CF70-46D7-A306-29B9C9581E28}"/>
          </ac:spMkLst>
        </pc:spChg>
      </pc:sldChg>
      <pc:sldChg chg="modSp add mod">
        <pc:chgData name="Lars Ringgaard Kristensen (LRKR - AH)" userId="e69f3770-cf45-4b67-9e91-ef1dd4d39d68" providerId="ADAL" clId="{44603F76-C486-4864-9EAC-042574075EB5}" dt="2022-12-22T14:06:12.970" v="6560" actId="20577"/>
        <pc:sldMkLst>
          <pc:docMk/>
          <pc:sldMk cId="161686701" sldId="343"/>
        </pc:sldMkLst>
        <pc:spChg chg="mod">
          <ac:chgData name="Lars Ringgaard Kristensen (LRKR - AH)" userId="e69f3770-cf45-4b67-9e91-ef1dd4d39d68" providerId="ADAL" clId="{44603F76-C486-4864-9EAC-042574075EB5}" dt="2022-12-08T12:31:45.484" v="5466"/>
          <ac:spMkLst>
            <pc:docMk/>
            <pc:sldMk cId="161686701" sldId="343"/>
            <ac:spMk id="7" creationId="{339E396A-D64E-4504-8899-469321377C92}"/>
          </ac:spMkLst>
        </pc:spChg>
        <pc:spChg chg="mod">
          <ac:chgData name="Lars Ringgaard Kristensen (LRKR - AH)" userId="e69f3770-cf45-4b67-9e91-ef1dd4d39d68" providerId="ADAL" clId="{44603F76-C486-4864-9EAC-042574075EB5}" dt="2022-12-22T14:06:12.970" v="6560" actId="20577"/>
          <ac:spMkLst>
            <pc:docMk/>
            <pc:sldMk cId="161686701" sldId="343"/>
            <ac:spMk id="26" creationId="{2F17DC47-0BEE-4ED4-BA6B-A229EF47F4E7}"/>
          </ac:spMkLst>
        </pc:spChg>
      </pc:sldChg>
      <pc:sldChg chg="modSp add del mod">
        <pc:chgData name="Lars Ringgaard Kristensen (LRKR - AH)" userId="e69f3770-cf45-4b67-9e91-ef1dd4d39d68" providerId="ADAL" clId="{44603F76-C486-4864-9EAC-042574075EB5}" dt="2022-12-22T13:40:49.189" v="5975" actId="47"/>
        <pc:sldMkLst>
          <pc:docMk/>
          <pc:sldMk cId="3765638643" sldId="344"/>
        </pc:sldMkLst>
        <pc:spChg chg="mod">
          <ac:chgData name="Lars Ringgaard Kristensen (LRKR - AH)" userId="e69f3770-cf45-4b67-9e91-ef1dd4d39d68" providerId="ADAL" clId="{44603F76-C486-4864-9EAC-042574075EB5}" dt="2022-12-08T12:31:41.300" v="5465"/>
          <ac:spMkLst>
            <pc:docMk/>
            <pc:sldMk cId="3765638643" sldId="344"/>
            <ac:spMk id="7" creationId="{339E396A-D64E-4504-8899-469321377C92}"/>
          </ac:spMkLst>
        </pc:spChg>
      </pc:sldChg>
      <pc:sldChg chg="modSp add mod">
        <pc:chgData name="Lars Ringgaard Kristensen (LRKR - AH)" userId="e69f3770-cf45-4b67-9e91-ef1dd4d39d68" providerId="ADAL" clId="{44603F76-C486-4864-9EAC-042574075EB5}" dt="2022-12-22T13:29:19.198" v="5828" actId="20577"/>
        <pc:sldMkLst>
          <pc:docMk/>
          <pc:sldMk cId="1541104785" sldId="345"/>
        </pc:sldMkLst>
        <pc:spChg chg="mod">
          <ac:chgData name="Lars Ringgaard Kristensen (LRKR - AH)" userId="e69f3770-cf45-4b67-9e91-ef1dd4d39d68" providerId="ADAL" clId="{44603F76-C486-4864-9EAC-042574075EB5}" dt="2022-12-22T13:26:56.306" v="5795" actId="6549"/>
          <ac:spMkLst>
            <pc:docMk/>
            <pc:sldMk cId="1541104785" sldId="345"/>
            <ac:spMk id="16" creationId="{A9B4BD22-AF40-4574-BB02-C00B471C806C}"/>
          </ac:spMkLst>
        </pc:spChg>
        <pc:spChg chg="mod">
          <ac:chgData name="Lars Ringgaard Kristensen (LRKR - AH)" userId="e69f3770-cf45-4b67-9e91-ef1dd4d39d68" providerId="ADAL" clId="{44603F76-C486-4864-9EAC-042574075EB5}" dt="2022-12-22T13:29:19.198" v="5828" actId="20577"/>
          <ac:spMkLst>
            <pc:docMk/>
            <pc:sldMk cId="1541104785" sldId="345"/>
            <ac:spMk id="19" creationId="{C86201A4-C346-4973-B8CC-6F2C1CD5AE05}"/>
          </ac:spMkLst>
        </pc:spChg>
        <pc:spChg chg="mod">
          <ac:chgData name="Lars Ringgaard Kristensen (LRKR - AH)" userId="e69f3770-cf45-4b67-9e91-ef1dd4d39d68" providerId="ADAL" clId="{44603F76-C486-4864-9EAC-042574075EB5}" dt="2022-12-22T13:28:32.527" v="5824" actId="1035"/>
          <ac:spMkLst>
            <pc:docMk/>
            <pc:sldMk cId="1541104785" sldId="345"/>
            <ac:spMk id="20" creationId="{B94B6FCD-6BDE-48EB-89FB-9A0CC4616498}"/>
          </ac:spMkLst>
        </pc:spChg>
      </pc:sldChg>
      <pc:sldChg chg="modSp add mod ord">
        <pc:chgData name="Lars Ringgaard Kristensen (LRKR - AH)" userId="e69f3770-cf45-4b67-9e91-ef1dd4d39d68" providerId="ADAL" clId="{44603F76-C486-4864-9EAC-042574075EB5}" dt="2022-12-22T13:31:50.295" v="5843" actId="113"/>
        <pc:sldMkLst>
          <pc:docMk/>
          <pc:sldMk cId="2612922830" sldId="346"/>
        </pc:sldMkLst>
        <pc:spChg chg="mod">
          <ac:chgData name="Lars Ringgaard Kristensen (LRKR - AH)" userId="e69f3770-cf45-4b67-9e91-ef1dd4d39d68" providerId="ADAL" clId="{44603F76-C486-4864-9EAC-042574075EB5}" dt="2022-12-22T13:31:50.295" v="5843" actId="113"/>
          <ac:spMkLst>
            <pc:docMk/>
            <pc:sldMk cId="2612922830" sldId="346"/>
            <ac:spMk id="16" creationId="{A9B4BD22-AF40-4574-BB02-C00B471C806C}"/>
          </ac:spMkLst>
        </pc:spChg>
        <pc:spChg chg="mod">
          <ac:chgData name="Lars Ringgaard Kristensen (LRKR - AH)" userId="e69f3770-cf45-4b67-9e91-ef1dd4d39d68" providerId="ADAL" clId="{44603F76-C486-4864-9EAC-042574075EB5}" dt="2022-12-22T13:31:42.296" v="5840" actId="255"/>
          <ac:spMkLst>
            <pc:docMk/>
            <pc:sldMk cId="2612922830" sldId="346"/>
            <ac:spMk id="19" creationId="{C86201A4-C346-4973-B8CC-6F2C1CD5AE05}"/>
          </ac:spMkLst>
        </pc:spChg>
        <pc:spChg chg="mod">
          <ac:chgData name="Lars Ringgaard Kristensen (LRKR - AH)" userId="e69f3770-cf45-4b67-9e91-ef1dd4d39d68" providerId="ADAL" clId="{44603F76-C486-4864-9EAC-042574075EB5}" dt="2022-12-22T13:30:50.839" v="5835" actId="255"/>
          <ac:spMkLst>
            <pc:docMk/>
            <pc:sldMk cId="2612922830" sldId="346"/>
            <ac:spMk id="20" creationId="{B94B6FCD-6BDE-48EB-89FB-9A0CC4616498}"/>
          </ac:spMkLst>
        </pc:spChg>
      </pc:sldChg>
      <pc:sldChg chg="modSp add mod">
        <pc:chgData name="Lars Ringgaard Kristensen (LRKR - AH)" userId="e69f3770-cf45-4b67-9e91-ef1dd4d39d68" providerId="ADAL" clId="{44603F76-C486-4864-9EAC-042574075EB5}" dt="2022-12-22T13:33:27.456" v="5861" actId="14100"/>
        <pc:sldMkLst>
          <pc:docMk/>
          <pc:sldMk cId="3483797522" sldId="347"/>
        </pc:sldMkLst>
        <pc:spChg chg="mod">
          <ac:chgData name="Lars Ringgaard Kristensen (LRKR - AH)" userId="e69f3770-cf45-4b67-9e91-ef1dd4d39d68" providerId="ADAL" clId="{44603F76-C486-4864-9EAC-042574075EB5}" dt="2022-12-22T13:32:08.697" v="5847"/>
          <ac:spMkLst>
            <pc:docMk/>
            <pc:sldMk cId="3483797522" sldId="347"/>
            <ac:spMk id="16" creationId="{A9B4BD22-AF40-4574-BB02-C00B471C806C}"/>
          </ac:spMkLst>
        </pc:spChg>
        <pc:spChg chg="mod">
          <ac:chgData name="Lars Ringgaard Kristensen (LRKR - AH)" userId="e69f3770-cf45-4b67-9e91-ef1dd4d39d68" providerId="ADAL" clId="{44603F76-C486-4864-9EAC-042574075EB5}" dt="2022-12-22T13:33:27.456" v="5861" actId="14100"/>
          <ac:spMkLst>
            <pc:docMk/>
            <pc:sldMk cId="3483797522" sldId="347"/>
            <ac:spMk id="19" creationId="{C86201A4-C346-4973-B8CC-6F2C1CD5AE05}"/>
          </ac:spMkLst>
        </pc:spChg>
        <pc:spChg chg="mod">
          <ac:chgData name="Lars Ringgaard Kristensen (LRKR - AH)" userId="e69f3770-cf45-4b67-9e91-ef1dd4d39d68" providerId="ADAL" clId="{44603F76-C486-4864-9EAC-042574075EB5}" dt="2022-12-22T13:32:50.917" v="5855" actId="14100"/>
          <ac:spMkLst>
            <pc:docMk/>
            <pc:sldMk cId="3483797522" sldId="347"/>
            <ac:spMk id="20" creationId="{B94B6FCD-6BDE-48EB-89FB-9A0CC4616498}"/>
          </ac:spMkLst>
        </pc:spChg>
      </pc:sldChg>
      <pc:sldChg chg="modSp add mod">
        <pc:chgData name="Lars Ringgaard Kristensen (LRKR - AH)" userId="e69f3770-cf45-4b67-9e91-ef1dd4d39d68" providerId="ADAL" clId="{44603F76-C486-4864-9EAC-042574075EB5}" dt="2022-12-22T14:07:18.293" v="6603" actId="20577"/>
        <pc:sldMkLst>
          <pc:docMk/>
          <pc:sldMk cId="3841288915" sldId="348"/>
        </pc:sldMkLst>
        <pc:spChg chg="mod">
          <ac:chgData name="Lars Ringgaard Kristensen (LRKR - AH)" userId="e69f3770-cf45-4b67-9e91-ef1dd4d39d68" providerId="ADAL" clId="{44603F76-C486-4864-9EAC-042574075EB5}" dt="2022-12-22T14:06:28.636" v="6580" actId="20577"/>
          <ac:spMkLst>
            <pc:docMk/>
            <pc:sldMk cId="3841288915" sldId="348"/>
            <ac:spMk id="13" creationId="{221D9760-F645-4927-B7C4-E88AC4F46B5D}"/>
          </ac:spMkLst>
        </pc:spChg>
        <pc:spChg chg="mod">
          <ac:chgData name="Lars Ringgaard Kristensen (LRKR - AH)" userId="e69f3770-cf45-4b67-9e91-ef1dd4d39d68" providerId="ADAL" clId="{44603F76-C486-4864-9EAC-042574075EB5}" dt="2022-12-22T14:07:18.293" v="6603" actId="20577"/>
          <ac:spMkLst>
            <pc:docMk/>
            <pc:sldMk cId="3841288915" sldId="348"/>
            <ac:spMk id="26" creationId="{2F17DC47-0BEE-4ED4-BA6B-A229EF47F4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21/04/2023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31629" y="2721047"/>
            <a:ext cx="8983432"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Chi </a:t>
            </a:r>
            <a:r>
              <a:rPr lang="en-US" altLang="ko-KR" sz="2000" b="1" dirty="0" err="1">
                <a:cs typeface="Poppins Medium" panose="00000600000000000000" pitchFamily="2" charset="0"/>
              </a:rPr>
              <a:t>sono</a:t>
            </a:r>
            <a:r>
              <a:rPr lang="en-US" altLang="ko-KR" sz="2000" b="1" dirty="0">
                <a:cs typeface="Poppins Medium" panose="00000600000000000000" pitchFamily="2" charset="0"/>
              </a:rPr>
              <a:t> </a:t>
            </a:r>
            <a:r>
              <a:rPr lang="en-US" altLang="ko-KR" sz="2000" b="1" dirty="0" err="1">
                <a:cs typeface="Poppins Medium" panose="00000600000000000000" pitchFamily="2" charset="0"/>
              </a:rPr>
              <a:t>i</a:t>
            </a:r>
            <a:r>
              <a:rPr lang="en-US" altLang="ko-KR" sz="2000" b="1" dirty="0">
                <a:cs typeface="Poppins Medium" panose="00000600000000000000" pitchFamily="2" charset="0"/>
              </a:rPr>
              <a:t> </a:t>
            </a:r>
            <a:r>
              <a:rPr lang="en-US" altLang="ko-KR" sz="2000" b="1" dirty="0" err="1">
                <a:cs typeface="Poppins Medium" panose="00000600000000000000" pitchFamily="2" charset="0"/>
              </a:rPr>
              <a:t>discenti</a:t>
            </a:r>
            <a:r>
              <a:rPr lang="en-US" altLang="ko-KR" sz="2000" b="1" dirty="0">
                <a:cs typeface="Poppins Medium" panose="00000600000000000000" pitchFamily="2" charset="0"/>
              </a:rPr>
              <a:t>?</a:t>
            </a:r>
          </a:p>
          <a:p>
            <a:pPr marL="284400" algn="just">
              <a:lnSpc>
                <a:spcPct val="120000"/>
              </a:lnSpc>
            </a:pPr>
            <a:r>
              <a:rPr lang="it-IT" altLang="ko-KR" sz="1600" dirty="0">
                <a:latin typeface="+mj-lt"/>
                <a:cs typeface="Poppins ExtraLight" panose="00000300000000000000" pitchFamily="2" charset="0"/>
              </a:rPr>
              <a:t>È importante esaminare un LMS dalla prospettiva del discente. Potreste scoprire che il vostro reparto IT, gli amministratori e gli istruttori apprezzano un certo sistema, ma alla fine, se il prodotto non è facile da usare, avrete un grosso problema.</a:t>
            </a:r>
          </a:p>
          <a:p>
            <a:pPr marL="284400" algn="just">
              <a:lnSpc>
                <a:spcPct val="120000"/>
              </a:lnSpc>
            </a:pPr>
            <a:endParaRPr lang="it-IT" altLang="ko-KR" sz="1600" dirty="0">
              <a:latin typeface="+mj-lt"/>
              <a:cs typeface="Poppins ExtraLight" panose="00000300000000000000" pitchFamily="2" charset="0"/>
            </a:endParaRPr>
          </a:p>
          <a:p>
            <a:pPr marL="284400" algn="just">
              <a:lnSpc>
                <a:spcPct val="120000"/>
              </a:lnSpc>
            </a:pPr>
            <a:endParaRPr lang="it-IT" altLang="ko-KR" sz="1600" dirty="0">
              <a:latin typeface="+mj-lt"/>
              <a:cs typeface="Poppins ExtraLight" panose="00000300000000000000" pitchFamily="2" charset="0"/>
            </a:endParaRPr>
          </a:p>
          <a:p>
            <a:pPr marL="284400" algn="just">
              <a:lnSpc>
                <a:spcPct val="120000"/>
              </a:lnSpc>
            </a:pPr>
            <a:endParaRPr lang="it-IT" altLang="ko-KR" sz="1600" dirty="0">
              <a:latin typeface="+mj-lt"/>
              <a:cs typeface="Poppins ExtraLight" panose="00000300000000000000" pitchFamily="2" charset="0"/>
            </a:endParaRPr>
          </a:p>
          <a:p>
            <a:pPr marL="284400" algn="just">
              <a:lnSpc>
                <a:spcPct val="120000"/>
              </a:lnSpc>
            </a:pPr>
            <a:endParaRPr lang="it-IT" altLang="ko-KR" sz="1600" dirty="0">
              <a:latin typeface="+mj-lt"/>
              <a:cs typeface="Poppins ExtraLight" panose="00000300000000000000" pitchFamily="2" charset="0"/>
            </a:endParaRPr>
          </a:p>
          <a:p>
            <a:pPr marL="570150" indent="-285750" algn="just">
              <a:lnSpc>
                <a:spcPct val="120000"/>
              </a:lnSpc>
              <a:buFont typeface="Arial" panose="020B0604020202020204" pitchFamily="34" charset="0"/>
              <a:buChar char="•"/>
            </a:pPr>
            <a:r>
              <a:rPr lang="it-IT" altLang="ko-KR" sz="2000" b="1" dirty="0">
                <a:cs typeface="Poppins ExtraLight" panose="00000300000000000000" pitchFamily="2" charset="0"/>
              </a:rPr>
              <a:t>Gli stakeholder</a:t>
            </a:r>
          </a:p>
          <a:p>
            <a:pPr marL="284400" algn="just">
              <a:lnSpc>
                <a:spcPct val="120000"/>
              </a:lnSpc>
            </a:pPr>
            <a:r>
              <a:rPr lang="it-IT" altLang="ko-KR" sz="1600" dirty="0">
                <a:latin typeface="+mj-lt"/>
                <a:cs typeface="Poppins ExtraLight" panose="00000300000000000000" pitchFamily="2" charset="0"/>
              </a:rPr>
              <a:t>Chi è interessato dall'introduzione e dall'uso di una piattaforma digitale?</a:t>
            </a:r>
          </a:p>
          <a:p>
            <a:pPr marL="284400" algn="just">
              <a:lnSpc>
                <a:spcPct val="120000"/>
              </a:lnSpc>
            </a:pPr>
            <a:endParaRPr lang="it-IT" altLang="ko-KR" sz="1600" dirty="0">
              <a:latin typeface="+mj-lt"/>
              <a:cs typeface="Poppins ExtraLight" panose="00000300000000000000" pitchFamily="2" charset="0"/>
            </a:endParaRPr>
          </a:p>
          <a:p>
            <a:pPr marL="1027350" lvl="1" indent="-285750">
              <a:lnSpc>
                <a:spcPct val="120000"/>
              </a:lnSpc>
              <a:buFont typeface="Courier New" panose="02070309020205020404" pitchFamily="49" charset="0"/>
              <a:buChar char="o"/>
            </a:pPr>
            <a:r>
              <a:rPr lang="it-IT" altLang="ko-KR" sz="1600" i="1" dirty="0">
                <a:latin typeface="+mj-lt"/>
                <a:cs typeface="Poppins ExtraLight" panose="00000300000000000000" pitchFamily="2" charset="0"/>
              </a:rPr>
              <a:t>Chi può influenzare la decisione?</a:t>
            </a:r>
          </a:p>
          <a:p>
            <a:pPr marL="1027350" lvl="1" indent="-285750">
              <a:lnSpc>
                <a:spcPct val="120000"/>
              </a:lnSpc>
              <a:buFont typeface="Courier New" panose="02070309020205020404" pitchFamily="49" charset="0"/>
              <a:buChar char="o"/>
            </a:pPr>
            <a:r>
              <a:rPr lang="it-IT" altLang="ko-KR" sz="1600" i="1" dirty="0">
                <a:latin typeface="+mj-lt"/>
                <a:cs typeface="Poppins ExtraLight" panose="00000300000000000000" pitchFamily="2" charset="0"/>
              </a:rPr>
              <a:t>Chi può essere influenzato dalla decisione?</a:t>
            </a:r>
            <a:endParaRPr lang="en-US" altLang="ko-KR" sz="1600" i="1" dirty="0">
              <a:solidFill>
                <a:prstClr val="black"/>
              </a:solidFill>
              <a:latin typeface="+mj-lt"/>
              <a:cs typeface="Poppins ExtraLight" panose="000003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Rettangolo 1">
            <a:extLst>
              <a:ext uri="{FF2B5EF4-FFF2-40B4-BE49-F238E27FC236}">
                <a16:creationId xmlns:a16="http://schemas.microsoft.com/office/drawing/2014/main" id="{87111A31-8AB7-47A3-8F37-DD016C4CD334}"/>
              </a:ext>
            </a:extLst>
          </p:cNvPr>
          <p:cNvSpPr/>
          <p:nvPr/>
        </p:nvSpPr>
        <p:spPr>
          <a:xfrm>
            <a:off x="531629" y="1765376"/>
            <a:ext cx="4438907" cy="400110"/>
          </a:xfrm>
          <a:prstGeom prst="rect">
            <a:avLst/>
          </a:prstGeom>
        </p:spPr>
        <p:txBody>
          <a:bodyPr wrap="none">
            <a:spAutoFit/>
          </a:bodyPr>
          <a:lstStyle/>
          <a:p>
            <a:pPr lvl="0"/>
            <a:r>
              <a:rPr lang="en-US" sz="2000" dirty="0">
                <a:latin typeface="+mj-lt"/>
                <a:ea typeface="Microsoft Sans Serif" panose="020B0604020202020204" pitchFamily="34" charset="0"/>
                <a:sym typeface="Varela Round"/>
              </a:rPr>
              <a:t>1.4 </a:t>
            </a:r>
            <a:r>
              <a:rPr lang="it-IT" sz="2000" dirty="0">
                <a:latin typeface="+mj-lt"/>
                <a:ea typeface="Microsoft Sans Serif" panose="020B0604020202020204" pitchFamily="34" charset="0"/>
                <a:sym typeface="Varela Round"/>
              </a:rPr>
              <a:t>Gli stakeholder: capire chi coinvolgere</a:t>
            </a:r>
            <a:endParaRPr lang="en-US" sz="2000" dirty="0">
              <a:latin typeface="+mj-lt"/>
              <a:ea typeface="Microsoft Sans Serif" panose="020B0604020202020204" pitchFamily="34" charset="0"/>
              <a:sym typeface="Varela Round"/>
            </a:endParaRPr>
          </a:p>
        </p:txBody>
      </p:sp>
      <p:sp>
        <p:nvSpPr>
          <p:cNvPr id="9" name="Rettangolo con angoli arrotondati 8">
            <a:extLst>
              <a:ext uri="{FF2B5EF4-FFF2-40B4-BE49-F238E27FC236}">
                <a16:creationId xmlns:a16="http://schemas.microsoft.com/office/drawing/2014/main" id="{11909AED-E368-46C6-B43A-5E031B967F82}"/>
              </a:ext>
            </a:extLst>
          </p:cNvPr>
          <p:cNvSpPr/>
          <p:nvPr/>
        </p:nvSpPr>
        <p:spPr>
          <a:xfrm>
            <a:off x="528320" y="748292"/>
            <a:ext cx="296504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nSpc>
                <a:spcPts val="1800"/>
              </a:lnSpc>
            </a:pPr>
            <a:r>
              <a:rPr lang="en-US" sz="2000" b="1" dirty="0">
                <a:cs typeface="Poppins Medium" panose="00000600000000000000" pitchFamily="2" charset="0"/>
                <a:sym typeface="Varela Round"/>
              </a:rPr>
              <a:t>1. La </a:t>
            </a:r>
            <a:r>
              <a:rPr lang="en-US" sz="2000" b="1" dirty="0" err="1">
                <a:cs typeface="Poppins Medium" panose="00000600000000000000" pitchFamily="2" charset="0"/>
                <a:sym typeface="Varela Round"/>
              </a:rPr>
              <a:t>piattaforma</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giusta</a:t>
            </a:r>
            <a:endParaRPr lang="it-IT"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1149316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11</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521172" y="2395093"/>
            <a:ext cx="3567942" cy="1140537"/>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lvl="0"/>
            <a:r>
              <a:rPr lang="en-GB" sz="2000" b="1" dirty="0" err="1">
                <a:solidFill>
                  <a:schemeClr val="dk1"/>
                </a:solidFill>
                <a:ea typeface="Varela Round"/>
                <a:cs typeface="Varela Round"/>
                <a:sym typeface="Varela Round"/>
              </a:rPr>
              <a:t>Dipartimento</a:t>
            </a:r>
            <a:r>
              <a:rPr lang="en-GB" sz="2000" b="1" dirty="0">
                <a:solidFill>
                  <a:schemeClr val="dk1"/>
                </a:solidFill>
                <a:ea typeface="Varela Round"/>
                <a:cs typeface="Varela Round"/>
                <a:sym typeface="Varela Round"/>
              </a:rPr>
              <a:t> IT</a:t>
            </a:r>
            <a:br>
              <a:rPr lang="en-GB" sz="2000" b="1" dirty="0">
                <a:solidFill>
                  <a:schemeClr val="dk1"/>
                </a:solidFill>
                <a:ea typeface="Varela Round"/>
                <a:cs typeface="Varela Round"/>
                <a:sym typeface="Varela Round"/>
              </a:rPr>
            </a:br>
            <a:r>
              <a:rPr lang="en-GB" sz="1600" dirty="0">
                <a:solidFill>
                  <a:prstClr val="black"/>
                </a:solidFill>
                <a:latin typeface="Calibri Light" panose="020F0302020204030204"/>
                <a:ea typeface="Varela Round"/>
                <a:cs typeface="Poppins ExtraLight" panose="00000300000000000000" pitchFamily="2" charset="0"/>
                <a:sym typeface="Varela Round"/>
              </a:rPr>
              <a:t>Hosting, </a:t>
            </a:r>
            <a:r>
              <a:rPr lang="en-GB" sz="1600" dirty="0" err="1">
                <a:solidFill>
                  <a:prstClr val="black"/>
                </a:solidFill>
                <a:latin typeface="Calibri Light" panose="020F0302020204030204"/>
                <a:ea typeface="Varela Round"/>
                <a:cs typeface="Poppins ExtraLight" panose="00000300000000000000" pitchFamily="2" charset="0"/>
                <a:sym typeface="Varela Round"/>
              </a:rPr>
              <a:t>manutenzione</a:t>
            </a:r>
            <a:r>
              <a:rPr lang="en-GB" sz="1600" dirty="0">
                <a:solidFill>
                  <a:prstClr val="black"/>
                </a:solidFill>
                <a:latin typeface="Calibri Light" panose="020F0302020204030204"/>
                <a:ea typeface="Varela Round"/>
                <a:cs typeface="Poppins ExtraLight" panose="00000300000000000000" pitchFamily="2" charset="0"/>
                <a:sym typeface="Varela Round"/>
              </a:rPr>
              <a:t>, </a:t>
            </a:r>
            <a:r>
              <a:rPr lang="en-GB" sz="1600" dirty="0" err="1">
                <a:solidFill>
                  <a:prstClr val="black"/>
                </a:solidFill>
                <a:latin typeface="Calibri Light" panose="020F0302020204030204"/>
                <a:ea typeface="Varela Round"/>
                <a:cs typeface="Poppins ExtraLight" panose="00000300000000000000" pitchFamily="2" charset="0"/>
                <a:sym typeface="Varela Round"/>
              </a:rPr>
              <a:t>assistenza</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2387472"/>
            <a:ext cx="3412800" cy="1148157"/>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dirty="0" err="1">
                <a:solidFill>
                  <a:schemeClr val="dk1"/>
                </a:solidFill>
                <a:ea typeface="Varela Round"/>
                <a:cs typeface="Varela Round"/>
                <a:sym typeface="Varela Round"/>
              </a:rPr>
              <a:t>Membri</a:t>
            </a:r>
            <a:r>
              <a:rPr lang="en-GB" sz="2000" b="1" dirty="0">
                <a:solidFill>
                  <a:schemeClr val="dk1"/>
                </a:solidFill>
                <a:ea typeface="Varela Round"/>
                <a:cs typeface="Varela Round"/>
                <a:sym typeface="Varela Round"/>
              </a:rPr>
              <a:t> </a:t>
            </a:r>
            <a:r>
              <a:rPr lang="en-GB" sz="2000" b="1" dirty="0" err="1">
                <a:solidFill>
                  <a:schemeClr val="dk1"/>
                </a:solidFill>
                <a:ea typeface="Varela Round"/>
                <a:cs typeface="Varela Round"/>
                <a:sym typeface="Varela Round"/>
              </a:rPr>
              <a:t>dell’Ente</a:t>
            </a:r>
            <a:endParaRPr lang="en-GB" b="1" dirty="0">
              <a:solidFill>
                <a:schemeClr val="dk1"/>
              </a:solidFill>
              <a:ea typeface="Varela Round"/>
              <a:cs typeface="Varela Round"/>
              <a:sym typeface="Varela Round"/>
            </a:endParaRPr>
          </a:p>
          <a:p>
            <a:pPr lvl="0" algn="r">
              <a:buClr>
                <a:schemeClr val="dk1"/>
              </a:buClr>
              <a:buSzPts val="1100"/>
            </a:pPr>
            <a:r>
              <a:rPr lang="it-IT" altLang="ko-KR" sz="1600" dirty="0">
                <a:solidFill>
                  <a:prstClr val="black"/>
                </a:solidFill>
                <a:latin typeface="Calibri Light" panose="020F0302020204030204"/>
                <a:cs typeface="Poppins ExtraLight" panose="00000300000000000000" pitchFamily="2" charset="0"/>
              </a:rPr>
              <a:t>Amministratori, dirigenti, assistenti didattici, altro</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529234" y="3692640"/>
            <a:ext cx="3559879" cy="12855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endParaRPr lang="en-GB" sz="2000" b="1" dirty="0">
              <a:solidFill>
                <a:schemeClr val="dk1"/>
              </a:solidFill>
              <a:ea typeface="Varela Round"/>
              <a:cs typeface="Varela Round"/>
              <a:sym typeface="Varela Round"/>
            </a:endParaRPr>
          </a:p>
          <a:p>
            <a:pPr>
              <a:lnSpc>
                <a:spcPct val="120000"/>
              </a:lnSpc>
              <a:buClr>
                <a:schemeClr val="dk1"/>
              </a:buClr>
              <a:buSzPts val="1100"/>
            </a:pPr>
            <a:endParaRPr lang="en-GB" sz="2000" b="1" dirty="0">
              <a:solidFill>
                <a:schemeClr val="dk1"/>
              </a:solidFill>
              <a:ea typeface="Varela Round"/>
              <a:cs typeface="Varela Round"/>
              <a:sym typeface="Varela Round"/>
            </a:endParaRPr>
          </a:p>
          <a:p>
            <a:pPr>
              <a:lnSpc>
                <a:spcPct val="120000"/>
              </a:lnSpc>
              <a:buClr>
                <a:schemeClr val="dk1"/>
              </a:buClr>
              <a:buSzPts val="1100"/>
            </a:pPr>
            <a:endParaRPr lang="en-GB" sz="2000" b="1" dirty="0">
              <a:solidFill>
                <a:schemeClr val="dk1"/>
              </a:solidFill>
              <a:ea typeface="Varela Round"/>
              <a:cs typeface="Varela Round"/>
              <a:sym typeface="Varela Round"/>
            </a:endParaRPr>
          </a:p>
          <a:p>
            <a:pPr>
              <a:lnSpc>
                <a:spcPct val="120000"/>
              </a:lnSpc>
              <a:buClr>
                <a:schemeClr val="dk1"/>
              </a:buClr>
              <a:buSzPts val="1100"/>
            </a:pPr>
            <a:endParaRPr lang="en-GB" sz="2000" b="1" dirty="0">
              <a:solidFill>
                <a:schemeClr val="dk1"/>
              </a:solidFill>
              <a:ea typeface="Varela Round"/>
              <a:cs typeface="Varela Round"/>
              <a:sym typeface="Varela Round"/>
            </a:endParaRPr>
          </a:p>
          <a:p>
            <a:pPr>
              <a:lnSpc>
                <a:spcPct val="120000"/>
              </a:lnSpc>
              <a:buClr>
                <a:schemeClr val="dk1"/>
              </a:buClr>
              <a:buSzPts val="1100"/>
            </a:pPr>
            <a:endParaRPr lang="en-GB" sz="2000" b="1" dirty="0">
              <a:solidFill>
                <a:schemeClr val="dk1"/>
              </a:solidFill>
              <a:ea typeface="Varela Round"/>
              <a:cs typeface="Varela Round"/>
              <a:sym typeface="Varela Round"/>
            </a:endParaRPr>
          </a:p>
          <a:p>
            <a:pPr>
              <a:lnSpc>
                <a:spcPct val="120000"/>
              </a:lnSpc>
              <a:buClr>
                <a:schemeClr val="dk1"/>
              </a:buClr>
              <a:buSzPts val="1100"/>
            </a:pPr>
            <a:endParaRPr lang="en-GB" sz="2000" b="1" dirty="0">
              <a:solidFill>
                <a:schemeClr val="dk1"/>
              </a:solidFill>
              <a:ea typeface="Varela Round"/>
              <a:cs typeface="Varela Round"/>
              <a:sym typeface="Varela Round"/>
            </a:endParaRPr>
          </a:p>
          <a:p>
            <a:pPr>
              <a:lnSpc>
                <a:spcPct val="120000"/>
              </a:lnSpc>
              <a:buClr>
                <a:schemeClr val="dk1"/>
              </a:buClr>
              <a:buSzPts val="1100"/>
            </a:pPr>
            <a:endParaRPr lang="en-GB" sz="2000" b="1" dirty="0">
              <a:solidFill>
                <a:schemeClr val="dk1"/>
              </a:solidFill>
              <a:ea typeface="Varela Round"/>
              <a:cs typeface="Varela Round"/>
              <a:sym typeface="Varela Round"/>
            </a:endParaRPr>
          </a:p>
          <a:p>
            <a:pPr>
              <a:lnSpc>
                <a:spcPct val="120000"/>
              </a:lnSpc>
              <a:buClr>
                <a:schemeClr val="dk1"/>
              </a:buClr>
              <a:buSzPts val="1100"/>
            </a:pPr>
            <a:r>
              <a:rPr lang="en-GB" altLang="ko-KR" sz="2000" b="1" dirty="0" err="1">
                <a:solidFill>
                  <a:schemeClr val="dk1"/>
                </a:solidFill>
                <a:latin typeface="Calibri Light" panose="020F0302020204030204"/>
                <a:cs typeface="Poppins ExtraLight" panose="00000300000000000000" pitchFamily="2" charset="0"/>
                <a:sym typeface="Varela Round"/>
              </a:rPr>
              <a:t>Docenti</a:t>
            </a:r>
            <a:endParaRPr lang="en-GB" altLang="ko-KR" sz="2000" b="1" dirty="0">
              <a:solidFill>
                <a:schemeClr val="dk1"/>
              </a:solidFill>
              <a:latin typeface="Calibri Light" panose="020F0302020204030204"/>
              <a:cs typeface="Poppins ExtraLight" panose="00000300000000000000" pitchFamily="2" charset="0"/>
              <a:sym typeface="Varela Round"/>
            </a:endParaRPr>
          </a:p>
          <a:p>
            <a:pPr>
              <a:lnSpc>
                <a:spcPct val="120000"/>
              </a:lnSpc>
              <a:buClr>
                <a:schemeClr val="dk1"/>
              </a:buClr>
              <a:buSzPts val="1100"/>
            </a:pPr>
            <a:r>
              <a:rPr lang="it-IT" altLang="ko-KR" sz="1600" dirty="0">
                <a:solidFill>
                  <a:prstClr val="black"/>
                </a:solidFill>
                <a:latin typeface="Calibri Light" panose="020F0302020204030204"/>
                <a:cs typeface="Poppins ExtraLight" panose="00000300000000000000" pitchFamily="2" charset="0"/>
              </a:rPr>
              <a:t>Facilità di utilizzo, metodi, argomenti, contenuti</a:t>
            </a:r>
            <a:r>
              <a:rPr lang="en-GB" altLang="ko-KR" sz="1600" dirty="0">
                <a:solidFill>
                  <a:prstClr val="black"/>
                </a:solidFill>
                <a:latin typeface="Calibri Light" panose="020F0302020204030204"/>
                <a:cs typeface="Poppins ExtraLight" panose="00000300000000000000" pitchFamily="2" charset="0"/>
              </a:rPr>
              <a:t>.</a:t>
            </a: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3412800" cy="12855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err="1">
                <a:solidFill>
                  <a:schemeClr val="dk1"/>
                </a:solidFill>
                <a:ea typeface="Varela Round"/>
                <a:cs typeface="Varela Round"/>
                <a:sym typeface="Varela Round"/>
              </a:rPr>
              <a:t>Studenti</a:t>
            </a:r>
            <a:endParaRPr lang="en-GB" sz="1600" dirty="0">
              <a:solidFill>
                <a:schemeClr val="dk1"/>
              </a:solidFill>
              <a:cs typeface="Varela Round"/>
              <a:sym typeface="Varela Round"/>
            </a:endParaRPr>
          </a:p>
          <a:p>
            <a:pPr lvl="0" algn="r">
              <a:lnSpc>
                <a:spcPct val="120000"/>
              </a:lnSpc>
              <a:buClr>
                <a:schemeClr val="dk1"/>
              </a:buClr>
              <a:buSzPts val="1100"/>
            </a:pPr>
            <a:r>
              <a:rPr lang="en-GB" altLang="ko-KR" sz="1600" dirty="0">
                <a:solidFill>
                  <a:prstClr val="black"/>
                </a:solidFill>
                <a:latin typeface="Calibri Light" panose="020F0302020204030204"/>
                <a:cs typeface="Poppins ExtraLight" panose="00000300000000000000" pitchFamily="2" charset="0"/>
              </a:rPr>
              <a:t>Diverse </a:t>
            </a:r>
            <a:r>
              <a:rPr lang="en-GB" altLang="ko-KR" sz="1600" dirty="0" err="1">
                <a:solidFill>
                  <a:prstClr val="black"/>
                </a:solidFill>
                <a:latin typeface="Calibri Light" panose="020F0302020204030204"/>
                <a:cs typeface="Poppins ExtraLight" panose="00000300000000000000" pitchFamily="2" charset="0"/>
              </a:rPr>
              <a:t>tipologie</a:t>
            </a:r>
            <a:r>
              <a:rPr lang="en-GB" altLang="ko-KR" sz="1600" dirty="0">
                <a:solidFill>
                  <a:prstClr val="black"/>
                </a:solidFill>
                <a:latin typeface="Calibri Light" panose="020F0302020204030204"/>
                <a:cs typeface="Poppins ExtraLight" panose="00000300000000000000" pitchFamily="2" charset="0"/>
              </a:rPr>
              <a:t> di </a:t>
            </a:r>
            <a:r>
              <a:rPr lang="en-GB" altLang="ko-KR" sz="1600" dirty="0" err="1">
                <a:solidFill>
                  <a:prstClr val="black"/>
                </a:solidFill>
                <a:latin typeface="Calibri Light" panose="020F0302020204030204"/>
                <a:cs typeface="Poppins ExtraLight" panose="00000300000000000000" pitchFamily="2" charset="0"/>
              </a:rPr>
              <a:t>studenti</a:t>
            </a:r>
            <a:endParaRPr lang="en-GB" altLang="ko-KR" sz="1600" dirty="0">
              <a:solidFill>
                <a:prstClr val="black"/>
              </a:solidFill>
              <a:latin typeface="Calibri Light" panose="020F0302020204030204"/>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26" name="CuadroTexto 4">
            <a:extLst>
              <a:ext uri="{FF2B5EF4-FFF2-40B4-BE49-F238E27FC236}">
                <a16:creationId xmlns:a16="http://schemas.microsoft.com/office/drawing/2014/main" id="{2EBEE1CA-BF08-4898-B262-CF2C123DF739}"/>
              </a:ext>
            </a:extLst>
          </p:cNvPr>
          <p:cNvSpPr txBox="1"/>
          <p:nvPr/>
        </p:nvSpPr>
        <p:spPr>
          <a:xfrm>
            <a:off x="378985" y="1719343"/>
            <a:ext cx="892404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it-IT" sz="2000" dirty="0">
                <a:latin typeface="+mj-lt"/>
                <a:ea typeface="Microsoft Sans Serif" panose="020B0604020202020204" pitchFamily="34" charset="0"/>
                <a:cs typeface="Poppins ExtraLight" panose="00000300000000000000" pitchFamily="2" charset="0"/>
              </a:rPr>
              <a:t>Gli stakeholder sono colore che tipicamente che saranno influenzati dalla decisione:</a:t>
            </a:r>
            <a:endParaRPr lang="en-AU" sz="2000" dirty="0">
              <a:latin typeface="+mj-lt"/>
              <a:ea typeface="Microsoft Sans Serif" panose="020B0604020202020204" pitchFamily="34" charset="0"/>
              <a:cs typeface="Poppins ExtraLight" panose="00000300000000000000" pitchFamily="2"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9" name="Rettangolo 18">
            <a:extLst>
              <a:ext uri="{FF2B5EF4-FFF2-40B4-BE49-F238E27FC236}">
                <a16:creationId xmlns:a16="http://schemas.microsoft.com/office/drawing/2014/main" id="{ED292FB1-EFED-4B97-B3ED-65AD35419A33}"/>
              </a:ext>
            </a:extLst>
          </p:cNvPr>
          <p:cNvSpPr/>
          <p:nvPr/>
        </p:nvSpPr>
        <p:spPr>
          <a:xfrm>
            <a:off x="471264" y="1322487"/>
            <a:ext cx="4509183" cy="400110"/>
          </a:xfrm>
          <a:prstGeom prst="rect">
            <a:avLst/>
          </a:prstGeom>
        </p:spPr>
        <p:txBody>
          <a:bodyPr wrap="none">
            <a:spAutoFit/>
          </a:bodyPr>
          <a:lstStyle/>
          <a:p>
            <a:pPr lvl="0"/>
            <a:r>
              <a:rPr lang="en-US" sz="2000" dirty="0">
                <a:latin typeface="+mj-lt"/>
                <a:ea typeface="Microsoft Sans Serif" panose="020B0604020202020204" pitchFamily="34" charset="0"/>
                <a:sym typeface="Varela Round"/>
              </a:rPr>
              <a:t>1.4 </a:t>
            </a:r>
            <a:r>
              <a:rPr lang="it-IT" sz="2000" dirty="0">
                <a:ea typeface="Microsoft Sans Serif" panose="020B0604020202020204" pitchFamily="34" charset="0"/>
                <a:sym typeface="Varela Round"/>
              </a:rPr>
              <a:t>Gli stakeholder: capire chi coinvolgere</a:t>
            </a:r>
            <a:endParaRPr lang="en-US" sz="2000" dirty="0">
              <a:latin typeface="+mj-lt"/>
              <a:ea typeface="Microsoft Sans Serif" panose="020B0604020202020204" pitchFamily="34" charset="0"/>
              <a:sym typeface="Varela Round"/>
            </a:endParaRPr>
          </a:p>
        </p:txBody>
      </p:sp>
      <p:sp>
        <p:nvSpPr>
          <p:cNvPr id="36" name="Rettangolo con angoli arrotondati 35">
            <a:extLst>
              <a:ext uri="{FF2B5EF4-FFF2-40B4-BE49-F238E27FC236}">
                <a16:creationId xmlns:a16="http://schemas.microsoft.com/office/drawing/2014/main" id="{455A610F-3129-4BCD-858E-40DDA80069BB}"/>
              </a:ext>
            </a:extLst>
          </p:cNvPr>
          <p:cNvSpPr/>
          <p:nvPr/>
        </p:nvSpPr>
        <p:spPr>
          <a:xfrm>
            <a:off x="528320" y="748292"/>
            <a:ext cx="296504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nSpc>
                <a:spcPts val="1800"/>
              </a:lnSpc>
            </a:pPr>
            <a:r>
              <a:rPr lang="en-US" sz="2000" b="1" dirty="0">
                <a:cs typeface="Poppins Medium" panose="00000600000000000000" pitchFamily="2" charset="0"/>
                <a:sym typeface="Varela Round"/>
              </a:rPr>
              <a:t>1. La </a:t>
            </a:r>
            <a:r>
              <a:rPr lang="en-US" sz="2000" b="1" dirty="0" err="1">
                <a:cs typeface="Poppins Medium" panose="00000600000000000000" pitchFamily="2" charset="0"/>
                <a:sym typeface="Varela Round"/>
              </a:rPr>
              <a:t>piattaforma</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giusta</a:t>
            </a:r>
            <a:endParaRPr lang="it-IT"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1365809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2218021" cy="4149683"/>
            <a:chOff x="-2868940" y="1571528"/>
            <a:chExt cx="12218021"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876488"/>
              <a:ext cx="5222460" cy="646331"/>
            </a:xfrm>
            <a:prstGeom prst="rect">
              <a:avLst/>
            </a:prstGeom>
            <a:noFill/>
          </p:spPr>
          <p:txBody>
            <a:bodyPr wrap="square" rtlCol="0">
              <a:spAutoFit/>
            </a:bodyPr>
            <a:lstStyle/>
            <a:p>
              <a:pPr indent="-285750"/>
              <a:r>
                <a:rPr lang="en-US" altLang="ko-KR" sz="2000" b="1" dirty="0" err="1">
                  <a:solidFill>
                    <a:prstClr val="black"/>
                  </a:solidFill>
                  <a:cs typeface="Poppins Medium" panose="00000600000000000000" pitchFamily="2" charset="0"/>
                </a:rPr>
                <a:t>Ambiente</a:t>
              </a:r>
              <a:r>
                <a:rPr lang="en-US" altLang="ko-KR" sz="2000" b="1" dirty="0">
                  <a:solidFill>
                    <a:prstClr val="black"/>
                  </a:solidFill>
                  <a:cs typeface="Poppins Medium" panose="00000600000000000000" pitchFamily="2" charset="0"/>
                </a:rPr>
                <a:t> di </a:t>
              </a:r>
              <a:r>
                <a:rPr lang="en-US" altLang="ko-KR" sz="2000" b="1" dirty="0" err="1">
                  <a:solidFill>
                    <a:prstClr val="black"/>
                  </a:solidFill>
                  <a:cs typeface="Poppins Medium" panose="00000600000000000000" pitchFamily="2" charset="0"/>
                </a:rPr>
                <a:t>apprendimento</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digitale</a:t>
              </a:r>
              <a:endParaRPr lang="en-US" altLang="ko-KR" sz="2000" b="1" dirty="0">
                <a:solidFill>
                  <a:prstClr val="black"/>
                </a:solidFill>
                <a:cs typeface="Poppins Medium" panose="00000600000000000000" pitchFamily="2" charset="0"/>
              </a:endParaRPr>
            </a:p>
            <a:p>
              <a:pPr indent="-285750"/>
              <a:r>
                <a:rPr lang="it-IT" altLang="ko-KR" sz="1600" dirty="0">
                  <a:solidFill>
                    <a:prstClr val="black"/>
                  </a:solidFill>
                  <a:latin typeface="Calibri Light" panose="020F0302020204030204"/>
                  <a:cs typeface="Poppins ExtraLight" panose="00000300000000000000" pitchFamily="2" charset="0"/>
                </a:rPr>
                <a:t>Ogni strumento digitale utilizzato dagli studenti</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717852"/>
              <a:ext cx="4510325"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Learning Management System</a:t>
              </a:r>
            </a:p>
            <a:p>
              <a:pPr indent="-285750">
                <a:lnSpc>
                  <a:spcPct val="120000"/>
                </a:lnSpc>
              </a:pPr>
              <a:r>
                <a:rPr lang="it-IT" altLang="ko-KR" sz="1600" dirty="0">
                  <a:solidFill>
                    <a:prstClr val="black"/>
                  </a:solidFill>
                  <a:latin typeface="Calibri Light" panose="020F0302020204030204"/>
                  <a:cs typeface="Poppins ExtraLight" panose="00000300000000000000" pitchFamily="2" charset="0"/>
                </a:rPr>
                <a:t>LMS, basato sul web, console di amministrazione, contenuti dei corsi e utenti</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752446"/>
              <a:ext cx="5050209" cy="646331"/>
            </a:xfrm>
            <a:prstGeom prst="rect">
              <a:avLst/>
            </a:prstGeom>
            <a:noFill/>
          </p:spPr>
          <p:txBody>
            <a:bodyPr wrap="square" rtlCol="0">
              <a:spAutoFit/>
            </a:bodyPr>
            <a:lstStyle/>
            <a:p>
              <a:pPr indent="-285750"/>
              <a:r>
                <a:rPr lang="en-US" altLang="ko-KR" sz="2000" b="1" dirty="0" err="1">
                  <a:cs typeface="Poppins Medium" panose="00000600000000000000" pitchFamily="2" charset="0"/>
                </a:rPr>
                <a:t>Importanza</a:t>
              </a:r>
              <a:r>
                <a:rPr lang="en-US" altLang="ko-KR" sz="2000" b="1" dirty="0">
                  <a:cs typeface="Poppins Medium" panose="00000600000000000000" pitchFamily="2" charset="0"/>
                </a:rPr>
                <a:t> </a:t>
              </a:r>
              <a:r>
                <a:rPr lang="en-US" altLang="ko-KR" sz="2000" b="1" dirty="0" err="1">
                  <a:cs typeface="Poppins Medium" panose="00000600000000000000" pitchFamily="2" charset="0"/>
                </a:rPr>
                <a:t>della</a:t>
              </a:r>
              <a:r>
                <a:rPr lang="en-US" altLang="ko-KR" sz="2000" b="1" dirty="0">
                  <a:cs typeface="Poppins Medium" panose="00000600000000000000" pitchFamily="2" charset="0"/>
                </a:rPr>
                <a:t> </a:t>
              </a:r>
              <a:r>
                <a:rPr lang="en-US" altLang="ko-KR" sz="2000" b="1" dirty="0" err="1">
                  <a:cs typeface="Poppins Medium" panose="00000600000000000000" pitchFamily="2" charset="0"/>
                </a:rPr>
                <a:t>decisione</a:t>
              </a:r>
              <a:endParaRPr lang="en-US" altLang="ko-KR" sz="2000" b="1" dirty="0">
                <a:cs typeface="Poppins Medium" panose="00000600000000000000" pitchFamily="2" charset="0"/>
              </a:endParaRPr>
            </a:p>
            <a:p>
              <a:pPr indent="-285750"/>
              <a:r>
                <a:rPr lang="en-US" altLang="ko-KR" sz="1600" dirty="0">
                  <a:solidFill>
                    <a:prstClr val="black"/>
                  </a:solidFill>
                  <a:latin typeface="Calibri Light" panose="020F0302020204030204"/>
                  <a:cs typeface="Poppins ExtraLight" panose="00000300000000000000" pitchFamily="2" charset="0"/>
                </a:rPr>
                <a:t>Do not underestimate the importance of this decision </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7406102" cy="675826"/>
            </a:xfrm>
            <a:prstGeom prst="rect">
              <a:avLst/>
            </a:prstGeom>
            <a:noFill/>
          </p:spPr>
          <p:txBody>
            <a:bodyPr wrap="square" rtlCol="0">
              <a:spAutoFit/>
            </a:bodyPr>
            <a:lstStyle/>
            <a:p>
              <a:pPr indent="-285750"/>
              <a:r>
                <a:rPr lang="en-US" altLang="ko-KR" sz="2000" b="1" dirty="0" err="1">
                  <a:cs typeface="Poppins Medium" panose="00000600000000000000" pitchFamily="2" charset="0"/>
                </a:rPr>
                <a:t>Gli</a:t>
              </a:r>
              <a:r>
                <a:rPr lang="en-US" altLang="ko-KR" sz="2000" b="1" dirty="0">
                  <a:cs typeface="Poppins Medium" panose="00000600000000000000" pitchFamily="2" charset="0"/>
                </a:rPr>
                <a:t> stakeholders</a:t>
              </a:r>
              <a:r>
                <a:rPr lang="en-US" altLang="ko-KR" sz="1600" b="1" dirty="0">
                  <a:cs typeface="Poppins Medium" panose="00000600000000000000" pitchFamily="2" charset="0"/>
                </a:rPr>
                <a:t> </a:t>
              </a:r>
            </a:p>
            <a:p>
              <a:pPr indent="-285750">
                <a:lnSpc>
                  <a:spcPct val="120000"/>
                </a:lnSpc>
              </a:pPr>
              <a:r>
                <a:rPr lang="it-IT" altLang="ko-KR" sz="1600" dirty="0">
                  <a:solidFill>
                    <a:prstClr val="black"/>
                  </a:solidFill>
                  <a:latin typeface="Calibri Light" panose="020F0302020204030204"/>
                  <a:cs typeface="Poppins ExtraLight" panose="00000300000000000000" pitchFamily="2" charset="0"/>
                </a:rPr>
                <a:t>Chi coinvolgere? Studenti, insegnanti, informatici, altri membri della facoltà</a:t>
              </a: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Riassumendo</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0" name="Rettangolo con angoli arrotondati 19">
            <a:extLst>
              <a:ext uri="{FF2B5EF4-FFF2-40B4-BE49-F238E27FC236}">
                <a16:creationId xmlns:a16="http://schemas.microsoft.com/office/drawing/2014/main" id="{63A5B207-47F0-46B6-9F45-5779B9BD2F37}"/>
              </a:ext>
            </a:extLst>
          </p:cNvPr>
          <p:cNvSpPr/>
          <p:nvPr/>
        </p:nvSpPr>
        <p:spPr>
          <a:xfrm>
            <a:off x="528320" y="748292"/>
            <a:ext cx="296504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nSpc>
                <a:spcPts val="1800"/>
              </a:lnSpc>
            </a:pPr>
            <a:r>
              <a:rPr lang="en-US" sz="2000" b="1" dirty="0">
                <a:cs typeface="Poppins Medium" panose="00000600000000000000" pitchFamily="2" charset="0"/>
                <a:sym typeface="Varela Round"/>
              </a:rPr>
              <a:t>1. La </a:t>
            </a:r>
            <a:r>
              <a:rPr lang="en-US" sz="2000" b="1" dirty="0" err="1">
                <a:cs typeface="Poppins Medium" panose="00000600000000000000" pitchFamily="2" charset="0"/>
                <a:sym typeface="Varela Round"/>
              </a:rPr>
              <a:t>piattaforma</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giusta</a:t>
            </a:r>
            <a:endParaRPr lang="it-IT"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884784"/>
            <a:ext cx="9418859" cy="3722377"/>
          </a:xfrm>
          <a:prstGeom prst="rect">
            <a:avLst/>
          </a:prstGeom>
          <a:noFill/>
        </p:spPr>
        <p:txBody>
          <a:bodyPr wrap="square" numCol="2" rtlCol="0">
            <a:noAutofit/>
          </a:bodyPr>
          <a:lstStyle/>
          <a:p>
            <a:pPr fontAlgn="base"/>
            <a:r>
              <a:rPr lang="it-IT" b="1" dirty="0"/>
              <a:t>1. Cos'è un ambiente di apprendimento digitale?</a:t>
            </a:r>
            <a:endParaRPr lang="it-IT" sz="2400" dirty="0"/>
          </a:p>
          <a:p>
            <a:pPr fontAlgn="base"/>
            <a:r>
              <a:rPr lang="it-IT" dirty="0"/>
              <a:t>a) Un'aula con computer</a:t>
            </a:r>
            <a:endParaRPr lang="it-IT" sz="2400" dirty="0"/>
          </a:p>
          <a:p>
            <a:pPr fontAlgn="base"/>
            <a:r>
              <a:rPr lang="it-IT" dirty="0"/>
              <a:t>b) Ogni strumento digitale utilizzato dagli studenti</a:t>
            </a:r>
            <a:endParaRPr lang="it-IT" sz="2400" dirty="0"/>
          </a:p>
          <a:p>
            <a:pPr fontAlgn="base"/>
            <a:r>
              <a:rPr lang="it-IT" dirty="0"/>
              <a:t>c) Contenuti didattici del sito web</a:t>
            </a:r>
            <a:endParaRPr lang="it-IT" sz="2400" dirty="0"/>
          </a:p>
          <a:p>
            <a:pPr fontAlgn="base"/>
            <a:r>
              <a:rPr lang="it-IT" dirty="0"/>
              <a:t> </a:t>
            </a:r>
            <a:endParaRPr lang="it-IT" sz="2400" dirty="0"/>
          </a:p>
          <a:p>
            <a:pPr fontAlgn="base"/>
            <a:r>
              <a:rPr lang="it-IT" b="1" dirty="0"/>
              <a:t>2. Che cosa significa l’acronimo LMS?</a:t>
            </a:r>
            <a:endParaRPr lang="it-IT" sz="2400" dirty="0"/>
          </a:p>
          <a:p>
            <a:pPr fontAlgn="base"/>
            <a:r>
              <a:rPr lang="it-IT" dirty="0"/>
              <a:t>a) Learning Management System (Sistema di gestione dell'apprendimento)</a:t>
            </a:r>
            <a:endParaRPr lang="it-IT" sz="2400" dirty="0"/>
          </a:p>
          <a:p>
            <a:pPr fontAlgn="base"/>
            <a:r>
              <a:rPr lang="it-IT" dirty="0"/>
              <a:t>b) </a:t>
            </a:r>
            <a:r>
              <a:rPr lang="it-IT" dirty="0" err="1"/>
              <a:t>Learn</a:t>
            </a:r>
            <a:r>
              <a:rPr lang="it-IT" dirty="0"/>
              <a:t> More </a:t>
            </a:r>
            <a:r>
              <a:rPr lang="it-IT" dirty="0" err="1"/>
              <a:t>Stuff</a:t>
            </a:r>
            <a:r>
              <a:rPr lang="it-IT" dirty="0"/>
              <a:t> (Imparare più cose)</a:t>
            </a:r>
            <a:endParaRPr lang="it-IT" sz="2400" dirty="0"/>
          </a:p>
          <a:p>
            <a:pPr fontAlgn="base"/>
            <a:r>
              <a:rPr lang="it-IT" dirty="0"/>
              <a:t>c) Large Memory System (Grande sistema di memoria)</a:t>
            </a:r>
          </a:p>
          <a:p>
            <a:pPr fontAlgn="base"/>
            <a:endParaRPr lang="it-IT" sz="2400" dirty="0"/>
          </a:p>
          <a:p>
            <a:pPr fontAlgn="base"/>
            <a:r>
              <a:rPr lang="it-IT" dirty="0"/>
              <a:t> </a:t>
            </a:r>
            <a:endParaRPr lang="it-IT" sz="2400" dirty="0"/>
          </a:p>
          <a:p>
            <a:pPr fontAlgn="base"/>
            <a:r>
              <a:rPr lang="it-IT" b="1" dirty="0"/>
              <a:t>3. Quali sono i tre componenti principali di un LMS?</a:t>
            </a:r>
            <a:endParaRPr lang="it-IT" sz="2400" dirty="0"/>
          </a:p>
          <a:p>
            <a:pPr fontAlgn="base"/>
            <a:r>
              <a:rPr lang="it-IT" dirty="0"/>
              <a:t>a) Console di amministrazione, contenuti dei corsi, utenti</a:t>
            </a:r>
            <a:endParaRPr lang="it-IT" sz="2400" dirty="0"/>
          </a:p>
          <a:p>
            <a:pPr fontAlgn="base"/>
            <a:r>
              <a:rPr lang="it-IT" dirty="0"/>
              <a:t>b) Hardware, software, contenuti</a:t>
            </a:r>
            <a:endParaRPr lang="it-IT" sz="2400" dirty="0"/>
          </a:p>
          <a:p>
            <a:pPr fontAlgn="base"/>
            <a:r>
              <a:rPr lang="it-IT" dirty="0"/>
              <a:t>c) Studenti, computer, Wi-Fi</a:t>
            </a:r>
            <a:endParaRPr lang="it-IT" sz="2400" dirty="0"/>
          </a:p>
          <a:p>
            <a:pPr fontAlgn="base"/>
            <a:r>
              <a:rPr lang="it-IT" dirty="0"/>
              <a:t> </a:t>
            </a:r>
            <a:endParaRPr lang="it-IT" sz="2400" dirty="0"/>
          </a:p>
          <a:p>
            <a:pPr fontAlgn="base"/>
            <a:r>
              <a:rPr lang="it-IT" b="1" dirty="0"/>
              <a:t>4. Come si identificano le parti interessate?</a:t>
            </a:r>
            <a:endParaRPr lang="it-IT" sz="2400" dirty="0"/>
          </a:p>
          <a:p>
            <a:pPr fontAlgn="base"/>
            <a:r>
              <a:rPr lang="it-IT" dirty="0"/>
              <a:t>a) Chi può influenzare e chi è influenzato dalla decisione?</a:t>
            </a:r>
            <a:endParaRPr lang="it-IT" sz="2400" dirty="0"/>
          </a:p>
          <a:p>
            <a:pPr fontAlgn="base"/>
            <a:r>
              <a:rPr lang="it-IT" dirty="0"/>
              <a:t>b) Chi sono gli studenti e qual è il loro sistema operativo preferito?</a:t>
            </a:r>
            <a:endParaRPr lang="it-IT" sz="2400" dirty="0"/>
          </a:p>
          <a:p>
            <a:pPr fontAlgn="base"/>
            <a:r>
              <a:rPr lang="it-IT" dirty="0"/>
              <a:t>c) Chi sono i manager e gli altri membri dell’Ente?</a:t>
            </a:r>
            <a:endParaRPr lang="it-IT" sz="2400" dirty="0"/>
          </a:p>
          <a:p>
            <a:pPr marL="288000" lvl="2"/>
            <a:endParaRPr lang="en-US" altLang="ko-KR" sz="1600" dirty="0">
              <a:latin typeface="+mj-lt"/>
              <a:cs typeface="Poppins ExtraLight" panose="00000300000000000000" pitchFamily="2"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Rispondete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alle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domande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seguenti</a:t>
            </a:r>
            <a:r>
              <a:rPr lang="en-AU" sz="2000" dirty="0">
                <a:latin typeface="+mj-lt"/>
                <a:ea typeface="Microsoft Sans Serif" panose="020B0604020202020204" pitchFamily="34" charset="0"/>
                <a:cs typeface="Poppins ExtraLight" panose="00000300000000000000" pitchFamily="2" charset="0"/>
              </a:rPr>
              <a:t>:</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Rettangolo con angoli arrotondati 6">
            <a:extLst>
              <a:ext uri="{FF2B5EF4-FFF2-40B4-BE49-F238E27FC236}">
                <a16:creationId xmlns:a16="http://schemas.microsoft.com/office/drawing/2014/main" id="{5BE23F04-FF83-4DCC-997C-58AF88F7EFE5}"/>
              </a:ext>
            </a:extLst>
          </p:cNvPr>
          <p:cNvSpPr/>
          <p:nvPr/>
        </p:nvSpPr>
        <p:spPr>
          <a:xfrm>
            <a:off x="528320" y="748292"/>
            <a:ext cx="296504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nSpc>
                <a:spcPts val="1800"/>
              </a:lnSpc>
            </a:pPr>
            <a:r>
              <a:rPr lang="en-US" sz="2000" b="1" dirty="0">
                <a:cs typeface="Poppins Medium" panose="00000600000000000000" pitchFamily="2" charset="0"/>
                <a:sym typeface="Varela Round"/>
              </a:rPr>
              <a:t>1. La </a:t>
            </a:r>
            <a:r>
              <a:rPr lang="en-US" sz="2000" b="1" dirty="0" err="1">
                <a:cs typeface="Poppins Medium" panose="00000600000000000000" pitchFamily="2" charset="0"/>
                <a:sym typeface="Varela Round"/>
              </a:rPr>
              <a:t>piattaforma</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giusta</a:t>
            </a:r>
            <a:endParaRPr lang="it-IT"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Ecco le </a:t>
            </a:r>
            <a:r>
              <a:rPr lang="en-AU" sz="2000" dirty="0" err="1">
                <a:latin typeface="+mj-lt"/>
                <a:ea typeface="Microsoft Sans Serif" panose="020B0604020202020204" pitchFamily="34" charset="0"/>
                <a:cs typeface="Poppins ExtraLight" panose="00000300000000000000" pitchFamily="2" charset="0"/>
              </a:rPr>
              <a:t>risposte</a:t>
            </a:r>
            <a:r>
              <a:rPr lang="en-AU" sz="2000" dirty="0">
                <a:latin typeface="+mj-lt"/>
                <a:ea typeface="Microsoft Sans Serif" panose="020B0604020202020204" pitchFamily="34" charset="0"/>
                <a:cs typeface="Poppins ExtraLight" panose="00000300000000000000" pitchFamily="2" charset="0"/>
              </a:rPr>
              <a:t>:</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Rettangolo con angoli arrotondati 6">
            <a:extLst>
              <a:ext uri="{FF2B5EF4-FFF2-40B4-BE49-F238E27FC236}">
                <a16:creationId xmlns:a16="http://schemas.microsoft.com/office/drawing/2014/main" id="{EDDFDC2A-8C79-413A-ADBC-DABC9C8D9846}"/>
              </a:ext>
            </a:extLst>
          </p:cNvPr>
          <p:cNvSpPr/>
          <p:nvPr/>
        </p:nvSpPr>
        <p:spPr>
          <a:xfrm>
            <a:off x="528320" y="748292"/>
            <a:ext cx="296504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nSpc>
                <a:spcPts val="1800"/>
              </a:lnSpc>
            </a:pPr>
            <a:r>
              <a:rPr lang="en-US" sz="2000" b="1" dirty="0">
                <a:cs typeface="Poppins Medium" panose="00000600000000000000" pitchFamily="2" charset="0"/>
                <a:sym typeface="Varela Round"/>
              </a:rPr>
              <a:t>1. La </a:t>
            </a:r>
            <a:r>
              <a:rPr lang="en-US" sz="2000" b="1" dirty="0" err="1">
                <a:cs typeface="Poppins Medium" panose="00000600000000000000" pitchFamily="2" charset="0"/>
                <a:sym typeface="Varela Round"/>
              </a:rPr>
              <a:t>piattaforma</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giusta</a:t>
            </a:r>
            <a:endParaRPr lang="it-IT" sz="2000" b="1" dirty="0">
              <a:solidFill>
                <a:schemeClr val="bg1"/>
              </a:solidFill>
              <a:cs typeface="Poppins Medium" panose="00000600000000000000" pitchFamily="2" charset="0"/>
            </a:endParaRPr>
          </a:p>
        </p:txBody>
      </p:sp>
      <p:sp>
        <p:nvSpPr>
          <p:cNvPr id="10" name="TextBox 54">
            <a:extLst>
              <a:ext uri="{FF2B5EF4-FFF2-40B4-BE49-F238E27FC236}">
                <a16:creationId xmlns:a16="http://schemas.microsoft.com/office/drawing/2014/main" id="{31CA0263-537A-419D-B110-51D20AAF60F3}"/>
              </a:ext>
            </a:extLst>
          </p:cNvPr>
          <p:cNvSpPr txBox="1"/>
          <p:nvPr/>
        </p:nvSpPr>
        <p:spPr>
          <a:xfrm>
            <a:off x="626289" y="1884784"/>
            <a:ext cx="9418859" cy="3722377"/>
          </a:xfrm>
          <a:prstGeom prst="rect">
            <a:avLst/>
          </a:prstGeom>
          <a:noFill/>
        </p:spPr>
        <p:txBody>
          <a:bodyPr wrap="square" numCol="2" rtlCol="0">
            <a:noAutofit/>
          </a:bodyPr>
          <a:lstStyle/>
          <a:p>
            <a:pPr fontAlgn="base"/>
            <a:r>
              <a:rPr lang="it-IT" b="1" dirty="0"/>
              <a:t>1. Cos'è un ambiente di apprendimento digitale?</a:t>
            </a:r>
            <a:endParaRPr lang="it-IT" sz="2400" dirty="0"/>
          </a:p>
          <a:p>
            <a:pPr fontAlgn="base"/>
            <a:r>
              <a:rPr lang="it-IT" dirty="0"/>
              <a:t>a) Un'aula con computer</a:t>
            </a:r>
            <a:endParaRPr lang="it-IT" sz="2400" dirty="0"/>
          </a:p>
          <a:p>
            <a:pPr fontAlgn="base"/>
            <a:r>
              <a:rPr lang="it-IT" dirty="0">
                <a:solidFill>
                  <a:srgbClr val="00B050"/>
                </a:solidFill>
              </a:rPr>
              <a:t>b) Ogni strumento digitale utilizzato dagli studenti</a:t>
            </a:r>
            <a:endParaRPr lang="it-IT" sz="2400" dirty="0">
              <a:solidFill>
                <a:srgbClr val="00B050"/>
              </a:solidFill>
            </a:endParaRPr>
          </a:p>
          <a:p>
            <a:pPr fontAlgn="base"/>
            <a:r>
              <a:rPr lang="it-IT" dirty="0"/>
              <a:t>c) Contenuti didattici del sito web</a:t>
            </a:r>
            <a:endParaRPr lang="it-IT" sz="2400" dirty="0"/>
          </a:p>
          <a:p>
            <a:pPr fontAlgn="base"/>
            <a:r>
              <a:rPr lang="it-IT" dirty="0"/>
              <a:t> </a:t>
            </a:r>
            <a:endParaRPr lang="it-IT" sz="2400" dirty="0"/>
          </a:p>
          <a:p>
            <a:pPr fontAlgn="base"/>
            <a:r>
              <a:rPr lang="it-IT" b="1" dirty="0"/>
              <a:t>2. Che cosa significa l’acronimo LMS?</a:t>
            </a:r>
            <a:endParaRPr lang="it-IT" sz="2400" dirty="0"/>
          </a:p>
          <a:p>
            <a:pPr fontAlgn="base"/>
            <a:r>
              <a:rPr lang="it-IT" dirty="0">
                <a:solidFill>
                  <a:srgbClr val="00B050"/>
                </a:solidFill>
              </a:rPr>
              <a:t>a) Learning Management System (Sistema di gestione dell'apprendimento)</a:t>
            </a:r>
            <a:endParaRPr lang="it-IT" sz="2400" dirty="0">
              <a:solidFill>
                <a:srgbClr val="00B050"/>
              </a:solidFill>
            </a:endParaRPr>
          </a:p>
          <a:p>
            <a:pPr fontAlgn="base"/>
            <a:r>
              <a:rPr lang="it-IT" dirty="0"/>
              <a:t>b) </a:t>
            </a:r>
            <a:r>
              <a:rPr lang="it-IT" dirty="0" err="1"/>
              <a:t>Learn</a:t>
            </a:r>
            <a:r>
              <a:rPr lang="it-IT" dirty="0"/>
              <a:t> More </a:t>
            </a:r>
            <a:r>
              <a:rPr lang="it-IT" dirty="0" err="1"/>
              <a:t>Stuff</a:t>
            </a:r>
            <a:r>
              <a:rPr lang="it-IT" dirty="0"/>
              <a:t> (Imparare più cose)</a:t>
            </a:r>
            <a:endParaRPr lang="it-IT" sz="2400" dirty="0"/>
          </a:p>
          <a:p>
            <a:pPr fontAlgn="base"/>
            <a:r>
              <a:rPr lang="it-IT" dirty="0"/>
              <a:t>c) Large Memory System (Grande sistema di memoria)</a:t>
            </a:r>
          </a:p>
          <a:p>
            <a:pPr fontAlgn="base"/>
            <a:endParaRPr lang="it-IT" sz="2400" dirty="0"/>
          </a:p>
          <a:p>
            <a:pPr fontAlgn="base"/>
            <a:r>
              <a:rPr lang="it-IT" dirty="0"/>
              <a:t> </a:t>
            </a:r>
            <a:endParaRPr lang="it-IT" sz="2400" dirty="0"/>
          </a:p>
          <a:p>
            <a:pPr fontAlgn="base"/>
            <a:r>
              <a:rPr lang="it-IT" b="1" dirty="0"/>
              <a:t>3. Quali sono i tre componenti principali di un LMS?</a:t>
            </a:r>
            <a:endParaRPr lang="it-IT" sz="2400" dirty="0"/>
          </a:p>
          <a:p>
            <a:pPr fontAlgn="base"/>
            <a:r>
              <a:rPr lang="it-IT" dirty="0">
                <a:solidFill>
                  <a:srgbClr val="00B050"/>
                </a:solidFill>
              </a:rPr>
              <a:t>a) Console di amministrazione, contenuti dei corsi, utenti</a:t>
            </a:r>
            <a:endParaRPr lang="it-IT" sz="2400" dirty="0">
              <a:solidFill>
                <a:srgbClr val="00B050"/>
              </a:solidFill>
            </a:endParaRPr>
          </a:p>
          <a:p>
            <a:pPr fontAlgn="base"/>
            <a:r>
              <a:rPr lang="it-IT" dirty="0"/>
              <a:t>b) Hardware, software, contenuti</a:t>
            </a:r>
            <a:endParaRPr lang="it-IT" sz="2400" dirty="0"/>
          </a:p>
          <a:p>
            <a:pPr fontAlgn="base"/>
            <a:r>
              <a:rPr lang="it-IT" dirty="0"/>
              <a:t>c) Studenti, computer, Wi-Fi</a:t>
            </a:r>
            <a:endParaRPr lang="it-IT" sz="2400" dirty="0"/>
          </a:p>
          <a:p>
            <a:pPr fontAlgn="base"/>
            <a:r>
              <a:rPr lang="it-IT" dirty="0"/>
              <a:t> </a:t>
            </a:r>
            <a:endParaRPr lang="it-IT" sz="2400" dirty="0"/>
          </a:p>
          <a:p>
            <a:pPr fontAlgn="base"/>
            <a:r>
              <a:rPr lang="it-IT" b="1" dirty="0"/>
              <a:t>4. Come si identificano le parti interessate?</a:t>
            </a:r>
            <a:endParaRPr lang="it-IT" sz="2400" dirty="0"/>
          </a:p>
          <a:p>
            <a:pPr fontAlgn="base"/>
            <a:r>
              <a:rPr lang="it-IT" dirty="0">
                <a:solidFill>
                  <a:srgbClr val="00B050"/>
                </a:solidFill>
              </a:rPr>
              <a:t>a) Chi può influenzare e chi è influenzato dalla decisione?</a:t>
            </a:r>
            <a:endParaRPr lang="it-IT" sz="2400" dirty="0">
              <a:solidFill>
                <a:srgbClr val="00B050"/>
              </a:solidFill>
            </a:endParaRPr>
          </a:p>
          <a:p>
            <a:pPr fontAlgn="base"/>
            <a:r>
              <a:rPr lang="it-IT" dirty="0"/>
              <a:t>b) Chi sono gli studenti e qual è il loro sistema operativo preferito?</a:t>
            </a:r>
            <a:endParaRPr lang="it-IT" sz="2400" dirty="0"/>
          </a:p>
          <a:p>
            <a:pPr fontAlgn="base"/>
            <a:r>
              <a:rPr lang="it-IT" dirty="0"/>
              <a:t>c) Chi sono i manager e gli altri membri dell’Ente?</a:t>
            </a:r>
            <a:endParaRPr lang="it-IT" sz="2400" dirty="0"/>
          </a:p>
          <a:p>
            <a:pPr marL="288000" lvl="2"/>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403371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4880" y="1773268"/>
            <a:ext cx="7472198"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Che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importanza</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hanno</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a:t>
            </a:r>
          </a:p>
          <a:p>
            <a:pPr marL="284400" lvl="0" algn="just">
              <a:lnSpc>
                <a:spcPct val="120000"/>
              </a:lnSpc>
              <a:defRPr/>
            </a:pPr>
            <a:r>
              <a:rPr lang="it-IT" altLang="ko-KR" sz="1600" dirty="0">
                <a:solidFill>
                  <a:prstClr val="black"/>
                </a:solidFill>
                <a:latin typeface="Calibri Light" panose="020F0302020204030204"/>
                <a:cs typeface="Poppins ExtraLight" panose="00000300000000000000" pitchFamily="2" charset="0"/>
              </a:rPr>
              <a:t>Gli obiettivi di apprendimento sono importanti nel campo dell'istruzione perché forniscono un obiettivo chiaro e misurabile per gli studenti. In un contesto di educazione digitale, gli obiettivi di apprendimento possono essere ancora più importanti perché forniscono un quadro chiaro agli educatori per progettare i loro corsi online e agli studenti per monitorare i loro progressi.</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4879" y="3813766"/>
            <a:ext cx="7379433"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cs typeface="Poppins Medium" panose="00000600000000000000" pitchFamily="2" charset="0"/>
              </a:rPr>
              <a:t>Obiettivi</a:t>
            </a:r>
            <a:r>
              <a:rPr lang="en-US" altLang="ko-KR" sz="2000" b="1" dirty="0">
                <a:solidFill>
                  <a:prstClr val="black"/>
                </a:solidFill>
                <a:cs typeface="Poppins Medium" panose="00000600000000000000" pitchFamily="2" charset="0"/>
              </a:rPr>
              <a:t> di </a:t>
            </a:r>
            <a:r>
              <a:rPr lang="en-US" altLang="ko-KR" sz="2000" b="1" dirty="0" err="1">
                <a:solidFill>
                  <a:prstClr val="black"/>
                </a:solidFill>
                <a:cs typeface="Poppins Medium" panose="00000600000000000000" pitchFamily="2" charset="0"/>
              </a:rPr>
              <a:t>apprendimento</a:t>
            </a:r>
            <a:r>
              <a:rPr lang="en-US" altLang="ko-KR" sz="2000" b="1" dirty="0">
                <a:solidFill>
                  <a:prstClr val="black"/>
                </a:solidFill>
                <a:cs typeface="Poppins Medium" panose="00000600000000000000" pitchFamily="2" charset="0"/>
              </a:rPr>
              <a:t> e </a:t>
            </a:r>
            <a:r>
              <a:rPr lang="en-US" altLang="ko-KR" sz="2000" b="1" dirty="0" err="1">
                <a:solidFill>
                  <a:prstClr val="black"/>
                </a:solidFill>
                <a:cs typeface="Poppins Medium" panose="00000600000000000000" pitchFamily="2" charset="0"/>
              </a:rPr>
              <a:t>strumenti</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digitali</a:t>
            </a:r>
            <a:endParaRPr lang="en-US" altLang="ko-KR" sz="2000" b="1" dirty="0">
              <a:solidFill>
                <a:prstClr val="black"/>
              </a:solidFill>
              <a:cs typeface="Poppins Medium" panose="00000600000000000000" pitchFamily="2" charset="0"/>
            </a:endParaRPr>
          </a:p>
          <a:p>
            <a:pPr marL="284400" lvl="0" algn="just">
              <a:lnSpc>
                <a:spcPct val="120000"/>
              </a:lnSpc>
            </a:pPr>
            <a:r>
              <a:rPr lang="it-IT" altLang="ko-KR" sz="1600" dirty="0">
                <a:solidFill>
                  <a:prstClr val="black"/>
                </a:solidFill>
                <a:latin typeface="Calibri Light" panose="020F0302020204030204"/>
                <a:cs typeface="Poppins ExtraLight" panose="00000300000000000000" pitchFamily="2" charset="0"/>
              </a:rPr>
              <a:t>Gli obiettivi di apprendimento possono aiutare a garantire che il contenuto dei corsi online sia allineato con gli standard e gli obiettivi educativi. In generale, gli obiettivi di apprendimento sono una parte importante di qualsiasi contesto educativo, sia esso digitale o di persona.</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036586"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2.1 </a:t>
            </a:r>
            <a:r>
              <a:rPr lang="it-IT" sz="2000" dirty="0">
                <a:latin typeface="+mj-lt"/>
                <a:ea typeface="Microsoft Sans Serif" panose="020B0604020202020204" pitchFamily="34" charset="0"/>
              </a:rPr>
              <a:t>Strumenti digitali e obiettivi di apprendimento</a:t>
            </a:r>
            <a:r>
              <a:rPr lang="da-DK" sz="2000" b="0" i="0" dirty="0">
                <a:solidFill>
                  <a:srgbClr val="202124"/>
                </a:solidFill>
                <a:effectLst/>
                <a:latin typeface="arial" panose="020B0604020202020204" pitchFamily="34" charset="0"/>
              </a:rPr>
              <a:t> </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Rettangolo con angoli arrotondati 7">
            <a:extLst>
              <a:ext uri="{FF2B5EF4-FFF2-40B4-BE49-F238E27FC236}">
                <a16:creationId xmlns:a16="http://schemas.microsoft.com/office/drawing/2014/main" id="{E6E558CF-045B-4CA7-9968-B9FA172679B3}"/>
              </a:ext>
            </a:extLst>
          </p:cNvPr>
          <p:cNvSpPr/>
          <p:nvPr/>
        </p:nvSpPr>
        <p:spPr>
          <a:xfrm>
            <a:off x="523240" y="588520"/>
            <a:ext cx="414778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a:t>
            </a:r>
            <a:r>
              <a:rPr lang="en-US" sz="2000" b="1" dirty="0" err="1">
                <a:cs typeface="Poppins Medium" panose="00000600000000000000" pitchFamily="2" charset="0"/>
                <a:sym typeface="Varela Round"/>
              </a:rPr>
              <a:t>Gli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obiettivi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255315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628051" y="3983487"/>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928062"/>
            <a:ext cx="890067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it-IT" sz="2000" dirty="0">
                <a:latin typeface="+mj-lt"/>
                <a:ea typeface="Microsoft Sans Serif" panose="020B0604020202020204" pitchFamily="34" charset="0"/>
                <a:cs typeface="Poppins ExtraLight" panose="00000300000000000000" pitchFamily="2" charset="0"/>
              </a:rPr>
              <a:t>Cosa devono sapere, capire o saper fare gli studenti?</a:t>
            </a:r>
            <a:endParaRPr lang="en-AU" sz="2000" dirty="0">
              <a:latin typeface="+mj-lt"/>
              <a:ea typeface="Microsoft Sans Serif" panose="020B0604020202020204" pitchFamily="34" charset="0"/>
              <a:cs typeface="Poppins ExtraLight" panose="00000300000000000000" pitchFamily="2" charset="0"/>
            </a:endParaRPr>
          </a:p>
        </p:txBody>
      </p:sp>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523240" y="4091678"/>
            <a:ext cx="9678743"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it-IT" sz="2800" b="1" dirty="0">
                <a:solidFill>
                  <a:schemeClr val="tx1">
                    <a:lumMod val="50000"/>
                    <a:lumOff val="50000"/>
                  </a:schemeClr>
                </a:solidFill>
                <a:latin typeface="+mn-lt"/>
                <a:ea typeface="Varela Round"/>
                <a:cs typeface="Varela Round"/>
                <a:sym typeface="Varela Round"/>
              </a:rPr>
              <a:t>Gli strumenti digitali possono essere utilizzati insieme alla formazione per migliorarla e rafforzarla</a:t>
            </a: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256629" y="4794338"/>
            <a:ext cx="8945354"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1800" dirty="0">
                <a:latin typeface="+mj-lt"/>
              </a:rPr>
              <a:t>Non si può imparare a usare un martello, a saldare o a cucinare solo guardando uno schermo. Gli strumenti digitali possono essere utilizzati insieme alla formazione, ma non sostituiscono l'esperienza pratica.</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7" y="2379367"/>
            <a:ext cx="8226507"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it-IT" sz="2800" b="1" dirty="0">
                <a:solidFill>
                  <a:schemeClr val="tx1">
                    <a:lumMod val="50000"/>
                    <a:lumOff val="50000"/>
                  </a:schemeClr>
                </a:solidFill>
                <a:latin typeface="+mn-lt"/>
                <a:ea typeface="Varela Round"/>
                <a:cs typeface="Varela Round"/>
                <a:sym typeface="Varela Round"/>
              </a:rPr>
              <a:t>La scelta degli strumenti digitali deve basarsi sugli obiettivi di apprendimento</a:t>
            </a:r>
            <a:endParaRPr lang="it-IT" sz="3600" b="1" dirty="0">
              <a:solidFill>
                <a:schemeClr val="tx1">
                  <a:lumMod val="50000"/>
                  <a:lumOff val="50000"/>
                </a:schemeClr>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628051" y="3011258"/>
            <a:ext cx="9398433"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000" dirty="0">
                <a:latin typeface="+mj-lt"/>
              </a:rPr>
              <a:t> </a:t>
            </a:r>
            <a:r>
              <a:rPr lang="it-IT" sz="1800" dirty="0">
                <a:latin typeface="+mj-lt"/>
              </a:rPr>
              <a:t>L'uso degli strumenti digitali dovrebbe essere sempre considerato come un obiettivo di apprendimento in sé, piuttosto che come un semplice mezzo per raggiungere un fine, dato che la digitalizzazione avviene in tutti i settori.</a:t>
            </a:r>
            <a:endParaRPr lang="en-US" sz="2000" dirty="0">
              <a:latin typeface="+mj-lt"/>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0" name="CuadroTexto 4">
            <a:extLst>
              <a:ext uri="{FF2B5EF4-FFF2-40B4-BE49-F238E27FC236}">
                <a16:creationId xmlns:a16="http://schemas.microsoft.com/office/drawing/2014/main" id="{172FEC5A-08F4-43AF-8A78-32BD140C2A72}"/>
              </a:ext>
            </a:extLst>
          </p:cNvPr>
          <p:cNvSpPr txBox="1"/>
          <p:nvPr/>
        </p:nvSpPr>
        <p:spPr>
          <a:xfrm>
            <a:off x="523239" y="1451064"/>
            <a:ext cx="639439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2.1 </a:t>
            </a:r>
            <a:r>
              <a:rPr lang="it-IT" sz="2000" dirty="0">
                <a:latin typeface="+mj-lt"/>
                <a:ea typeface="Microsoft Sans Serif" panose="020B0604020202020204" pitchFamily="34" charset="0"/>
              </a:rPr>
              <a:t>Strumenti digitali e obiettivi di apprendimento</a:t>
            </a:r>
            <a:r>
              <a:rPr lang="da-DK" sz="2000" b="0" i="0" dirty="0">
                <a:solidFill>
                  <a:srgbClr val="202124"/>
                </a:solidFill>
                <a:effectLst/>
                <a:latin typeface="arial" panose="020B0604020202020204" pitchFamily="34" charset="0"/>
              </a:rPr>
              <a:t> </a:t>
            </a:r>
            <a:endParaRPr lang="en-AU" sz="2000" dirty="0">
              <a:latin typeface="+mj-lt"/>
              <a:ea typeface="Microsoft Sans Serif" panose="020B0604020202020204" pitchFamily="34" charset="0"/>
              <a:cs typeface="Poppins ExtraLight" panose="00000300000000000000" pitchFamily="2" charset="0"/>
            </a:endParaRPr>
          </a:p>
        </p:txBody>
      </p:sp>
      <p:sp>
        <p:nvSpPr>
          <p:cNvPr id="13" name="Rettangolo con angoli arrotondati 12">
            <a:extLst>
              <a:ext uri="{FF2B5EF4-FFF2-40B4-BE49-F238E27FC236}">
                <a16:creationId xmlns:a16="http://schemas.microsoft.com/office/drawing/2014/main" id="{5E3E2FCC-23C5-43BA-B2E7-254CAF1E3776}"/>
              </a:ext>
            </a:extLst>
          </p:cNvPr>
          <p:cNvSpPr/>
          <p:nvPr/>
        </p:nvSpPr>
        <p:spPr>
          <a:xfrm>
            <a:off x="523240" y="588520"/>
            <a:ext cx="414778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a:t>
            </a:r>
            <a:r>
              <a:rPr lang="en-US" sz="2000" b="1" dirty="0" err="1">
                <a:cs typeface="Poppins Medium" panose="00000600000000000000" pitchFamily="2" charset="0"/>
                <a:sym typeface="Varela Round"/>
              </a:rPr>
              <a:t>Gli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obiettivi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765068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9445362" cy="3409137"/>
          </a:xfrm>
          <a:prstGeom prst="rect">
            <a:avLst/>
          </a:prstGeom>
          <a:noFill/>
        </p:spPr>
        <p:txBody>
          <a:bodyPr wrap="square" numCol="2" rtlCol="0">
            <a:noAutofit/>
          </a:bodyPr>
          <a:lstStyle/>
          <a:p>
            <a:pPr indent="-285750">
              <a:buFont typeface="Arial" panose="020B0604020202020204" pitchFamily="34" charset="0"/>
              <a:buChar char="•"/>
            </a:pPr>
            <a:r>
              <a:rPr lang="it-IT" altLang="ko-KR" sz="2000" b="1" dirty="0">
                <a:cs typeface="Poppins Medium" panose="00000600000000000000" pitchFamily="2" charset="0"/>
              </a:rPr>
              <a:t>Apprendimento e formazione</a:t>
            </a:r>
          </a:p>
          <a:p>
            <a:endParaRPr lang="it-IT" altLang="ko-KR" b="1" dirty="0">
              <a:cs typeface="Poppins Medium" panose="00000600000000000000" pitchFamily="2" charset="0"/>
            </a:endParaRPr>
          </a:p>
          <a:p>
            <a:r>
              <a:rPr lang="it-IT" altLang="ko-KR" dirty="0">
                <a:cs typeface="Poppins Medium" panose="00000600000000000000" pitchFamily="2" charset="0"/>
              </a:rPr>
              <a:t>Per digitalizzare l'insegnamento, è possibile utilizzare una serie di strumenti e tecnologie, come software per videoconferenze, sistemi di gestione dell'apprendimento e strumenti di collaborazione online.</a:t>
            </a:r>
          </a:p>
          <a:p>
            <a:r>
              <a:rPr lang="it-IT" altLang="ko-KR" dirty="0">
                <a:cs typeface="Poppins Medium" panose="00000600000000000000" pitchFamily="2" charset="0"/>
              </a:rPr>
              <a:t>Le opzioni disponibili sono molte e diverse, quindi è bene fare qualche ricerca per trovare gli strumenti e le tecniche migliori per i vostri specifici obiettivi di apprendimento.</a:t>
            </a:r>
          </a:p>
          <a:p>
            <a:endParaRPr lang="it-IT" altLang="ko-KR" dirty="0">
              <a:cs typeface="Poppins Medium" panose="00000600000000000000" pitchFamily="2" charset="0"/>
            </a:endParaRPr>
          </a:p>
          <a:p>
            <a:endParaRPr lang="it-IT" altLang="ko-KR" dirty="0">
              <a:cs typeface="Poppins Medium" panose="00000600000000000000" pitchFamily="2" charset="0"/>
            </a:endParaRPr>
          </a:p>
          <a:p>
            <a:pPr indent="-285750">
              <a:buFont typeface="Arial" panose="020B0604020202020204" pitchFamily="34" charset="0"/>
              <a:buChar char="•"/>
            </a:pPr>
            <a:r>
              <a:rPr lang="it-IT" altLang="ko-KR" sz="2000" b="1" dirty="0">
                <a:cs typeface="Poppins Medium" panose="00000600000000000000" pitchFamily="2" charset="0"/>
              </a:rPr>
              <a:t>Ponetevi domande come:</a:t>
            </a:r>
          </a:p>
          <a:p>
            <a:endParaRPr lang="it-IT" altLang="ko-KR" b="1" dirty="0">
              <a:cs typeface="Poppins Medium" panose="00000600000000000000" pitchFamily="2" charset="0"/>
            </a:endParaRPr>
          </a:p>
          <a:p>
            <a:pPr marL="800100" lvl="1" indent="-342900">
              <a:buFontTx/>
              <a:buChar char="-"/>
            </a:pPr>
            <a:r>
              <a:rPr lang="it-IT" altLang="ko-KR" i="1" dirty="0">
                <a:cs typeface="Poppins Medium" panose="00000600000000000000" pitchFamily="2" charset="0"/>
              </a:rPr>
              <a:t>Come possiamo sostenere un apprendimento creativo, collaborativo e autentico?</a:t>
            </a:r>
          </a:p>
          <a:p>
            <a:pPr marL="800100" lvl="1" indent="-342900">
              <a:buFontTx/>
              <a:buChar char="-"/>
            </a:pPr>
            <a:r>
              <a:rPr lang="it-IT" altLang="ko-KR" i="1" dirty="0">
                <a:cs typeface="Poppins Medium" panose="00000600000000000000" pitchFamily="2" charset="0"/>
              </a:rPr>
              <a:t>Come possiamo permettere agli studenti di lavorare su progetti in collaborazione?</a:t>
            </a:r>
          </a:p>
          <a:p>
            <a:pPr marL="800100" lvl="1" indent="-342900">
              <a:buFontTx/>
              <a:buChar char="-"/>
            </a:pPr>
            <a:r>
              <a:rPr lang="it-IT" altLang="ko-KR" i="1" dirty="0">
                <a:cs typeface="Poppins Medium" panose="00000600000000000000" pitchFamily="2" charset="0"/>
              </a:rPr>
              <a:t>Come possiamo insegnare competenze non trattate in classe?</a:t>
            </a:r>
          </a:p>
          <a:p>
            <a:pPr marL="800100" lvl="1" indent="-342900">
              <a:buFontTx/>
              <a:buChar char="-"/>
            </a:pPr>
            <a:r>
              <a:rPr lang="it-IT" altLang="ko-KR" i="1" dirty="0">
                <a:cs typeface="Poppins Medium" panose="00000600000000000000" pitchFamily="2" charset="0"/>
              </a:rPr>
              <a:t>Come possiamo migliorare i risultati di apprendimento degli studenti con l'apprendimento digitale?</a:t>
            </a:r>
            <a:endParaRPr lang="en-US" altLang="ko-KR" sz="1400" i="1" dirty="0">
              <a:solidFill>
                <a:prstClr val="black"/>
              </a:solidFill>
              <a:latin typeface="+mj-lt"/>
              <a:cs typeface="Poppins ExtraLight" panose="00000300000000000000" pitchFamily="2"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683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a:t>
            </a:r>
            <a:r>
              <a:rPr lang="en-AU" sz="2000" dirty="0" err="1">
                <a:latin typeface="+mj-lt"/>
                <a:ea typeface="Microsoft Sans Serif" panose="020B0604020202020204" pitchFamily="34" charset="0"/>
                <a:cs typeface="Poppins ExtraLight" panose="00000300000000000000" pitchFamily="2" charset="0"/>
              </a:rPr>
              <a:t>Scegliere</a:t>
            </a:r>
            <a:r>
              <a:rPr lang="en-AU" sz="2000" dirty="0">
                <a:latin typeface="+mj-lt"/>
                <a:ea typeface="Microsoft Sans Serif" panose="020B0604020202020204" pitchFamily="34" charset="0"/>
                <a:cs typeface="Poppins ExtraLight" panose="00000300000000000000" pitchFamily="2" charset="0"/>
              </a:rPr>
              <a:t> lo </a:t>
            </a:r>
            <a:r>
              <a:rPr lang="en-AU" sz="2000" dirty="0" err="1">
                <a:latin typeface="+mj-lt"/>
                <a:ea typeface="Microsoft Sans Serif" panose="020B0604020202020204" pitchFamily="34" charset="0"/>
                <a:cs typeface="Poppins ExtraLight" panose="00000300000000000000" pitchFamily="2" charset="0"/>
              </a:rPr>
              <a:t>strumento</a:t>
            </a:r>
            <a:r>
              <a:rPr lang="en-AU" sz="2000" dirty="0">
                <a:latin typeface="+mj-lt"/>
                <a:ea typeface="Microsoft Sans Serif" panose="020B0604020202020204" pitchFamily="34" charset="0"/>
                <a:cs typeface="Poppins ExtraLight" panose="00000300000000000000" pitchFamily="2" charset="0"/>
              </a:rPr>
              <a:t> giusto</a:t>
            </a: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Rettangolo con angoli arrotondati 6">
            <a:extLst>
              <a:ext uri="{FF2B5EF4-FFF2-40B4-BE49-F238E27FC236}">
                <a16:creationId xmlns:a16="http://schemas.microsoft.com/office/drawing/2014/main" id="{A23D37E9-E6B2-4B45-9E28-18F04C2F531A}"/>
              </a:ext>
            </a:extLst>
          </p:cNvPr>
          <p:cNvSpPr/>
          <p:nvPr/>
        </p:nvSpPr>
        <p:spPr>
          <a:xfrm>
            <a:off x="523240" y="588520"/>
            <a:ext cx="414778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a:t>
            </a:r>
            <a:r>
              <a:rPr lang="en-US" sz="2000" b="1" dirty="0" err="1">
                <a:cs typeface="Poppins Medium" panose="00000600000000000000" pitchFamily="2" charset="0"/>
                <a:sym typeface="Varela Round"/>
              </a:rPr>
              <a:t>Gli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obiettivi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065822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Google Shape;536;p42">
            <a:extLst>
              <a:ext uri="{FF2B5EF4-FFF2-40B4-BE49-F238E27FC236}">
                <a16:creationId xmlns:a16="http://schemas.microsoft.com/office/drawing/2014/main" id="{0552E255-CDC8-4241-A53C-8D6B695529F7}"/>
              </a:ext>
            </a:extLst>
          </p:cNvPr>
          <p:cNvSpPr/>
          <p:nvPr/>
        </p:nvSpPr>
        <p:spPr>
          <a:xfrm>
            <a:off x="627233" y="2563629"/>
            <a:ext cx="4461881" cy="1236045"/>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algn="l"/>
            <a:r>
              <a:rPr lang="en-GB" sz="2000" b="1" dirty="0" err="1">
                <a:solidFill>
                  <a:schemeClr val="dk1"/>
                </a:solidFill>
                <a:ea typeface="Varela Round"/>
                <a:cs typeface="Varela Round"/>
                <a:sym typeface="Varela Round"/>
              </a:rPr>
              <a:t>Comunicazione</a:t>
            </a:r>
            <a:br>
              <a:rPr lang="en-GB" sz="2000" b="1" dirty="0">
                <a:solidFill>
                  <a:schemeClr val="dk1"/>
                </a:solidFill>
                <a:ea typeface="Varela Round"/>
                <a:cs typeface="Varela Round"/>
                <a:sym typeface="Varela Round"/>
              </a:rPr>
            </a:br>
            <a:r>
              <a:rPr lang="da-DK" dirty="0">
                <a:latin typeface="+mj-lt"/>
                <a:ea typeface="Microsoft Sans Serif" panose="020B0604020202020204" pitchFamily="34" charset="0"/>
                <a:sym typeface="Varela Round"/>
              </a:rPr>
              <a:t>O</a:t>
            </a:r>
            <a:r>
              <a:rPr lang="da-DK" dirty="0">
                <a:latin typeface="+mj-lt"/>
                <a:ea typeface="Microsoft Sans Serif" panose="020B0604020202020204" pitchFamily="34" charset="0"/>
              </a:rPr>
              <a:t>rale, scritta e non verbale</a:t>
            </a:r>
          </a:p>
          <a:p>
            <a:pPr marL="0" lvl="0" indent="0" algn="l" rtl="0">
              <a:buNone/>
            </a:pP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2541434"/>
            <a:ext cx="4012560" cy="1258241"/>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dirty="0" err="1">
                <a:solidFill>
                  <a:schemeClr val="dk1"/>
                </a:solidFill>
                <a:ea typeface="Varela Round"/>
                <a:cs typeface="Varela Round"/>
                <a:sym typeface="Varela Round"/>
              </a:rPr>
              <a:t>Collaborazione</a:t>
            </a:r>
            <a:endParaRPr lang="en-GB" sz="2000" b="1" dirty="0">
              <a:solidFill>
                <a:schemeClr val="dk1"/>
              </a:solidFill>
              <a:ea typeface="Varela Round"/>
              <a:cs typeface="Varela Round"/>
              <a:sym typeface="Varela Round"/>
            </a:endParaRPr>
          </a:p>
          <a:p>
            <a:pPr lvl="0" algn="r">
              <a:buClr>
                <a:schemeClr val="dk1"/>
              </a:buClr>
              <a:buSzPts val="1100"/>
            </a:pPr>
            <a:r>
              <a:rPr lang="en-US" altLang="ko-KR" dirty="0" err="1">
                <a:latin typeface="+mj-lt"/>
                <a:ea typeface="Microsoft Sans Serif" panose="020B0604020202020204" pitchFamily="34" charset="0"/>
              </a:rPr>
              <a:t>Lavorare</a:t>
            </a:r>
            <a:r>
              <a:rPr lang="en-US" altLang="ko-KR" dirty="0">
                <a:latin typeface="+mj-lt"/>
                <a:ea typeface="Microsoft Sans Serif" panose="020B0604020202020204" pitchFamily="34" charset="0"/>
              </a:rPr>
              <a:t> con </a:t>
            </a:r>
            <a:r>
              <a:rPr lang="en-US" altLang="ko-KR" dirty="0" err="1">
                <a:latin typeface="+mj-lt"/>
                <a:ea typeface="Microsoft Sans Serif" panose="020B0604020202020204" pitchFamily="34" charset="0"/>
              </a:rPr>
              <a:t>altre</a:t>
            </a:r>
            <a:r>
              <a:rPr lang="en-US" altLang="ko-KR" dirty="0">
                <a:latin typeface="+mj-lt"/>
                <a:ea typeface="Microsoft Sans Serif" panose="020B0604020202020204" pitchFamily="34" charset="0"/>
              </a:rPr>
              <a:t> </a:t>
            </a:r>
            <a:r>
              <a:rPr lang="en-US" altLang="ko-KR" dirty="0" err="1">
                <a:latin typeface="+mj-lt"/>
                <a:ea typeface="Microsoft Sans Serif" panose="020B0604020202020204" pitchFamily="34" charset="0"/>
              </a:rPr>
              <a:t>persone</a:t>
            </a:r>
            <a:r>
              <a:rPr lang="en-US" altLang="ko-KR" dirty="0">
                <a:latin typeface="+mj-lt"/>
                <a:ea typeface="Microsoft Sans Serif" panose="020B0604020202020204" pitchFamily="34" charset="0"/>
              </a:rPr>
              <a:t> per fare </a:t>
            </a:r>
            <a:r>
              <a:rPr lang="en-US" altLang="ko-KR" dirty="0" err="1">
                <a:latin typeface="+mj-lt"/>
                <a:ea typeface="Microsoft Sans Serif" panose="020B0604020202020204" pitchFamily="34" charset="0"/>
              </a:rPr>
              <a:t>qualcosa</a:t>
            </a:r>
            <a:endParaRPr lang="en-US" altLang="ko-KR" dirty="0">
              <a:latin typeface="+mj-lt"/>
              <a:ea typeface="Microsoft Sans Serif" panose="020B0604020202020204" pitchFamily="34" charset="0"/>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627234" y="3962088"/>
            <a:ext cx="4461880" cy="1314552"/>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err="1">
                <a:solidFill>
                  <a:schemeClr val="dk1"/>
                </a:solidFill>
                <a:ea typeface="Varela Round"/>
                <a:cs typeface="Varela Round"/>
                <a:sym typeface="Varela Round"/>
              </a:rPr>
              <a:t>Pensiero</a:t>
            </a:r>
            <a:r>
              <a:rPr lang="en-GB" sz="2000" b="1" dirty="0">
                <a:solidFill>
                  <a:schemeClr val="dk1"/>
                </a:solidFill>
                <a:ea typeface="Varela Round"/>
                <a:cs typeface="Varela Round"/>
                <a:sym typeface="Varela Round"/>
              </a:rPr>
              <a:t> </a:t>
            </a:r>
            <a:r>
              <a:rPr lang="en-GB" sz="2000" b="1" dirty="0" err="1">
                <a:solidFill>
                  <a:schemeClr val="dk1"/>
                </a:solidFill>
                <a:ea typeface="Varela Round"/>
                <a:cs typeface="Varela Round"/>
                <a:sym typeface="Varela Round"/>
              </a:rPr>
              <a:t>Critico</a:t>
            </a:r>
            <a:endParaRPr lang="en-GB" sz="1600" b="1" dirty="0">
              <a:solidFill>
                <a:schemeClr val="dk1"/>
              </a:solidFill>
              <a:ea typeface="Varela Round"/>
              <a:cs typeface="Varela Round"/>
              <a:sym typeface="Varela Round"/>
            </a:endParaRPr>
          </a:p>
          <a:p>
            <a:pPr>
              <a:buClr>
                <a:schemeClr val="dk1"/>
              </a:buClr>
              <a:buSzPts val="1100"/>
            </a:pPr>
            <a:r>
              <a:rPr lang="it-IT" dirty="0">
                <a:latin typeface="+mj-lt"/>
                <a:ea typeface="Microsoft Sans Serif" panose="020B0604020202020204" pitchFamily="34" charset="0"/>
                <a:sym typeface="Varela Round"/>
              </a:rPr>
              <a:t>Risoluzione di problemi, ragionamento, pensiero sistematico, giudizi e decisioni </a:t>
            </a:r>
            <a:endParaRPr lang="en-GB" altLang="ko-KR" dirty="0">
              <a:latin typeface="+mj-lt"/>
              <a:ea typeface="Microsoft Sans Serif" panose="020B0604020202020204" pitchFamily="34"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3" y="3962088"/>
            <a:ext cx="4012561" cy="1294344"/>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buClr>
                <a:schemeClr val="dk1"/>
              </a:buClr>
              <a:buSzPts val="1100"/>
            </a:pPr>
            <a:r>
              <a:rPr lang="en-GB" sz="2000" b="1" dirty="0" err="1">
                <a:solidFill>
                  <a:schemeClr val="dk1"/>
                </a:solidFill>
                <a:ea typeface="Varela Round"/>
                <a:cs typeface="Varela Round"/>
                <a:sym typeface="Varela Round"/>
              </a:rPr>
              <a:t>Creatività</a:t>
            </a:r>
            <a:endParaRPr lang="en-GB" sz="1600" dirty="0">
              <a:solidFill>
                <a:schemeClr val="dk1"/>
              </a:solidFill>
              <a:cs typeface="Varela Round"/>
              <a:sym typeface="Varela Round"/>
            </a:endParaRPr>
          </a:p>
          <a:p>
            <a:pPr lvl="0" algn="r">
              <a:buClr>
                <a:schemeClr val="dk1"/>
              </a:buClr>
              <a:buSzPts val="1100"/>
            </a:pPr>
            <a:r>
              <a:rPr lang="it-IT" dirty="0">
                <a:latin typeface="+mj-lt"/>
                <a:ea typeface="Microsoft Sans Serif" panose="020B0604020202020204" pitchFamily="34" charset="0"/>
              </a:rPr>
              <a:t>Lavorare in modo creativo con gli altri, implementare l'innovazione </a:t>
            </a:r>
            <a:endParaRPr lang="en-GB" altLang="ko-KR" dirty="0">
              <a:latin typeface="+mj-lt"/>
              <a:ea typeface="Microsoft Sans Serif" panose="020B0604020202020204" pitchFamily="34"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840834"/>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43082" y="2820119"/>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65267" y="2964088"/>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977651"/>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87953" y="3239750"/>
            <a:ext cx="360000" cy="360000"/>
          </a:xfrm>
          <a:prstGeom prst="rect">
            <a:avLst/>
          </a:prstGeom>
        </p:spPr>
        <p:txBody>
          <a:bodyPr>
            <a:prstTxWarp prst="textPlain">
              <a:avLst/>
            </a:prstTxWarp>
          </a:bodyPr>
          <a:lstStyle/>
          <a:p>
            <a:pPr lvl="0" algn="ctr"/>
            <a:r>
              <a:rPr lang="en-GB" sz="1400" b="1" dirty="0">
                <a:solidFill>
                  <a:schemeClr val="lt1"/>
                </a:solidFill>
                <a:latin typeface="+mj-lt"/>
              </a:rPr>
              <a:t>C</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424433" y="3249615"/>
            <a:ext cx="360000" cy="358770"/>
          </a:xfrm>
          <a:prstGeom prst="rect">
            <a:avLst/>
          </a:prstGeom>
        </p:spPr>
        <p:txBody>
          <a:bodyPr>
            <a:prstTxWarp prst="textPlain">
              <a:avLst/>
            </a:prstTxWarp>
          </a:bodyPr>
          <a:lstStyle/>
          <a:p>
            <a:pPr lvl="0" algn="ctr"/>
            <a:r>
              <a:rPr lang="en-GB" b="1" i="0" dirty="0">
                <a:ln>
                  <a:noFill/>
                </a:ln>
                <a:latin typeface="+mj-lt"/>
              </a:rPr>
              <a:t>C</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97696" y="4170626"/>
            <a:ext cx="360000" cy="360000"/>
          </a:xfrm>
          <a:prstGeom prst="rect">
            <a:avLst/>
          </a:prstGeom>
        </p:spPr>
        <p:txBody>
          <a:bodyPr>
            <a:prstTxWarp prst="textPlain">
              <a:avLst/>
            </a:prstTxWarp>
          </a:bodyPr>
          <a:lstStyle/>
          <a:p>
            <a:pPr lvl="0" algn="ctr"/>
            <a:r>
              <a:rPr lang="en-GB" b="1" i="0" dirty="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3633" y="4171856"/>
            <a:ext cx="360000" cy="358770"/>
          </a:xfrm>
          <a:prstGeom prst="rect">
            <a:avLst/>
          </a:prstGeom>
        </p:spPr>
        <p:txBody>
          <a:bodyPr>
            <a:prstTxWarp prst="textPlain">
              <a:avLst/>
            </a:prstTxWarp>
          </a:bodyPr>
          <a:lstStyle/>
          <a:p>
            <a:pPr lvl="0" algn="ctr"/>
            <a:r>
              <a:rPr lang="en-GB" b="1" i="0" dirty="0">
                <a:ln>
                  <a:noFill/>
                </a:ln>
                <a:solidFill>
                  <a:schemeClr val="lt1"/>
                </a:solidFill>
                <a:latin typeface="+mj-lt"/>
              </a:rPr>
              <a:t>C</a:t>
            </a:r>
          </a:p>
        </p:txBody>
      </p:sp>
      <p:sp>
        <p:nvSpPr>
          <p:cNvPr id="26" name="CuadroTexto 4">
            <a:extLst>
              <a:ext uri="{FF2B5EF4-FFF2-40B4-BE49-F238E27FC236}">
                <a16:creationId xmlns:a16="http://schemas.microsoft.com/office/drawing/2014/main" id="{2EBEE1CA-BF08-4898-B262-CF2C123DF739}"/>
              </a:ext>
            </a:extLst>
          </p:cNvPr>
          <p:cNvSpPr txBox="1"/>
          <p:nvPr/>
        </p:nvSpPr>
        <p:spPr>
          <a:xfrm>
            <a:off x="503671" y="1622222"/>
            <a:ext cx="8548050" cy="646331"/>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it-IT" dirty="0">
                <a:latin typeface="+mj-lt"/>
                <a:ea typeface="Microsoft Sans Serif" panose="020B0604020202020204" pitchFamily="34" charset="0"/>
                <a:cs typeface="Poppins ExtraLight" panose="00000300000000000000" pitchFamily="2" charset="0"/>
              </a:rPr>
              <a:t>Le competenze del XXI secolo devono sempre essere prese in considerazione quando si determinano gli obiettivi di apprendimento. Le quattro C:</a:t>
            </a:r>
            <a:endParaRPr lang="en-AU" dirty="0">
              <a:latin typeface="+mj-lt"/>
              <a:ea typeface="Microsoft Sans Serif" panose="020B0604020202020204" pitchFamily="34" charset="0"/>
              <a:cs typeface="Poppins ExtraLight" panose="00000300000000000000" pitchFamily="2"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35" name="CuadroTexto 4">
            <a:extLst>
              <a:ext uri="{FF2B5EF4-FFF2-40B4-BE49-F238E27FC236}">
                <a16:creationId xmlns:a16="http://schemas.microsoft.com/office/drawing/2014/main" id="{1FFEEC48-1958-4149-B83C-6B10762B69C2}"/>
              </a:ext>
            </a:extLst>
          </p:cNvPr>
          <p:cNvSpPr txBox="1"/>
          <p:nvPr/>
        </p:nvSpPr>
        <p:spPr>
          <a:xfrm>
            <a:off x="523240" y="1250839"/>
            <a:ext cx="445683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a:t>
            </a:r>
            <a:r>
              <a:rPr lang="en-AU" sz="2000" dirty="0" err="1">
                <a:latin typeface="+mj-lt"/>
                <a:ea typeface="Microsoft Sans Serif" panose="020B0604020202020204" pitchFamily="34" charset="0"/>
                <a:cs typeface="Poppins ExtraLight" panose="00000300000000000000" pitchFamily="2" charset="0"/>
              </a:rPr>
              <a:t>Scegliere</a:t>
            </a:r>
            <a:r>
              <a:rPr lang="en-AU" sz="2000" dirty="0">
                <a:latin typeface="+mj-lt"/>
                <a:ea typeface="Microsoft Sans Serif" panose="020B0604020202020204" pitchFamily="34" charset="0"/>
                <a:cs typeface="Poppins ExtraLight" panose="00000300000000000000" pitchFamily="2" charset="0"/>
              </a:rPr>
              <a:t> lo </a:t>
            </a:r>
            <a:r>
              <a:rPr lang="en-AU" sz="2000" dirty="0" err="1">
                <a:latin typeface="+mj-lt"/>
                <a:ea typeface="Microsoft Sans Serif" panose="020B0604020202020204" pitchFamily="34" charset="0"/>
                <a:cs typeface="Poppins ExtraLight" panose="00000300000000000000" pitchFamily="2" charset="0"/>
              </a:rPr>
              <a:t>strumento</a:t>
            </a:r>
            <a:r>
              <a:rPr lang="en-AU" sz="2000" dirty="0">
                <a:latin typeface="+mj-lt"/>
                <a:ea typeface="Microsoft Sans Serif" panose="020B0604020202020204" pitchFamily="34" charset="0"/>
                <a:cs typeface="Poppins ExtraLight" panose="00000300000000000000" pitchFamily="2" charset="0"/>
              </a:rPr>
              <a:t> giusto</a:t>
            </a:r>
          </a:p>
        </p:txBody>
      </p:sp>
      <p:sp>
        <p:nvSpPr>
          <p:cNvPr id="20" name="Rettangolo con angoli arrotondati 19">
            <a:extLst>
              <a:ext uri="{FF2B5EF4-FFF2-40B4-BE49-F238E27FC236}">
                <a16:creationId xmlns:a16="http://schemas.microsoft.com/office/drawing/2014/main" id="{2B7E9AA6-99D6-48E2-8334-6DA736ED07D0}"/>
              </a:ext>
            </a:extLst>
          </p:cNvPr>
          <p:cNvSpPr/>
          <p:nvPr/>
        </p:nvSpPr>
        <p:spPr>
          <a:xfrm>
            <a:off x="523240" y="588520"/>
            <a:ext cx="414778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a:t>
            </a:r>
            <a:r>
              <a:rPr lang="en-US" sz="2000" b="1" dirty="0" err="1">
                <a:cs typeface="Poppins Medium" panose="00000600000000000000" pitchFamily="2" charset="0"/>
                <a:sym typeface="Varela Round"/>
              </a:rPr>
              <a:t>Gli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obiettivi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4268453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4880" y="2245780"/>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dirty="0" err="1">
                <a:solidFill>
                  <a:prstClr val="black"/>
                </a:solidFill>
                <a:latin typeface="Calibri"/>
                <a:ea typeface="맑은 고딕" panose="020B0503020000020004" pitchFamily="34" charset="-127"/>
                <a:cs typeface="Poppins Medium" panose="00000600000000000000" pitchFamily="2" charset="0"/>
              </a:rPr>
              <a:t>Progressi</a:t>
            </a:r>
            <a:r>
              <a:rPr lang="en-US" sz="2000" b="1" dirty="0">
                <a:solidFill>
                  <a:prstClr val="black"/>
                </a:solidFill>
                <a:latin typeface="Calibri"/>
                <a:ea typeface="맑은 고딕" panose="020B0503020000020004" pitchFamily="34" charset="-127"/>
                <a:cs typeface="Poppins Medium" panose="00000600000000000000" pitchFamily="2" charset="0"/>
              </a:rPr>
              <a:t> e feedback</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nSpc>
                <a:spcPct val="120000"/>
              </a:lnSpc>
              <a:defRPr/>
            </a:pPr>
            <a:r>
              <a:rPr lang="it-IT" sz="1600" dirty="0">
                <a:solidFill>
                  <a:prstClr val="black"/>
                </a:solidFill>
                <a:latin typeface="Calibri Light" panose="020F0302020204030204"/>
              </a:rPr>
              <a:t>Gli strumenti digitali possono essere utilizzati per monitorare i progressi degli studenti e fornire un feedback sulle loro prestazioni, il che può essere utile sia per gli studenti che per gli educatori.</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980544"/>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cs typeface="Poppins Medium" panose="00000600000000000000" pitchFamily="2" charset="0"/>
              </a:rPr>
              <a:t>Suddivisione</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degli</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obiettivi</a:t>
            </a:r>
            <a:endParaRPr lang="en-US" altLang="ko-KR" sz="2000" b="1" dirty="0">
              <a:solidFill>
                <a:prstClr val="black"/>
              </a:solidFill>
              <a:cs typeface="Poppins Medium" panose="00000600000000000000" pitchFamily="2" charset="0"/>
            </a:endParaRPr>
          </a:p>
          <a:p>
            <a:pPr marL="284400" lvl="0">
              <a:lnSpc>
                <a:spcPct val="120000"/>
              </a:lnSpc>
            </a:pPr>
            <a:r>
              <a:rPr lang="it-IT" altLang="ko-KR" sz="1600" dirty="0">
                <a:solidFill>
                  <a:prstClr val="black"/>
                </a:solidFill>
                <a:latin typeface="Calibri Light" panose="020F0302020204030204"/>
                <a:cs typeface="Poppins ExtraLight" panose="00000300000000000000" pitchFamily="2" charset="0"/>
              </a:rPr>
              <a:t>Un buon corso consentirà ai partecipanti di apprendere al proprio ritmo e voi potete aiutarli a raggiungere questo obiettivo suddividendo il corso in obiettivi più piccoli e raggiungibili. Dando ai partecipanti una serie di compiti gestibili su cui lavorare nel tempo, sarà meno probabile che si sentano frustrati e abbandonino il corso.</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663054"/>
            <a:ext cx="9208589" cy="369332"/>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it-IT" dirty="0">
                <a:latin typeface="+mj-lt"/>
                <a:ea typeface="Microsoft Sans Serif" panose="020B0604020202020204" pitchFamily="34" charset="0"/>
              </a:rPr>
              <a:t>Come possono gli strumenti digitali aiutare a raggiungere gli obiettivi di apprendimento?</a:t>
            </a: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3074" name="Picture 2" descr="EdwordLearning (@EdwordLearning) / Twitter">
            <a:extLst>
              <a:ext uri="{FF2B5EF4-FFF2-40B4-BE49-F238E27FC236}">
                <a16:creationId xmlns:a16="http://schemas.microsoft.com/office/drawing/2014/main" id="{DFE201E9-F087-FEFC-075F-6C8FFC257BEE}"/>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005312" y="2245780"/>
            <a:ext cx="4117675" cy="2720104"/>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4">
            <a:extLst>
              <a:ext uri="{FF2B5EF4-FFF2-40B4-BE49-F238E27FC236}">
                <a16:creationId xmlns:a16="http://schemas.microsoft.com/office/drawing/2014/main" id="{9DA1241B-B635-436C-84BA-DDE19CFA86A8}"/>
              </a:ext>
            </a:extLst>
          </p:cNvPr>
          <p:cNvSpPr txBox="1"/>
          <p:nvPr/>
        </p:nvSpPr>
        <p:spPr>
          <a:xfrm>
            <a:off x="523240" y="1250839"/>
            <a:ext cx="445683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a:t>
            </a:r>
            <a:r>
              <a:rPr lang="en-AU" sz="2000" dirty="0" err="1">
                <a:ea typeface="Microsoft Sans Serif" panose="020B0604020202020204" pitchFamily="34" charset="0"/>
                <a:cs typeface="Poppins ExtraLight" panose="00000300000000000000" pitchFamily="2" charset="0"/>
              </a:rPr>
              <a:t>Scegliere</a:t>
            </a:r>
            <a:r>
              <a:rPr lang="en-AU" sz="2000" dirty="0">
                <a:ea typeface="Microsoft Sans Serif" panose="020B0604020202020204" pitchFamily="34" charset="0"/>
                <a:cs typeface="Poppins ExtraLight" panose="00000300000000000000" pitchFamily="2" charset="0"/>
              </a:rPr>
              <a:t> lo </a:t>
            </a:r>
            <a:r>
              <a:rPr lang="en-AU" sz="2000" dirty="0" err="1">
                <a:ea typeface="Microsoft Sans Serif" panose="020B0604020202020204" pitchFamily="34" charset="0"/>
                <a:cs typeface="Poppins ExtraLight" panose="00000300000000000000" pitchFamily="2" charset="0"/>
              </a:rPr>
              <a:t>strumento</a:t>
            </a:r>
            <a:r>
              <a:rPr lang="en-AU" sz="2000" dirty="0">
                <a:ea typeface="Microsoft Sans Serif" panose="020B0604020202020204" pitchFamily="34" charset="0"/>
                <a:cs typeface="Poppins ExtraLight" panose="00000300000000000000" pitchFamily="2" charset="0"/>
              </a:rPr>
              <a:t> giusto</a:t>
            </a:r>
            <a:endParaRPr lang="en-AU" sz="2000" dirty="0">
              <a:latin typeface="+mj-lt"/>
              <a:ea typeface="Microsoft Sans Serif" panose="020B0604020202020204" pitchFamily="34" charset="0"/>
              <a:cs typeface="Poppins ExtraLight" panose="00000300000000000000" pitchFamily="2" charset="0"/>
            </a:endParaRPr>
          </a:p>
        </p:txBody>
      </p:sp>
      <p:sp>
        <p:nvSpPr>
          <p:cNvPr id="13" name="Rettangolo con angoli arrotondati 12">
            <a:extLst>
              <a:ext uri="{FF2B5EF4-FFF2-40B4-BE49-F238E27FC236}">
                <a16:creationId xmlns:a16="http://schemas.microsoft.com/office/drawing/2014/main" id="{7E7FE17B-A908-4F3B-B7A4-A07A8BFAA45C}"/>
              </a:ext>
            </a:extLst>
          </p:cNvPr>
          <p:cNvSpPr/>
          <p:nvPr/>
        </p:nvSpPr>
        <p:spPr>
          <a:xfrm>
            <a:off x="523240" y="588520"/>
            <a:ext cx="414778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a:t>
            </a:r>
            <a:r>
              <a:rPr lang="en-US" sz="2000" b="1" dirty="0" err="1">
                <a:cs typeface="Poppins Medium" panose="00000600000000000000" pitchFamily="2" charset="0"/>
                <a:sym typeface="Varela Round"/>
              </a:rPr>
              <a:t>Gli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obiettivi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4202998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655318" y="2513055"/>
            <a:ext cx="6567117" cy="1008233"/>
          </a:xfrm>
          <a:prstGeom prst="roundRect">
            <a:avLst>
              <a:gd name="adj" fmla="val 50000"/>
            </a:avLst>
          </a:prstGeom>
          <a:gradFill flip="none" rotWithShape="1">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tileRect t="-100000" r="-100000"/>
          </a:gradFill>
          <a:ln>
            <a:noFill/>
          </a:ln>
          <a:effectLst>
            <a:outerShdw sx="1000" sy="1000" algn="ctr" rotWithShape="0">
              <a:srgbClr val="000000"/>
            </a:outerShdw>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it-IT" b="1" dirty="0">
                <a:latin typeface="Calibri" panose="020F0502020204030204" pitchFamily="34" charset="0"/>
                <a:ea typeface="Times New Roman" panose="02020603050405020304" pitchFamily="18" charset="0"/>
                <a:cs typeface="Times New Roman" panose="02020603050405020304" pitchFamily="18" charset="0"/>
              </a:rPr>
              <a:t>Ottimizzare l'IFP digitale - Strumenti e risorse digitali - Piattaforme e obiettivi di apprendimento</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604797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1" name="CuadroTexto 4">
            <a:extLst>
              <a:ext uri="{FF2B5EF4-FFF2-40B4-BE49-F238E27FC236}">
                <a16:creationId xmlns:a16="http://schemas.microsoft.com/office/drawing/2014/main" id="{39BA6DD8-D9B4-4EE7-99D6-32CFB0371C53}"/>
              </a:ext>
            </a:extLst>
          </p:cNvPr>
          <p:cNvSpPr txBox="1"/>
          <p:nvPr/>
        </p:nvSpPr>
        <p:spPr>
          <a:xfrm>
            <a:off x="675242" y="3740993"/>
            <a:ext cx="4391280"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dirty="0">
                <a:latin typeface="+mj-lt"/>
                <a:ea typeface="Microsoft Sans Serif" panose="020B0604020202020204" pitchFamily="34" charset="0"/>
                <a:cs typeface="Poppins ExtraLight" panose="00000300000000000000" pitchFamily="2" charset="0"/>
              </a:rPr>
              <a:t>Partner: </a:t>
            </a:r>
            <a:r>
              <a:rPr lang="en-GB" sz="2400" dirty="0">
                <a:solidFill>
                  <a:schemeClr val="tx1">
                    <a:lumMod val="50000"/>
                    <a:lumOff val="50000"/>
                  </a:schemeClr>
                </a:solidFill>
                <a:ea typeface="Microsoft Sans Serif" panose="020B0604020202020204" pitchFamily="34" charset="0"/>
                <a:cs typeface="Poppins Medium" panose="00000600000000000000" pitchFamily="2" charset="0"/>
              </a:rPr>
              <a:t>Aalborg Handelsskole</a:t>
            </a:r>
          </a:p>
        </p:txBody>
      </p:sp>
      <p:pic>
        <p:nvPicPr>
          <p:cNvPr id="2" name="Immagine 1">
            <a:extLst>
              <a:ext uri="{FF2B5EF4-FFF2-40B4-BE49-F238E27FC236}">
                <a16:creationId xmlns:a16="http://schemas.microsoft.com/office/drawing/2014/main" id="{CD2226F8-D2F1-49BC-A4B6-25F733A02E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07315" y="2483386"/>
            <a:ext cx="2457450" cy="2295525"/>
          </a:xfrm>
          <a:prstGeom prst="rect">
            <a:avLst/>
          </a:prstGeom>
          <a:gradFill>
            <a:gsLst>
              <a:gs pos="0">
                <a:schemeClr val="accent1"/>
              </a:gs>
              <a:gs pos="100000">
                <a:schemeClr val="accent3">
                  <a:lumMod val="95000"/>
                  <a:lumOff val="5000"/>
                </a:schemeClr>
              </a:gs>
              <a:gs pos="100000">
                <a:schemeClr val="accent3">
                  <a:lumMod val="60000"/>
                </a:schemeClr>
              </a:gs>
            </a:gsLst>
            <a:path path="circle">
              <a:fillToRect t="100000" r="100000"/>
            </a:path>
          </a:gradFill>
        </p:spPr>
      </p:pic>
    </p:spTree>
    <p:extLst>
      <p:ext uri="{BB962C8B-B14F-4D97-AF65-F5344CB8AC3E}">
        <p14:creationId xmlns:p14="http://schemas.microsoft.com/office/powerpoint/2010/main" val="2342328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451029" y="2071003"/>
            <a:ext cx="8545702" cy="3409137"/>
          </a:xfrm>
          <a:prstGeom prst="rect">
            <a:avLst/>
          </a:prstGeom>
          <a:noFill/>
        </p:spPr>
        <p:txBody>
          <a:bodyPr wrap="square" numCol="2" rtlCol="0">
            <a:noAutofit/>
          </a:bodyPr>
          <a:lstStyle/>
          <a:p>
            <a:pPr indent="-285750">
              <a:buFont typeface="Arial" panose="020B0604020202020204" pitchFamily="34" charset="0"/>
              <a:buChar char="•"/>
            </a:pPr>
            <a:r>
              <a:rPr lang="it-IT" altLang="ko-KR" sz="2000" b="1" dirty="0">
                <a:cs typeface="Poppins Medium" panose="00000600000000000000" pitchFamily="2" charset="0"/>
              </a:rPr>
              <a:t>Rivolgersi direttamente agli studenti</a:t>
            </a:r>
          </a:p>
          <a:p>
            <a:endParaRPr lang="it-IT" altLang="ko-KR" sz="2000" b="1" dirty="0">
              <a:cs typeface="Poppins Medium" panose="00000600000000000000" pitchFamily="2" charset="0"/>
            </a:endParaRPr>
          </a:p>
          <a:p>
            <a:r>
              <a:rPr lang="it-IT" altLang="ko-KR" sz="2000" dirty="0">
                <a:cs typeface="Poppins Medium" panose="00000600000000000000" pitchFamily="2" charset="0"/>
              </a:rPr>
              <a:t>Gli obiettivi di apprendimento devono essere spiegati in modo da renderli personali per ogni studente. Questo aiuterà gli studenti a sentirsi più inclusi e motivati, il che si spera porterà a un apprendimento più efficace.</a:t>
            </a:r>
          </a:p>
          <a:p>
            <a:r>
              <a:rPr lang="it-IT" altLang="ko-KR" sz="2000" dirty="0">
                <a:cs typeface="Poppins Medium" panose="00000600000000000000" pitchFamily="2" charset="0"/>
              </a:rPr>
              <a:t>Questo può essere facilmente condiviso in formato digitale.</a:t>
            </a:r>
          </a:p>
          <a:p>
            <a:endParaRPr lang="it-IT" altLang="ko-KR" sz="2000" dirty="0">
              <a:cs typeface="Poppins Medium" panose="00000600000000000000" pitchFamily="2" charset="0"/>
            </a:endParaRPr>
          </a:p>
          <a:p>
            <a:pPr marL="342900" indent="-342900">
              <a:buFont typeface="Arial" panose="020B0604020202020204" pitchFamily="34" charset="0"/>
              <a:buChar char="•"/>
            </a:pPr>
            <a:r>
              <a:rPr lang="it-IT" altLang="ko-KR" sz="2000" b="1" dirty="0">
                <a:cs typeface="Poppins Medium" panose="00000600000000000000" pitchFamily="2" charset="0"/>
              </a:rPr>
              <a:t>Realizzare un video</a:t>
            </a:r>
          </a:p>
          <a:p>
            <a:endParaRPr lang="it-IT" altLang="ko-KR" sz="2000" dirty="0">
              <a:cs typeface="Poppins Medium" panose="00000600000000000000" pitchFamily="2" charset="0"/>
            </a:endParaRPr>
          </a:p>
          <a:p>
            <a:r>
              <a:rPr lang="it-IT" altLang="ko-KR" sz="2000" dirty="0">
                <a:cs typeface="Poppins Medium" panose="00000600000000000000" pitchFamily="2" charset="0"/>
              </a:rPr>
              <a:t>Registrate un video in cui gli studenti possano vedervi e sentirvi spiegare gli obiettivi di apprendimento. </a:t>
            </a:r>
          </a:p>
          <a:p>
            <a:r>
              <a:rPr lang="it-IT" altLang="ko-KR" sz="2000" dirty="0">
                <a:cs typeface="Poppins Medium" panose="00000600000000000000" pitchFamily="2" charset="0"/>
              </a:rPr>
              <a:t>Questo aiuta a creare una migliore relazione e quindi un migliore apprendimento.</a:t>
            </a:r>
          </a:p>
          <a:p>
            <a:r>
              <a:rPr lang="it-IT" altLang="ko-KR" sz="2000" i="1" dirty="0">
                <a:cs typeface="Poppins Medium" panose="00000600000000000000" pitchFamily="2" charset="0"/>
              </a:rPr>
              <a:t>Dite loro che cosa faremo, perché lo faremo, come lo faremo e che cosa avremo imparato quando avremo finito.</a:t>
            </a:r>
          </a:p>
        </p:txBody>
      </p:sp>
      <p:sp>
        <p:nvSpPr>
          <p:cNvPr id="13" name="CuadroTexto 4">
            <a:extLst>
              <a:ext uri="{FF2B5EF4-FFF2-40B4-BE49-F238E27FC236}">
                <a16:creationId xmlns:a16="http://schemas.microsoft.com/office/drawing/2014/main" id="{221D9760-F645-4927-B7C4-E88AC4F46B5D}"/>
              </a:ext>
            </a:extLst>
          </p:cNvPr>
          <p:cNvSpPr txBox="1"/>
          <p:nvPr/>
        </p:nvSpPr>
        <p:spPr>
          <a:xfrm>
            <a:off x="451029" y="1440354"/>
            <a:ext cx="600278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2.3 Personalizzare il proprio strumento </a:t>
            </a:r>
            <a:endParaRPr lang="en-AU" sz="2000" dirty="0">
              <a:latin typeface="+mj-lt"/>
              <a:ea typeface="Microsoft Sans Serif" panose="020B0604020202020204" pitchFamily="34"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3" name="Billede 2">
            <a:extLst>
              <a:ext uri="{FF2B5EF4-FFF2-40B4-BE49-F238E27FC236}">
                <a16:creationId xmlns:a16="http://schemas.microsoft.com/office/drawing/2014/main" id="{4A54B4FD-3AFA-D6D6-E4B4-D9C3B38E260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88770" y="2821309"/>
            <a:ext cx="2887366" cy="1619680"/>
          </a:xfrm>
          <a:prstGeom prst="rect">
            <a:avLst/>
          </a:prstGeom>
        </p:spPr>
      </p:pic>
      <p:sp>
        <p:nvSpPr>
          <p:cNvPr id="9" name="Rettangolo con angoli arrotondati 8">
            <a:extLst>
              <a:ext uri="{FF2B5EF4-FFF2-40B4-BE49-F238E27FC236}">
                <a16:creationId xmlns:a16="http://schemas.microsoft.com/office/drawing/2014/main" id="{E67697B5-5A87-4C62-B956-20392075EED3}"/>
              </a:ext>
            </a:extLst>
          </p:cNvPr>
          <p:cNvSpPr/>
          <p:nvPr/>
        </p:nvSpPr>
        <p:spPr>
          <a:xfrm>
            <a:off x="523240" y="588520"/>
            <a:ext cx="414778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a:t>
            </a:r>
            <a:r>
              <a:rPr lang="en-US" sz="2000" b="1" dirty="0" err="1">
                <a:cs typeface="Poppins Medium" panose="00000600000000000000" pitchFamily="2" charset="0"/>
                <a:sym typeface="Varela Round"/>
              </a:rPr>
              <a:t>Gli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obiettivi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156446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3173364" cy="4149683"/>
            <a:chOff x="-2868940" y="1571528"/>
            <a:chExt cx="13173364"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675826"/>
            </a:xfrm>
            <a:prstGeom prst="rect">
              <a:avLst/>
            </a:prstGeom>
            <a:noFill/>
          </p:spPr>
          <p:txBody>
            <a:bodyPr wrap="square" rtlCol="0">
              <a:spAutoFit/>
            </a:bodyPr>
            <a:lstStyle/>
            <a:p>
              <a:pPr indent="-285750"/>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Strumenti</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digitali</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e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obiettivi</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di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apprendimento</a:t>
              </a:r>
              <a:endParaRPr lang="en-US" altLang="ko-KR" sz="1600" b="1" dirty="0">
                <a:cs typeface="Poppins Medium" panose="00000600000000000000" pitchFamily="2" charset="0"/>
              </a:endParaRPr>
            </a:p>
            <a:p>
              <a:pPr indent="-285750">
                <a:lnSpc>
                  <a:spcPct val="120000"/>
                </a:lnSpc>
              </a:pP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Qualsiasi</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strumento</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digitale</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venga</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usato</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dai</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 </a:t>
              </a:r>
              <a:r>
                <a:rPr kumimoji="0" lang="en-US" altLang="ko-KR" sz="1600" b="0" i="0" u="none" strike="noStrike" kern="1200" cap="none" spc="0" normalizeH="0" baseline="0" noProof="0" dirty="0" err="1">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discenti</a:t>
              </a:r>
              <a:r>
                <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587915"/>
              <a:ext cx="7826729" cy="971292"/>
            </a:xfrm>
            <a:prstGeom prst="rect">
              <a:avLst/>
            </a:prstGeom>
            <a:noFill/>
          </p:spPr>
          <p:txBody>
            <a:bodyPr wrap="square" rtlCol="0">
              <a:spAutoFit/>
            </a:bodyPr>
            <a:lstStyle/>
            <a:p>
              <a:pPr indent="-285750"/>
              <a:r>
                <a:rPr lang="it-IT" altLang="ko-KR" sz="2000" b="1" dirty="0">
                  <a:cs typeface="Poppins Medium" panose="00000600000000000000" pitchFamily="2" charset="0"/>
                </a:rPr>
                <a:t>Che cosa gli studenti devono sapere, capire o essere in grado di fare?</a:t>
              </a:r>
              <a:endParaRPr lang="en-US" altLang="ko-KR" sz="2000" b="1" dirty="0">
                <a:cs typeface="Poppins Medium" panose="00000600000000000000" pitchFamily="2" charset="0"/>
              </a:endParaRPr>
            </a:p>
            <a:p>
              <a:pPr indent="-285750">
                <a:lnSpc>
                  <a:spcPct val="120000"/>
                </a:lnSpc>
              </a:pPr>
              <a:r>
                <a:rPr lang="it-IT" sz="1600" dirty="0">
                  <a:latin typeface="+mj-lt"/>
                </a:rPr>
                <a:t>Non si può imparare a usare un martello, a saldare o a cucinare solo guardando uno schermo. Gli strumenti digitali possono essere utilizzati insieme alla formazione.</a:t>
              </a: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70558"/>
              <a:ext cx="7665586" cy="892552"/>
            </a:xfrm>
            <a:prstGeom prst="rect">
              <a:avLst/>
            </a:prstGeom>
            <a:noFill/>
          </p:spPr>
          <p:txBody>
            <a:bodyPr wrap="square" rtlCol="0">
              <a:spAutoFit/>
            </a:bodyPr>
            <a:lstStyle/>
            <a:p>
              <a:pPr indent="-285750"/>
              <a:r>
                <a:rPr lang="en-US" altLang="ko-KR" sz="2000" b="1" dirty="0">
                  <a:cs typeface="Poppins Medium" panose="00000600000000000000" pitchFamily="2" charset="0"/>
                </a:rPr>
                <a:t>Le </a:t>
              </a:r>
              <a:r>
                <a:rPr lang="en-US" altLang="ko-KR" sz="2000" b="1" dirty="0" err="1">
                  <a:cs typeface="Poppins Medium" panose="00000600000000000000" pitchFamily="2" charset="0"/>
                </a:rPr>
                <a:t>competenze</a:t>
              </a:r>
              <a:r>
                <a:rPr lang="en-US" altLang="ko-KR" sz="2000" b="1" dirty="0">
                  <a:cs typeface="Poppins Medium" panose="00000600000000000000" pitchFamily="2" charset="0"/>
                </a:rPr>
                <a:t> del 21esimo </a:t>
              </a:r>
              <a:r>
                <a:rPr lang="en-US" altLang="ko-KR" sz="2000" b="1" dirty="0" err="1">
                  <a:cs typeface="Poppins Medium" panose="00000600000000000000" pitchFamily="2" charset="0"/>
                </a:rPr>
                <a:t>secolo</a:t>
              </a:r>
              <a:r>
                <a:rPr lang="en-US" altLang="ko-KR" sz="2000" b="1" dirty="0">
                  <a:cs typeface="Poppins Medium" panose="00000600000000000000" pitchFamily="2" charset="0"/>
                </a:rPr>
                <a:t> </a:t>
              </a:r>
            </a:p>
            <a:p>
              <a:pPr indent="-285750"/>
              <a:r>
                <a:rPr lang="it-IT" altLang="ko-KR" sz="1600" dirty="0">
                  <a:solidFill>
                    <a:prstClr val="black"/>
                  </a:solidFill>
                  <a:latin typeface="Calibri Light" panose="020F0302020204030204"/>
                  <a:cs typeface="Poppins ExtraLight" panose="00000300000000000000" pitchFamily="2" charset="0"/>
                </a:rPr>
                <a:t>Le Quattro C devono sempre essere prese in considerazione quando si determinano gli obiettivi di apprendimento. </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8211988" cy="971292"/>
            </a:xfrm>
            <a:prstGeom prst="rect">
              <a:avLst/>
            </a:prstGeom>
            <a:noFill/>
          </p:spPr>
          <p:txBody>
            <a:bodyPr wrap="square" rtlCol="0">
              <a:spAutoFit/>
            </a:bodyPr>
            <a:lstStyle/>
            <a:p>
              <a:pPr indent="-285750"/>
              <a:r>
                <a:rPr lang="en-US" altLang="ko-KR" sz="2000" b="1" dirty="0" err="1">
                  <a:cs typeface="Poppins Medium" panose="00000600000000000000" pitchFamily="2" charset="0"/>
                </a:rPr>
                <a:t>Personalizzare</a:t>
              </a:r>
              <a:endParaRPr lang="en-US" altLang="ko-KR" sz="1600" b="1" dirty="0">
                <a:cs typeface="Poppins Medium" panose="00000600000000000000" pitchFamily="2" charset="0"/>
              </a:endParaRPr>
            </a:p>
            <a:p>
              <a:pPr indent="-285750">
                <a:lnSpc>
                  <a:spcPct val="120000"/>
                </a:lnSpc>
              </a:pPr>
              <a:r>
                <a:rPr lang="it-IT" altLang="ko-KR" sz="1600" dirty="0">
                  <a:latin typeface="+mj-lt"/>
                  <a:cs typeface="Poppins ExtraLight" panose="00000300000000000000" pitchFamily="2" charset="0"/>
                </a:rPr>
                <a:t>Gli obiettivi di apprendimento devono essere spiegati in modo da renderli personali per ogni studente.</a:t>
              </a:r>
            </a:p>
          </p:txBody>
        </p:sp>
      </p:gr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Riassumendo</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2" name="Rettangolo con angoli arrotondati 21">
            <a:extLst>
              <a:ext uri="{FF2B5EF4-FFF2-40B4-BE49-F238E27FC236}">
                <a16:creationId xmlns:a16="http://schemas.microsoft.com/office/drawing/2014/main" id="{BFC599A8-20E9-45BC-8BBE-AD43DBF88E56}"/>
              </a:ext>
            </a:extLst>
          </p:cNvPr>
          <p:cNvSpPr/>
          <p:nvPr/>
        </p:nvSpPr>
        <p:spPr>
          <a:xfrm>
            <a:off x="523240" y="588520"/>
            <a:ext cx="414778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a:t>
            </a:r>
            <a:r>
              <a:rPr lang="en-US" sz="2000" b="1" dirty="0" err="1">
                <a:cs typeface="Poppins Medium" panose="00000600000000000000" pitchFamily="2" charset="0"/>
                <a:sym typeface="Varela Round"/>
              </a:rPr>
              <a:t>Gli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obiettivi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2837892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3240" y="1650949"/>
            <a:ext cx="9773305" cy="4036251"/>
          </a:xfrm>
          <a:prstGeom prst="rect">
            <a:avLst/>
          </a:prstGeom>
          <a:noFill/>
        </p:spPr>
        <p:txBody>
          <a:bodyPr wrap="square" numCol="2" rtlCol="0">
            <a:noAutofit/>
          </a:bodyPr>
          <a:lstStyle/>
          <a:p>
            <a:pPr fontAlgn="base"/>
            <a:r>
              <a:rPr lang="it-IT" sz="1600" b="1" dirty="0"/>
              <a:t>1. Perché gli obiettivi di apprendimento sono importanti?</a:t>
            </a:r>
            <a:endParaRPr lang="it-IT" sz="2000" dirty="0"/>
          </a:p>
          <a:p>
            <a:pPr fontAlgn="base"/>
            <a:r>
              <a:rPr lang="it-IT" sz="1600" dirty="0"/>
              <a:t>a) La piattaforma di apprendimento ne ha bisogno come contenuto</a:t>
            </a:r>
            <a:endParaRPr lang="it-IT" sz="2000" dirty="0"/>
          </a:p>
          <a:p>
            <a:pPr fontAlgn="base"/>
            <a:r>
              <a:rPr lang="it-IT" sz="1600" dirty="0"/>
              <a:t>b) Gli obiettivi di apprendimento determinano la quantità di compiti che gli studenti devono svolgere</a:t>
            </a:r>
            <a:endParaRPr lang="it-IT" sz="2000" dirty="0"/>
          </a:p>
          <a:p>
            <a:pPr fontAlgn="base"/>
            <a:r>
              <a:rPr lang="it-IT" sz="1600" dirty="0"/>
              <a:t>c) Forniscono agli studenti un obiettivo chiaro e misurabile da raggiungere</a:t>
            </a:r>
            <a:endParaRPr lang="it-IT" sz="2000" dirty="0"/>
          </a:p>
          <a:p>
            <a:pPr fontAlgn="base"/>
            <a:r>
              <a:rPr lang="it-IT" sz="1600" dirty="0"/>
              <a:t> </a:t>
            </a:r>
            <a:endParaRPr lang="it-IT" sz="2000" dirty="0"/>
          </a:p>
          <a:p>
            <a:pPr fontAlgn="base"/>
            <a:r>
              <a:rPr lang="it-IT" sz="1600" b="1" dirty="0"/>
              <a:t>2. Quali sono le Quattro C nelle competenze del 21° secolo?</a:t>
            </a:r>
            <a:endParaRPr lang="it-IT" sz="2000" dirty="0"/>
          </a:p>
          <a:p>
            <a:pPr fontAlgn="base"/>
            <a:r>
              <a:rPr lang="it-IT" sz="1600" dirty="0"/>
              <a:t>a) Cambiamento, cultura, caos, chiarezza mentale</a:t>
            </a:r>
            <a:endParaRPr lang="it-IT" sz="2000" dirty="0"/>
          </a:p>
          <a:p>
            <a:pPr fontAlgn="base"/>
            <a:r>
              <a:rPr lang="it-IT" sz="1600" dirty="0"/>
              <a:t>b) Comunicazione, Collaborazione, pensiero Critico, Creatività</a:t>
            </a:r>
            <a:endParaRPr lang="it-IT" sz="2000" dirty="0"/>
          </a:p>
          <a:p>
            <a:pPr fontAlgn="base"/>
            <a:r>
              <a:rPr lang="it-IT" sz="1600" dirty="0"/>
              <a:t>c) Criterio, Cura, Controllo, Computer</a:t>
            </a:r>
            <a:endParaRPr lang="it-IT" sz="2000" dirty="0"/>
          </a:p>
          <a:p>
            <a:pPr fontAlgn="base"/>
            <a:r>
              <a:rPr lang="it-IT" sz="1600" dirty="0"/>
              <a:t>d) Corsi, Compassione, Città, Competenze </a:t>
            </a:r>
            <a:endParaRPr lang="it-IT" sz="2000" dirty="0"/>
          </a:p>
          <a:p>
            <a:pPr fontAlgn="base"/>
            <a:r>
              <a:rPr lang="it-IT" sz="1600" dirty="0"/>
              <a:t> </a:t>
            </a:r>
            <a:endParaRPr lang="it-IT" sz="2000" dirty="0"/>
          </a:p>
          <a:p>
            <a:pPr fontAlgn="base"/>
            <a:r>
              <a:rPr lang="it-IT" sz="1600" b="1" dirty="0"/>
              <a:t>3. La scelta degli strumenti digitali deve basarsi su…</a:t>
            </a:r>
            <a:endParaRPr lang="it-IT" sz="2000" dirty="0"/>
          </a:p>
          <a:p>
            <a:pPr fontAlgn="base"/>
            <a:r>
              <a:rPr lang="it-IT" sz="1600" dirty="0"/>
              <a:t>a) Gli obiettivi di apprendimento</a:t>
            </a:r>
            <a:endParaRPr lang="it-IT" sz="2000" dirty="0"/>
          </a:p>
          <a:p>
            <a:pPr fontAlgn="base"/>
            <a:r>
              <a:rPr lang="it-IT" sz="1600" dirty="0"/>
              <a:t>b) Il genere degli studenti</a:t>
            </a:r>
            <a:endParaRPr lang="it-IT" sz="2000" dirty="0"/>
          </a:p>
          <a:p>
            <a:pPr fontAlgn="base"/>
            <a:r>
              <a:rPr lang="it-IT" sz="1600" dirty="0"/>
              <a:t>c) La durata della formazione</a:t>
            </a:r>
            <a:endParaRPr lang="it-IT" sz="2000" dirty="0"/>
          </a:p>
          <a:p>
            <a:pPr fontAlgn="base"/>
            <a:r>
              <a:rPr lang="it-IT" sz="1600" dirty="0"/>
              <a:t> </a:t>
            </a:r>
          </a:p>
          <a:p>
            <a:pPr fontAlgn="base"/>
            <a:endParaRPr lang="it-IT" sz="1600" dirty="0"/>
          </a:p>
          <a:p>
            <a:pPr fontAlgn="base"/>
            <a:endParaRPr lang="it-IT" sz="1600" dirty="0"/>
          </a:p>
          <a:p>
            <a:pPr fontAlgn="base"/>
            <a:endParaRPr lang="it-IT" sz="2000" dirty="0"/>
          </a:p>
          <a:p>
            <a:pPr fontAlgn="base"/>
            <a:r>
              <a:rPr lang="it-IT" sz="1600" b="1" dirty="0"/>
              <a:t>4. Perché suddividere gli obiettivi di apprendimento?</a:t>
            </a:r>
            <a:endParaRPr lang="it-IT" sz="2000" dirty="0"/>
          </a:p>
          <a:p>
            <a:pPr fontAlgn="base"/>
            <a:r>
              <a:rPr lang="it-IT" sz="1600" dirty="0"/>
              <a:t>a) La Direzione può seguire i progressi del corso</a:t>
            </a:r>
            <a:endParaRPr lang="it-IT" sz="2000" dirty="0"/>
          </a:p>
          <a:p>
            <a:pPr fontAlgn="base"/>
            <a:r>
              <a:rPr lang="it-IT" sz="1600" dirty="0"/>
              <a:t>b) Gli studenti avranno meno probabilità di sentirsi frustrati </a:t>
            </a:r>
            <a:endParaRPr lang="it-IT" sz="2000" dirty="0"/>
          </a:p>
          <a:p>
            <a:pPr fontAlgn="base"/>
            <a:r>
              <a:rPr lang="it-IT" sz="1600" dirty="0"/>
              <a:t>c) Gli insegnanti sanno da dove iniziare e dove finire</a:t>
            </a:r>
            <a:endParaRPr lang="it-IT" sz="2000" dirty="0"/>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Rispondete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alle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domande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seguenti</a:t>
            </a:r>
            <a:r>
              <a:rPr lang="en-AU" sz="2000" dirty="0">
                <a:latin typeface="+mj-lt"/>
                <a:ea typeface="Microsoft Sans Serif" panose="020B0604020202020204" pitchFamily="34" charset="0"/>
                <a:cs typeface="Poppins ExtraLight" panose="00000300000000000000" pitchFamily="2" charset="0"/>
              </a:rPr>
              <a:t>:</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Rettangolo con angoli arrotondati 8">
            <a:extLst>
              <a:ext uri="{FF2B5EF4-FFF2-40B4-BE49-F238E27FC236}">
                <a16:creationId xmlns:a16="http://schemas.microsoft.com/office/drawing/2014/main" id="{12A420C6-E610-4024-9E90-3E9101B5A123}"/>
              </a:ext>
            </a:extLst>
          </p:cNvPr>
          <p:cNvSpPr/>
          <p:nvPr/>
        </p:nvSpPr>
        <p:spPr>
          <a:xfrm>
            <a:off x="523240" y="588520"/>
            <a:ext cx="414778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a:t>
            </a:r>
            <a:r>
              <a:rPr lang="en-US" sz="2000" b="1" dirty="0" err="1">
                <a:cs typeface="Poppins Medium" panose="00000600000000000000" pitchFamily="2" charset="0"/>
                <a:sym typeface="Varela Round"/>
              </a:rPr>
              <a:t>Gli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obiettivi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902922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Ecco le </a:t>
            </a:r>
            <a:r>
              <a:rPr lang="en-AU" sz="2000" dirty="0" err="1">
                <a:latin typeface="+mj-lt"/>
                <a:ea typeface="Microsoft Sans Serif" panose="020B0604020202020204" pitchFamily="34" charset="0"/>
                <a:cs typeface="Poppins ExtraLight" panose="00000300000000000000" pitchFamily="2" charset="0"/>
              </a:rPr>
              <a:t>risposte</a:t>
            </a:r>
            <a:r>
              <a:rPr lang="en-AU" sz="2000" dirty="0">
                <a:latin typeface="+mj-lt"/>
                <a:ea typeface="Microsoft Sans Serif" panose="020B0604020202020204" pitchFamily="34" charset="0"/>
                <a:cs typeface="Poppins ExtraLight" panose="00000300000000000000" pitchFamily="2" charset="0"/>
              </a:rPr>
              <a:t>:</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Rettangolo con angoli arrotondati 8">
            <a:extLst>
              <a:ext uri="{FF2B5EF4-FFF2-40B4-BE49-F238E27FC236}">
                <a16:creationId xmlns:a16="http://schemas.microsoft.com/office/drawing/2014/main" id="{0087702C-F2A3-4E16-8EA6-D73470EB0685}"/>
              </a:ext>
            </a:extLst>
          </p:cNvPr>
          <p:cNvSpPr/>
          <p:nvPr/>
        </p:nvSpPr>
        <p:spPr>
          <a:xfrm>
            <a:off x="523240" y="588520"/>
            <a:ext cx="414778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a:t>
            </a:r>
            <a:r>
              <a:rPr lang="en-US" sz="2000" b="1" dirty="0" err="1">
                <a:cs typeface="Poppins Medium" panose="00000600000000000000" pitchFamily="2" charset="0"/>
                <a:sym typeface="Varela Round"/>
              </a:rPr>
              <a:t>Gli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obiettivi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sp>
        <p:nvSpPr>
          <p:cNvPr id="11" name="TextBox 54">
            <a:extLst>
              <a:ext uri="{FF2B5EF4-FFF2-40B4-BE49-F238E27FC236}">
                <a16:creationId xmlns:a16="http://schemas.microsoft.com/office/drawing/2014/main" id="{D6C9BE56-D188-4554-A733-970AF0CE3327}"/>
              </a:ext>
            </a:extLst>
          </p:cNvPr>
          <p:cNvSpPr txBox="1"/>
          <p:nvPr/>
        </p:nvSpPr>
        <p:spPr>
          <a:xfrm>
            <a:off x="523240" y="1650949"/>
            <a:ext cx="9773305" cy="4036251"/>
          </a:xfrm>
          <a:prstGeom prst="rect">
            <a:avLst/>
          </a:prstGeom>
          <a:noFill/>
        </p:spPr>
        <p:txBody>
          <a:bodyPr wrap="square" numCol="2" rtlCol="0">
            <a:noAutofit/>
          </a:bodyPr>
          <a:lstStyle/>
          <a:p>
            <a:pPr fontAlgn="base"/>
            <a:r>
              <a:rPr lang="it-IT" sz="1600" b="1" dirty="0"/>
              <a:t>1. Perché gli obiettivi di apprendimento sono importanti?</a:t>
            </a:r>
            <a:endParaRPr lang="it-IT" sz="2000" dirty="0"/>
          </a:p>
          <a:p>
            <a:pPr fontAlgn="base"/>
            <a:r>
              <a:rPr lang="it-IT" sz="1600" dirty="0"/>
              <a:t>a) La piattaforma di apprendimento ne ha bisogno come contenuto</a:t>
            </a:r>
            <a:endParaRPr lang="it-IT" sz="2000" dirty="0"/>
          </a:p>
          <a:p>
            <a:pPr fontAlgn="base"/>
            <a:r>
              <a:rPr lang="it-IT" sz="1600" dirty="0"/>
              <a:t>b) Gli obiettivi di apprendimento determinano la quantità di compiti che gli studenti devono svolgere</a:t>
            </a:r>
            <a:endParaRPr lang="it-IT" sz="2000" dirty="0"/>
          </a:p>
          <a:p>
            <a:pPr fontAlgn="base"/>
            <a:r>
              <a:rPr lang="it-IT" sz="1600" dirty="0">
                <a:solidFill>
                  <a:srgbClr val="00B050"/>
                </a:solidFill>
              </a:rPr>
              <a:t>c) Forniscono agli studenti un obiettivo chiaro e misurabile da raggiungere</a:t>
            </a:r>
            <a:endParaRPr lang="it-IT" sz="2000" dirty="0">
              <a:solidFill>
                <a:srgbClr val="00B050"/>
              </a:solidFill>
            </a:endParaRPr>
          </a:p>
          <a:p>
            <a:pPr fontAlgn="base"/>
            <a:r>
              <a:rPr lang="it-IT" sz="1600" dirty="0"/>
              <a:t> </a:t>
            </a:r>
            <a:endParaRPr lang="it-IT" sz="2000" dirty="0"/>
          </a:p>
          <a:p>
            <a:pPr fontAlgn="base"/>
            <a:r>
              <a:rPr lang="it-IT" sz="1600" b="1" dirty="0"/>
              <a:t>2. Quali sono le Quattro C nelle competenze del 21° secolo?</a:t>
            </a:r>
            <a:endParaRPr lang="it-IT" sz="2000" dirty="0"/>
          </a:p>
          <a:p>
            <a:pPr fontAlgn="base"/>
            <a:r>
              <a:rPr lang="it-IT" sz="1600" dirty="0"/>
              <a:t>a) Cambiamento, cultura, caos, chiarezza mentale</a:t>
            </a:r>
            <a:endParaRPr lang="it-IT" sz="2000" dirty="0"/>
          </a:p>
          <a:p>
            <a:pPr fontAlgn="base"/>
            <a:r>
              <a:rPr lang="it-IT" sz="1600" dirty="0">
                <a:solidFill>
                  <a:srgbClr val="00B050"/>
                </a:solidFill>
              </a:rPr>
              <a:t>b) Comunicazione, Collaborazione, pensiero Critico, Creatività</a:t>
            </a:r>
            <a:endParaRPr lang="it-IT" sz="2000" dirty="0">
              <a:solidFill>
                <a:srgbClr val="00B050"/>
              </a:solidFill>
            </a:endParaRPr>
          </a:p>
          <a:p>
            <a:pPr fontAlgn="base"/>
            <a:r>
              <a:rPr lang="it-IT" sz="1600" dirty="0"/>
              <a:t>c) Criterio, Cura, Controllo, Computer</a:t>
            </a:r>
            <a:endParaRPr lang="it-IT" sz="2000" dirty="0"/>
          </a:p>
          <a:p>
            <a:pPr fontAlgn="base"/>
            <a:r>
              <a:rPr lang="it-IT" sz="1600" dirty="0"/>
              <a:t>d) Corsi, Compassione, Città, Competenze </a:t>
            </a:r>
            <a:endParaRPr lang="it-IT" sz="2000" dirty="0"/>
          </a:p>
          <a:p>
            <a:pPr fontAlgn="base"/>
            <a:r>
              <a:rPr lang="it-IT" sz="1600" dirty="0"/>
              <a:t> </a:t>
            </a:r>
            <a:endParaRPr lang="it-IT" sz="2000" dirty="0"/>
          </a:p>
          <a:p>
            <a:pPr fontAlgn="base"/>
            <a:r>
              <a:rPr lang="it-IT" sz="1600" b="1" dirty="0"/>
              <a:t>3. La scelta degli strumenti digitali deve basarsi su…</a:t>
            </a:r>
            <a:endParaRPr lang="it-IT" sz="2000" dirty="0"/>
          </a:p>
          <a:p>
            <a:pPr fontAlgn="base"/>
            <a:r>
              <a:rPr lang="it-IT" sz="1600" dirty="0">
                <a:solidFill>
                  <a:srgbClr val="00B050"/>
                </a:solidFill>
              </a:rPr>
              <a:t>a) Gli obiettivi di apprendimento</a:t>
            </a:r>
            <a:endParaRPr lang="it-IT" sz="2000" dirty="0">
              <a:solidFill>
                <a:srgbClr val="00B050"/>
              </a:solidFill>
            </a:endParaRPr>
          </a:p>
          <a:p>
            <a:pPr fontAlgn="base"/>
            <a:r>
              <a:rPr lang="it-IT" sz="1600" dirty="0"/>
              <a:t>b) Il genere degli studenti</a:t>
            </a:r>
            <a:endParaRPr lang="it-IT" sz="2000" dirty="0"/>
          </a:p>
          <a:p>
            <a:pPr fontAlgn="base"/>
            <a:r>
              <a:rPr lang="it-IT" sz="1600" dirty="0"/>
              <a:t>c) La durata della formazione</a:t>
            </a:r>
            <a:endParaRPr lang="it-IT" sz="2000" dirty="0"/>
          </a:p>
          <a:p>
            <a:pPr fontAlgn="base"/>
            <a:r>
              <a:rPr lang="it-IT" sz="1600" dirty="0"/>
              <a:t> </a:t>
            </a:r>
          </a:p>
          <a:p>
            <a:pPr fontAlgn="base"/>
            <a:endParaRPr lang="it-IT" sz="1600" dirty="0"/>
          </a:p>
          <a:p>
            <a:pPr fontAlgn="base"/>
            <a:endParaRPr lang="it-IT" sz="1600" dirty="0"/>
          </a:p>
          <a:p>
            <a:pPr fontAlgn="base"/>
            <a:endParaRPr lang="it-IT" sz="2000" dirty="0"/>
          </a:p>
          <a:p>
            <a:pPr fontAlgn="base"/>
            <a:r>
              <a:rPr lang="it-IT" sz="1600" b="1" dirty="0"/>
              <a:t>4. Perché suddividere gli obiettivi di apprendimento?</a:t>
            </a:r>
            <a:endParaRPr lang="it-IT" sz="2000" dirty="0"/>
          </a:p>
          <a:p>
            <a:pPr fontAlgn="base"/>
            <a:r>
              <a:rPr lang="it-IT" sz="1600" dirty="0"/>
              <a:t>a) La Direzione può seguire i progressi del corso</a:t>
            </a:r>
            <a:endParaRPr lang="it-IT" sz="2000" dirty="0"/>
          </a:p>
          <a:p>
            <a:pPr fontAlgn="base"/>
            <a:r>
              <a:rPr lang="it-IT" sz="1600" dirty="0">
                <a:solidFill>
                  <a:srgbClr val="00B050"/>
                </a:solidFill>
              </a:rPr>
              <a:t>b) Gli studenti avranno meno probabilità di sentirsi frustrati </a:t>
            </a:r>
            <a:endParaRPr lang="it-IT" sz="2000" dirty="0">
              <a:solidFill>
                <a:srgbClr val="00B050"/>
              </a:solidFill>
            </a:endParaRPr>
          </a:p>
          <a:p>
            <a:pPr fontAlgn="base"/>
            <a:r>
              <a:rPr lang="it-IT" sz="1600" dirty="0"/>
              <a:t>c) Gli insegnanti sanno da dove iniziare e dove finire</a:t>
            </a:r>
            <a:endParaRPr lang="it-IT" sz="2000" dirty="0"/>
          </a:p>
        </p:txBody>
      </p:sp>
    </p:spTree>
    <p:extLst>
      <p:ext uri="{BB962C8B-B14F-4D97-AF65-F5344CB8AC3E}">
        <p14:creationId xmlns:p14="http://schemas.microsoft.com/office/powerpoint/2010/main" val="2090500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1806129"/>
            <a:ext cx="9885116" cy="4194148"/>
          </a:xfrm>
          <a:prstGeom prst="rect">
            <a:avLst/>
          </a:prstGeom>
          <a:noFill/>
        </p:spPr>
        <p:txBody>
          <a:bodyPr wrap="square" numCol="2" rtlCol="0">
            <a:noAutofit/>
          </a:bodyPr>
          <a:lstStyle/>
          <a:p>
            <a:pPr fontAlgn="base"/>
            <a:r>
              <a:rPr lang="it-IT" b="1" dirty="0"/>
              <a:t>1. Cos'è un ambiente di apprendimento digitale?</a:t>
            </a:r>
            <a:endParaRPr lang="it-IT" dirty="0"/>
          </a:p>
          <a:p>
            <a:pPr fontAlgn="base"/>
            <a:r>
              <a:rPr lang="it-IT" dirty="0"/>
              <a:t>a) Un'aula con computer</a:t>
            </a:r>
          </a:p>
          <a:p>
            <a:pPr fontAlgn="base"/>
            <a:r>
              <a:rPr lang="it-IT" dirty="0"/>
              <a:t>b) Ogni strumento digitale utilizzato dagli studenti</a:t>
            </a:r>
          </a:p>
          <a:p>
            <a:pPr fontAlgn="base"/>
            <a:r>
              <a:rPr lang="it-IT" dirty="0"/>
              <a:t>c) Contenuti didattici del sito web</a:t>
            </a:r>
          </a:p>
          <a:p>
            <a:pPr fontAlgn="base"/>
            <a:r>
              <a:rPr lang="it-IT" dirty="0"/>
              <a:t> </a:t>
            </a:r>
          </a:p>
          <a:p>
            <a:pPr fontAlgn="base"/>
            <a:endParaRPr lang="it-IT" dirty="0"/>
          </a:p>
          <a:p>
            <a:pPr fontAlgn="base"/>
            <a:endParaRPr lang="it-IT" dirty="0"/>
          </a:p>
          <a:p>
            <a:pPr fontAlgn="base"/>
            <a:r>
              <a:rPr lang="it-IT" b="1" dirty="0"/>
              <a:t>2. Quali sono i tre componenti principali di un LMS?</a:t>
            </a:r>
            <a:endParaRPr lang="it-IT" dirty="0"/>
          </a:p>
          <a:p>
            <a:pPr fontAlgn="base"/>
            <a:r>
              <a:rPr lang="it-IT" dirty="0"/>
              <a:t>a) Console di amministrazione, contenuti dei corsi, utenti</a:t>
            </a:r>
          </a:p>
          <a:p>
            <a:pPr fontAlgn="base"/>
            <a:r>
              <a:rPr lang="it-IT" dirty="0"/>
              <a:t>b) Hardware, software, contenuti</a:t>
            </a:r>
          </a:p>
          <a:p>
            <a:pPr fontAlgn="base"/>
            <a:r>
              <a:rPr lang="it-IT" dirty="0"/>
              <a:t>c) Studenti, computer, Wi-Fi</a:t>
            </a:r>
          </a:p>
          <a:p>
            <a:pPr fontAlgn="base"/>
            <a:r>
              <a:rPr lang="it-IT" dirty="0"/>
              <a:t> </a:t>
            </a:r>
          </a:p>
          <a:p>
            <a:pPr fontAlgn="base"/>
            <a:endParaRPr lang="it-IT" dirty="0"/>
          </a:p>
          <a:p>
            <a:pPr fontAlgn="base"/>
            <a:endParaRPr lang="it-IT" dirty="0"/>
          </a:p>
          <a:p>
            <a:pPr fontAlgn="base"/>
            <a:r>
              <a:rPr lang="it-IT" b="1" dirty="0"/>
              <a:t>3. Perché gli obiettivi di apprendimento sono importanti?</a:t>
            </a:r>
            <a:endParaRPr lang="it-IT" dirty="0"/>
          </a:p>
          <a:p>
            <a:pPr fontAlgn="base"/>
            <a:r>
              <a:rPr lang="it-IT" dirty="0"/>
              <a:t>a) La piattaforma di apprendimento ne ha bisogno come contenuto</a:t>
            </a:r>
          </a:p>
          <a:p>
            <a:pPr fontAlgn="base"/>
            <a:r>
              <a:rPr lang="it-IT" dirty="0"/>
              <a:t>b) Gli obiettivi di apprendimento determinano la quantità di compiti che gli studenti devono svolgere</a:t>
            </a:r>
          </a:p>
          <a:p>
            <a:pPr fontAlgn="base"/>
            <a:r>
              <a:rPr lang="it-IT" dirty="0"/>
              <a:t>c) Forniscono agli studenti un obiettivo chiaro e misurabile da raggiungere</a:t>
            </a:r>
          </a:p>
          <a:p>
            <a:pPr fontAlgn="base"/>
            <a:r>
              <a:rPr lang="it-IT" dirty="0"/>
              <a:t> </a:t>
            </a:r>
          </a:p>
          <a:p>
            <a:pPr fontAlgn="base"/>
            <a:r>
              <a:rPr lang="it-IT" b="1" dirty="0"/>
              <a:t>4. La scelta degli strumenti digitali deve basarsi su…</a:t>
            </a:r>
            <a:endParaRPr lang="it-IT" dirty="0"/>
          </a:p>
          <a:p>
            <a:pPr fontAlgn="base"/>
            <a:r>
              <a:rPr lang="it-IT" dirty="0"/>
              <a:t>a) Gli obiettivi di apprendimento</a:t>
            </a:r>
          </a:p>
          <a:p>
            <a:pPr fontAlgn="base"/>
            <a:r>
              <a:rPr lang="it-IT" dirty="0"/>
              <a:t>b) Il genere degli studenti</a:t>
            </a:r>
          </a:p>
          <a:p>
            <a:pPr fontAlgn="base"/>
            <a:r>
              <a:rPr lang="it-IT" dirty="0"/>
              <a:t>c) La durata della formazione</a:t>
            </a:r>
          </a:p>
          <a:p>
            <a:endParaRPr lang="en-US" altLang="ko-KR" sz="1600" dirty="0">
              <a:latin typeface="+mj-lt"/>
              <a:cs typeface="Poppins ExtraLight" panose="00000300000000000000" pitchFamily="2" charset="0"/>
            </a:endParaRPr>
          </a:p>
        </p:txBody>
      </p: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TEST DI RIEPILOGO FINALE 1</a:t>
            </a:r>
          </a:p>
          <a:p>
            <a:pPr>
              <a:tabLst>
                <a:tab pos="1205230" algn="l"/>
                <a:tab pos="1926589" algn="l"/>
                <a:tab pos="2915920" algn="l"/>
                <a:tab pos="3444875" algn="l"/>
                <a:tab pos="4383405" algn="l"/>
                <a:tab pos="6796405" algn="l"/>
              </a:tabLst>
              <a:defRPr/>
            </a:pPr>
            <a:r>
              <a:rPr lang="en-GB" sz="2000" dirty="0">
                <a:latin typeface="+mj-lt"/>
                <a:ea typeface="Microsoft Sans Serif" panose="020B0604020202020204" pitchFamily="34" charset="0"/>
                <a:cs typeface="Poppins ExtraLight" panose="00000300000000000000" pitchFamily="2" charset="0"/>
              </a:rPr>
              <a:t>Consolidate le </a:t>
            </a:r>
            <a:r>
              <a:rPr lang="en-GB" sz="2000" dirty="0" err="1">
                <a:latin typeface="+mj-lt"/>
                <a:ea typeface="Microsoft Sans Serif" panose="020B0604020202020204" pitchFamily="34" charset="0"/>
                <a:cs typeface="Poppins ExtraLight" panose="00000300000000000000" pitchFamily="2" charset="0"/>
              </a:rPr>
              <a:t>vostre</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conoscenze</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rispondendo</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alle</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domande</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seguenti</a:t>
            </a:r>
            <a:r>
              <a:rPr lang="en-GB" sz="2000" dirty="0">
                <a:latin typeface="+mj-lt"/>
                <a:ea typeface="Microsoft Sans Serif" panose="020B0604020202020204" pitchFamily="34" charset="0"/>
                <a:cs typeface="Poppins ExtraLight" panose="00000300000000000000" pitchFamily="2" charset="0"/>
              </a:rPr>
              <a:t>: </a:t>
            </a:r>
          </a:p>
        </p:txBody>
      </p:sp>
      <p:pic>
        <p:nvPicPr>
          <p:cNvPr id="17" name="Immagine 16">
            <a:extLst>
              <a:ext uri="{FF2B5EF4-FFF2-40B4-BE49-F238E27FC236}">
                <a16:creationId xmlns:a16="http://schemas.microsoft.com/office/drawing/2014/main" id="{67BD9CAA-5ADF-4BAD-911E-7159C99A764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8320" y="1696480"/>
            <a:ext cx="9031316" cy="3013351"/>
          </a:xfrm>
          <a:prstGeom prst="rect">
            <a:avLst/>
          </a:prstGeom>
          <a:noFill/>
        </p:spPr>
        <p:txBody>
          <a:bodyPr wrap="square" numCol="2" rtlCol="0">
            <a:noAutofit/>
          </a:bodyPr>
          <a:lstStyle/>
          <a:p>
            <a:pPr fontAlgn="base"/>
            <a:r>
              <a:rPr lang="it-IT" b="1" dirty="0"/>
              <a:t>1. Quali sono le Quattro C nelle competenze del 21° secolo?</a:t>
            </a:r>
            <a:endParaRPr lang="it-IT" sz="2400" dirty="0"/>
          </a:p>
          <a:p>
            <a:pPr fontAlgn="base"/>
            <a:r>
              <a:rPr lang="it-IT" dirty="0"/>
              <a:t>a) Cambiamento, cultura, caos, chiarezza mentale</a:t>
            </a:r>
            <a:endParaRPr lang="it-IT" sz="2400" dirty="0"/>
          </a:p>
          <a:p>
            <a:pPr fontAlgn="base"/>
            <a:r>
              <a:rPr lang="it-IT" dirty="0"/>
              <a:t>b) Comunicazione, Collaborazione, pensiero Critico, Creatività</a:t>
            </a:r>
            <a:endParaRPr lang="it-IT" sz="2400" dirty="0"/>
          </a:p>
          <a:p>
            <a:pPr fontAlgn="base"/>
            <a:r>
              <a:rPr lang="it-IT" dirty="0"/>
              <a:t>c) Criterio, Cura, Controllo, Computer</a:t>
            </a:r>
            <a:endParaRPr lang="it-IT" sz="2400" dirty="0"/>
          </a:p>
          <a:p>
            <a:pPr fontAlgn="base"/>
            <a:r>
              <a:rPr lang="it-IT" dirty="0"/>
              <a:t>d) Corsi, Compassione, Città, Competenze </a:t>
            </a:r>
            <a:endParaRPr lang="it-IT" sz="2400" dirty="0"/>
          </a:p>
          <a:p>
            <a:pPr fontAlgn="base"/>
            <a:r>
              <a:rPr lang="it-IT" dirty="0"/>
              <a:t> </a:t>
            </a:r>
          </a:p>
          <a:p>
            <a:pPr fontAlgn="base"/>
            <a:endParaRPr lang="it-IT" sz="2400" dirty="0"/>
          </a:p>
          <a:p>
            <a:pPr fontAlgn="base"/>
            <a:r>
              <a:rPr lang="it-IT" b="1" dirty="0"/>
              <a:t>2. Perché suddividere gli obiettivi di apprendimento?</a:t>
            </a:r>
            <a:endParaRPr lang="it-IT" sz="2400" dirty="0"/>
          </a:p>
          <a:p>
            <a:pPr fontAlgn="base"/>
            <a:r>
              <a:rPr lang="it-IT" dirty="0"/>
              <a:t>a) La Direzione può seguire i progressi del corso</a:t>
            </a:r>
            <a:endParaRPr lang="it-IT" sz="2400" dirty="0"/>
          </a:p>
          <a:p>
            <a:pPr fontAlgn="base"/>
            <a:r>
              <a:rPr lang="it-IT" dirty="0"/>
              <a:t>b) Gli studenti avranno meno probabilità di sentirsi frustrati </a:t>
            </a:r>
            <a:endParaRPr lang="it-IT" sz="2400" dirty="0"/>
          </a:p>
          <a:p>
            <a:pPr fontAlgn="base"/>
            <a:r>
              <a:rPr lang="it-IT" dirty="0"/>
              <a:t>c) Gli insegnanti sanno da dove iniziare e dove finire</a:t>
            </a:r>
            <a:endParaRPr lang="it-IT" sz="2400" dirty="0"/>
          </a:p>
          <a:p>
            <a:pPr marL="288000" lvl="2"/>
            <a:endParaRPr lang="en-US" altLang="ko-KR" sz="1600" dirty="0">
              <a:latin typeface="+mj-lt"/>
              <a:cs typeface="Poppins ExtraLight" panose="00000300000000000000" pitchFamily="2" charset="0"/>
            </a:endParaRPr>
          </a:p>
        </p:txBody>
      </p:sp>
      <p:pic>
        <p:nvPicPr>
          <p:cNvPr id="17" name="Immagine 16">
            <a:extLst>
              <a:ext uri="{FF2B5EF4-FFF2-40B4-BE49-F238E27FC236}">
                <a16:creationId xmlns:a16="http://schemas.microsoft.com/office/drawing/2014/main" id="{A6F221AB-877D-4F15-A5A3-F12A6D2D15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CuadroTexto 4">
            <a:extLst>
              <a:ext uri="{FF2B5EF4-FFF2-40B4-BE49-F238E27FC236}">
                <a16:creationId xmlns:a16="http://schemas.microsoft.com/office/drawing/2014/main" id="{8B03957A-1AA3-4CC7-886B-AD8A656B58B8}"/>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TEST DI RIEPILOGO FINALE 2</a:t>
            </a:r>
          </a:p>
          <a:p>
            <a:pPr>
              <a:tabLst>
                <a:tab pos="1205230" algn="l"/>
                <a:tab pos="1926589" algn="l"/>
                <a:tab pos="2915920" algn="l"/>
                <a:tab pos="3444875" algn="l"/>
                <a:tab pos="4383405" algn="l"/>
                <a:tab pos="6796405" algn="l"/>
              </a:tabLst>
              <a:defRPr/>
            </a:pPr>
            <a:r>
              <a:rPr lang="en-GB" sz="2000" dirty="0">
                <a:latin typeface="+mj-lt"/>
                <a:ea typeface="Microsoft Sans Serif" panose="020B0604020202020204" pitchFamily="34" charset="0"/>
                <a:cs typeface="Poppins ExtraLight" panose="00000300000000000000" pitchFamily="2" charset="0"/>
              </a:rPr>
              <a:t>Consolidate le </a:t>
            </a:r>
            <a:r>
              <a:rPr lang="en-GB" sz="2000" dirty="0" err="1">
                <a:latin typeface="+mj-lt"/>
                <a:ea typeface="Microsoft Sans Serif" panose="020B0604020202020204" pitchFamily="34" charset="0"/>
                <a:cs typeface="Poppins ExtraLight" panose="00000300000000000000" pitchFamily="2" charset="0"/>
              </a:rPr>
              <a:t>vostre</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conoscenze</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rispondendo</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alle</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domande</a:t>
            </a:r>
            <a:r>
              <a:rPr lang="en-GB" sz="2000" dirty="0">
                <a:latin typeface="+mj-lt"/>
                <a:ea typeface="Microsoft Sans Serif" panose="020B0604020202020204" pitchFamily="34" charset="0"/>
                <a:cs typeface="Poppins ExtraLight" panose="00000300000000000000" pitchFamily="2" charset="0"/>
              </a:rPr>
              <a:t> </a:t>
            </a:r>
            <a:r>
              <a:rPr lang="en-GB" sz="2000" dirty="0" err="1">
                <a:latin typeface="+mj-lt"/>
                <a:ea typeface="Microsoft Sans Serif" panose="020B0604020202020204" pitchFamily="34" charset="0"/>
                <a:cs typeface="Poppins ExtraLight" panose="00000300000000000000" pitchFamily="2" charset="0"/>
              </a:rPr>
              <a:t>seguenti</a:t>
            </a:r>
            <a:r>
              <a:rPr lang="en-GB" sz="2000" dirty="0">
                <a:latin typeface="+mj-lt"/>
                <a:ea typeface="Microsoft Sans Serif" panose="020B0604020202020204" pitchFamily="34" charset="0"/>
                <a:cs typeface="Poppins ExtraLight" panose="00000300000000000000" pitchFamily="2" charset="0"/>
              </a:rPr>
              <a:t>: </a:t>
            </a:r>
          </a:p>
        </p:txBody>
      </p:sp>
    </p:spTree>
    <p:extLst>
      <p:ext uri="{BB962C8B-B14F-4D97-AF65-F5344CB8AC3E}">
        <p14:creationId xmlns:p14="http://schemas.microsoft.com/office/powerpoint/2010/main" val="1515553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SOLUZIONI DEL TEST DI RIEPILOGO FINALE 1</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Ecco le </a:t>
            </a:r>
            <a:r>
              <a:rPr lang="en-AU" sz="2000" dirty="0" err="1">
                <a:latin typeface="+mj-lt"/>
                <a:ea typeface="Microsoft Sans Serif" panose="020B0604020202020204" pitchFamily="34" charset="0"/>
                <a:cs typeface="Poppins ExtraLight" panose="00000300000000000000" pitchFamily="2" charset="0"/>
              </a:rPr>
              <a:t>risposte</a:t>
            </a:r>
            <a:r>
              <a:rPr lang="en-AU" sz="2000" dirty="0">
                <a:latin typeface="+mj-lt"/>
                <a:ea typeface="Microsoft Sans Serif" panose="020B0604020202020204" pitchFamily="34" charset="0"/>
                <a:cs typeface="Poppins ExtraLight" panose="00000300000000000000" pitchFamily="2" charset="0"/>
              </a:rPr>
              <a:t>:</a:t>
            </a:r>
          </a:p>
        </p:txBody>
      </p:sp>
      <p:pic>
        <p:nvPicPr>
          <p:cNvPr id="21" name="Immagine 20">
            <a:extLst>
              <a:ext uri="{FF2B5EF4-FFF2-40B4-BE49-F238E27FC236}">
                <a16:creationId xmlns:a16="http://schemas.microsoft.com/office/drawing/2014/main" id="{AA6C9A18-A35E-4398-8E03-F677E7C2FF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6" name="TextBox 54">
            <a:extLst>
              <a:ext uri="{FF2B5EF4-FFF2-40B4-BE49-F238E27FC236}">
                <a16:creationId xmlns:a16="http://schemas.microsoft.com/office/drawing/2014/main" id="{63257479-E909-45BF-94B1-5180C881BA74}"/>
              </a:ext>
            </a:extLst>
          </p:cNvPr>
          <p:cNvSpPr txBox="1"/>
          <p:nvPr/>
        </p:nvSpPr>
        <p:spPr>
          <a:xfrm>
            <a:off x="626290" y="1806129"/>
            <a:ext cx="9885116" cy="4194148"/>
          </a:xfrm>
          <a:prstGeom prst="rect">
            <a:avLst/>
          </a:prstGeom>
          <a:noFill/>
        </p:spPr>
        <p:txBody>
          <a:bodyPr wrap="square" numCol="2" rtlCol="0">
            <a:noAutofit/>
          </a:bodyPr>
          <a:lstStyle/>
          <a:p>
            <a:pPr fontAlgn="base"/>
            <a:r>
              <a:rPr lang="it-IT" b="1" dirty="0"/>
              <a:t>1. Cos'è un ambiente di apprendimento digitale?</a:t>
            </a:r>
            <a:endParaRPr lang="it-IT" dirty="0"/>
          </a:p>
          <a:p>
            <a:pPr fontAlgn="base"/>
            <a:r>
              <a:rPr lang="it-IT" dirty="0"/>
              <a:t>a) Un'aula con computer</a:t>
            </a:r>
          </a:p>
          <a:p>
            <a:pPr fontAlgn="base"/>
            <a:r>
              <a:rPr lang="it-IT" dirty="0">
                <a:solidFill>
                  <a:srgbClr val="00B050"/>
                </a:solidFill>
              </a:rPr>
              <a:t>b) Ogni strumento digitale utilizzato dagli studenti</a:t>
            </a:r>
          </a:p>
          <a:p>
            <a:pPr fontAlgn="base"/>
            <a:r>
              <a:rPr lang="it-IT" dirty="0"/>
              <a:t>c) Contenuti didattici del sito web</a:t>
            </a:r>
          </a:p>
          <a:p>
            <a:pPr fontAlgn="base"/>
            <a:r>
              <a:rPr lang="it-IT" dirty="0"/>
              <a:t> </a:t>
            </a:r>
          </a:p>
          <a:p>
            <a:pPr fontAlgn="base"/>
            <a:endParaRPr lang="it-IT" dirty="0"/>
          </a:p>
          <a:p>
            <a:pPr fontAlgn="base"/>
            <a:endParaRPr lang="it-IT" dirty="0"/>
          </a:p>
          <a:p>
            <a:pPr fontAlgn="base"/>
            <a:r>
              <a:rPr lang="it-IT" b="1" dirty="0"/>
              <a:t>2. Quali sono i tre componenti principali di un LMS?</a:t>
            </a:r>
            <a:endParaRPr lang="it-IT" dirty="0"/>
          </a:p>
          <a:p>
            <a:pPr fontAlgn="base"/>
            <a:r>
              <a:rPr lang="it-IT" dirty="0">
                <a:solidFill>
                  <a:srgbClr val="00B050"/>
                </a:solidFill>
              </a:rPr>
              <a:t>a) Console di amministrazione, contenuti dei corsi, utenti</a:t>
            </a:r>
          </a:p>
          <a:p>
            <a:pPr fontAlgn="base"/>
            <a:r>
              <a:rPr lang="it-IT" dirty="0"/>
              <a:t>b) Hardware, software, contenuti</a:t>
            </a:r>
          </a:p>
          <a:p>
            <a:pPr fontAlgn="base"/>
            <a:r>
              <a:rPr lang="it-IT" dirty="0"/>
              <a:t>c) Studenti, computer, Wi-Fi</a:t>
            </a:r>
          </a:p>
          <a:p>
            <a:pPr fontAlgn="base"/>
            <a:r>
              <a:rPr lang="it-IT" dirty="0"/>
              <a:t> </a:t>
            </a:r>
          </a:p>
          <a:p>
            <a:pPr fontAlgn="base"/>
            <a:endParaRPr lang="it-IT" dirty="0"/>
          </a:p>
          <a:p>
            <a:pPr fontAlgn="base"/>
            <a:endParaRPr lang="it-IT" dirty="0"/>
          </a:p>
          <a:p>
            <a:pPr fontAlgn="base"/>
            <a:r>
              <a:rPr lang="it-IT" b="1" dirty="0"/>
              <a:t>3. Perché gli obiettivi di apprendimento sono importanti?</a:t>
            </a:r>
            <a:endParaRPr lang="it-IT" dirty="0"/>
          </a:p>
          <a:p>
            <a:pPr fontAlgn="base"/>
            <a:r>
              <a:rPr lang="it-IT" dirty="0"/>
              <a:t>a) La piattaforma di apprendimento ne ha bisogno come contenuto</a:t>
            </a:r>
          </a:p>
          <a:p>
            <a:pPr fontAlgn="base"/>
            <a:r>
              <a:rPr lang="it-IT" dirty="0"/>
              <a:t>b) Gli obiettivi di apprendimento determinano la quantità di compiti che gli studenti devono svolgere</a:t>
            </a:r>
          </a:p>
          <a:p>
            <a:pPr fontAlgn="base"/>
            <a:r>
              <a:rPr lang="it-IT" dirty="0">
                <a:solidFill>
                  <a:srgbClr val="00B050"/>
                </a:solidFill>
              </a:rPr>
              <a:t>c) Forniscono agli studenti un obiettivo chiaro e misurabile da raggiungere</a:t>
            </a:r>
          </a:p>
          <a:p>
            <a:pPr fontAlgn="base"/>
            <a:r>
              <a:rPr lang="it-IT" dirty="0"/>
              <a:t> </a:t>
            </a:r>
          </a:p>
          <a:p>
            <a:pPr fontAlgn="base"/>
            <a:r>
              <a:rPr lang="it-IT" b="1" dirty="0"/>
              <a:t>4. La scelta degli strumenti digitali deve basarsi su…</a:t>
            </a:r>
            <a:endParaRPr lang="it-IT" dirty="0"/>
          </a:p>
          <a:p>
            <a:pPr fontAlgn="base"/>
            <a:r>
              <a:rPr lang="it-IT" dirty="0">
                <a:solidFill>
                  <a:srgbClr val="00B050"/>
                </a:solidFill>
              </a:rPr>
              <a:t>a) Gli obiettivi di apprendimento</a:t>
            </a:r>
          </a:p>
          <a:p>
            <a:pPr fontAlgn="base"/>
            <a:r>
              <a:rPr lang="it-IT" dirty="0"/>
              <a:t>b) Il genere degli studenti</a:t>
            </a:r>
          </a:p>
          <a:p>
            <a:pPr fontAlgn="base"/>
            <a:r>
              <a:rPr lang="it-IT" dirty="0"/>
              <a:t>c) La durata della formazione</a:t>
            </a:r>
          </a:p>
          <a:p>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magine 20">
            <a:extLst>
              <a:ext uri="{FF2B5EF4-FFF2-40B4-BE49-F238E27FC236}">
                <a16:creationId xmlns:a16="http://schemas.microsoft.com/office/drawing/2014/main" id="{3F4513AE-2DDE-47BA-9D85-C4E81E0262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CuadroTexto 4">
            <a:extLst>
              <a:ext uri="{FF2B5EF4-FFF2-40B4-BE49-F238E27FC236}">
                <a16:creationId xmlns:a16="http://schemas.microsoft.com/office/drawing/2014/main" id="{37382A16-3791-4BDD-AAB6-F74B84DD76B1}"/>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SOLUZIONI DEL TEST DI RIEPILOGO FINALE 1</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Ecco le </a:t>
            </a:r>
            <a:r>
              <a:rPr lang="en-AU" sz="2000" dirty="0" err="1">
                <a:latin typeface="+mj-lt"/>
                <a:ea typeface="Microsoft Sans Serif" panose="020B0604020202020204" pitchFamily="34" charset="0"/>
                <a:cs typeface="Poppins ExtraLight" panose="00000300000000000000" pitchFamily="2" charset="0"/>
              </a:rPr>
              <a:t>risposte</a:t>
            </a:r>
            <a:r>
              <a:rPr lang="en-AU" sz="2000" dirty="0">
                <a:latin typeface="+mj-lt"/>
                <a:ea typeface="Microsoft Sans Serif" panose="020B0604020202020204" pitchFamily="34" charset="0"/>
                <a:cs typeface="Poppins ExtraLight" panose="00000300000000000000" pitchFamily="2" charset="0"/>
              </a:rPr>
              <a:t>:</a:t>
            </a:r>
          </a:p>
        </p:txBody>
      </p:sp>
      <p:sp>
        <p:nvSpPr>
          <p:cNvPr id="10" name="TextBox 54">
            <a:extLst>
              <a:ext uri="{FF2B5EF4-FFF2-40B4-BE49-F238E27FC236}">
                <a16:creationId xmlns:a16="http://schemas.microsoft.com/office/drawing/2014/main" id="{AEF3616E-9CBD-4978-A952-99AEE02EA2A4}"/>
              </a:ext>
            </a:extLst>
          </p:cNvPr>
          <p:cNvSpPr txBox="1"/>
          <p:nvPr/>
        </p:nvSpPr>
        <p:spPr>
          <a:xfrm>
            <a:off x="528320" y="1696480"/>
            <a:ext cx="9031316" cy="3013351"/>
          </a:xfrm>
          <a:prstGeom prst="rect">
            <a:avLst/>
          </a:prstGeom>
          <a:noFill/>
        </p:spPr>
        <p:txBody>
          <a:bodyPr wrap="square" numCol="2" rtlCol="0">
            <a:noAutofit/>
          </a:bodyPr>
          <a:lstStyle/>
          <a:p>
            <a:pPr fontAlgn="base"/>
            <a:r>
              <a:rPr lang="it-IT" b="1" dirty="0"/>
              <a:t>1. Quali sono le Quattro C nelle competenze del 21° secolo?</a:t>
            </a:r>
            <a:endParaRPr lang="it-IT" sz="2400" dirty="0"/>
          </a:p>
          <a:p>
            <a:pPr fontAlgn="base"/>
            <a:r>
              <a:rPr lang="it-IT" dirty="0"/>
              <a:t>a) Cambiamento, cultura, caos, chiarezza mentale</a:t>
            </a:r>
            <a:endParaRPr lang="it-IT" sz="2400" dirty="0"/>
          </a:p>
          <a:p>
            <a:pPr fontAlgn="base"/>
            <a:r>
              <a:rPr lang="it-IT" dirty="0">
                <a:solidFill>
                  <a:srgbClr val="00B050"/>
                </a:solidFill>
              </a:rPr>
              <a:t>b) Comunicazione, Collaborazione, pensiero Critico, Creatività</a:t>
            </a:r>
            <a:endParaRPr lang="it-IT" sz="2400" dirty="0">
              <a:solidFill>
                <a:srgbClr val="00B050"/>
              </a:solidFill>
            </a:endParaRPr>
          </a:p>
          <a:p>
            <a:pPr fontAlgn="base"/>
            <a:r>
              <a:rPr lang="it-IT" dirty="0"/>
              <a:t>c) Criterio, Cura, Controllo, Computer</a:t>
            </a:r>
            <a:endParaRPr lang="it-IT" sz="2400" dirty="0"/>
          </a:p>
          <a:p>
            <a:pPr fontAlgn="base"/>
            <a:r>
              <a:rPr lang="it-IT" dirty="0"/>
              <a:t>d) Corsi, Compassione, Città, Competenze </a:t>
            </a:r>
            <a:endParaRPr lang="it-IT" sz="2400" dirty="0"/>
          </a:p>
          <a:p>
            <a:pPr fontAlgn="base"/>
            <a:r>
              <a:rPr lang="it-IT" dirty="0"/>
              <a:t> </a:t>
            </a:r>
          </a:p>
          <a:p>
            <a:pPr fontAlgn="base"/>
            <a:endParaRPr lang="it-IT" sz="2400" dirty="0"/>
          </a:p>
          <a:p>
            <a:pPr fontAlgn="base"/>
            <a:r>
              <a:rPr lang="it-IT" b="1" dirty="0"/>
              <a:t>2. Perché suddividere gli obiettivi di apprendimento?</a:t>
            </a:r>
            <a:endParaRPr lang="it-IT" sz="2400" dirty="0"/>
          </a:p>
          <a:p>
            <a:pPr fontAlgn="base"/>
            <a:r>
              <a:rPr lang="it-IT" dirty="0"/>
              <a:t>a) La Direzione può seguire i progressi del corso</a:t>
            </a:r>
            <a:endParaRPr lang="it-IT" sz="2400" dirty="0"/>
          </a:p>
          <a:p>
            <a:pPr fontAlgn="base"/>
            <a:r>
              <a:rPr lang="it-IT" dirty="0">
                <a:solidFill>
                  <a:srgbClr val="00B050"/>
                </a:solidFill>
              </a:rPr>
              <a:t>b) Gli studenti avranno meno probabilità di sentirsi frustrati </a:t>
            </a:r>
            <a:endParaRPr lang="it-IT" sz="2400" dirty="0">
              <a:solidFill>
                <a:srgbClr val="00B050"/>
              </a:solidFill>
            </a:endParaRPr>
          </a:p>
          <a:p>
            <a:pPr fontAlgn="base"/>
            <a:r>
              <a:rPr lang="it-IT" dirty="0"/>
              <a:t>c) Gli insegnanti sanno da dove iniziare e dove finire</a:t>
            </a:r>
            <a:endParaRPr lang="it-IT" sz="2400" dirty="0"/>
          </a:p>
          <a:p>
            <a:pPr marL="288000" lvl="2"/>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err="1">
                <a:solidFill>
                  <a:schemeClr val="tx1">
                    <a:lumMod val="50000"/>
                    <a:lumOff val="50000"/>
                  </a:schemeClr>
                </a:solidFill>
                <a:ea typeface="Microsoft Sans Serif" panose="020B0604020202020204" pitchFamily="34" charset="0"/>
                <a:cs typeface="Poppins Medium" panose="00000600000000000000" pitchFamily="2" charset="0"/>
              </a:rPr>
              <a:t>Eccellente</a:t>
            </a:r>
            <a:r>
              <a:rPr lang="en-GB" sz="2400" b="1" dirty="0">
                <a:solidFill>
                  <a:schemeClr val="tx1">
                    <a:lumMod val="50000"/>
                    <a:lumOff val="50000"/>
                  </a:schemeClr>
                </a:solidFill>
                <a:ea typeface="Microsoft Sans Serif" panose="020B0604020202020204" pitchFamily="34" charset="0"/>
                <a:cs typeface="Poppins Medium" panose="00000600000000000000" pitchFamily="2" charset="0"/>
              </a:rPr>
              <a:t>!</a:t>
            </a:r>
          </a:p>
          <a:p>
            <a:r>
              <a:rPr lang="en-GB" sz="2000" dirty="0" err="1">
                <a:latin typeface="+mj-lt"/>
                <a:ea typeface="Calibri" panose="020F0502020204030204" pitchFamily="34" charset="0"/>
                <a:cs typeface="Helvetica" panose="020B0604020202020204" pitchFamily="34" charset="0"/>
              </a:rPr>
              <a:t>Ricordate</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ora</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che</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sapete</a:t>
            </a:r>
            <a:r>
              <a:rPr lang="en-GB" sz="2000" dirty="0">
                <a:latin typeface="+mj-lt"/>
                <a:ea typeface="Calibri" panose="020F0502020204030204" pitchFamily="34" charset="0"/>
                <a:cs typeface="Helvetica" panose="020B0604020202020204" pitchFamily="34" charset="0"/>
              </a:rPr>
              <a:t>):</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7" name="Immagine 26">
            <a:extLst>
              <a:ext uri="{FF2B5EF4-FFF2-40B4-BE49-F238E27FC236}">
                <a16:creationId xmlns:a16="http://schemas.microsoft.com/office/drawing/2014/main" id="{43A668FE-D53D-40FD-B8EA-44EEBDFE5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Google Shape;351;p30">
            <a:extLst>
              <a:ext uri="{FF2B5EF4-FFF2-40B4-BE49-F238E27FC236}">
                <a16:creationId xmlns:a16="http://schemas.microsoft.com/office/drawing/2014/main" id="{F7A5B744-525E-46AC-9507-13F8C0EC7396}"/>
              </a:ext>
            </a:extLst>
          </p:cNvPr>
          <p:cNvSpPr txBox="1">
            <a:spLocks/>
          </p:cNvSpPr>
          <p:nvPr/>
        </p:nvSpPr>
        <p:spPr>
          <a:xfrm>
            <a:off x="626289" y="2238985"/>
            <a:ext cx="339143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100000"/>
              <a:buNone/>
            </a:pPr>
            <a:r>
              <a:rPr lang="en-US" sz="2000" b="1" dirty="0">
                <a:cs typeface="Poppins Medium" panose="00000600000000000000" pitchFamily="2" charset="0"/>
                <a:sym typeface="Varela Round"/>
              </a:rPr>
              <a:t>La </a:t>
            </a:r>
            <a:r>
              <a:rPr lang="en-US" sz="2000" b="1" dirty="0" err="1">
                <a:cs typeface="Poppins Medium" panose="00000600000000000000" pitchFamily="2" charset="0"/>
                <a:sym typeface="Varela Round"/>
              </a:rPr>
              <a:t>piattaforma</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giusta</a:t>
            </a:r>
            <a:endParaRPr lang="en-US" sz="2000" b="1" dirty="0">
              <a:cs typeface="Poppins Medium" panose="00000600000000000000" pitchFamily="2" charset="0"/>
              <a:sym typeface="Varela Round"/>
            </a:endParaRPr>
          </a:p>
          <a:p>
            <a:pPr marL="0" indent="0">
              <a:lnSpc>
                <a:spcPct val="100000"/>
              </a:lnSpc>
              <a:spcBef>
                <a:spcPts val="0"/>
              </a:spcBef>
              <a:buSzPct val="100000"/>
              <a:buNone/>
            </a:pPr>
            <a:r>
              <a:rPr lang="it-IT" sz="2000" dirty="0">
                <a:latin typeface="+mj-lt"/>
                <a:cs typeface="Poppins ExtraLight" panose="00000300000000000000" pitchFamily="2" charset="0"/>
                <a:sym typeface="Varela Round"/>
              </a:rPr>
              <a:t>Sapere che cos'è un LMS e scegliere la piattaforma che fa per voi</a:t>
            </a:r>
            <a:endParaRPr lang="en-GB" sz="2000" dirty="0">
              <a:latin typeface="+mj-lt"/>
              <a:cs typeface="Poppins ExtraLight" panose="00000300000000000000" pitchFamily="2" charset="0"/>
              <a:sym typeface="Varela Round"/>
            </a:endParaRPr>
          </a:p>
        </p:txBody>
      </p:sp>
      <p:sp>
        <p:nvSpPr>
          <p:cNvPr id="8" name="Google Shape;351;p30">
            <a:extLst>
              <a:ext uri="{FF2B5EF4-FFF2-40B4-BE49-F238E27FC236}">
                <a16:creationId xmlns:a16="http://schemas.microsoft.com/office/drawing/2014/main" id="{628A4D9F-673B-4445-B659-EBD096AEA0C4}"/>
              </a:ext>
            </a:extLst>
          </p:cNvPr>
          <p:cNvSpPr txBox="1">
            <a:spLocks/>
          </p:cNvSpPr>
          <p:nvPr/>
        </p:nvSpPr>
        <p:spPr>
          <a:xfrm>
            <a:off x="4865875" y="2238985"/>
            <a:ext cx="339143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err="1">
                <a:cs typeface="Poppins Medium" panose="00000600000000000000" pitchFamily="2" charset="0"/>
                <a:sym typeface="Varela Round"/>
              </a:rPr>
              <a:t>Gli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obiettivi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br>
              <a:rPr lang="en-US" sz="2000" b="1" dirty="0">
                <a:cs typeface="Poppins Medium" panose="00000600000000000000" pitchFamily="2" charset="0"/>
                <a:sym typeface="Varela Round"/>
              </a:rPr>
            </a:br>
            <a:r>
              <a:rPr lang="it-IT" sz="2000" dirty="0">
                <a:latin typeface="+mj-lt"/>
                <a:cs typeface="Poppins ExtraLight" panose="00000300000000000000" pitchFamily="2" charset="0"/>
                <a:sym typeface="Varela Round"/>
              </a:rPr>
              <a:t>Sapere cosa sono gli obiettivi di apprendimento e perché sono importanti</a:t>
            </a:r>
            <a:endParaRPr lang="en-GB" sz="20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3134451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dirty="0">
                <a:ea typeface="Microsoft Sans Serif" panose="020B0604020202020204" pitchFamily="34" charset="0"/>
                <a:cs typeface="Poppins SemiBold" panose="00000700000000000000" pitchFamily="2" charset="0"/>
              </a:rPr>
              <a:t>Continuate </a:t>
            </a:r>
            <a:r>
              <a:rPr lang="en-AU" sz="3600" b="1" dirty="0" err="1">
                <a:ea typeface="Microsoft Sans Serif" panose="020B0604020202020204" pitchFamily="34" charset="0"/>
                <a:cs typeface="Poppins SemiBold" panose="00000700000000000000" pitchFamily="2" charset="0"/>
              </a:rPr>
              <a:t>così</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gradFill flip="none" rotWithShape="1">
            <a:gsLst>
              <a:gs pos="0">
                <a:schemeClr val="accent1"/>
              </a:gs>
              <a:gs pos="44000">
                <a:schemeClr val="accent3">
                  <a:lumMod val="95000"/>
                  <a:lumOff val="5000"/>
                </a:schemeClr>
              </a:gs>
              <a:gs pos="100000">
                <a:schemeClr val="accent3">
                  <a:lumMod val="60000"/>
                </a:schemeClr>
              </a:gs>
            </a:gsLst>
            <a:path path="circle">
              <a:fillToRect t="100000" r="100000"/>
            </a:path>
            <a:tileRect l="-100000" b="-100000"/>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dirty="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Obiettivi</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it-IT" sz="2000" dirty="0">
                <a:latin typeface="+mj-lt"/>
                <a:ea typeface="Microsoft Sans Serif" panose="020B0604020202020204" pitchFamily="34" charset="0"/>
                <a:cs typeface="Poppins ExtraLight" panose="00000300000000000000" pitchFamily="2" charset="0"/>
              </a:rPr>
              <a:t>Al termine della formazione sarete in grado di:</a:t>
            </a:r>
            <a:endParaRPr lang="en-GB" sz="2000" dirty="0">
              <a:latin typeface="+mj-lt"/>
              <a:ea typeface="Microsoft Sans Serif" panose="020B0604020202020204" pitchFamily="34" charset="0"/>
              <a:cs typeface="Poppins ExtraLight" panose="00000300000000000000" pitchFamily="2" charset="0"/>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2" name="Immagine 21">
            <a:extLst>
              <a:ext uri="{FF2B5EF4-FFF2-40B4-BE49-F238E27FC236}">
                <a16:creationId xmlns:a16="http://schemas.microsoft.com/office/drawing/2014/main" id="{B9F6D3A0-9289-4020-A453-4C2B886F8B8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6" name="Google Shape;351;p30">
            <a:extLst>
              <a:ext uri="{FF2B5EF4-FFF2-40B4-BE49-F238E27FC236}">
                <a16:creationId xmlns:a16="http://schemas.microsoft.com/office/drawing/2014/main" id="{1BA6FE68-BE2A-5288-26AA-78C38B0623C3}"/>
              </a:ext>
            </a:extLst>
          </p:cNvPr>
          <p:cNvSpPr txBox="1">
            <a:spLocks/>
          </p:cNvSpPr>
          <p:nvPr/>
        </p:nvSpPr>
        <p:spPr>
          <a:xfrm>
            <a:off x="626289" y="2238985"/>
            <a:ext cx="339143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100000"/>
              <a:buNone/>
            </a:pPr>
            <a:r>
              <a:rPr lang="en-US" sz="2000" b="1" dirty="0">
                <a:cs typeface="Poppins Medium" panose="00000600000000000000" pitchFamily="2" charset="0"/>
                <a:sym typeface="Varela Round"/>
              </a:rPr>
              <a:t>La </a:t>
            </a:r>
            <a:r>
              <a:rPr lang="en-US" sz="2000" b="1" dirty="0" err="1">
                <a:cs typeface="Poppins Medium" panose="00000600000000000000" pitchFamily="2" charset="0"/>
                <a:sym typeface="Varela Round"/>
              </a:rPr>
              <a:t>piattaforma</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giusta</a:t>
            </a:r>
            <a:endParaRPr lang="en-US" sz="2000" b="1" dirty="0">
              <a:cs typeface="Poppins Medium" panose="00000600000000000000" pitchFamily="2" charset="0"/>
              <a:sym typeface="Varela Round"/>
            </a:endParaRPr>
          </a:p>
          <a:p>
            <a:pPr marL="0" indent="0">
              <a:lnSpc>
                <a:spcPct val="100000"/>
              </a:lnSpc>
              <a:spcBef>
                <a:spcPts val="0"/>
              </a:spcBef>
              <a:buSzPct val="100000"/>
              <a:buNone/>
            </a:pPr>
            <a:r>
              <a:rPr lang="it-IT" sz="2000" dirty="0">
                <a:latin typeface="+mj-lt"/>
                <a:cs typeface="Poppins ExtraLight" panose="00000300000000000000" pitchFamily="2" charset="0"/>
                <a:sym typeface="Varela Round"/>
              </a:rPr>
              <a:t>Sapere che cos'è un LMS e scegliere la piattaforma che fa per voi</a:t>
            </a:r>
            <a:endParaRPr lang="en-GB" sz="2000" dirty="0">
              <a:latin typeface="+mj-lt"/>
              <a:cs typeface="Poppins ExtraLight" panose="00000300000000000000" pitchFamily="2" charset="0"/>
              <a:sym typeface="Varela Round"/>
            </a:endParaRPr>
          </a:p>
        </p:txBody>
      </p:sp>
      <p:sp>
        <p:nvSpPr>
          <p:cNvPr id="7" name="Google Shape;351;p30">
            <a:extLst>
              <a:ext uri="{FF2B5EF4-FFF2-40B4-BE49-F238E27FC236}">
                <a16:creationId xmlns:a16="http://schemas.microsoft.com/office/drawing/2014/main" id="{A96B58E0-022E-BE50-99E9-0A9697F48BE5}"/>
              </a:ext>
            </a:extLst>
          </p:cNvPr>
          <p:cNvSpPr txBox="1">
            <a:spLocks/>
          </p:cNvSpPr>
          <p:nvPr/>
        </p:nvSpPr>
        <p:spPr>
          <a:xfrm>
            <a:off x="4865875" y="2238985"/>
            <a:ext cx="339143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err="1">
                <a:cs typeface="Poppins Medium" panose="00000600000000000000" pitchFamily="2" charset="0"/>
                <a:sym typeface="Varela Round"/>
              </a:rPr>
              <a:t>Gli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obiettivi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br>
              <a:rPr lang="en-US" sz="2000" b="1" dirty="0">
                <a:cs typeface="Poppins Medium" panose="00000600000000000000" pitchFamily="2" charset="0"/>
                <a:sym typeface="Varela Round"/>
              </a:rPr>
            </a:br>
            <a:r>
              <a:rPr lang="it-IT" sz="2000" dirty="0">
                <a:latin typeface="+mj-lt"/>
                <a:cs typeface="Poppins ExtraLight" panose="00000300000000000000" pitchFamily="2" charset="0"/>
                <a:sym typeface="Varela Round"/>
              </a:rPr>
              <a:t>Sapere cosa sono gli obiettivi di apprendimento e perché sono importanti</a:t>
            </a:r>
            <a:endParaRPr lang="en-GB" sz="20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461665"/>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Indice</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dei</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 </a:t>
            </a:r>
            <a:r>
              <a:rPr lang="en-AU" sz="2400" b="1" dirty="0" err="1">
                <a:solidFill>
                  <a:schemeClr val="tx1">
                    <a:lumMod val="50000"/>
                    <a:lumOff val="50000"/>
                  </a:schemeClr>
                </a:solidFill>
                <a:ea typeface="Microsoft Sans Serif" panose="020B0604020202020204" pitchFamily="34" charset="0"/>
                <a:cs typeface="Poppins Medium" panose="00000600000000000000" pitchFamily="2" charset="0"/>
              </a:rPr>
              <a:t>contenuti</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89" y="2771389"/>
            <a:ext cx="296504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nSpc>
                <a:spcPts val="1800"/>
              </a:lnSpc>
            </a:pPr>
            <a:r>
              <a:rPr lang="en-US" sz="2000" b="1" dirty="0">
                <a:cs typeface="Poppins Medium" panose="00000600000000000000" pitchFamily="2" charset="0"/>
                <a:sym typeface="Varela Round"/>
              </a:rPr>
              <a:t>1. La </a:t>
            </a:r>
            <a:r>
              <a:rPr lang="en-US" sz="2000" b="1" dirty="0" err="1">
                <a:cs typeface="Poppins Medium" panose="00000600000000000000" pitchFamily="2" charset="0"/>
                <a:sym typeface="Varela Round"/>
              </a:rPr>
              <a:t>piattaforma</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giusta</a:t>
            </a:r>
            <a:endParaRPr lang="it-IT" sz="20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4452879" y="2771389"/>
            <a:ext cx="4147785"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 </a:t>
            </a:r>
            <a:r>
              <a:rPr lang="en-US" sz="2000" b="1" dirty="0" err="1">
                <a:cs typeface="Poppins Medium" panose="00000600000000000000" pitchFamily="2" charset="0"/>
                <a:sym typeface="Varela Round"/>
              </a:rPr>
              <a:t>Gli</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obiettivi</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endParaRPr lang="it-IT" sz="2000" b="1" dirty="0">
              <a:solidFill>
                <a:prstClr val="white"/>
              </a:solidFill>
              <a:cs typeface="Poppins Medium" panose="00000600000000000000" pitchFamily="2"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3" name="Immagine 2">
            <a:extLst>
              <a:ext uri="{FF2B5EF4-FFF2-40B4-BE49-F238E27FC236}">
                <a16:creationId xmlns:a16="http://schemas.microsoft.com/office/drawing/2014/main" id="{120BA5E6-1E83-4BF8-948E-0D3E59B812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3" name="Google Shape;351;p30">
            <a:extLst>
              <a:ext uri="{FF2B5EF4-FFF2-40B4-BE49-F238E27FC236}">
                <a16:creationId xmlns:a16="http://schemas.microsoft.com/office/drawing/2014/main" id="{2868BCBE-8FCF-4CEF-AA99-5B5F80818127}"/>
              </a:ext>
            </a:extLst>
          </p:cNvPr>
          <p:cNvSpPr txBox="1">
            <a:spLocks/>
          </p:cNvSpPr>
          <p:nvPr/>
        </p:nvSpPr>
        <p:spPr>
          <a:xfrm>
            <a:off x="4452880" y="3714172"/>
            <a:ext cx="344541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it-IT" sz="1400" dirty="0">
                <a:latin typeface="+mj-lt"/>
                <a:ea typeface="Varela Round"/>
                <a:cs typeface="Poppins ExtraLight" panose="00000300000000000000" pitchFamily="2" charset="0"/>
                <a:sym typeface="Varela Round"/>
              </a:rPr>
              <a:t>2.1 Strumenti digitali e obiettivi di apprendimento</a:t>
            </a:r>
          </a:p>
          <a:p>
            <a:pPr marL="0" lvl="0" indent="0">
              <a:lnSpc>
                <a:spcPct val="100000"/>
              </a:lnSpc>
              <a:spcBef>
                <a:spcPts val="0"/>
              </a:spcBef>
              <a:buNone/>
            </a:pPr>
            <a:r>
              <a:rPr lang="it-IT" sz="1400" dirty="0">
                <a:latin typeface="+mj-lt"/>
                <a:ea typeface="Varela Round"/>
                <a:cs typeface="Poppins ExtraLight" panose="00000300000000000000" pitchFamily="2" charset="0"/>
                <a:sym typeface="Varela Round"/>
              </a:rPr>
              <a:t>2.2 Scegliere lo strumento giusto</a:t>
            </a:r>
          </a:p>
          <a:p>
            <a:pPr marL="0" lvl="0" indent="0">
              <a:lnSpc>
                <a:spcPct val="100000"/>
              </a:lnSpc>
              <a:spcBef>
                <a:spcPts val="0"/>
              </a:spcBef>
              <a:buNone/>
            </a:pPr>
            <a:r>
              <a:rPr lang="it-IT" sz="1400" dirty="0">
                <a:latin typeface="+mj-lt"/>
                <a:ea typeface="Varela Round"/>
                <a:cs typeface="Poppins ExtraLight" panose="00000300000000000000" pitchFamily="2" charset="0"/>
                <a:sym typeface="Varela Round"/>
              </a:rPr>
              <a:t>2.3 Personalizzare il proprio strumento </a:t>
            </a:r>
          </a:p>
        </p:txBody>
      </p:sp>
      <p:sp>
        <p:nvSpPr>
          <p:cNvPr id="16" name="Google Shape;351;p30">
            <a:extLst>
              <a:ext uri="{FF2B5EF4-FFF2-40B4-BE49-F238E27FC236}">
                <a16:creationId xmlns:a16="http://schemas.microsoft.com/office/drawing/2014/main" id="{71D85A56-4C2E-42A2-91A5-0AF8807D8BAC}"/>
              </a:ext>
            </a:extLst>
          </p:cNvPr>
          <p:cNvSpPr txBox="1">
            <a:spLocks/>
          </p:cNvSpPr>
          <p:nvPr/>
        </p:nvSpPr>
        <p:spPr>
          <a:xfrm>
            <a:off x="626264" y="3714172"/>
            <a:ext cx="3445415"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1400" dirty="0">
                <a:latin typeface="+mj-lt"/>
              </a:rPr>
              <a:t>1.1 Cos'è una piattaforma di apprendimento digitale (LMS)? </a:t>
            </a:r>
            <a:br>
              <a:rPr lang="it-IT" sz="1400" dirty="0">
                <a:latin typeface="+mj-lt"/>
              </a:rPr>
            </a:br>
            <a:r>
              <a:rPr lang="it-IT" sz="1400" dirty="0">
                <a:latin typeface="+mj-lt"/>
              </a:rPr>
              <a:t>1.2 Caratteristiche di una piattaforma di apprendimento digitale</a:t>
            </a:r>
            <a:br>
              <a:rPr lang="it-IT" sz="1400" dirty="0">
                <a:latin typeface="+mj-lt"/>
              </a:rPr>
            </a:br>
            <a:r>
              <a:rPr lang="it-IT" sz="1400" dirty="0">
                <a:latin typeface="+mj-lt"/>
              </a:rPr>
              <a:t>1.3 Diversi tipi di sistemi di gestione dell'apprendimento</a:t>
            </a:r>
            <a:br>
              <a:rPr lang="it-IT" sz="1400" dirty="0">
                <a:latin typeface="+mj-lt"/>
              </a:rPr>
            </a:br>
            <a:r>
              <a:rPr lang="it-IT" sz="1400" dirty="0">
                <a:latin typeface="+mj-lt"/>
              </a:rPr>
              <a:t>1.4 Gli stakeholder: capire chi coinvolgere</a:t>
            </a:r>
          </a:p>
        </p:txBody>
      </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272000" cy="1416748"/>
          </a:xfrm>
          <a:prstGeom prst="rect">
            <a:avLst/>
          </a:prstGeom>
          <a:noFill/>
        </p:spPr>
        <p:txBody>
          <a:bodyPr wrap="square" numCol="1" rtlCol="0">
            <a:noAutofit/>
          </a:bodyPr>
          <a:lstStyle/>
          <a:p>
            <a:pPr lvl="0" indent="-285750">
              <a:buFont typeface="Arial" panose="020B0604020202020204" pitchFamily="34" charset="0"/>
              <a:buChar char="•"/>
              <a:defRPr/>
            </a:pPr>
            <a:r>
              <a:rPr lang="en-US" altLang="ko-KR" sz="2000" b="1" dirty="0" err="1">
                <a:solidFill>
                  <a:prstClr val="black"/>
                </a:solidFill>
                <a:cs typeface="Poppins Medium" panose="00000600000000000000" pitchFamily="2" charset="0"/>
              </a:rPr>
              <a:t>Ambiente</a:t>
            </a:r>
            <a:r>
              <a:rPr lang="en-US" altLang="ko-KR" sz="2000" b="1" dirty="0">
                <a:solidFill>
                  <a:prstClr val="black"/>
                </a:solidFill>
                <a:cs typeface="Poppins Medium" panose="00000600000000000000" pitchFamily="2" charset="0"/>
              </a:rPr>
              <a:t> di </a:t>
            </a:r>
            <a:r>
              <a:rPr lang="en-US" altLang="ko-KR" sz="2000" b="1" dirty="0" err="1">
                <a:solidFill>
                  <a:prstClr val="black"/>
                </a:solidFill>
                <a:cs typeface="Poppins Medium" panose="00000600000000000000" pitchFamily="2" charset="0"/>
              </a:rPr>
              <a:t>apprendimento</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digitale</a:t>
            </a:r>
            <a:endParaRPr lang="en-US" altLang="ko-KR" sz="2000" b="1" dirty="0">
              <a:solidFill>
                <a:prstClr val="black"/>
              </a:solidFill>
              <a:cs typeface="Poppins Medium" panose="00000600000000000000" pitchFamily="2" charset="0"/>
            </a:endParaRPr>
          </a:p>
          <a:p>
            <a:pPr marL="284400" lvl="0" algn="just">
              <a:lnSpc>
                <a:spcPct val="120000"/>
              </a:lnSpc>
              <a:defRPr/>
            </a:pPr>
            <a:r>
              <a:rPr lang="it-IT" altLang="ko-KR" sz="1600" dirty="0">
                <a:solidFill>
                  <a:prstClr val="black"/>
                </a:solidFill>
                <a:latin typeface="Calibri Light" panose="020F0302020204030204"/>
                <a:cs typeface="Poppins ExtraLight" panose="00000300000000000000" pitchFamily="2" charset="0"/>
              </a:rPr>
              <a:t>L'ambiente di apprendimento digitale è costituito da tutti gli strumenti digitali utilizzati dagli studenti, dai computer e dagli smartphone ai software, alla condivisione di file, ai servizi web, ai contenuti multimediali e alla realtà virtuale: una piattaforma digitale fa parte di questo ambiente. </a:t>
            </a:r>
            <a:endPar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a:solidFill>
                  <a:prstClr val="black"/>
                </a:solidFill>
                <a:cs typeface="Poppins Medium" panose="00000600000000000000" pitchFamily="2" charset="0"/>
              </a:rPr>
              <a:t>Learning Management System (LMS)</a:t>
            </a:r>
          </a:p>
          <a:p>
            <a:pPr marL="284400" lvl="0" algn="just">
              <a:lnSpc>
                <a:spcPct val="120000"/>
              </a:lnSpc>
            </a:pPr>
            <a:r>
              <a:rPr lang="it-IT" altLang="ko-KR" sz="1600" dirty="0">
                <a:solidFill>
                  <a:prstClr val="black"/>
                </a:solidFill>
                <a:latin typeface="Calibri Light" panose="020F0302020204030204"/>
                <a:cs typeface="Poppins ExtraLight" panose="00000300000000000000" pitchFamily="2" charset="0"/>
              </a:rPr>
              <a:t>I sistemi di gestione dell'apprendimento sono un archivio digitale per tutti i contenuti didattici. Il sistema aiuta a organizzare le risorse e a facilitare il processo di apprendimento, consentendo agli utenti di accedere ai contenuti da qualsiasi dispositivo e in qualsiasi momento: questa è la piattaforma.</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451029" y="1470908"/>
            <a:ext cx="5989527"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1.1 </a:t>
            </a:r>
            <a:r>
              <a:rPr lang="it-IT" dirty="0"/>
              <a:t>Cos'è una piattaforma di apprendimento digitale (LMS)? </a:t>
            </a:r>
            <a:r>
              <a:rPr lang="da-DK" sz="2000" b="0" i="0" dirty="0">
                <a:solidFill>
                  <a:srgbClr val="202124"/>
                </a:solidFill>
                <a:effectLst/>
                <a:latin typeface="arial" panose="020B0604020202020204" pitchFamily="34" charset="0"/>
              </a:rPr>
              <a:t> </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Try Moodle 3.6 ahead of time! - Moodle">
            <a:extLst>
              <a:ext uri="{FF2B5EF4-FFF2-40B4-BE49-F238E27FC236}">
                <a16:creationId xmlns:a16="http://schemas.microsoft.com/office/drawing/2014/main" id="{D9BBE4D2-A467-92CD-905F-12C9EA7A200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33117" y="2420891"/>
            <a:ext cx="3605842" cy="2200831"/>
          </a:xfrm>
          <a:prstGeom prst="rect">
            <a:avLst/>
          </a:prstGeom>
          <a:noFill/>
          <a:extLst>
            <a:ext uri="{909E8E84-426E-40DD-AFC4-6F175D3DCCD1}">
              <a14:hiddenFill xmlns:a14="http://schemas.microsoft.com/office/drawing/2010/main">
                <a:solidFill>
                  <a:srgbClr val="FFFFFF"/>
                </a:solidFill>
              </a14:hiddenFill>
            </a:ext>
          </a:extLst>
        </p:spPr>
      </p:pic>
      <p:sp>
        <p:nvSpPr>
          <p:cNvPr id="13" name="Rettangolo con angoli arrotondati 12">
            <a:extLst>
              <a:ext uri="{FF2B5EF4-FFF2-40B4-BE49-F238E27FC236}">
                <a16:creationId xmlns:a16="http://schemas.microsoft.com/office/drawing/2014/main" id="{1904C97F-7027-4898-8CBA-F1915A3D9FBD}"/>
              </a:ext>
            </a:extLst>
          </p:cNvPr>
          <p:cNvSpPr/>
          <p:nvPr/>
        </p:nvSpPr>
        <p:spPr>
          <a:xfrm>
            <a:off x="528320" y="748292"/>
            <a:ext cx="296504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nSpc>
                <a:spcPts val="1800"/>
              </a:lnSpc>
            </a:pPr>
            <a:r>
              <a:rPr lang="en-US" sz="2000" b="1" dirty="0">
                <a:cs typeface="Poppins Medium" panose="00000600000000000000" pitchFamily="2" charset="0"/>
                <a:sym typeface="Varela Round"/>
              </a:rPr>
              <a:t>1. La </a:t>
            </a:r>
            <a:r>
              <a:rPr lang="en-US" sz="2000" b="1" dirty="0" err="1">
                <a:cs typeface="Poppins Medium" panose="00000600000000000000" pitchFamily="2" charset="0"/>
                <a:sym typeface="Varela Round"/>
              </a:rPr>
              <a:t>piattaforma</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giusta</a:t>
            </a:r>
            <a:endParaRPr lang="it-IT"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01123" y="2440118"/>
            <a:ext cx="8545702" cy="3409137"/>
          </a:xfrm>
          <a:prstGeom prst="rect">
            <a:avLst/>
          </a:prstGeom>
          <a:noFill/>
        </p:spPr>
        <p:txBody>
          <a:bodyPr wrap="square" numCol="2" rtlCol="0">
            <a:noAutofit/>
          </a:bodyPr>
          <a:lstStyle/>
          <a:p>
            <a:pPr indent="-285750">
              <a:buFont typeface="Arial" panose="020B0604020202020204" pitchFamily="34" charset="0"/>
              <a:buChar char="•"/>
            </a:pPr>
            <a:r>
              <a:rPr lang="it-IT" altLang="ko-KR" sz="2000" b="1" dirty="0">
                <a:cs typeface="Poppins Medium" panose="00000600000000000000" pitchFamily="2" charset="0"/>
              </a:rPr>
              <a:t>Basato sul web</a:t>
            </a:r>
          </a:p>
          <a:p>
            <a:r>
              <a:rPr lang="it-IT" altLang="ko-KR" sz="2000" dirty="0">
                <a:cs typeface="Poppins Medium" panose="00000600000000000000" pitchFamily="2" charset="0"/>
              </a:rPr>
              <a:t>LMS è un sistema basato sul web che supporta la pianificazione, la creazione, l'erogazione, il monitoraggio e la rendicontazione delle attività didattiche online. Può includere funzionalità come e-portfolio, quiz, strumenti di valutazione e strumenti di gestione dei corsi.</a:t>
            </a:r>
          </a:p>
          <a:p>
            <a:endParaRPr lang="it-IT" altLang="ko-KR" sz="2000" dirty="0">
              <a:cs typeface="Poppins Medium" panose="00000600000000000000" pitchFamily="2" charset="0"/>
            </a:endParaRPr>
          </a:p>
          <a:p>
            <a:pPr marL="342900" indent="-342900">
              <a:buFont typeface="Arial" panose="020B0604020202020204" pitchFamily="34" charset="0"/>
              <a:buChar char="•"/>
            </a:pPr>
            <a:r>
              <a:rPr lang="it-IT" altLang="ko-KR" sz="2000" b="1" dirty="0">
                <a:cs typeface="Poppins Medium" panose="00000600000000000000" pitchFamily="2" charset="0"/>
              </a:rPr>
              <a:t>Ampia varietà</a:t>
            </a:r>
          </a:p>
          <a:p>
            <a:r>
              <a:rPr lang="it-IT" altLang="ko-KR" sz="2000" dirty="0">
                <a:cs typeface="Poppins Medium" panose="00000600000000000000" pitchFamily="2" charset="0"/>
              </a:rPr>
              <a:t>I sistemi di gestione dell'apprendimento sono un modo efficace per fornire un'ampia gamma di corsi e risultati educativi. Supportano l'istruzione tradizionale faccia a faccia, gli ambienti di apprendimento misti/ibridi e a distanza.</a:t>
            </a:r>
            <a:endParaRPr lang="en-US" altLang="ko-KR" sz="1600" dirty="0">
              <a:solidFill>
                <a:prstClr val="black"/>
              </a:solidFill>
              <a:latin typeface="+mj-lt"/>
              <a:cs typeface="Poppins ExtraLight" panose="00000300000000000000" pitchFamily="2"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845478"/>
            <a:ext cx="4115261" cy="369332"/>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b="1" dirty="0">
                <a:latin typeface="+mj-lt"/>
                <a:ea typeface="Microsoft Sans Serif" panose="020B0604020202020204" pitchFamily="34" charset="0"/>
                <a:cs typeface="Poppins ExtraLight" panose="00000300000000000000" pitchFamily="2" charset="0"/>
              </a:rPr>
              <a:t>Learning Management System (LMS) </a:t>
            </a: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CuadroTexto 4">
            <a:extLst>
              <a:ext uri="{FF2B5EF4-FFF2-40B4-BE49-F238E27FC236}">
                <a16:creationId xmlns:a16="http://schemas.microsoft.com/office/drawing/2014/main" id="{7914C9F3-30A9-4023-90FA-B78D6A1408A1}"/>
              </a:ext>
            </a:extLst>
          </p:cNvPr>
          <p:cNvSpPr txBox="1"/>
          <p:nvPr/>
        </p:nvSpPr>
        <p:spPr>
          <a:xfrm>
            <a:off x="523240" y="1369661"/>
            <a:ext cx="7030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1.1 </a:t>
            </a:r>
            <a:r>
              <a:rPr lang="it-IT" sz="2000" dirty="0">
                <a:latin typeface="+mj-lt"/>
                <a:ea typeface="Microsoft Sans Serif" panose="020B0604020202020204" pitchFamily="34" charset="0"/>
              </a:rPr>
              <a:t>Cos'è una piattaforma di apprendimento digitale (LMS)?</a:t>
            </a:r>
            <a:r>
              <a:rPr lang="da-DK" sz="2000" b="0" i="0" dirty="0">
                <a:solidFill>
                  <a:srgbClr val="202124"/>
                </a:solidFill>
                <a:effectLst/>
                <a:latin typeface="arial" panose="020B0604020202020204" pitchFamily="34" charset="0"/>
              </a:rPr>
              <a:t> </a:t>
            </a:r>
            <a:endParaRPr lang="en-AU" sz="2000" dirty="0">
              <a:latin typeface="+mj-lt"/>
              <a:ea typeface="Microsoft Sans Serif" panose="020B0604020202020204" pitchFamily="34" charset="0"/>
              <a:cs typeface="Poppins ExtraLight" panose="00000300000000000000" pitchFamily="2" charset="0"/>
            </a:endParaRPr>
          </a:p>
        </p:txBody>
      </p:sp>
      <p:sp>
        <p:nvSpPr>
          <p:cNvPr id="10" name="Rettangolo con angoli arrotondati 9">
            <a:extLst>
              <a:ext uri="{FF2B5EF4-FFF2-40B4-BE49-F238E27FC236}">
                <a16:creationId xmlns:a16="http://schemas.microsoft.com/office/drawing/2014/main" id="{7D2EA615-1D06-46C5-8CFE-A2E39B670F05}"/>
              </a:ext>
            </a:extLst>
          </p:cNvPr>
          <p:cNvSpPr/>
          <p:nvPr/>
        </p:nvSpPr>
        <p:spPr>
          <a:xfrm>
            <a:off x="528320" y="748292"/>
            <a:ext cx="296504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nSpc>
                <a:spcPts val="1800"/>
              </a:lnSpc>
            </a:pPr>
            <a:r>
              <a:rPr lang="en-US" sz="2000" b="1" dirty="0">
                <a:cs typeface="Poppins Medium" panose="00000600000000000000" pitchFamily="2" charset="0"/>
                <a:sym typeface="Varela Round"/>
              </a:rPr>
              <a:t>1. La </a:t>
            </a:r>
            <a:r>
              <a:rPr lang="en-US" sz="2000" b="1" dirty="0" err="1">
                <a:cs typeface="Poppins Medium" panose="00000600000000000000" pitchFamily="2" charset="0"/>
                <a:sym typeface="Varela Round"/>
              </a:rPr>
              <a:t>piattaforma</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giusta</a:t>
            </a:r>
            <a:endParaRPr lang="it-IT"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7</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521172" y="1951630"/>
            <a:ext cx="3567942"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lvl="0"/>
            <a:r>
              <a:rPr lang="it-IT" sz="1600" b="1" dirty="0">
                <a:solidFill>
                  <a:schemeClr val="dk1"/>
                </a:solidFill>
                <a:ea typeface="Varela Round"/>
                <a:cs typeface="Varela Round"/>
                <a:sym typeface="Varela Round"/>
              </a:rPr>
              <a:t>Facilita l'apprendimento</a:t>
            </a:r>
          </a:p>
          <a:p>
            <a:pPr lvl="0"/>
            <a:r>
              <a:rPr lang="it-IT" sz="1600" dirty="0">
                <a:solidFill>
                  <a:schemeClr val="dk1"/>
                </a:solidFill>
                <a:ea typeface="Varela Round"/>
                <a:cs typeface="Varela Round"/>
                <a:sym typeface="Varela Round"/>
              </a:rPr>
              <a:t>Raggiungibile ovunque, con piani di apprendimento individuali</a:t>
            </a:r>
            <a:endParaRPr lang="en-GB" altLang="ko-KR" sz="12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951630"/>
            <a:ext cx="341280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1600" b="1" dirty="0">
                <a:solidFill>
                  <a:schemeClr val="dk1"/>
                </a:solidFill>
                <a:ea typeface="Varela Round"/>
                <a:cs typeface="Varela Round"/>
                <a:sym typeface="Varela Round"/>
              </a:rPr>
              <a:t>Management </a:t>
            </a:r>
          </a:p>
          <a:p>
            <a:pPr lvl="0" algn="r">
              <a:buClr>
                <a:schemeClr val="dk1"/>
              </a:buClr>
              <a:buSzPts val="1100"/>
            </a:pPr>
            <a:r>
              <a:rPr lang="it-IT" altLang="ko-KR" sz="1600" dirty="0">
                <a:solidFill>
                  <a:prstClr val="black"/>
                </a:solidFill>
                <a:cs typeface="Poppins ExtraLight" panose="00000300000000000000" pitchFamily="2" charset="0"/>
              </a:rPr>
              <a:t>Iscrizione, monitoraggio, valutazione, analisi e reportistica</a:t>
            </a:r>
            <a:endParaRPr lang="en-GB" altLang="ko-KR" sz="1600" dirty="0">
              <a:solidFill>
                <a:prstClr val="black"/>
              </a:solidFill>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529234" y="3692640"/>
            <a:ext cx="3559879"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buClr>
                <a:schemeClr val="dk1"/>
              </a:buClr>
              <a:buSzPts val="1100"/>
            </a:pPr>
            <a:r>
              <a:rPr lang="en-GB" sz="1600" b="1" dirty="0" err="1">
                <a:solidFill>
                  <a:schemeClr val="dk1"/>
                </a:solidFill>
                <a:ea typeface="Varela Round"/>
                <a:cs typeface="Varela Round"/>
                <a:sym typeface="Varela Round"/>
              </a:rPr>
              <a:t>Risparmio</a:t>
            </a:r>
            <a:endParaRPr lang="en-GB" sz="1600" b="1" dirty="0">
              <a:solidFill>
                <a:schemeClr val="dk1"/>
              </a:solidFill>
              <a:ea typeface="Varela Round"/>
              <a:cs typeface="Varela Round"/>
              <a:sym typeface="Varela Round"/>
            </a:endParaRPr>
          </a:p>
          <a:p>
            <a:pPr>
              <a:buClr>
                <a:schemeClr val="dk1"/>
              </a:buClr>
              <a:buSzPts val="1100"/>
            </a:pPr>
            <a:r>
              <a:rPr lang="it-IT" altLang="ko-KR" sz="1600" dirty="0">
                <a:solidFill>
                  <a:prstClr val="black"/>
                </a:solidFill>
                <a:cs typeface="Poppins ExtraLight" panose="00000300000000000000" pitchFamily="2" charset="0"/>
              </a:rPr>
              <a:t>Meno stampe, facile distribuzione dei contenuti, panoramica delle attività degli studenti. </a:t>
            </a:r>
            <a:endParaRPr lang="en-GB" altLang="ko-KR" sz="1600" dirty="0">
              <a:solidFill>
                <a:prstClr val="black"/>
              </a:solidFill>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0"/>
            <a:ext cx="3412800" cy="1583999"/>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buClr>
                <a:schemeClr val="dk1"/>
              </a:buClr>
              <a:buSzPts val="1100"/>
            </a:pPr>
            <a:r>
              <a:rPr lang="en-GB" sz="1600" b="1" dirty="0" err="1">
                <a:solidFill>
                  <a:schemeClr val="dk1"/>
                </a:solidFill>
                <a:ea typeface="Varela Round"/>
                <a:cs typeface="Varela Round"/>
                <a:sym typeface="Varela Round"/>
              </a:rPr>
              <a:t>Comunicazione</a:t>
            </a:r>
            <a:endParaRPr lang="en-GB" sz="1600" dirty="0">
              <a:solidFill>
                <a:schemeClr val="dk1"/>
              </a:solidFill>
              <a:cs typeface="Varela Round"/>
              <a:sym typeface="Varela Round"/>
            </a:endParaRPr>
          </a:p>
          <a:p>
            <a:pPr lvl="0" algn="r">
              <a:buClr>
                <a:schemeClr val="dk1"/>
              </a:buClr>
              <a:buSzPts val="1100"/>
            </a:pPr>
            <a:r>
              <a:rPr lang="en-GB" altLang="ko-KR" sz="1600" dirty="0" err="1">
                <a:solidFill>
                  <a:prstClr val="black"/>
                </a:solidFill>
                <a:cs typeface="Poppins ExtraLight" panose="00000300000000000000" pitchFamily="2" charset="0"/>
              </a:rPr>
              <a:t>Messaggi</a:t>
            </a:r>
            <a:r>
              <a:rPr lang="en-GB" altLang="ko-KR" sz="1600" dirty="0">
                <a:solidFill>
                  <a:prstClr val="black"/>
                </a:solidFill>
                <a:cs typeface="Poppins ExtraLight" panose="00000300000000000000" pitchFamily="2" charset="0"/>
              </a:rPr>
              <a:t>, </a:t>
            </a:r>
            <a:r>
              <a:rPr lang="en-GB" altLang="ko-KR" sz="1600" dirty="0" err="1">
                <a:solidFill>
                  <a:prstClr val="black"/>
                </a:solidFill>
                <a:cs typeface="Poppins ExtraLight" panose="00000300000000000000" pitchFamily="2" charset="0"/>
              </a:rPr>
              <a:t>notifiche</a:t>
            </a:r>
            <a:r>
              <a:rPr lang="en-GB" altLang="ko-KR" sz="1600" dirty="0">
                <a:solidFill>
                  <a:prstClr val="black"/>
                </a:solidFill>
                <a:cs typeface="Poppins ExtraLight" panose="00000300000000000000" pitchFamily="2" charset="0"/>
              </a:rPr>
              <a:t>, feedback, </a:t>
            </a:r>
            <a:r>
              <a:rPr lang="en-GB" altLang="ko-KR" sz="1600" dirty="0" err="1">
                <a:solidFill>
                  <a:prstClr val="black"/>
                </a:solidFill>
                <a:cs typeface="Poppins ExtraLight" panose="00000300000000000000" pitchFamily="2" charset="0"/>
              </a:rPr>
              <a:t>calendari</a:t>
            </a:r>
            <a:r>
              <a:rPr lang="en-GB" altLang="ko-KR" sz="1600" dirty="0">
                <a:solidFill>
                  <a:prstClr val="black"/>
                </a:solidFill>
                <a:cs typeface="Poppins ExtraLight" panose="00000300000000000000" pitchFamily="2" charset="0"/>
              </a:rPr>
              <a:t>, </a:t>
            </a:r>
            <a:r>
              <a:rPr lang="en-GB" altLang="ko-KR" sz="1600" dirty="0" err="1">
                <a:solidFill>
                  <a:prstClr val="black"/>
                </a:solidFill>
                <a:cs typeface="Poppins ExtraLight" panose="00000300000000000000" pitchFamily="2" charset="0"/>
              </a:rPr>
              <a:t>appuntamenti</a:t>
            </a:r>
            <a:r>
              <a:rPr lang="en-GB" altLang="ko-KR" sz="1600" dirty="0">
                <a:solidFill>
                  <a:prstClr val="black"/>
                </a:solidFill>
                <a:cs typeface="Poppins ExtraLight" panose="00000300000000000000" pitchFamily="2" charset="0"/>
              </a:rPr>
              <a:t> </a:t>
            </a: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8320" y="1370140"/>
            <a:ext cx="74759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cs typeface="Poppins ExtraLight" panose="00000300000000000000" pitchFamily="2" charset="0"/>
              </a:rPr>
              <a:t>1.2 </a:t>
            </a:r>
            <a:r>
              <a:rPr lang="it-IT" sz="2000" dirty="0">
                <a:latin typeface="+mj-lt"/>
                <a:ea typeface="Microsoft Sans Serif" panose="020B0604020202020204" pitchFamily="34" charset="0"/>
                <a:cs typeface="Poppins ExtraLight" panose="00000300000000000000" pitchFamily="2" charset="0"/>
              </a:rPr>
              <a:t>Caratteristiche di una piattaforma di apprendimento digitale</a:t>
            </a:r>
            <a:endParaRPr lang="en-AU" sz="2000" dirty="0">
              <a:latin typeface="+mj-lt"/>
              <a:ea typeface="Microsoft Sans Serif" panose="020B0604020202020204" pitchFamily="34" charset="0"/>
              <a:cs typeface="Poppins ExtraLight" panose="00000300000000000000" pitchFamily="2"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9" name="Rettangolo con angoli arrotondati 18">
            <a:extLst>
              <a:ext uri="{FF2B5EF4-FFF2-40B4-BE49-F238E27FC236}">
                <a16:creationId xmlns:a16="http://schemas.microsoft.com/office/drawing/2014/main" id="{EFF9B6AD-79EE-4406-B65A-48D1E2A124B9}"/>
              </a:ext>
            </a:extLst>
          </p:cNvPr>
          <p:cNvSpPr/>
          <p:nvPr/>
        </p:nvSpPr>
        <p:spPr>
          <a:xfrm>
            <a:off x="528320" y="748292"/>
            <a:ext cx="296504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nSpc>
                <a:spcPts val="1800"/>
              </a:lnSpc>
            </a:pPr>
            <a:r>
              <a:rPr lang="en-US" sz="2000" b="1" dirty="0">
                <a:cs typeface="Poppins Medium" panose="00000600000000000000" pitchFamily="2" charset="0"/>
                <a:sym typeface="Varela Round"/>
              </a:rPr>
              <a:t>1. La </a:t>
            </a:r>
            <a:r>
              <a:rPr lang="en-US" sz="2000" b="1" dirty="0" err="1">
                <a:cs typeface="Poppins Medium" panose="00000600000000000000" pitchFamily="2" charset="0"/>
                <a:sym typeface="Varela Round"/>
              </a:rPr>
              <a:t>piattaforma</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giusta</a:t>
            </a:r>
            <a:endParaRPr lang="it-IT"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335056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4880" y="2489297"/>
            <a:ext cx="7791046"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Gestione</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dei</a:t>
            </a:r>
            <a:r>
              <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rPr>
              <a:t> </a:t>
            </a:r>
            <a:r>
              <a:rPr kumimoji="0" lang="en-US" altLang="ko-KR" sz="2000" b="1" i="0" u="none" strike="noStrike" kern="1200" cap="none" spc="0" normalizeH="0" baseline="0" noProof="0" dirty="0" err="1">
                <a:ln>
                  <a:noFill/>
                </a:ln>
                <a:solidFill>
                  <a:prstClr val="black"/>
                </a:solidFill>
                <a:effectLst/>
                <a:uLnTx/>
                <a:uFillTx/>
                <a:latin typeface="Calibri"/>
                <a:ea typeface="맑은 고딕" panose="020B0503020000020004" pitchFamily="34" charset="-127"/>
                <a:cs typeface="Poppins Medium" panose="00000600000000000000" pitchFamily="2" charset="0"/>
              </a:rPr>
              <a:t>partecipanti</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lvl="0" algn="just">
              <a:lnSpc>
                <a:spcPct val="120000"/>
              </a:lnSpc>
              <a:defRPr/>
            </a:pPr>
            <a:r>
              <a:rPr lang="it-IT" altLang="ko-KR" sz="1600" dirty="0">
                <a:solidFill>
                  <a:prstClr val="black"/>
                </a:solidFill>
                <a:latin typeface="Calibri Light" panose="020F0302020204030204"/>
                <a:cs typeface="Poppins ExtraLight" panose="00000300000000000000" pitchFamily="2" charset="0"/>
              </a:rPr>
              <a:t>All'interno di un sistema di gestione dell'apprendimento, dovreste essere in grado di aggiungere partecipanti al corso e assegnare loro dei ruoli, come ad esempio assegnare a qualcuno il ruolo di istruttore o di studente.</a:t>
            </a:r>
            <a:endPar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79" y="3813766"/>
            <a:ext cx="7791047" cy="1980544"/>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a:solidFill>
                  <a:prstClr val="black"/>
                </a:solidFill>
                <a:cs typeface="Poppins Medium" panose="00000600000000000000" pitchFamily="2" charset="0"/>
              </a:rPr>
              <a:t>Tre </a:t>
            </a:r>
            <a:r>
              <a:rPr lang="en-US" altLang="ko-KR" sz="2000" b="1" dirty="0" err="1">
                <a:solidFill>
                  <a:prstClr val="black"/>
                </a:solidFill>
                <a:cs typeface="Poppins Medium" panose="00000600000000000000" pitchFamily="2" charset="0"/>
              </a:rPr>
              <a:t>componenti</a:t>
            </a:r>
            <a:r>
              <a:rPr lang="en-US" altLang="ko-KR" sz="2000" b="1" dirty="0">
                <a:solidFill>
                  <a:prstClr val="black"/>
                </a:solidFill>
                <a:cs typeface="Poppins Medium" panose="00000600000000000000" pitchFamily="2" charset="0"/>
              </a:rPr>
              <a:t> </a:t>
            </a:r>
            <a:r>
              <a:rPr lang="en-US" altLang="ko-KR" sz="2000" b="1" dirty="0" err="1">
                <a:solidFill>
                  <a:prstClr val="black"/>
                </a:solidFill>
                <a:cs typeface="Poppins Medium" panose="00000600000000000000" pitchFamily="2" charset="0"/>
              </a:rPr>
              <a:t>principali</a:t>
            </a:r>
            <a:endParaRPr lang="en-US" altLang="ko-KR" sz="2000" b="1" dirty="0">
              <a:solidFill>
                <a:prstClr val="black"/>
              </a:solidFill>
              <a:cs typeface="Poppins Medium" panose="00000600000000000000" pitchFamily="2" charset="0"/>
            </a:endParaRPr>
          </a:p>
          <a:p>
            <a:pPr marL="284400" lvl="0" algn="just">
              <a:lnSpc>
                <a:spcPct val="120000"/>
              </a:lnSpc>
            </a:pPr>
            <a:r>
              <a:rPr lang="it-IT" altLang="ko-KR" sz="1600" dirty="0">
                <a:solidFill>
                  <a:prstClr val="black"/>
                </a:solidFill>
                <a:latin typeface="Calibri Light" panose="020F0302020204030204"/>
                <a:cs typeface="Poppins ExtraLight" panose="00000300000000000000" pitchFamily="2" charset="0"/>
              </a:rPr>
              <a:t>Un LMS è tipicamente costituito da tre componenti principali: la console di amministrazione, i contenuti dei corsi e gli utenti. La console di amministrazione è il luogo in cui si impostano i corsi, si iscrivono gli studenti e si monitorano i loro </a:t>
            </a:r>
            <a:r>
              <a:rPr lang="it-IT" altLang="ko-KR" sz="1600" dirty="0" err="1">
                <a:solidFill>
                  <a:prstClr val="black"/>
                </a:solidFill>
                <a:latin typeface="Calibri Light" panose="020F0302020204030204"/>
                <a:cs typeface="Poppins ExtraLight" panose="00000300000000000000" pitchFamily="2" charset="0"/>
              </a:rPr>
              <a:t>progressi.I</a:t>
            </a:r>
            <a:r>
              <a:rPr lang="it-IT" altLang="ko-KR" sz="1600" dirty="0">
                <a:solidFill>
                  <a:prstClr val="black"/>
                </a:solidFill>
                <a:latin typeface="Calibri Light" panose="020F0302020204030204"/>
                <a:cs typeface="Poppins ExtraLight" panose="00000300000000000000" pitchFamily="2" charset="0"/>
              </a:rPr>
              <a:t> contenuti del corso si riferiscono a tutto il materiale a cui gli studenti accedono quando si collegano al sistema: possono essere video, articoli o documenti.</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3239" y="3748595"/>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39" y="1869359"/>
            <a:ext cx="9208589" cy="338554"/>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it-IT" sz="1600" dirty="0">
                <a:solidFill>
                  <a:prstClr val="black"/>
                </a:solidFill>
                <a:latin typeface="Calibri Light" panose="020F0302020204030204"/>
                <a:ea typeface="맑은 고딕" panose="020B0503020000020004" pitchFamily="34" charset="-127"/>
              </a:rPr>
              <a:t>Esistono diversi tipi di sistemi di gestione dell'apprendimento, ma tutti offrono le stesse funzionalità di base:</a:t>
            </a:r>
            <a:endParaRPr lang="en-AU" sz="1600" dirty="0">
              <a:solidFill>
                <a:prstClr val="black"/>
              </a:solidFill>
              <a:latin typeface="Calibri Light" panose="020F0302020204030204"/>
              <a:ea typeface="맑은 고딕" panose="020B0503020000020004" pitchFamily="34" charset="-127"/>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2050" name="Picture 2" descr="Moodle plugins directory: Progress Bar">
            <a:extLst>
              <a:ext uri="{FF2B5EF4-FFF2-40B4-BE49-F238E27FC236}">
                <a16:creationId xmlns:a16="http://schemas.microsoft.com/office/drawing/2014/main" id="{C5DC4252-93BC-3AD3-A873-C831F5AF4123}"/>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039006" y="2802946"/>
            <a:ext cx="2819400" cy="1457325"/>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a:extLst>
              <a:ext uri="{FF2B5EF4-FFF2-40B4-BE49-F238E27FC236}">
                <a16:creationId xmlns:a16="http://schemas.microsoft.com/office/drawing/2014/main" id="{5FB325A8-B55F-4902-B52F-6A55B9563C32}"/>
              </a:ext>
            </a:extLst>
          </p:cNvPr>
          <p:cNvSpPr/>
          <p:nvPr/>
        </p:nvSpPr>
        <p:spPr>
          <a:xfrm>
            <a:off x="624880" y="1374724"/>
            <a:ext cx="5923738" cy="400110"/>
          </a:xfrm>
          <a:prstGeom prst="rect">
            <a:avLst/>
          </a:prstGeom>
        </p:spPr>
        <p:txBody>
          <a:bodyPr wrap="none">
            <a:spAutoFit/>
          </a:bodyPr>
          <a:lstStyle/>
          <a:p>
            <a:r>
              <a:rPr lang="en-US" sz="2000" dirty="0">
                <a:latin typeface="+mj-lt"/>
                <a:ea typeface="Microsoft Sans Serif" panose="020B0604020202020204" pitchFamily="34" charset="0"/>
              </a:rPr>
              <a:t>1.3 </a:t>
            </a:r>
            <a:r>
              <a:rPr lang="it-IT" sz="2000" dirty="0">
                <a:latin typeface="+mj-lt"/>
                <a:ea typeface="Microsoft Sans Serif" panose="020B0604020202020204" pitchFamily="34" charset="0"/>
              </a:rPr>
              <a:t>Diversi tipi di sistemi di gestione dell'apprendimento</a:t>
            </a:r>
            <a:endParaRPr lang="en-US" sz="2000" dirty="0">
              <a:latin typeface="+mj-lt"/>
              <a:ea typeface="Microsoft Sans Serif" panose="020B0604020202020204" pitchFamily="34" charset="0"/>
            </a:endParaRPr>
          </a:p>
        </p:txBody>
      </p:sp>
      <p:sp>
        <p:nvSpPr>
          <p:cNvPr id="13" name="Rettangolo con angoli arrotondati 12">
            <a:extLst>
              <a:ext uri="{FF2B5EF4-FFF2-40B4-BE49-F238E27FC236}">
                <a16:creationId xmlns:a16="http://schemas.microsoft.com/office/drawing/2014/main" id="{90C34359-68B9-4540-9800-681BE2C41E3C}"/>
              </a:ext>
            </a:extLst>
          </p:cNvPr>
          <p:cNvSpPr/>
          <p:nvPr/>
        </p:nvSpPr>
        <p:spPr>
          <a:xfrm>
            <a:off x="528320" y="748292"/>
            <a:ext cx="296504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nSpc>
                <a:spcPts val="1800"/>
              </a:lnSpc>
            </a:pPr>
            <a:r>
              <a:rPr lang="en-US" sz="2000" b="1" dirty="0">
                <a:cs typeface="Poppins Medium" panose="00000600000000000000" pitchFamily="2" charset="0"/>
                <a:sym typeface="Varela Round"/>
              </a:rPr>
              <a:t>1. La </a:t>
            </a:r>
            <a:r>
              <a:rPr lang="en-US" sz="2000" b="1" dirty="0" err="1">
                <a:cs typeface="Poppins Medium" panose="00000600000000000000" pitchFamily="2" charset="0"/>
                <a:sym typeface="Varela Round"/>
              </a:rPr>
              <a:t>piattaforma</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giusta</a:t>
            </a:r>
            <a:endParaRPr lang="it-IT"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2102748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729960"/>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880669"/>
            <a:ext cx="8900678" cy="584775"/>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it-IT" sz="1600" dirty="0">
                <a:solidFill>
                  <a:prstClr val="black"/>
                </a:solidFill>
                <a:latin typeface="Calibri Light" panose="020F0302020204030204"/>
                <a:ea typeface="맑은 고딕" panose="020B0503020000020004" pitchFamily="34" charset="-127"/>
              </a:rPr>
              <a:t>Esistono molti sistemi di gestione dell'apprendimento e può essere difficile decidere quale sia quello giusto per voi.</a:t>
            </a:r>
            <a:endParaRPr lang="en-AU" sz="1600" dirty="0">
              <a:solidFill>
                <a:prstClr val="black"/>
              </a:solidFill>
              <a:latin typeface="Calibri Light" panose="020F0302020204030204"/>
              <a:ea typeface="맑은 고딕" panose="020B0503020000020004" pitchFamily="34" charset="-127"/>
            </a:endParaRPr>
          </a:p>
        </p:txBody>
      </p:sp>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1315058" y="3748022"/>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a-DK" sz="3600" b="1" dirty="0">
                <a:solidFill>
                  <a:schemeClr val="tx1">
                    <a:lumMod val="50000"/>
                    <a:lumOff val="50000"/>
                  </a:schemeClr>
                </a:solidFill>
                <a:latin typeface="+mn-lt"/>
                <a:ea typeface="Varela Round"/>
                <a:cs typeface="Varela Round"/>
                <a:sym typeface="Varela Round"/>
              </a:rPr>
              <a:t>Costi vs caratteristiche</a:t>
            </a:r>
            <a:endParaRPr lang="en" sz="3600" b="1" dirty="0">
              <a:solidFill>
                <a:schemeClr val="tx1">
                  <a:lumMod val="50000"/>
                  <a:lumOff val="50000"/>
                </a:schemeClr>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4358931"/>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2000" dirty="0">
                <a:latin typeface="+mj-lt"/>
              </a:rPr>
              <a:t>Non si tratta solo di trovare qualcosa che funzioni bene per gli altri: si tratta anche di trovare qualcosa che funzioni bene per voi a un prezzo che abbia senso per la vostra organizzazione.</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333594" y="2230363"/>
            <a:ext cx="10630865"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3600" b="1" dirty="0">
                <a:solidFill>
                  <a:schemeClr val="tx1">
                    <a:lumMod val="50000"/>
                    <a:lumOff val="50000"/>
                  </a:schemeClr>
                </a:solidFill>
                <a:latin typeface="+mn-lt"/>
                <a:ea typeface="Varela Round"/>
                <a:cs typeface="Varela Round"/>
                <a:sym typeface="Varela Round"/>
              </a:rPr>
              <a:t>Non </a:t>
            </a:r>
            <a:r>
              <a:rPr lang="en-US" sz="3600" b="1" dirty="0" err="1">
                <a:solidFill>
                  <a:schemeClr val="tx1">
                    <a:lumMod val="50000"/>
                    <a:lumOff val="50000"/>
                  </a:schemeClr>
                </a:solidFill>
                <a:latin typeface="+mn-lt"/>
                <a:ea typeface="Varela Round"/>
                <a:cs typeface="Varela Round"/>
                <a:sym typeface="Varela Round"/>
              </a:rPr>
              <a:t>sottovalutate</a:t>
            </a:r>
            <a:r>
              <a:rPr lang="en-US" sz="3600" b="1" dirty="0">
                <a:solidFill>
                  <a:schemeClr val="tx1">
                    <a:lumMod val="50000"/>
                    <a:lumOff val="50000"/>
                  </a:schemeClr>
                </a:solidFill>
                <a:latin typeface="+mn-lt"/>
                <a:ea typeface="Varela Round"/>
                <a:cs typeface="Varela Round"/>
                <a:sym typeface="Varela Round"/>
              </a:rPr>
              <a:t> </a:t>
            </a:r>
            <a:r>
              <a:rPr lang="en-US" sz="3600" b="1" dirty="0" err="1">
                <a:solidFill>
                  <a:schemeClr val="tx1">
                    <a:lumMod val="50000"/>
                    <a:lumOff val="50000"/>
                  </a:schemeClr>
                </a:solidFill>
                <a:latin typeface="+mn-lt"/>
                <a:ea typeface="Varela Round"/>
                <a:cs typeface="Varela Round"/>
                <a:sym typeface="Varela Round"/>
              </a:rPr>
              <a:t>l’importanza</a:t>
            </a:r>
            <a:r>
              <a:rPr lang="en-US" sz="3600" b="1" dirty="0">
                <a:solidFill>
                  <a:schemeClr val="tx1">
                    <a:lumMod val="50000"/>
                    <a:lumOff val="50000"/>
                  </a:schemeClr>
                </a:solidFill>
                <a:latin typeface="+mn-lt"/>
                <a:ea typeface="Varela Round"/>
                <a:cs typeface="Varela Round"/>
                <a:sym typeface="Varela Round"/>
              </a:rPr>
              <a:t> </a:t>
            </a:r>
            <a:r>
              <a:rPr lang="en-US" sz="3600" b="1" dirty="0" err="1">
                <a:solidFill>
                  <a:schemeClr val="tx1">
                    <a:lumMod val="50000"/>
                    <a:lumOff val="50000"/>
                  </a:schemeClr>
                </a:solidFill>
                <a:latin typeface="+mn-lt"/>
                <a:ea typeface="Varela Round"/>
                <a:cs typeface="Varela Round"/>
                <a:sym typeface="Varela Round"/>
              </a:rPr>
              <a:t>della</a:t>
            </a:r>
            <a:r>
              <a:rPr lang="en-US" sz="3600" b="1" dirty="0">
                <a:solidFill>
                  <a:schemeClr val="tx1">
                    <a:lumMod val="50000"/>
                    <a:lumOff val="50000"/>
                  </a:schemeClr>
                </a:solidFill>
                <a:latin typeface="+mn-lt"/>
                <a:ea typeface="Varela Round"/>
                <a:cs typeface="Varela Round"/>
                <a:sym typeface="Varela Round"/>
              </a:rPr>
              <a:t> </a:t>
            </a:r>
            <a:r>
              <a:rPr lang="en-US" sz="3600" b="1" dirty="0" err="1">
                <a:solidFill>
                  <a:schemeClr val="tx1">
                    <a:lumMod val="50000"/>
                    <a:lumOff val="50000"/>
                  </a:schemeClr>
                </a:solidFill>
                <a:latin typeface="+mn-lt"/>
                <a:ea typeface="Varela Round"/>
                <a:cs typeface="Varela Round"/>
                <a:sym typeface="Varela Round"/>
              </a:rPr>
              <a:t>decisione</a:t>
            </a:r>
            <a:endParaRPr lang="it-IT" sz="3600" b="1" dirty="0">
              <a:solidFill>
                <a:schemeClr val="tx1">
                  <a:lumMod val="50000"/>
                  <a:lumOff val="50000"/>
                </a:schemeClr>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8682382"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000" dirty="0">
                <a:latin typeface="+mj-lt"/>
              </a:rPr>
              <a:t> </a:t>
            </a:r>
            <a:r>
              <a:rPr lang="it-IT" sz="2000" dirty="0">
                <a:latin typeface="+mj-lt"/>
              </a:rPr>
              <a:t>Probabilmente vorrete un LMS che sia facile da usare, ma che includa le caratteristiche e le funzioni che vi permetteranno di raggiungere i vostri obiettivi.</a:t>
            </a:r>
            <a:endParaRPr lang="en-US" sz="2000" dirty="0">
              <a:latin typeface="+mj-lt"/>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1" name="Rettangolo 10">
            <a:extLst>
              <a:ext uri="{FF2B5EF4-FFF2-40B4-BE49-F238E27FC236}">
                <a16:creationId xmlns:a16="http://schemas.microsoft.com/office/drawing/2014/main" id="{B777A226-67B4-40D2-A88A-50F3362D70B8}"/>
              </a:ext>
            </a:extLst>
          </p:cNvPr>
          <p:cNvSpPr/>
          <p:nvPr/>
        </p:nvSpPr>
        <p:spPr>
          <a:xfrm>
            <a:off x="624880" y="1374724"/>
            <a:ext cx="6022674" cy="400110"/>
          </a:xfrm>
          <a:prstGeom prst="rect">
            <a:avLst/>
          </a:prstGeom>
        </p:spPr>
        <p:txBody>
          <a:bodyPr wrap="none">
            <a:spAutoFit/>
          </a:bodyPr>
          <a:lstStyle/>
          <a:p>
            <a:r>
              <a:rPr lang="en-US" sz="2000" dirty="0">
                <a:latin typeface="+mj-lt"/>
                <a:ea typeface="Microsoft Sans Serif" panose="020B0604020202020204" pitchFamily="34" charset="0"/>
              </a:rPr>
              <a:t>1.3 </a:t>
            </a:r>
            <a:r>
              <a:rPr lang="it-IT" sz="2000" dirty="0">
                <a:ea typeface="Microsoft Sans Serif" panose="020B0604020202020204" pitchFamily="34" charset="0"/>
              </a:rPr>
              <a:t>Diversi tipi di sistemi di gestione dell'apprendimento</a:t>
            </a:r>
            <a:endParaRPr lang="en-US" sz="2000" dirty="0">
              <a:latin typeface="+mj-lt"/>
              <a:ea typeface="Microsoft Sans Serif" panose="020B0604020202020204" pitchFamily="34" charset="0"/>
            </a:endParaRPr>
          </a:p>
        </p:txBody>
      </p:sp>
      <p:sp>
        <p:nvSpPr>
          <p:cNvPr id="13" name="Rettangolo con angoli arrotondati 12">
            <a:extLst>
              <a:ext uri="{FF2B5EF4-FFF2-40B4-BE49-F238E27FC236}">
                <a16:creationId xmlns:a16="http://schemas.microsoft.com/office/drawing/2014/main" id="{62D0C520-9250-43DC-A16C-DF869A48608A}"/>
              </a:ext>
            </a:extLst>
          </p:cNvPr>
          <p:cNvSpPr/>
          <p:nvPr/>
        </p:nvSpPr>
        <p:spPr>
          <a:xfrm>
            <a:off x="528320" y="748292"/>
            <a:ext cx="2965049"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nSpc>
                <a:spcPts val="1800"/>
              </a:lnSpc>
            </a:pPr>
            <a:r>
              <a:rPr lang="en-US" sz="2000" b="1" dirty="0">
                <a:cs typeface="Poppins Medium" panose="00000600000000000000" pitchFamily="2" charset="0"/>
                <a:sym typeface="Varela Round"/>
              </a:rPr>
              <a:t>1. La </a:t>
            </a:r>
            <a:r>
              <a:rPr lang="en-US" sz="2000" b="1" dirty="0" err="1">
                <a:cs typeface="Poppins Medium" panose="00000600000000000000" pitchFamily="2" charset="0"/>
                <a:sym typeface="Varela Round"/>
              </a:rPr>
              <a:t>piattaforma</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giusta</a:t>
            </a:r>
            <a:endParaRPr lang="it-IT"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2703397041"/>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AC3933FF638134982C56DFF735A4D6B" ma:contentTypeVersion="3" ma:contentTypeDescription="Opret et nyt dokument." ma:contentTypeScope="" ma:versionID="b322822f4380a6dfdec70130fb17e3b8">
  <xsd:schema xmlns:xsd="http://www.w3.org/2001/XMLSchema" xmlns:xs="http://www.w3.org/2001/XMLSchema" xmlns:p="http://schemas.microsoft.com/office/2006/metadata/properties" xmlns:ns2="190d8079-725b-46f9-af06-2d9aab7f30cf" targetNamespace="http://schemas.microsoft.com/office/2006/metadata/properties" ma:root="true" ma:fieldsID="f1b61bf9aef2468cc6573d61ced0cf4a" ns2:_="">
    <xsd:import namespace="190d8079-725b-46f9-af06-2d9aab7f30cf"/>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0d8079-725b-46f9-af06-2d9aab7f30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0E3495-93C4-4B84-811F-7EC10B992D5F}">
  <ds:schemaRefs>
    <ds:schemaRef ds:uri="http://schemas.microsoft.com/sharepoint/v3/contenttype/forms"/>
  </ds:schemaRefs>
</ds:datastoreItem>
</file>

<file path=customXml/itemProps2.xml><?xml version="1.0" encoding="utf-8"?>
<ds:datastoreItem xmlns:ds="http://schemas.openxmlformats.org/officeDocument/2006/customXml" ds:itemID="{3C7C07C6-E028-4A2D-8296-C0726EBA461C}">
  <ds:schemaRefs>
    <ds:schemaRef ds:uri="http://www.w3.org/XML/1998/namespace"/>
    <ds:schemaRef ds:uri="http://schemas.microsoft.com/office/2006/metadata/properties"/>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190d8079-725b-46f9-af06-2d9aab7f30cf"/>
  </ds:schemaRefs>
</ds:datastoreItem>
</file>

<file path=customXml/itemProps3.xml><?xml version="1.0" encoding="utf-8"?>
<ds:datastoreItem xmlns:ds="http://schemas.openxmlformats.org/officeDocument/2006/customXml" ds:itemID="{4761D65E-7C49-4AA0-9129-9547B8DCD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0d8079-725b-46f9-af06-2d9aab7f30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1b29427a-4ed3-4f0e-a3ff-ced1342f64ac}" enabled="0" method="" siteId="{1b29427a-4ed3-4f0e-a3ff-ced1342f64ac}" removed="1"/>
</clbl:labelList>
</file>

<file path=docProps/app.xml><?xml version="1.0" encoding="utf-8"?>
<Properties xmlns="http://schemas.openxmlformats.org/officeDocument/2006/extended-properties" xmlns:vt="http://schemas.openxmlformats.org/officeDocument/2006/docPropsVTypes">
  <TotalTime>0</TotalTime>
  <Words>2956</Words>
  <Application>Microsoft Office PowerPoint</Application>
  <PresentationFormat>Panorámica</PresentationFormat>
  <Paragraphs>349</Paragraphs>
  <Slides>29</Slides>
  <Notes>0</Notes>
  <HiddenSlides>0</HiddenSlides>
  <MMClips>0</MMClips>
  <ScaleCrop>false</ScaleCrop>
  <HeadingPairs>
    <vt:vector size="6" baseType="variant">
      <vt:variant>
        <vt:lpstr>Fuentes usadas</vt:lpstr>
      </vt:variant>
      <vt:variant>
        <vt:i4>6</vt:i4>
      </vt:variant>
      <vt:variant>
        <vt:lpstr>Tema</vt:lpstr>
      </vt:variant>
      <vt:variant>
        <vt:i4>11</vt:i4>
      </vt:variant>
      <vt:variant>
        <vt:lpstr>Títulos de diapositiva</vt:lpstr>
      </vt:variant>
      <vt:variant>
        <vt:i4>29</vt:i4>
      </vt:variant>
    </vt:vector>
  </HeadingPairs>
  <TitlesOfParts>
    <vt:vector size="46" baseType="lpstr">
      <vt:lpstr>Arial</vt:lpstr>
      <vt:lpstr>Arial</vt:lpstr>
      <vt:lpstr>Calibri</vt:lpstr>
      <vt:lpstr>Calibri Light</vt:lpstr>
      <vt:lpstr>Courier New</vt:lpstr>
      <vt:lpstr>Helvetica</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403</cp:revision>
  <dcterms:created xsi:type="dcterms:W3CDTF">2022-04-26T11:43:16Z</dcterms:created>
  <dcterms:modified xsi:type="dcterms:W3CDTF">2023-04-21T08:10:01Z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0x010100BAC3933FF638134982C56DFF735A4D6B</vt:lpwstr>
  </property>
</Properties>
</file>