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3" r:id="rId2"/>
    <p:sldMasterId id="2147483660" r:id="rId3"/>
    <p:sldMasterId id="2147483711" r:id="rId4"/>
    <p:sldMasterId id="2147483699" r:id="rId5"/>
    <p:sldMasterId id="2147483697" r:id="rId6"/>
    <p:sldMasterId id="2147483701" r:id="rId7"/>
    <p:sldMasterId id="2147483703" r:id="rId8"/>
    <p:sldMasterId id="2147483705" r:id="rId9"/>
    <p:sldMasterId id="2147483707" r:id="rId10"/>
    <p:sldMasterId id="2147483709" r:id="rId11"/>
  </p:sldMasterIdLst>
  <p:notesMasterIdLst>
    <p:notesMasterId r:id="rId36"/>
  </p:notesMasterIdLst>
  <p:sldIdLst>
    <p:sldId id="256" r:id="rId12"/>
    <p:sldId id="285" r:id="rId13"/>
    <p:sldId id="276" r:id="rId14"/>
    <p:sldId id="277" r:id="rId15"/>
    <p:sldId id="279"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291" r:id="rId29"/>
    <p:sldId id="294" r:id="rId30"/>
    <p:sldId id="311" r:id="rId31"/>
    <p:sldId id="296" r:id="rId32"/>
    <p:sldId id="297" r:id="rId33"/>
    <p:sldId id="298" r:id="rId34"/>
    <p:sldId id="266" r:id="rId3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8" userDrawn="1">
          <p15:clr>
            <a:srgbClr val="A4A3A4"/>
          </p15:clr>
        </p15:guide>
        <p15:guide id="2" pos="4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388A"/>
    <a:srgbClr val="F5911B"/>
    <a:srgbClr val="9A2583"/>
    <a:srgbClr val="0AA14A"/>
    <a:srgbClr val="1CBECC"/>
    <a:srgbClr val="8CAB49"/>
    <a:srgbClr val="F14F25"/>
    <a:srgbClr val="FABF7A"/>
    <a:srgbClr val="FFFFFF"/>
    <a:srgbClr val="9B25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62D967-94CF-4345-B112-EA7D971218C2}" v="143" dt="2023-04-18T06:24:04.119"/>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4660"/>
  </p:normalViewPr>
  <p:slideViewPr>
    <p:cSldViewPr snapToGrid="0">
      <p:cViewPr varScale="1">
        <p:scale>
          <a:sx n="91" d="100"/>
          <a:sy n="91" d="100"/>
        </p:scale>
        <p:origin x="523" y="67"/>
      </p:cViewPr>
      <p:guideLst>
        <p:guide orient="horz" pos="2568"/>
        <p:guide pos="46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theme" Target="theme/theme1.xml"/><Relationship Id="rId21" Type="http://schemas.openxmlformats.org/officeDocument/2006/relationships/slide" Target="slides/slide10.xml"/><Relationship Id="rId34" Type="http://schemas.openxmlformats.org/officeDocument/2006/relationships/slide" Target="slides/slide23.xml"/><Relationship Id="rId42" Type="http://schemas.microsoft.com/office/2015/10/relationships/revisionInfo" Target="revisionInfo.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Carina Mohrholz" userId="319e8f5a-43d4-4b3d-9ca7-1cc64d2dfc53" providerId="ADAL" clId="{1F62D967-94CF-4345-B112-EA7D971218C2}"/>
    <pc:docChg chg="undo custSel modSld">
      <pc:chgData name="Anna-Carina Mohrholz" userId="319e8f5a-43d4-4b3d-9ca7-1cc64d2dfc53" providerId="ADAL" clId="{1F62D967-94CF-4345-B112-EA7D971218C2}" dt="2023-04-18T06:24:08.177" v="649" actId="20577"/>
      <pc:docMkLst>
        <pc:docMk/>
      </pc:docMkLst>
      <pc:sldChg chg="modSp mod">
        <pc:chgData name="Anna-Carina Mohrholz" userId="319e8f5a-43d4-4b3d-9ca7-1cc64d2dfc53" providerId="ADAL" clId="{1F62D967-94CF-4345-B112-EA7D971218C2}" dt="2023-04-18T06:24:08.177" v="649" actId="20577"/>
        <pc:sldMkLst>
          <pc:docMk/>
          <pc:sldMk cId="1485754139" sldId="266"/>
        </pc:sldMkLst>
        <pc:spChg chg="mod">
          <ac:chgData name="Anna-Carina Mohrholz" userId="319e8f5a-43d4-4b3d-9ca7-1cc64d2dfc53" providerId="ADAL" clId="{1F62D967-94CF-4345-B112-EA7D971218C2}" dt="2023-04-18T06:24:08.177" v="649" actId="20577"/>
          <ac:spMkLst>
            <pc:docMk/>
            <pc:sldMk cId="1485754139" sldId="266"/>
            <ac:spMk id="6" creationId="{850774CE-D267-4DB4-B2D5-E2F3C9539815}"/>
          </ac:spMkLst>
        </pc:spChg>
      </pc:sldChg>
      <pc:sldChg chg="modSp mod">
        <pc:chgData name="Anna-Carina Mohrholz" userId="319e8f5a-43d4-4b3d-9ca7-1cc64d2dfc53" providerId="ADAL" clId="{1F62D967-94CF-4345-B112-EA7D971218C2}" dt="2023-04-18T05:49:01.467" v="99" actId="14100"/>
        <pc:sldMkLst>
          <pc:docMk/>
          <pc:sldMk cId="3134451797" sldId="276"/>
        </pc:sldMkLst>
        <pc:spChg chg="mod">
          <ac:chgData name="Anna-Carina Mohrholz" userId="319e8f5a-43d4-4b3d-9ca7-1cc64d2dfc53" providerId="ADAL" clId="{1F62D967-94CF-4345-B112-EA7D971218C2}" dt="2023-04-18T05:48:05.169" v="85" actId="1035"/>
          <ac:spMkLst>
            <pc:docMk/>
            <pc:sldMk cId="3134451797" sldId="276"/>
            <ac:spMk id="16" creationId="{ED86E724-3288-434C-B43F-43F373EAB77F}"/>
          </ac:spMkLst>
        </pc:spChg>
        <pc:spChg chg="mod">
          <ac:chgData name="Anna-Carina Mohrholz" userId="319e8f5a-43d4-4b3d-9ca7-1cc64d2dfc53" providerId="ADAL" clId="{1F62D967-94CF-4345-B112-EA7D971218C2}" dt="2023-04-18T05:48:49.073" v="93" actId="1038"/>
          <ac:spMkLst>
            <pc:docMk/>
            <pc:sldMk cId="3134451797" sldId="276"/>
            <ac:spMk id="23" creationId="{8403023C-61C3-4BC3-A136-65ACC0BE34D4}"/>
          </ac:spMkLst>
        </pc:spChg>
        <pc:spChg chg="mod">
          <ac:chgData name="Anna-Carina Mohrholz" userId="319e8f5a-43d4-4b3d-9ca7-1cc64d2dfc53" providerId="ADAL" clId="{1F62D967-94CF-4345-B112-EA7D971218C2}" dt="2023-04-18T05:49:01.467" v="99" actId="14100"/>
          <ac:spMkLst>
            <pc:docMk/>
            <pc:sldMk cId="3134451797" sldId="276"/>
            <ac:spMk id="25" creationId="{15A892E0-6DDF-44C6-86FF-D7CF39FE1E1A}"/>
          </ac:spMkLst>
        </pc:spChg>
        <pc:spChg chg="mod">
          <ac:chgData name="Anna-Carina Mohrholz" userId="319e8f5a-43d4-4b3d-9ca7-1cc64d2dfc53" providerId="ADAL" clId="{1F62D967-94CF-4345-B112-EA7D971218C2}" dt="2023-04-18T05:48:55.201" v="98" actId="1038"/>
          <ac:spMkLst>
            <pc:docMk/>
            <pc:sldMk cId="3134451797" sldId="276"/>
            <ac:spMk id="26" creationId="{539A8143-756E-4179-9F3D-E6D63F48F350}"/>
          </ac:spMkLst>
        </pc:spChg>
        <pc:spChg chg="mod">
          <ac:chgData name="Anna-Carina Mohrholz" userId="319e8f5a-43d4-4b3d-9ca7-1cc64d2dfc53" providerId="ADAL" clId="{1F62D967-94CF-4345-B112-EA7D971218C2}" dt="2023-04-18T05:46:34.789" v="22" actId="20577"/>
          <ac:spMkLst>
            <pc:docMk/>
            <pc:sldMk cId="3134451797" sldId="276"/>
            <ac:spMk id="65" creationId="{5F65FC6E-73C1-4548-AC0F-AE722E34C959}"/>
          </ac:spMkLst>
        </pc:spChg>
      </pc:sldChg>
      <pc:sldChg chg="modSp mod">
        <pc:chgData name="Anna-Carina Mohrholz" userId="319e8f5a-43d4-4b3d-9ca7-1cc64d2dfc53" providerId="ADAL" clId="{1F62D967-94CF-4345-B112-EA7D971218C2}" dt="2023-04-18T05:51:12.476" v="117" actId="6549"/>
        <pc:sldMkLst>
          <pc:docMk/>
          <pc:sldMk cId="1653442789" sldId="277"/>
        </pc:sldMkLst>
        <pc:spChg chg="mod">
          <ac:chgData name="Anna-Carina Mohrholz" userId="319e8f5a-43d4-4b3d-9ca7-1cc64d2dfc53" providerId="ADAL" clId="{1F62D967-94CF-4345-B112-EA7D971218C2}" dt="2023-04-18T05:50:04.975" v="115" actId="20577"/>
          <ac:spMkLst>
            <pc:docMk/>
            <pc:sldMk cId="1653442789" sldId="277"/>
            <ac:spMk id="9" creationId="{E67834CF-0CDD-477F-8490-ED932D0F7E02}"/>
          </ac:spMkLst>
        </pc:spChg>
        <pc:spChg chg="mod">
          <ac:chgData name="Anna-Carina Mohrholz" userId="319e8f5a-43d4-4b3d-9ca7-1cc64d2dfc53" providerId="ADAL" clId="{1F62D967-94CF-4345-B112-EA7D971218C2}" dt="2023-04-18T05:50:10.417" v="116" actId="20577"/>
          <ac:spMkLst>
            <pc:docMk/>
            <pc:sldMk cId="1653442789" sldId="277"/>
            <ac:spMk id="10" creationId="{F481D093-E164-42FC-A6F3-BF34D5C28839}"/>
          </ac:spMkLst>
        </pc:spChg>
        <pc:spChg chg="mod">
          <ac:chgData name="Anna-Carina Mohrholz" userId="319e8f5a-43d4-4b3d-9ca7-1cc64d2dfc53" providerId="ADAL" clId="{1F62D967-94CF-4345-B112-EA7D971218C2}" dt="2023-04-18T05:51:12.476" v="117" actId="6549"/>
          <ac:spMkLst>
            <pc:docMk/>
            <pc:sldMk cId="1653442789" sldId="277"/>
            <ac:spMk id="23" creationId="{8403023C-61C3-4BC3-A136-65ACC0BE34D4}"/>
          </ac:spMkLst>
        </pc:spChg>
        <pc:spChg chg="mod">
          <ac:chgData name="Anna-Carina Mohrholz" userId="319e8f5a-43d4-4b3d-9ca7-1cc64d2dfc53" providerId="ADAL" clId="{1F62D967-94CF-4345-B112-EA7D971218C2}" dt="2023-04-18T05:49:55.922" v="112" actId="6549"/>
          <ac:spMkLst>
            <pc:docMk/>
            <pc:sldMk cId="1653442789" sldId="277"/>
            <ac:spMk id="65" creationId="{5F65FC6E-73C1-4548-AC0F-AE722E34C959}"/>
          </ac:spMkLst>
        </pc:spChg>
      </pc:sldChg>
      <pc:sldChg chg="modSp mod">
        <pc:chgData name="Anna-Carina Mohrholz" userId="319e8f5a-43d4-4b3d-9ca7-1cc64d2dfc53" providerId="ADAL" clId="{1F62D967-94CF-4345-B112-EA7D971218C2}" dt="2023-04-18T05:53:31.012" v="124" actId="20577"/>
        <pc:sldMkLst>
          <pc:docMk/>
          <pc:sldMk cId="919464586" sldId="279"/>
        </pc:sldMkLst>
        <pc:spChg chg="mod">
          <ac:chgData name="Anna-Carina Mohrholz" userId="319e8f5a-43d4-4b3d-9ca7-1cc64d2dfc53" providerId="ADAL" clId="{1F62D967-94CF-4345-B112-EA7D971218C2}" dt="2023-04-18T05:52:01.211" v="119" actId="14100"/>
          <ac:spMkLst>
            <pc:docMk/>
            <pc:sldMk cId="919464586" sldId="279"/>
            <ac:spMk id="9" creationId="{E67834CF-0CDD-477F-8490-ED932D0F7E02}"/>
          </ac:spMkLst>
        </pc:spChg>
        <pc:spChg chg="mod">
          <ac:chgData name="Anna-Carina Mohrholz" userId="319e8f5a-43d4-4b3d-9ca7-1cc64d2dfc53" providerId="ADAL" clId="{1F62D967-94CF-4345-B112-EA7D971218C2}" dt="2023-04-18T05:53:31.012" v="124" actId="20577"/>
          <ac:spMkLst>
            <pc:docMk/>
            <pc:sldMk cId="919464586" sldId="279"/>
            <ac:spMk id="26" creationId="{2F17DC47-0BEE-4ED4-BA6B-A229EF47F4E7}"/>
          </ac:spMkLst>
        </pc:spChg>
      </pc:sldChg>
      <pc:sldChg chg="modSp mod">
        <pc:chgData name="Anna-Carina Mohrholz" userId="319e8f5a-43d4-4b3d-9ca7-1cc64d2dfc53" providerId="ADAL" clId="{1F62D967-94CF-4345-B112-EA7D971218C2}" dt="2023-04-18T05:46:19.073" v="20" actId="6549"/>
        <pc:sldMkLst>
          <pc:docMk/>
          <pc:sldMk cId="1305569690" sldId="285"/>
        </pc:sldMkLst>
        <pc:spChg chg="mod">
          <ac:chgData name="Anna-Carina Mohrholz" userId="319e8f5a-43d4-4b3d-9ca7-1cc64d2dfc53" providerId="ADAL" clId="{1F62D967-94CF-4345-B112-EA7D971218C2}" dt="2023-04-18T05:46:10.839" v="18" actId="14100"/>
          <ac:spMkLst>
            <pc:docMk/>
            <pc:sldMk cId="1305569690" sldId="285"/>
            <ac:spMk id="6" creationId="{9036069E-6A05-412D-B244-110D986A7474}"/>
          </ac:spMkLst>
        </pc:spChg>
        <pc:spChg chg="mod">
          <ac:chgData name="Anna-Carina Mohrholz" userId="319e8f5a-43d4-4b3d-9ca7-1cc64d2dfc53" providerId="ADAL" clId="{1F62D967-94CF-4345-B112-EA7D971218C2}" dt="2023-04-18T05:46:19.073" v="20" actId="6549"/>
          <ac:spMkLst>
            <pc:docMk/>
            <pc:sldMk cId="1305569690" sldId="285"/>
            <ac:spMk id="10" creationId="{9A24D630-7E73-4956-A8D9-FA80E66B0F12}"/>
          </ac:spMkLst>
        </pc:spChg>
      </pc:sldChg>
      <pc:sldChg chg="modSp mod">
        <pc:chgData name="Anna-Carina Mohrholz" userId="319e8f5a-43d4-4b3d-9ca7-1cc64d2dfc53" providerId="ADAL" clId="{1F62D967-94CF-4345-B112-EA7D971218C2}" dt="2023-04-18T06:17:22.816" v="477" actId="14100"/>
        <pc:sldMkLst>
          <pc:docMk/>
          <pc:sldMk cId="2402893922" sldId="291"/>
        </pc:sldMkLst>
        <pc:spChg chg="mod">
          <ac:chgData name="Anna-Carina Mohrholz" userId="319e8f5a-43d4-4b3d-9ca7-1cc64d2dfc53" providerId="ADAL" clId="{1F62D967-94CF-4345-B112-EA7D971218C2}" dt="2023-04-18T06:17:12.600" v="475" actId="14100"/>
          <ac:spMkLst>
            <pc:docMk/>
            <pc:sldMk cId="2402893922" sldId="291"/>
            <ac:spMk id="18" creationId="{CEC95C44-CF70-46D7-A306-29B9C9581E28}"/>
          </ac:spMkLst>
        </pc:spChg>
        <pc:spChg chg="mod">
          <ac:chgData name="Anna-Carina Mohrholz" userId="319e8f5a-43d4-4b3d-9ca7-1cc64d2dfc53" providerId="ADAL" clId="{1F62D967-94CF-4345-B112-EA7D971218C2}" dt="2023-04-18T06:16:23.041" v="466" actId="20577"/>
          <ac:spMkLst>
            <pc:docMk/>
            <pc:sldMk cId="2402893922" sldId="291"/>
            <ac:spMk id="20" creationId="{7A122277-F1EE-44AF-B366-58D8A03483E3}"/>
          </ac:spMkLst>
        </pc:spChg>
        <pc:spChg chg="mod">
          <ac:chgData name="Anna-Carina Mohrholz" userId="319e8f5a-43d4-4b3d-9ca7-1cc64d2dfc53" providerId="ADAL" clId="{1F62D967-94CF-4345-B112-EA7D971218C2}" dt="2023-04-18T06:17:04.640" v="473"/>
          <ac:spMkLst>
            <pc:docMk/>
            <pc:sldMk cId="2402893922" sldId="291"/>
            <ac:spMk id="34" creationId="{9719E5EB-F7ED-46CF-A432-A192A390397F}"/>
          </ac:spMkLst>
        </pc:spChg>
        <pc:spChg chg="mod">
          <ac:chgData name="Anna-Carina Mohrholz" userId="319e8f5a-43d4-4b3d-9ca7-1cc64d2dfc53" providerId="ADAL" clId="{1F62D967-94CF-4345-B112-EA7D971218C2}" dt="2023-04-18T06:17:04.640" v="473"/>
          <ac:spMkLst>
            <pc:docMk/>
            <pc:sldMk cId="2402893922" sldId="291"/>
            <ac:spMk id="36" creationId="{9EC60D4C-80A1-46AD-8739-A4832763C09C}"/>
          </ac:spMkLst>
        </pc:spChg>
        <pc:spChg chg="mod">
          <ac:chgData name="Anna-Carina Mohrholz" userId="319e8f5a-43d4-4b3d-9ca7-1cc64d2dfc53" providerId="ADAL" clId="{1F62D967-94CF-4345-B112-EA7D971218C2}" dt="2023-04-18T06:17:04.640" v="473"/>
          <ac:spMkLst>
            <pc:docMk/>
            <pc:sldMk cId="2402893922" sldId="291"/>
            <ac:spMk id="37" creationId="{C16E2E28-3930-4062-833B-FCB266F16906}"/>
          </ac:spMkLst>
        </pc:spChg>
        <pc:spChg chg="mod">
          <ac:chgData name="Anna-Carina Mohrholz" userId="319e8f5a-43d4-4b3d-9ca7-1cc64d2dfc53" providerId="ADAL" clId="{1F62D967-94CF-4345-B112-EA7D971218C2}" dt="2023-04-18T06:17:04.640" v="473"/>
          <ac:spMkLst>
            <pc:docMk/>
            <pc:sldMk cId="2402893922" sldId="291"/>
            <ac:spMk id="52" creationId="{00000000-0000-0000-0000-000000000000}"/>
          </ac:spMkLst>
        </pc:spChg>
        <pc:spChg chg="mod">
          <ac:chgData name="Anna-Carina Mohrholz" userId="319e8f5a-43d4-4b3d-9ca7-1cc64d2dfc53" providerId="ADAL" clId="{1F62D967-94CF-4345-B112-EA7D971218C2}" dt="2023-04-18T06:17:17.661" v="476" actId="14100"/>
          <ac:spMkLst>
            <pc:docMk/>
            <pc:sldMk cId="2402893922" sldId="291"/>
            <ac:spMk id="54" creationId="{CEC95C44-CF70-46D7-A306-29B9C9581E28}"/>
          </ac:spMkLst>
        </pc:spChg>
        <pc:spChg chg="mod">
          <ac:chgData name="Anna-Carina Mohrholz" userId="319e8f5a-43d4-4b3d-9ca7-1cc64d2dfc53" providerId="ADAL" clId="{1F62D967-94CF-4345-B112-EA7D971218C2}" dt="2023-04-18T06:17:22.816" v="477" actId="14100"/>
          <ac:spMkLst>
            <pc:docMk/>
            <pc:sldMk cId="2402893922" sldId="291"/>
            <ac:spMk id="56" creationId="{CEC95C44-CF70-46D7-A306-29B9C9581E28}"/>
          </ac:spMkLst>
        </pc:spChg>
        <pc:grpChg chg="mod">
          <ac:chgData name="Anna-Carina Mohrholz" userId="319e8f5a-43d4-4b3d-9ca7-1cc64d2dfc53" providerId="ADAL" clId="{1F62D967-94CF-4345-B112-EA7D971218C2}" dt="2023-04-18T06:17:04.640" v="473"/>
          <ac:grpSpMkLst>
            <pc:docMk/>
            <pc:sldMk cId="2402893922" sldId="291"/>
            <ac:grpSpMk id="60" creationId="{00000000-0000-0000-0000-000000000000}"/>
          </ac:grpSpMkLst>
        </pc:grpChg>
        <pc:cxnChg chg="mod">
          <ac:chgData name="Anna-Carina Mohrholz" userId="319e8f5a-43d4-4b3d-9ca7-1cc64d2dfc53" providerId="ADAL" clId="{1F62D967-94CF-4345-B112-EA7D971218C2}" dt="2023-04-18T06:17:04.640" v="473"/>
          <ac:cxnSpMkLst>
            <pc:docMk/>
            <pc:sldMk cId="2402893922" sldId="291"/>
            <ac:cxnSpMk id="39" creationId="{D9D88F3A-D7EB-4EA4-8314-5C716079DD5E}"/>
          </ac:cxnSpMkLst>
        </pc:cxnChg>
        <pc:cxnChg chg="mod">
          <ac:chgData name="Anna-Carina Mohrholz" userId="319e8f5a-43d4-4b3d-9ca7-1cc64d2dfc53" providerId="ADAL" clId="{1F62D967-94CF-4345-B112-EA7D971218C2}" dt="2023-04-18T06:17:04.640" v="473"/>
          <ac:cxnSpMkLst>
            <pc:docMk/>
            <pc:sldMk cId="2402893922" sldId="291"/>
            <ac:cxnSpMk id="41" creationId="{43F31C3A-DA7D-4666-A178-14272DF67340}"/>
          </ac:cxnSpMkLst>
        </pc:cxnChg>
        <pc:cxnChg chg="mod">
          <ac:chgData name="Anna-Carina Mohrholz" userId="319e8f5a-43d4-4b3d-9ca7-1cc64d2dfc53" providerId="ADAL" clId="{1F62D967-94CF-4345-B112-EA7D971218C2}" dt="2023-04-18T06:17:04.640" v="473"/>
          <ac:cxnSpMkLst>
            <pc:docMk/>
            <pc:sldMk cId="2402893922" sldId="291"/>
            <ac:cxnSpMk id="43" creationId="{7F877226-4C8A-41E8-B9B9-3F51A714D04E}"/>
          </ac:cxnSpMkLst>
        </pc:cxnChg>
      </pc:sldChg>
      <pc:sldChg chg="modSp mod">
        <pc:chgData name="Anna-Carina Mohrholz" userId="319e8f5a-43d4-4b3d-9ca7-1cc64d2dfc53" providerId="ADAL" clId="{1F62D967-94CF-4345-B112-EA7D971218C2}" dt="2023-04-18T06:18:36.058" v="501" actId="1036"/>
        <pc:sldMkLst>
          <pc:docMk/>
          <pc:sldMk cId="1515553712" sldId="294"/>
        </pc:sldMkLst>
        <pc:spChg chg="mod">
          <ac:chgData name="Anna-Carina Mohrholz" userId="319e8f5a-43d4-4b3d-9ca7-1cc64d2dfc53" providerId="ADAL" clId="{1F62D967-94CF-4345-B112-EA7D971218C2}" dt="2023-04-18T06:17:44.594" v="481" actId="20577"/>
          <ac:spMkLst>
            <pc:docMk/>
            <pc:sldMk cId="1515553712" sldId="294"/>
            <ac:spMk id="7" creationId="{5F65FC6E-73C1-4548-AC0F-AE722E34C959}"/>
          </ac:spMkLst>
        </pc:spChg>
        <pc:spChg chg="mod">
          <ac:chgData name="Anna-Carina Mohrholz" userId="319e8f5a-43d4-4b3d-9ca7-1cc64d2dfc53" providerId="ADAL" clId="{1F62D967-94CF-4345-B112-EA7D971218C2}" dt="2023-04-18T06:18:28.687" v="487" actId="14100"/>
          <ac:spMkLst>
            <pc:docMk/>
            <pc:sldMk cId="1515553712" sldId="294"/>
            <ac:spMk id="28" creationId="{32EF55ED-4BD2-24A1-E411-69846AB4C116}"/>
          </ac:spMkLst>
        </pc:spChg>
        <pc:grpChg chg="mod">
          <ac:chgData name="Anna-Carina Mohrholz" userId="319e8f5a-43d4-4b3d-9ca7-1cc64d2dfc53" providerId="ADAL" clId="{1F62D967-94CF-4345-B112-EA7D971218C2}" dt="2023-04-18T06:18:36.058" v="501" actId="1036"/>
          <ac:grpSpMkLst>
            <pc:docMk/>
            <pc:sldMk cId="1515553712" sldId="294"/>
            <ac:grpSpMk id="18" creationId="{11ABB9C6-19E5-4A53-89E2-F6343AD87D55}"/>
          </ac:grpSpMkLst>
        </pc:grpChg>
        <pc:cxnChg chg="mod">
          <ac:chgData name="Anna-Carina Mohrholz" userId="319e8f5a-43d4-4b3d-9ca7-1cc64d2dfc53" providerId="ADAL" clId="{1F62D967-94CF-4345-B112-EA7D971218C2}" dt="2023-04-18T06:18:32.903" v="494" actId="1036"/>
          <ac:cxnSpMkLst>
            <pc:docMk/>
            <pc:sldMk cId="1515553712" sldId="294"/>
            <ac:cxnSpMk id="29" creationId="{C41012CB-2C05-EEC3-B790-4FE47F21E624}"/>
          </ac:cxnSpMkLst>
        </pc:cxnChg>
      </pc:sldChg>
      <pc:sldChg chg="addSp delSp modSp mod">
        <pc:chgData name="Anna-Carina Mohrholz" userId="319e8f5a-43d4-4b3d-9ca7-1cc64d2dfc53" providerId="ADAL" clId="{1F62D967-94CF-4345-B112-EA7D971218C2}" dt="2023-04-18T06:20:41.920" v="556" actId="207"/>
        <pc:sldMkLst>
          <pc:docMk/>
          <pc:sldMk cId="1515553712" sldId="296"/>
        </pc:sldMkLst>
        <pc:spChg chg="add mod">
          <ac:chgData name="Anna-Carina Mohrholz" userId="319e8f5a-43d4-4b3d-9ca7-1cc64d2dfc53" providerId="ADAL" clId="{1F62D967-94CF-4345-B112-EA7D971218C2}" dt="2023-04-18T06:20:41.920" v="556" actId="207"/>
          <ac:spMkLst>
            <pc:docMk/>
            <pc:sldMk cId="1515553712" sldId="296"/>
            <ac:spMk id="2" creationId="{DE358BFF-97B2-566F-1908-F7328755FCF4}"/>
          </ac:spMkLst>
        </pc:spChg>
        <pc:spChg chg="mod">
          <ac:chgData name="Anna-Carina Mohrholz" userId="319e8f5a-43d4-4b3d-9ca7-1cc64d2dfc53" providerId="ADAL" clId="{1F62D967-94CF-4345-B112-EA7D971218C2}" dt="2023-04-18T06:20:04.458" v="551" actId="6549"/>
          <ac:spMkLst>
            <pc:docMk/>
            <pc:sldMk cId="1515553712" sldId="296"/>
            <ac:spMk id="7" creationId="{5F65FC6E-73C1-4548-AC0F-AE722E34C959}"/>
          </ac:spMkLst>
        </pc:spChg>
        <pc:spChg chg="del">
          <ac:chgData name="Anna-Carina Mohrholz" userId="319e8f5a-43d4-4b3d-9ca7-1cc64d2dfc53" providerId="ADAL" clId="{1F62D967-94CF-4345-B112-EA7D971218C2}" dt="2023-04-18T06:20:24.025" v="552" actId="478"/>
          <ac:spMkLst>
            <pc:docMk/>
            <pc:sldMk cId="1515553712" sldId="296"/>
            <ac:spMk id="26" creationId="{2F17DC47-0BEE-4ED4-BA6B-A229EF47F4E7}"/>
          </ac:spMkLst>
        </pc:spChg>
      </pc:sldChg>
      <pc:sldChg chg="addSp delSp modSp mod">
        <pc:chgData name="Anna-Carina Mohrholz" userId="319e8f5a-43d4-4b3d-9ca7-1cc64d2dfc53" providerId="ADAL" clId="{1F62D967-94CF-4345-B112-EA7D971218C2}" dt="2023-04-18T06:21:25.880" v="564" actId="20577"/>
        <pc:sldMkLst>
          <pc:docMk/>
          <pc:sldMk cId="1515553712" sldId="297"/>
        </pc:sldMkLst>
        <pc:spChg chg="add mod">
          <ac:chgData name="Anna-Carina Mohrholz" userId="319e8f5a-43d4-4b3d-9ca7-1cc64d2dfc53" providerId="ADAL" clId="{1F62D967-94CF-4345-B112-EA7D971218C2}" dt="2023-04-18T06:21:09.444" v="560" actId="207"/>
          <ac:spMkLst>
            <pc:docMk/>
            <pc:sldMk cId="1515553712" sldId="297"/>
            <ac:spMk id="2" creationId="{FD3BF3B1-0AEB-20F6-AC14-BE58E912245D}"/>
          </ac:spMkLst>
        </pc:spChg>
        <pc:spChg chg="mod">
          <ac:chgData name="Anna-Carina Mohrholz" userId="319e8f5a-43d4-4b3d-9ca7-1cc64d2dfc53" providerId="ADAL" clId="{1F62D967-94CF-4345-B112-EA7D971218C2}" dt="2023-04-18T06:21:25.880" v="564" actId="20577"/>
          <ac:spMkLst>
            <pc:docMk/>
            <pc:sldMk cId="1515553712" sldId="297"/>
            <ac:spMk id="7" creationId="{5F65FC6E-73C1-4548-AC0F-AE722E34C959}"/>
          </ac:spMkLst>
        </pc:spChg>
        <pc:spChg chg="del">
          <ac:chgData name="Anna-Carina Mohrholz" userId="319e8f5a-43d4-4b3d-9ca7-1cc64d2dfc53" providerId="ADAL" clId="{1F62D967-94CF-4345-B112-EA7D971218C2}" dt="2023-04-18T06:20:58.168" v="557" actId="478"/>
          <ac:spMkLst>
            <pc:docMk/>
            <pc:sldMk cId="1515553712" sldId="297"/>
            <ac:spMk id="26" creationId="{2F17DC47-0BEE-4ED4-BA6B-A229EF47F4E7}"/>
          </ac:spMkLst>
        </pc:spChg>
      </pc:sldChg>
      <pc:sldChg chg="modSp mod">
        <pc:chgData name="Anna-Carina Mohrholz" userId="319e8f5a-43d4-4b3d-9ca7-1cc64d2dfc53" providerId="ADAL" clId="{1F62D967-94CF-4345-B112-EA7D971218C2}" dt="2023-04-18T06:23:51.587" v="643" actId="14100"/>
        <pc:sldMkLst>
          <pc:docMk/>
          <pc:sldMk cId="3134451797" sldId="298"/>
        </pc:sldMkLst>
        <pc:spChg chg="mod">
          <ac:chgData name="Anna-Carina Mohrholz" userId="319e8f5a-43d4-4b3d-9ca7-1cc64d2dfc53" providerId="ADAL" clId="{1F62D967-94CF-4345-B112-EA7D971218C2}" dt="2023-04-18T06:23:05.762" v="631" actId="1035"/>
          <ac:spMkLst>
            <pc:docMk/>
            <pc:sldMk cId="3134451797" sldId="298"/>
            <ac:spMk id="46" creationId="{8762AFDF-72F8-36E1-D373-835B79A36A79}"/>
          </ac:spMkLst>
        </pc:spChg>
        <pc:spChg chg="mod">
          <ac:chgData name="Anna-Carina Mohrholz" userId="319e8f5a-43d4-4b3d-9ca7-1cc64d2dfc53" providerId="ADAL" clId="{1F62D967-94CF-4345-B112-EA7D971218C2}" dt="2023-04-18T06:23:42.178" v="638" actId="1038"/>
          <ac:spMkLst>
            <pc:docMk/>
            <pc:sldMk cId="3134451797" sldId="298"/>
            <ac:spMk id="47" creationId="{CB125D88-EB86-DAFA-3A5F-FACDFA47978B}"/>
          </ac:spMkLst>
        </pc:spChg>
        <pc:spChg chg="mod">
          <ac:chgData name="Anna-Carina Mohrholz" userId="319e8f5a-43d4-4b3d-9ca7-1cc64d2dfc53" providerId="ADAL" clId="{1F62D967-94CF-4345-B112-EA7D971218C2}" dt="2023-04-18T06:23:51.587" v="643" actId="14100"/>
          <ac:spMkLst>
            <pc:docMk/>
            <pc:sldMk cId="3134451797" sldId="298"/>
            <ac:spMk id="48" creationId="{465B2ACA-E6D8-4A01-C773-DFD38BD4C3EF}"/>
          </ac:spMkLst>
        </pc:spChg>
        <pc:spChg chg="mod">
          <ac:chgData name="Anna-Carina Mohrholz" userId="319e8f5a-43d4-4b3d-9ca7-1cc64d2dfc53" providerId="ADAL" clId="{1F62D967-94CF-4345-B112-EA7D971218C2}" dt="2023-04-18T06:23:47.664" v="642" actId="1038"/>
          <ac:spMkLst>
            <pc:docMk/>
            <pc:sldMk cId="3134451797" sldId="298"/>
            <ac:spMk id="49" creationId="{5F3BA21D-C3E1-5157-7D55-FBE933DE8099}"/>
          </ac:spMkLst>
        </pc:spChg>
        <pc:spChg chg="mod">
          <ac:chgData name="Anna-Carina Mohrholz" userId="319e8f5a-43d4-4b3d-9ca7-1cc64d2dfc53" providerId="ADAL" clId="{1F62D967-94CF-4345-B112-EA7D971218C2}" dt="2023-04-18T06:21:47.778" v="571" actId="20577"/>
          <ac:spMkLst>
            <pc:docMk/>
            <pc:sldMk cId="3134451797" sldId="298"/>
            <ac:spMk id="65" creationId="{5F65FC6E-73C1-4548-AC0F-AE722E34C959}"/>
          </ac:spMkLst>
        </pc:spChg>
      </pc:sldChg>
      <pc:sldChg chg="addSp delSp modSp mod">
        <pc:chgData name="Anna-Carina Mohrholz" userId="319e8f5a-43d4-4b3d-9ca7-1cc64d2dfc53" providerId="ADAL" clId="{1F62D967-94CF-4345-B112-EA7D971218C2}" dt="2023-04-18T05:56:33.032" v="153" actId="1035"/>
        <pc:sldMkLst>
          <pc:docMk/>
          <pc:sldMk cId="2313806174" sldId="299"/>
        </pc:sldMkLst>
        <pc:spChg chg="add mod">
          <ac:chgData name="Anna-Carina Mohrholz" userId="319e8f5a-43d4-4b3d-9ca7-1cc64d2dfc53" providerId="ADAL" clId="{1F62D967-94CF-4345-B112-EA7D971218C2}" dt="2023-04-18T05:53:43.173" v="126"/>
          <ac:spMkLst>
            <pc:docMk/>
            <pc:sldMk cId="2313806174" sldId="299"/>
            <ac:spMk id="2" creationId="{D0F92F1C-5E43-5097-DB7B-DA369767650B}"/>
          </ac:spMkLst>
        </pc:spChg>
        <pc:spChg chg="del">
          <ac:chgData name="Anna-Carina Mohrholz" userId="319e8f5a-43d4-4b3d-9ca7-1cc64d2dfc53" providerId="ADAL" clId="{1F62D967-94CF-4345-B112-EA7D971218C2}" dt="2023-04-18T05:53:42.305" v="125" actId="478"/>
          <ac:spMkLst>
            <pc:docMk/>
            <pc:sldMk cId="2313806174" sldId="299"/>
            <ac:spMk id="9" creationId="{E67834CF-0CDD-477F-8490-ED932D0F7E02}"/>
          </ac:spMkLst>
        </pc:spChg>
        <pc:spChg chg="mod">
          <ac:chgData name="Anna-Carina Mohrholz" userId="319e8f5a-43d4-4b3d-9ca7-1cc64d2dfc53" providerId="ADAL" clId="{1F62D967-94CF-4345-B112-EA7D971218C2}" dt="2023-04-18T05:56:33.032" v="153" actId="1035"/>
          <ac:spMkLst>
            <pc:docMk/>
            <pc:sldMk cId="2313806174" sldId="299"/>
            <ac:spMk id="26" creationId="{2F17DC47-0BEE-4ED4-BA6B-A229EF47F4E7}"/>
          </ac:spMkLst>
        </pc:spChg>
      </pc:sldChg>
      <pc:sldChg chg="addSp delSp modSp mod">
        <pc:chgData name="Anna-Carina Mohrholz" userId="319e8f5a-43d4-4b3d-9ca7-1cc64d2dfc53" providerId="ADAL" clId="{1F62D967-94CF-4345-B112-EA7D971218C2}" dt="2023-04-18T05:59:02.056" v="182" actId="6549"/>
        <pc:sldMkLst>
          <pc:docMk/>
          <pc:sldMk cId="1475987537" sldId="300"/>
        </pc:sldMkLst>
        <pc:spChg chg="add mod">
          <ac:chgData name="Anna-Carina Mohrholz" userId="319e8f5a-43d4-4b3d-9ca7-1cc64d2dfc53" providerId="ADAL" clId="{1F62D967-94CF-4345-B112-EA7D971218C2}" dt="2023-04-18T05:53:47.553" v="128"/>
          <ac:spMkLst>
            <pc:docMk/>
            <pc:sldMk cId="1475987537" sldId="300"/>
            <ac:spMk id="2" creationId="{F4FB9C87-00D2-478B-25B9-323EB61A0735}"/>
          </ac:spMkLst>
        </pc:spChg>
        <pc:spChg chg="del">
          <ac:chgData name="Anna-Carina Mohrholz" userId="319e8f5a-43d4-4b3d-9ca7-1cc64d2dfc53" providerId="ADAL" clId="{1F62D967-94CF-4345-B112-EA7D971218C2}" dt="2023-04-18T05:53:46.963" v="127" actId="478"/>
          <ac:spMkLst>
            <pc:docMk/>
            <pc:sldMk cId="1475987537" sldId="300"/>
            <ac:spMk id="9" creationId="{E67834CF-0CDD-477F-8490-ED932D0F7E02}"/>
          </ac:spMkLst>
        </pc:spChg>
        <pc:spChg chg="mod">
          <ac:chgData name="Anna-Carina Mohrholz" userId="319e8f5a-43d4-4b3d-9ca7-1cc64d2dfc53" providerId="ADAL" clId="{1F62D967-94CF-4345-B112-EA7D971218C2}" dt="2023-04-18T05:59:02.056" v="182" actId="6549"/>
          <ac:spMkLst>
            <pc:docMk/>
            <pc:sldMk cId="1475987537" sldId="300"/>
            <ac:spMk id="26" creationId="{2F17DC47-0BEE-4ED4-BA6B-A229EF47F4E7}"/>
          </ac:spMkLst>
        </pc:spChg>
      </pc:sldChg>
      <pc:sldChg chg="addSp delSp modSp mod">
        <pc:chgData name="Anna-Carina Mohrholz" userId="319e8f5a-43d4-4b3d-9ca7-1cc64d2dfc53" providerId="ADAL" clId="{1F62D967-94CF-4345-B112-EA7D971218C2}" dt="2023-04-18T06:03:15.457" v="275" actId="20577"/>
        <pc:sldMkLst>
          <pc:docMk/>
          <pc:sldMk cId="2252542650" sldId="301"/>
        </pc:sldMkLst>
        <pc:spChg chg="add mod">
          <ac:chgData name="Anna-Carina Mohrholz" userId="319e8f5a-43d4-4b3d-9ca7-1cc64d2dfc53" providerId="ADAL" clId="{1F62D967-94CF-4345-B112-EA7D971218C2}" dt="2023-04-18T05:53:52.569" v="130"/>
          <ac:spMkLst>
            <pc:docMk/>
            <pc:sldMk cId="2252542650" sldId="301"/>
            <ac:spMk id="2" creationId="{FECCA57A-52E4-F4D0-4B0F-B4B382435C24}"/>
          </ac:spMkLst>
        </pc:spChg>
        <pc:spChg chg="del">
          <ac:chgData name="Anna-Carina Mohrholz" userId="319e8f5a-43d4-4b3d-9ca7-1cc64d2dfc53" providerId="ADAL" clId="{1F62D967-94CF-4345-B112-EA7D971218C2}" dt="2023-04-18T05:53:51.696" v="129" actId="478"/>
          <ac:spMkLst>
            <pc:docMk/>
            <pc:sldMk cId="2252542650" sldId="301"/>
            <ac:spMk id="9" creationId="{E67834CF-0CDD-477F-8490-ED932D0F7E02}"/>
          </ac:spMkLst>
        </pc:spChg>
        <pc:spChg chg="mod">
          <ac:chgData name="Anna-Carina Mohrholz" userId="319e8f5a-43d4-4b3d-9ca7-1cc64d2dfc53" providerId="ADAL" clId="{1F62D967-94CF-4345-B112-EA7D971218C2}" dt="2023-04-18T05:59:12.200" v="184" actId="20577"/>
          <ac:spMkLst>
            <pc:docMk/>
            <pc:sldMk cId="2252542650" sldId="301"/>
            <ac:spMk id="16" creationId="{A9B4BD22-AF40-4574-BB02-C00B471C806C}"/>
          </ac:spMkLst>
        </pc:spChg>
        <pc:spChg chg="mod">
          <ac:chgData name="Anna-Carina Mohrholz" userId="319e8f5a-43d4-4b3d-9ca7-1cc64d2dfc53" providerId="ADAL" clId="{1F62D967-94CF-4345-B112-EA7D971218C2}" dt="2023-04-18T05:59:25.512" v="187" actId="1035"/>
          <ac:spMkLst>
            <pc:docMk/>
            <pc:sldMk cId="2252542650" sldId="301"/>
            <ac:spMk id="26" creationId="{2F17DC47-0BEE-4ED4-BA6B-A229EF47F4E7}"/>
          </ac:spMkLst>
        </pc:spChg>
        <pc:spChg chg="topLvl">
          <ac:chgData name="Anna-Carina Mohrholz" userId="319e8f5a-43d4-4b3d-9ca7-1cc64d2dfc53" providerId="ADAL" clId="{1F62D967-94CF-4345-B112-EA7D971218C2}" dt="2023-04-18T06:00:44.664" v="216" actId="478"/>
          <ac:spMkLst>
            <pc:docMk/>
            <pc:sldMk cId="2252542650" sldId="301"/>
            <ac:spMk id="29" creationId="{40759EA0-9C49-11BD-6365-D4CC47889F7E}"/>
          </ac:spMkLst>
        </pc:spChg>
        <pc:spChg chg="del topLvl">
          <ac:chgData name="Anna-Carina Mohrholz" userId="319e8f5a-43d4-4b3d-9ca7-1cc64d2dfc53" providerId="ADAL" clId="{1F62D967-94CF-4345-B112-EA7D971218C2}" dt="2023-04-18T06:00:44.664" v="216" actId="478"/>
          <ac:spMkLst>
            <pc:docMk/>
            <pc:sldMk cId="2252542650" sldId="301"/>
            <ac:spMk id="30" creationId="{F3311CCC-AB9E-196F-0AFB-FB047BA88D62}"/>
          </ac:spMkLst>
        </pc:spChg>
        <pc:spChg chg="mod">
          <ac:chgData name="Anna-Carina Mohrholz" userId="319e8f5a-43d4-4b3d-9ca7-1cc64d2dfc53" providerId="ADAL" clId="{1F62D967-94CF-4345-B112-EA7D971218C2}" dt="2023-04-18T06:00:36.625" v="215" actId="1036"/>
          <ac:spMkLst>
            <pc:docMk/>
            <pc:sldMk cId="2252542650" sldId="301"/>
            <ac:spMk id="31" creationId="{901CA524-8335-8B6F-5561-E640A850BD16}"/>
          </ac:spMkLst>
        </pc:spChg>
        <pc:spChg chg="mod">
          <ac:chgData name="Anna-Carina Mohrholz" userId="319e8f5a-43d4-4b3d-9ca7-1cc64d2dfc53" providerId="ADAL" clId="{1F62D967-94CF-4345-B112-EA7D971218C2}" dt="2023-04-18T06:00:31.600" v="210" actId="1035"/>
          <ac:spMkLst>
            <pc:docMk/>
            <pc:sldMk cId="2252542650" sldId="301"/>
            <ac:spMk id="32" creationId="{BBCA4B5E-84B4-7180-2044-7AFEB388D4DA}"/>
          </ac:spMkLst>
        </pc:spChg>
        <pc:spChg chg="mod">
          <ac:chgData name="Anna-Carina Mohrholz" userId="319e8f5a-43d4-4b3d-9ca7-1cc64d2dfc53" providerId="ADAL" clId="{1F62D967-94CF-4345-B112-EA7D971218C2}" dt="2023-04-18T06:00:26.954" v="206" actId="1035"/>
          <ac:spMkLst>
            <pc:docMk/>
            <pc:sldMk cId="2252542650" sldId="301"/>
            <ac:spMk id="33" creationId="{43E9A629-87EF-9995-FE7A-1AB0C0D4775A}"/>
          </ac:spMkLst>
        </pc:spChg>
        <pc:spChg chg="mod">
          <ac:chgData name="Anna-Carina Mohrholz" userId="319e8f5a-43d4-4b3d-9ca7-1cc64d2dfc53" providerId="ADAL" clId="{1F62D967-94CF-4345-B112-EA7D971218C2}" dt="2023-04-18T06:01:16.001" v="239" actId="1035"/>
          <ac:spMkLst>
            <pc:docMk/>
            <pc:sldMk cId="2252542650" sldId="301"/>
            <ac:spMk id="34" creationId="{F14C4047-CAFC-B397-B286-B95AF774D75B}"/>
          </ac:spMkLst>
        </pc:spChg>
        <pc:spChg chg="mod">
          <ac:chgData name="Anna-Carina Mohrholz" userId="319e8f5a-43d4-4b3d-9ca7-1cc64d2dfc53" providerId="ADAL" clId="{1F62D967-94CF-4345-B112-EA7D971218C2}" dt="2023-04-18T06:01:28.331" v="241" actId="20577"/>
          <ac:spMkLst>
            <pc:docMk/>
            <pc:sldMk cId="2252542650" sldId="301"/>
            <ac:spMk id="35" creationId="{D9140015-CF5E-2321-4920-6AC0960383D8}"/>
          </ac:spMkLst>
        </pc:spChg>
        <pc:spChg chg="mod">
          <ac:chgData name="Anna-Carina Mohrholz" userId="319e8f5a-43d4-4b3d-9ca7-1cc64d2dfc53" providerId="ADAL" clId="{1F62D967-94CF-4345-B112-EA7D971218C2}" dt="2023-04-18T06:02:59.216" v="271" actId="20577"/>
          <ac:spMkLst>
            <pc:docMk/>
            <pc:sldMk cId="2252542650" sldId="301"/>
            <ac:spMk id="36" creationId="{D663CE92-90DF-516B-89C8-112D90A602D4}"/>
          </ac:spMkLst>
        </pc:spChg>
        <pc:spChg chg="mod">
          <ac:chgData name="Anna-Carina Mohrholz" userId="319e8f5a-43d4-4b3d-9ca7-1cc64d2dfc53" providerId="ADAL" clId="{1F62D967-94CF-4345-B112-EA7D971218C2}" dt="2023-04-18T06:03:15.457" v="275" actId="20577"/>
          <ac:spMkLst>
            <pc:docMk/>
            <pc:sldMk cId="2252542650" sldId="301"/>
            <ac:spMk id="37" creationId="{EEAD266B-D7A2-8F1D-7768-DA726E4D11E2}"/>
          </ac:spMkLst>
        </pc:spChg>
        <pc:grpChg chg="del">
          <ac:chgData name="Anna-Carina Mohrholz" userId="319e8f5a-43d4-4b3d-9ca7-1cc64d2dfc53" providerId="ADAL" clId="{1F62D967-94CF-4345-B112-EA7D971218C2}" dt="2023-04-18T06:00:44.664" v="216" actId="478"/>
          <ac:grpSpMkLst>
            <pc:docMk/>
            <pc:sldMk cId="2252542650" sldId="301"/>
            <ac:grpSpMk id="28" creationId="{731DA4FC-0B59-BCA7-DF5E-76791B0688B4}"/>
          </ac:grpSpMkLst>
        </pc:grpChg>
      </pc:sldChg>
      <pc:sldChg chg="addSp delSp modSp mod">
        <pc:chgData name="Anna-Carina Mohrholz" userId="319e8f5a-43d4-4b3d-9ca7-1cc64d2dfc53" providerId="ADAL" clId="{1F62D967-94CF-4345-B112-EA7D971218C2}" dt="2023-04-18T06:04:29.288" v="296" actId="1035"/>
        <pc:sldMkLst>
          <pc:docMk/>
          <pc:sldMk cId="1665558083" sldId="302"/>
        </pc:sldMkLst>
        <pc:spChg chg="add mod">
          <ac:chgData name="Anna-Carina Mohrholz" userId="319e8f5a-43d4-4b3d-9ca7-1cc64d2dfc53" providerId="ADAL" clId="{1F62D967-94CF-4345-B112-EA7D971218C2}" dt="2023-04-18T05:53:56.809" v="132"/>
          <ac:spMkLst>
            <pc:docMk/>
            <pc:sldMk cId="1665558083" sldId="302"/>
            <ac:spMk id="2" creationId="{5C1B2E80-1B63-1118-03CE-21F7DB860D37}"/>
          </ac:spMkLst>
        </pc:spChg>
        <pc:spChg chg="del">
          <ac:chgData name="Anna-Carina Mohrholz" userId="319e8f5a-43d4-4b3d-9ca7-1cc64d2dfc53" providerId="ADAL" clId="{1F62D967-94CF-4345-B112-EA7D971218C2}" dt="2023-04-18T05:53:56.257" v="131" actId="478"/>
          <ac:spMkLst>
            <pc:docMk/>
            <pc:sldMk cId="1665558083" sldId="302"/>
            <ac:spMk id="9" creationId="{E67834CF-0CDD-477F-8490-ED932D0F7E02}"/>
          </ac:spMkLst>
        </pc:spChg>
        <pc:spChg chg="mod">
          <ac:chgData name="Anna-Carina Mohrholz" userId="319e8f5a-43d4-4b3d-9ca7-1cc64d2dfc53" providerId="ADAL" clId="{1F62D967-94CF-4345-B112-EA7D971218C2}" dt="2023-04-18T06:03:30.618" v="277" actId="20577"/>
          <ac:spMkLst>
            <pc:docMk/>
            <pc:sldMk cId="1665558083" sldId="302"/>
            <ac:spMk id="16" creationId="{A9B4BD22-AF40-4574-BB02-C00B471C806C}"/>
          </ac:spMkLst>
        </pc:spChg>
        <pc:spChg chg="mod">
          <ac:chgData name="Anna-Carina Mohrholz" userId="319e8f5a-43d4-4b3d-9ca7-1cc64d2dfc53" providerId="ADAL" clId="{1F62D967-94CF-4345-B112-EA7D971218C2}" dt="2023-04-18T06:04:29.288" v="296" actId="1035"/>
          <ac:spMkLst>
            <pc:docMk/>
            <pc:sldMk cId="1665558083" sldId="302"/>
            <ac:spMk id="26" creationId="{2F17DC47-0BEE-4ED4-BA6B-A229EF47F4E7}"/>
          </ac:spMkLst>
        </pc:spChg>
      </pc:sldChg>
      <pc:sldChg chg="addSp delSp modSp mod">
        <pc:chgData name="Anna-Carina Mohrholz" userId="319e8f5a-43d4-4b3d-9ca7-1cc64d2dfc53" providerId="ADAL" clId="{1F62D967-94CF-4345-B112-EA7D971218C2}" dt="2023-04-18T06:06:10.976" v="358" actId="1036"/>
        <pc:sldMkLst>
          <pc:docMk/>
          <pc:sldMk cId="456603635" sldId="303"/>
        </pc:sldMkLst>
        <pc:spChg chg="add mod">
          <ac:chgData name="Anna-Carina Mohrholz" userId="319e8f5a-43d4-4b3d-9ca7-1cc64d2dfc53" providerId="ADAL" clId="{1F62D967-94CF-4345-B112-EA7D971218C2}" dt="2023-04-18T05:54:01.424" v="134"/>
          <ac:spMkLst>
            <pc:docMk/>
            <pc:sldMk cId="456603635" sldId="303"/>
            <ac:spMk id="2" creationId="{B0214E0C-614A-1305-55AF-57B9C283B622}"/>
          </ac:spMkLst>
        </pc:spChg>
        <pc:spChg chg="del">
          <ac:chgData name="Anna-Carina Mohrholz" userId="319e8f5a-43d4-4b3d-9ca7-1cc64d2dfc53" providerId="ADAL" clId="{1F62D967-94CF-4345-B112-EA7D971218C2}" dt="2023-04-18T05:54:00.896" v="133" actId="478"/>
          <ac:spMkLst>
            <pc:docMk/>
            <pc:sldMk cId="456603635" sldId="303"/>
            <ac:spMk id="9" creationId="{E67834CF-0CDD-477F-8490-ED932D0F7E02}"/>
          </ac:spMkLst>
        </pc:spChg>
        <pc:spChg chg="mod">
          <ac:chgData name="Anna-Carina Mohrholz" userId="319e8f5a-43d4-4b3d-9ca7-1cc64d2dfc53" providerId="ADAL" clId="{1F62D967-94CF-4345-B112-EA7D971218C2}" dt="2023-04-18T06:04:38.913" v="298" actId="20577"/>
          <ac:spMkLst>
            <pc:docMk/>
            <pc:sldMk cId="456603635" sldId="303"/>
            <ac:spMk id="16" creationId="{A9B4BD22-AF40-4574-BB02-C00B471C806C}"/>
          </ac:spMkLst>
        </pc:spChg>
        <pc:spChg chg="mod">
          <ac:chgData name="Anna-Carina Mohrholz" userId="319e8f5a-43d4-4b3d-9ca7-1cc64d2dfc53" providerId="ADAL" clId="{1F62D967-94CF-4345-B112-EA7D971218C2}" dt="2023-04-18T06:06:10.976" v="358" actId="1036"/>
          <ac:spMkLst>
            <pc:docMk/>
            <pc:sldMk cId="456603635" sldId="303"/>
            <ac:spMk id="26" creationId="{2F17DC47-0BEE-4ED4-BA6B-A229EF47F4E7}"/>
          </ac:spMkLst>
        </pc:spChg>
      </pc:sldChg>
      <pc:sldChg chg="modSp mod">
        <pc:chgData name="Anna-Carina Mohrholz" userId="319e8f5a-43d4-4b3d-9ca7-1cc64d2dfc53" providerId="ADAL" clId="{1F62D967-94CF-4345-B112-EA7D971218C2}" dt="2023-04-18T06:08:00.130" v="378" actId="6549"/>
        <pc:sldMkLst>
          <pc:docMk/>
          <pc:sldMk cId="3285685751" sldId="304"/>
        </pc:sldMkLst>
        <pc:spChg chg="mod">
          <ac:chgData name="Anna-Carina Mohrholz" userId="319e8f5a-43d4-4b3d-9ca7-1cc64d2dfc53" providerId="ADAL" clId="{1F62D967-94CF-4345-B112-EA7D971218C2}" dt="2023-04-18T06:06:25.200" v="359" actId="20577"/>
          <ac:spMkLst>
            <pc:docMk/>
            <pc:sldMk cId="3285685751" sldId="304"/>
            <ac:spMk id="9" creationId="{E67834CF-0CDD-477F-8490-ED932D0F7E02}"/>
          </ac:spMkLst>
        </pc:spChg>
        <pc:spChg chg="mod">
          <ac:chgData name="Anna-Carina Mohrholz" userId="319e8f5a-43d4-4b3d-9ca7-1cc64d2dfc53" providerId="ADAL" clId="{1F62D967-94CF-4345-B112-EA7D971218C2}" dt="2023-04-18T06:07:23.098" v="373" actId="20577"/>
          <ac:spMkLst>
            <pc:docMk/>
            <pc:sldMk cId="3285685751" sldId="304"/>
            <ac:spMk id="16" creationId="{A9B4BD22-AF40-4574-BB02-C00B471C806C}"/>
          </ac:spMkLst>
        </pc:spChg>
        <pc:spChg chg="mod">
          <ac:chgData name="Anna-Carina Mohrholz" userId="319e8f5a-43d4-4b3d-9ca7-1cc64d2dfc53" providerId="ADAL" clId="{1F62D967-94CF-4345-B112-EA7D971218C2}" dt="2023-04-18T06:08:00.130" v="378" actId="6549"/>
          <ac:spMkLst>
            <pc:docMk/>
            <pc:sldMk cId="3285685751" sldId="304"/>
            <ac:spMk id="26" creationId="{2F17DC47-0BEE-4ED4-BA6B-A229EF47F4E7}"/>
          </ac:spMkLst>
        </pc:spChg>
      </pc:sldChg>
      <pc:sldChg chg="addSp delSp modSp mod">
        <pc:chgData name="Anna-Carina Mohrholz" userId="319e8f5a-43d4-4b3d-9ca7-1cc64d2dfc53" providerId="ADAL" clId="{1F62D967-94CF-4345-B112-EA7D971218C2}" dt="2023-04-18T06:09:36.585" v="403" actId="20577"/>
        <pc:sldMkLst>
          <pc:docMk/>
          <pc:sldMk cId="1596788097" sldId="305"/>
        </pc:sldMkLst>
        <pc:spChg chg="add mod">
          <ac:chgData name="Anna-Carina Mohrholz" userId="319e8f5a-43d4-4b3d-9ca7-1cc64d2dfc53" providerId="ADAL" clId="{1F62D967-94CF-4345-B112-EA7D971218C2}" dt="2023-04-18T06:06:33.367" v="361"/>
          <ac:spMkLst>
            <pc:docMk/>
            <pc:sldMk cId="1596788097" sldId="305"/>
            <ac:spMk id="2" creationId="{22D1BE89-88D0-7504-D960-291151056679}"/>
          </ac:spMkLst>
        </pc:spChg>
        <pc:spChg chg="del">
          <ac:chgData name="Anna-Carina Mohrholz" userId="319e8f5a-43d4-4b3d-9ca7-1cc64d2dfc53" providerId="ADAL" clId="{1F62D967-94CF-4345-B112-EA7D971218C2}" dt="2023-04-18T06:06:32.615" v="360" actId="478"/>
          <ac:spMkLst>
            <pc:docMk/>
            <pc:sldMk cId="1596788097" sldId="305"/>
            <ac:spMk id="6" creationId="{0FD586FE-C8A7-4618-0961-7ABB5AED5876}"/>
          </ac:spMkLst>
        </pc:spChg>
        <pc:spChg chg="mod">
          <ac:chgData name="Anna-Carina Mohrholz" userId="319e8f5a-43d4-4b3d-9ca7-1cc64d2dfc53" providerId="ADAL" clId="{1F62D967-94CF-4345-B112-EA7D971218C2}" dt="2023-04-18T06:08:13.897" v="380" actId="20577"/>
          <ac:spMkLst>
            <pc:docMk/>
            <pc:sldMk cId="1596788097" sldId="305"/>
            <ac:spMk id="8" creationId="{D4F2C0B0-F684-3ACF-E9FC-25B066FAB1D4}"/>
          </ac:spMkLst>
        </pc:spChg>
        <pc:spChg chg="mod">
          <ac:chgData name="Anna-Carina Mohrholz" userId="319e8f5a-43d4-4b3d-9ca7-1cc64d2dfc53" providerId="ADAL" clId="{1F62D967-94CF-4345-B112-EA7D971218C2}" dt="2023-04-18T06:09:36.585" v="403" actId="20577"/>
          <ac:spMkLst>
            <pc:docMk/>
            <pc:sldMk cId="1596788097" sldId="305"/>
            <ac:spMk id="26" creationId="{2F17DC47-0BEE-4ED4-BA6B-A229EF47F4E7}"/>
          </ac:spMkLst>
        </pc:spChg>
      </pc:sldChg>
      <pc:sldChg chg="addSp delSp modSp mod">
        <pc:chgData name="Anna-Carina Mohrholz" userId="319e8f5a-43d4-4b3d-9ca7-1cc64d2dfc53" providerId="ADAL" clId="{1F62D967-94CF-4345-B112-EA7D971218C2}" dt="2023-04-18T06:10:49.761" v="432" actId="1036"/>
        <pc:sldMkLst>
          <pc:docMk/>
          <pc:sldMk cId="3922745417" sldId="306"/>
        </pc:sldMkLst>
        <pc:spChg chg="add mod">
          <ac:chgData name="Anna-Carina Mohrholz" userId="319e8f5a-43d4-4b3d-9ca7-1cc64d2dfc53" providerId="ADAL" clId="{1F62D967-94CF-4345-B112-EA7D971218C2}" dt="2023-04-18T06:06:37.551" v="363"/>
          <ac:spMkLst>
            <pc:docMk/>
            <pc:sldMk cId="3922745417" sldId="306"/>
            <ac:spMk id="2" creationId="{7D67ACAA-30ED-533C-729A-A15E6EAB550B}"/>
          </ac:spMkLst>
        </pc:spChg>
        <pc:spChg chg="del">
          <ac:chgData name="Anna-Carina Mohrholz" userId="319e8f5a-43d4-4b3d-9ca7-1cc64d2dfc53" providerId="ADAL" clId="{1F62D967-94CF-4345-B112-EA7D971218C2}" dt="2023-04-18T06:06:36.847" v="362" actId="478"/>
          <ac:spMkLst>
            <pc:docMk/>
            <pc:sldMk cId="3922745417" sldId="306"/>
            <ac:spMk id="6" creationId="{0FD586FE-C8A7-4618-0961-7ABB5AED5876}"/>
          </ac:spMkLst>
        </pc:spChg>
        <pc:spChg chg="mod">
          <ac:chgData name="Anna-Carina Mohrholz" userId="319e8f5a-43d4-4b3d-9ca7-1cc64d2dfc53" providerId="ADAL" clId="{1F62D967-94CF-4345-B112-EA7D971218C2}" dt="2023-04-18T06:09:46.889" v="405" actId="20577"/>
          <ac:spMkLst>
            <pc:docMk/>
            <pc:sldMk cId="3922745417" sldId="306"/>
            <ac:spMk id="8" creationId="{D4F2C0B0-F684-3ACF-E9FC-25B066FAB1D4}"/>
          </ac:spMkLst>
        </pc:spChg>
        <pc:spChg chg="mod">
          <ac:chgData name="Anna-Carina Mohrholz" userId="319e8f5a-43d4-4b3d-9ca7-1cc64d2dfc53" providerId="ADAL" clId="{1F62D967-94CF-4345-B112-EA7D971218C2}" dt="2023-04-18T06:10:49.761" v="432" actId="1036"/>
          <ac:spMkLst>
            <pc:docMk/>
            <pc:sldMk cId="3922745417" sldId="306"/>
            <ac:spMk id="26" creationId="{2F17DC47-0BEE-4ED4-BA6B-A229EF47F4E7}"/>
          </ac:spMkLst>
        </pc:spChg>
      </pc:sldChg>
      <pc:sldChg chg="addSp delSp modSp mod">
        <pc:chgData name="Anna-Carina Mohrholz" userId="319e8f5a-43d4-4b3d-9ca7-1cc64d2dfc53" providerId="ADAL" clId="{1F62D967-94CF-4345-B112-EA7D971218C2}" dt="2023-04-18T06:12:10.625" v="443" actId="1035"/>
        <pc:sldMkLst>
          <pc:docMk/>
          <pc:sldMk cId="379260501" sldId="307"/>
        </pc:sldMkLst>
        <pc:spChg chg="add mod">
          <ac:chgData name="Anna-Carina Mohrholz" userId="319e8f5a-43d4-4b3d-9ca7-1cc64d2dfc53" providerId="ADAL" clId="{1F62D967-94CF-4345-B112-EA7D971218C2}" dt="2023-04-18T06:06:47.217" v="365"/>
          <ac:spMkLst>
            <pc:docMk/>
            <pc:sldMk cId="379260501" sldId="307"/>
            <ac:spMk id="2" creationId="{541F2754-D948-7B2A-2487-6869526427B1}"/>
          </ac:spMkLst>
        </pc:spChg>
        <pc:spChg chg="del">
          <ac:chgData name="Anna-Carina Mohrholz" userId="319e8f5a-43d4-4b3d-9ca7-1cc64d2dfc53" providerId="ADAL" clId="{1F62D967-94CF-4345-B112-EA7D971218C2}" dt="2023-04-18T06:06:46.552" v="364" actId="478"/>
          <ac:spMkLst>
            <pc:docMk/>
            <pc:sldMk cId="379260501" sldId="307"/>
            <ac:spMk id="6" creationId="{0FD586FE-C8A7-4618-0961-7ABB5AED5876}"/>
          </ac:spMkLst>
        </pc:spChg>
        <pc:spChg chg="mod">
          <ac:chgData name="Anna-Carina Mohrholz" userId="319e8f5a-43d4-4b3d-9ca7-1cc64d2dfc53" providerId="ADAL" clId="{1F62D967-94CF-4345-B112-EA7D971218C2}" dt="2023-04-18T06:12:10.625" v="443" actId="1035"/>
          <ac:spMkLst>
            <pc:docMk/>
            <pc:sldMk cId="379260501" sldId="307"/>
            <ac:spMk id="26" creationId="{2F17DC47-0BEE-4ED4-BA6B-A229EF47F4E7}"/>
          </ac:spMkLst>
        </pc:spChg>
      </pc:sldChg>
      <pc:sldChg chg="addSp delSp modSp mod">
        <pc:chgData name="Anna-Carina Mohrholz" userId="319e8f5a-43d4-4b3d-9ca7-1cc64d2dfc53" providerId="ADAL" clId="{1F62D967-94CF-4345-B112-EA7D971218C2}" dt="2023-04-18T06:14:53.594" v="456" actId="20577"/>
        <pc:sldMkLst>
          <pc:docMk/>
          <pc:sldMk cId="3352630946" sldId="308"/>
        </pc:sldMkLst>
        <pc:spChg chg="add mod">
          <ac:chgData name="Anna-Carina Mohrholz" userId="319e8f5a-43d4-4b3d-9ca7-1cc64d2dfc53" providerId="ADAL" clId="{1F62D967-94CF-4345-B112-EA7D971218C2}" dt="2023-04-18T06:06:53.976" v="367"/>
          <ac:spMkLst>
            <pc:docMk/>
            <pc:sldMk cId="3352630946" sldId="308"/>
            <ac:spMk id="2" creationId="{8E177DF1-1AE2-2111-A1AD-116349336CAB}"/>
          </ac:spMkLst>
        </pc:spChg>
        <pc:spChg chg="del">
          <ac:chgData name="Anna-Carina Mohrholz" userId="319e8f5a-43d4-4b3d-9ca7-1cc64d2dfc53" providerId="ADAL" clId="{1F62D967-94CF-4345-B112-EA7D971218C2}" dt="2023-04-18T06:06:53.313" v="366" actId="478"/>
          <ac:spMkLst>
            <pc:docMk/>
            <pc:sldMk cId="3352630946" sldId="308"/>
            <ac:spMk id="6" creationId="{0FD586FE-C8A7-4618-0961-7ABB5AED5876}"/>
          </ac:spMkLst>
        </pc:spChg>
        <pc:spChg chg="mod">
          <ac:chgData name="Anna-Carina Mohrholz" userId="319e8f5a-43d4-4b3d-9ca7-1cc64d2dfc53" providerId="ADAL" clId="{1F62D967-94CF-4345-B112-EA7D971218C2}" dt="2023-04-18T06:12:47.379" v="446" actId="20577"/>
          <ac:spMkLst>
            <pc:docMk/>
            <pc:sldMk cId="3352630946" sldId="308"/>
            <ac:spMk id="8" creationId="{D4F2C0B0-F684-3ACF-E9FC-25B066FAB1D4}"/>
          </ac:spMkLst>
        </pc:spChg>
        <pc:spChg chg="mod">
          <ac:chgData name="Anna-Carina Mohrholz" userId="319e8f5a-43d4-4b3d-9ca7-1cc64d2dfc53" providerId="ADAL" clId="{1F62D967-94CF-4345-B112-EA7D971218C2}" dt="2023-04-18T06:14:53.594" v="456" actId="20577"/>
          <ac:spMkLst>
            <pc:docMk/>
            <pc:sldMk cId="3352630946" sldId="308"/>
            <ac:spMk id="26" creationId="{2F17DC47-0BEE-4ED4-BA6B-A229EF47F4E7}"/>
          </ac:spMkLst>
        </pc:spChg>
      </pc:sldChg>
      <pc:sldChg chg="addSp delSp modSp mod">
        <pc:chgData name="Anna-Carina Mohrholz" userId="319e8f5a-43d4-4b3d-9ca7-1cc64d2dfc53" providerId="ADAL" clId="{1F62D967-94CF-4345-B112-EA7D971218C2}" dt="2023-04-18T06:15:44.825" v="462" actId="20577"/>
        <pc:sldMkLst>
          <pc:docMk/>
          <pc:sldMk cId="2580725077" sldId="309"/>
        </pc:sldMkLst>
        <pc:spChg chg="add mod">
          <ac:chgData name="Anna-Carina Mohrholz" userId="319e8f5a-43d4-4b3d-9ca7-1cc64d2dfc53" providerId="ADAL" clId="{1F62D967-94CF-4345-B112-EA7D971218C2}" dt="2023-04-18T06:06:59.170" v="369"/>
          <ac:spMkLst>
            <pc:docMk/>
            <pc:sldMk cId="2580725077" sldId="309"/>
            <ac:spMk id="2" creationId="{A4867327-86E2-253A-5D0C-ACEAB0E3C0BB}"/>
          </ac:spMkLst>
        </pc:spChg>
        <pc:spChg chg="del">
          <ac:chgData name="Anna-Carina Mohrholz" userId="319e8f5a-43d4-4b3d-9ca7-1cc64d2dfc53" providerId="ADAL" clId="{1F62D967-94CF-4345-B112-EA7D971218C2}" dt="2023-04-18T06:06:58.746" v="368" actId="478"/>
          <ac:spMkLst>
            <pc:docMk/>
            <pc:sldMk cId="2580725077" sldId="309"/>
            <ac:spMk id="6" creationId="{0FD586FE-C8A7-4618-0961-7ABB5AED5876}"/>
          </ac:spMkLst>
        </pc:spChg>
        <pc:spChg chg="mod">
          <ac:chgData name="Anna-Carina Mohrholz" userId="319e8f5a-43d4-4b3d-9ca7-1cc64d2dfc53" providerId="ADAL" clId="{1F62D967-94CF-4345-B112-EA7D971218C2}" dt="2023-04-18T06:15:11.865" v="460" actId="20577"/>
          <ac:spMkLst>
            <pc:docMk/>
            <pc:sldMk cId="2580725077" sldId="309"/>
            <ac:spMk id="8" creationId="{D4F2C0B0-F684-3ACF-E9FC-25B066FAB1D4}"/>
          </ac:spMkLst>
        </pc:spChg>
        <pc:graphicFrameChg chg="mod">
          <ac:chgData name="Anna-Carina Mohrholz" userId="319e8f5a-43d4-4b3d-9ca7-1cc64d2dfc53" providerId="ADAL" clId="{1F62D967-94CF-4345-B112-EA7D971218C2}" dt="2023-04-18T06:15:44.825" v="462" actId="20577"/>
          <ac:graphicFrameMkLst>
            <pc:docMk/>
            <pc:sldMk cId="2580725077" sldId="309"/>
            <ac:graphicFrameMk id="5" creationId="{21A2B790-0DD5-6799-925F-75CA39388A81}"/>
          </ac:graphicFrameMkLst>
        </pc:graphicFrameChg>
      </pc:sldChg>
      <pc:sldChg chg="addSp delSp modSp mod">
        <pc:chgData name="Anna-Carina Mohrholz" userId="319e8f5a-43d4-4b3d-9ca7-1cc64d2dfc53" providerId="ADAL" clId="{1F62D967-94CF-4345-B112-EA7D971218C2}" dt="2023-04-18T06:15:58.091" v="465" actId="20577"/>
        <pc:sldMkLst>
          <pc:docMk/>
          <pc:sldMk cId="2426023472" sldId="310"/>
        </pc:sldMkLst>
        <pc:spChg chg="add mod">
          <ac:chgData name="Anna-Carina Mohrholz" userId="319e8f5a-43d4-4b3d-9ca7-1cc64d2dfc53" providerId="ADAL" clId="{1F62D967-94CF-4345-B112-EA7D971218C2}" dt="2023-04-18T06:07:06.287" v="371"/>
          <ac:spMkLst>
            <pc:docMk/>
            <pc:sldMk cId="2426023472" sldId="310"/>
            <ac:spMk id="2" creationId="{869DD12E-288C-6F7E-0A76-6B423CF6083F}"/>
          </ac:spMkLst>
        </pc:spChg>
        <pc:spChg chg="del">
          <ac:chgData name="Anna-Carina Mohrholz" userId="319e8f5a-43d4-4b3d-9ca7-1cc64d2dfc53" providerId="ADAL" clId="{1F62D967-94CF-4345-B112-EA7D971218C2}" dt="2023-04-18T06:07:04.449" v="370" actId="478"/>
          <ac:spMkLst>
            <pc:docMk/>
            <pc:sldMk cId="2426023472" sldId="310"/>
            <ac:spMk id="6" creationId="{0FD586FE-C8A7-4618-0961-7ABB5AED5876}"/>
          </ac:spMkLst>
        </pc:spChg>
        <pc:spChg chg="mod">
          <ac:chgData name="Anna-Carina Mohrholz" userId="319e8f5a-43d4-4b3d-9ca7-1cc64d2dfc53" providerId="ADAL" clId="{1F62D967-94CF-4345-B112-EA7D971218C2}" dt="2023-04-18T06:15:58.091" v="465" actId="20577"/>
          <ac:spMkLst>
            <pc:docMk/>
            <pc:sldMk cId="2426023472" sldId="310"/>
            <ac:spMk id="8" creationId="{D4F2C0B0-F684-3ACF-E9FC-25B066FAB1D4}"/>
          </ac:spMkLst>
        </pc:spChg>
      </pc:sldChg>
      <pc:sldChg chg="modSp mod">
        <pc:chgData name="Anna-Carina Mohrholz" userId="319e8f5a-43d4-4b3d-9ca7-1cc64d2dfc53" providerId="ADAL" clId="{1F62D967-94CF-4345-B112-EA7D971218C2}" dt="2023-04-18T06:19:21.332" v="508" actId="20577"/>
        <pc:sldMkLst>
          <pc:docMk/>
          <pc:sldMk cId="418863480" sldId="311"/>
        </pc:sldMkLst>
        <pc:spChg chg="mod">
          <ac:chgData name="Anna-Carina Mohrholz" userId="319e8f5a-43d4-4b3d-9ca7-1cc64d2dfc53" providerId="ADAL" clId="{1F62D967-94CF-4345-B112-EA7D971218C2}" dt="2023-04-18T06:18:52.594" v="505" actId="20577"/>
          <ac:spMkLst>
            <pc:docMk/>
            <pc:sldMk cId="418863480" sldId="311"/>
            <ac:spMk id="7" creationId="{5F65FC6E-73C1-4548-AC0F-AE722E34C959}"/>
          </ac:spMkLst>
        </pc:spChg>
        <pc:spChg chg="mod">
          <ac:chgData name="Anna-Carina Mohrholz" userId="319e8f5a-43d4-4b3d-9ca7-1cc64d2dfc53" providerId="ADAL" clId="{1F62D967-94CF-4345-B112-EA7D971218C2}" dt="2023-04-18T06:19:21.332" v="508" actId="20577"/>
          <ac:spMkLst>
            <pc:docMk/>
            <pc:sldMk cId="418863480" sldId="311"/>
            <ac:spMk id="23" creationId="{7E58EB86-5F7D-598D-85F3-C98830452EBA}"/>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2F8E2E-A73D-41C8-812F-BD92335AF55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ES"/>
        </a:p>
      </dgm:t>
    </dgm:pt>
    <dgm:pt modelId="{2C3D4004-0CAA-4ED9-BEC9-E6BCC08CCF3B}">
      <dgm:prSet phldrT="[Texto]"/>
      <dgm:spPr>
        <a:solidFill>
          <a:srgbClr val="8CAB49"/>
        </a:solidFill>
      </dgm:spPr>
      <dgm:t>
        <a:bodyPr/>
        <a:lstStyle/>
        <a:p>
          <a:r>
            <a:rPr lang="en-GB" dirty="0" err="1">
              <a:latin typeface="+mj-lt"/>
            </a:rPr>
            <a:t>Kompatibilität</a:t>
          </a:r>
          <a:endParaRPr lang="es-ES" dirty="0">
            <a:latin typeface="+mj-lt"/>
          </a:endParaRPr>
        </a:p>
      </dgm:t>
    </dgm:pt>
    <dgm:pt modelId="{BB4395A4-39B4-46AF-8CBB-76D36719455B}" type="parTrans" cxnId="{7A35BA70-1BEF-4F12-B3EA-243FCEF08D2E}">
      <dgm:prSet/>
      <dgm:spPr/>
      <dgm:t>
        <a:bodyPr/>
        <a:lstStyle/>
        <a:p>
          <a:endParaRPr lang="es-ES"/>
        </a:p>
      </dgm:t>
    </dgm:pt>
    <dgm:pt modelId="{9BD396E5-7AB9-44DD-9119-F9562CB63F94}" type="sibTrans" cxnId="{7A35BA70-1BEF-4F12-B3EA-243FCEF08D2E}">
      <dgm:prSet/>
      <dgm:spPr/>
      <dgm:t>
        <a:bodyPr/>
        <a:lstStyle/>
        <a:p>
          <a:endParaRPr lang="es-ES"/>
        </a:p>
      </dgm:t>
    </dgm:pt>
    <dgm:pt modelId="{053E94BB-F58C-4B25-B96E-4A2A79BE1E07}">
      <dgm:prSet phldrT="[Texto]"/>
      <dgm:spPr>
        <a:solidFill>
          <a:srgbClr val="1CBECC"/>
        </a:solidFill>
      </dgm:spPr>
      <dgm:t>
        <a:bodyPr/>
        <a:lstStyle/>
        <a:p>
          <a:r>
            <a:rPr lang="en-GB" dirty="0" err="1">
              <a:latin typeface="+mj-lt"/>
            </a:rPr>
            <a:t>Funktionalität</a:t>
          </a:r>
          <a:endParaRPr lang="es-ES" dirty="0">
            <a:latin typeface="+mj-lt"/>
          </a:endParaRPr>
        </a:p>
      </dgm:t>
    </dgm:pt>
    <dgm:pt modelId="{5FB7F6F3-F3A7-4F8A-9CCF-6BCA812B45A6}" type="parTrans" cxnId="{859BD623-522D-4B40-9C41-D964682A5479}">
      <dgm:prSet/>
      <dgm:spPr/>
      <dgm:t>
        <a:bodyPr/>
        <a:lstStyle/>
        <a:p>
          <a:endParaRPr lang="es-ES"/>
        </a:p>
      </dgm:t>
    </dgm:pt>
    <dgm:pt modelId="{45A24A92-A907-431C-9FC0-E98E5269CFE5}" type="sibTrans" cxnId="{859BD623-522D-4B40-9C41-D964682A5479}">
      <dgm:prSet/>
      <dgm:spPr/>
      <dgm:t>
        <a:bodyPr/>
        <a:lstStyle/>
        <a:p>
          <a:endParaRPr lang="es-ES"/>
        </a:p>
      </dgm:t>
    </dgm:pt>
    <dgm:pt modelId="{D643A87D-3F79-4FEA-865E-C3A0945CB942}">
      <dgm:prSet phldrT="[Texto]"/>
      <dgm:spPr>
        <a:solidFill>
          <a:srgbClr val="F5911B"/>
        </a:solidFill>
      </dgm:spPr>
      <dgm:t>
        <a:bodyPr/>
        <a:lstStyle/>
        <a:p>
          <a:r>
            <a:rPr lang="en-GB" dirty="0" err="1">
              <a:latin typeface="+mj-lt"/>
            </a:rPr>
            <a:t>Zuverlässigkeit</a:t>
          </a:r>
          <a:endParaRPr lang="es-ES" dirty="0">
            <a:latin typeface="+mj-lt"/>
          </a:endParaRPr>
        </a:p>
      </dgm:t>
    </dgm:pt>
    <dgm:pt modelId="{7FECD2A4-7CF4-4D53-8AAE-149B4ABDF401}" type="parTrans" cxnId="{5949154A-D664-4888-8CC6-A89BE3DCC5EE}">
      <dgm:prSet/>
      <dgm:spPr/>
      <dgm:t>
        <a:bodyPr/>
        <a:lstStyle/>
        <a:p>
          <a:endParaRPr lang="es-ES"/>
        </a:p>
      </dgm:t>
    </dgm:pt>
    <dgm:pt modelId="{5525AAAE-5C00-4623-BDDB-8103676E1479}" type="sibTrans" cxnId="{5949154A-D664-4888-8CC6-A89BE3DCC5EE}">
      <dgm:prSet/>
      <dgm:spPr/>
      <dgm:t>
        <a:bodyPr/>
        <a:lstStyle/>
        <a:p>
          <a:endParaRPr lang="es-ES"/>
        </a:p>
      </dgm:t>
    </dgm:pt>
    <dgm:pt modelId="{9B09A998-AB4D-4DE7-84A0-42F7A8E4C261}">
      <dgm:prSet phldrT="[Texto]"/>
      <dgm:spPr>
        <a:solidFill>
          <a:srgbClr val="9A2583"/>
        </a:solidFill>
      </dgm:spPr>
      <dgm:t>
        <a:bodyPr/>
        <a:lstStyle/>
        <a:p>
          <a:r>
            <a:rPr lang="en-GB" dirty="0" err="1">
              <a:latin typeface="+mj-lt"/>
            </a:rPr>
            <a:t>Häufige</a:t>
          </a:r>
          <a:r>
            <a:rPr lang="en-GB" dirty="0">
              <a:latin typeface="+mj-lt"/>
            </a:rPr>
            <a:t> Updates</a:t>
          </a:r>
          <a:endParaRPr lang="es-ES" dirty="0">
            <a:latin typeface="+mj-lt"/>
          </a:endParaRPr>
        </a:p>
      </dgm:t>
    </dgm:pt>
    <dgm:pt modelId="{229745E1-A6E3-4AAD-B6CD-378040E4C8EF}" type="parTrans" cxnId="{0F45F735-EEB5-4BBC-B959-BAE86C089F6D}">
      <dgm:prSet/>
      <dgm:spPr/>
      <dgm:t>
        <a:bodyPr/>
        <a:lstStyle/>
        <a:p>
          <a:endParaRPr lang="es-ES"/>
        </a:p>
      </dgm:t>
    </dgm:pt>
    <dgm:pt modelId="{E932B49F-EB96-4121-B0BD-6F38909CE5D3}" type="sibTrans" cxnId="{0F45F735-EEB5-4BBC-B959-BAE86C089F6D}">
      <dgm:prSet/>
      <dgm:spPr/>
      <dgm:t>
        <a:bodyPr/>
        <a:lstStyle/>
        <a:p>
          <a:endParaRPr lang="es-ES"/>
        </a:p>
      </dgm:t>
    </dgm:pt>
    <dgm:pt modelId="{9381635E-92D3-4A50-8939-19434F4B5DBA}">
      <dgm:prSet phldrT="[Texto]"/>
      <dgm:spPr>
        <a:solidFill>
          <a:srgbClr val="09A54B"/>
        </a:solidFill>
      </dgm:spPr>
      <dgm:t>
        <a:bodyPr/>
        <a:lstStyle/>
        <a:p>
          <a:r>
            <a:rPr lang="en-GB" dirty="0" err="1">
              <a:latin typeface="+mj-lt"/>
            </a:rPr>
            <a:t>Vielseitigkeit</a:t>
          </a:r>
          <a:endParaRPr lang="es-ES" dirty="0">
            <a:latin typeface="+mj-lt"/>
          </a:endParaRPr>
        </a:p>
      </dgm:t>
    </dgm:pt>
    <dgm:pt modelId="{88DA4C95-C1AB-40DF-846E-78802EEAF7AF}" type="parTrans" cxnId="{BACCFA79-3A20-4692-BB78-3112F785B773}">
      <dgm:prSet/>
      <dgm:spPr/>
      <dgm:t>
        <a:bodyPr/>
        <a:lstStyle/>
        <a:p>
          <a:endParaRPr lang="es-ES"/>
        </a:p>
      </dgm:t>
    </dgm:pt>
    <dgm:pt modelId="{59CBDAD0-7ECD-4B18-9EAA-5D2F11B2FCA1}" type="sibTrans" cxnId="{BACCFA79-3A20-4692-BB78-3112F785B773}">
      <dgm:prSet/>
      <dgm:spPr/>
      <dgm:t>
        <a:bodyPr/>
        <a:lstStyle/>
        <a:p>
          <a:endParaRPr lang="es-ES"/>
        </a:p>
      </dgm:t>
    </dgm:pt>
    <dgm:pt modelId="{19B29918-BED5-42B6-8036-F39FC41FE4D2}">
      <dgm:prSet phldrT="[Texto]"/>
      <dgm:spPr>
        <a:solidFill>
          <a:srgbClr val="ED388A"/>
        </a:solidFill>
      </dgm:spPr>
      <dgm:t>
        <a:bodyPr/>
        <a:lstStyle/>
        <a:p>
          <a:r>
            <a:rPr lang="en-GB" dirty="0" err="1">
              <a:latin typeface="+mj-lt"/>
            </a:rPr>
            <a:t>Leistungsfähigkeit</a:t>
          </a:r>
          <a:endParaRPr lang="es-ES" dirty="0">
            <a:latin typeface="+mj-lt"/>
          </a:endParaRPr>
        </a:p>
      </dgm:t>
    </dgm:pt>
    <dgm:pt modelId="{93C11A64-458B-4D28-BB69-52AECCEBF9BD}" type="parTrans" cxnId="{DA7C6E7F-D0A1-4598-BF99-C122988B23F7}">
      <dgm:prSet/>
      <dgm:spPr/>
      <dgm:t>
        <a:bodyPr/>
        <a:lstStyle/>
        <a:p>
          <a:endParaRPr lang="es-ES"/>
        </a:p>
      </dgm:t>
    </dgm:pt>
    <dgm:pt modelId="{231887ED-3E83-4302-BB58-8FA28D156B0C}" type="sibTrans" cxnId="{DA7C6E7F-D0A1-4598-BF99-C122988B23F7}">
      <dgm:prSet/>
      <dgm:spPr/>
      <dgm:t>
        <a:bodyPr/>
        <a:lstStyle/>
        <a:p>
          <a:endParaRPr lang="es-ES"/>
        </a:p>
      </dgm:t>
    </dgm:pt>
    <dgm:pt modelId="{2EBA2EAA-A713-48CF-A9C4-22AB2F730351}" type="pres">
      <dgm:prSet presAssocID="{2A2F8E2E-A73D-41C8-812F-BD92335AF559}" presName="diagram" presStyleCnt="0">
        <dgm:presLayoutVars>
          <dgm:dir/>
          <dgm:resizeHandles val="exact"/>
        </dgm:presLayoutVars>
      </dgm:prSet>
      <dgm:spPr/>
    </dgm:pt>
    <dgm:pt modelId="{81012CAC-AD77-4F8B-8289-71C2EC8DEBE9}" type="pres">
      <dgm:prSet presAssocID="{2C3D4004-0CAA-4ED9-BEC9-E6BCC08CCF3B}" presName="node" presStyleLbl="node1" presStyleIdx="0" presStyleCnt="6" custScaleX="31205" custScaleY="21119">
        <dgm:presLayoutVars>
          <dgm:bulletEnabled val="1"/>
        </dgm:presLayoutVars>
      </dgm:prSet>
      <dgm:spPr/>
    </dgm:pt>
    <dgm:pt modelId="{5F605FEB-A9E5-4859-A01E-8FD58D37734B}" type="pres">
      <dgm:prSet presAssocID="{9BD396E5-7AB9-44DD-9119-F9562CB63F94}" presName="sibTrans" presStyleCnt="0"/>
      <dgm:spPr/>
    </dgm:pt>
    <dgm:pt modelId="{BED4C4F3-AB64-472B-86D3-5DBC326FEAD6}" type="pres">
      <dgm:prSet presAssocID="{053E94BB-F58C-4B25-B96E-4A2A79BE1E07}" presName="node" presStyleLbl="node1" presStyleIdx="1" presStyleCnt="6" custScaleX="31205" custScaleY="21119">
        <dgm:presLayoutVars>
          <dgm:bulletEnabled val="1"/>
        </dgm:presLayoutVars>
      </dgm:prSet>
      <dgm:spPr/>
    </dgm:pt>
    <dgm:pt modelId="{82801076-278A-489F-AC3D-F7FF3AF29D61}" type="pres">
      <dgm:prSet presAssocID="{45A24A92-A907-431C-9FC0-E98E5269CFE5}" presName="sibTrans" presStyleCnt="0"/>
      <dgm:spPr/>
    </dgm:pt>
    <dgm:pt modelId="{6E456980-F487-4482-B4A3-2C6E34F8C8DE}" type="pres">
      <dgm:prSet presAssocID="{D643A87D-3F79-4FEA-865E-C3A0945CB942}" presName="node" presStyleLbl="node1" presStyleIdx="2" presStyleCnt="6" custScaleX="31205" custScaleY="21119">
        <dgm:presLayoutVars>
          <dgm:bulletEnabled val="1"/>
        </dgm:presLayoutVars>
      </dgm:prSet>
      <dgm:spPr/>
    </dgm:pt>
    <dgm:pt modelId="{25BE469B-314B-49F6-8E75-097986FF2EF8}" type="pres">
      <dgm:prSet presAssocID="{5525AAAE-5C00-4623-BDDB-8103676E1479}" presName="sibTrans" presStyleCnt="0"/>
      <dgm:spPr/>
    </dgm:pt>
    <dgm:pt modelId="{C59BC550-905C-4C98-BA6A-E42D6A857D78}" type="pres">
      <dgm:prSet presAssocID="{9B09A998-AB4D-4DE7-84A0-42F7A8E4C261}" presName="node" presStyleLbl="node1" presStyleIdx="3" presStyleCnt="6" custScaleX="31205" custScaleY="21119">
        <dgm:presLayoutVars>
          <dgm:bulletEnabled val="1"/>
        </dgm:presLayoutVars>
      </dgm:prSet>
      <dgm:spPr/>
    </dgm:pt>
    <dgm:pt modelId="{30DFF439-4499-4D2E-989C-B9E84A7C1B19}" type="pres">
      <dgm:prSet presAssocID="{E932B49F-EB96-4121-B0BD-6F38909CE5D3}" presName="sibTrans" presStyleCnt="0"/>
      <dgm:spPr/>
    </dgm:pt>
    <dgm:pt modelId="{35FF799E-BC4B-48B5-8BD1-EAD99CC84BDD}" type="pres">
      <dgm:prSet presAssocID="{9381635E-92D3-4A50-8939-19434F4B5DBA}" presName="node" presStyleLbl="node1" presStyleIdx="4" presStyleCnt="6" custScaleX="31205" custScaleY="21119">
        <dgm:presLayoutVars>
          <dgm:bulletEnabled val="1"/>
        </dgm:presLayoutVars>
      </dgm:prSet>
      <dgm:spPr/>
    </dgm:pt>
    <dgm:pt modelId="{F3B14FCE-0781-4B6D-9551-F431E039ACDE}" type="pres">
      <dgm:prSet presAssocID="{59CBDAD0-7ECD-4B18-9EAA-5D2F11B2FCA1}" presName="sibTrans" presStyleCnt="0"/>
      <dgm:spPr/>
    </dgm:pt>
    <dgm:pt modelId="{4DC3230B-3000-4555-80F3-3101396FB0A1}" type="pres">
      <dgm:prSet presAssocID="{19B29918-BED5-42B6-8036-F39FC41FE4D2}" presName="node" presStyleLbl="node1" presStyleIdx="5" presStyleCnt="6" custScaleX="31205" custScaleY="21119">
        <dgm:presLayoutVars>
          <dgm:bulletEnabled val="1"/>
        </dgm:presLayoutVars>
      </dgm:prSet>
      <dgm:spPr/>
    </dgm:pt>
  </dgm:ptLst>
  <dgm:cxnLst>
    <dgm:cxn modelId="{4717001C-40D0-47AC-98B6-67BE1849581C}" type="presOf" srcId="{19B29918-BED5-42B6-8036-F39FC41FE4D2}" destId="{4DC3230B-3000-4555-80F3-3101396FB0A1}" srcOrd="0" destOrd="0" presId="urn:microsoft.com/office/officeart/2005/8/layout/default"/>
    <dgm:cxn modelId="{859BD623-522D-4B40-9C41-D964682A5479}" srcId="{2A2F8E2E-A73D-41C8-812F-BD92335AF559}" destId="{053E94BB-F58C-4B25-B96E-4A2A79BE1E07}" srcOrd="1" destOrd="0" parTransId="{5FB7F6F3-F3A7-4F8A-9CCF-6BCA812B45A6}" sibTransId="{45A24A92-A907-431C-9FC0-E98E5269CFE5}"/>
    <dgm:cxn modelId="{0F45F735-EEB5-4BBC-B959-BAE86C089F6D}" srcId="{2A2F8E2E-A73D-41C8-812F-BD92335AF559}" destId="{9B09A998-AB4D-4DE7-84A0-42F7A8E4C261}" srcOrd="3" destOrd="0" parTransId="{229745E1-A6E3-4AAD-B6CD-378040E4C8EF}" sibTransId="{E932B49F-EB96-4121-B0BD-6F38909CE5D3}"/>
    <dgm:cxn modelId="{5949154A-D664-4888-8CC6-A89BE3DCC5EE}" srcId="{2A2F8E2E-A73D-41C8-812F-BD92335AF559}" destId="{D643A87D-3F79-4FEA-865E-C3A0945CB942}" srcOrd="2" destOrd="0" parTransId="{7FECD2A4-7CF4-4D53-8AAE-149B4ABDF401}" sibTransId="{5525AAAE-5C00-4623-BDDB-8103676E1479}"/>
    <dgm:cxn modelId="{7A35BA70-1BEF-4F12-B3EA-243FCEF08D2E}" srcId="{2A2F8E2E-A73D-41C8-812F-BD92335AF559}" destId="{2C3D4004-0CAA-4ED9-BEC9-E6BCC08CCF3B}" srcOrd="0" destOrd="0" parTransId="{BB4395A4-39B4-46AF-8CBB-76D36719455B}" sibTransId="{9BD396E5-7AB9-44DD-9119-F9562CB63F94}"/>
    <dgm:cxn modelId="{BACCFA79-3A20-4692-BB78-3112F785B773}" srcId="{2A2F8E2E-A73D-41C8-812F-BD92335AF559}" destId="{9381635E-92D3-4A50-8939-19434F4B5DBA}" srcOrd="4" destOrd="0" parTransId="{88DA4C95-C1AB-40DF-846E-78802EEAF7AF}" sibTransId="{59CBDAD0-7ECD-4B18-9EAA-5D2F11B2FCA1}"/>
    <dgm:cxn modelId="{DA7C6E7F-D0A1-4598-BF99-C122988B23F7}" srcId="{2A2F8E2E-A73D-41C8-812F-BD92335AF559}" destId="{19B29918-BED5-42B6-8036-F39FC41FE4D2}" srcOrd="5" destOrd="0" parTransId="{93C11A64-458B-4D28-BB69-52AECCEBF9BD}" sibTransId="{231887ED-3E83-4302-BB58-8FA28D156B0C}"/>
    <dgm:cxn modelId="{F239FB8B-90DB-4598-A01B-C325790257B6}" type="presOf" srcId="{9381635E-92D3-4A50-8939-19434F4B5DBA}" destId="{35FF799E-BC4B-48B5-8BD1-EAD99CC84BDD}" srcOrd="0" destOrd="0" presId="urn:microsoft.com/office/officeart/2005/8/layout/default"/>
    <dgm:cxn modelId="{968BA6CB-9D42-4205-B93B-040D5BF59C61}" type="presOf" srcId="{D643A87D-3F79-4FEA-865E-C3A0945CB942}" destId="{6E456980-F487-4482-B4A3-2C6E34F8C8DE}" srcOrd="0" destOrd="0" presId="urn:microsoft.com/office/officeart/2005/8/layout/default"/>
    <dgm:cxn modelId="{A94474D7-B840-4E31-80C2-E08F53FBD2D0}" type="presOf" srcId="{053E94BB-F58C-4B25-B96E-4A2A79BE1E07}" destId="{BED4C4F3-AB64-472B-86D3-5DBC326FEAD6}" srcOrd="0" destOrd="0" presId="urn:microsoft.com/office/officeart/2005/8/layout/default"/>
    <dgm:cxn modelId="{69BB36E5-4EE3-4774-99AF-B0A6040788E8}" type="presOf" srcId="{2A2F8E2E-A73D-41C8-812F-BD92335AF559}" destId="{2EBA2EAA-A713-48CF-A9C4-22AB2F730351}" srcOrd="0" destOrd="0" presId="urn:microsoft.com/office/officeart/2005/8/layout/default"/>
    <dgm:cxn modelId="{EEF819E8-AF31-4A78-895B-B715F2FD32AF}" type="presOf" srcId="{2C3D4004-0CAA-4ED9-BEC9-E6BCC08CCF3B}" destId="{81012CAC-AD77-4F8B-8289-71C2EC8DEBE9}" srcOrd="0" destOrd="0" presId="urn:microsoft.com/office/officeart/2005/8/layout/default"/>
    <dgm:cxn modelId="{D4B155FE-216D-4D49-B12C-7CB42C16FAB5}" type="presOf" srcId="{9B09A998-AB4D-4DE7-84A0-42F7A8E4C261}" destId="{C59BC550-905C-4C98-BA6A-E42D6A857D78}" srcOrd="0" destOrd="0" presId="urn:microsoft.com/office/officeart/2005/8/layout/default"/>
    <dgm:cxn modelId="{0608BAAA-556B-4564-AEDF-2A6F4F1A0E42}" type="presParOf" srcId="{2EBA2EAA-A713-48CF-A9C4-22AB2F730351}" destId="{81012CAC-AD77-4F8B-8289-71C2EC8DEBE9}" srcOrd="0" destOrd="0" presId="urn:microsoft.com/office/officeart/2005/8/layout/default"/>
    <dgm:cxn modelId="{4288350E-0F70-4239-8FFD-FEF38242AFF6}" type="presParOf" srcId="{2EBA2EAA-A713-48CF-A9C4-22AB2F730351}" destId="{5F605FEB-A9E5-4859-A01E-8FD58D37734B}" srcOrd="1" destOrd="0" presId="urn:microsoft.com/office/officeart/2005/8/layout/default"/>
    <dgm:cxn modelId="{2E7A8B38-54E8-4150-A102-550400C8CBBC}" type="presParOf" srcId="{2EBA2EAA-A713-48CF-A9C4-22AB2F730351}" destId="{BED4C4F3-AB64-472B-86D3-5DBC326FEAD6}" srcOrd="2" destOrd="0" presId="urn:microsoft.com/office/officeart/2005/8/layout/default"/>
    <dgm:cxn modelId="{6904E0B9-82A8-45E4-A35D-D7BE8FACD28E}" type="presParOf" srcId="{2EBA2EAA-A713-48CF-A9C4-22AB2F730351}" destId="{82801076-278A-489F-AC3D-F7FF3AF29D61}" srcOrd="3" destOrd="0" presId="urn:microsoft.com/office/officeart/2005/8/layout/default"/>
    <dgm:cxn modelId="{99C334FE-17F8-4213-B59A-FE882AE00ABF}" type="presParOf" srcId="{2EBA2EAA-A713-48CF-A9C4-22AB2F730351}" destId="{6E456980-F487-4482-B4A3-2C6E34F8C8DE}" srcOrd="4" destOrd="0" presId="urn:microsoft.com/office/officeart/2005/8/layout/default"/>
    <dgm:cxn modelId="{981F9AEC-8675-40FA-8558-C294FE611B57}" type="presParOf" srcId="{2EBA2EAA-A713-48CF-A9C4-22AB2F730351}" destId="{25BE469B-314B-49F6-8E75-097986FF2EF8}" srcOrd="5" destOrd="0" presId="urn:microsoft.com/office/officeart/2005/8/layout/default"/>
    <dgm:cxn modelId="{84CD0C43-1709-4D65-8D57-2CDBCCBAF4FA}" type="presParOf" srcId="{2EBA2EAA-A713-48CF-A9C4-22AB2F730351}" destId="{C59BC550-905C-4C98-BA6A-E42D6A857D78}" srcOrd="6" destOrd="0" presId="urn:microsoft.com/office/officeart/2005/8/layout/default"/>
    <dgm:cxn modelId="{AE7BD9D2-86FD-46EB-817B-FBE2E0D2243B}" type="presParOf" srcId="{2EBA2EAA-A713-48CF-A9C4-22AB2F730351}" destId="{30DFF439-4499-4D2E-989C-B9E84A7C1B19}" srcOrd="7" destOrd="0" presId="urn:microsoft.com/office/officeart/2005/8/layout/default"/>
    <dgm:cxn modelId="{A62FC95B-A395-492D-B947-8B289FE469F9}" type="presParOf" srcId="{2EBA2EAA-A713-48CF-A9C4-22AB2F730351}" destId="{35FF799E-BC4B-48B5-8BD1-EAD99CC84BDD}" srcOrd="8" destOrd="0" presId="urn:microsoft.com/office/officeart/2005/8/layout/default"/>
    <dgm:cxn modelId="{364432BD-D8B5-4306-A01C-D822CCDCD1A1}" type="presParOf" srcId="{2EBA2EAA-A713-48CF-A9C4-22AB2F730351}" destId="{F3B14FCE-0781-4B6D-9551-F431E039ACDE}" srcOrd="9" destOrd="0" presId="urn:microsoft.com/office/officeart/2005/8/layout/default"/>
    <dgm:cxn modelId="{A877F590-C8C3-4603-9EDF-1F3C714D52D4}" type="presParOf" srcId="{2EBA2EAA-A713-48CF-A9C4-22AB2F730351}" destId="{4DC3230B-3000-4555-80F3-3101396FB0A1}"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012CAC-AD77-4F8B-8289-71C2EC8DEBE9}">
      <dsp:nvSpPr>
        <dsp:cNvPr id="0" name=""/>
        <dsp:cNvSpPr/>
      </dsp:nvSpPr>
      <dsp:spPr>
        <a:xfrm>
          <a:off x="591996" y="110"/>
          <a:ext cx="1907210" cy="774460"/>
        </a:xfrm>
        <a:prstGeom prst="rect">
          <a:avLst/>
        </a:prstGeom>
        <a:solidFill>
          <a:srgbClr val="8CAB4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err="1">
              <a:latin typeface="+mj-lt"/>
            </a:rPr>
            <a:t>Kompatibilität</a:t>
          </a:r>
          <a:endParaRPr lang="es-ES" sz="1900" kern="1200" dirty="0">
            <a:latin typeface="+mj-lt"/>
          </a:endParaRPr>
        </a:p>
      </dsp:txBody>
      <dsp:txXfrm>
        <a:off x="591996" y="110"/>
        <a:ext cx="1907210" cy="774460"/>
      </dsp:txXfrm>
    </dsp:sp>
    <dsp:sp modelId="{BED4C4F3-AB64-472B-86D3-5DBC326FEAD6}">
      <dsp:nvSpPr>
        <dsp:cNvPr id="0" name=""/>
        <dsp:cNvSpPr/>
      </dsp:nvSpPr>
      <dsp:spPr>
        <a:xfrm>
          <a:off x="3110394" y="110"/>
          <a:ext cx="1907210" cy="774460"/>
        </a:xfrm>
        <a:prstGeom prst="rect">
          <a:avLst/>
        </a:prstGeom>
        <a:solidFill>
          <a:srgbClr val="1CBE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err="1">
              <a:latin typeface="+mj-lt"/>
            </a:rPr>
            <a:t>Funktionalität</a:t>
          </a:r>
          <a:endParaRPr lang="es-ES" sz="1900" kern="1200" dirty="0">
            <a:latin typeface="+mj-lt"/>
          </a:endParaRPr>
        </a:p>
      </dsp:txBody>
      <dsp:txXfrm>
        <a:off x="3110394" y="110"/>
        <a:ext cx="1907210" cy="774460"/>
      </dsp:txXfrm>
    </dsp:sp>
    <dsp:sp modelId="{6E456980-F487-4482-B4A3-2C6E34F8C8DE}">
      <dsp:nvSpPr>
        <dsp:cNvPr id="0" name=""/>
        <dsp:cNvSpPr/>
      </dsp:nvSpPr>
      <dsp:spPr>
        <a:xfrm>
          <a:off x="5628792" y="110"/>
          <a:ext cx="1907210" cy="774460"/>
        </a:xfrm>
        <a:prstGeom prst="rect">
          <a:avLst/>
        </a:prstGeom>
        <a:solidFill>
          <a:srgbClr val="F5911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err="1">
              <a:latin typeface="+mj-lt"/>
            </a:rPr>
            <a:t>Zuverlässigkeit</a:t>
          </a:r>
          <a:endParaRPr lang="es-ES" sz="1900" kern="1200" dirty="0">
            <a:latin typeface="+mj-lt"/>
          </a:endParaRPr>
        </a:p>
      </dsp:txBody>
      <dsp:txXfrm>
        <a:off x="5628792" y="110"/>
        <a:ext cx="1907210" cy="774460"/>
      </dsp:txXfrm>
    </dsp:sp>
    <dsp:sp modelId="{C59BC550-905C-4C98-BA6A-E42D6A857D78}">
      <dsp:nvSpPr>
        <dsp:cNvPr id="0" name=""/>
        <dsp:cNvSpPr/>
      </dsp:nvSpPr>
      <dsp:spPr>
        <a:xfrm>
          <a:off x="591996" y="1385757"/>
          <a:ext cx="1907210" cy="774460"/>
        </a:xfrm>
        <a:prstGeom prst="rect">
          <a:avLst/>
        </a:prstGeom>
        <a:solidFill>
          <a:srgbClr val="9A258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err="1">
              <a:latin typeface="+mj-lt"/>
            </a:rPr>
            <a:t>Häufige</a:t>
          </a:r>
          <a:r>
            <a:rPr lang="en-GB" sz="1900" kern="1200" dirty="0">
              <a:latin typeface="+mj-lt"/>
            </a:rPr>
            <a:t> Updates</a:t>
          </a:r>
          <a:endParaRPr lang="es-ES" sz="1900" kern="1200" dirty="0">
            <a:latin typeface="+mj-lt"/>
          </a:endParaRPr>
        </a:p>
      </dsp:txBody>
      <dsp:txXfrm>
        <a:off x="591996" y="1385757"/>
        <a:ext cx="1907210" cy="774460"/>
      </dsp:txXfrm>
    </dsp:sp>
    <dsp:sp modelId="{35FF799E-BC4B-48B5-8BD1-EAD99CC84BDD}">
      <dsp:nvSpPr>
        <dsp:cNvPr id="0" name=""/>
        <dsp:cNvSpPr/>
      </dsp:nvSpPr>
      <dsp:spPr>
        <a:xfrm>
          <a:off x="3110394" y="1385757"/>
          <a:ext cx="1907210" cy="774460"/>
        </a:xfrm>
        <a:prstGeom prst="rect">
          <a:avLst/>
        </a:prstGeom>
        <a:solidFill>
          <a:srgbClr val="09A54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err="1">
              <a:latin typeface="+mj-lt"/>
            </a:rPr>
            <a:t>Vielseitigkeit</a:t>
          </a:r>
          <a:endParaRPr lang="es-ES" sz="1900" kern="1200" dirty="0">
            <a:latin typeface="+mj-lt"/>
          </a:endParaRPr>
        </a:p>
      </dsp:txBody>
      <dsp:txXfrm>
        <a:off x="3110394" y="1385757"/>
        <a:ext cx="1907210" cy="774460"/>
      </dsp:txXfrm>
    </dsp:sp>
    <dsp:sp modelId="{4DC3230B-3000-4555-80F3-3101396FB0A1}">
      <dsp:nvSpPr>
        <dsp:cNvPr id="0" name=""/>
        <dsp:cNvSpPr/>
      </dsp:nvSpPr>
      <dsp:spPr>
        <a:xfrm>
          <a:off x="5628792" y="1385757"/>
          <a:ext cx="1907210" cy="774460"/>
        </a:xfrm>
        <a:prstGeom prst="rect">
          <a:avLst/>
        </a:prstGeom>
        <a:solidFill>
          <a:srgbClr val="ED388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err="1">
              <a:latin typeface="+mj-lt"/>
            </a:rPr>
            <a:t>Leistungsfähigkeit</a:t>
          </a:r>
          <a:endParaRPr lang="es-ES" sz="1900" kern="1200" dirty="0">
            <a:latin typeface="+mj-lt"/>
          </a:endParaRPr>
        </a:p>
      </dsp:txBody>
      <dsp:txXfrm>
        <a:off x="5628792" y="1385757"/>
        <a:ext cx="1907210" cy="77446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397D53-4A8A-494B-BAB4-1DCCE438D291}" type="datetimeFigureOut">
              <a:rPr lang="es-ES" smtClean="0"/>
              <a:pPr/>
              <a:t>19/04/2023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41577-C281-4386-895D-15B7A289BE96}" type="slidenum">
              <a:rPr lang="es-ES" smtClean="0"/>
              <a:pPr/>
              <a:t>‹Nº›</a:t>
            </a:fld>
            <a:endParaRPr lang="es-ES"/>
          </a:p>
        </p:txBody>
      </p:sp>
    </p:spTree>
    <p:extLst>
      <p:ext uri="{BB962C8B-B14F-4D97-AF65-F5344CB8AC3E}">
        <p14:creationId xmlns:p14="http://schemas.microsoft.com/office/powerpoint/2010/main" val="1798647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417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606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229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91115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55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100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462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6" name="Marcador de número de diapositiva 5">
            <a:extLst>
              <a:ext uri="{FF2B5EF4-FFF2-40B4-BE49-F238E27FC236}">
                <a16:creationId xmlns:a16="http://schemas.microsoft.com/office/drawing/2014/main" id="{FF904BC5-3785-99F0-4C3E-372CCA0ADACA}"/>
              </a:ext>
            </a:extLst>
          </p:cNvPr>
          <p:cNvSpPr>
            <a:spLocks noGrp="1"/>
          </p:cNvSpPr>
          <p:nvPr>
            <p:ph type="sldNum" sz="quarter" idx="12"/>
          </p:nvPr>
        </p:nvSpPr>
        <p:spPr>
          <a:xfrm>
            <a:off x="8610600" y="6356350"/>
            <a:ext cx="2743200" cy="365125"/>
          </a:xfrm>
          <a:prstGeom prst="rect">
            <a:avLst/>
          </a:prstGeom>
        </p:spPr>
        <p:txBody>
          <a:bodyPr/>
          <a:lstStyle/>
          <a:p>
            <a:fld id="{C0B24B87-E8BE-4934-B11D-A8C6E2CFA065}" type="slidenum">
              <a:rPr lang="es-ES" smtClean="0"/>
              <a:pPr/>
              <a:t>‹Nº›</a:t>
            </a:fld>
            <a:endParaRPr lang="es-ES"/>
          </a:p>
        </p:txBody>
      </p:sp>
    </p:spTree>
    <p:extLst>
      <p:ext uri="{BB962C8B-B14F-4D97-AF65-F5344CB8AC3E}">
        <p14:creationId xmlns:p14="http://schemas.microsoft.com/office/powerpoint/2010/main" val="55500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706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514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201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0.xml"/><Relationship Id="rId1" Type="http://schemas.openxmlformats.org/officeDocument/2006/relationships/slideLayout" Target="../slideLayouts/slideLayout10.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1.xml"/><Relationship Id="rId1" Type="http://schemas.openxmlformats.org/officeDocument/2006/relationships/slideLayout" Target="../slideLayouts/slideLayout1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5.xml"/><Relationship Id="rId1" Type="http://schemas.openxmlformats.org/officeDocument/2006/relationships/slideLayout" Target="../slideLayouts/slideLayout5.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8.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9.xml"/><Relationship Id="rId1" Type="http://schemas.openxmlformats.org/officeDocument/2006/relationships/slideLayout" Target="../slideLayouts/slideLayout9.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6" name="Rectángulo 16">
            <a:extLst>
              <a:ext uri="{FF2B5EF4-FFF2-40B4-BE49-F238E27FC236}">
                <a16:creationId xmlns:a16="http://schemas.microsoft.com/office/drawing/2014/main" id="{6C22A4A0-2128-487B-AE6F-49AE9BB609B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856113340"/>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4DE796FA-BC0F-4F02-9B76-DCFBE04C4F2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E36AD618-81CC-4B24-9BF1-964D4461942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1A60B7BF-557D-4184-8BFB-A32CF1323BE9}"/>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6309FB66-EE48-4BEC-B716-3066D4EE870C}"/>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8460579C-B3BC-4EA1-9039-970EC470291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A1264C71-4DD3-469A-851B-0CEA7C98807E}"/>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3FF72DCD-613A-4EC7-BBB9-7BAB228CD1D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2BF8632-A83C-4AF6-8227-19145389298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3AEC38C-EC07-43BB-9467-FD329E5E8FAD}"/>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0EF6C728-A1C9-41E6-8402-00E1ADA1957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24F4C8E2-3E79-47D2-9E97-808007D8FB5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C964EE51-6384-46B6-9B8B-F7270720D7D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A393D1E5-CB29-4941-9FD4-E21DBBF86D9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19538932"/>
      </p:ext>
    </p:extLst>
  </p:cSld>
  <p:clrMap bg1="lt1" tx1="dk1" bg2="lt2" tx2="dk2" accent1="accent1" accent2="accent2" accent3="accent3" accent4="accent4" accent5="accent5" accent6="accent6" hlink="hlink" folHlink="folHlink"/>
  <p:sldLayoutIdLst>
    <p:sldLayoutId id="214748370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14F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3D9BAF6C-6E99-4F0A-A486-89D5E801C90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40B02AA-EA79-44D0-8D5E-274D0BBDD359}"/>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0380837-ED4B-40B2-829F-2EDDDC102277}"/>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E5DC8FAC-2D05-45C1-91EB-209DFB48D49E}"/>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74B688D-9AA7-4693-A8AD-892918DC824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C39D9488-CDD8-40C8-9849-E12FE1548E2F}"/>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4453C07-4483-42FF-8C41-637DFFB149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CFD91A2-E03C-4FDE-98FB-C2B6C00FA01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C6D7F8AE-9A45-4730-955F-1F39542D5D5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463D122-E53E-44A8-A700-3D0143617A5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5112D1D-6F35-406A-B3AD-4DFFE44F811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83C8875-9080-44AB-B501-85634F2D8C00}"/>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C6F75AB0-7E96-4E73-9606-BFF52FB2376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1333461797"/>
      </p:ext>
    </p:extLst>
  </p:cSld>
  <p:clrMap bg1="lt1" tx1="dk1" bg2="lt2" tx2="dk2" accent1="accent1" accent2="accent2" accent3="accent3" accent4="accent4" accent5="accent5" accent6="accent6" hlink="hlink" folHlink="folHlink"/>
  <p:sldLayoutIdLst>
    <p:sldLayoutId id="214748371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5" name="Rectángulo 16">
            <a:extLst>
              <a:ext uri="{FF2B5EF4-FFF2-40B4-BE49-F238E27FC236}">
                <a16:creationId xmlns:a16="http://schemas.microsoft.com/office/drawing/2014/main" id="{0A8F3DF0-7904-4DC5-8393-7632AE69B978}"/>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081302843"/>
      </p:ext>
    </p:extLst>
  </p:cSld>
  <p:clrMap bg1="lt1" tx1="dk1" bg2="lt2" tx2="dk2" accent1="accent1" accent2="accent2" accent3="accent3" accent4="accent4" accent5="accent5" accent6="accent6" hlink="hlink" folHlink="folHlink"/>
  <p:sldLayoutIdLst>
    <p:sldLayoutId id="214748371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0" name="Imagen 59">
            <a:extLst>
              <a:ext uri="{FF2B5EF4-FFF2-40B4-BE49-F238E27FC236}">
                <a16:creationId xmlns:a16="http://schemas.microsoft.com/office/drawing/2014/main" id="{863C77A9-EEEC-AE3F-070C-50B72983E13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grpSp>
        <p:nvGrpSpPr>
          <p:cNvPr id="16" name="Gruppo 15">
            <a:extLst>
              <a:ext uri="{FF2B5EF4-FFF2-40B4-BE49-F238E27FC236}">
                <a16:creationId xmlns:a16="http://schemas.microsoft.com/office/drawing/2014/main" id="{9CA9D36E-3850-4DAD-A8DA-5D8584B5E4DD}"/>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D261A138-266C-440A-AF59-A4FF2489418F}"/>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80FA2B0-067D-487E-B524-B8ECB07547B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F3A3C4EF-2F9D-40E0-9385-08C0AED0E26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2E707F0E-0C5F-4150-B49D-9C744106B1C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8040B76-8F94-4C8F-99E2-B5C6A6D70033}"/>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EB628708-6F9C-4763-88A8-74575585E24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DEED29A6-82CA-45E3-A9A4-DFDF02CBD5E9}"/>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2F7B7B73-31B9-40C0-9542-32A6676DAF9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B4C7F03D-8102-4B55-B244-1E385FB95B5A}"/>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91A6957-0E5B-40F6-BEDD-62212FA9E701}"/>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02D3E013-A114-4DAD-801D-913966CCD002}"/>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Tree>
    <p:extLst>
      <p:ext uri="{BB962C8B-B14F-4D97-AF65-F5344CB8AC3E}">
        <p14:creationId xmlns:p14="http://schemas.microsoft.com/office/powerpoint/2010/main" val="1763997974"/>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E48EAF66-EE38-47BE-A48E-04D162BD3A0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2E749461-51F0-4DA4-A581-DE805E2260B3}"/>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AF0B90A-A598-4544-B61E-780279049433}"/>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937BCC8-45C2-4025-8E78-C0B8ED06F0A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61539BEC-8912-45AB-BAB7-6BA9E770AB6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38AEAA46-E9F3-4DBF-A47E-1C786E833D2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67F41002-72C8-46E1-8795-B9B2E9045198}"/>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A83C164-E324-43C1-9E2A-392451D6DD4B}"/>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EB18EAD-3E4F-4472-854B-F1BF2CA062FB}"/>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2DFEC62-289B-4D04-989A-46620532FC9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2152F1-83E9-4D33-AD98-2AB060AC0E2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1B537802-5CB7-43C7-9F1E-483391ACC2A7}"/>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30" name="Imagen 59">
            <a:extLst>
              <a:ext uri="{FF2B5EF4-FFF2-40B4-BE49-F238E27FC236}">
                <a16:creationId xmlns:a16="http://schemas.microsoft.com/office/drawing/2014/main" id="{0B03C92A-0268-4488-90D0-374BC7EC1EB3}"/>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359075006"/>
      </p:ext>
    </p:extLst>
  </p:cSld>
  <p:clrMap bg1="lt1" tx1="dk1" bg2="lt2" tx2="dk2" accent1="accent1" accent2="accent2" accent3="accent3" accent4="accent4" accent5="accent5" accent6="accent6" hlink="hlink" folHlink="folHlink"/>
  <p:sldLayoutIdLst>
    <p:sldLayoutId id="214748371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87AD46B3-942B-41B4-8B95-74EF7C8588B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374A6EE1-99A0-4D38-9FAB-EC63F260FEE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FA84969-1668-4149-834A-62C1EB6F1F7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D8B8B460-680F-41CB-81A1-C2C499C3A691}"/>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0AA8DBE1-14DB-4599-876C-F70485A75E7E}"/>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B96E6C5B-7202-4218-B18C-520A29A05403}"/>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BDFDEDF-B46C-4163-943F-3581C78B444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20EEEBE-E846-4018-A207-77EFA7BF7CD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A9857793-1436-4677-A198-157578436F0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41664A95-DCF6-4620-AAC5-832B73459F57}"/>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BC017B-DEC9-48C5-9229-0299EE96ED75}"/>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F27796C7-6793-4860-B5BF-07F8ECB1BE4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261C9D32-6130-4C31-88D6-2822FFA31796}"/>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508719893"/>
      </p:ext>
    </p:extLst>
  </p:cSld>
  <p:clrMap bg1="lt1" tx1="dk1" bg2="lt2" tx2="dk2" accent1="accent1" accent2="accent2" accent3="accent3" accent4="accent4" accent5="accent5" accent6="accent6" hlink="hlink" folHlink="folHlink"/>
  <p:sldLayoutIdLst>
    <p:sldLayoutId id="214748370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9" name="Gruppo 28">
            <a:extLst>
              <a:ext uri="{FF2B5EF4-FFF2-40B4-BE49-F238E27FC236}">
                <a16:creationId xmlns:a16="http://schemas.microsoft.com/office/drawing/2014/main" id="{91E02DDA-B2DD-45A3-8041-9C1690CD0031}"/>
              </a:ext>
            </a:extLst>
          </p:cNvPr>
          <p:cNvGrpSpPr/>
          <p:nvPr userDrawn="1"/>
        </p:nvGrpSpPr>
        <p:grpSpPr>
          <a:xfrm>
            <a:off x="607443" y="5784622"/>
            <a:ext cx="10977114" cy="874724"/>
            <a:chOff x="607443" y="5723662"/>
            <a:chExt cx="10977114" cy="874724"/>
          </a:xfrm>
        </p:grpSpPr>
        <p:pic>
          <p:nvPicPr>
            <p:cNvPr id="30" name="Imagen 7">
              <a:extLst>
                <a:ext uri="{FF2B5EF4-FFF2-40B4-BE49-F238E27FC236}">
                  <a16:creationId xmlns:a16="http://schemas.microsoft.com/office/drawing/2014/main" id="{FA4F568F-CDA0-40A2-9016-7E19F4CEFFA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31" name="CuadroTexto 51">
              <a:extLst>
                <a:ext uri="{FF2B5EF4-FFF2-40B4-BE49-F238E27FC236}">
                  <a16:creationId xmlns:a16="http://schemas.microsoft.com/office/drawing/2014/main" id="{9FBED022-ACDF-4272-9646-05986308A8A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2" name="object 12">
              <a:extLst>
                <a:ext uri="{FF2B5EF4-FFF2-40B4-BE49-F238E27FC236}">
                  <a16:creationId xmlns:a16="http://schemas.microsoft.com/office/drawing/2014/main" id="{6A7277D8-79D0-4752-A058-0AD2EB4B9AF8}"/>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3" name="object 13">
              <a:extLst>
                <a:ext uri="{FF2B5EF4-FFF2-40B4-BE49-F238E27FC236}">
                  <a16:creationId xmlns:a16="http://schemas.microsoft.com/office/drawing/2014/main" id="{84181CDE-4EB9-4780-B159-81E7C7BEF02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4" name="object 14">
              <a:extLst>
                <a:ext uri="{FF2B5EF4-FFF2-40B4-BE49-F238E27FC236}">
                  <a16:creationId xmlns:a16="http://schemas.microsoft.com/office/drawing/2014/main" id="{D38CF739-24F6-468F-AEB5-E4A2EA04DB6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5" name="object 15">
              <a:extLst>
                <a:ext uri="{FF2B5EF4-FFF2-40B4-BE49-F238E27FC236}">
                  <a16:creationId xmlns:a16="http://schemas.microsoft.com/office/drawing/2014/main" id="{E03750E3-19E0-4B29-8F96-C17353B6E715}"/>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6" name="object 16">
              <a:extLst>
                <a:ext uri="{FF2B5EF4-FFF2-40B4-BE49-F238E27FC236}">
                  <a16:creationId xmlns:a16="http://schemas.microsoft.com/office/drawing/2014/main" id="{C501D482-DED1-4F00-ADCD-65E2AF096BD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7" name="object 17">
              <a:extLst>
                <a:ext uri="{FF2B5EF4-FFF2-40B4-BE49-F238E27FC236}">
                  <a16:creationId xmlns:a16="http://schemas.microsoft.com/office/drawing/2014/main" id="{758FB303-3389-4944-8050-99708B612A7E}"/>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8" name="object 18">
              <a:extLst>
                <a:ext uri="{FF2B5EF4-FFF2-40B4-BE49-F238E27FC236}">
                  <a16:creationId xmlns:a16="http://schemas.microsoft.com/office/drawing/2014/main" id="{FB791F6C-E4AD-48EC-9F26-C1889E03ACB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9" name="object 19">
              <a:extLst>
                <a:ext uri="{FF2B5EF4-FFF2-40B4-BE49-F238E27FC236}">
                  <a16:creationId xmlns:a16="http://schemas.microsoft.com/office/drawing/2014/main" id="{7B444CFF-5184-4EAB-BFD9-F0E6C75FEA7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40" name="object 20">
              <a:extLst>
                <a:ext uri="{FF2B5EF4-FFF2-40B4-BE49-F238E27FC236}">
                  <a16:creationId xmlns:a16="http://schemas.microsoft.com/office/drawing/2014/main" id="{B94F877D-93D0-4A52-8A9B-16B7D3D5DE5E}"/>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41" name="Imagen 59">
            <a:extLst>
              <a:ext uri="{FF2B5EF4-FFF2-40B4-BE49-F238E27FC236}">
                <a16:creationId xmlns:a16="http://schemas.microsoft.com/office/drawing/2014/main" id="{D96D6E96-D60B-4200-8BF0-DA9ACDD56EB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35933474"/>
      </p:ext>
    </p:extLst>
  </p:cSld>
  <p:clrMap bg1="lt1" tx1="dk1" bg2="lt2" tx2="dk2" accent1="accent1" accent2="accent2" accent3="accent3" accent4="accent4" accent5="accent5" accent6="accent6" hlink="hlink" folHlink="folHlink"/>
  <p:sldLayoutIdLst>
    <p:sldLayoutId id="214748369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1CBE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DDBD2C0F-2139-44A1-ABAF-980998601237}"/>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98AB1A8-B557-45F3-A10F-83462CA71E2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907FFA35-C9DB-42AB-BEC8-74862F39BA4C}"/>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1E28288-B260-49C6-B9B1-DD58AE9CD357}"/>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6F9E55A-B1D1-4520-8A95-3278B2268EC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221A13C-2E9B-4169-ABF8-52318C13349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C6FEC5F3-2758-4B97-A543-B54C5E9E1B37}"/>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1180959-2AA0-43B4-A8D7-42218B33C652}"/>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5AE9D380-4EBD-45EA-BC1A-AF5933C7887A}"/>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3B0C10C6-E835-4006-8EF7-DFF33559BCB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1DB122AD-1032-411C-90E1-E46E3C04ABF9}"/>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5761922-0185-4EF7-806E-BBDABA2929BD}"/>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39D740D0-477B-438A-84F0-38A6340B0ED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625745550"/>
      </p:ext>
    </p:extLst>
  </p:cSld>
  <p:clrMap bg1="lt1" tx1="dk1" bg2="lt2" tx2="dk2" accent1="accent1" accent2="accent2" accent3="accent3" accent4="accent4" accent5="accent5" accent6="accent6" hlink="hlink" folHlink="folHlink"/>
  <p:sldLayoutIdLst>
    <p:sldLayoutId id="214748370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F921BC62-72BC-4C8C-B69D-A2BECE75216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08A31343-F44D-4D0E-BAB5-CCC48036243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0D719D4C-CAB3-4081-9723-459D6A84A89D}"/>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3CDB5D5-307B-442D-8707-FA7039AD6D43}"/>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D3A97253-C60D-4CFD-9611-35A743BB712D}"/>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0EB695BA-DA88-4C77-B670-8B4D70D32A06}"/>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DD4FF38-AA43-46F4-B4EF-6C91B5D06B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F7A35B0-4E0B-43A9-A0F3-6925C2A3E99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943995B8-D1B9-45D0-ACDB-3CD2E668A742}"/>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9B4AD52B-1521-4773-AD9C-A6274C0704C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A91B37F1-6163-40C3-869A-2C61FF38C53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EBF52AB-4F6E-4327-AA18-687E12AF8C0B}"/>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DE84C18-D586-4199-BEC1-9A76E14E7AC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74514256"/>
      </p:ext>
    </p:extLst>
  </p:cSld>
  <p:clrMap bg1="lt1" tx1="dk1" bg2="lt2" tx2="dk2" accent1="accent1" accent2="accent2" accent3="accent3" accent4="accent4" accent5="accent5" accent6="accent6" hlink="hlink" folHlink="folHlink"/>
  <p:sldLayoutIdLst>
    <p:sldLayoutId id="214748370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6A63E240-6ECF-4B58-9F23-DC184974C47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45ED3CCD-18CA-48BB-A1D4-CC1185F3B0E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DBF95C16-3F7B-4AE4-A6BD-E11DEFB7CC8E}"/>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439E13D-8222-4D3D-9DF6-B7F53464584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A79EE4FC-0C50-4E06-9F6B-EC8935607330}"/>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7C49230D-EA61-4CEC-9AC8-3476502875E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0C0C06E-7251-4371-A840-7D052B42E024}"/>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CD6A9270-1C7F-4F4F-8747-7BAA315071E4}"/>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054976A-4B5C-42DD-B06B-13BA02016B6F}"/>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ADA40DC4-8572-4B04-B34F-B2E033E7C74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E339673B-1344-4615-9652-1E62888A0E91}"/>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1AC1C6C-171A-4A32-A74A-28D0460B7672}"/>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8898634-CBA5-4BBE-8014-81CA01EFFEF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15284609"/>
      </p:ext>
    </p:extLst>
  </p:cSld>
  <p:clrMap bg1="lt1" tx1="dk1" bg2="lt2" tx2="dk2" accent1="accent1" accent2="accent2" accent3="accent3" accent4="accent4" accent5="accent5" accent6="accent6" hlink="hlink" folHlink="folHlink"/>
  <p:sldLayoutIdLst>
    <p:sldLayoutId id="2147483706"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jpeg"/><Relationship Id="rId1" Type="http://schemas.openxmlformats.org/officeDocument/2006/relationships/slideLayout" Target="../slideLayouts/slideLayout10.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 Id="rId9" Type="http://schemas.openxmlformats.org/officeDocument/2006/relationships/image" Target="../media/image2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648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1716636"/>
            <a:ext cx="10824682" cy="3348285"/>
          </a:xfrm>
          <a:prstGeom prst="rect">
            <a:avLst/>
          </a:prstGeom>
          <a:noFill/>
        </p:spPr>
        <p:txBody>
          <a:bodyPr wrap="square" numCol="1" rtlCol="0">
            <a:noAutofit/>
          </a:bodyPr>
          <a:lstStyle/>
          <a:p>
            <a:pPr marL="342900" indent="-342900" algn="just">
              <a:buClr>
                <a:srgbClr val="ED388A"/>
              </a:buClr>
              <a:buFont typeface="+mj-lt"/>
              <a:buAutoNum type="arabicPeriod" startAt="4"/>
            </a:pPr>
            <a:r>
              <a:rPr lang="de-DE" b="1" dirty="0">
                <a:latin typeface="+mj-lt"/>
                <a:ea typeface="Arial MT"/>
                <a:cs typeface="Arial MT"/>
              </a:rPr>
              <a:t>Öffnen Sie keine Links, die an unerwünschte E-Mails oder E-Mails von fremden Absendern angehängt sind.</a:t>
            </a:r>
            <a:r>
              <a:rPr lang="en-GB" dirty="0">
                <a:effectLst/>
                <a:latin typeface="+mj-lt"/>
                <a:ea typeface="Arial MT"/>
                <a:cs typeface="Arial MT"/>
              </a:rPr>
              <a:t> </a:t>
            </a:r>
            <a:r>
              <a:rPr lang="de-DE" dirty="0">
                <a:latin typeface="+mj-lt"/>
                <a:ea typeface="Arial MT"/>
                <a:cs typeface="Arial MT"/>
              </a:rPr>
              <a:t>Wir können wissen, dass eine Seite sicher ist, wenn sie mit https:// beginnt, obwohl wir berücksichtigen müssen, dass nicht alle sicheren Seiten authentische oder gültige Inhalte haben;</a:t>
            </a:r>
            <a:endParaRPr lang="en-GB" dirty="0">
              <a:effectLst/>
              <a:latin typeface="+mj-lt"/>
              <a:ea typeface="Arial MT"/>
              <a:cs typeface="Arial MT"/>
            </a:endParaRPr>
          </a:p>
          <a:p>
            <a:pPr marL="342900" indent="-342900" algn="just">
              <a:buClr>
                <a:srgbClr val="ED388A"/>
              </a:buClr>
              <a:buFont typeface="+mj-lt"/>
              <a:buAutoNum type="arabicPeriod" startAt="4"/>
            </a:pPr>
            <a:endParaRPr lang="en-GB" b="1" dirty="0">
              <a:latin typeface="+mj-lt"/>
              <a:ea typeface="Arial MT"/>
              <a:cs typeface="Arial MT"/>
            </a:endParaRPr>
          </a:p>
          <a:p>
            <a:pPr marL="342900" indent="-342900" algn="just">
              <a:buClr>
                <a:srgbClr val="ED388A"/>
              </a:buClr>
              <a:buFont typeface="+mj-lt"/>
              <a:buAutoNum type="arabicPeriod" startAt="4"/>
            </a:pPr>
            <a:r>
              <a:rPr lang="de-DE" b="1" dirty="0">
                <a:latin typeface="+mj-lt"/>
                <a:ea typeface="Arial MT"/>
                <a:cs typeface="Arial MT"/>
              </a:rPr>
              <a:t>Recherchieren Sie, bevor Sie Dateien herunterladen oder Anwendungen installieren, da diese Ihr Gerät infizieren können. </a:t>
            </a:r>
          </a:p>
          <a:p>
            <a:pPr marL="342900" indent="-342900" algn="just">
              <a:buClr>
                <a:srgbClr val="ED388A"/>
              </a:buClr>
              <a:buFont typeface="+mj-lt"/>
              <a:buAutoNum type="arabicPeriod" startAt="4"/>
            </a:pPr>
            <a:endParaRPr lang="en-GB" b="1" dirty="0">
              <a:latin typeface="+mj-lt"/>
              <a:ea typeface="Arial MT"/>
              <a:cs typeface="Arial MT"/>
            </a:endParaRPr>
          </a:p>
          <a:p>
            <a:pPr marL="342900" indent="-342900" algn="just">
              <a:buClr>
                <a:srgbClr val="ED388A"/>
              </a:buClr>
              <a:buFont typeface="+mj-lt"/>
              <a:buAutoNum type="arabicPeriod" startAt="4"/>
            </a:pPr>
            <a:r>
              <a:rPr lang="de-DE" b="1" dirty="0">
                <a:latin typeface="+mj-lt"/>
                <a:ea typeface="Arial MT"/>
                <a:cs typeface="Arial MT"/>
              </a:rPr>
              <a:t>Verwenden Sie sichere Passwörter </a:t>
            </a:r>
            <a:r>
              <a:rPr lang="de-DE" dirty="0">
                <a:latin typeface="+mj-lt"/>
                <a:ea typeface="Arial MT"/>
                <a:cs typeface="Arial MT"/>
              </a:rPr>
              <a:t>mit +8 Zeichen und einer Kombination aus Zahlen, Buchstaben und Symbolen. Vermeiden Sie die Verwendung personenbezogener Daten (z. B. Name oder Geburtstag). Schreiben Sie Ihre Passwörter nicht auf;</a:t>
            </a:r>
            <a:endParaRPr lang="en-GB" dirty="0">
              <a:effectLst/>
              <a:latin typeface="+mj-lt"/>
              <a:ea typeface="Arial MT"/>
              <a:cs typeface="Arial MT"/>
            </a:endParaRPr>
          </a:p>
          <a:p>
            <a:pPr marL="342900" indent="-342900" algn="just">
              <a:buClr>
                <a:srgbClr val="ED388A"/>
              </a:buClr>
              <a:buFont typeface="+mj-lt"/>
              <a:buAutoNum type="arabicPeriod" startAt="4"/>
            </a:pPr>
            <a:endParaRPr lang="en-GB" b="1" dirty="0">
              <a:latin typeface="+mj-lt"/>
              <a:ea typeface="Arial MT"/>
              <a:cs typeface="Arial MT"/>
            </a:endParaRPr>
          </a:p>
          <a:p>
            <a:pPr marL="342900" indent="-342900" algn="just">
              <a:buClr>
                <a:srgbClr val="ED388A"/>
              </a:buClr>
              <a:buFont typeface="+mj-lt"/>
              <a:buAutoNum type="arabicPeriod" startAt="4"/>
            </a:pPr>
            <a:r>
              <a:rPr lang="de-DE" b="1" dirty="0">
                <a:latin typeface="+mj-lt"/>
                <a:ea typeface="Arial MT"/>
                <a:cs typeface="Arial MT"/>
              </a:rPr>
              <a:t>Netiquette praktizieren. </a:t>
            </a:r>
            <a:r>
              <a:rPr lang="de-DE" dirty="0">
                <a:latin typeface="+mj-lt"/>
                <a:ea typeface="Arial MT"/>
                <a:cs typeface="Arial MT"/>
              </a:rPr>
              <a:t>Die Netiquette ist ein Regelwerk und Tipps, um ein gesundes Online-Miteinander zu gewährleisten. Dazu gehört eine höfliche Kommunikation, der Umgang mit anderen wie im wirklichen Leben und der Respekt vor der Zeit anderer Benutzer. </a:t>
            </a:r>
            <a:endParaRPr lang="en-US" altLang="es-ES" dirty="0">
              <a:latin typeface="+mj-lt"/>
              <a:cs typeface="Calibri" panose="020F0502020204030204" pitchFamily="34"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1.3 </a:t>
            </a:r>
            <a:r>
              <a:rPr lang="de-DE" sz="2000" dirty="0">
                <a:latin typeface="+mj-lt"/>
                <a:ea typeface="Microsoft Sans Serif" panose="020B0604020202020204" pitchFamily="34" charset="0"/>
                <a:cs typeface="Poppins ExtraLight" panose="00000300000000000000" pitchFamily="2" charset="0"/>
              </a:rPr>
              <a:t>Tipps, um online sicher zu bleiben</a:t>
            </a:r>
            <a:endParaRPr lang="en-AU" sz="2000" dirty="0">
              <a:latin typeface="+mj-lt"/>
              <a:ea typeface="Microsoft Sans Serif" panose="020B0604020202020204" pitchFamily="34" charset="0"/>
              <a:cs typeface="Poppins ExtraLight" panose="00000300000000000000" pitchFamily="2" charset="0"/>
            </a:endParaRPr>
          </a:p>
        </p:txBody>
      </p:sp>
      <p:sp>
        <p:nvSpPr>
          <p:cNvPr id="2" name="Rettangolo con angoli arrotondati 8">
            <a:extLst>
              <a:ext uri="{FF2B5EF4-FFF2-40B4-BE49-F238E27FC236}">
                <a16:creationId xmlns:a16="http://schemas.microsoft.com/office/drawing/2014/main" id="{B0214E0C-614A-1305-55AF-57B9C283B622}"/>
              </a:ext>
            </a:extLst>
          </p:cNvPr>
          <p:cNvSpPr/>
          <p:nvPr/>
        </p:nvSpPr>
        <p:spPr>
          <a:xfrm>
            <a:off x="451029" y="669816"/>
            <a:ext cx="2125915"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err="1">
                <a:solidFill>
                  <a:prstClr val="white"/>
                </a:solidFill>
                <a:cs typeface="Poppins Medium" panose="00000600000000000000" pitchFamily="2" charset="0"/>
              </a:rPr>
              <a:t>Cybersicherheit</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456603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2216669"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err="1">
                <a:solidFill>
                  <a:prstClr val="white"/>
                </a:solidFill>
                <a:cs typeface="Poppins Medium" panose="00000600000000000000" pitchFamily="2" charset="0"/>
              </a:rPr>
              <a:t>Datenschutz</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8"/>
            <a:ext cx="4952389" cy="3264395"/>
          </a:xfrm>
          <a:prstGeom prst="rect">
            <a:avLst/>
          </a:prstGeom>
          <a:noFill/>
        </p:spPr>
        <p:txBody>
          <a:bodyPr wrap="square" numCol="1" rtlCol="0">
            <a:noAutofit/>
          </a:bodyPr>
          <a:lstStyle/>
          <a:p>
            <a:pPr algn="just"/>
            <a:r>
              <a:rPr lang="de-DE" altLang="es-ES" dirty="0">
                <a:latin typeface="+mj-lt"/>
                <a:cs typeface="Calibri" panose="020F0502020204030204" pitchFamily="34" charset="0"/>
              </a:rPr>
              <a:t>Jedes elektronische Gerät verfügt über </a:t>
            </a:r>
            <a:r>
              <a:rPr lang="de-DE" altLang="es-ES" b="1" dirty="0">
                <a:latin typeface="+mj-lt"/>
                <a:cs typeface="Calibri" panose="020F0502020204030204" pitchFamily="34" charset="0"/>
              </a:rPr>
              <a:t>sensible Informationen</a:t>
            </a:r>
            <a:r>
              <a:rPr lang="de-DE" altLang="es-ES" dirty="0">
                <a:latin typeface="+mj-lt"/>
                <a:cs typeface="Calibri" panose="020F0502020204030204" pitchFamily="34" charset="0"/>
              </a:rPr>
              <a:t>, die wir vor den Gefahren des Internets schützen müssen, wie z. B. persönliche Daten, Profilkennwörter, Standort, IP-Adresse....</a:t>
            </a:r>
            <a:endParaRPr lang="en-US" altLang="es-ES" sz="1800" dirty="0">
              <a:latin typeface="+mj-lt"/>
              <a:cs typeface="Calibri" panose="020F0502020204030204" pitchFamily="34" charset="0"/>
            </a:endParaRPr>
          </a:p>
          <a:p>
            <a:pPr algn="just"/>
            <a:endParaRPr lang="en-US" altLang="es-ES" sz="1800" dirty="0">
              <a:latin typeface="+mj-lt"/>
              <a:cs typeface="Calibri" panose="020F0502020204030204" pitchFamily="34" charset="0"/>
            </a:endParaRPr>
          </a:p>
          <a:p>
            <a:pPr algn="just"/>
            <a:r>
              <a:rPr lang="de-DE" altLang="es-ES" dirty="0">
                <a:latin typeface="+mj-lt"/>
                <a:cs typeface="Calibri" panose="020F0502020204030204" pitchFamily="34" charset="0"/>
              </a:rPr>
              <a:t>Aus diesem Grund müssen wir nur </a:t>
            </a:r>
            <a:r>
              <a:rPr lang="de-DE" altLang="es-ES" b="1" dirty="0">
                <a:latin typeface="+mj-lt"/>
                <a:cs typeface="Calibri" panose="020F0502020204030204" pitchFamily="34" charset="0"/>
              </a:rPr>
              <a:t>sicher im Internet surfen</a:t>
            </a:r>
            <a:r>
              <a:rPr lang="de-DE" altLang="es-ES" dirty="0">
                <a:latin typeface="+mj-lt"/>
                <a:cs typeface="Calibri" panose="020F0502020204030204" pitchFamily="34" charset="0"/>
              </a:rPr>
              <a:t>, aber auch </a:t>
            </a:r>
            <a:r>
              <a:rPr lang="de-DE" altLang="es-ES" b="1" dirty="0">
                <a:latin typeface="+mj-lt"/>
                <a:cs typeface="Calibri" panose="020F0502020204030204" pitchFamily="34" charset="0"/>
              </a:rPr>
              <a:t>unser Gerät vor externen Bedrohungen schützen</a:t>
            </a:r>
            <a:r>
              <a:rPr lang="de-DE" altLang="es-ES" dirty="0">
                <a:latin typeface="+mj-lt"/>
                <a:cs typeface="Calibri" panose="020F0502020204030204" pitchFamily="34" charset="0"/>
              </a:rPr>
              <a:t>. </a:t>
            </a:r>
            <a:endParaRPr lang="en-US" altLang="es-ES" dirty="0">
              <a:latin typeface="+mj-lt"/>
              <a:cs typeface="Calibri" panose="020F0502020204030204" pitchFamily="34"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2.1 Was </a:t>
            </a:r>
            <a:r>
              <a:rPr lang="en-AU" sz="2000" dirty="0" err="1">
                <a:latin typeface="+mj-lt"/>
                <a:ea typeface="Microsoft Sans Serif" panose="020B0604020202020204" pitchFamily="34" charset="0"/>
                <a:cs typeface="Poppins ExtraLight" panose="00000300000000000000" pitchFamily="2" charset="0"/>
              </a:rPr>
              <a:t>ist</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Datenschutz</a:t>
            </a:r>
            <a:r>
              <a:rPr lang="en-AU" sz="2000" dirty="0">
                <a:latin typeface="+mj-lt"/>
                <a:ea typeface="Microsoft Sans Serif" panose="020B0604020202020204" pitchFamily="34" charset="0"/>
                <a:cs typeface="Poppins ExtraLight" panose="00000300000000000000" pitchFamily="2" charset="0"/>
              </a:rPr>
              <a:t>?</a:t>
            </a:r>
          </a:p>
        </p:txBody>
      </p:sp>
      <p:pic>
        <p:nvPicPr>
          <p:cNvPr id="6" name="Imagen 5">
            <a:extLst>
              <a:ext uri="{FF2B5EF4-FFF2-40B4-BE49-F238E27FC236}">
                <a16:creationId xmlns:a16="http://schemas.microsoft.com/office/drawing/2014/main" id="{29021F39-0793-BA83-E3CF-685C83131A8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176820" y="2096602"/>
            <a:ext cx="5033439" cy="3046128"/>
          </a:xfrm>
          <a:prstGeom prst="rect">
            <a:avLst/>
          </a:prstGeom>
        </p:spPr>
      </p:pic>
    </p:spTree>
    <p:extLst>
      <p:ext uri="{BB962C8B-B14F-4D97-AF65-F5344CB8AC3E}">
        <p14:creationId xmlns:p14="http://schemas.microsoft.com/office/powerpoint/2010/main" val="3285685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002961"/>
            <a:ext cx="10925350" cy="3264395"/>
          </a:xfrm>
          <a:prstGeom prst="rect">
            <a:avLst/>
          </a:prstGeom>
          <a:noFill/>
        </p:spPr>
        <p:txBody>
          <a:bodyPr wrap="square" numCol="1" rtlCol="0">
            <a:noAutofit/>
          </a:bodyPr>
          <a:lstStyle/>
          <a:p>
            <a:pPr algn="just">
              <a:buClr>
                <a:srgbClr val="ED388A"/>
              </a:buClr>
            </a:pPr>
            <a:r>
              <a:rPr lang="de-DE" altLang="es-ES" dirty="0">
                <a:latin typeface="+mj-lt"/>
                <a:cs typeface="Calibri" panose="020F0502020204030204" pitchFamily="34" charset="0"/>
              </a:rPr>
              <a:t>Um sicherzustellen, dass alle diese vertraulichen Informationen vor Cyber-Bedrohungen geschützt sind, können wir einige Tipps befolgen:</a:t>
            </a:r>
            <a:endParaRPr lang="en-US" altLang="es-ES" dirty="0">
              <a:latin typeface="+mj-lt"/>
              <a:cs typeface="Calibri" panose="020F0502020204030204" pitchFamily="34" charset="0"/>
            </a:endParaRPr>
          </a:p>
          <a:p>
            <a:pPr algn="just">
              <a:buClr>
                <a:srgbClr val="ED388A"/>
              </a:buClr>
            </a:pPr>
            <a:endParaRPr lang="en-GB" b="1" dirty="0">
              <a:latin typeface="+mj-lt"/>
              <a:ea typeface="Arial MT"/>
              <a:cs typeface="Arial MT"/>
            </a:endParaRPr>
          </a:p>
          <a:p>
            <a:pPr marL="342900" indent="-342900" algn="just">
              <a:buClr>
                <a:srgbClr val="ED388A"/>
              </a:buClr>
              <a:buFont typeface="+mj-lt"/>
              <a:buAutoNum type="arabicPeriod"/>
            </a:pPr>
            <a:r>
              <a:rPr lang="de-DE" b="1" dirty="0">
                <a:latin typeface="+mj-lt"/>
                <a:ea typeface="Arial MT"/>
                <a:cs typeface="Arial MT"/>
              </a:rPr>
              <a:t>Installieren Sie ein Antivirenprogramm. </a:t>
            </a:r>
            <a:r>
              <a:rPr lang="de-DE" dirty="0">
                <a:latin typeface="+mj-lt"/>
                <a:ea typeface="Arial MT"/>
                <a:cs typeface="Arial MT"/>
              </a:rPr>
              <a:t>Ein Antivirenprogramm ist ein Programm, das Malware erkennt, blockiert und entfernt, um zu verhindern, dass sie Ihr Gerät infiziert. Im nächsten Abschnitt erfahren Sie, wie Sie ein Antivirenprogramm auswählen.</a:t>
            </a:r>
          </a:p>
          <a:p>
            <a:pPr marL="342900" indent="-342900" algn="just">
              <a:buClr>
                <a:srgbClr val="ED388A"/>
              </a:buClr>
              <a:buFont typeface="+mj-lt"/>
              <a:buAutoNum type="arabicPeriod"/>
            </a:pPr>
            <a:endParaRPr lang="en-AU" dirty="0">
              <a:latin typeface="+mj-lt"/>
              <a:ea typeface="Microsoft Sans Serif" panose="020B0604020202020204" pitchFamily="34" charset="0"/>
              <a:cs typeface="Microsoft Sans Serif" panose="020B0604020202020204" pitchFamily="34" charset="0"/>
            </a:endParaRPr>
          </a:p>
          <a:p>
            <a:pPr marL="342900" indent="-342900" algn="just">
              <a:buClr>
                <a:srgbClr val="ED388A"/>
              </a:buClr>
              <a:buFont typeface="+mj-lt"/>
              <a:buAutoNum type="arabicPeriod" startAt="2"/>
            </a:pPr>
            <a:r>
              <a:rPr lang="de-DE" b="1" dirty="0">
                <a:latin typeface="+mj-lt"/>
                <a:ea typeface="Arial MT"/>
                <a:cs typeface="Arial MT"/>
              </a:rPr>
              <a:t>Erstellen Sie Sicherungskopien. </a:t>
            </a:r>
            <a:r>
              <a:rPr lang="de-DE" dirty="0">
                <a:latin typeface="+mj-lt"/>
                <a:ea typeface="Arial MT"/>
                <a:cs typeface="Arial MT"/>
              </a:rPr>
              <a:t>Sie sind wichtig, um den Verlust unserer Dateien und Informationen zu vermeiden. Es gibt zwei Möglichkeiten, unser Backup zu speichern: in der Cloud oder auf einer externen Festplatte. Es ist ratsam, beides zu haben; </a:t>
            </a:r>
            <a:endParaRPr lang="en-GB" dirty="0">
              <a:effectLst/>
              <a:latin typeface="+mj-lt"/>
              <a:ea typeface="Arial MT"/>
              <a:cs typeface="Arial MT"/>
            </a:endParaRPr>
          </a:p>
          <a:p>
            <a:pPr algn="just">
              <a:buClr>
                <a:srgbClr val="ED388A"/>
              </a:buClr>
            </a:pPr>
            <a:endParaRPr lang="en-AU" dirty="0">
              <a:latin typeface="+mj-lt"/>
              <a:ea typeface="Microsoft Sans Serif" panose="020B0604020202020204" pitchFamily="34" charset="0"/>
              <a:cs typeface="Microsoft Sans Serif" panose="020B0604020202020204" pitchFamily="34" charset="0"/>
            </a:endParaRPr>
          </a:p>
          <a:p>
            <a:pPr marL="342900" indent="-342900" algn="just">
              <a:buClr>
                <a:srgbClr val="ED388A"/>
              </a:buClr>
              <a:buFont typeface="+mj-lt"/>
              <a:buAutoNum type="arabicPeriod" startAt="3"/>
            </a:pPr>
            <a:r>
              <a:rPr lang="de-DE" b="1" dirty="0">
                <a:latin typeface="+mj-lt"/>
                <a:ea typeface="Arial MT"/>
                <a:cs typeface="Arial MT"/>
              </a:rPr>
              <a:t>Aktualisieren Sie Ihre Software. </a:t>
            </a:r>
            <a:r>
              <a:rPr lang="de-DE" dirty="0">
                <a:latin typeface="+mj-lt"/>
                <a:ea typeface="Arial MT"/>
                <a:cs typeface="Arial MT"/>
              </a:rPr>
              <a:t>Sowohl Ihr Betriebssystem als auch Ihre Anwendungen sollten auf dem neuesten Stand gehalten werden, damit sie Ihnen ein Höchstmaß an Sicherheit bieten können.</a:t>
            </a:r>
            <a:endParaRPr lang="en-GB" b="1" dirty="0">
              <a:latin typeface="+mj-lt"/>
              <a:ea typeface="Arial MT"/>
              <a:cs typeface="Arial MT"/>
            </a:endParaRPr>
          </a:p>
        </p:txBody>
      </p:sp>
      <p:sp>
        <p:nvSpPr>
          <p:cNvPr id="8" name="CuadroTexto 4">
            <a:extLst>
              <a:ext uri="{FF2B5EF4-FFF2-40B4-BE49-F238E27FC236}">
                <a16:creationId xmlns:a16="http://schemas.microsoft.com/office/drawing/2014/main" id="{D4F2C0B0-F684-3ACF-E9FC-25B066FAB1D4}"/>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2.2 Tipps </a:t>
            </a:r>
            <a:r>
              <a:rPr lang="en-AU" sz="2000" dirty="0" err="1">
                <a:latin typeface="+mj-lt"/>
                <a:ea typeface="Microsoft Sans Serif" panose="020B0604020202020204" pitchFamily="34" charset="0"/>
                <a:cs typeface="Poppins ExtraLight" panose="00000300000000000000" pitchFamily="2" charset="0"/>
              </a:rPr>
              <a:t>zum</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Datenschutz</a:t>
            </a:r>
            <a:endParaRPr lang="en-AU" sz="2000" dirty="0">
              <a:latin typeface="+mj-lt"/>
              <a:ea typeface="Microsoft Sans Serif" panose="020B0604020202020204" pitchFamily="34" charset="0"/>
              <a:cs typeface="Poppins ExtraLight" panose="00000300000000000000" pitchFamily="2" charset="0"/>
            </a:endParaRPr>
          </a:p>
        </p:txBody>
      </p:sp>
      <p:sp>
        <p:nvSpPr>
          <p:cNvPr id="2" name="Rettangolo con angoli arrotondati 8">
            <a:extLst>
              <a:ext uri="{FF2B5EF4-FFF2-40B4-BE49-F238E27FC236}">
                <a16:creationId xmlns:a16="http://schemas.microsoft.com/office/drawing/2014/main" id="{22D1BE89-88D0-7504-D960-291151056679}"/>
              </a:ext>
            </a:extLst>
          </p:cNvPr>
          <p:cNvSpPr/>
          <p:nvPr/>
        </p:nvSpPr>
        <p:spPr>
          <a:xfrm>
            <a:off x="451029" y="669816"/>
            <a:ext cx="2216669"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err="1">
                <a:solidFill>
                  <a:prstClr val="white"/>
                </a:solidFill>
                <a:cs typeface="Poppins Medium" panose="00000600000000000000" pitchFamily="2" charset="0"/>
              </a:rPr>
              <a:t>Datenschutz</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1596788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1818231"/>
            <a:ext cx="6261071" cy="3809681"/>
          </a:xfrm>
          <a:prstGeom prst="rect">
            <a:avLst/>
          </a:prstGeom>
          <a:noFill/>
        </p:spPr>
        <p:txBody>
          <a:bodyPr wrap="square" numCol="1" rtlCol="0">
            <a:noAutofit/>
          </a:bodyPr>
          <a:lstStyle/>
          <a:p>
            <a:pPr marL="342900" indent="-342900" algn="just">
              <a:buClr>
                <a:srgbClr val="ED388A"/>
              </a:buClr>
              <a:buFont typeface="+mj-lt"/>
              <a:buAutoNum type="arabicPeriod" startAt="4"/>
            </a:pPr>
            <a:r>
              <a:rPr lang="de-DE" b="1" dirty="0">
                <a:latin typeface="+mj-lt"/>
                <a:ea typeface="Arial MT"/>
                <a:cs typeface="Arial MT"/>
              </a:rPr>
              <a:t>Vermeiden Sie es, sich mit öffentlichen Wi-Fi-Netzwerken oder unbekannten Geräten zu verbinden. </a:t>
            </a:r>
            <a:r>
              <a:rPr lang="de-DE" dirty="0">
                <a:latin typeface="+mj-lt"/>
                <a:ea typeface="Arial MT"/>
                <a:cs typeface="Arial MT"/>
              </a:rPr>
              <a:t>Deaktivieren Sie die automatische Verbindung, da Ihre Geräte mit fremden Netzwerken verbunden sein könnten, ohne dass Sie sich dessen bewusst sind. Stellen Sie sicher, dass sie zu 100% vertrauenswürdig sind, bevor Sie eine Verbindung herstellen.</a:t>
            </a:r>
            <a:endParaRPr lang="en-AU" dirty="0">
              <a:latin typeface="+mj-lt"/>
              <a:ea typeface="Microsoft Sans Serif" panose="020B0604020202020204" pitchFamily="34" charset="0"/>
              <a:cs typeface="Microsoft Sans Serif" panose="020B0604020202020204" pitchFamily="34" charset="0"/>
            </a:endParaRPr>
          </a:p>
          <a:p>
            <a:pPr marL="342900" indent="-342900" algn="just">
              <a:buClr>
                <a:srgbClr val="ED388A"/>
              </a:buClr>
              <a:buFont typeface="+mj-lt"/>
              <a:buAutoNum type="arabicPeriod" startAt="4"/>
            </a:pPr>
            <a:endParaRPr lang="en-AU" b="1" dirty="0">
              <a:effectLst/>
              <a:latin typeface="+mj-lt"/>
              <a:ea typeface="Microsoft Sans Serif" panose="020B0604020202020204" pitchFamily="34" charset="0"/>
              <a:cs typeface="Microsoft Sans Serif" panose="020B0604020202020204" pitchFamily="34" charset="0"/>
            </a:endParaRPr>
          </a:p>
          <a:p>
            <a:pPr marL="342900" indent="-342900" algn="just">
              <a:buClr>
                <a:srgbClr val="ED388A"/>
              </a:buClr>
              <a:buFont typeface="+mj-lt"/>
              <a:buAutoNum type="arabicPeriod" startAt="4"/>
            </a:pPr>
            <a:r>
              <a:rPr lang="de-DE" b="1" dirty="0">
                <a:latin typeface="+mj-lt"/>
                <a:ea typeface="Arial MT"/>
                <a:cs typeface="Arial MT"/>
              </a:rPr>
              <a:t>Private oder persönliche WLAN-Netzwerke müssen konfiguriert werden. </a:t>
            </a:r>
            <a:r>
              <a:rPr lang="de-DE" dirty="0">
                <a:latin typeface="+mj-lt"/>
                <a:ea typeface="Arial MT"/>
                <a:cs typeface="Arial MT"/>
              </a:rPr>
              <a:t>Ändern Sie die Standardpasswörter des Routers (da sie leicht zu hacken sind) und deaktivieren Sie die Fernverwaltungsfunktion. Für einen besseren Schutz können wir die WPA2- oder WPA3-Konfiguration zulassen. VPN (Virtual Private Network) ist eine Option, die den Schutz der Verbindung beim Surfen garantiert.</a:t>
            </a:r>
            <a:endParaRPr lang="en-AU" dirty="0">
              <a:latin typeface="+mj-lt"/>
              <a:ea typeface="Microsoft Sans Serif" panose="020B0604020202020204" pitchFamily="34" charset="0"/>
              <a:cs typeface="Microsoft Sans Serif" panose="020B0604020202020204" pitchFamily="34" charset="0"/>
            </a:endParaRPr>
          </a:p>
          <a:p>
            <a:pPr>
              <a:buClr>
                <a:srgbClr val="ED388A"/>
              </a:buClr>
            </a:pPr>
            <a:endParaRPr lang="en-AU" dirty="0">
              <a:latin typeface="+mj-lt"/>
              <a:ea typeface="Microsoft Sans Serif" panose="020B0604020202020204" pitchFamily="34" charset="0"/>
              <a:cs typeface="Microsoft Sans Serif" panose="020B0604020202020204" pitchFamily="34" charset="0"/>
            </a:endParaRPr>
          </a:p>
        </p:txBody>
      </p:sp>
      <p:sp>
        <p:nvSpPr>
          <p:cNvPr id="8" name="CuadroTexto 4">
            <a:extLst>
              <a:ext uri="{FF2B5EF4-FFF2-40B4-BE49-F238E27FC236}">
                <a16:creationId xmlns:a16="http://schemas.microsoft.com/office/drawing/2014/main" id="{D4F2C0B0-F684-3ACF-E9FC-25B066FAB1D4}"/>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2.2 Tipps </a:t>
            </a:r>
            <a:r>
              <a:rPr lang="en-AU" sz="2000" dirty="0" err="1">
                <a:latin typeface="+mj-lt"/>
                <a:ea typeface="Microsoft Sans Serif" panose="020B0604020202020204" pitchFamily="34" charset="0"/>
                <a:cs typeface="Poppins ExtraLight" panose="00000300000000000000" pitchFamily="2" charset="0"/>
              </a:rPr>
              <a:t>zum</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Datenschutz</a:t>
            </a:r>
            <a:endParaRPr lang="en-AU" sz="2000" dirty="0">
              <a:latin typeface="+mj-lt"/>
              <a:ea typeface="Microsoft Sans Serif" panose="020B0604020202020204" pitchFamily="34" charset="0"/>
              <a:cs typeface="Poppins ExtraLight" panose="00000300000000000000" pitchFamily="2" charset="0"/>
            </a:endParaRPr>
          </a:p>
        </p:txBody>
      </p:sp>
      <p:pic>
        <p:nvPicPr>
          <p:cNvPr id="5" name="Imagen 4">
            <a:extLst>
              <a:ext uri="{FF2B5EF4-FFF2-40B4-BE49-F238E27FC236}">
                <a16:creationId xmlns:a16="http://schemas.microsoft.com/office/drawing/2014/main" id="{B52E6D1A-6D2D-9E51-B1EC-F2FB8EE6AF3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42663" y="1786855"/>
            <a:ext cx="3972958" cy="3972958"/>
          </a:xfrm>
          <a:prstGeom prst="rect">
            <a:avLst/>
          </a:prstGeom>
        </p:spPr>
      </p:pic>
      <p:sp>
        <p:nvSpPr>
          <p:cNvPr id="2" name="Rettangolo con angoli arrotondati 8">
            <a:extLst>
              <a:ext uri="{FF2B5EF4-FFF2-40B4-BE49-F238E27FC236}">
                <a16:creationId xmlns:a16="http://schemas.microsoft.com/office/drawing/2014/main" id="{7D67ACAA-30ED-533C-729A-A15E6EAB550B}"/>
              </a:ext>
            </a:extLst>
          </p:cNvPr>
          <p:cNvSpPr/>
          <p:nvPr/>
        </p:nvSpPr>
        <p:spPr>
          <a:xfrm>
            <a:off x="451029" y="669816"/>
            <a:ext cx="2216669"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err="1">
                <a:solidFill>
                  <a:prstClr val="white"/>
                </a:solidFill>
                <a:cs typeface="Poppins Medium" panose="00000600000000000000" pitchFamily="2" charset="0"/>
              </a:rPr>
              <a:t>Datenschutz</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3922745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5939407" y="2185061"/>
            <a:ext cx="5436065" cy="3230840"/>
          </a:xfrm>
          <a:prstGeom prst="rect">
            <a:avLst/>
          </a:prstGeom>
          <a:noFill/>
        </p:spPr>
        <p:txBody>
          <a:bodyPr wrap="square" numCol="1" rtlCol="0">
            <a:noAutofit/>
          </a:bodyPr>
          <a:lstStyle/>
          <a:p>
            <a:pPr marL="342900" indent="-342900" algn="just">
              <a:buClr>
                <a:srgbClr val="ED388A"/>
              </a:buClr>
              <a:buFont typeface="+mj-lt"/>
              <a:buAutoNum type="arabicPeriod" startAt="6"/>
            </a:pPr>
            <a:r>
              <a:rPr lang="de-DE" b="1" dirty="0">
                <a:latin typeface="+mj-lt"/>
                <a:ea typeface="Arial MT"/>
                <a:cs typeface="Arial MT"/>
              </a:rPr>
              <a:t>Wenn Sie vermuten, dass Ihr Gerät bereits infiziert ist </a:t>
            </a:r>
            <a:r>
              <a:rPr lang="de-DE" dirty="0">
                <a:latin typeface="+mj-lt"/>
                <a:ea typeface="Arial MT"/>
                <a:cs typeface="Arial MT"/>
              </a:rPr>
              <a:t>(aufgrund von Fehlfunktionen, wie z. B. Spam-Pop-ups...),</a:t>
            </a:r>
            <a:r>
              <a:rPr lang="de-DE" b="1" dirty="0">
                <a:latin typeface="+mj-lt"/>
                <a:ea typeface="Arial MT"/>
                <a:cs typeface="Arial MT"/>
              </a:rPr>
              <a:t> vermeiden Sie es, sensible Informationen zu verwenden oder zu übertragen, </a:t>
            </a:r>
            <a:r>
              <a:rPr lang="de-DE" dirty="0">
                <a:latin typeface="+mj-lt"/>
                <a:ea typeface="Arial MT"/>
                <a:cs typeface="Arial MT"/>
              </a:rPr>
              <a:t>bis Ihr Gerät gescannt und gereinigt wurde.</a:t>
            </a:r>
            <a:endParaRPr lang="en-AU" dirty="0">
              <a:latin typeface="+mj-lt"/>
              <a:ea typeface="Microsoft Sans Serif" panose="020B0604020202020204" pitchFamily="34" charset="0"/>
              <a:cs typeface="Microsoft Sans Serif" panose="020B0604020202020204" pitchFamily="34" charset="0"/>
            </a:endParaRPr>
          </a:p>
          <a:p>
            <a:pPr marL="342900" indent="-342900" algn="just">
              <a:buClr>
                <a:srgbClr val="ED388A"/>
              </a:buClr>
              <a:buFont typeface="+mj-lt"/>
              <a:buAutoNum type="arabicPeriod" startAt="6"/>
            </a:pPr>
            <a:endParaRPr lang="en-AU" b="1" dirty="0">
              <a:effectLst/>
              <a:latin typeface="+mj-lt"/>
              <a:ea typeface="Microsoft Sans Serif" panose="020B0604020202020204" pitchFamily="34" charset="0"/>
              <a:cs typeface="Microsoft Sans Serif" panose="020B0604020202020204" pitchFamily="34" charset="0"/>
            </a:endParaRPr>
          </a:p>
          <a:p>
            <a:pPr marL="342900" indent="-342900" algn="just">
              <a:buClr>
                <a:srgbClr val="ED388A"/>
              </a:buClr>
              <a:buFont typeface="+mj-lt"/>
              <a:buAutoNum type="arabicPeriod" startAt="6"/>
            </a:pPr>
            <a:r>
              <a:rPr lang="de-DE" b="1" dirty="0">
                <a:latin typeface="+mj-lt"/>
                <a:ea typeface="Arial MT"/>
                <a:cs typeface="Arial MT"/>
              </a:rPr>
              <a:t>Seien Sie vorsichtig mit dem, was Sie posten. </a:t>
            </a:r>
            <a:r>
              <a:rPr lang="de-DE" dirty="0">
                <a:latin typeface="+mj-lt"/>
                <a:ea typeface="Arial MT"/>
                <a:cs typeface="Arial MT"/>
              </a:rPr>
              <a:t>Soziale Netzwerke sind für jeden zugänglich, sodass jeder die von Ihnen geposteten Inhalte sehen kann. Achten Sie auf die Kommentare und Fotos, die Sie posten, und vermeiden Sie es, persönliche Informationen wie Standorte oder Passwörter preiszugeben.</a:t>
            </a:r>
            <a:endParaRPr lang="en-AU" dirty="0">
              <a:latin typeface="+mj-lt"/>
              <a:ea typeface="Microsoft Sans Serif" panose="020B0604020202020204" pitchFamily="34" charset="0"/>
              <a:cs typeface="Microsoft Sans Serif" panose="020B0604020202020204" pitchFamily="34" charset="0"/>
            </a:endParaRPr>
          </a:p>
          <a:p>
            <a:pPr>
              <a:buClr>
                <a:srgbClr val="ED388A"/>
              </a:buClr>
            </a:pPr>
            <a:endParaRPr lang="en-AU" dirty="0">
              <a:latin typeface="+mj-lt"/>
              <a:ea typeface="Microsoft Sans Serif" panose="020B0604020202020204" pitchFamily="34" charset="0"/>
              <a:cs typeface="Microsoft Sans Serif" panose="020B0604020202020204" pitchFamily="34" charset="0"/>
            </a:endParaRPr>
          </a:p>
        </p:txBody>
      </p:sp>
      <p:sp>
        <p:nvSpPr>
          <p:cNvPr id="8" name="CuadroTexto 4">
            <a:extLst>
              <a:ext uri="{FF2B5EF4-FFF2-40B4-BE49-F238E27FC236}">
                <a16:creationId xmlns:a16="http://schemas.microsoft.com/office/drawing/2014/main" id="{D4F2C0B0-F684-3ACF-E9FC-25B066FAB1D4}"/>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2.2 Tipps </a:t>
            </a:r>
            <a:r>
              <a:rPr lang="en-AU" sz="2000" dirty="0" err="1">
                <a:latin typeface="+mj-lt"/>
                <a:ea typeface="Microsoft Sans Serif" panose="020B0604020202020204" pitchFamily="34" charset="0"/>
                <a:cs typeface="Poppins ExtraLight" panose="00000300000000000000" pitchFamily="2" charset="0"/>
              </a:rPr>
              <a:t>zum</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Datenschutz</a:t>
            </a:r>
            <a:endParaRPr lang="en-AU" sz="2000" dirty="0">
              <a:latin typeface="+mj-lt"/>
              <a:ea typeface="Microsoft Sans Serif" panose="020B0604020202020204" pitchFamily="34" charset="0"/>
              <a:cs typeface="Poppins ExtraLight" panose="00000300000000000000" pitchFamily="2" charset="0"/>
            </a:endParaRPr>
          </a:p>
        </p:txBody>
      </p:sp>
      <p:pic>
        <p:nvPicPr>
          <p:cNvPr id="7" name="Imagen 6">
            <a:extLst>
              <a:ext uri="{FF2B5EF4-FFF2-40B4-BE49-F238E27FC236}">
                <a16:creationId xmlns:a16="http://schemas.microsoft.com/office/drawing/2014/main" id="{9267C4E1-5E14-2D12-8907-3DE80DFA4B6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13446" y="2135183"/>
            <a:ext cx="4691744" cy="3404061"/>
          </a:xfrm>
          <a:prstGeom prst="rect">
            <a:avLst/>
          </a:prstGeom>
        </p:spPr>
      </p:pic>
      <p:sp>
        <p:nvSpPr>
          <p:cNvPr id="2" name="Rettangolo con angoli arrotondati 8">
            <a:extLst>
              <a:ext uri="{FF2B5EF4-FFF2-40B4-BE49-F238E27FC236}">
                <a16:creationId xmlns:a16="http://schemas.microsoft.com/office/drawing/2014/main" id="{541F2754-D948-7B2A-2487-6869526427B1}"/>
              </a:ext>
            </a:extLst>
          </p:cNvPr>
          <p:cNvSpPr/>
          <p:nvPr/>
        </p:nvSpPr>
        <p:spPr>
          <a:xfrm>
            <a:off x="451029" y="669816"/>
            <a:ext cx="2216669"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err="1">
                <a:solidFill>
                  <a:prstClr val="white"/>
                </a:solidFill>
                <a:cs typeface="Poppins Medium" panose="00000600000000000000" pitchFamily="2" charset="0"/>
              </a:rPr>
              <a:t>Datenschutz</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379260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8"/>
            <a:ext cx="10925350" cy="3264395"/>
          </a:xfrm>
          <a:prstGeom prst="rect">
            <a:avLst/>
          </a:prstGeom>
          <a:noFill/>
        </p:spPr>
        <p:txBody>
          <a:bodyPr wrap="square" numCol="1" rtlCol="0">
            <a:noAutofit/>
          </a:bodyPr>
          <a:lstStyle/>
          <a:p>
            <a:pPr algn="just"/>
            <a:r>
              <a:rPr lang="de-DE" dirty="0">
                <a:latin typeface="+mj-lt"/>
                <a:ea typeface="Arial MT"/>
                <a:cs typeface="Arial MT"/>
              </a:rPr>
              <a:t>Es gibt 4 Haupttypen von Antivirenprogrammen:</a:t>
            </a:r>
            <a:endParaRPr lang="en-AU" dirty="0">
              <a:latin typeface="+mj-lt"/>
              <a:ea typeface="Microsoft Sans Serif" panose="020B0604020202020204" pitchFamily="34" charset="0"/>
              <a:cs typeface="Microsoft Sans Serif" panose="020B0604020202020204" pitchFamily="34" charset="0"/>
            </a:endParaRPr>
          </a:p>
          <a:p>
            <a:pPr algn="just">
              <a:buClr>
                <a:srgbClr val="ED388A"/>
              </a:buClr>
            </a:pPr>
            <a:endParaRPr lang="en-GB" b="1" dirty="0">
              <a:latin typeface="+mj-lt"/>
              <a:ea typeface="Arial MT"/>
              <a:cs typeface="Arial MT"/>
            </a:endParaRPr>
          </a:p>
          <a:p>
            <a:pPr marL="285750" indent="-285750" algn="just">
              <a:buFont typeface="Calibri Light" panose="020F0302020204030204" pitchFamily="34" charset="0"/>
              <a:buChar char="₋"/>
            </a:pPr>
            <a:r>
              <a:rPr lang="en-US" b="1" dirty="0" err="1">
                <a:solidFill>
                  <a:srgbClr val="ED388A"/>
                </a:solidFill>
                <a:latin typeface="+mj-lt"/>
                <a:ea typeface="Arial MT"/>
                <a:cs typeface="Arial MT"/>
              </a:rPr>
              <a:t>Vorbeugender</a:t>
            </a:r>
            <a:r>
              <a:rPr lang="en-US" b="1" dirty="0">
                <a:solidFill>
                  <a:srgbClr val="ED388A"/>
                </a:solidFill>
                <a:latin typeface="+mj-lt"/>
                <a:ea typeface="Arial MT"/>
                <a:cs typeface="Arial MT"/>
              </a:rPr>
              <a:t> </a:t>
            </a:r>
            <a:r>
              <a:rPr lang="en-US" b="1" dirty="0" err="1">
                <a:solidFill>
                  <a:srgbClr val="ED388A"/>
                </a:solidFill>
                <a:latin typeface="+mj-lt"/>
                <a:ea typeface="Arial MT"/>
                <a:cs typeface="Arial MT"/>
              </a:rPr>
              <a:t>Virenschutz</a:t>
            </a:r>
            <a:r>
              <a:rPr lang="en-US" b="1" dirty="0">
                <a:solidFill>
                  <a:srgbClr val="ED388A"/>
                </a:solidFill>
                <a:latin typeface="+mj-lt"/>
                <a:ea typeface="Arial MT"/>
                <a:cs typeface="Arial MT"/>
              </a:rPr>
              <a:t>. </a:t>
            </a:r>
            <a:r>
              <a:rPr lang="de-DE" dirty="0">
                <a:latin typeface="+mj-lt"/>
                <a:ea typeface="Arial MT"/>
                <a:cs typeface="Arial MT"/>
              </a:rPr>
              <a:t>Sie analysieren alle Datenbewegungen, um Bedrohungen zu erkennen, damit sie Malware verhindern können.</a:t>
            </a:r>
            <a:endParaRPr lang="en-US" b="1" dirty="0">
              <a:solidFill>
                <a:srgbClr val="9B2583"/>
              </a:solidFill>
              <a:latin typeface="+mj-lt"/>
              <a:ea typeface="Arial MT"/>
              <a:cs typeface="Arial MT"/>
            </a:endParaRPr>
          </a:p>
          <a:p>
            <a:pPr marL="285750" indent="-285750" algn="just">
              <a:buFont typeface="Calibri Light" panose="020F0302020204030204" pitchFamily="34" charset="0"/>
              <a:buChar char="₋"/>
            </a:pPr>
            <a:endParaRPr lang="en-US" b="1" dirty="0">
              <a:solidFill>
                <a:srgbClr val="9B2583"/>
              </a:solidFill>
              <a:latin typeface="+mj-lt"/>
              <a:ea typeface="Arial MT"/>
              <a:cs typeface="Arial MT"/>
            </a:endParaRPr>
          </a:p>
          <a:p>
            <a:pPr marL="285750" indent="-285750" algn="just">
              <a:buFont typeface="Calibri Light" panose="020F0302020204030204" pitchFamily="34" charset="0"/>
              <a:buChar char="₋"/>
            </a:pPr>
            <a:r>
              <a:rPr lang="en-US" b="1" dirty="0" err="1">
                <a:solidFill>
                  <a:srgbClr val="ED388A"/>
                </a:solidFill>
                <a:latin typeface="+mj-lt"/>
                <a:ea typeface="Arial MT"/>
                <a:cs typeface="Arial MT"/>
              </a:rPr>
              <a:t>Bezeichner</a:t>
            </a:r>
            <a:r>
              <a:rPr lang="en-US" b="1" dirty="0">
                <a:solidFill>
                  <a:srgbClr val="ED388A"/>
                </a:solidFill>
                <a:latin typeface="+mj-lt"/>
                <a:ea typeface="Arial MT"/>
                <a:cs typeface="Arial MT"/>
              </a:rPr>
              <a:t> Antivirus.</a:t>
            </a:r>
            <a:r>
              <a:rPr lang="en-GB" dirty="0">
                <a:solidFill>
                  <a:srgbClr val="ED388A"/>
                </a:solidFill>
                <a:effectLst/>
                <a:latin typeface="+mj-lt"/>
                <a:ea typeface="Arial MT"/>
                <a:cs typeface="Arial MT"/>
              </a:rPr>
              <a:t> </a:t>
            </a:r>
            <a:r>
              <a:rPr lang="de-DE" dirty="0">
                <a:latin typeface="+mj-lt"/>
                <a:ea typeface="Arial MT"/>
                <a:cs typeface="Arial MT"/>
              </a:rPr>
              <a:t>Sie verfolgen das Gerät, um Malware zu finden. Sie suchen nach anomalen Verhaltensweisen.</a:t>
            </a:r>
            <a:endParaRPr lang="en-GB" dirty="0">
              <a:effectLst/>
              <a:latin typeface="+mj-lt"/>
              <a:ea typeface="Arial MT"/>
              <a:cs typeface="Arial MT"/>
            </a:endParaRPr>
          </a:p>
          <a:p>
            <a:pPr marL="285750" indent="-285750" algn="just">
              <a:buFont typeface="Calibri Light" panose="020F0302020204030204" pitchFamily="34" charset="0"/>
              <a:buChar char="₋"/>
            </a:pPr>
            <a:endParaRPr lang="en-GB" b="1" dirty="0">
              <a:solidFill>
                <a:srgbClr val="9B2583"/>
              </a:solidFill>
              <a:latin typeface="+mj-lt"/>
              <a:ea typeface="Arial MT"/>
              <a:cs typeface="Arial MT"/>
            </a:endParaRPr>
          </a:p>
          <a:p>
            <a:pPr marL="285750" indent="-285750" algn="just">
              <a:buFont typeface="Calibri Light" panose="020F0302020204030204" pitchFamily="34" charset="0"/>
              <a:buChar char="₋"/>
            </a:pPr>
            <a:r>
              <a:rPr lang="en-US" b="1" dirty="0" err="1">
                <a:solidFill>
                  <a:srgbClr val="ED388A"/>
                </a:solidFill>
                <a:latin typeface="+mj-lt"/>
                <a:ea typeface="Arial MT"/>
                <a:cs typeface="Arial MT"/>
              </a:rPr>
              <a:t>Dekontaminierendes</a:t>
            </a:r>
            <a:r>
              <a:rPr lang="en-US" b="1" dirty="0">
                <a:solidFill>
                  <a:srgbClr val="ED388A"/>
                </a:solidFill>
                <a:latin typeface="+mj-lt"/>
                <a:ea typeface="Arial MT"/>
                <a:cs typeface="Arial MT"/>
              </a:rPr>
              <a:t> </a:t>
            </a:r>
            <a:r>
              <a:rPr lang="en-US" b="1" dirty="0" err="1">
                <a:solidFill>
                  <a:srgbClr val="ED388A"/>
                </a:solidFill>
                <a:latin typeface="+mj-lt"/>
                <a:ea typeface="Arial MT"/>
                <a:cs typeface="Arial MT"/>
              </a:rPr>
              <a:t>Antivirenprogramm</a:t>
            </a:r>
            <a:r>
              <a:rPr lang="en-US" b="1" dirty="0">
                <a:solidFill>
                  <a:srgbClr val="ED388A"/>
                </a:solidFill>
                <a:latin typeface="+mj-lt"/>
                <a:ea typeface="Arial MT"/>
                <a:cs typeface="Arial MT"/>
              </a:rPr>
              <a:t>. </a:t>
            </a:r>
            <a:r>
              <a:rPr lang="de-DE" dirty="0">
                <a:latin typeface="+mj-lt"/>
                <a:ea typeface="Arial MT"/>
                <a:cs typeface="Arial MT"/>
              </a:rPr>
              <a:t>Entfernt Malware, sobald das Gerät bereits infiziert wurde.</a:t>
            </a:r>
            <a:r>
              <a:rPr lang="en-GB" dirty="0">
                <a:effectLst/>
                <a:latin typeface="+mj-lt"/>
                <a:ea typeface="Arial MT"/>
                <a:cs typeface="Arial MT"/>
              </a:rPr>
              <a:t> </a:t>
            </a:r>
            <a:endParaRPr lang="en-US" b="1" dirty="0">
              <a:solidFill>
                <a:srgbClr val="9B2583"/>
              </a:solidFill>
              <a:latin typeface="+mj-lt"/>
              <a:ea typeface="Arial MT"/>
              <a:cs typeface="Arial MT"/>
            </a:endParaRPr>
          </a:p>
          <a:p>
            <a:pPr marL="285750" indent="-285750" algn="just">
              <a:buFont typeface="Calibri Light" panose="020F0302020204030204" pitchFamily="34" charset="0"/>
              <a:buChar char="₋"/>
            </a:pPr>
            <a:endParaRPr lang="en-US" b="1" dirty="0">
              <a:solidFill>
                <a:srgbClr val="9B2583"/>
              </a:solidFill>
              <a:latin typeface="+mj-lt"/>
              <a:ea typeface="Arial MT"/>
              <a:cs typeface="Arial MT"/>
            </a:endParaRPr>
          </a:p>
          <a:p>
            <a:pPr marL="285750" indent="-285750" algn="just">
              <a:buFont typeface="Calibri Light" panose="020F0302020204030204" pitchFamily="34" charset="0"/>
              <a:buChar char="₋"/>
            </a:pPr>
            <a:r>
              <a:rPr lang="en-US" b="1" dirty="0" err="1">
                <a:solidFill>
                  <a:srgbClr val="ED388A"/>
                </a:solidFill>
                <a:latin typeface="+mj-lt"/>
                <a:ea typeface="Arial MT"/>
                <a:cs typeface="Arial MT"/>
              </a:rPr>
              <a:t>Heuristisches</a:t>
            </a:r>
            <a:r>
              <a:rPr lang="en-US" b="1" dirty="0">
                <a:solidFill>
                  <a:srgbClr val="ED388A"/>
                </a:solidFill>
                <a:latin typeface="+mj-lt"/>
                <a:ea typeface="Arial MT"/>
                <a:cs typeface="Arial MT"/>
              </a:rPr>
              <a:t> </a:t>
            </a:r>
            <a:r>
              <a:rPr lang="en-US" b="1" dirty="0" err="1">
                <a:solidFill>
                  <a:srgbClr val="ED388A"/>
                </a:solidFill>
                <a:latin typeface="+mj-lt"/>
                <a:ea typeface="Arial MT"/>
                <a:cs typeface="Arial MT"/>
              </a:rPr>
              <a:t>Antivirenprogramm</a:t>
            </a:r>
            <a:r>
              <a:rPr lang="en-US" b="1" dirty="0">
                <a:solidFill>
                  <a:srgbClr val="ED388A"/>
                </a:solidFill>
                <a:latin typeface="+mj-lt"/>
                <a:ea typeface="Arial MT"/>
                <a:cs typeface="Arial MT"/>
              </a:rPr>
              <a:t>. </a:t>
            </a:r>
            <a:r>
              <a:rPr lang="de-DE" dirty="0">
                <a:latin typeface="+mj-lt"/>
                <a:ea typeface="Arial MT"/>
                <a:cs typeface="Arial MT"/>
              </a:rPr>
              <a:t>Sie simulieren die Ausführung verschiedener Programme, um anomale Verhaltensweisen isoliert zu erkennen.</a:t>
            </a:r>
            <a:endParaRPr lang="en-US" dirty="0">
              <a:latin typeface="+mj-lt"/>
              <a:ea typeface="Arial MT"/>
              <a:cs typeface="Arial MT"/>
            </a:endParaRPr>
          </a:p>
        </p:txBody>
      </p:sp>
      <p:sp>
        <p:nvSpPr>
          <p:cNvPr id="8" name="CuadroTexto 4">
            <a:extLst>
              <a:ext uri="{FF2B5EF4-FFF2-40B4-BE49-F238E27FC236}">
                <a16:creationId xmlns:a16="http://schemas.microsoft.com/office/drawing/2014/main" id="{D4F2C0B0-F684-3ACF-E9FC-25B066FAB1D4}"/>
              </a:ext>
            </a:extLst>
          </p:cNvPr>
          <p:cNvSpPr txBox="1"/>
          <p:nvPr/>
        </p:nvSpPr>
        <p:spPr>
          <a:xfrm>
            <a:off x="523240" y="1250839"/>
            <a:ext cx="6376324"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2.3 </a:t>
            </a:r>
            <a:r>
              <a:rPr lang="de-DE" sz="2000" dirty="0">
                <a:latin typeface="+mj-lt"/>
                <a:ea typeface="Microsoft Sans Serif" panose="020B0604020202020204" pitchFamily="34" charset="0"/>
                <a:cs typeface="Poppins ExtraLight" panose="00000300000000000000" pitchFamily="2" charset="0"/>
              </a:rPr>
              <a:t>Erfahren Sie, wie Sie ein Antivirenprogramm auswählen</a:t>
            </a:r>
            <a:endParaRPr lang="en-AU" sz="2000" dirty="0">
              <a:latin typeface="+mj-lt"/>
              <a:ea typeface="Microsoft Sans Serif" panose="020B0604020202020204" pitchFamily="34" charset="0"/>
              <a:cs typeface="Poppins ExtraLight" panose="00000300000000000000" pitchFamily="2" charset="0"/>
            </a:endParaRPr>
          </a:p>
        </p:txBody>
      </p:sp>
      <p:sp>
        <p:nvSpPr>
          <p:cNvPr id="2" name="Rettangolo con angoli arrotondati 8">
            <a:extLst>
              <a:ext uri="{FF2B5EF4-FFF2-40B4-BE49-F238E27FC236}">
                <a16:creationId xmlns:a16="http://schemas.microsoft.com/office/drawing/2014/main" id="{8E177DF1-1AE2-2111-A1AD-116349336CAB}"/>
              </a:ext>
            </a:extLst>
          </p:cNvPr>
          <p:cNvSpPr/>
          <p:nvPr/>
        </p:nvSpPr>
        <p:spPr>
          <a:xfrm>
            <a:off x="451029" y="669816"/>
            <a:ext cx="2216669"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err="1">
                <a:solidFill>
                  <a:prstClr val="white"/>
                </a:solidFill>
                <a:cs typeface="Poppins Medium" panose="00000600000000000000" pitchFamily="2" charset="0"/>
              </a:rPr>
              <a:t>Datenschutz</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3352630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8"/>
            <a:ext cx="10925350" cy="1016147"/>
          </a:xfrm>
          <a:prstGeom prst="rect">
            <a:avLst/>
          </a:prstGeom>
          <a:noFill/>
        </p:spPr>
        <p:txBody>
          <a:bodyPr wrap="square" numCol="1" rtlCol="0">
            <a:noAutofit/>
          </a:bodyPr>
          <a:lstStyle/>
          <a:p>
            <a:pPr algn="just"/>
            <a:r>
              <a:rPr lang="de-DE" dirty="0">
                <a:latin typeface="+mj-lt"/>
                <a:ea typeface="Arial MT"/>
                <a:cs typeface="Arial MT"/>
              </a:rPr>
              <a:t>Es stehen Hunderte von Antivirenprogrammen zur Verfügung. Allerdings sind nicht alle gleich. Bei der Auswahl eines Antivirenprogramms sind eine Reihe von Kriterien zu berücksichtigen. 
</a:t>
            </a:r>
            <a:r>
              <a:rPr lang="en-US" dirty="0">
                <a:effectLst/>
                <a:latin typeface="+mj-lt"/>
                <a:ea typeface="Arial MT"/>
                <a:cs typeface="Arial MT"/>
              </a:rPr>
              <a:t> </a:t>
            </a:r>
            <a:endParaRPr lang="en-AU" dirty="0">
              <a:latin typeface="+mj-lt"/>
              <a:ea typeface="Microsoft Sans Serif" panose="020B0604020202020204" pitchFamily="34" charset="0"/>
              <a:cs typeface="Microsoft Sans Serif" panose="020B0604020202020204" pitchFamily="34" charset="0"/>
            </a:endParaRPr>
          </a:p>
          <a:p>
            <a:pPr>
              <a:buClr>
                <a:srgbClr val="ED388A"/>
              </a:buClr>
            </a:pPr>
            <a:endParaRPr lang="en-GB" b="1" dirty="0">
              <a:latin typeface="+mj-lt"/>
              <a:ea typeface="Arial MT"/>
              <a:cs typeface="Arial MT"/>
            </a:endParaRPr>
          </a:p>
        </p:txBody>
      </p:sp>
      <p:sp>
        <p:nvSpPr>
          <p:cNvPr id="8" name="CuadroTexto 4">
            <a:extLst>
              <a:ext uri="{FF2B5EF4-FFF2-40B4-BE49-F238E27FC236}">
                <a16:creationId xmlns:a16="http://schemas.microsoft.com/office/drawing/2014/main" id="{D4F2C0B0-F684-3ACF-E9FC-25B066FAB1D4}"/>
              </a:ext>
            </a:extLst>
          </p:cNvPr>
          <p:cNvSpPr txBox="1"/>
          <p:nvPr/>
        </p:nvSpPr>
        <p:spPr>
          <a:xfrm>
            <a:off x="523240" y="1250839"/>
            <a:ext cx="629319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2.3 </a:t>
            </a:r>
            <a:r>
              <a:rPr lang="de-DE" sz="2000" dirty="0">
                <a:latin typeface="+mj-lt"/>
                <a:ea typeface="Microsoft Sans Serif" panose="020B0604020202020204" pitchFamily="34" charset="0"/>
                <a:cs typeface="Poppins ExtraLight" panose="00000300000000000000" pitchFamily="2" charset="0"/>
              </a:rPr>
              <a:t>Erfahren Sie, wie Sie ein Antivirenprogramm auswählen</a:t>
            </a:r>
            <a:endParaRPr lang="en-AU" sz="2000" dirty="0">
              <a:latin typeface="+mj-lt"/>
              <a:ea typeface="Microsoft Sans Serif" panose="020B0604020202020204" pitchFamily="34" charset="0"/>
              <a:cs typeface="Poppins ExtraLight" panose="00000300000000000000" pitchFamily="2" charset="0"/>
            </a:endParaRPr>
          </a:p>
        </p:txBody>
      </p:sp>
      <p:graphicFrame>
        <p:nvGraphicFramePr>
          <p:cNvPr id="5" name="Diagrama 4">
            <a:extLst>
              <a:ext uri="{FF2B5EF4-FFF2-40B4-BE49-F238E27FC236}">
                <a16:creationId xmlns:a16="http://schemas.microsoft.com/office/drawing/2014/main" id="{21A2B790-0DD5-6799-925F-75CA39388A81}"/>
              </a:ext>
            </a:extLst>
          </p:cNvPr>
          <p:cNvGraphicFramePr/>
          <p:nvPr>
            <p:extLst>
              <p:ext uri="{D42A27DB-BD31-4B8C-83A1-F6EECF244321}">
                <p14:modId xmlns:p14="http://schemas.microsoft.com/office/powerpoint/2010/main" val="646752319"/>
              </p:ext>
            </p:extLst>
          </p:nvPr>
        </p:nvGraphicFramePr>
        <p:xfrm>
          <a:off x="2032000" y="3120705"/>
          <a:ext cx="8128000" cy="2160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ttangolo con angoli arrotondati 8">
            <a:extLst>
              <a:ext uri="{FF2B5EF4-FFF2-40B4-BE49-F238E27FC236}">
                <a16:creationId xmlns:a16="http://schemas.microsoft.com/office/drawing/2014/main" id="{A4867327-86E2-253A-5D0C-ACEAB0E3C0BB}"/>
              </a:ext>
            </a:extLst>
          </p:cNvPr>
          <p:cNvSpPr/>
          <p:nvPr/>
        </p:nvSpPr>
        <p:spPr>
          <a:xfrm>
            <a:off x="451029" y="669816"/>
            <a:ext cx="2216669"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err="1">
                <a:solidFill>
                  <a:prstClr val="white"/>
                </a:solidFill>
                <a:cs typeface="Poppins Medium" panose="00000600000000000000" pitchFamily="2" charset="0"/>
              </a:rPr>
              <a:t>Datenschutz</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2580725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8"/>
            <a:ext cx="10925350" cy="1016147"/>
          </a:xfrm>
          <a:prstGeom prst="rect">
            <a:avLst/>
          </a:prstGeom>
          <a:noFill/>
        </p:spPr>
        <p:txBody>
          <a:bodyPr wrap="square" numCol="1" rtlCol="0">
            <a:noAutofit/>
          </a:bodyPr>
          <a:lstStyle/>
          <a:p>
            <a:r>
              <a:rPr lang="de-DE" dirty="0">
                <a:latin typeface="+mj-lt"/>
                <a:ea typeface="Arial MT"/>
                <a:cs typeface="Arial MT"/>
              </a:rPr>
              <a:t>Unter den am häufigsten verwendeten kostenlosen Antivirenprogrammen finden wir: 
</a:t>
            </a:r>
            <a:endParaRPr lang="en-AU" dirty="0">
              <a:latin typeface="+mj-lt"/>
              <a:ea typeface="Microsoft Sans Serif" panose="020B0604020202020204" pitchFamily="34" charset="0"/>
              <a:cs typeface="Microsoft Sans Serif" panose="020B0604020202020204" pitchFamily="34" charset="0"/>
            </a:endParaRPr>
          </a:p>
          <a:p>
            <a:pPr>
              <a:buClr>
                <a:srgbClr val="ED388A"/>
              </a:buClr>
            </a:pPr>
            <a:endParaRPr lang="en-GB" b="1" dirty="0">
              <a:latin typeface="+mj-lt"/>
              <a:ea typeface="Arial MT"/>
              <a:cs typeface="Arial MT"/>
            </a:endParaRPr>
          </a:p>
        </p:txBody>
      </p:sp>
      <p:sp>
        <p:nvSpPr>
          <p:cNvPr id="8" name="CuadroTexto 4">
            <a:extLst>
              <a:ext uri="{FF2B5EF4-FFF2-40B4-BE49-F238E27FC236}">
                <a16:creationId xmlns:a16="http://schemas.microsoft.com/office/drawing/2014/main" id="{D4F2C0B0-F684-3ACF-E9FC-25B066FAB1D4}"/>
              </a:ext>
            </a:extLst>
          </p:cNvPr>
          <p:cNvSpPr txBox="1"/>
          <p:nvPr/>
        </p:nvSpPr>
        <p:spPr>
          <a:xfrm>
            <a:off x="523240" y="1250839"/>
            <a:ext cx="6616469"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2.3 </a:t>
            </a:r>
            <a:r>
              <a:rPr lang="de-DE" sz="2000" dirty="0">
                <a:latin typeface="+mj-lt"/>
                <a:ea typeface="Microsoft Sans Serif" panose="020B0604020202020204" pitchFamily="34" charset="0"/>
                <a:cs typeface="Poppins ExtraLight" panose="00000300000000000000" pitchFamily="2" charset="0"/>
              </a:rPr>
              <a:t>Erfahren Sie, wie Sie ein Antivirenprogramm auswählen</a:t>
            </a:r>
            <a:endParaRPr lang="en-AU" sz="2000" dirty="0">
              <a:latin typeface="+mj-lt"/>
              <a:ea typeface="Microsoft Sans Serif" panose="020B0604020202020204" pitchFamily="34" charset="0"/>
              <a:cs typeface="Poppins ExtraLight" panose="00000300000000000000" pitchFamily="2" charset="0"/>
            </a:endParaRPr>
          </a:p>
        </p:txBody>
      </p:sp>
      <p:pic>
        <p:nvPicPr>
          <p:cNvPr id="7" name="Imagen 6" descr="Malwarebytes Anti-Malware 4.5.9.198 - Descargar para PC Gratis">
            <a:extLst>
              <a:ext uri="{FF2B5EF4-FFF2-40B4-BE49-F238E27FC236}">
                <a16:creationId xmlns:a16="http://schemas.microsoft.com/office/drawing/2014/main" id="{804A87D3-E11E-2761-DFAE-172B2F75D2B8}"/>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6241225" y="2459794"/>
            <a:ext cx="1959125" cy="1959125"/>
          </a:xfrm>
          <a:prstGeom prst="rect">
            <a:avLst/>
          </a:prstGeom>
          <a:noFill/>
          <a:ln>
            <a:noFill/>
          </a:ln>
        </p:spPr>
      </p:pic>
      <p:pic>
        <p:nvPicPr>
          <p:cNvPr id="9" name="Imagen 8">
            <a:extLst>
              <a:ext uri="{FF2B5EF4-FFF2-40B4-BE49-F238E27FC236}">
                <a16:creationId xmlns:a16="http://schemas.microsoft.com/office/drawing/2014/main" id="{C314207F-31E4-9EED-C51D-7A0899F6B84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19723"/>
          <a:stretch/>
        </p:blipFill>
        <p:spPr bwMode="auto">
          <a:xfrm>
            <a:off x="822607" y="4735128"/>
            <a:ext cx="2306886" cy="966418"/>
          </a:xfrm>
          <a:prstGeom prst="rect">
            <a:avLst/>
          </a:prstGeom>
          <a:noFill/>
          <a:ln>
            <a:noFill/>
          </a:ln>
        </p:spPr>
      </p:pic>
      <p:pic>
        <p:nvPicPr>
          <p:cNvPr id="10" name="Imagen 9">
            <a:extLst>
              <a:ext uri="{FF2B5EF4-FFF2-40B4-BE49-F238E27FC236}">
                <a16:creationId xmlns:a16="http://schemas.microsoft.com/office/drawing/2014/main" id="{C43AA27F-AC2F-C28B-8B20-C0C4909925D9}"/>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5867586" y="4140453"/>
            <a:ext cx="2637591" cy="1477051"/>
          </a:xfrm>
          <a:prstGeom prst="rect">
            <a:avLst/>
          </a:prstGeom>
          <a:noFill/>
          <a:ln>
            <a:noFill/>
          </a:ln>
        </p:spPr>
      </p:pic>
      <p:pic>
        <p:nvPicPr>
          <p:cNvPr id="11" name="Imagen 10">
            <a:extLst>
              <a:ext uri="{FF2B5EF4-FFF2-40B4-BE49-F238E27FC236}">
                <a16:creationId xmlns:a16="http://schemas.microsoft.com/office/drawing/2014/main" id="{C129DCB6-707B-7421-6F87-27FE013A643D}"/>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3774462" y="5060449"/>
            <a:ext cx="1744663" cy="549245"/>
          </a:xfrm>
          <a:prstGeom prst="rect">
            <a:avLst/>
          </a:prstGeom>
          <a:noFill/>
        </p:spPr>
      </p:pic>
      <p:pic>
        <p:nvPicPr>
          <p:cNvPr id="12" name="Imagen 11">
            <a:extLst>
              <a:ext uri="{FF2B5EF4-FFF2-40B4-BE49-F238E27FC236}">
                <a16:creationId xmlns:a16="http://schemas.microsoft.com/office/drawing/2014/main" id="{E44F03A0-2C25-346D-EC66-C2599C057301}"/>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bwMode="auto">
          <a:xfrm>
            <a:off x="9130926" y="4735128"/>
            <a:ext cx="2030002" cy="650642"/>
          </a:xfrm>
          <a:prstGeom prst="rect">
            <a:avLst/>
          </a:prstGeom>
          <a:noFill/>
          <a:ln>
            <a:noFill/>
          </a:ln>
        </p:spPr>
      </p:pic>
      <p:pic>
        <p:nvPicPr>
          <p:cNvPr id="13" name="Imagen 12">
            <a:extLst>
              <a:ext uri="{FF2B5EF4-FFF2-40B4-BE49-F238E27FC236}">
                <a16:creationId xmlns:a16="http://schemas.microsoft.com/office/drawing/2014/main" id="{D64FA379-3F67-4A07-0CC8-B650C4789548}"/>
              </a:ext>
            </a:extLst>
          </p:cNvPr>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bwMode="auto">
          <a:xfrm>
            <a:off x="3641835" y="2598575"/>
            <a:ext cx="1959125" cy="1850661"/>
          </a:xfrm>
          <a:prstGeom prst="rect">
            <a:avLst/>
          </a:prstGeom>
          <a:noFill/>
          <a:ln>
            <a:noFill/>
          </a:ln>
        </p:spPr>
      </p:pic>
      <p:pic>
        <p:nvPicPr>
          <p:cNvPr id="14" name="Imagen 13">
            <a:extLst>
              <a:ext uri="{FF2B5EF4-FFF2-40B4-BE49-F238E27FC236}">
                <a16:creationId xmlns:a16="http://schemas.microsoft.com/office/drawing/2014/main" id="{4F1A13B0-B7E6-E207-89E8-2B9249DDA26F}"/>
              </a:ext>
            </a:extLst>
          </p:cNvPr>
          <p:cNvPicPr>
            <a:picLocks noChangeAspect="1"/>
          </p:cNvPicPr>
          <p:nvPr/>
        </p:nvPicPr>
        <p:blipFill>
          <a:blip r:embed="rId8">
            <a:extLst>
              <a:ext uri="{28A0092B-C50C-407E-A947-70E740481C1C}">
                <a14:useLocalDpi xmlns:a14="http://schemas.microsoft.com/office/drawing/2010/main"/>
              </a:ext>
            </a:extLst>
          </a:blip>
          <a:srcRect/>
          <a:stretch>
            <a:fillRect/>
          </a:stretch>
        </p:blipFill>
        <p:spPr bwMode="auto">
          <a:xfrm>
            <a:off x="511045" y="2734832"/>
            <a:ext cx="2956560" cy="1554480"/>
          </a:xfrm>
          <a:prstGeom prst="rect">
            <a:avLst/>
          </a:prstGeom>
          <a:noFill/>
          <a:ln>
            <a:noFill/>
          </a:ln>
        </p:spPr>
      </p:pic>
      <p:pic>
        <p:nvPicPr>
          <p:cNvPr id="15" name="Imagen 14" descr="QLS-00004 Microsoft Defender - цена, описание, купить">
            <a:extLst>
              <a:ext uri="{FF2B5EF4-FFF2-40B4-BE49-F238E27FC236}">
                <a16:creationId xmlns:a16="http://schemas.microsoft.com/office/drawing/2014/main" id="{4049C880-CBD3-1C59-7889-D5A6974D4199}"/>
              </a:ext>
            </a:extLst>
          </p:cNvPr>
          <p:cNvPicPr>
            <a:picLocks noChangeAspect="1"/>
          </p:cNvPicPr>
          <p:nvPr/>
        </p:nvPicPr>
        <p:blipFill rotWithShape="1">
          <a:blip r:embed="rId9" cstate="email">
            <a:extLst>
              <a:ext uri="{28A0092B-C50C-407E-A947-70E740481C1C}">
                <a14:useLocalDpi xmlns:a14="http://schemas.microsoft.com/office/drawing/2010/main"/>
              </a:ext>
            </a:extLst>
          </a:blip>
          <a:srcRect/>
          <a:stretch/>
        </p:blipFill>
        <p:spPr bwMode="auto">
          <a:xfrm>
            <a:off x="8552041" y="2240082"/>
            <a:ext cx="3128914" cy="1959125"/>
          </a:xfrm>
          <a:prstGeom prst="rect">
            <a:avLst/>
          </a:prstGeom>
          <a:noFill/>
          <a:ln>
            <a:noFill/>
          </a:ln>
        </p:spPr>
      </p:pic>
      <p:sp>
        <p:nvSpPr>
          <p:cNvPr id="2" name="Rettangolo con angoli arrotondati 8">
            <a:extLst>
              <a:ext uri="{FF2B5EF4-FFF2-40B4-BE49-F238E27FC236}">
                <a16:creationId xmlns:a16="http://schemas.microsoft.com/office/drawing/2014/main" id="{869DD12E-288C-6F7E-0A76-6B423CF6083F}"/>
              </a:ext>
            </a:extLst>
          </p:cNvPr>
          <p:cNvSpPr/>
          <p:nvPr/>
        </p:nvSpPr>
        <p:spPr>
          <a:xfrm>
            <a:off x="451029" y="669816"/>
            <a:ext cx="2216669"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err="1">
                <a:solidFill>
                  <a:prstClr val="white"/>
                </a:solidFill>
                <a:cs typeface="Poppins Medium" panose="00000600000000000000" pitchFamily="2" charset="0"/>
              </a:rPr>
              <a:t>Datenschutz</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2426023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1312306" cy="4158897"/>
            <a:chOff x="-2868940" y="1571528"/>
            <a:chExt cx="11129176" cy="4158897"/>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6317257" cy="1138773"/>
            </a:xfrm>
            <a:prstGeom prst="rect">
              <a:avLst/>
            </a:prstGeom>
            <a:noFill/>
          </p:spPr>
          <p:txBody>
            <a:bodyPr wrap="square" rtlCol="0">
              <a:spAutoFit/>
            </a:bodyPr>
            <a:lstStyle/>
            <a:p>
              <a:pPr indent="-285750"/>
              <a:r>
                <a:rPr lang="en-US" altLang="ko-KR" sz="2000" b="1" dirty="0" err="1">
                  <a:cs typeface="Poppins Medium" panose="00000600000000000000" pitchFamily="2" charset="0"/>
                </a:rPr>
                <a:t>Cybersicherheit</a:t>
              </a:r>
              <a:endParaRPr lang="en-US" altLang="ko-KR" sz="2000" b="1" dirty="0">
                <a:cs typeface="Poppins Medium" panose="00000600000000000000" pitchFamily="2" charset="0"/>
              </a:endParaRPr>
            </a:p>
            <a:p>
              <a:pPr indent="-285750" algn="just"/>
              <a:r>
                <a:rPr lang="de-DE" altLang="ko-KR" sz="1600" dirty="0">
                  <a:latin typeface="+mj-lt"/>
                  <a:cs typeface="Poppins Medium" panose="00000600000000000000" pitchFamily="2" charset="0"/>
                </a:rPr>
                <a:t>Es schützt uns vor Cyberkriminalität wie Spam, Phishing, </a:t>
              </a:r>
              <a:r>
                <a:rPr lang="de-DE" altLang="ko-KR" sz="1600" dirty="0" err="1">
                  <a:latin typeface="+mj-lt"/>
                  <a:cs typeface="Poppins Medium" panose="00000600000000000000" pitchFamily="2" charset="0"/>
                </a:rPr>
                <a:t>Cyberbulling</a:t>
              </a:r>
              <a:r>
                <a:rPr lang="de-DE" altLang="ko-KR" sz="1600" dirty="0">
                  <a:latin typeface="+mj-lt"/>
                  <a:cs typeface="Poppins Medium" panose="00000600000000000000" pitchFamily="2" charset="0"/>
                </a:rPr>
                <a:t> und Malware. Und es sollte in allen Arten von Geräten (mobil oder nicht) und Modalitäten (Apps, Daten, Netzwerk) Gegenstand der Aufmerksamkeit sein.</a:t>
              </a:r>
              <a:endParaRPr lang="en-US" altLang="ko-KR" sz="1600" dirty="0">
                <a:latin typeface="+mj-lt"/>
                <a:cs typeface="Poppins Medium" panose="000006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122537" y="3635106"/>
              <a:ext cx="149456" cy="149456"/>
            </a:xfrm>
            <a:prstGeom prst="ellipse">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354278" y="3725569"/>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rgbClr val="ED388A"/>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4" name="TextBox 7">
              <a:extLst>
                <a:ext uri="{FF2B5EF4-FFF2-40B4-BE49-F238E27FC236}">
                  <a16:creationId xmlns:a16="http://schemas.microsoft.com/office/drawing/2014/main" id="{CEC95C44-CF70-46D7-A306-29B9C9581E28}"/>
                </a:ext>
              </a:extLst>
            </p:cNvPr>
            <p:cNvSpPr txBox="1"/>
            <p:nvPr/>
          </p:nvSpPr>
          <p:spPr>
            <a:xfrm>
              <a:off x="2478618" y="3194514"/>
              <a:ext cx="5781618" cy="1138773"/>
            </a:xfrm>
            <a:prstGeom prst="rect">
              <a:avLst/>
            </a:prstGeom>
            <a:noFill/>
          </p:spPr>
          <p:txBody>
            <a:bodyPr wrap="square" rtlCol="0">
              <a:spAutoFit/>
            </a:bodyPr>
            <a:lstStyle/>
            <a:p>
              <a:pPr indent="-285750"/>
              <a:r>
                <a:rPr lang="en-US" altLang="ko-KR" sz="2000" b="1" dirty="0" err="1">
                  <a:cs typeface="Poppins Medium" panose="00000600000000000000" pitchFamily="2" charset="0"/>
                </a:rPr>
                <a:t>Bleiben</a:t>
              </a:r>
              <a:r>
                <a:rPr lang="en-US" altLang="ko-KR" sz="2000" b="1" dirty="0">
                  <a:cs typeface="Poppins Medium" panose="00000600000000000000" pitchFamily="2" charset="0"/>
                </a:rPr>
                <a:t> Sie </a:t>
              </a:r>
              <a:r>
                <a:rPr lang="en-US" altLang="ko-KR" sz="2000" b="1" dirty="0" err="1">
                  <a:cs typeface="Poppins Medium" panose="00000600000000000000" pitchFamily="2" charset="0"/>
                </a:rPr>
                <a:t>sicher</a:t>
              </a:r>
              <a:endParaRPr lang="en-US" altLang="ko-KR" sz="2000" b="1" dirty="0">
                <a:cs typeface="Poppins Medium" panose="00000600000000000000" pitchFamily="2" charset="0"/>
              </a:endParaRPr>
            </a:p>
            <a:p>
              <a:pPr indent="-285750" algn="just"/>
              <a:r>
                <a:rPr lang="de-DE" altLang="ko-KR" sz="1600" dirty="0">
                  <a:latin typeface="+mj-lt"/>
                  <a:cs typeface="Poppins Medium" panose="00000600000000000000" pitchFamily="2" charset="0"/>
                </a:rPr>
                <a:t>Halten Sie Ihre Anwendungen auf dem neuesten Stand, geben Sie keine sensiblen Informationen online weiter, seien Sie vorsichtig mit verdächtigen E-Mails und verwenden Sie sichere Passwörter.</a:t>
              </a:r>
              <a:endParaRPr lang="en-US" altLang="ko-KR" sz="1600" dirty="0">
                <a:latin typeface="+mj-lt"/>
                <a:cs typeface="Poppins Medium" panose="00000600000000000000" pitchFamily="2" charset="0"/>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8" y="4591652"/>
              <a:ext cx="6317257" cy="1138773"/>
            </a:xfrm>
            <a:prstGeom prst="rect">
              <a:avLst/>
            </a:prstGeom>
            <a:noFill/>
          </p:spPr>
          <p:txBody>
            <a:bodyPr wrap="square" rtlCol="0">
              <a:spAutoFit/>
            </a:bodyPr>
            <a:lstStyle/>
            <a:p>
              <a:pPr indent="-285750"/>
              <a:r>
                <a:rPr lang="en-US" altLang="ko-KR" sz="2000" b="1" dirty="0" err="1">
                  <a:cs typeface="Poppins Medium" panose="00000600000000000000" pitchFamily="2" charset="0"/>
                </a:rPr>
                <a:t>Datenschutz</a:t>
              </a:r>
              <a:r>
                <a:rPr lang="en-US" altLang="ko-KR" sz="2000" b="1" dirty="0">
                  <a:cs typeface="Poppins Medium" panose="00000600000000000000" pitchFamily="2" charset="0"/>
                </a:rPr>
                <a:t> 
</a:t>
              </a:r>
              <a:r>
                <a:rPr lang="de-DE" altLang="ko-KR" sz="1600" dirty="0">
                  <a:latin typeface="+mj-lt"/>
                  <a:cs typeface="Poppins Medium" panose="00000600000000000000" pitchFamily="2" charset="0"/>
                </a:rPr>
                <a:t>Wir können ein Antivirenprogramm verwenden, Backups erstellen, Software auf dem neuesten Stand halten und überwachen, mit welchen Netzwerken wir uns verbinden und was wir veröffentlichen.</a:t>
              </a:r>
              <a:endParaRPr lang="es-ES" altLang="ko-KR" sz="1200" dirty="0">
                <a:solidFill>
                  <a:prstClr val="black"/>
                </a:solidFill>
                <a:latin typeface="+mj-lt"/>
                <a:cs typeface="Poppins ExtraLight" panose="00000300000000000000" pitchFamily="2" charset="0"/>
              </a:endParaRPr>
            </a:p>
          </p:txBody>
        </p:sp>
      </p:grpSp>
      <p:sp>
        <p:nvSpPr>
          <p:cNvPr id="20" name="Rettangolo con angoli arrotondati 19">
            <a:extLst>
              <a:ext uri="{FF2B5EF4-FFF2-40B4-BE49-F238E27FC236}">
                <a16:creationId xmlns:a16="http://schemas.microsoft.com/office/drawing/2014/main" id="{7A122277-F1EE-44AF-B366-58D8A03483E3}"/>
              </a:ext>
            </a:extLst>
          </p:cNvPr>
          <p:cNvSpPr/>
          <p:nvPr/>
        </p:nvSpPr>
        <p:spPr>
          <a:xfrm>
            <a:off x="451030" y="669816"/>
            <a:ext cx="2119892"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a:lnSpc>
                <a:spcPts val="1800"/>
              </a:lnSpc>
            </a:pPr>
            <a:r>
              <a:rPr lang="it-IT" sz="2000" b="1" dirty="0" err="1">
                <a:solidFill>
                  <a:prstClr val="white"/>
                </a:solidFill>
                <a:cs typeface="Poppins Medium" panose="00000600000000000000" pitchFamily="2" charset="0"/>
              </a:rPr>
              <a:t>Cybersicherheit</a:t>
            </a:r>
            <a:endParaRPr lang="it-IT" sz="2000" b="1" dirty="0">
              <a:solidFill>
                <a:prstClr val="white"/>
              </a:solidFill>
              <a:cs typeface="Poppins Medium" panose="00000600000000000000" pitchFamily="2" charset="0"/>
            </a:endParaRPr>
          </a:p>
        </p:txBody>
      </p: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Zusammenfassung</a:t>
            </a:r>
            <a:r>
              <a:rPr lang="en-AU" sz="2000" dirty="0">
                <a:latin typeface="+mj-lt"/>
                <a:ea typeface="Microsoft Sans Serif" panose="020B0604020202020204" pitchFamily="34" charset="0"/>
                <a:cs typeface="Poppins ExtraLight" panose="00000300000000000000" pitchFamily="2" charset="0"/>
              </a:rPr>
              <a:t>:</a:t>
            </a:r>
          </a:p>
        </p:txBody>
      </p:sp>
      <p:cxnSp>
        <p:nvCxnSpPr>
          <p:cNvPr id="31" name="Google Shape;334;p29">
            <a:extLst>
              <a:ext uri="{FF2B5EF4-FFF2-40B4-BE49-F238E27FC236}">
                <a16:creationId xmlns:a16="http://schemas.microsoft.com/office/drawing/2014/main" id="{8BD92A1C-45D0-40AC-8E1E-C17C1BAC6169}"/>
              </a:ext>
            </a:extLst>
          </p:cNvPr>
          <p:cNvCxnSpPr>
            <a:cxnSpLocks noChangeAspect="1"/>
          </p:cNvCxnSpPr>
          <p:nvPr/>
        </p:nvCxnSpPr>
        <p:spPr>
          <a:xfrm>
            <a:off x="8539993" y="3631149"/>
            <a:ext cx="1456094" cy="0"/>
          </a:xfrm>
          <a:prstGeom prst="straightConnector1">
            <a:avLst/>
          </a:prstGeom>
          <a:noFill/>
          <a:ln w="9525" cap="flat" cmpd="sng">
            <a:solidFill>
              <a:srgbClr val="ED388A"/>
            </a:solidFill>
            <a:prstDash val="dash"/>
            <a:round/>
            <a:headEnd type="none" w="med" len="med"/>
            <a:tailEnd type="none" w="med" len="med"/>
          </a:ln>
        </p:spPr>
      </p:cxnSp>
      <p:grpSp>
        <p:nvGrpSpPr>
          <p:cNvPr id="32" name="Gruppo 31">
            <a:extLst>
              <a:ext uri="{FF2B5EF4-FFF2-40B4-BE49-F238E27FC236}">
                <a16:creationId xmlns:a16="http://schemas.microsoft.com/office/drawing/2014/main" id="{E5A3565F-F2B4-4D81-BF64-F8A8173A64E5}"/>
              </a:ext>
            </a:extLst>
          </p:cNvPr>
          <p:cNvGrpSpPr>
            <a:grpSpLocks noChangeAspect="1"/>
          </p:cNvGrpSpPr>
          <p:nvPr/>
        </p:nvGrpSpPr>
        <p:grpSpPr>
          <a:xfrm>
            <a:off x="10263630" y="2884449"/>
            <a:ext cx="1440000" cy="1022402"/>
            <a:chOff x="6967211" y="2151000"/>
            <a:chExt cx="3569378" cy="2556005"/>
          </a:xfrm>
        </p:grpSpPr>
        <p:sp>
          <p:nvSpPr>
            <p:cNvPr id="33" name="Figura a mano libera: forma 32">
              <a:extLst>
                <a:ext uri="{FF2B5EF4-FFF2-40B4-BE49-F238E27FC236}">
                  <a16:creationId xmlns:a16="http://schemas.microsoft.com/office/drawing/2014/main" id="{9EFC2BCF-8515-4EEF-B89E-9CA9EC6FDD2C}"/>
                </a:ext>
              </a:extLst>
            </p:cNvPr>
            <p:cNvSpPr/>
            <p:nvPr/>
          </p:nvSpPr>
          <p:spPr>
            <a:xfrm>
              <a:off x="8864253" y="2371017"/>
              <a:ext cx="516744" cy="322163"/>
            </a:xfrm>
            <a:custGeom>
              <a:avLst/>
              <a:gdLst>
                <a:gd name="connsiteX0" fmla="*/ 492278 w 494292"/>
                <a:gd name="connsiteY0" fmla="*/ 4178 h 315632"/>
                <a:gd name="connsiteX1" fmla="*/ 207613 w 494292"/>
                <a:gd name="connsiteY1" fmla="*/ 314362 h 315632"/>
                <a:gd name="connsiteX2" fmla="*/ 4178 w 494292"/>
                <a:gd name="connsiteY2" fmla="*/ 112178 h 315632"/>
              </a:gdLst>
              <a:ahLst/>
              <a:cxnLst>
                <a:cxn ang="0">
                  <a:pos x="connsiteX0" y="connsiteY0"/>
                </a:cxn>
                <a:cxn ang="0">
                  <a:pos x="connsiteX1" y="connsiteY1"/>
                </a:cxn>
                <a:cxn ang="0">
                  <a:pos x="connsiteX2" y="connsiteY2"/>
                </a:cxn>
              </a:cxnLst>
              <a:rect l="l" t="t" r="r" b="b"/>
              <a:pathLst>
                <a:path w="494292" h="315632">
                  <a:moveTo>
                    <a:pt x="492278" y="4178"/>
                  </a:moveTo>
                  <a:lnTo>
                    <a:pt x="207613" y="314362"/>
                  </a:lnTo>
                  <a:lnTo>
                    <a:pt x="4178" y="112178"/>
                  </a:lnTo>
                </a:path>
              </a:pathLst>
            </a:custGeom>
            <a:noFill/>
            <a:ln w="12700" cap="flat">
              <a:solidFill>
                <a:srgbClr val="ED388A"/>
              </a:solidFill>
              <a:prstDash val="solid"/>
              <a:round/>
            </a:ln>
          </p:spPr>
          <p:txBody>
            <a:bodyPr rtlCol="0" anchor="ctr"/>
            <a:lstStyle/>
            <a:p>
              <a:endParaRPr lang="en-GB"/>
            </a:p>
          </p:txBody>
        </p:sp>
        <p:sp>
          <p:nvSpPr>
            <p:cNvPr id="59" name="Figura a mano libera: forma 58">
              <a:extLst>
                <a:ext uri="{FF2B5EF4-FFF2-40B4-BE49-F238E27FC236}">
                  <a16:creationId xmlns:a16="http://schemas.microsoft.com/office/drawing/2014/main" id="{2E3CF40C-2C56-493F-9BA9-EB9FC670542D}"/>
                </a:ext>
              </a:extLst>
            </p:cNvPr>
            <p:cNvSpPr>
              <a:spLocks noChangeAspect="1"/>
            </p:cNvSpPr>
            <p:nvPr/>
          </p:nvSpPr>
          <p:spPr>
            <a:xfrm>
              <a:off x="8351005" y="2859988"/>
              <a:ext cx="392227" cy="376870"/>
            </a:xfrm>
            <a:custGeom>
              <a:avLst/>
              <a:gdLst>
                <a:gd name="connsiteX0" fmla="*/ 13400 w 375186"/>
                <a:gd name="connsiteY0" fmla="*/ 184880 h 369230"/>
                <a:gd name="connsiteX1" fmla="*/ 363811 w 375186"/>
                <a:gd name="connsiteY1" fmla="*/ 184880 h 369230"/>
                <a:gd name="connsiteX2" fmla="*/ 13400 w 375186"/>
                <a:gd name="connsiteY2" fmla="*/ 184880 h 369230"/>
                <a:gd name="connsiteX3" fmla="*/ 13400 w 375186"/>
                <a:gd name="connsiteY3" fmla="*/ 184880 h 369230"/>
              </a:gdLst>
              <a:ahLst/>
              <a:cxnLst>
                <a:cxn ang="0">
                  <a:pos x="connsiteX0" y="connsiteY0"/>
                </a:cxn>
                <a:cxn ang="0">
                  <a:pos x="connsiteX1" y="connsiteY1"/>
                </a:cxn>
                <a:cxn ang="0">
                  <a:pos x="connsiteX2" y="connsiteY2"/>
                </a:cxn>
                <a:cxn ang="0">
                  <a:pos x="connsiteX3" y="connsiteY3"/>
                </a:cxn>
              </a:cxnLst>
              <a:rect l="l" t="t" r="r" b="b"/>
              <a:pathLst>
                <a:path w="375186" h="369230">
                  <a:moveTo>
                    <a:pt x="13400" y="184880"/>
                  </a:moveTo>
                  <a:cubicBezTo>
                    <a:pt x="27871" y="413445"/>
                    <a:pt x="349370" y="413416"/>
                    <a:pt x="363811" y="184880"/>
                  </a:cubicBezTo>
                  <a:cubicBezTo>
                    <a:pt x="349340" y="-43805"/>
                    <a:pt x="27811" y="-43716"/>
                    <a:pt x="13400" y="184880"/>
                  </a:cubicBezTo>
                  <a:lnTo>
                    <a:pt x="13400" y="184880"/>
                  </a:lnTo>
                  <a:close/>
                </a:path>
              </a:pathLst>
            </a:custGeom>
            <a:noFill/>
            <a:ln w="12700" cap="flat">
              <a:solidFill>
                <a:srgbClr val="ED388A"/>
              </a:solidFill>
              <a:prstDash val="solid"/>
              <a:round/>
            </a:ln>
          </p:spPr>
          <p:txBody>
            <a:bodyPr rtlCol="0" anchor="ctr"/>
            <a:lstStyle/>
            <a:p>
              <a:endParaRPr lang="en-GB"/>
            </a:p>
          </p:txBody>
        </p:sp>
        <p:sp>
          <p:nvSpPr>
            <p:cNvPr id="61" name="Figura a mano libera: forma 60">
              <a:extLst>
                <a:ext uri="{FF2B5EF4-FFF2-40B4-BE49-F238E27FC236}">
                  <a16:creationId xmlns:a16="http://schemas.microsoft.com/office/drawing/2014/main" id="{32D7C91A-A58A-4781-8805-53BD4E4B9E45}"/>
                </a:ext>
              </a:extLst>
            </p:cNvPr>
            <p:cNvSpPr/>
            <p:nvPr/>
          </p:nvSpPr>
          <p:spPr>
            <a:xfrm>
              <a:off x="8534231" y="3214302"/>
              <a:ext cx="28016" cy="106374"/>
            </a:xfrm>
            <a:custGeom>
              <a:avLst/>
              <a:gdLst>
                <a:gd name="connsiteX0" fmla="*/ 13399 w 26799"/>
                <a:gd name="connsiteY0" fmla="*/ 13399 h 104218"/>
                <a:gd name="connsiteX1" fmla="*/ 13399 w 26799"/>
                <a:gd name="connsiteY1" fmla="*/ 91444 h 104218"/>
              </a:gdLst>
              <a:ahLst/>
              <a:cxnLst>
                <a:cxn ang="0">
                  <a:pos x="connsiteX0" y="connsiteY0"/>
                </a:cxn>
                <a:cxn ang="0">
                  <a:pos x="connsiteX1" y="connsiteY1"/>
                </a:cxn>
              </a:cxnLst>
              <a:rect l="l" t="t" r="r" b="b"/>
              <a:pathLst>
                <a:path w="26799" h="104218">
                  <a:moveTo>
                    <a:pt x="13399" y="13399"/>
                  </a:moveTo>
                  <a:lnTo>
                    <a:pt x="13399" y="91444"/>
                  </a:lnTo>
                </a:path>
              </a:pathLst>
            </a:custGeom>
            <a:ln w="12700" cap="flat">
              <a:solidFill>
                <a:srgbClr val="ED388A"/>
              </a:solidFill>
              <a:prstDash val="solid"/>
              <a:round/>
            </a:ln>
          </p:spPr>
          <p:txBody>
            <a:bodyPr rtlCol="0" anchor="ctr"/>
            <a:lstStyle/>
            <a:p>
              <a:endParaRPr lang="en-GB"/>
            </a:p>
          </p:txBody>
        </p:sp>
        <p:grpSp>
          <p:nvGrpSpPr>
            <p:cNvPr id="62" name="Gruppo 61">
              <a:extLst>
                <a:ext uri="{FF2B5EF4-FFF2-40B4-BE49-F238E27FC236}">
                  <a16:creationId xmlns:a16="http://schemas.microsoft.com/office/drawing/2014/main" id="{6175636C-19E6-4963-8F8F-E2CA96C449C9}"/>
                </a:ext>
              </a:extLst>
            </p:cNvPr>
            <p:cNvGrpSpPr>
              <a:grpSpLocks noChangeAspect="1"/>
            </p:cNvGrpSpPr>
            <p:nvPr/>
          </p:nvGrpSpPr>
          <p:grpSpPr>
            <a:xfrm>
              <a:off x="9096589" y="3506582"/>
              <a:ext cx="1440000" cy="1132547"/>
              <a:chOff x="9248989" y="3608181"/>
              <a:chExt cx="1318222" cy="1036769"/>
            </a:xfrm>
          </p:grpSpPr>
          <p:sp>
            <p:nvSpPr>
              <p:cNvPr id="73" name="Figura a mano libera: forma 72">
                <a:extLst>
                  <a:ext uri="{FF2B5EF4-FFF2-40B4-BE49-F238E27FC236}">
                    <a16:creationId xmlns:a16="http://schemas.microsoft.com/office/drawing/2014/main" id="{4D7996C9-115A-4929-9111-0E2FEFC440FC}"/>
                  </a:ext>
                </a:extLst>
              </p:cNvPr>
              <p:cNvSpPr/>
              <p:nvPr/>
            </p:nvSpPr>
            <p:spPr>
              <a:xfrm>
                <a:off x="9572140" y="3608181"/>
                <a:ext cx="544760" cy="522755"/>
              </a:xfrm>
              <a:custGeom>
                <a:avLst/>
                <a:gdLst>
                  <a:gd name="connsiteX0" fmla="*/ 510223 w 521091"/>
                  <a:gd name="connsiteY0" fmla="*/ 257460 h 512158"/>
                  <a:gd name="connsiteX1" fmla="*/ 13400 w 521091"/>
                  <a:gd name="connsiteY1" fmla="*/ 257460 h 512158"/>
                  <a:gd name="connsiteX2" fmla="*/ 510223 w 521091"/>
                  <a:gd name="connsiteY2" fmla="*/ 257460 h 512158"/>
                  <a:gd name="connsiteX3" fmla="*/ 510223 w 521091"/>
                  <a:gd name="connsiteY3" fmla="*/ 257460 h 512158"/>
                </a:gdLst>
                <a:ahLst/>
                <a:cxnLst>
                  <a:cxn ang="0">
                    <a:pos x="connsiteX0" y="connsiteY0"/>
                  </a:cxn>
                  <a:cxn ang="0">
                    <a:pos x="connsiteX1" y="connsiteY1"/>
                  </a:cxn>
                  <a:cxn ang="0">
                    <a:pos x="connsiteX2" y="connsiteY2"/>
                  </a:cxn>
                  <a:cxn ang="0">
                    <a:pos x="connsiteX3" y="connsiteY3"/>
                  </a:cxn>
                </a:cxnLst>
                <a:rect l="l" t="t" r="r" b="b"/>
                <a:pathLst>
                  <a:path w="521091" h="512158">
                    <a:moveTo>
                      <a:pt x="510223" y="257460"/>
                    </a:moveTo>
                    <a:cubicBezTo>
                      <a:pt x="486372" y="582919"/>
                      <a:pt x="37161" y="582830"/>
                      <a:pt x="13400" y="257460"/>
                    </a:cubicBezTo>
                    <a:cubicBezTo>
                      <a:pt x="37280" y="-67999"/>
                      <a:pt x="486402" y="-67909"/>
                      <a:pt x="510223" y="257460"/>
                    </a:cubicBezTo>
                    <a:lnTo>
                      <a:pt x="510223" y="257460"/>
                    </a:lnTo>
                    <a:close/>
                  </a:path>
                </a:pathLst>
              </a:custGeom>
              <a:noFill/>
              <a:ln w="12700" cap="flat">
                <a:solidFill>
                  <a:srgbClr val="ED388A"/>
                </a:solidFill>
                <a:prstDash val="solid"/>
                <a:round/>
              </a:ln>
            </p:spPr>
            <p:txBody>
              <a:bodyPr rtlCol="0" anchor="ctr"/>
              <a:lstStyle/>
              <a:p>
                <a:endParaRPr lang="en-GB" b="1"/>
              </a:p>
            </p:txBody>
          </p:sp>
          <p:sp>
            <p:nvSpPr>
              <p:cNvPr id="74" name="Figura a mano libera: forma 73">
                <a:extLst>
                  <a:ext uri="{FF2B5EF4-FFF2-40B4-BE49-F238E27FC236}">
                    <a16:creationId xmlns:a16="http://schemas.microsoft.com/office/drawing/2014/main" id="{F6E9F2E6-22DF-42EF-9E79-533C0069F907}"/>
                  </a:ext>
                </a:extLst>
              </p:cNvPr>
              <p:cNvSpPr/>
              <p:nvPr/>
            </p:nvSpPr>
            <p:spPr>
              <a:xfrm>
                <a:off x="9831850" y="4111556"/>
                <a:ext cx="28016" cy="139807"/>
              </a:xfrm>
              <a:custGeom>
                <a:avLst/>
                <a:gdLst>
                  <a:gd name="connsiteX0" fmla="*/ 13400 w 26799"/>
                  <a:gd name="connsiteY0" fmla="*/ 13400 h 136972"/>
                  <a:gd name="connsiteX1" fmla="*/ 13400 w 26799"/>
                  <a:gd name="connsiteY1" fmla="*/ 124020 h 136972"/>
                </a:gdLst>
                <a:ahLst/>
                <a:cxnLst>
                  <a:cxn ang="0">
                    <a:pos x="connsiteX0" y="connsiteY0"/>
                  </a:cxn>
                  <a:cxn ang="0">
                    <a:pos x="connsiteX1" y="connsiteY1"/>
                  </a:cxn>
                </a:cxnLst>
                <a:rect l="l" t="t" r="r" b="b"/>
                <a:pathLst>
                  <a:path w="26799" h="136972">
                    <a:moveTo>
                      <a:pt x="13400" y="13400"/>
                    </a:moveTo>
                    <a:lnTo>
                      <a:pt x="13400" y="124020"/>
                    </a:lnTo>
                  </a:path>
                </a:pathLst>
              </a:custGeom>
              <a:ln w="12700" cap="flat">
                <a:solidFill>
                  <a:srgbClr val="ED388A"/>
                </a:solidFill>
                <a:prstDash val="solid"/>
                <a:round/>
              </a:ln>
            </p:spPr>
            <p:txBody>
              <a:bodyPr rtlCol="0" anchor="ctr"/>
              <a:lstStyle/>
              <a:p>
                <a:endParaRPr lang="en-GB" b="1"/>
              </a:p>
            </p:txBody>
          </p:sp>
          <p:sp>
            <p:nvSpPr>
              <p:cNvPr id="75" name="Figura a mano libera: forma 74">
                <a:extLst>
                  <a:ext uri="{FF2B5EF4-FFF2-40B4-BE49-F238E27FC236}">
                    <a16:creationId xmlns:a16="http://schemas.microsoft.com/office/drawing/2014/main" id="{4115C00B-476B-42EF-9D3A-32C32F4BF393}"/>
                  </a:ext>
                </a:extLst>
              </p:cNvPr>
              <p:cNvSpPr/>
              <p:nvPr/>
            </p:nvSpPr>
            <p:spPr>
              <a:xfrm>
                <a:off x="9248989" y="4222156"/>
                <a:ext cx="1318222" cy="422794"/>
              </a:xfrm>
              <a:custGeom>
                <a:avLst/>
                <a:gdLst>
                  <a:gd name="connsiteX0" fmla="*/ 13400 w 1438213"/>
                  <a:gd name="connsiteY0" fmla="*/ 13400 h 440694"/>
                  <a:gd name="connsiteX1" fmla="*/ 86293 w 1438213"/>
                  <a:gd name="connsiteY1" fmla="*/ 13400 h 440694"/>
                  <a:gd name="connsiteX2" fmla="*/ 86293 w 1438213"/>
                  <a:gd name="connsiteY2" fmla="*/ 427623 h 440694"/>
                  <a:gd name="connsiteX3" fmla="*/ 177409 w 1438213"/>
                  <a:gd name="connsiteY3" fmla="*/ 427623 h 440694"/>
                  <a:gd name="connsiteX4" fmla="*/ 729648 w 1438213"/>
                  <a:gd name="connsiteY4" fmla="*/ 60387 h 440694"/>
                  <a:gd name="connsiteX5" fmla="*/ 987960 w 1438213"/>
                  <a:gd name="connsiteY5" fmla="*/ 399841 h 440694"/>
                  <a:gd name="connsiteX6" fmla="*/ 1012616 w 1438213"/>
                  <a:gd name="connsiteY6" fmla="*/ 425836 h 440694"/>
                  <a:gd name="connsiteX7" fmla="*/ 1424844 w 1438213"/>
                  <a:gd name="connsiteY7" fmla="*/ 427623 h 440694"/>
                  <a:gd name="connsiteX0" fmla="*/ 0 w 1260949"/>
                  <a:gd name="connsiteY0" fmla="*/ 0 h 414223"/>
                  <a:gd name="connsiteX1" fmla="*/ 72893 w 1260949"/>
                  <a:gd name="connsiteY1" fmla="*/ 0 h 414223"/>
                  <a:gd name="connsiteX2" fmla="*/ 72893 w 1260949"/>
                  <a:gd name="connsiteY2" fmla="*/ 414223 h 414223"/>
                  <a:gd name="connsiteX3" fmla="*/ 164009 w 1260949"/>
                  <a:gd name="connsiteY3" fmla="*/ 414223 h 414223"/>
                  <a:gd name="connsiteX4" fmla="*/ 716248 w 1260949"/>
                  <a:gd name="connsiteY4" fmla="*/ 46987 h 414223"/>
                  <a:gd name="connsiteX5" fmla="*/ 974560 w 1260949"/>
                  <a:gd name="connsiteY5" fmla="*/ 386441 h 414223"/>
                  <a:gd name="connsiteX6" fmla="*/ 999216 w 1260949"/>
                  <a:gd name="connsiteY6" fmla="*/ 412436 h 414223"/>
                  <a:gd name="connsiteX7" fmla="*/ 1260949 w 1260949"/>
                  <a:gd name="connsiteY7" fmla="*/ 412318 h 414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0949" h="414223">
                    <a:moveTo>
                      <a:pt x="0" y="0"/>
                    </a:moveTo>
                    <a:lnTo>
                      <a:pt x="72893" y="0"/>
                    </a:lnTo>
                    <a:lnTo>
                      <a:pt x="72893" y="414223"/>
                    </a:lnTo>
                    <a:lnTo>
                      <a:pt x="164009" y="414223"/>
                    </a:lnTo>
                    <a:cubicBezTo>
                      <a:pt x="179672" y="129707"/>
                      <a:pt x="448943" y="-51097"/>
                      <a:pt x="716248" y="46987"/>
                    </a:cubicBezTo>
                    <a:cubicBezTo>
                      <a:pt x="956337" y="135067"/>
                      <a:pt x="976258" y="332158"/>
                      <a:pt x="974560" y="386441"/>
                    </a:cubicBezTo>
                    <a:cubicBezTo>
                      <a:pt x="974114" y="400496"/>
                      <a:pt x="985161" y="412258"/>
                      <a:pt x="999216" y="412436"/>
                    </a:cubicBezTo>
                    <a:cubicBezTo>
                      <a:pt x="1055315" y="413240"/>
                      <a:pt x="1044383" y="412884"/>
                      <a:pt x="1260949" y="412318"/>
                    </a:cubicBezTo>
                  </a:path>
                </a:pathLst>
              </a:custGeom>
              <a:noFill/>
              <a:ln w="12700" cap="flat">
                <a:solidFill>
                  <a:srgbClr val="ED388A"/>
                </a:solidFill>
                <a:prstDash val="solid"/>
                <a:round/>
              </a:ln>
            </p:spPr>
            <p:txBody>
              <a:bodyPr rtlCol="0" anchor="ctr"/>
              <a:lstStyle/>
              <a:p>
                <a:endParaRPr lang="en-GB" b="1" baseline="-25000"/>
              </a:p>
            </p:txBody>
          </p:sp>
        </p:grpSp>
        <p:sp>
          <p:nvSpPr>
            <p:cNvPr id="63" name="Figura a mano libera: forma 62">
              <a:extLst>
                <a:ext uri="{FF2B5EF4-FFF2-40B4-BE49-F238E27FC236}">
                  <a16:creationId xmlns:a16="http://schemas.microsoft.com/office/drawing/2014/main" id="{1C769CF2-0372-4BFB-A10C-756CFC03E415}"/>
                </a:ext>
              </a:extLst>
            </p:cNvPr>
            <p:cNvSpPr/>
            <p:nvPr/>
          </p:nvSpPr>
          <p:spPr>
            <a:xfrm>
              <a:off x="8084135" y="2357806"/>
              <a:ext cx="1039714" cy="1565225"/>
            </a:xfrm>
            <a:custGeom>
              <a:avLst/>
              <a:gdLst>
                <a:gd name="connsiteX0" fmla="*/ 517102 w 994540"/>
                <a:gd name="connsiteY0" fmla="*/ 13400 h 1533498"/>
                <a:gd name="connsiteX1" fmla="*/ 13400 w 994540"/>
                <a:gd name="connsiteY1" fmla="*/ 13400 h 1533498"/>
                <a:gd name="connsiteX2" fmla="*/ 13400 w 994540"/>
                <a:gd name="connsiteY2" fmla="*/ 1520457 h 1533498"/>
                <a:gd name="connsiteX3" fmla="*/ 982630 w 994540"/>
                <a:gd name="connsiteY3" fmla="*/ 1520457 h 1533498"/>
                <a:gd name="connsiteX4" fmla="*/ 982630 w 994540"/>
                <a:gd name="connsiteY4" fmla="*/ 617866 h 1533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540" h="1533498">
                  <a:moveTo>
                    <a:pt x="517102" y="13400"/>
                  </a:moveTo>
                  <a:lnTo>
                    <a:pt x="13400" y="13400"/>
                  </a:lnTo>
                  <a:lnTo>
                    <a:pt x="13400" y="1520457"/>
                  </a:lnTo>
                  <a:lnTo>
                    <a:pt x="982630" y="1520457"/>
                  </a:lnTo>
                  <a:lnTo>
                    <a:pt x="982630" y="617866"/>
                  </a:lnTo>
                </a:path>
              </a:pathLst>
            </a:custGeom>
            <a:noFill/>
            <a:ln w="12700" cap="flat">
              <a:solidFill>
                <a:srgbClr val="ED388A"/>
              </a:solidFill>
              <a:prstDash val="solid"/>
              <a:round/>
            </a:ln>
          </p:spPr>
          <p:txBody>
            <a:bodyPr rtlCol="0" anchor="ctr"/>
            <a:lstStyle/>
            <a:p>
              <a:endParaRPr lang="en-GB"/>
            </a:p>
          </p:txBody>
        </p:sp>
        <p:sp>
          <p:nvSpPr>
            <p:cNvPr id="64" name="Figura a mano libera: forma 63">
              <a:extLst>
                <a:ext uri="{FF2B5EF4-FFF2-40B4-BE49-F238E27FC236}">
                  <a16:creationId xmlns:a16="http://schemas.microsoft.com/office/drawing/2014/main" id="{3B7F77B2-13FA-4DB3-BEEE-212FBBEE1D0B}"/>
                </a:ext>
              </a:extLst>
            </p:cNvPr>
            <p:cNvSpPr/>
            <p:nvPr/>
          </p:nvSpPr>
          <p:spPr>
            <a:xfrm>
              <a:off x="8104617" y="2614199"/>
              <a:ext cx="532308" cy="27353"/>
            </a:xfrm>
            <a:custGeom>
              <a:avLst/>
              <a:gdLst>
                <a:gd name="connsiteX0" fmla="*/ 497509 w 509181"/>
                <a:gd name="connsiteY0" fmla="*/ 13399 h 26799"/>
                <a:gd name="connsiteX1" fmla="*/ 13400 w 509181"/>
                <a:gd name="connsiteY1" fmla="*/ 13399 h 26799"/>
              </a:gdLst>
              <a:ahLst/>
              <a:cxnLst>
                <a:cxn ang="0">
                  <a:pos x="connsiteX0" y="connsiteY0"/>
                </a:cxn>
                <a:cxn ang="0">
                  <a:pos x="connsiteX1" y="connsiteY1"/>
                </a:cxn>
              </a:cxnLst>
              <a:rect l="l" t="t" r="r" b="b"/>
              <a:pathLst>
                <a:path w="509181" h="26799">
                  <a:moveTo>
                    <a:pt x="497509" y="13399"/>
                  </a:moveTo>
                  <a:lnTo>
                    <a:pt x="13400" y="13399"/>
                  </a:lnTo>
                </a:path>
              </a:pathLst>
            </a:custGeom>
            <a:ln w="12700" cap="flat">
              <a:solidFill>
                <a:srgbClr val="ED388A"/>
              </a:solidFill>
              <a:prstDash val="solid"/>
              <a:round/>
            </a:ln>
          </p:spPr>
          <p:txBody>
            <a:bodyPr rtlCol="0" anchor="ctr"/>
            <a:lstStyle/>
            <a:p>
              <a:endParaRPr lang="en-GB"/>
            </a:p>
          </p:txBody>
        </p:sp>
        <p:sp>
          <p:nvSpPr>
            <p:cNvPr id="65" name="Figura a mano libera: forma 64">
              <a:extLst>
                <a:ext uri="{FF2B5EF4-FFF2-40B4-BE49-F238E27FC236}">
                  <a16:creationId xmlns:a16="http://schemas.microsoft.com/office/drawing/2014/main" id="{BED38877-11F0-41E7-87DE-191D0675085E}"/>
                </a:ext>
              </a:extLst>
            </p:cNvPr>
            <p:cNvSpPr/>
            <p:nvPr/>
          </p:nvSpPr>
          <p:spPr>
            <a:xfrm>
              <a:off x="8091482" y="3594455"/>
              <a:ext cx="1039714" cy="27353"/>
            </a:xfrm>
            <a:custGeom>
              <a:avLst/>
              <a:gdLst>
                <a:gd name="connsiteX0" fmla="*/ 983613 w 994540"/>
                <a:gd name="connsiteY0" fmla="*/ 14382 h 26799"/>
                <a:gd name="connsiteX1" fmla="*/ 13400 w 994540"/>
                <a:gd name="connsiteY1" fmla="*/ 13400 h 26799"/>
              </a:gdLst>
              <a:ahLst/>
              <a:cxnLst>
                <a:cxn ang="0">
                  <a:pos x="connsiteX0" y="connsiteY0"/>
                </a:cxn>
                <a:cxn ang="0">
                  <a:pos x="connsiteX1" y="connsiteY1"/>
                </a:cxn>
              </a:cxnLst>
              <a:rect l="l" t="t" r="r" b="b"/>
              <a:pathLst>
                <a:path w="994540" h="26799">
                  <a:moveTo>
                    <a:pt x="983613" y="14382"/>
                  </a:moveTo>
                  <a:lnTo>
                    <a:pt x="13400" y="13400"/>
                  </a:lnTo>
                </a:path>
              </a:pathLst>
            </a:custGeom>
            <a:ln w="12700" cap="flat">
              <a:solidFill>
                <a:srgbClr val="ED388A"/>
              </a:solidFill>
              <a:prstDash val="solid"/>
              <a:round/>
            </a:ln>
          </p:spPr>
          <p:txBody>
            <a:bodyPr rtlCol="0" anchor="ctr"/>
            <a:lstStyle/>
            <a:p>
              <a:endParaRPr lang="en-GB"/>
            </a:p>
          </p:txBody>
        </p:sp>
        <p:sp>
          <p:nvSpPr>
            <p:cNvPr id="66" name="Figura a mano libera: forma 65">
              <a:extLst>
                <a:ext uri="{FF2B5EF4-FFF2-40B4-BE49-F238E27FC236}">
                  <a16:creationId xmlns:a16="http://schemas.microsoft.com/office/drawing/2014/main" id="{9A68CE0F-09F6-48DC-8DEE-39C514AF0C0B}"/>
                </a:ext>
              </a:extLst>
            </p:cNvPr>
            <p:cNvSpPr/>
            <p:nvPr/>
          </p:nvSpPr>
          <p:spPr>
            <a:xfrm>
              <a:off x="8541640" y="3671591"/>
              <a:ext cx="149420" cy="145885"/>
            </a:xfrm>
            <a:custGeom>
              <a:avLst/>
              <a:gdLst>
                <a:gd name="connsiteX0" fmla="*/ 131762 w 142928"/>
                <a:gd name="connsiteY0" fmla="*/ 131762 h 142928"/>
                <a:gd name="connsiteX1" fmla="*/ 13400 w 142928"/>
                <a:gd name="connsiteY1" fmla="*/ 131762 h 142928"/>
                <a:gd name="connsiteX2" fmla="*/ 13400 w 142928"/>
                <a:gd name="connsiteY2" fmla="*/ 13400 h 142928"/>
                <a:gd name="connsiteX3" fmla="*/ 131762 w 142928"/>
                <a:gd name="connsiteY3" fmla="*/ 13400 h 142928"/>
                <a:gd name="connsiteX4" fmla="*/ 131762 w 142928"/>
                <a:gd name="connsiteY4" fmla="*/ 131762 h 142928"/>
                <a:gd name="connsiteX5" fmla="*/ 131762 w 142928"/>
                <a:gd name="connsiteY5" fmla="*/ 131762 h 142928"/>
                <a:gd name="connsiteX6" fmla="*/ 131762 w 142928"/>
                <a:gd name="connsiteY6" fmla="*/ 131762 h 142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928" h="142928">
                  <a:moveTo>
                    <a:pt x="131762" y="131762"/>
                  </a:moveTo>
                  <a:lnTo>
                    <a:pt x="13400" y="131762"/>
                  </a:lnTo>
                  <a:lnTo>
                    <a:pt x="13400" y="13400"/>
                  </a:lnTo>
                  <a:lnTo>
                    <a:pt x="131762" y="13400"/>
                  </a:lnTo>
                  <a:lnTo>
                    <a:pt x="131762" y="131762"/>
                  </a:lnTo>
                  <a:lnTo>
                    <a:pt x="131762" y="131762"/>
                  </a:lnTo>
                  <a:lnTo>
                    <a:pt x="131762" y="131762"/>
                  </a:lnTo>
                  <a:close/>
                </a:path>
              </a:pathLst>
            </a:custGeom>
            <a:noFill/>
            <a:ln w="12700" cap="flat">
              <a:solidFill>
                <a:srgbClr val="ED388A"/>
              </a:solidFill>
              <a:prstDash val="solid"/>
              <a:round/>
            </a:ln>
          </p:spPr>
          <p:txBody>
            <a:bodyPr rtlCol="0" anchor="ctr"/>
            <a:lstStyle/>
            <a:p>
              <a:endParaRPr lang="en-GB"/>
            </a:p>
          </p:txBody>
        </p:sp>
        <p:grpSp>
          <p:nvGrpSpPr>
            <p:cNvPr id="67" name="Gruppo 66">
              <a:extLst>
                <a:ext uri="{FF2B5EF4-FFF2-40B4-BE49-F238E27FC236}">
                  <a16:creationId xmlns:a16="http://schemas.microsoft.com/office/drawing/2014/main" id="{763CFFCC-05B2-44A0-9C67-CCFACC2A53BA}"/>
                </a:ext>
              </a:extLst>
            </p:cNvPr>
            <p:cNvGrpSpPr/>
            <p:nvPr/>
          </p:nvGrpSpPr>
          <p:grpSpPr>
            <a:xfrm>
              <a:off x="6967211" y="3456359"/>
              <a:ext cx="1137406" cy="1250646"/>
              <a:chOff x="6967211" y="3627104"/>
              <a:chExt cx="983682" cy="1079896"/>
            </a:xfrm>
          </p:grpSpPr>
          <p:sp>
            <p:nvSpPr>
              <p:cNvPr id="70" name="Figura a mano libera: forma 69">
                <a:extLst>
                  <a:ext uri="{FF2B5EF4-FFF2-40B4-BE49-F238E27FC236}">
                    <a16:creationId xmlns:a16="http://schemas.microsoft.com/office/drawing/2014/main" id="{82C14D04-DAFD-4BB7-9560-67DCCDE80074}"/>
                  </a:ext>
                </a:extLst>
              </p:cNvPr>
              <p:cNvSpPr/>
              <p:nvPr/>
            </p:nvSpPr>
            <p:spPr>
              <a:xfrm>
                <a:off x="7109564" y="3627104"/>
                <a:ext cx="513631" cy="492362"/>
              </a:xfrm>
              <a:custGeom>
                <a:avLst/>
                <a:gdLst>
                  <a:gd name="connsiteX0" fmla="*/ 4178 w 491315"/>
                  <a:gd name="connsiteY0" fmla="*/ 241807 h 482382"/>
                  <a:gd name="connsiteX1" fmla="*/ 488883 w 491315"/>
                  <a:gd name="connsiteY1" fmla="*/ 241807 h 482382"/>
                  <a:gd name="connsiteX2" fmla="*/ 4178 w 491315"/>
                  <a:gd name="connsiteY2" fmla="*/ 241807 h 482382"/>
                </a:gdLst>
                <a:ahLst/>
                <a:cxnLst>
                  <a:cxn ang="0">
                    <a:pos x="connsiteX0" y="connsiteY0"/>
                  </a:cxn>
                  <a:cxn ang="0">
                    <a:pos x="connsiteX1" y="connsiteY1"/>
                  </a:cxn>
                  <a:cxn ang="0">
                    <a:pos x="connsiteX2" y="connsiteY2"/>
                  </a:cxn>
                </a:cxnLst>
                <a:rect l="l" t="t" r="r" b="b"/>
                <a:pathLst>
                  <a:path w="491315" h="482382">
                    <a:moveTo>
                      <a:pt x="4178" y="241807"/>
                    </a:moveTo>
                    <a:cubicBezTo>
                      <a:pt x="27493" y="558691"/>
                      <a:pt x="465657" y="558601"/>
                      <a:pt x="488883" y="241807"/>
                    </a:cubicBezTo>
                    <a:cubicBezTo>
                      <a:pt x="465568" y="-75076"/>
                      <a:pt x="27434" y="-74987"/>
                      <a:pt x="4178" y="241807"/>
                    </a:cubicBezTo>
                    <a:close/>
                  </a:path>
                </a:pathLst>
              </a:custGeom>
              <a:noFill/>
              <a:ln w="12700" cap="flat">
                <a:solidFill>
                  <a:srgbClr val="ED388A"/>
                </a:solidFill>
                <a:prstDash val="solid"/>
                <a:round/>
              </a:ln>
            </p:spPr>
            <p:txBody>
              <a:bodyPr rtlCol="0" anchor="ctr"/>
              <a:lstStyle/>
              <a:p>
                <a:endParaRPr lang="en-GB"/>
              </a:p>
            </p:txBody>
          </p:sp>
          <p:sp>
            <p:nvSpPr>
              <p:cNvPr id="71" name="Figura a mano libera: forma 70">
                <a:extLst>
                  <a:ext uri="{FF2B5EF4-FFF2-40B4-BE49-F238E27FC236}">
                    <a16:creationId xmlns:a16="http://schemas.microsoft.com/office/drawing/2014/main" id="{F79A79A4-67BF-40DB-8F12-4CC29A9E8B9A}"/>
                  </a:ext>
                </a:extLst>
              </p:cNvPr>
              <p:cNvSpPr/>
              <p:nvPr/>
            </p:nvSpPr>
            <p:spPr>
              <a:xfrm>
                <a:off x="7362893" y="4117199"/>
                <a:ext cx="6225" cy="121571"/>
              </a:xfrm>
              <a:custGeom>
                <a:avLst/>
                <a:gdLst>
                  <a:gd name="connsiteX0" fmla="*/ 4178 w 5955"/>
                  <a:gd name="connsiteY0" fmla="*/ 4178 h 119106"/>
                  <a:gd name="connsiteX1" fmla="*/ 4178 w 5955"/>
                  <a:gd name="connsiteY1" fmla="*/ 117657 h 119106"/>
                </a:gdLst>
                <a:ahLst/>
                <a:cxnLst>
                  <a:cxn ang="0">
                    <a:pos x="connsiteX0" y="connsiteY0"/>
                  </a:cxn>
                  <a:cxn ang="0">
                    <a:pos x="connsiteX1" y="connsiteY1"/>
                  </a:cxn>
                </a:cxnLst>
                <a:rect l="l" t="t" r="r" b="b"/>
                <a:pathLst>
                  <a:path w="5955" h="119106">
                    <a:moveTo>
                      <a:pt x="4178" y="4178"/>
                    </a:moveTo>
                    <a:lnTo>
                      <a:pt x="4178" y="117657"/>
                    </a:lnTo>
                  </a:path>
                </a:pathLst>
              </a:custGeom>
              <a:ln w="12700" cap="flat">
                <a:solidFill>
                  <a:srgbClr val="ED388A"/>
                </a:solidFill>
                <a:prstDash val="solid"/>
                <a:round/>
              </a:ln>
            </p:spPr>
            <p:txBody>
              <a:bodyPr rtlCol="0" anchor="ctr"/>
              <a:lstStyle/>
              <a:p>
                <a:endParaRPr lang="en-GB"/>
              </a:p>
            </p:txBody>
          </p:sp>
          <p:sp>
            <p:nvSpPr>
              <p:cNvPr id="72" name="Figura a mano libera: forma 71">
                <a:extLst>
                  <a:ext uri="{FF2B5EF4-FFF2-40B4-BE49-F238E27FC236}">
                    <a16:creationId xmlns:a16="http://schemas.microsoft.com/office/drawing/2014/main" id="{E0D2A235-46FB-4361-B3D2-75094BDAA565}"/>
                  </a:ext>
                </a:extLst>
              </p:cNvPr>
              <p:cNvSpPr/>
              <p:nvPr/>
            </p:nvSpPr>
            <p:spPr>
              <a:xfrm>
                <a:off x="6967211" y="4211599"/>
                <a:ext cx="983682" cy="495401"/>
              </a:xfrm>
              <a:custGeom>
                <a:avLst/>
                <a:gdLst>
                  <a:gd name="connsiteX0" fmla="*/ 939702 w 940942"/>
                  <a:gd name="connsiteY0" fmla="*/ 4178 h 485359"/>
                  <a:gd name="connsiteX1" fmla="*/ 868595 w 940942"/>
                  <a:gd name="connsiteY1" fmla="*/ 4178 h 485359"/>
                  <a:gd name="connsiteX2" fmla="*/ 868595 w 940942"/>
                  <a:gd name="connsiteY2" fmla="*/ 407503 h 485359"/>
                  <a:gd name="connsiteX3" fmla="*/ 779652 w 940942"/>
                  <a:gd name="connsiteY3" fmla="*/ 407503 h 485359"/>
                  <a:gd name="connsiteX4" fmla="*/ 4178 w 940942"/>
                  <a:gd name="connsiteY4" fmla="*/ 407533 h 485359"/>
                  <a:gd name="connsiteX5" fmla="*/ 468307 w 940942"/>
                  <a:gd name="connsiteY5" fmla="*/ 407503 h 485359"/>
                  <a:gd name="connsiteX6" fmla="*/ 468307 w 940942"/>
                  <a:gd name="connsiteY6" fmla="*/ 482868 h 485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0942" h="485359">
                    <a:moveTo>
                      <a:pt x="939702" y="4178"/>
                    </a:moveTo>
                    <a:lnTo>
                      <a:pt x="868595" y="4178"/>
                    </a:lnTo>
                    <a:lnTo>
                      <a:pt x="868595" y="407503"/>
                    </a:lnTo>
                    <a:lnTo>
                      <a:pt x="779652" y="407503"/>
                    </a:lnTo>
                    <a:cubicBezTo>
                      <a:pt x="764228" y="-93757"/>
                      <a:pt x="17340" y="-86402"/>
                      <a:pt x="4178" y="407533"/>
                    </a:cubicBezTo>
                    <a:cubicBezTo>
                      <a:pt x="4178" y="407503"/>
                      <a:pt x="468307" y="407503"/>
                      <a:pt x="468307" y="407503"/>
                    </a:cubicBezTo>
                    <a:lnTo>
                      <a:pt x="468307" y="482868"/>
                    </a:lnTo>
                  </a:path>
                </a:pathLst>
              </a:custGeom>
              <a:noFill/>
              <a:ln w="12700" cap="flat">
                <a:solidFill>
                  <a:srgbClr val="ED388A"/>
                </a:solidFill>
                <a:prstDash val="solid"/>
                <a:round/>
              </a:ln>
            </p:spPr>
            <p:txBody>
              <a:bodyPr rtlCol="0" anchor="ctr"/>
              <a:lstStyle/>
              <a:p>
                <a:endParaRPr lang="en-GB"/>
              </a:p>
            </p:txBody>
          </p:sp>
        </p:grpSp>
        <p:sp>
          <p:nvSpPr>
            <p:cNvPr id="68" name="Figura a mano libera: forma 67">
              <a:extLst>
                <a:ext uri="{FF2B5EF4-FFF2-40B4-BE49-F238E27FC236}">
                  <a16:creationId xmlns:a16="http://schemas.microsoft.com/office/drawing/2014/main" id="{C6B8267E-6A67-409E-A975-449A732588A0}"/>
                </a:ext>
              </a:extLst>
            </p:cNvPr>
            <p:cNvSpPr/>
            <p:nvPr/>
          </p:nvSpPr>
          <p:spPr>
            <a:xfrm>
              <a:off x="8762024" y="2151000"/>
              <a:ext cx="759552" cy="726386"/>
            </a:xfrm>
            <a:custGeom>
              <a:avLst/>
              <a:gdLst>
                <a:gd name="connsiteX0" fmla="*/ 4178 w 726550"/>
                <a:gd name="connsiteY0" fmla="*/ 356976 h 711662"/>
                <a:gd name="connsiteX1" fmla="*/ 723851 w 726550"/>
                <a:gd name="connsiteY1" fmla="*/ 356976 h 711662"/>
                <a:gd name="connsiteX2" fmla="*/ 4178 w 726550"/>
                <a:gd name="connsiteY2" fmla="*/ 356976 h 711662"/>
              </a:gdLst>
              <a:ahLst/>
              <a:cxnLst>
                <a:cxn ang="0">
                  <a:pos x="connsiteX0" y="connsiteY0"/>
                </a:cxn>
                <a:cxn ang="0">
                  <a:pos x="connsiteX1" y="connsiteY1"/>
                </a:cxn>
                <a:cxn ang="0">
                  <a:pos x="connsiteX2" y="connsiteY2"/>
                </a:cxn>
              </a:cxnLst>
              <a:rect l="l" t="t" r="r" b="b"/>
              <a:pathLst>
                <a:path w="726550" h="711662">
                  <a:moveTo>
                    <a:pt x="4178" y="356976"/>
                  </a:moveTo>
                  <a:cubicBezTo>
                    <a:pt x="38809" y="827448"/>
                    <a:pt x="689340" y="827358"/>
                    <a:pt x="723851" y="356976"/>
                  </a:cubicBezTo>
                  <a:cubicBezTo>
                    <a:pt x="689221" y="-113495"/>
                    <a:pt x="38749" y="-113346"/>
                    <a:pt x="4178" y="356976"/>
                  </a:cubicBezTo>
                  <a:close/>
                </a:path>
              </a:pathLst>
            </a:custGeom>
            <a:noFill/>
            <a:ln w="12700" cap="flat">
              <a:solidFill>
                <a:srgbClr val="ED388A"/>
              </a:solidFill>
              <a:prstDash val="solid"/>
              <a:round/>
            </a:ln>
          </p:spPr>
          <p:txBody>
            <a:bodyPr rtlCol="0" anchor="ctr"/>
            <a:lstStyle/>
            <a:p>
              <a:endParaRPr lang="en-GB"/>
            </a:p>
          </p:txBody>
        </p:sp>
        <p:sp>
          <p:nvSpPr>
            <p:cNvPr id="69" name="Figura a mano libera: forma 68">
              <a:extLst>
                <a:ext uri="{FF2B5EF4-FFF2-40B4-BE49-F238E27FC236}">
                  <a16:creationId xmlns:a16="http://schemas.microsoft.com/office/drawing/2014/main" id="{4623156C-7DD3-4F08-A71F-3AA27418FDB9}"/>
                </a:ext>
              </a:extLst>
            </p:cNvPr>
            <p:cNvSpPr/>
            <p:nvPr/>
          </p:nvSpPr>
          <p:spPr>
            <a:xfrm>
              <a:off x="8247525" y="3303043"/>
              <a:ext cx="600793" cy="306966"/>
            </a:xfrm>
            <a:custGeom>
              <a:avLst/>
              <a:gdLst>
                <a:gd name="connsiteX0" fmla="*/ 571659 w 574689"/>
                <a:gd name="connsiteY0" fmla="*/ 298905 h 300744"/>
                <a:gd name="connsiteX1" fmla="*/ 572850 w 574689"/>
                <a:gd name="connsiteY1" fmla="*/ 274339 h 300744"/>
                <a:gd name="connsiteX2" fmla="*/ 288483 w 574689"/>
                <a:gd name="connsiteY2" fmla="*/ 4116 h 300744"/>
                <a:gd name="connsiteX3" fmla="*/ 4116 w 574689"/>
                <a:gd name="connsiteY3" fmla="*/ 274339 h 300744"/>
                <a:gd name="connsiteX4" fmla="*/ 5307 w 574689"/>
                <a:gd name="connsiteY4" fmla="*/ 298905 h 300744"/>
                <a:gd name="connsiteX5" fmla="*/ 571689 w 574689"/>
                <a:gd name="connsiteY5" fmla="*/ 298905 h 30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689" h="300744">
                  <a:moveTo>
                    <a:pt x="571659" y="298905"/>
                  </a:moveTo>
                  <a:cubicBezTo>
                    <a:pt x="572433" y="290806"/>
                    <a:pt x="572850" y="282617"/>
                    <a:pt x="572850" y="274339"/>
                  </a:cubicBezTo>
                  <a:cubicBezTo>
                    <a:pt x="572850" y="125098"/>
                    <a:pt x="445525" y="4116"/>
                    <a:pt x="288483" y="4116"/>
                  </a:cubicBezTo>
                  <a:cubicBezTo>
                    <a:pt x="131441" y="4116"/>
                    <a:pt x="4116" y="125098"/>
                    <a:pt x="4116" y="274339"/>
                  </a:cubicBezTo>
                  <a:cubicBezTo>
                    <a:pt x="4116" y="282617"/>
                    <a:pt x="4533" y="290806"/>
                    <a:pt x="5307" y="298905"/>
                  </a:cubicBezTo>
                  <a:lnTo>
                    <a:pt x="571689" y="298905"/>
                  </a:lnTo>
                  <a:close/>
                </a:path>
              </a:pathLst>
            </a:custGeom>
            <a:noFill/>
            <a:ln w="12700" cap="flat">
              <a:solidFill>
                <a:srgbClr val="ED388A"/>
              </a:solidFill>
              <a:prstDash val="solid"/>
              <a:round/>
            </a:ln>
          </p:spPr>
          <p:txBody>
            <a:bodyPr rtlCol="0" anchor="ctr"/>
            <a:lstStyle/>
            <a:p>
              <a:endParaRPr lang="en-GB"/>
            </a:p>
          </p:txBody>
        </p:sp>
      </p:grpSp>
    </p:spTree>
    <p:extLst>
      <p:ext uri="{BB962C8B-B14F-4D97-AF65-F5344CB8AC3E}">
        <p14:creationId xmlns:p14="http://schemas.microsoft.com/office/powerpoint/2010/main" val="2402893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lvl="0">
              <a:tabLst>
                <a:tab pos="1205230" algn="l"/>
                <a:tab pos="1926589" algn="l"/>
                <a:tab pos="2915920" algn="l"/>
                <a:tab pos="3444875" algn="l"/>
                <a:tab pos="4383405" algn="l"/>
                <a:tab pos="6796405" algn="l"/>
              </a:tabLst>
              <a:defRPr/>
            </a:pPr>
            <a:r>
              <a:rPr lang="en-AU" sz="2400" b="1" dirty="0" err="1">
                <a:solidFill>
                  <a:srgbClr val="ED388A"/>
                </a:solidFill>
                <a:ea typeface="Microsoft Sans Serif" panose="020B0604020202020204" pitchFamily="34" charset="0"/>
                <a:cs typeface="Poppins Medium" panose="00000600000000000000" pitchFamily="2" charset="0"/>
              </a:rPr>
              <a:t>Abschließender</a:t>
            </a:r>
            <a:r>
              <a:rPr lang="en-AU" sz="2400" b="1" dirty="0">
                <a:solidFill>
                  <a:srgbClr val="ED388A"/>
                </a:solidFill>
                <a:ea typeface="Microsoft Sans Serif" panose="020B0604020202020204" pitchFamily="34" charset="0"/>
                <a:cs typeface="Poppins Medium" panose="00000600000000000000" pitchFamily="2" charset="0"/>
              </a:rPr>
              <a:t> </a:t>
            </a:r>
            <a:r>
              <a:rPr lang="en-AU" sz="2400" b="1" dirty="0" err="1">
                <a:solidFill>
                  <a:srgbClr val="ED388A"/>
                </a:solidFill>
                <a:ea typeface="Microsoft Sans Serif" panose="020B0604020202020204" pitchFamily="34" charset="0"/>
                <a:cs typeface="Poppins Medium" panose="00000600000000000000" pitchFamily="2" charset="0"/>
              </a:rPr>
              <a:t>zusammenfassender</a:t>
            </a:r>
            <a:r>
              <a:rPr lang="en-AU" sz="2400" b="1" dirty="0">
                <a:solidFill>
                  <a:srgbClr val="ED388A"/>
                </a:solidFill>
                <a:ea typeface="Microsoft Sans Serif" panose="020B0604020202020204" pitchFamily="34" charset="0"/>
                <a:cs typeface="Poppins Medium" panose="00000600000000000000" pitchFamily="2" charset="0"/>
              </a:rPr>
              <a:t> Test/1
</a:t>
            </a:r>
            <a:r>
              <a:rPr lang="de-DE" sz="2000" dirty="0">
                <a:latin typeface="+mj-lt"/>
                <a:ea typeface="Microsoft Sans Serif" panose="020B0604020202020204" pitchFamily="34" charset="0"/>
                <a:cs typeface="Poppins ExtraLight" panose="00000300000000000000" pitchFamily="2" charset="0"/>
              </a:rPr>
              <a:t>Festigen Sie Ihr Wissen, indem Sie die folgenden Fragen beantworten:</a:t>
            </a:r>
            <a:endParaRPr lang="en-GB" sz="2000" dirty="0">
              <a:latin typeface="+mj-lt"/>
              <a:ea typeface="Microsoft Sans Serif" panose="020B0604020202020204" pitchFamily="34" charset="0"/>
              <a:cs typeface="Poppins ExtraLight" panose="00000300000000000000" pitchFamily="2" charset="0"/>
            </a:endParaRPr>
          </a:p>
        </p:txBody>
      </p:sp>
      <p:grpSp>
        <p:nvGrpSpPr>
          <p:cNvPr id="18" name="Gruppo 17">
            <a:extLst>
              <a:ext uri="{FF2B5EF4-FFF2-40B4-BE49-F238E27FC236}">
                <a16:creationId xmlns:a16="http://schemas.microsoft.com/office/drawing/2014/main" id="{11ABB9C6-19E5-4A53-89E2-F6343AD87D55}"/>
              </a:ext>
            </a:extLst>
          </p:cNvPr>
          <p:cNvGrpSpPr>
            <a:grpSpLocks noChangeAspect="1"/>
          </p:cNvGrpSpPr>
          <p:nvPr/>
        </p:nvGrpSpPr>
        <p:grpSpPr>
          <a:xfrm>
            <a:off x="10263630" y="2949101"/>
            <a:ext cx="1440000" cy="1022402"/>
            <a:chOff x="6967211" y="2151000"/>
            <a:chExt cx="3569378" cy="2556005"/>
          </a:xfrm>
        </p:grpSpPr>
        <p:sp>
          <p:nvSpPr>
            <p:cNvPr id="19" name="Figura a mano libera: forma 18">
              <a:extLst>
                <a:ext uri="{FF2B5EF4-FFF2-40B4-BE49-F238E27FC236}">
                  <a16:creationId xmlns:a16="http://schemas.microsoft.com/office/drawing/2014/main" id="{1F0C62A4-CED6-429F-91CA-8FB1A9AAB92C}"/>
                </a:ext>
              </a:extLst>
            </p:cNvPr>
            <p:cNvSpPr/>
            <p:nvPr/>
          </p:nvSpPr>
          <p:spPr>
            <a:xfrm>
              <a:off x="8864253" y="2371017"/>
              <a:ext cx="516744" cy="322163"/>
            </a:xfrm>
            <a:custGeom>
              <a:avLst/>
              <a:gdLst>
                <a:gd name="connsiteX0" fmla="*/ 492278 w 494292"/>
                <a:gd name="connsiteY0" fmla="*/ 4178 h 315632"/>
                <a:gd name="connsiteX1" fmla="*/ 207613 w 494292"/>
                <a:gd name="connsiteY1" fmla="*/ 314362 h 315632"/>
                <a:gd name="connsiteX2" fmla="*/ 4178 w 494292"/>
                <a:gd name="connsiteY2" fmla="*/ 112178 h 315632"/>
              </a:gdLst>
              <a:ahLst/>
              <a:cxnLst>
                <a:cxn ang="0">
                  <a:pos x="connsiteX0" y="connsiteY0"/>
                </a:cxn>
                <a:cxn ang="0">
                  <a:pos x="connsiteX1" y="connsiteY1"/>
                </a:cxn>
                <a:cxn ang="0">
                  <a:pos x="connsiteX2" y="connsiteY2"/>
                </a:cxn>
              </a:cxnLst>
              <a:rect l="l" t="t" r="r" b="b"/>
              <a:pathLst>
                <a:path w="494292" h="315632">
                  <a:moveTo>
                    <a:pt x="492278" y="4178"/>
                  </a:moveTo>
                  <a:lnTo>
                    <a:pt x="207613" y="314362"/>
                  </a:lnTo>
                  <a:lnTo>
                    <a:pt x="4178" y="112178"/>
                  </a:lnTo>
                </a:path>
              </a:pathLst>
            </a:custGeom>
            <a:noFill/>
            <a:ln w="12700" cap="flat">
              <a:solidFill>
                <a:srgbClr val="ED388A"/>
              </a:solidFill>
              <a:prstDash val="solid"/>
              <a:round/>
            </a:ln>
          </p:spPr>
          <p:txBody>
            <a:bodyPr rtlCol="0" anchor="ctr"/>
            <a:lstStyle/>
            <a:p>
              <a:endParaRPr lang="en-GB"/>
            </a:p>
          </p:txBody>
        </p:sp>
        <p:sp>
          <p:nvSpPr>
            <p:cNvPr id="20" name="Figura a mano libera: forma 19">
              <a:extLst>
                <a:ext uri="{FF2B5EF4-FFF2-40B4-BE49-F238E27FC236}">
                  <a16:creationId xmlns:a16="http://schemas.microsoft.com/office/drawing/2014/main" id="{B42B7F3A-F1B9-4A5C-A164-56335F75529B}"/>
                </a:ext>
              </a:extLst>
            </p:cNvPr>
            <p:cNvSpPr>
              <a:spLocks noChangeAspect="1"/>
            </p:cNvSpPr>
            <p:nvPr/>
          </p:nvSpPr>
          <p:spPr>
            <a:xfrm>
              <a:off x="8351005" y="2859988"/>
              <a:ext cx="392227" cy="376870"/>
            </a:xfrm>
            <a:custGeom>
              <a:avLst/>
              <a:gdLst>
                <a:gd name="connsiteX0" fmla="*/ 13400 w 375186"/>
                <a:gd name="connsiteY0" fmla="*/ 184880 h 369230"/>
                <a:gd name="connsiteX1" fmla="*/ 363811 w 375186"/>
                <a:gd name="connsiteY1" fmla="*/ 184880 h 369230"/>
                <a:gd name="connsiteX2" fmla="*/ 13400 w 375186"/>
                <a:gd name="connsiteY2" fmla="*/ 184880 h 369230"/>
                <a:gd name="connsiteX3" fmla="*/ 13400 w 375186"/>
                <a:gd name="connsiteY3" fmla="*/ 184880 h 369230"/>
              </a:gdLst>
              <a:ahLst/>
              <a:cxnLst>
                <a:cxn ang="0">
                  <a:pos x="connsiteX0" y="connsiteY0"/>
                </a:cxn>
                <a:cxn ang="0">
                  <a:pos x="connsiteX1" y="connsiteY1"/>
                </a:cxn>
                <a:cxn ang="0">
                  <a:pos x="connsiteX2" y="connsiteY2"/>
                </a:cxn>
                <a:cxn ang="0">
                  <a:pos x="connsiteX3" y="connsiteY3"/>
                </a:cxn>
              </a:cxnLst>
              <a:rect l="l" t="t" r="r" b="b"/>
              <a:pathLst>
                <a:path w="375186" h="369230">
                  <a:moveTo>
                    <a:pt x="13400" y="184880"/>
                  </a:moveTo>
                  <a:cubicBezTo>
                    <a:pt x="27871" y="413445"/>
                    <a:pt x="349370" y="413416"/>
                    <a:pt x="363811" y="184880"/>
                  </a:cubicBezTo>
                  <a:cubicBezTo>
                    <a:pt x="349340" y="-43805"/>
                    <a:pt x="27811" y="-43716"/>
                    <a:pt x="13400" y="184880"/>
                  </a:cubicBezTo>
                  <a:lnTo>
                    <a:pt x="13400" y="184880"/>
                  </a:lnTo>
                  <a:close/>
                </a:path>
              </a:pathLst>
            </a:custGeom>
            <a:noFill/>
            <a:ln w="12700" cap="flat">
              <a:solidFill>
                <a:srgbClr val="ED388A"/>
              </a:solidFill>
              <a:prstDash val="solid"/>
              <a:round/>
            </a:ln>
          </p:spPr>
          <p:txBody>
            <a:bodyPr rtlCol="0" anchor="ctr"/>
            <a:lstStyle/>
            <a:p>
              <a:endParaRPr lang="en-GB"/>
            </a:p>
          </p:txBody>
        </p:sp>
        <p:sp>
          <p:nvSpPr>
            <p:cNvPr id="34" name="Figura a mano libera: forma 33">
              <a:extLst>
                <a:ext uri="{FF2B5EF4-FFF2-40B4-BE49-F238E27FC236}">
                  <a16:creationId xmlns:a16="http://schemas.microsoft.com/office/drawing/2014/main" id="{DF7AA1B7-CAC3-46B9-9B2C-9D838E26530B}"/>
                </a:ext>
              </a:extLst>
            </p:cNvPr>
            <p:cNvSpPr/>
            <p:nvPr/>
          </p:nvSpPr>
          <p:spPr>
            <a:xfrm>
              <a:off x="8534231" y="3214302"/>
              <a:ext cx="28016" cy="106374"/>
            </a:xfrm>
            <a:custGeom>
              <a:avLst/>
              <a:gdLst>
                <a:gd name="connsiteX0" fmla="*/ 13399 w 26799"/>
                <a:gd name="connsiteY0" fmla="*/ 13399 h 104218"/>
                <a:gd name="connsiteX1" fmla="*/ 13399 w 26799"/>
                <a:gd name="connsiteY1" fmla="*/ 91444 h 104218"/>
              </a:gdLst>
              <a:ahLst/>
              <a:cxnLst>
                <a:cxn ang="0">
                  <a:pos x="connsiteX0" y="connsiteY0"/>
                </a:cxn>
                <a:cxn ang="0">
                  <a:pos x="connsiteX1" y="connsiteY1"/>
                </a:cxn>
              </a:cxnLst>
              <a:rect l="l" t="t" r="r" b="b"/>
              <a:pathLst>
                <a:path w="26799" h="104218">
                  <a:moveTo>
                    <a:pt x="13399" y="13399"/>
                  </a:moveTo>
                  <a:lnTo>
                    <a:pt x="13399" y="91444"/>
                  </a:lnTo>
                </a:path>
              </a:pathLst>
            </a:custGeom>
            <a:ln w="12700" cap="flat">
              <a:solidFill>
                <a:srgbClr val="ED388A"/>
              </a:solidFill>
              <a:prstDash val="solid"/>
              <a:round/>
            </a:ln>
          </p:spPr>
          <p:txBody>
            <a:bodyPr rtlCol="0" anchor="ctr"/>
            <a:lstStyle/>
            <a:p>
              <a:endParaRPr lang="en-GB"/>
            </a:p>
          </p:txBody>
        </p:sp>
        <p:grpSp>
          <p:nvGrpSpPr>
            <p:cNvPr id="35" name="Gruppo 34">
              <a:extLst>
                <a:ext uri="{FF2B5EF4-FFF2-40B4-BE49-F238E27FC236}">
                  <a16:creationId xmlns:a16="http://schemas.microsoft.com/office/drawing/2014/main" id="{B5C99CA0-003C-4E1C-B4CA-EBA69B3A2C7B}"/>
                </a:ext>
              </a:extLst>
            </p:cNvPr>
            <p:cNvGrpSpPr>
              <a:grpSpLocks noChangeAspect="1"/>
            </p:cNvGrpSpPr>
            <p:nvPr/>
          </p:nvGrpSpPr>
          <p:grpSpPr>
            <a:xfrm>
              <a:off x="9096589" y="3506582"/>
              <a:ext cx="1440000" cy="1132547"/>
              <a:chOff x="9248989" y="3608181"/>
              <a:chExt cx="1318222" cy="1036769"/>
            </a:xfrm>
          </p:grpSpPr>
          <p:sp>
            <p:nvSpPr>
              <p:cNvPr id="46" name="Figura a mano libera: forma 45">
                <a:extLst>
                  <a:ext uri="{FF2B5EF4-FFF2-40B4-BE49-F238E27FC236}">
                    <a16:creationId xmlns:a16="http://schemas.microsoft.com/office/drawing/2014/main" id="{59434171-128A-442F-8F06-FB8BD9095CF2}"/>
                  </a:ext>
                </a:extLst>
              </p:cNvPr>
              <p:cNvSpPr/>
              <p:nvPr/>
            </p:nvSpPr>
            <p:spPr>
              <a:xfrm>
                <a:off x="9572140" y="3608181"/>
                <a:ext cx="544760" cy="522755"/>
              </a:xfrm>
              <a:custGeom>
                <a:avLst/>
                <a:gdLst>
                  <a:gd name="connsiteX0" fmla="*/ 510223 w 521091"/>
                  <a:gd name="connsiteY0" fmla="*/ 257460 h 512158"/>
                  <a:gd name="connsiteX1" fmla="*/ 13400 w 521091"/>
                  <a:gd name="connsiteY1" fmla="*/ 257460 h 512158"/>
                  <a:gd name="connsiteX2" fmla="*/ 510223 w 521091"/>
                  <a:gd name="connsiteY2" fmla="*/ 257460 h 512158"/>
                  <a:gd name="connsiteX3" fmla="*/ 510223 w 521091"/>
                  <a:gd name="connsiteY3" fmla="*/ 257460 h 512158"/>
                </a:gdLst>
                <a:ahLst/>
                <a:cxnLst>
                  <a:cxn ang="0">
                    <a:pos x="connsiteX0" y="connsiteY0"/>
                  </a:cxn>
                  <a:cxn ang="0">
                    <a:pos x="connsiteX1" y="connsiteY1"/>
                  </a:cxn>
                  <a:cxn ang="0">
                    <a:pos x="connsiteX2" y="connsiteY2"/>
                  </a:cxn>
                  <a:cxn ang="0">
                    <a:pos x="connsiteX3" y="connsiteY3"/>
                  </a:cxn>
                </a:cxnLst>
                <a:rect l="l" t="t" r="r" b="b"/>
                <a:pathLst>
                  <a:path w="521091" h="512158">
                    <a:moveTo>
                      <a:pt x="510223" y="257460"/>
                    </a:moveTo>
                    <a:cubicBezTo>
                      <a:pt x="486372" y="582919"/>
                      <a:pt x="37161" y="582830"/>
                      <a:pt x="13400" y="257460"/>
                    </a:cubicBezTo>
                    <a:cubicBezTo>
                      <a:pt x="37280" y="-67999"/>
                      <a:pt x="486402" y="-67909"/>
                      <a:pt x="510223" y="257460"/>
                    </a:cubicBezTo>
                    <a:lnTo>
                      <a:pt x="510223" y="257460"/>
                    </a:lnTo>
                    <a:close/>
                  </a:path>
                </a:pathLst>
              </a:custGeom>
              <a:noFill/>
              <a:ln w="12700" cap="flat">
                <a:solidFill>
                  <a:srgbClr val="ED388A"/>
                </a:solidFill>
                <a:prstDash val="solid"/>
                <a:round/>
              </a:ln>
            </p:spPr>
            <p:txBody>
              <a:bodyPr rtlCol="0" anchor="ctr"/>
              <a:lstStyle/>
              <a:p>
                <a:endParaRPr lang="en-GB" b="1"/>
              </a:p>
            </p:txBody>
          </p:sp>
          <p:sp>
            <p:nvSpPr>
              <p:cNvPr id="47" name="Figura a mano libera: forma 46">
                <a:extLst>
                  <a:ext uri="{FF2B5EF4-FFF2-40B4-BE49-F238E27FC236}">
                    <a16:creationId xmlns:a16="http://schemas.microsoft.com/office/drawing/2014/main" id="{1E8C548E-C5FA-453D-B9B2-D0B55C8823F5}"/>
                  </a:ext>
                </a:extLst>
              </p:cNvPr>
              <p:cNvSpPr/>
              <p:nvPr/>
            </p:nvSpPr>
            <p:spPr>
              <a:xfrm>
                <a:off x="9831850" y="4111556"/>
                <a:ext cx="28016" cy="139807"/>
              </a:xfrm>
              <a:custGeom>
                <a:avLst/>
                <a:gdLst>
                  <a:gd name="connsiteX0" fmla="*/ 13400 w 26799"/>
                  <a:gd name="connsiteY0" fmla="*/ 13400 h 136972"/>
                  <a:gd name="connsiteX1" fmla="*/ 13400 w 26799"/>
                  <a:gd name="connsiteY1" fmla="*/ 124020 h 136972"/>
                </a:gdLst>
                <a:ahLst/>
                <a:cxnLst>
                  <a:cxn ang="0">
                    <a:pos x="connsiteX0" y="connsiteY0"/>
                  </a:cxn>
                  <a:cxn ang="0">
                    <a:pos x="connsiteX1" y="connsiteY1"/>
                  </a:cxn>
                </a:cxnLst>
                <a:rect l="l" t="t" r="r" b="b"/>
                <a:pathLst>
                  <a:path w="26799" h="136972">
                    <a:moveTo>
                      <a:pt x="13400" y="13400"/>
                    </a:moveTo>
                    <a:lnTo>
                      <a:pt x="13400" y="124020"/>
                    </a:lnTo>
                  </a:path>
                </a:pathLst>
              </a:custGeom>
              <a:ln w="12700" cap="flat">
                <a:solidFill>
                  <a:srgbClr val="ED388A"/>
                </a:solidFill>
                <a:prstDash val="solid"/>
                <a:round/>
              </a:ln>
            </p:spPr>
            <p:txBody>
              <a:bodyPr rtlCol="0" anchor="ctr"/>
              <a:lstStyle/>
              <a:p>
                <a:endParaRPr lang="en-GB" b="1"/>
              </a:p>
            </p:txBody>
          </p:sp>
          <p:sp>
            <p:nvSpPr>
              <p:cNvPr id="48" name="Figura a mano libera: forma 47">
                <a:extLst>
                  <a:ext uri="{FF2B5EF4-FFF2-40B4-BE49-F238E27FC236}">
                    <a16:creationId xmlns:a16="http://schemas.microsoft.com/office/drawing/2014/main" id="{0EA46038-0C78-4EBA-90A3-88D2D23656ED}"/>
                  </a:ext>
                </a:extLst>
              </p:cNvPr>
              <p:cNvSpPr/>
              <p:nvPr/>
            </p:nvSpPr>
            <p:spPr>
              <a:xfrm>
                <a:off x="9248989" y="4222156"/>
                <a:ext cx="1318222" cy="422794"/>
              </a:xfrm>
              <a:custGeom>
                <a:avLst/>
                <a:gdLst>
                  <a:gd name="connsiteX0" fmla="*/ 13400 w 1438213"/>
                  <a:gd name="connsiteY0" fmla="*/ 13400 h 440694"/>
                  <a:gd name="connsiteX1" fmla="*/ 86293 w 1438213"/>
                  <a:gd name="connsiteY1" fmla="*/ 13400 h 440694"/>
                  <a:gd name="connsiteX2" fmla="*/ 86293 w 1438213"/>
                  <a:gd name="connsiteY2" fmla="*/ 427623 h 440694"/>
                  <a:gd name="connsiteX3" fmla="*/ 177409 w 1438213"/>
                  <a:gd name="connsiteY3" fmla="*/ 427623 h 440694"/>
                  <a:gd name="connsiteX4" fmla="*/ 729648 w 1438213"/>
                  <a:gd name="connsiteY4" fmla="*/ 60387 h 440694"/>
                  <a:gd name="connsiteX5" fmla="*/ 987960 w 1438213"/>
                  <a:gd name="connsiteY5" fmla="*/ 399841 h 440694"/>
                  <a:gd name="connsiteX6" fmla="*/ 1012616 w 1438213"/>
                  <a:gd name="connsiteY6" fmla="*/ 425836 h 440694"/>
                  <a:gd name="connsiteX7" fmla="*/ 1424844 w 1438213"/>
                  <a:gd name="connsiteY7" fmla="*/ 427623 h 440694"/>
                  <a:gd name="connsiteX0" fmla="*/ 0 w 1260949"/>
                  <a:gd name="connsiteY0" fmla="*/ 0 h 414223"/>
                  <a:gd name="connsiteX1" fmla="*/ 72893 w 1260949"/>
                  <a:gd name="connsiteY1" fmla="*/ 0 h 414223"/>
                  <a:gd name="connsiteX2" fmla="*/ 72893 w 1260949"/>
                  <a:gd name="connsiteY2" fmla="*/ 414223 h 414223"/>
                  <a:gd name="connsiteX3" fmla="*/ 164009 w 1260949"/>
                  <a:gd name="connsiteY3" fmla="*/ 414223 h 414223"/>
                  <a:gd name="connsiteX4" fmla="*/ 716248 w 1260949"/>
                  <a:gd name="connsiteY4" fmla="*/ 46987 h 414223"/>
                  <a:gd name="connsiteX5" fmla="*/ 974560 w 1260949"/>
                  <a:gd name="connsiteY5" fmla="*/ 386441 h 414223"/>
                  <a:gd name="connsiteX6" fmla="*/ 999216 w 1260949"/>
                  <a:gd name="connsiteY6" fmla="*/ 412436 h 414223"/>
                  <a:gd name="connsiteX7" fmla="*/ 1260949 w 1260949"/>
                  <a:gd name="connsiteY7" fmla="*/ 412318 h 414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0949" h="414223">
                    <a:moveTo>
                      <a:pt x="0" y="0"/>
                    </a:moveTo>
                    <a:lnTo>
                      <a:pt x="72893" y="0"/>
                    </a:lnTo>
                    <a:lnTo>
                      <a:pt x="72893" y="414223"/>
                    </a:lnTo>
                    <a:lnTo>
                      <a:pt x="164009" y="414223"/>
                    </a:lnTo>
                    <a:cubicBezTo>
                      <a:pt x="179672" y="129707"/>
                      <a:pt x="448943" y="-51097"/>
                      <a:pt x="716248" y="46987"/>
                    </a:cubicBezTo>
                    <a:cubicBezTo>
                      <a:pt x="956337" y="135067"/>
                      <a:pt x="976258" y="332158"/>
                      <a:pt x="974560" y="386441"/>
                    </a:cubicBezTo>
                    <a:cubicBezTo>
                      <a:pt x="974114" y="400496"/>
                      <a:pt x="985161" y="412258"/>
                      <a:pt x="999216" y="412436"/>
                    </a:cubicBezTo>
                    <a:cubicBezTo>
                      <a:pt x="1055315" y="413240"/>
                      <a:pt x="1044383" y="412884"/>
                      <a:pt x="1260949" y="412318"/>
                    </a:cubicBezTo>
                  </a:path>
                </a:pathLst>
              </a:custGeom>
              <a:noFill/>
              <a:ln w="12700" cap="flat">
                <a:solidFill>
                  <a:srgbClr val="ED388A"/>
                </a:solidFill>
                <a:prstDash val="solid"/>
                <a:round/>
              </a:ln>
            </p:spPr>
            <p:txBody>
              <a:bodyPr rtlCol="0" anchor="ctr"/>
              <a:lstStyle/>
              <a:p>
                <a:endParaRPr lang="en-GB" b="1" baseline="-25000"/>
              </a:p>
            </p:txBody>
          </p:sp>
        </p:grpSp>
        <p:sp>
          <p:nvSpPr>
            <p:cNvPr id="36" name="Figura a mano libera: forma 35">
              <a:extLst>
                <a:ext uri="{FF2B5EF4-FFF2-40B4-BE49-F238E27FC236}">
                  <a16:creationId xmlns:a16="http://schemas.microsoft.com/office/drawing/2014/main" id="{6503C0AF-FCFA-4530-8A62-1CD8BB593A1C}"/>
                </a:ext>
              </a:extLst>
            </p:cNvPr>
            <p:cNvSpPr/>
            <p:nvPr/>
          </p:nvSpPr>
          <p:spPr>
            <a:xfrm>
              <a:off x="8084135" y="2357806"/>
              <a:ext cx="1039714" cy="1565225"/>
            </a:xfrm>
            <a:custGeom>
              <a:avLst/>
              <a:gdLst>
                <a:gd name="connsiteX0" fmla="*/ 517102 w 994540"/>
                <a:gd name="connsiteY0" fmla="*/ 13400 h 1533498"/>
                <a:gd name="connsiteX1" fmla="*/ 13400 w 994540"/>
                <a:gd name="connsiteY1" fmla="*/ 13400 h 1533498"/>
                <a:gd name="connsiteX2" fmla="*/ 13400 w 994540"/>
                <a:gd name="connsiteY2" fmla="*/ 1520457 h 1533498"/>
                <a:gd name="connsiteX3" fmla="*/ 982630 w 994540"/>
                <a:gd name="connsiteY3" fmla="*/ 1520457 h 1533498"/>
                <a:gd name="connsiteX4" fmla="*/ 982630 w 994540"/>
                <a:gd name="connsiteY4" fmla="*/ 617866 h 1533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540" h="1533498">
                  <a:moveTo>
                    <a:pt x="517102" y="13400"/>
                  </a:moveTo>
                  <a:lnTo>
                    <a:pt x="13400" y="13400"/>
                  </a:lnTo>
                  <a:lnTo>
                    <a:pt x="13400" y="1520457"/>
                  </a:lnTo>
                  <a:lnTo>
                    <a:pt x="982630" y="1520457"/>
                  </a:lnTo>
                  <a:lnTo>
                    <a:pt x="982630" y="617866"/>
                  </a:lnTo>
                </a:path>
              </a:pathLst>
            </a:custGeom>
            <a:noFill/>
            <a:ln w="12700" cap="flat">
              <a:solidFill>
                <a:srgbClr val="ED388A"/>
              </a:solidFill>
              <a:prstDash val="solid"/>
              <a:round/>
            </a:ln>
          </p:spPr>
          <p:txBody>
            <a:bodyPr rtlCol="0" anchor="ctr"/>
            <a:lstStyle/>
            <a:p>
              <a:endParaRPr lang="en-GB"/>
            </a:p>
          </p:txBody>
        </p:sp>
        <p:sp>
          <p:nvSpPr>
            <p:cNvPr id="37" name="Figura a mano libera: forma 36">
              <a:extLst>
                <a:ext uri="{FF2B5EF4-FFF2-40B4-BE49-F238E27FC236}">
                  <a16:creationId xmlns:a16="http://schemas.microsoft.com/office/drawing/2014/main" id="{034310A1-A8D7-4AED-9885-599D6F8A7539}"/>
                </a:ext>
              </a:extLst>
            </p:cNvPr>
            <p:cNvSpPr/>
            <p:nvPr/>
          </p:nvSpPr>
          <p:spPr>
            <a:xfrm>
              <a:off x="8104617" y="2614199"/>
              <a:ext cx="532308" cy="27353"/>
            </a:xfrm>
            <a:custGeom>
              <a:avLst/>
              <a:gdLst>
                <a:gd name="connsiteX0" fmla="*/ 497509 w 509181"/>
                <a:gd name="connsiteY0" fmla="*/ 13399 h 26799"/>
                <a:gd name="connsiteX1" fmla="*/ 13400 w 509181"/>
                <a:gd name="connsiteY1" fmla="*/ 13399 h 26799"/>
              </a:gdLst>
              <a:ahLst/>
              <a:cxnLst>
                <a:cxn ang="0">
                  <a:pos x="connsiteX0" y="connsiteY0"/>
                </a:cxn>
                <a:cxn ang="0">
                  <a:pos x="connsiteX1" y="connsiteY1"/>
                </a:cxn>
              </a:cxnLst>
              <a:rect l="l" t="t" r="r" b="b"/>
              <a:pathLst>
                <a:path w="509181" h="26799">
                  <a:moveTo>
                    <a:pt x="497509" y="13399"/>
                  </a:moveTo>
                  <a:lnTo>
                    <a:pt x="13400" y="13399"/>
                  </a:lnTo>
                </a:path>
              </a:pathLst>
            </a:custGeom>
            <a:ln w="12700" cap="flat">
              <a:solidFill>
                <a:srgbClr val="ED388A"/>
              </a:solidFill>
              <a:prstDash val="solid"/>
              <a:round/>
            </a:ln>
          </p:spPr>
          <p:txBody>
            <a:bodyPr rtlCol="0" anchor="ctr"/>
            <a:lstStyle/>
            <a:p>
              <a:endParaRPr lang="en-GB"/>
            </a:p>
          </p:txBody>
        </p:sp>
        <p:sp>
          <p:nvSpPr>
            <p:cNvPr id="38" name="Figura a mano libera: forma 37">
              <a:extLst>
                <a:ext uri="{FF2B5EF4-FFF2-40B4-BE49-F238E27FC236}">
                  <a16:creationId xmlns:a16="http://schemas.microsoft.com/office/drawing/2014/main" id="{2BD4442A-9BC0-426D-9592-F0F524F74A78}"/>
                </a:ext>
              </a:extLst>
            </p:cNvPr>
            <p:cNvSpPr/>
            <p:nvPr/>
          </p:nvSpPr>
          <p:spPr>
            <a:xfrm>
              <a:off x="8091482" y="3594455"/>
              <a:ext cx="1039714" cy="27353"/>
            </a:xfrm>
            <a:custGeom>
              <a:avLst/>
              <a:gdLst>
                <a:gd name="connsiteX0" fmla="*/ 983613 w 994540"/>
                <a:gd name="connsiteY0" fmla="*/ 14382 h 26799"/>
                <a:gd name="connsiteX1" fmla="*/ 13400 w 994540"/>
                <a:gd name="connsiteY1" fmla="*/ 13400 h 26799"/>
              </a:gdLst>
              <a:ahLst/>
              <a:cxnLst>
                <a:cxn ang="0">
                  <a:pos x="connsiteX0" y="connsiteY0"/>
                </a:cxn>
                <a:cxn ang="0">
                  <a:pos x="connsiteX1" y="connsiteY1"/>
                </a:cxn>
              </a:cxnLst>
              <a:rect l="l" t="t" r="r" b="b"/>
              <a:pathLst>
                <a:path w="994540" h="26799">
                  <a:moveTo>
                    <a:pt x="983613" y="14382"/>
                  </a:moveTo>
                  <a:lnTo>
                    <a:pt x="13400" y="13400"/>
                  </a:lnTo>
                </a:path>
              </a:pathLst>
            </a:custGeom>
            <a:ln w="12700" cap="flat">
              <a:solidFill>
                <a:srgbClr val="ED388A"/>
              </a:solidFill>
              <a:prstDash val="solid"/>
              <a:round/>
            </a:ln>
          </p:spPr>
          <p:txBody>
            <a:bodyPr rtlCol="0" anchor="ctr"/>
            <a:lstStyle/>
            <a:p>
              <a:endParaRPr lang="en-GB"/>
            </a:p>
          </p:txBody>
        </p:sp>
        <p:sp>
          <p:nvSpPr>
            <p:cNvPr id="39" name="Figura a mano libera: forma 38">
              <a:extLst>
                <a:ext uri="{FF2B5EF4-FFF2-40B4-BE49-F238E27FC236}">
                  <a16:creationId xmlns:a16="http://schemas.microsoft.com/office/drawing/2014/main" id="{04131CA1-EFFC-484F-8929-5C0269D61319}"/>
                </a:ext>
              </a:extLst>
            </p:cNvPr>
            <p:cNvSpPr/>
            <p:nvPr/>
          </p:nvSpPr>
          <p:spPr>
            <a:xfrm>
              <a:off x="8541640" y="3671591"/>
              <a:ext cx="149420" cy="145885"/>
            </a:xfrm>
            <a:custGeom>
              <a:avLst/>
              <a:gdLst>
                <a:gd name="connsiteX0" fmla="*/ 131762 w 142928"/>
                <a:gd name="connsiteY0" fmla="*/ 131762 h 142928"/>
                <a:gd name="connsiteX1" fmla="*/ 13400 w 142928"/>
                <a:gd name="connsiteY1" fmla="*/ 131762 h 142928"/>
                <a:gd name="connsiteX2" fmla="*/ 13400 w 142928"/>
                <a:gd name="connsiteY2" fmla="*/ 13400 h 142928"/>
                <a:gd name="connsiteX3" fmla="*/ 131762 w 142928"/>
                <a:gd name="connsiteY3" fmla="*/ 13400 h 142928"/>
                <a:gd name="connsiteX4" fmla="*/ 131762 w 142928"/>
                <a:gd name="connsiteY4" fmla="*/ 131762 h 142928"/>
                <a:gd name="connsiteX5" fmla="*/ 131762 w 142928"/>
                <a:gd name="connsiteY5" fmla="*/ 131762 h 142928"/>
                <a:gd name="connsiteX6" fmla="*/ 131762 w 142928"/>
                <a:gd name="connsiteY6" fmla="*/ 131762 h 142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928" h="142928">
                  <a:moveTo>
                    <a:pt x="131762" y="131762"/>
                  </a:moveTo>
                  <a:lnTo>
                    <a:pt x="13400" y="131762"/>
                  </a:lnTo>
                  <a:lnTo>
                    <a:pt x="13400" y="13400"/>
                  </a:lnTo>
                  <a:lnTo>
                    <a:pt x="131762" y="13400"/>
                  </a:lnTo>
                  <a:lnTo>
                    <a:pt x="131762" y="131762"/>
                  </a:lnTo>
                  <a:lnTo>
                    <a:pt x="131762" y="131762"/>
                  </a:lnTo>
                  <a:lnTo>
                    <a:pt x="131762" y="131762"/>
                  </a:lnTo>
                  <a:close/>
                </a:path>
              </a:pathLst>
            </a:custGeom>
            <a:noFill/>
            <a:ln w="12700" cap="flat">
              <a:solidFill>
                <a:srgbClr val="ED388A"/>
              </a:solidFill>
              <a:prstDash val="solid"/>
              <a:round/>
            </a:ln>
          </p:spPr>
          <p:txBody>
            <a:bodyPr rtlCol="0" anchor="ctr"/>
            <a:lstStyle/>
            <a:p>
              <a:endParaRPr lang="en-GB"/>
            </a:p>
          </p:txBody>
        </p:sp>
        <p:grpSp>
          <p:nvGrpSpPr>
            <p:cNvPr id="40" name="Gruppo 39">
              <a:extLst>
                <a:ext uri="{FF2B5EF4-FFF2-40B4-BE49-F238E27FC236}">
                  <a16:creationId xmlns:a16="http://schemas.microsoft.com/office/drawing/2014/main" id="{66A514CD-9AEC-4FC3-9A4D-5F07E279A6DF}"/>
                </a:ext>
              </a:extLst>
            </p:cNvPr>
            <p:cNvGrpSpPr/>
            <p:nvPr/>
          </p:nvGrpSpPr>
          <p:grpSpPr>
            <a:xfrm>
              <a:off x="6967211" y="3456359"/>
              <a:ext cx="1137406" cy="1250646"/>
              <a:chOff x="6967211" y="3627104"/>
              <a:chExt cx="983682" cy="1079896"/>
            </a:xfrm>
          </p:grpSpPr>
          <p:sp>
            <p:nvSpPr>
              <p:cNvPr id="43" name="Figura a mano libera: forma 42">
                <a:extLst>
                  <a:ext uri="{FF2B5EF4-FFF2-40B4-BE49-F238E27FC236}">
                    <a16:creationId xmlns:a16="http://schemas.microsoft.com/office/drawing/2014/main" id="{40210710-F0B3-40F2-9F93-A3F1AE92F064}"/>
                  </a:ext>
                </a:extLst>
              </p:cNvPr>
              <p:cNvSpPr/>
              <p:nvPr/>
            </p:nvSpPr>
            <p:spPr>
              <a:xfrm>
                <a:off x="7109564" y="3627104"/>
                <a:ext cx="513631" cy="492362"/>
              </a:xfrm>
              <a:custGeom>
                <a:avLst/>
                <a:gdLst>
                  <a:gd name="connsiteX0" fmla="*/ 4178 w 491315"/>
                  <a:gd name="connsiteY0" fmla="*/ 241807 h 482382"/>
                  <a:gd name="connsiteX1" fmla="*/ 488883 w 491315"/>
                  <a:gd name="connsiteY1" fmla="*/ 241807 h 482382"/>
                  <a:gd name="connsiteX2" fmla="*/ 4178 w 491315"/>
                  <a:gd name="connsiteY2" fmla="*/ 241807 h 482382"/>
                </a:gdLst>
                <a:ahLst/>
                <a:cxnLst>
                  <a:cxn ang="0">
                    <a:pos x="connsiteX0" y="connsiteY0"/>
                  </a:cxn>
                  <a:cxn ang="0">
                    <a:pos x="connsiteX1" y="connsiteY1"/>
                  </a:cxn>
                  <a:cxn ang="0">
                    <a:pos x="connsiteX2" y="connsiteY2"/>
                  </a:cxn>
                </a:cxnLst>
                <a:rect l="l" t="t" r="r" b="b"/>
                <a:pathLst>
                  <a:path w="491315" h="482382">
                    <a:moveTo>
                      <a:pt x="4178" y="241807"/>
                    </a:moveTo>
                    <a:cubicBezTo>
                      <a:pt x="27493" y="558691"/>
                      <a:pt x="465657" y="558601"/>
                      <a:pt x="488883" y="241807"/>
                    </a:cubicBezTo>
                    <a:cubicBezTo>
                      <a:pt x="465568" y="-75076"/>
                      <a:pt x="27434" y="-74987"/>
                      <a:pt x="4178" y="241807"/>
                    </a:cubicBezTo>
                    <a:close/>
                  </a:path>
                </a:pathLst>
              </a:custGeom>
              <a:noFill/>
              <a:ln w="12700" cap="flat">
                <a:solidFill>
                  <a:srgbClr val="ED388A"/>
                </a:solidFill>
                <a:prstDash val="solid"/>
                <a:round/>
              </a:ln>
            </p:spPr>
            <p:txBody>
              <a:bodyPr rtlCol="0" anchor="ctr"/>
              <a:lstStyle/>
              <a:p>
                <a:endParaRPr lang="en-GB"/>
              </a:p>
            </p:txBody>
          </p:sp>
          <p:sp>
            <p:nvSpPr>
              <p:cNvPr id="44" name="Figura a mano libera: forma 43">
                <a:extLst>
                  <a:ext uri="{FF2B5EF4-FFF2-40B4-BE49-F238E27FC236}">
                    <a16:creationId xmlns:a16="http://schemas.microsoft.com/office/drawing/2014/main" id="{CDD95A61-A9CF-4780-9BF6-E1FC7B460ACF}"/>
                  </a:ext>
                </a:extLst>
              </p:cNvPr>
              <p:cNvSpPr/>
              <p:nvPr/>
            </p:nvSpPr>
            <p:spPr>
              <a:xfrm>
                <a:off x="7362893" y="4117199"/>
                <a:ext cx="6225" cy="121571"/>
              </a:xfrm>
              <a:custGeom>
                <a:avLst/>
                <a:gdLst>
                  <a:gd name="connsiteX0" fmla="*/ 4178 w 5955"/>
                  <a:gd name="connsiteY0" fmla="*/ 4178 h 119106"/>
                  <a:gd name="connsiteX1" fmla="*/ 4178 w 5955"/>
                  <a:gd name="connsiteY1" fmla="*/ 117657 h 119106"/>
                </a:gdLst>
                <a:ahLst/>
                <a:cxnLst>
                  <a:cxn ang="0">
                    <a:pos x="connsiteX0" y="connsiteY0"/>
                  </a:cxn>
                  <a:cxn ang="0">
                    <a:pos x="connsiteX1" y="connsiteY1"/>
                  </a:cxn>
                </a:cxnLst>
                <a:rect l="l" t="t" r="r" b="b"/>
                <a:pathLst>
                  <a:path w="5955" h="119106">
                    <a:moveTo>
                      <a:pt x="4178" y="4178"/>
                    </a:moveTo>
                    <a:lnTo>
                      <a:pt x="4178" y="117657"/>
                    </a:lnTo>
                  </a:path>
                </a:pathLst>
              </a:custGeom>
              <a:ln w="12700" cap="flat">
                <a:solidFill>
                  <a:srgbClr val="ED388A"/>
                </a:solidFill>
                <a:prstDash val="solid"/>
                <a:round/>
              </a:ln>
            </p:spPr>
            <p:txBody>
              <a:bodyPr rtlCol="0" anchor="ctr"/>
              <a:lstStyle/>
              <a:p>
                <a:endParaRPr lang="en-GB"/>
              </a:p>
            </p:txBody>
          </p:sp>
          <p:sp>
            <p:nvSpPr>
              <p:cNvPr id="45" name="Figura a mano libera: forma 44">
                <a:extLst>
                  <a:ext uri="{FF2B5EF4-FFF2-40B4-BE49-F238E27FC236}">
                    <a16:creationId xmlns:a16="http://schemas.microsoft.com/office/drawing/2014/main" id="{07D46681-AC17-403E-B6FD-542CE0701337}"/>
                  </a:ext>
                </a:extLst>
              </p:cNvPr>
              <p:cNvSpPr/>
              <p:nvPr/>
            </p:nvSpPr>
            <p:spPr>
              <a:xfrm>
                <a:off x="6967211" y="4211599"/>
                <a:ext cx="983682" cy="495401"/>
              </a:xfrm>
              <a:custGeom>
                <a:avLst/>
                <a:gdLst>
                  <a:gd name="connsiteX0" fmla="*/ 939702 w 940942"/>
                  <a:gd name="connsiteY0" fmla="*/ 4178 h 485359"/>
                  <a:gd name="connsiteX1" fmla="*/ 868595 w 940942"/>
                  <a:gd name="connsiteY1" fmla="*/ 4178 h 485359"/>
                  <a:gd name="connsiteX2" fmla="*/ 868595 w 940942"/>
                  <a:gd name="connsiteY2" fmla="*/ 407503 h 485359"/>
                  <a:gd name="connsiteX3" fmla="*/ 779652 w 940942"/>
                  <a:gd name="connsiteY3" fmla="*/ 407503 h 485359"/>
                  <a:gd name="connsiteX4" fmla="*/ 4178 w 940942"/>
                  <a:gd name="connsiteY4" fmla="*/ 407533 h 485359"/>
                  <a:gd name="connsiteX5" fmla="*/ 468307 w 940942"/>
                  <a:gd name="connsiteY5" fmla="*/ 407503 h 485359"/>
                  <a:gd name="connsiteX6" fmla="*/ 468307 w 940942"/>
                  <a:gd name="connsiteY6" fmla="*/ 482868 h 485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0942" h="485359">
                    <a:moveTo>
                      <a:pt x="939702" y="4178"/>
                    </a:moveTo>
                    <a:lnTo>
                      <a:pt x="868595" y="4178"/>
                    </a:lnTo>
                    <a:lnTo>
                      <a:pt x="868595" y="407503"/>
                    </a:lnTo>
                    <a:lnTo>
                      <a:pt x="779652" y="407503"/>
                    </a:lnTo>
                    <a:cubicBezTo>
                      <a:pt x="764228" y="-93757"/>
                      <a:pt x="17340" y="-86402"/>
                      <a:pt x="4178" y="407533"/>
                    </a:cubicBezTo>
                    <a:cubicBezTo>
                      <a:pt x="4178" y="407503"/>
                      <a:pt x="468307" y="407503"/>
                      <a:pt x="468307" y="407503"/>
                    </a:cubicBezTo>
                    <a:lnTo>
                      <a:pt x="468307" y="482868"/>
                    </a:lnTo>
                  </a:path>
                </a:pathLst>
              </a:custGeom>
              <a:noFill/>
              <a:ln w="12700" cap="flat">
                <a:solidFill>
                  <a:srgbClr val="ED388A"/>
                </a:solidFill>
                <a:prstDash val="solid"/>
                <a:round/>
              </a:ln>
            </p:spPr>
            <p:txBody>
              <a:bodyPr rtlCol="0" anchor="ctr"/>
              <a:lstStyle/>
              <a:p>
                <a:endParaRPr lang="en-GB"/>
              </a:p>
            </p:txBody>
          </p:sp>
        </p:grpSp>
        <p:sp>
          <p:nvSpPr>
            <p:cNvPr id="41" name="Figura a mano libera: forma 40">
              <a:extLst>
                <a:ext uri="{FF2B5EF4-FFF2-40B4-BE49-F238E27FC236}">
                  <a16:creationId xmlns:a16="http://schemas.microsoft.com/office/drawing/2014/main" id="{F9AF7F21-7FE6-4481-A68D-F92A6424E0AE}"/>
                </a:ext>
              </a:extLst>
            </p:cNvPr>
            <p:cNvSpPr/>
            <p:nvPr/>
          </p:nvSpPr>
          <p:spPr>
            <a:xfrm>
              <a:off x="8762024" y="2151000"/>
              <a:ext cx="759552" cy="726386"/>
            </a:xfrm>
            <a:custGeom>
              <a:avLst/>
              <a:gdLst>
                <a:gd name="connsiteX0" fmla="*/ 4178 w 726550"/>
                <a:gd name="connsiteY0" fmla="*/ 356976 h 711662"/>
                <a:gd name="connsiteX1" fmla="*/ 723851 w 726550"/>
                <a:gd name="connsiteY1" fmla="*/ 356976 h 711662"/>
                <a:gd name="connsiteX2" fmla="*/ 4178 w 726550"/>
                <a:gd name="connsiteY2" fmla="*/ 356976 h 711662"/>
              </a:gdLst>
              <a:ahLst/>
              <a:cxnLst>
                <a:cxn ang="0">
                  <a:pos x="connsiteX0" y="connsiteY0"/>
                </a:cxn>
                <a:cxn ang="0">
                  <a:pos x="connsiteX1" y="connsiteY1"/>
                </a:cxn>
                <a:cxn ang="0">
                  <a:pos x="connsiteX2" y="connsiteY2"/>
                </a:cxn>
              </a:cxnLst>
              <a:rect l="l" t="t" r="r" b="b"/>
              <a:pathLst>
                <a:path w="726550" h="711662">
                  <a:moveTo>
                    <a:pt x="4178" y="356976"/>
                  </a:moveTo>
                  <a:cubicBezTo>
                    <a:pt x="38809" y="827448"/>
                    <a:pt x="689340" y="827358"/>
                    <a:pt x="723851" y="356976"/>
                  </a:cubicBezTo>
                  <a:cubicBezTo>
                    <a:pt x="689221" y="-113495"/>
                    <a:pt x="38749" y="-113346"/>
                    <a:pt x="4178" y="356976"/>
                  </a:cubicBezTo>
                  <a:close/>
                </a:path>
              </a:pathLst>
            </a:custGeom>
            <a:noFill/>
            <a:ln w="12700" cap="flat">
              <a:solidFill>
                <a:srgbClr val="ED388A"/>
              </a:solidFill>
              <a:prstDash val="solid"/>
              <a:round/>
            </a:ln>
          </p:spPr>
          <p:txBody>
            <a:bodyPr rtlCol="0" anchor="ctr"/>
            <a:lstStyle/>
            <a:p>
              <a:endParaRPr lang="en-GB"/>
            </a:p>
          </p:txBody>
        </p:sp>
        <p:sp>
          <p:nvSpPr>
            <p:cNvPr id="42" name="Figura a mano libera: forma 41">
              <a:extLst>
                <a:ext uri="{FF2B5EF4-FFF2-40B4-BE49-F238E27FC236}">
                  <a16:creationId xmlns:a16="http://schemas.microsoft.com/office/drawing/2014/main" id="{36B2D9AB-F6BE-485E-9241-8DAC537783BF}"/>
                </a:ext>
              </a:extLst>
            </p:cNvPr>
            <p:cNvSpPr/>
            <p:nvPr/>
          </p:nvSpPr>
          <p:spPr>
            <a:xfrm>
              <a:off x="8247525" y="3303043"/>
              <a:ext cx="600793" cy="306966"/>
            </a:xfrm>
            <a:custGeom>
              <a:avLst/>
              <a:gdLst>
                <a:gd name="connsiteX0" fmla="*/ 571659 w 574689"/>
                <a:gd name="connsiteY0" fmla="*/ 298905 h 300744"/>
                <a:gd name="connsiteX1" fmla="*/ 572850 w 574689"/>
                <a:gd name="connsiteY1" fmla="*/ 274339 h 300744"/>
                <a:gd name="connsiteX2" fmla="*/ 288483 w 574689"/>
                <a:gd name="connsiteY2" fmla="*/ 4116 h 300744"/>
                <a:gd name="connsiteX3" fmla="*/ 4116 w 574689"/>
                <a:gd name="connsiteY3" fmla="*/ 274339 h 300744"/>
                <a:gd name="connsiteX4" fmla="*/ 5307 w 574689"/>
                <a:gd name="connsiteY4" fmla="*/ 298905 h 300744"/>
                <a:gd name="connsiteX5" fmla="*/ 571689 w 574689"/>
                <a:gd name="connsiteY5" fmla="*/ 298905 h 30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689" h="300744">
                  <a:moveTo>
                    <a:pt x="571659" y="298905"/>
                  </a:moveTo>
                  <a:cubicBezTo>
                    <a:pt x="572433" y="290806"/>
                    <a:pt x="572850" y="282617"/>
                    <a:pt x="572850" y="274339"/>
                  </a:cubicBezTo>
                  <a:cubicBezTo>
                    <a:pt x="572850" y="125098"/>
                    <a:pt x="445525" y="4116"/>
                    <a:pt x="288483" y="4116"/>
                  </a:cubicBezTo>
                  <a:cubicBezTo>
                    <a:pt x="131441" y="4116"/>
                    <a:pt x="4116" y="125098"/>
                    <a:pt x="4116" y="274339"/>
                  </a:cubicBezTo>
                  <a:cubicBezTo>
                    <a:pt x="4116" y="282617"/>
                    <a:pt x="4533" y="290806"/>
                    <a:pt x="5307" y="298905"/>
                  </a:cubicBezTo>
                  <a:lnTo>
                    <a:pt x="571689" y="298905"/>
                  </a:lnTo>
                  <a:close/>
                </a:path>
              </a:pathLst>
            </a:custGeom>
            <a:noFill/>
            <a:ln w="12700" cap="flat">
              <a:solidFill>
                <a:srgbClr val="ED388A"/>
              </a:solidFill>
              <a:prstDash val="solid"/>
              <a:round/>
            </a:ln>
          </p:spPr>
          <p:txBody>
            <a:bodyPr rtlCol="0" anchor="ctr"/>
            <a:lstStyle/>
            <a:p>
              <a:endParaRPr lang="en-GB"/>
            </a:p>
          </p:txBody>
        </p:sp>
      </p:grpSp>
      <p:sp>
        <p:nvSpPr>
          <p:cNvPr id="28" name="TextBox 54">
            <a:extLst>
              <a:ext uri="{FF2B5EF4-FFF2-40B4-BE49-F238E27FC236}">
                <a16:creationId xmlns:a16="http://schemas.microsoft.com/office/drawing/2014/main" id="{32EF55ED-4BD2-24A1-E411-69846AB4C116}"/>
              </a:ext>
            </a:extLst>
          </p:cNvPr>
          <p:cNvSpPr txBox="1"/>
          <p:nvPr/>
        </p:nvSpPr>
        <p:spPr>
          <a:xfrm>
            <a:off x="686823" y="1773540"/>
            <a:ext cx="8645458" cy="3729637"/>
          </a:xfrm>
          <a:prstGeom prst="rect">
            <a:avLst/>
          </a:prstGeom>
          <a:noFill/>
        </p:spPr>
        <p:txBody>
          <a:bodyPr wrap="square" numCol="1" rtlCol="0">
            <a:noAutofit/>
          </a:bodyPr>
          <a:lstStyle/>
          <a:p>
            <a:pPr indent="-285750">
              <a:buFont typeface="Arial" panose="020B0604020202020204" pitchFamily="34" charset="0"/>
              <a:buChar char="•"/>
            </a:pPr>
            <a:r>
              <a:rPr lang="en-US" altLang="ko-KR" b="1" dirty="0">
                <a:cs typeface="Poppins Medium" panose="00000600000000000000" pitchFamily="2" charset="0"/>
              </a:rPr>
              <a:t>Was </a:t>
            </a:r>
            <a:r>
              <a:rPr lang="en-US" altLang="ko-KR" b="1" dirty="0" err="1">
                <a:cs typeface="Poppins Medium" panose="00000600000000000000" pitchFamily="2" charset="0"/>
              </a:rPr>
              <a:t>ist</a:t>
            </a:r>
            <a:r>
              <a:rPr lang="en-US" altLang="ko-KR" b="1" dirty="0">
                <a:cs typeface="Poppins Medium" panose="00000600000000000000" pitchFamily="2" charset="0"/>
              </a:rPr>
              <a:t> </a:t>
            </a:r>
            <a:r>
              <a:rPr lang="en-US" altLang="ko-KR" b="1" dirty="0" err="1">
                <a:cs typeface="Poppins Medium" panose="00000600000000000000" pitchFamily="2" charset="0"/>
              </a:rPr>
              <a:t>eine</a:t>
            </a:r>
            <a:r>
              <a:rPr lang="en-US" altLang="ko-KR" b="1" dirty="0">
                <a:cs typeface="Poppins Medium" panose="00000600000000000000" pitchFamily="2" charset="0"/>
              </a:rPr>
              <a:t> </a:t>
            </a:r>
            <a:r>
              <a:rPr lang="en-US" altLang="ko-KR" b="1" dirty="0" err="1">
                <a:cs typeface="Poppins Medium" panose="00000600000000000000" pitchFamily="2" charset="0"/>
              </a:rPr>
              <a:t>Cyberkriminalität</a:t>
            </a:r>
            <a:r>
              <a:rPr lang="en-US" altLang="ko-KR" b="1" dirty="0">
                <a:cs typeface="Poppins Medium" panose="00000600000000000000" pitchFamily="2" charset="0"/>
              </a:rPr>
              <a:t>?</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VPN</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Avira</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Phishing</a:t>
            </a:r>
          </a:p>
          <a:p>
            <a:pPr marL="284400">
              <a:lnSpc>
                <a:spcPct val="120000"/>
              </a:lnSpc>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de-DE" altLang="ko-KR" b="1" dirty="0">
                <a:cs typeface="Poppins Medium" panose="00000600000000000000" pitchFamily="2" charset="0"/>
              </a:rPr>
              <a:t>Was sollten wir bei der Suche nach einem Antivirenprogramm beachten?</a:t>
            </a:r>
            <a:endParaRPr lang="en-US" altLang="ko-KR" b="1" dirty="0">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Kompatibilität
Zuverlässigkeit
Beides ist richtig</a:t>
            </a:r>
            <a:endParaRPr lang="en-US" altLang="ko-KR" sz="1600" dirty="0">
              <a:latin typeface="+mj-lt"/>
              <a:cs typeface="Poppins ExtraLight" panose="00000300000000000000" pitchFamily="2" charset="0"/>
            </a:endParaRPr>
          </a:p>
          <a:p>
            <a:pPr marL="288000" lvl="2"/>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de-DE" altLang="ko-KR" b="1" dirty="0">
                <a:cs typeface="Poppins Medium" panose="00000600000000000000" pitchFamily="2" charset="0"/>
              </a:rPr>
              <a:t>Was sollen wir tun, wenn wir einen Link von einem unbekannten Absender erhalten?</a:t>
            </a:r>
            <a:endParaRPr lang="en-US" altLang="ko-KR" b="1" dirty="0">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Öffnen Sie es und prüfen Sie, was es ist
Öffnen Sie es nicht und melden Sie die Nachricht
Einen weiteren Link zurückgeben</a:t>
            </a:r>
            <a:endParaRPr lang="en-US" altLang="ko-KR" sz="1600" dirty="0">
              <a:latin typeface="+mj-lt"/>
              <a:cs typeface="Poppins ExtraLight" panose="00000300000000000000" pitchFamily="2" charset="0"/>
            </a:endParaRPr>
          </a:p>
          <a:p>
            <a:pPr marL="288000" lvl="2"/>
            <a:endParaRPr lang="en-US" altLang="ko-KR" sz="1600" dirty="0">
              <a:latin typeface="+mj-lt"/>
              <a:cs typeface="Poppins ExtraLight" panose="00000300000000000000" pitchFamily="2" charset="0"/>
            </a:endParaRPr>
          </a:p>
        </p:txBody>
      </p:sp>
      <p:cxnSp>
        <p:nvCxnSpPr>
          <p:cNvPr id="29" name="Google Shape;334;p29">
            <a:extLst>
              <a:ext uri="{FF2B5EF4-FFF2-40B4-BE49-F238E27FC236}">
                <a16:creationId xmlns:a16="http://schemas.microsoft.com/office/drawing/2014/main" id="{C41012CB-2C05-EEC3-B790-4FE47F21E624}"/>
              </a:ext>
            </a:extLst>
          </p:cNvPr>
          <p:cNvCxnSpPr>
            <a:cxnSpLocks noChangeAspect="1"/>
          </p:cNvCxnSpPr>
          <p:nvPr/>
        </p:nvCxnSpPr>
        <p:spPr>
          <a:xfrm>
            <a:off x="7934290" y="3695801"/>
            <a:ext cx="2061797" cy="0"/>
          </a:xfrm>
          <a:prstGeom prst="straightConnector1">
            <a:avLst/>
          </a:prstGeom>
          <a:noFill/>
          <a:ln w="9525" cap="flat" cmpd="sng">
            <a:solidFill>
              <a:srgbClr val="ED388A"/>
            </a:solidFill>
            <a:prstDash val="dash"/>
            <a:round/>
            <a:headEnd type="none" w="med" len="med"/>
            <a:tailEnd type="none" w="med" len="med"/>
          </a:ln>
        </p:spPr>
      </p:cxnSp>
    </p:spTree>
    <p:extLst>
      <p:ext uri="{BB962C8B-B14F-4D97-AF65-F5344CB8AC3E}">
        <p14:creationId xmlns:p14="http://schemas.microsoft.com/office/powerpoint/2010/main" val="1515553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angoli arrotondati 5">
            <a:extLst>
              <a:ext uri="{FF2B5EF4-FFF2-40B4-BE49-F238E27FC236}">
                <a16:creationId xmlns:a16="http://schemas.microsoft.com/office/drawing/2014/main" id="{9036069E-6A05-412D-B244-110D986A7474}"/>
              </a:ext>
            </a:extLst>
          </p:cNvPr>
          <p:cNvSpPr/>
          <p:nvPr/>
        </p:nvSpPr>
        <p:spPr>
          <a:xfrm>
            <a:off x="655320" y="2151000"/>
            <a:ext cx="5542280" cy="902056"/>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a:r>
              <a:rPr lang="de-DE" sz="2800" b="1" dirty="0">
                <a:solidFill>
                  <a:schemeClr val="bg1"/>
                </a:solidFill>
                <a:cs typeface="Poppins Medium" panose="00000600000000000000" pitchFamily="2" charset="0"/>
              </a:rPr>
              <a:t>Cybersicherheit und Datenschutz für Berufsbildungsanbieter</a:t>
            </a:r>
            <a:endParaRPr lang="en-GB" sz="2800" b="1" dirty="0">
              <a:solidFill>
                <a:schemeClr val="bg1"/>
              </a:solidFill>
              <a:cs typeface="Poppins Medium" panose="00000600000000000000" pitchFamily="2" charset="0"/>
            </a:endParaRPr>
          </a:p>
        </p:txBody>
      </p:sp>
      <p:sp>
        <p:nvSpPr>
          <p:cNvPr id="10" name="CuadroTexto 4">
            <a:extLst>
              <a:ext uri="{FF2B5EF4-FFF2-40B4-BE49-F238E27FC236}">
                <a16:creationId xmlns:a16="http://schemas.microsoft.com/office/drawing/2014/main" id="{9A24D630-7E73-4956-A8D9-FA80E66B0F12}"/>
              </a:ext>
            </a:extLst>
          </p:cNvPr>
          <p:cNvSpPr txBox="1"/>
          <p:nvPr/>
        </p:nvSpPr>
        <p:spPr>
          <a:xfrm>
            <a:off x="675242" y="3067289"/>
            <a:ext cx="5901048" cy="584775"/>
          </a:xfrm>
          <a:prstGeom prst="rect">
            <a:avLst/>
          </a:prstGeom>
          <a:noFill/>
        </p:spPr>
        <p:txBody>
          <a:bodyPr wrap="square" rtlCol="0">
            <a:spAutoFit/>
          </a:bodyPr>
          <a:lstStyle/>
          <a:p>
            <a:pPr marL="216000">
              <a:spcBef>
                <a:spcPts val="5"/>
              </a:spcBef>
              <a:tabLst>
                <a:tab pos="1205230" algn="l"/>
                <a:tab pos="1926589" algn="l"/>
                <a:tab pos="2915920" algn="l"/>
                <a:tab pos="3444875" algn="l"/>
                <a:tab pos="4383405" algn="l"/>
                <a:tab pos="6796405" algn="l"/>
              </a:tabLst>
              <a:defRPr/>
            </a:pPr>
            <a:r>
              <a:rPr lang="en-GB" sz="1600" dirty="0">
                <a:latin typeface="+mj-lt"/>
                <a:cs typeface="Poppins Medium" panose="00000600000000000000" pitchFamily="2" charset="0"/>
              </a:rPr>
              <a:t>ref. </a:t>
            </a:r>
            <a:r>
              <a:rPr lang="en-GB" sz="1600" dirty="0" err="1">
                <a:latin typeface="+mj-lt"/>
                <a:cs typeface="Poppins Medium" panose="00000600000000000000" pitchFamily="2" charset="0"/>
              </a:rPr>
              <a:t>DigCompEdu</a:t>
            </a:r>
            <a:r>
              <a:rPr lang="en-GB" sz="1600" dirty="0">
                <a:latin typeface="+mj-lt"/>
                <a:cs typeface="Poppins Medium" panose="00000600000000000000" pitchFamily="2" charset="0"/>
              </a:rPr>
              <a:t> A</a:t>
            </a:r>
            <a:r>
              <a:rPr lang="de-DE" sz="1600" dirty="0" err="1">
                <a:latin typeface="+mj-lt"/>
                <a:cs typeface="Poppins Medium" panose="00000600000000000000" pitchFamily="2" charset="0"/>
              </a:rPr>
              <a:t>rea</a:t>
            </a:r>
            <a:r>
              <a:rPr lang="de-DE" sz="1600" dirty="0">
                <a:latin typeface="+mj-lt"/>
                <a:cs typeface="Poppins Medium" panose="00000600000000000000" pitchFamily="2" charset="0"/>
              </a:rPr>
              <a:t> 6: Förderung der digitalen Kompetenz der Lernenden</a:t>
            </a:r>
            <a:endParaRPr lang="en-GB" sz="1600" dirty="0">
              <a:latin typeface="+mj-lt"/>
              <a:cs typeface="Poppins Medium" panose="00000600000000000000" pitchFamily="2" charset="0"/>
            </a:endParaRPr>
          </a:p>
        </p:txBody>
      </p:sp>
      <p:sp>
        <p:nvSpPr>
          <p:cNvPr id="16" name="CuadroTexto 4">
            <a:extLst>
              <a:ext uri="{FF2B5EF4-FFF2-40B4-BE49-F238E27FC236}">
                <a16:creationId xmlns:a16="http://schemas.microsoft.com/office/drawing/2014/main" id="{FFDB40EC-C83F-459D-97DF-CC049F374A14}"/>
              </a:ext>
            </a:extLst>
          </p:cNvPr>
          <p:cNvSpPr txBox="1"/>
          <p:nvPr/>
        </p:nvSpPr>
        <p:spPr>
          <a:xfrm>
            <a:off x="675241" y="3740993"/>
            <a:ext cx="4718435" cy="461665"/>
          </a:xfrm>
          <a:prstGeom prst="rect">
            <a:avLst/>
          </a:prstGeom>
          <a:noFill/>
        </p:spPr>
        <p:txBody>
          <a:bodyPr wrap="square" rtlCol="0">
            <a:spAutoFit/>
          </a:bodyPr>
          <a:lstStyle/>
          <a:p>
            <a:pPr marL="216000" lvl="0">
              <a:spcBef>
                <a:spcPts val="5"/>
              </a:spcBef>
              <a:tabLst>
                <a:tab pos="1205230" algn="l"/>
                <a:tab pos="1926589" algn="l"/>
                <a:tab pos="2915920" algn="l"/>
                <a:tab pos="3444875" algn="l"/>
                <a:tab pos="4383405" algn="l"/>
                <a:tab pos="6796405" algn="l"/>
              </a:tabLst>
              <a:defRPr/>
            </a:pPr>
            <a:r>
              <a:rPr lang="en-GB" sz="2400">
                <a:latin typeface="+mj-lt"/>
                <a:ea typeface="Microsoft Sans Serif" panose="020B0604020202020204" pitchFamily="34" charset="0"/>
                <a:cs typeface="Poppins ExtraLight" panose="00000300000000000000" pitchFamily="2" charset="0"/>
              </a:rPr>
              <a:t>Partner: </a:t>
            </a:r>
            <a:r>
              <a:rPr lang="en-GB" sz="2400">
                <a:solidFill>
                  <a:srgbClr val="ED388A"/>
                </a:solidFill>
                <a:ea typeface="Microsoft Sans Serif" panose="020B0604020202020204" pitchFamily="34" charset="0"/>
                <a:cs typeface="Poppins Medium" panose="00000600000000000000" pitchFamily="2" charset="0"/>
              </a:rPr>
              <a:t>Internet Web Solutions</a:t>
            </a:r>
          </a:p>
        </p:txBody>
      </p:sp>
      <p:grpSp>
        <p:nvGrpSpPr>
          <p:cNvPr id="71" name="Gruppo 70">
            <a:extLst>
              <a:ext uri="{FF2B5EF4-FFF2-40B4-BE49-F238E27FC236}">
                <a16:creationId xmlns:a16="http://schemas.microsoft.com/office/drawing/2014/main" id="{1AD772B4-EDAB-4D27-ACAB-574FFD80A65A}"/>
              </a:ext>
            </a:extLst>
          </p:cNvPr>
          <p:cNvGrpSpPr/>
          <p:nvPr/>
        </p:nvGrpSpPr>
        <p:grpSpPr>
          <a:xfrm>
            <a:off x="6967211" y="2151000"/>
            <a:ext cx="3600000" cy="2556005"/>
            <a:chOff x="6967211" y="2151000"/>
            <a:chExt cx="3569378" cy="2556005"/>
          </a:xfrm>
        </p:grpSpPr>
        <p:sp>
          <p:nvSpPr>
            <p:cNvPr id="38" name="Figura a mano libera: forma 37">
              <a:extLst>
                <a:ext uri="{FF2B5EF4-FFF2-40B4-BE49-F238E27FC236}">
                  <a16:creationId xmlns:a16="http://schemas.microsoft.com/office/drawing/2014/main" id="{0C580603-C74A-4A36-889D-B6E764A44C0F}"/>
                </a:ext>
              </a:extLst>
            </p:cNvPr>
            <p:cNvSpPr/>
            <p:nvPr/>
          </p:nvSpPr>
          <p:spPr>
            <a:xfrm>
              <a:off x="8864253" y="2371017"/>
              <a:ext cx="516744" cy="322163"/>
            </a:xfrm>
            <a:custGeom>
              <a:avLst/>
              <a:gdLst>
                <a:gd name="connsiteX0" fmla="*/ 492278 w 494292"/>
                <a:gd name="connsiteY0" fmla="*/ 4178 h 315632"/>
                <a:gd name="connsiteX1" fmla="*/ 207613 w 494292"/>
                <a:gd name="connsiteY1" fmla="*/ 314362 h 315632"/>
                <a:gd name="connsiteX2" fmla="*/ 4178 w 494292"/>
                <a:gd name="connsiteY2" fmla="*/ 112178 h 315632"/>
              </a:gdLst>
              <a:ahLst/>
              <a:cxnLst>
                <a:cxn ang="0">
                  <a:pos x="connsiteX0" y="connsiteY0"/>
                </a:cxn>
                <a:cxn ang="0">
                  <a:pos x="connsiteX1" y="connsiteY1"/>
                </a:cxn>
                <a:cxn ang="0">
                  <a:pos x="connsiteX2" y="connsiteY2"/>
                </a:cxn>
              </a:cxnLst>
              <a:rect l="l" t="t" r="r" b="b"/>
              <a:pathLst>
                <a:path w="494292" h="315632">
                  <a:moveTo>
                    <a:pt x="492278" y="4178"/>
                  </a:moveTo>
                  <a:lnTo>
                    <a:pt x="207613" y="314362"/>
                  </a:lnTo>
                  <a:lnTo>
                    <a:pt x="4178" y="112178"/>
                  </a:lnTo>
                </a:path>
              </a:pathLst>
            </a:custGeom>
            <a:noFill/>
            <a:ln w="19050" cap="flat">
              <a:solidFill>
                <a:srgbClr val="ED388A"/>
              </a:solidFill>
              <a:prstDash val="solid"/>
              <a:round/>
            </a:ln>
          </p:spPr>
          <p:txBody>
            <a:bodyPr rtlCol="0" anchor="ctr"/>
            <a:lstStyle/>
            <a:p>
              <a:endParaRPr lang="en-GB"/>
            </a:p>
          </p:txBody>
        </p:sp>
        <p:sp>
          <p:nvSpPr>
            <p:cNvPr id="39" name="Figura a mano libera: forma 38">
              <a:extLst>
                <a:ext uri="{FF2B5EF4-FFF2-40B4-BE49-F238E27FC236}">
                  <a16:creationId xmlns:a16="http://schemas.microsoft.com/office/drawing/2014/main" id="{89231DA7-D2A2-42F2-9CC5-B2130EBA138A}"/>
                </a:ext>
              </a:extLst>
            </p:cNvPr>
            <p:cNvSpPr>
              <a:spLocks noChangeAspect="1"/>
            </p:cNvSpPr>
            <p:nvPr/>
          </p:nvSpPr>
          <p:spPr>
            <a:xfrm>
              <a:off x="8351005" y="2859988"/>
              <a:ext cx="392227" cy="376870"/>
            </a:xfrm>
            <a:custGeom>
              <a:avLst/>
              <a:gdLst>
                <a:gd name="connsiteX0" fmla="*/ 13400 w 375186"/>
                <a:gd name="connsiteY0" fmla="*/ 184880 h 369230"/>
                <a:gd name="connsiteX1" fmla="*/ 363811 w 375186"/>
                <a:gd name="connsiteY1" fmla="*/ 184880 h 369230"/>
                <a:gd name="connsiteX2" fmla="*/ 13400 w 375186"/>
                <a:gd name="connsiteY2" fmla="*/ 184880 h 369230"/>
                <a:gd name="connsiteX3" fmla="*/ 13400 w 375186"/>
                <a:gd name="connsiteY3" fmla="*/ 184880 h 369230"/>
              </a:gdLst>
              <a:ahLst/>
              <a:cxnLst>
                <a:cxn ang="0">
                  <a:pos x="connsiteX0" y="connsiteY0"/>
                </a:cxn>
                <a:cxn ang="0">
                  <a:pos x="connsiteX1" y="connsiteY1"/>
                </a:cxn>
                <a:cxn ang="0">
                  <a:pos x="connsiteX2" y="connsiteY2"/>
                </a:cxn>
                <a:cxn ang="0">
                  <a:pos x="connsiteX3" y="connsiteY3"/>
                </a:cxn>
              </a:cxnLst>
              <a:rect l="l" t="t" r="r" b="b"/>
              <a:pathLst>
                <a:path w="375186" h="369230">
                  <a:moveTo>
                    <a:pt x="13400" y="184880"/>
                  </a:moveTo>
                  <a:cubicBezTo>
                    <a:pt x="27871" y="413445"/>
                    <a:pt x="349370" y="413416"/>
                    <a:pt x="363811" y="184880"/>
                  </a:cubicBezTo>
                  <a:cubicBezTo>
                    <a:pt x="349340" y="-43805"/>
                    <a:pt x="27811" y="-43716"/>
                    <a:pt x="13400" y="184880"/>
                  </a:cubicBezTo>
                  <a:lnTo>
                    <a:pt x="13400" y="184880"/>
                  </a:lnTo>
                  <a:close/>
                </a:path>
              </a:pathLst>
            </a:custGeom>
            <a:noFill/>
            <a:ln w="19050" cap="flat">
              <a:solidFill>
                <a:srgbClr val="ED388A"/>
              </a:solidFill>
              <a:prstDash val="solid"/>
              <a:round/>
            </a:ln>
          </p:spPr>
          <p:txBody>
            <a:bodyPr rtlCol="0" anchor="ctr"/>
            <a:lstStyle/>
            <a:p>
              <a:endParaRPr lang="en-GB"/>
            </a:p>
          </p:txBody>
        </p:sp>
        <p:sp>
          <p:nvSpPr>
            <p:cNvPr id="40" name="Figura a mano libera: forma 39">
              <a:extLst>
                <a:ext uri="{FF2B5EF4-FFF2-40B4-BE49-F238E27FC236}">
                  <a16:creationId xmlns:a16="http://schemas.microsoft.com/office/drawing/2014/main" id="{247ADB63-C7B2-47F6-BE05-01E89763D5B8}"/>
                </a:ext>
              </a:extLst>
            </p:cNvPr>
            <p:cNvSpPr/>
            <p:nvPr/>
          </p:nvSpPr>
          <p:spPr>
            <a:xfrm>
              <a:off x="8534231" y="3214302"/>
              <a:ext cx="28016" cy="106374"/>
            </a:xfrm>
            <a:custGeom>
              <a:avLst/>
              <a:gdLst>
                <a:gd name="connsiteX0" fmla="*/ 13399 w 26799"/>
                <a:gd name="connsiteY0" fmla="*/ 13399 h 104218"/>
                <a:gd name="connsiteX1" fmla="*/ 13399 w 26799"/>
                <a:gd name="connsiteY1" fmla="*/ 91444 h 104218"/>
              </a:gdLst>
              <a:ahLst/>
              <a:cxnLst>
                <a:cxn ang="0">
                  <a:pos x="connsiteX0" y="connsiteY0"/>
                </a:cxn>
                <a:cxn ang="0">
                  <a:pos x="connsiteX1" y="connsiteY1"/>
                </a:cxn>
              </a:cxnLst>
              <a:rect l="l" t="t" r="r" b="b"/>
              <a:pathLst>
                <a:path w="26799" h="104218">
                  <a:moveTo>
                    <a:pt x="13399" y="13399"/>
                  </a:moveTo>
                  <a:lnTo>
                    <a:pt x="13399" y="91444"/>
                  </a:lnTo>
                </a:path>
              </a:pathLst>
            </a:custGeom>
            <a:ln w="19050" cap="flat">
              <a:solidFill>
                <a:srgbClr val="ED388A"/>
              </a:solidFill>
              <a:prstDash val="solid"/>
              <a:round/>
            </a:ln>
          </p:spPr>
          <p:txBody>
            <a:bodyPr rtlCol="0" anchor="ctr"/>
            <a:lstStyle/>
            <a:p>
              <a:endParaRPr lang="en-GB"/>
            </a:p>
          </p:txBody>
        </p:sp>
        <p:grpSp>
          <p:nvGrpSpPr>
            <p:cNvPr id="69" name="Gruppo 68">
              <a:extLst>
                <a:ext uri="{FF2B5EF4-FFF2-40B4-BE49-F238E27FC236}">
                  <a16:creationId xmlns:a16="http://schemas.microsoft.com/office/drawing/2014/main" id="{95A30773-8812-4EF8-94A0-E09BFBD98F58}"/>
                </a:ext>
              </a:extLst>
            </p:cNvPr>
            <p:cNvGrpSpPr>
              <a:grpSpLocks noChangeAspect="1"/>
            </p:cNvGrpSpPr>
            <p:nvPr/>
          </p:nvGrpSpPr>
          <p:grpSpPr>
            <a:xfrm>
              <a:off x="9096589" y="3506582"/>
              <a:ext cx="1440000" cy="1132547"/>
              <a:chOff x="9248989" y="3608181"/>
              <a:chExt cx="1318222" cy="1036769"/>
            </a:xfrm>
          </p:grpSpPr>
          <p:sp>
            <p:nvSpPr>
              <p:cNvPr id="41" name="Figura a mano libera: forma 40">
                <a:extLst>
                  <a:ext uri="{FF2B5EF4-FFF2-40B4-BE49-F238E27FC236}">
                    <a16:creationId xmlns:a16="http://schemas.microsoft.com/office/drawing/2014/main" id="{3FBF4544-017B-435F-A339-A66ACADECAE5}"/>
                  </a:ext>
                </a:extLst>
              </p:cNvPr>
              <p:cNvSpPr/>
              <p:nvPr/>
            </p:nvSpPr>
            <p:spPr>
              <a:xfrm>
                <a:off x="9572140" y="3608181"/>
                <a:ext cx="544760" cy="522755"/>
              </a:xfrm>
              <a:custGeom>
                <a:avLst/>
                <a:gdLst>
                  <a:gd name="connsiteX0" fmla="*/ 510223 w 521091"/>
                  <a:gd name="connsiteY0" fmla="*/ 257460 h 512158"/>
                  <a:gd name="connsiteX1" fmla="*/ 13400 w 521091"/>
                  <a:gd name="connsiteY1" fmla="*/ 257460 h 512158"/>
                  <a:gd name="connsiteX2" fmla="*/ 510223 w 521091"/>
                  <a:gd name="connsiteY2" fmla="*/ 257460 h 512158"/>
                  <a:gd name="connsiteX3" fmla="*/ 510223 w 521091"/>
                  <a:gd name="connsiteY3" fmla="*/ 257460 h 512158"/>
                </a:gdLst>
                <a:ahLst/>
                <a:cxnLst>
                  <a:cxn ang="0">
                    <a:pos x="connsiteX0" y="connsiteY0"/>
                  </a:cxn>
                  <a:cxn ang="0">
                    <a:pos x="connsiteX1" y="connsiteY1"/>
                  </a:cxn>
                  <a:cxn ang="0">
                    <a:pos x="connsiteX2" y="connsiteY2"/>
                  </a:cxn>
                  <a:cxn ang="0">
                    <a:pos x="connsiteX3" y="connsiteY3"/>
                  </a:cxn>
                </a:cxnLst>
                <a:rect l="l" t="t" r="r" b="b"/>
                <a:pathLst>
                  <a:path w="521091" h="512158">
                    <a:moveTo>
                      <a:pt x="510223" y="257460"/>
                    </a:moveTo>
                    <a:cubicBezTo>
                      <a:pt x="486372" y="582919"/>
                      <a:pt x="37161" y="582830"/>
                      <a:pt x="13400" y="257460"/>
                    </a:cubicBezTo>
                    <a:cubicBezTo>
                      <a:pt x="37280" y="-67999"/>
                      <a:pt x="486402" y="-67909"/>
                      <a:pt x="510223" y="257460"/>
                    </a:cubicBezTo>
                    <a:lnTo>
                      <a:pt x="510223" y="257460"/>
                    </a:lnTo>
                    <a:close/>
                  </a:path>
                </a:pathLst>
              </a:custGeom>
              <a:noFill/>
              <a:ln w="19050" cap="flat">
                <a:solidFill>
                  <a:srgbClr val="ED388A"/>
                </a:solidFill>
                <a:prstDash val="solid"/>
                <a:round/>
              </a:ln>
            </p:spPr>
            <p:txBody>
              <a:bodyPr rtlCol="0" anchor="ctr"/>
              <a:lstStyle/>
              <a:p>
                <a:endParaRPr lang="en-GB" b="1"/>
              </a:p>
            </p:txBody>
          </p:sp>
          <p:sp>
            <p:nvSpPr>
              <p:cNvPr id="42" name="Figura a mano libera: forma 41">
                <a:extLst>
                  <a:ext uri="{FF2B5EF4-FFF2-40B4-BE49-F238E27FC236}">
                    <a16:creationId xmlns:a16="http://schemas.microsoft.com/office/drawing/2014/main" id="{880A580D-6352-4092-BD3E-9956FA1017D3}"/>
                  </a:ext>
                </a:extLst>
              </p:cNvPr>
              <p:cNvSpPr/>
              <p:nvPr/>
            </p:nvSpPr>
            <p:spPr>
              <a:xfrm>
                <a:off x="9831850" y="4111556"/>
                <a:ext cx="28016" cy="139807"/>
              </a:xfrm>
              <a:custGeom>
                <a:avLst/>
                <a:gdLst>
                  <a:gd name="connsiteX0" fmla="*/ 13400 w 26799"/>
                  <a:gd name="connsiteY0" fmla="*/ 13400 h 136972"/>
                  <a:gd name="connsiteX1" fmla="*/ 13400 w 26799"/>
                  <a:gd name="connsiteY1" fmla="*/ 124020 h 136972"/>
                </a:gdLst>
                <a:ahLst/>
                <a:cxnLst>
                  <a:cxn ang="0">
                    <a:pos x="connsiteX0" y="connsiteY0"/>
                  </a:cxn>
                  <a:cxn ang="0">
                    <a:pos x="connsiteX1" y="connsiteY1"/>
                  </a:cxn>
                </a:cxnLst>
                <a:rect l="l" t="t" r="r" b="b"/>
                <a:pathLst>
                  <a:path w="26799" h="136972">
                    <a:moveTo>
                      <a:pt x="13400" y="13400"/>
                    </a:moveTo>
                    <a:lnTo>
                      <a:pt x="13400" y="124020"/>
                    </a:lnTo>
                  </a:path>
                </a:pathLst>
              </a:custGeom>
              <a:ln w="19050" cap="flat">
                <a:solidFill>
                  <a:srgbClr val="ED388A"/>
                </a:solidFill>
                <a:prstDash val="solid"/>
                <a:round/>
              </a:ln>
            </p:spPr>
            <p:txBody>
              <a:bodyPr rtlCol="0" anchor="ctr"/>
              <a:lstStyle/>
              <a:p>
                <a:endParaRPr lang="en-GB" b="1"/>
              </a:p>
            </p:txBody>
          </p:sp>
          <p:sp>
            <p:nvSpPr>
              <p:cNvPr id="43" name="Figura a mano libera: forma 42">
                <a:extLst>
                  <a:ext uri="{FF2B5EF4-FFF2-40B4-BE49-F238E27FC236}">
                    <a16:creationId xmlns:a16="http://schemas.microsoft.com/office/drawing/2014/main" id="{26F81561-7211-46DF-97E1-005B44200FEE}"/>
                  </a:ext>
                </a:extLst>
              </p:cNvPr>
              <p:cNvSpPr/>
              <p:nvPr/>
            </p:nvSpPr>
            <p:spPr>
              <a:xfrm>
                <a:off x="9248989" y="4222156"/>
                <a:ext cx="1318222" cy="422794"/>
              </a:xfrm>
              <a:custGeom>
                <a:avLst/>
                <a:gdLst>
                  <a:gd name="connsiteX0" fmla="*/ 13400 w 1438213"/>
                  <a:gd name="connsiteY0" fmla="*/ 13400 h 440694"/>
                  <a:gd name="connsiteX1" fmla="*/ 86293 w 1438213"/>
                  <a:gd name="connsiteY1" fmla="*/ 13400 h 440694"/>
                  <a:gd name="connsiteX2" fmla="*/ 86293 w 1438213"/>
                  <a:gd name="connsiteY2" fmla="*/ 427623 h 440694"/>
                  <a:gd name="connsiteX3" fmla="*/ 177409 w 1438213"/>
                  <a:gd name="connsiteY3" fmla="*/ 427623 h 440694"/>
                  <a:gd name="connsiteX4" fmla="*/ 729648 w 1438213"/>
                  <a:gd name="connsiteY4" fmla="*/ 60387 h 440694"/>
                  <a:gd name="connsiteX5" fmla="*/ 987960 w 1438213"/>
                  <a:gd name="connsiteY5" fmla="*/ 399841 h 440694"/>
                  <a:gd name="connsiteX6" fmla="*/ 1012616 w 1438213"/>
                  <a:gd name="connsiteY6" fmla="*/ 425836 h 440694"/>
                  <a:gd name="connsiteX7" fmla="*/ 1424844 w 1438213"/>
                  <a:gd name="connsiteY7" fmla="*/ 427623 h 440694"/>
                  <a:gd name="connsiteX0" fmla="*/ 0 w 1260949"/>
                  <a:gd name="connsiteY0" fmla="*/ 0 h 414223"/>
                  <a:gd name="connsiteX1" fmla="*/ 72893 w 1260949"/>
                  <a:gd name="connsiteY1" fmla="*/ 0 h 414223"/>
                  <a:gd name="connsiteX2" fmla="*/ 72893 w 1260949"/>
                  <a:gd name="connsiteY2" fmla="*/ 414223 h 414223"/>
                  <a:gd name="connsiteX3" fmla="*/ 164009 w 1260949"/>
                  <a:gd name="connsiteY3" fmla="*/ 414223 h 414223"/>
                  <a:gd name="connsiteX4" fmla="*/ 716248 w 1260949"/>
                  <a:gd name="connsiteY4" fmla="*/ 46987 h 414223"/>
                  <a:gd name="connsiteX5" fmla="*/ 974560 w 1260949"/>
                  <a:gd name="connsiteY5" fmla="*/ 386441 h 414223"/>
                  <a:gd name="connsiteX6" fmla="*/ 999216 w 1260949"/>
                  <a:gd name="connsiteY6" fmla="*/ 412436 h 414223"/>
                  <a:gd name="connsiteX7" fmla="*/ 1260949 w 1260949"/>
                  <a:gd name="connsiteY7" fmla="*/ 412318 h 414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0949" h="414223">
                    <a:moveTo>
                      <a:pt x="0" y="0"/>
                    </a:moveTo>
                    <a:lnTo>
                      <a:pt x="72893" y="0"/>
                    </a:lnTo>
                    <a:lnTo>
                      <a:pt x="72893" y="414223"/>
                    </a:lnTo>
                    <a:lnTo>
                      <a:pt x="164009" y="414223"/>
                    </a:lnTo>
                    <a:cubicBezTo>
                      <a:pt x="179672" y="129707"/>
                      <a:pt x="448943" y="-51097"/>
                      <a:pt x="716248" y="46987"/>
                    </a:cubicBezTo>
                    <a:cubicBezTo>
                      <a:pt x="956337" y="135067"/>
                      <a:pt x="976258" y="332158"/>
                      <a:pt x="974560" y="386441"/>
                    </a:cubicBezTo>
                    <a:cubicBezTo>
                      <a:pt x="974114" y="400496"/>
                      <a:pt x="985161" y="412258"/>
                      <a:pt x="999216" y="412436"/>
                    </a:cubicBezTo>
                    <a:cubicBezTo>
                      <a:pt x="1055315" y="413240"/>
                      <a:pt x="1044383" y="412884"/>
                      <a:pt x="1260949" y="412318"/>
                    </a:cubicBezTo>
                  </a:path>
                </a:pathLst>
              </a:custGeom>
              <a:noFill/>
              <a:ln w="19050" cap="flat">
                <a:solidFill>
                  <a:srgbClr val="ED388A"/>
                </a:solidFill>
                <a:prstDash val="solid"/>
                <a:round/>
              </a:ln>
            </p:spPr>
            <p:txBody>
              <a:bodyPr rtlCol="0" anchor="ctr"/>
              <a:lstStyle/>
              <a:p>
                <a:endParaRPr lang="en-GB" b="1" baseline="-25000"/>
              </a:p>
            </p:txBody>
          </p:sp>
        </p:grpSp>
        <p:sp>
          <p:nvSpPr>
            <p:cNvPr id="44" name="Figura a mano libera: forma 43">
              <a:extLst>
                <a:ext uri="{FF2B5EF4-FFF2-40B4-BE49-F238E27FC236}">
                  <a16:creationId xmlns:a16="http://schemas.microsoft.com/office/drawing/2014/main" id="{1B64C51E-349C-4025-BD22-8637ABD7C810}"/>
                </a:ext>
              </a:extLst>
            </p:cNvPr>
            <p:cNvSpPr/>
            <p:nvPr/>
          </p:nvSpPr>
          <p:spPr>
            <a:xfrm>
              <a:off x="8084135" y="2357806"/>
              <a:ext cx="1039714" cy="1565225"/>
            </a:xfrm>
            <a:custGeom>
              <a:avLst/>
              <a:gdLst>
                <a:gd name="connsiteX0" fmla="*/ 517102 w 994540"/>
                <a:gd name="connsiteY0" fmla="*/ 13400 h 1533498"/>
                <a:gd name="connsiteX1" fmla="*/ 13400 w 994540"/>
                <a:gd name="connsiteY1" fmla="*/ 13400 h 1533498"/>
                <a:gd name="connsiteX2" fmla="*/ 13400 w 994540"/>
                <a:gd name="connsiteY2" fmla="*/ 1520457 h 1533498"/>
                <a:gd name="connsiteX3" fmla="*/ 982630 w 994540"/>
                <a:gd name="connsiteY3" fmla="*/ 1520457 h 1533498"/>
                <a:gd name="connsiteX4" fmla="*/ 982630 w 994540"/>
                <a:gd name="connsiteY4" fmla="*/ 617866 h 1533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540" h="1533498">
                  <a:moveTo>
                    <a:pt x="517102" y="13400"/>
                  </a:moveTo>
                  <a:lnTo>
                    <a:pt x="13400" y="13400"/>
                  </a:lnTo>
                  <a:lnTo>
                    <a:pt x="13400" y="1520457"/>
                  </a:lnTo>
                  <a:lnTo>
                    <a:pt x="982630" y="1520457"/>
                  </a:lnTo>
                  <a:lnTo>
                    <a:pt x="982630" y="617866"/>
                  </a:lnTo>
                </a:path>
              </a:pathLst>
            </a:custGeom>
            <a:noFill/>
            <a:ln w="19050" cap="flat">
              <a:solidFill>
                <a:srgbClr val="ED388A"/>
              </a:solidFill>
              <a:prstDash val="solid"/>
              <a:round/>
            </a:ln>
          </p:spPr>
          <p:txBody>
            <a:bodyPr rtlCol="0" anchor="ctr"/>
            <a:lstStyle/>
            <a:p>
              <a:endParaRPr lang="en-GB"/>
            </a:p>
          </p:txBody>
        </p:sp>
        <p:sp>
          <p:nvSpPr>
            <p:cNvPr id="45" name="Figura a mano libera: forma 44">
              <a:extLst>
                <a:ext uri="{FF2B5EF4-FFF2-40B4-BE49-F238E27FC236}">
                  <a16:creationId xmlns:a16="http://schemas.microsoft.com/office/drawing/2014/main" id="{85B05AFD-1319-4335-A0B1-A42171774700}"/>
                </a:ext>
              </a:extLst>
            </p:cNvPr>
            <p:cNvSpPr/>
            <p:nvPr/>
          </p:nvSpPr>
          <p:spPr>
            <a:xfrm>
              <a:off x="8104617" y="2614199"/>
              <a:ext cx="532308" cy="27353"/>
            </a:xfrm>
            <a:custGeom>
              <a:avLst/>
              <a:gdLst>
                <a:gd name="connsiteX0" fmla="*/ 497509 w 509181"/>
                <a:gd name="connsiteY0" fmla="*/ 13399 h 26799"/>
                <a:gd name="connsiteX1" fmla="*/ 13400 w 509181"/>
                <a:gd name="connsiteY1" fmla="*/ 13399 h 26799"/>
              </a:gdLst>
              <a:ahLst/>
              <a:cxnLst>
                <a:cxn ang="0">
                  <a:pos x="connsiteX0" y="connsiteY0"/>
                </a:cxn>
                <a:cxn ang="0">
                  <a:pos x="connsiteX1" y="connsiteY1"/>
                </a:cxn>
              </a:cxnLst>
              <a:rect l="l" t="t" r="r" b="b"/>
              <a:pathLst>
                <a:path w="509181" h="26799">
                  <a:moveTo>
                    <a:pt x="497509" y="13399"/>
                  </a:moveTo>
                  <a:lnTo>
                    <a:pt x="13400" y="13399"/>
                  </a:lnTo>
                </a:path>
              </a:pathLst>
            </a:custGeom>
            <a:ln w="19050" cap="flat">
              <a:solidFill>
                <a:srgbClr val="ED388A"/>
              </a:solidFill>
              <a:prstDash val="solid"/>
              <a:round/>
            </a:ln>
          </p:spPr>
          <p:txBody>
            <a:bodyPr rtlCol="0" anchor="ctr"/>
            <a:lstStyle/>
            <a:p>
              <a:endParaRPr lang="en-GB"/>
            </a:p>
          </p:txBody>
        </p:sp>
        <p:sp>
          <p:nvSpPr>
            <p:cNvPr id="46" name="Figura a mano libera: forma 45">
              <a:extLst>
                <a:ext uri="{FF2B5EF4-FFF2-40B4-BE49-F238E27FC236}">
                  <a16:creationId xmlns:a16="http://schemas.microsoft.com/office/drawing/2014/main" id="{04F8CF9A-97FD-4C57-82ED-341C8A854E63}"/>
                </a:ext>
              </a:extLst>
            </p:cNvPr>
            <p:cNvSpPr/>
            <p:nvPr/>
          </p:nvSpPr>
          <p:spPr>
            <a:xfrm>
              <a:off x="8091482" y="3594455"/>
              <a:ext cx="1039714" cy="27353"/>
            </a:xfrm>
            <a:custGeom>
              <a:avLst/>
              <a:gdLst>
                <a:gd name="connsiteX0" fmla="*/ 983613 w 994540"/>
                <a:gd name="connsiteY0" fmla="*/ 14382 h 26799"/>
                <a:gd name="connsiteX1" fmla="*/ 13400 w 994540"/>
                <a:gd name="connsiteY1" fmla="*/ 13400 h 26799"/>
              </a:gdLst>
              <a:ahLst/>
              <a:cxnLst>
                <a:cxn ang="0">
                  <a:pos x="connsiteX0" y="connsiteY0"/>
                </a:cxn>
                <a:cxn ang="0">
                  <a:pos x="connsiteX1" y="connsiteY1"/>
                </a:cxn>
              </a:cxnLst>
              <a:rect l="l" t="t" r="r" b="b"/>
              <a:pathLst>
                <a:path w="994540" h="26799">
                  <a:moveTo>
                    <a:pt x="983613" y="14382"/>
                  </a:moveTo>
                  <a:lnTo>
                    <a:pt x="13400" y="13400"/>
                  </a:lnTo>
                </a:path>
              </a:pathLst>
            </a:custGeom>
            <a:ln w="19050" cap="flat">
              <a:solidFill>
                <a:srgbClr val="ED388A"/>
              </a:solidFill>
              <a:prstDash val="solid"/>
              <a:round/>
            </a:ln>
          </p:spPr>
          <p:txBody>
            <a:bodyPr rtlCol="0" anchor="ctr"/>
            <a:lstStyle/>
            <a:p>
              <a:endParaRPr lang="en-GB"/>
            </a:p>
          </p:txBody>
        </p:sp>
        <p:sp>
          <p:nvSpPr>
            <p:cNvPr id="47" name="Figura a mano libera: forma 46">
              <a:extLst>
                <a:ext uri="{FF2B5EF4-FFF2-40B4-BE49-F238E27FC236}">
                  <a16:creationId xmlns:a16="http://schemas.microsoft.com/office/drawing/2014/main" id="{0A66F527-38C7-473E-875D-167B7E333A65}"/>
                </a:ext>
              </a:extLst>
            </p:cNvPr>
            <p:cNvSpPr/>
            <p:nvPr/>
          </p:nvSpPr>
          <p:spPr>
            <a:xfrm>
              <a:off x="8541640" y="3671591"/>
              <a:ext cx="149420" cy="145885"/>
            </a:xfrm>
            <a:custGeom>
              <a:avLst/>
              <a:gdLst>
                <a:gd name="connsiteX0" fmla="*/ 131762 w 142928"/>
                <a:gd name="connsiteY0" fmla="*/ 131762 h 142928"/>
                <a:gd name="connsiteX1" fmla="*/ 13400 w 142928"/>
                <a:gd name="connsiteY1" fmla="*/ 131762 h 142928"/>
                <a:gd name="connsiteX2" fmla="*/ 13400 w 142928"/>
                <a:gd name="connsiteY2" fmla="*/ 13400 h 142928"/>
                <a:gd name="connsiteX3" fmla="*/ 131762 w 142928"/>
                <a:gd name="connsiteY3" fmla="*/ 13400 h 142928"/>
                <a:gd name="connsiteX4" fmla="*/ 131762 w 142928"/>
                <a:gd name="connsiteY4" fmla="*/ 131762 h 142928"/>
                <a:gd name="connsiteX5" fmla="*/ 131762 w 142928"/>
                <a:gd name="connsiteY5" fmla="*/ 131762 h 142928"/>
                <a:gd name="connsiteX6" fmla="*/ 131762 w 142928"/>
                <a:gd name="connsiteY6" fmla="*/ 131762 h 142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928" h="142928">
                  <a:moveTo>
                    <a:pt x="131762" y="131762"/>
                  </a:moveTo>
                  <a:lnTo>
                    <a:pt x="13400" y="131762"/>
                  </a:lnTo>
                  <a:lnTo>
                    <a:pt x="13400" y="13400"/>
                  </a:lnTo>
                  <a:lnTo>
                    <a:pt x="131762" y="13400"/>
                  </a:lnTo>
                  <a:lnTo>
                    <a:pt x="131762" y="131762"/>
                  </a:lnTo>
                  <a:lnTo>
                    <a:pt x="131762" y="131762"/>
                  </a:lnTo>
                  <a:lnTo>
                    <a:pt x="131762" y="131762"/>
                  </a:lnTo>
                  <a:close/>
                </a:path>
              </a:pathLst>
            </a:custGeom>
            <a:noFill/>
            <a:ln w="19050" cap="flat">
              <a:solidFill>
                <a:srgbClr val="ED388A"/>
              </a:solidFill>
              <a:prstDash val="solid"/>
              <a:round/>
            </a:ln>
          </p:spPr>
          <p:txBody>
            <a:bodyPr rtlCol="0" anchor="ctr"/>
            <a:lstStyle/>
            <a:p>
              <a:endParaRPr lang="en-GB"/>
            </a:p>
          </p:txBody>
        </p:sp>
        <p:grpSp>
          <p:nvGrpSpPr>
            <p:cNvPr id="70" name="Gruppo 69">
              <a:extLst>
                <a:ext uri="{FF2B5EF4-FFF2-40B4-BE49-F238E27FC236}">
                  <a16:creationId xmlns:a16="http://schemas.microsoft.com/office/drawing/2014/main" id="{F3247106-A61F-453D-B4B5-8FE1873E4F39}"/>
                </a:ext>
              </a:extLst>
            </p:cNvPr>
            <p:cNvGrpSpPr/>
            <p:nvPr/>
          </p:nvGrpSpPr>
          <p:grpSpPr>
            <a:xfrm>
              <a:off x="6967211" y="3456359"/>
              <a:ext cx="1137406" cy="1250646"/>
              <a:chOff x="6967211" y="3627104"/>
              <a:chExt cx="983682" cy="1079896"/>
            </a:xfrm>
          </p:grpSpPr>
          <p:sp>
            <p:nvSpPr>
              <p:cNvPr id="48" name="Figura a mano libera: forma 47">
                <a:extLst>
                  <a:ext uri="{FF2B5EF4-FFF2-40B4-BE49-F238E27FC236}">
                    <a16:creationId xmlns:a16="http://schemas.microsoft.com/office/drawing/2014/main" id="{289C1FF4-99D0-401F-B7DB-8F266F19D218}"/>
                  </a:ext>
                </a:extLst>
              </p:cNvPr>
              <p:cNvSpPr/>
              <p:nvPr/>
            </p:nvSpPr>
            <p:spPr>
              <a:xfrm>
                <a:off x="7109564" y="3627104"/>
                <a:ext cx="513631" cy="492362"/>
              </a:xfrm>
              <a:custGeom>
                <a:avLst/>
                <a:gdLst>
                  <a:gd name="connsiteX0" fmla="*/ 4178 w 491315"/>
                  <a:gd name="connsiteY0" fmla="*/ 241807 h 482382"/>
                  <a:gd name="connsiteX1" fmla="*/ 488883 w 491315"/>
                  <a:gd name="connsiteY1" fmla="*/ 241807 h 482382"/>
                  <a:gd name="connsiteX2" fmla="*/ 4178 w 491315"/>
                  <a:gd name="connsiteY2" fmla="*/ 241807 h 482382"/>
                </a:gdLst>
                <a:ahLst/>
                <a:cxnLst>
                  <a:cxn ang="0">
                    <a:pos x="connsiteX0" y="connsiteY0"/>
                  </a:cxn>
                  <a:cxn ang="0">
                    <a:pos x="connsiteX1" y="connsiteY1"/>
                  </a:cxn>
                  <a:cxn ang="0">
                    <a:pos x="connsiteX2" y="connsiteY2"/>
                  </a:cxn>
                </a:cxnLst>
                <a:rect l="l" t="t" r="r" b="b"/>
                <a:pathLst>
                  <a:path w="491315" h="482382">
                    <a:moveTo>
                      <a:pt x="4178" y="241807"/>
                    </a:moveTo>
                    <a:cubicBezTo>
                      <a:pt x="27493" y="558691"/>
                      <a:pt x="465657" y="558601"/>
                      <a:pt x="488883" y="241807"/>
                    </a:cubicBezTo>
                    <a:cubicBezTo>
                      <a:pt x="465568" y="-75076"/>
                      <a:pt x="27434" y="-74987"/>
                      <a:pt x="4178" y="241807"/>
                    </a:cubicBezTo>
                    <a:close/>
                  </a:path>
                </a:pathLst>
              </a:custGeom>
              <a:noFill/>
              <a:ln w="19050" cap="flat">
                <a:solidFill>
                  <a:srgbClr val="ED388A"/>
                </a:solidFill>
                <a:prstDash val="solid"/>
                <a:round/>
              </a:ln>
            </p:spPr>
            <p:txBody>
              <a:bodyPr rtlCol="0" anchor="ctr"/>
              <a:lstStyle/>
              <a:p>
                <a:endParaRPr lang="en-GB"/>
              </a:p>
            </p:txBody>
          </p:sp>
          <p:sp>
            <p:nvSpPr>
              <p:cNvPr id="49" name="Figura a mano libera: forma 48">
                <a:extLst>
                  <a:ext uri="{FF2B5EF4-FFF2-40B4-BE49-F238E27FC236}">
                    <a16:creationId xmlns:a16="http://schemas.microsoft.com/office/drawing/2014/main" id="{0DD5A00B-1C7F-496A-BA83-CD59CFD27435}"/>
                  </a:ext>
                </a:extLst>
              </p:cNvPr>
              <p:cNvSpPr/>
              <p:nvPr/>
            </p:nvSpPr>
            <p:spPr>
              <a:xfrm>
                <a:off x="7362893" y="4117199"/>
                <a:ext cx="6225" cy="121571"/>
              </a:xfrm>
              <a:custGeom>
                <a:avLst/>
                <a:gdLst>
                  <a:gd name="connsiteX0" fmla="*/ 4178 w 5955"/>
                  <a:gd name="connsiteY0" fmla="*/ 4178 h 119106"/>
                  <a:gd name="connsiteX1" fmla="*/ 4178 w 5955"/>
                  <a:gd name="connsiteY1" fmla="*/ 117657 h 119106"/>
                </a:gdLst>
                <a:ahLst/>
                <a:cxnLst>
                  <a:cxn ang="0">
                    <a:pos x="connsiteX0" y="connsiteY0"/>
                  </a:cxn>
                  <a:cxn ang="0">
                    <a:pos x="connsiteX1" y="connsiteY1"/>
                  </a:cxn>
                </a:cxnLst>
                <a:rect l="l" t="t" r="r" b="b"/>
                <a:pathLst>
                  <a:path w="5955" h="119106">
                    <a:moveTo>
                      <a:pt x="4178" y="4178"/>
                    </a:moveTo>
                    <a:lnTo>
                      <a:pt x="4178" y="117657"/>
                    </a:lnTo>
                  </a:path>
                </a:pathLst>
              </a:custGeom>
              <a:ln w="19050" cap="flat">
                <a:solidFill>
                  <a:srgbClr val="ED388A"/>
                </a:solidFill>
                <a:prstDash val="solid"/>
                <a:round/>
              </a:ln>
            </p:spPr>
            <p:txBody>
              <a:bodyPr rtlCol="0" anchor="ctr"/>
              <a:lstStyle/>
              <a:p>
                <a:endParaRPr lang="en-GB"/>
              </a:p>
            </p:txBody>
          </p:sp>
          <p:sp>
            <p:nvSpPr>
              <p:cNvPr id="50" name="Figura a mano libera: forma 49">
                <a:extLst>
                  <a:ext uri="{FF2B5EF4-FFF2-40B4-BE49-F238E27FC236}">
                    <a16:creationId xmlns:a16="http://schemas.microsoft.com/office/drawing/2014/main" id="{D54F5FD8-7A8F-42E9-907B-1C6F9D130412}"/>
                  </a:ext>
                </a:extLst>
              </p:cNvPr>
              <p:cNvSpPr/>
              <p:nvPr/>
            </p:nvSpPr>
            <p:spPr>
              <a:xfrm>
                <a:off x="6967211" y="4211599"/>
                <a:ext cx="983682" cy="495401"/>
              </a:xfrm>
              <a:custGeom>
                <a:avLst/>
                <a:gdLst>
                  <a:gd name="connsiteX0" fmla="*/ 939702 w 940942"/>
                  <a:gd name="connsiteY0" fmla="*/ 4178 h 485359"/>
                  <a:gd name="connsiteX1" fmla="*/ 868595 w 940942"/>
                  <a:gd name="connsiteY1" fmla="*/ 4178 h 485359"/>
                  <a:gd name="connsiteX2" fmla="*/ 868595 w 940942"/>
                  <a:gd name="connsiteY2" fmla="*/ 407503 h 485359"/>
                  <a:gd name="connsiteX3" fmla="*/ 779652 w 940942"/>
                  <a:gd name="connsiteY3" fmla="*/ 407503 h 485359"/>
                  <a:gd name="connsiteX4" fmla="*/ 4178 w 940942"/>
                  <a:gd name="connsiteY4" fmla="*/ 407533 h 485359"/>
                  <a:gd name="connsiteX5" fmla="*/ 468307 w 940942"/>
                  <a:gd name="connsiteY5" fmla="*/ 407503 h 485359"/>
                  <a:gd name="connsiteX6" fmla="*/ 468307 w 940942"/>
                  <a:gd name="connsiteY6" fmla="*/ 482868 h 485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0942" h="485359">
                    <a:moveTo>
                      <a:pt x="939702" y="4178"/>
                    </a:moveTo>
                    <a:lnTo>
                      <a:pt x="868595" y="4178"/>
                    </a:lnTo>
                    <a:lnTo>
                      <a:pt x="868595" y="407503"/>
                    </a:lnTo>
                    <a:lnTo>
                      <a:pt x="779652" y="407503"/>
                    </a:lnTo>
                    <a:cubicBezTo>
                      <a:pt x="764228" y="-93757"/>
                      <a:pt x="17340" y="-86402"/>
                      <a:pt x="4178" y="407533"/>
                    </a:cubicBezTo>
                    <a:cubicBezTo>
                      <a:pt x="4178" y="407503"/>
                      <a:pt x="468307" y="407503"/>
                      <a:pt x="468307" y="407503"/>
                    </a:cubicBezTo>
                    <a:lnTo>
                      <a:pt x="468307" y="482868"/>
                    </a:lnTo>
                  </a:path>
                </a:pathLst>
              </a:custGeom>
              <a:noFill/>
              <a:ln w="19050" cap="flat">
                <a:solidFill>
                  <a:srgbClr val="ED388A"/>
                </a:solidFill>
                <a:prstDash val="solid"/>
                <a:round/>
              </a:ln>
            </p:spPr>
            <p:txBody>
              <a:bodyPr rtlCol="0" anchor="ctr"/>
              <a:lstStyle/>
              <a:p>
                <a:endParaRPr lang="en-GB"/>
              </a:p>
            </p:txBody>
          </p:sp>
        </p:grpSp>
        <p:sp>
          <p:nvSpPr>
            <p:cNvPr id="51" name="Figura a mano libera: forma 50">
              <a:extLst>
                <a:ext uri="{FF2B5EF4-FFF2-40B4-BE49-F238E27FC236}">
                  <a16:creationId xmlns:a16="http://schemas.microsoft.com/office/drawing/2014/main" id="{33BFA113-FC8B-4198-A0D0-9587DA3180A4}"/>
                </a:ext>
              </a:extLst>
            </p:cNvPr>
            <p:cNvSpPr/>
            <p:nvPr/>
          </p:nvSpPr>
          <p:spPr>
            <a:xfrm>
              <a:off x="8762024" y="2151000"/>
              <a:ext cx="759552" cy="726386"/>
            </a:xfrm>
            <a:custGeom>
              <a:avLst/>
              <a:gdLst>
                <a:gd name="connsiteX0" fmla="*/ 4178 w 726550"/>
                <a:gd name="connsiteY0" fmla="*/ 356976 h 711662"/>
                <a:gd name="connsiteX1" fmla="*/ 723851 w 726550"/>
                <a:gd name="connsiteY1" fmla="*/ 356976 h 711662"/>
                <a:gd name="connsiteX2" fmla="*/ 4178 w 726550"/>
                <a:gd name="connsiteY2" fmla="*/ 356976 h 711662"/>
              </a:gdLst>
              <a:ahLst/>
              <a:cxnLst>
                <a:cxn ang="0">
                  <a:pos x="connsiteX0" y="connsiteY0"/>
                </a:cxn>
                <a:cxn ang="0">
                  <a:pos x="connsiteX1" y="connsiteY1"/>
                </a:cxn>
                <a:cxn ang="0">
                  <a:pos x="connsiteX2" y="connsiteY2"/>
                </a:cxn>
              </a:cxnLst>
              <a:rect l="l" t="t" r="r" b="b"/>
              <a:pathLst>
                <a:path w="726550" h="711662">
                  <a:moveTo>
                    <a:pt x="4178" y="356976"/>
                  </a:moveTo>
                  <a:cubicBezTo>
                    <a:pt x="38809" y="827448"/>
                    <a:pt x="689340" y="827358"/>
                    <a:pt x="723851" y="356976"/>
                  </a:cubicBezTo>
                  <a:cubicBezTo>
                    <a:pt x="689221" y="-113495"/>
                    <a:pt x="38749" y="-113346"/>
                    <a:pt x="4178" y="356976"/>
                  </a:cubicBezTo>
                  <a:close/>
                </a:path>
              </a:pathLst>
            </a:custGeom>
            <a:noFill/>
            <a:ln w="19050" cap="flat">
              <a:solidFill>
                <a:srgbClr val="ED388A"/>
              </a:solidFill>
              <a:prstDash val="solid"/>
              <a:round/>
            </a:ln>
          </p:spPr>
          <p:txBody>
            <a:bodyPr rtlCol="0" anchor="ctr"/>
            <a:lstStyle/>
            <a:p>
              <a:endParaRPr lang="en-GB"/>
            </a:p>
          </p:txBody>
        </p:sp>
        <p:sp>
          <p:nvSpPr>
            <p:cNvPr id="52" name="Figura a mano libera: forma 51">
              <a:extLst>
                <a:ext uri="{FF2B5EF4-FFF2-40B4-BE49-F238E27FC236}">
                  <a16:creationId xmlns:a16="http://schemas.microsoft.com/office/drawing/2014/main" id="{AD935421-DD92-461D-B2DC-DC2C1E02220D}"/>
                </a:ext>
              </a:extLst>
            </p:cNvPr>
            <p:cNvSpPr/>
            <p:nvPr/>
          </p:nvSpPr>
          <p:spPr>
            <a:xfrm>
              <a:off x="8247525" y="3303043"/>
              <a:ext cx="600793" cy="306966"/>
            </a:xfrm>
            <a:custGeom>
              <a:avLst/>
              <a:gdLst>
                <a:gd name="connsiteX0" fmla="*/ 571659 w 574689"/>
                <a:gd name="connsiteY0" fmla="*/ 298905 h 300744"/>
                <a:gd name="connsiteX1" fmla="*/ 572850 w 574689"/>
                <a:gd name="connsiteY1" fmla="*/ 274339 h 300744"/>
                <a:gd name="connsiteX2" fmla="*/ 288483 w 574689"/>
                <a:gd name="connsiteY2" fmla="*/ 4116 h 300744"/>
                <a:gd name="connsiteX3" fmla="*/ 4116 w 574689"/>
                <a:gd name="connsiteY3" fmla="*/ 274339 h 300744"/>
                <a:gd name="connsiteX4" fmla="*/ 5307 w 574689"/>
                <a:gd name="connsiteY4" fmla="*/ 298905 h 300744"/>
                <a:gd name="connsiteX5" fmla="*/ 571689 w 574689"/>
                <a:gd name="connsiteY5" fmla="*/ 298905 h 30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689" h="300744">
                  <a:moveTo>
                    <a:pt x="571659" y="298905"/>
                  </a:moveTo>
                  <a:cubicBezTo>
                    <a:pt x="572433" y="290806"/>
                    <a:pt x="572850" y="282617"/>
                    <a:pt x="572850" y="274339"/>
                  </a:cubicBezTo>
                  <a:cubicBezTo>
                    <a:pt x="572850" y="125098"/>
                    <a:pt x="445525" y="4116"/>
                    <a:pt x="288483" y="4116"/>
                  </a:cubicBezTo>
                  <a:cubicBezTo>
                    <a:pt x="131441" y="4116"/>
                    <a:pt x="4116" y="125098"/>
                    <a:pt x="4116" y="274339"/>
                  </a:cubicBezTo>
                  <a:cubicBezTo>
                    <a:pt x="4116" y="282617"/>
                    <a:pt x="4533" y="290806"/>
                    <a:pt x="5307" y="298905"/>
                  </a:cubicBezTo>
                  <a:lnTo>
                    <a:pt x="571689" y="298905"/>
                  </a:lnTo>
                  <a:close/>
                </a:path>
              </a:pathLst>
            </a:custGeom>
            <a:noFill/>
            <a:ln w="19050" cap="flat">
              <a:solidFill>
                <a:srgbClr val="ED388A"/>
              </a:solidFill>
              <a:prstDash val="solid"/>
              <a:round/>
            </a:ln>
          </p:spPr>
          <p:txBody>
            <a:bodyPr rtlCol="0" anchor="ctr"/>
            <a:lstStyle/>
            <a:p>
              <a:endParaRPr lang="en-GB"/>
            </a:p>
          </p:txBody>
        </p:sp>
      </p:grpSp>
      <p:cxnSp>
        <p:nvCxnSpPr>
          <p:cNvPr id="68" name="Google Shape;334;p29">
            <a:extLst>
              <a:ext uri="{FF2B5EF4-FFF2-40B4-BE49-F238E27FC236}">
                <a16:creationId xmlns:a16="http://schemas.microsoft.com/office/drawing/2014/main" id="{8629D553-5463-48E6-B532-82D05ABEBDCE}"/>
              </a:ext>
            </a:extLst>
          </p:cNvPr>
          <p:cNvCxnSpPr>
            <a:cxnSpLocks noChangeAspect="1"/>
          </p:cNvCxnSpPr>
          <p:nvPr/>
        </p:nvCxnSpPr>
        <p:spPr>
          <a:xfrm>
            <a:off x="528320" y="3631149"/>
            <a:ext cx="6047970" cy="0"/>
          </a:xfrm>
          <a:prstGeom prst="straightConnector1">
            <a:avLst/>
          </a:prstGeom>
          <a:noFill/>
          <a:ln w="9525" cap="flat" cmpd="sng">
            <a:solidFill>
              <a:srgbClr val="ED388A"/>
            </a:solidFill>
            <a:prstDash val="dash"/>
            <a:round/>
            <a:headEnd type="none" w="med" len="med"/>
            <a:tailEnd type="none" w="med" len="med"/>
          </a:ln>
        </p:spPr>
      </p:cxnSp>
    </p:spTree>
    <p:extLst>
      <p:ext uri="{BB962C8B-B14F-4D97-AF65-F5344CB8AC3E}">
        <p14:creationId xmlns:p14="http://schemas.microsoft.com/office/powerpoint/2010/main" val="1305569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lvl="0">
              <a:tabLst>
                <a:tab pos="1205230" algn="l"/>
                <a:tab pos="1926589" algn="l"/>
                <a:tab pos="2915920" algn="l"/>
                <a:tab pos="3444875" algn="l"/>
                <a:tab pos="4383405" algn="l"/>
                <a:tab pos="6796405" algn="l"/>
              </a:tabLst>
              <a:defRPr/>
            </a:pPr>
            <a:r>
              <a:rPr lang="en-AU" sz="2400" b="1" dirty="0" err="1">
                <a:solidFill>
                  <a:srgbClr val="ED388A"/>
                </a:solidFill>
                <a:ea typeface="Microsoft Sans Serif" panose="020B0604020202020204" pitchFamily="34" charset="0"/>
                <a:cs typeface="Poppins Medium" panose="00000600000000000000" pitchFamily="2" charset="0"/>
              </a:rPr>
              <a:t>Abschließender</a:t>
            </a:r>
            <a:r>
              <a:rPr lang="en-AU" sz="2400" b="1" dirty="0">
                <a:solidFill>
                  <a:srgbClr val="ED388A"/>
                </a:solidFill>
                <a:ea typeface="Microsoft Sans Serif" panose="020B0604020202020204" pitchFamily="34" charset="0"/>
                <a:cs typeface="Poppins Medium" panose="00000600000000000000" pitchFamily="2" charset="0"/>
              </a:rPr>
              <a:t> </a:t>
            </a:r>
            <a:r>
              <a:rPr lang="en-AU" sz="2400" b="1" dirty="0" err="1">
                <a:solidFill>
                  <a:srgbClr val="ED388A"/>
                </a:solidFill>
                <a:ea typeface="Microsoft Sans Serif" panose="020B0604020202020204" pitchFamily="34" charset="0"/>
                <a:cs typeface="Poppins Medium" panose="00000600000000000000" pitchFamily="2" charset="0"/>
              </a:rPr>
              <a:t>zusammenfassender</a:t>
            </a:r>
            <a:r>
              <a:rPr lang="en-AU" sz="2400" b="1" dirty="0">
                <a:solidFill>
                  <a:srgbClr val="ED388A"/>
                </a:solidFill>
                <a:ea typeface="Microsoft Sans Serif" panose="020B0604020202020204" pitchFamily="34" charset="0"/>
                <a:cs typeface="Poppins Medium" panose="00000600000000000000" pitchFamily="2" charset="0"/>
              </a:rPr>
              <a:t> Test/2</a:t>
            </a:r>
          </a:p>
          <a:p>
            <a:pPr>
              <a:tabLst>
                <a:tab pos="1205230" algn="l"/>
                <a:tab pos="1926589" algn="l"/>
                <a:tab pos="2915920" algn="l"/>
                <a:tab pos="3444875" algn="l"/>
                <a:tab pos="4383405" algn="l"/>
                <a:tab pos="6796405" algn="l"/>
              </a:tabLst>
              <a:defRPr/>
            </a:pPr>
            <a:r>
              <a:rPr lang="de-DE" sz="2000" dirty="0">
                <a:latin typeface="+mj-lt"/>
                <a:ea typeface="Microsoft Sans Serif" panose="020B0604020202020204" pitchFamily="34" charset="0"/>
                <a:cs typeface="Poppins ExtraLight" panose="00000300000000000000" pitchFamily="2" charset="0"/>
              </a:rPr>
              <a:t>Festigen Sie Ihr Wissen, indem Sie die folgenden Fragen beantworten:</a:t>
            </a:r>
            <a:endParaRPr lang="en-GB" sz="2000" dirty="0">
              <a:latin typeface="+mj-lt"/>
              <a:ea typeface="Microsoft Sans Serif" panose="020B0604020202020204" pitchFamily="34" charset="0"/>
              <a:cs typeface="Poppins ExtraLight" panose="00000300000000000000" pitchFamily="2" charset="0"/>
            </a:endParaRPr>
          </a:p>
        </p:txBody>
      </p:sp>
      <p:grpSp>
        <p:nvGrpSpPr>
          <p:cNvPr id="18" name="Gruppo 17">
            <a:extLst>
              <a:ext uri="{FF2B5EF4-FFF2-40B4-BE49-F238E27FC236}">
                <a16:creationId xmlns:a16="http://schemas.microsoft.com/office/drawing/2014/main" id="{11ABB9C6-19E5-4A53-89E2-F6343AD87D55}"/>
              </a:ext>
            </a:extLst>
          </p:cNvPr>
          <p:cNvGrpSpPr>
            <a:grpSpLocks noChangeAspect="1"/>
          </p:cNvGrpSpPr>
          <p:nvPr/>
        </p:nvGrpSpPr>
        <p:grpSpPr>
          <a:xfrm>
            <a:off x="10263630" y="2884449"/>
            <a:ext cx="1440000" cy="1022402"/>
            <a:chOff x="6967211" y="2151000"/>
            <a:chExt cx="3569378" cy="2556005"/>
          </a:xfrm>
        </p:grpSpPr>
        <p:sp>
          <p:nvSpPr>
            <p:cNvPr id="19" name="Figura a mano libera: forma 18">
              <a:extLst>
                <a:ext uri="{FF2B5EF4-FFF2-40B4-BE49-F238E27FC236}">
                  <a16:creationId xmlns:a16="http://schemas.microsoft.com/office/drawing/2014/main" id="{1F0C62A4-CED6-429F-91CA-8FB1A9AAB92C}"/>
                </a:ext>
              </a:extLst>
            </p:cNvPr>
            <p:cNvSpPr/>
            <p:nvPr/>
          </p:nvSpPr>
          <p:spPr>
            <a:xfrm>
              <a:off x="8864253" y="2371017"/>
              <a:ext cx="516744" cy="322163"/>
            </a:xfrm>
            <a:custGeom>
              <a:avLst/>
              <a:gdLst>
                <a:gd name="connsiteX0" fmla="*/ 492278 w 494292"/>
                <a:gd name="connsiteY0" fmla="*/ 4178 h 315632"/>
                <a:gd name="connsiteX1" fmla="*/ 207613 w 494292"/>
                <a:gd name="connsiteY1" fmla="*/ 314362 h 315632"/>
                <a:gd name="connsiteX2" fmla="*/ 4178 w 494292"/>
                <a:gd name="connsiteY2" fmla="*/ 112178 h 315632"/>
              </a:gdLst>
              <a:ahLst/>
              <a:cxnLst>
                <a:cxn ang="0">
                  <a:pos x="connsiteX0" y="connsiteY0"/>
                </a:cxn>
                <a:cxn ang="0">
                  <a:pos x="connsiteX1" y="connsiteY1"/>
                </a:cxn>
                <a:cxn ang="0">
                  <a:pos x="connsiteX2" y="connsiteY2"/>
                </a:cxn>
              </a:cxnLst>
              <a:rect l="l" t="t" r="r" b="b"/>
              <a:pathLst>
                <a:path w="494292" h="315632">
                  <a:moveTo>
                    <a:pt x="492278" y="4178"/>
                  </a:moveTo>
                  <a:lnTo>
                    <a:pt x="207613" y="314362"/>
                  </a:lnTo>
                  <a:lnTo>
                    <a:pt x="4178" y="112178"/>
                  </a:lnTo>
                </a:path>
              </a:pathLst>
            </a:custGeom>
            <a:noFill/>
            <a:ln w="12700" cap="flat">
              <a:solidFill>
                <a:srgbClr val="ED388A"/>
              </a:solidFill>
              <a:prstDash val="solid"/>
              <a:round/>
            </a:ln>
          </p:spPr>
          <p:txBody>
            <a:bodyPr rtlCol="0" anchor="ctr"/>
            <a:lstStyle/>
            <a:p>
              <a:endParaRPr lang="en-GB"/>
            </a:p>
          </p:txBody>
        </p:sp>
        <p:sp>
          <p:nvSpPr>
            <p:cNvPr id="20" name="Figura a mano libera: forma 19">
              <a:extLst>
                <a:ext uri="{FF2B5EF4-FFF2-40B4-BE49-F238E27FC236}">
                  <a16:creationId xmlns:a16="http://schemas.microsoft.com/office/drawing/2014/main" id="{B42B7F3A-F1B9-4A5C-A164-56335F75529B}"/>
                </a:ext>
              </a:extLst>
            </p:cNvPr>
            <p:cNvSpPr>
              <a:spLocks noChangeAspect="1"/>
            </p:cNvSpPr>
            <p:nvPr/>
          </p:nvSpPr>
          <p:spPr>
            <a:xfrm>
              <a:off x="8351005" y="2859988"/>
              <a:ext cx="392227" cy="376870"/>
            </a:xfrm>
            <a:custGeom>
              <a:avLst/>
              <a:gdLst>
                <a:gd name="connsiteX0" fmla="*/ 13400 w 375186"/>
                <a:gd name="connsiteY0" fmla="*/ 184880 h 369230"/>
                <a:gd name="connsiteX1" fmla="*/ 363811 w 375186"/>
                <a:gd name="connsiteY1" fmla="*/ 184880 h 369230"/>
                <a:gd name="connsiteX2" fmla="*/ 13400 w 375186"/>
                <a:gd name="connsiteY2" fmla="*/ 184880 h 369230"/>
                <a:gd name="connsiteX3" fmla="*/ 13400 w 375186"/>
                <a:gd name="connsiteY3" fmla="*/ 184880 h 369230"/>
              </a:gdLst>
              <a:ahLst/>
              <a:cxnLst>
                <a:cxn ang="0">
                  <a:pos x="connsiteX0" y="connsiteY0"/>
                </a:cxn>
                <a:cxn ang="0">
                  <a:pos x="connsiteX1" y="connsiteY1"/>
                </a:cxn>
                <a:cxn ang="0">
                  <a:pos x="connsiteX2" y="connsiteY2"/>
                </a:cxn>
                <a:cxn ang="0">
                  <a:pos x="connsiteX3" y="connsiteY3"/>
                </a:cxn>
              </a:cxnLst>
              <a:rect l="l" t="t" r="r" b="b"/>
              <a:pathLst>
                <a:path w="375186" h="369230">
                  <a:moveTo>
                    <a:pt x="13400" y="184880"/>
                  </a:moveTo>
                  <a:cubicBezTo>
                    <a:pt x="27871" y="413445"/>
                    <a:pt x="349370" y="413416"/>
                    <a:pt x="363811" y="184880"/>
                  </a:cubicBezTo>
                  <a:cubicBezTo>
                    <a:pt x="349340" y="-43805"/>
                    <a:pt x="27811" y="-43716"/>
                    <a:pt x="13400" y="184880"/>
                  </a:cubicBezTo>
                  <a:lnTo>
                    <a:pt x="13400" y="184880"/>
                  </a:lnTo>
                  <a:close/>
                </a:path>
              </a:pathLst>
            </a:custGeom>
            <a:noFill/>
            <a:ln w="12700" cap="flat">
              <a:solidFill>
                <a:srgbClr val="ED388A"/>
              </a:solidFill>
              <a:prstDash val="solid"/>
              <a:round/>
            </a:ln>
          </p:spPr>
          <p:txBody>
            <a:bodyPr rtlCol="0" anchor="ctr"/>
            <a:lstStyle/>
            <a:p>
              <a:endParaRPr lang="en-GB"/>
            </a:p>
          </p:txBody>
        </p:sp>
        <p:sp>
          <p:nvSpPr>
            <p:cNvPr id="34" name="Figura a mano libera: forma 33">
              <a:extLst>
                <a:ext uri="{FF2B5EF4-FFF2-40B4-BE49-F238E27FC236}">
                  <a16:creationId xmlns:a16="http://schemas.microsoft.com/office/drawing/2014/main" id="{DF7AA1B7-CAC3-46B9-9B2C-9D838E26530B}"/>
                </a:ext>
              </a:extLst>
            </p:cNvPr>
            <p:cNvSpPr/>
            <p:nvPr/>
          </p:nvSpPr>
          <p:spPr>
            <a:xfrm>
              <a:off x="8534231" y="3214302"/>
              <a:ext cx="28016" cy="106374"/>
            </a:xfrm>
            <a:custGeom>
              <a:avLst/>
              <a:gdLst>
                <a:gd name="connsiteX0" fmla="*/ 13399 w 26799"/>
                <a:gd name="connsiteY0" fmla="*/ 13399 h 104218"/>
                <a:gd name="connsiteX1" fmla="*/ 13399 w 26799"/>
                <a:gd name="connsiteY1" fmla="*/ 91444 h 104218"/>
              </a:gdLst>
              <a:ahLst/>
              <a:cxnLst>
                <a:cxn ang="0">
                  <a:pos x="connsiteX0" y="connsiteY0"/>
                </a:cxn>
                <a:cxn ang="0">
                  <a:pos x="connsiteX1" y="connsiteY1"/>
                </a:cxn>
              </a:cxnLst>
              <a:rect l="l" t="t" r="r" b="b"/>
              <a:pathLst>
                <a:path w="26799" h="104218">
                  <a:moveTo>
                    <a:pt x="13399" y="13399"/>
                  </a:moveTo>
                  <a:lnTo>
                    <a:pt x="13399" y="91444"/>
                  </a:lnTo>
                </a:path>
              </a:pathLst>
            </a:custGeom>
            <a:ln w="12700" cap="flat">
              <a:solidFill>
                <a:srgbClr val="ED388A"/>
              </a:solidFill>
              <a:prstDash val="solid"/>
              <a:round/>
            </a:ln>
          </p:spPr>
          <p:txBody>
            <a:bodyPr rtlCol="0" anchor="ctr"/>
            <a:lstStyle/>
            <a:p>
              <a:endParaRPr lang="en-GB"/>
            </a:p>
          </p:txBody>
        </p:sp>
        <p:grpSp>
          <p:nvGrpSpPr>
            <p:cNvPr id="35" name="Gruppo 34">
              <a:extLst>
                <a:ext uri="{FF2B5EF4-FFF2-40B4-BE49-F238E27FC236}">
                  <a16:creationId xmlns:a16="http://schemas.microsoft.com/office/drawing/2014/main" id="{B5C99CA0-003C-4E1C-B4CA-EBA69B3A2C7B}"/>
                </a:ext>
              </a:extLst>
            </p:cNvPr>
            <p:cNvGrpSpPr>
              <a:grpSpLocks noChangeAspect="1"/>
            </p:cNvGrpSpPr>
            <p:nvPr/>
          </p:nvGrpSpPr>
          <p:grpSpPr>
            <a:xfrm>
              <a:off x="9096589" y="3506582"/>
              <a:ext cx="1440000" cy="1132547"/>
              <a:chOff x="9248989" y="3608181"/>
              <a:chExt cx="1318222" cy="1036769"/>
            </a:xfrm>
          </p:grpSpPr>
          <p:sp>
            <p:nvSpPr>
              <p:cNvPr id="46" name="Figura a mano libera: forma 45">
                <a:extLst>
                  <a:ext uri="{FF2B5EF4-FFF2-40B4-BE49-F238E27FC236}">
                    <a16:creationId xmlns:a16="http://schemas.microsoft.com/office/drawing/2014/main" id="{59434171-128A-442F-8F06-FB8BD9095CF2}"/>
                  </a:ext>
                </a:extLst>
              </p:cNvPr>
              <p:cNvSpPr/>
              <p:nvPr/>
            </p:nvSpPr>
            <p:spPr>
              <a:xfrm>
                <a:off x="9572140" y="3608181"/>
                <a:ext cx="544760" cy="522755"/>
              </a:xfrm>
              <a:custGeom>
                <a:avLst/>
                <a:gdLst>
                  <a:gd name="connsiteX0" fmla="*/ 510223 w 521091"/>
                  <a:gd name="connsiteY0" fmla="*/ 257460 h 512158"/>
                  <a:gd name="connsiteX1" fmla="*/ 13400 w 521091"/>
                  <a:gd name="connsiteY1" fmla="*/ 257460 h 512158"/>
                  <a:gd name="connsiteX2" fmla="*/ 510223 w 521091"/>
                  <a:gd name="connsiteY2" fmla="*/ 257460 h 512158"/>
                  <a:gd name="connsiteX3" fmla="*/ 510223 w 521091"/>
                  <a:gd name="connsiteY3" fmla="*/ 257460 h 512158"/>
                </a:gdLst>
                <a:ahLst/>
                <a:cxnLst>
                  <a:cxn ang="0">
                    <a:pos x="connsiteX0" y="connsiteY0"/>
                  </a:cxn>
                  <a:cxn ang="0">
                    <a:pos x="connsiteX1" y="connsiteY1"/>
                  </a:cxn>
                  <a:cxn ang="0">
                    <a:pos x="connsiteX2" y="connsiteY2"/>
                  </a:cxn>
                  <a:cxn ang="0">
                    <a:pos x="connsiteX3" y="connsiteY3"/>
                  </a:cxn>
                </a:cxnLst>
                <a:rect l="l" t="t" r="r" b="b"/>
                <a:pathLst>
                  <a:path w="521091" h="512158">
                    <a:moveTo>
                      <a:pt x="510223" y="257460"/>
                    </a:moveTo>
                    <a:cubicBezTo>
                      <a:pt x="486372" y="582919"/>
                      <a:pt x="37161" y="582830"/>
                      <a:pt x="13400" y="257460"/>
                    </a:cubicBezTo>
                    <a:cubicBezTo>
                      <a:pt x="37280" y="-67999"/>
                      <a:pt x="486402" y="-67909"/>
                      <a:pt x="510223" y="257460"/>
                    </a:cubicBezTo>
                    <a:lnTo>
                      <a:pt x="510223" y="257460"/>
                    </a:lnTo>
                    <a:close/>
                  </a:path>
                </a:pathLst>
              </a:custGeom>
              <a:noFill/>
              <a:ln w="12700" cap="flat">
                <a:solidFill>
                  <a:srgbClr val="ED388A"/>
                </a:solidFill>
                <a:prstDash val="solid"/>
                <a:round/>
              </a:ln>
            </p:spPr>
            <p:txBody>
              <a:bodyPr rtlCol="0" anchor="ctr"/>
              <a:lstStyle/>
              <a:p>
                <a:endParaRPr lang="en-GB" b="1"/>
              </a:p>
            </p:txBody>
          </p:sp>
          <p:sp>
            <p:nvSpPr>
              <p:cNvPr id="47" name="Figura a mano libera: forma 46">
                <a:extLst>
                  <a:ext uri="{FF2B5EF4-FFF2-40B4-BE49-F238E27FC236}">
                    <a16:creationId xmlns:a16="http://schemas.microsoft.com/office/drawing/2014/main" id="{1E8C548E-C5FA-453D-B9B2-D0B55C8823F5}"/>
                  </a:ext>
                </a:extLst>
              </p:cNvPr>
              <p:cNvSpPr/>
              <p:nvPr/>
            </p:nvSpPr>
            <p:spPr>
              <a:xfrm>
                <a:off x="9831850" y="4111556"/>
                <a:ext cx="28016" cy="139807"/>
              </a:xfrm>
              <a:custGeom>
                <a:avLst/>
                <a:gdLst>
                  <a:gd name="connsiteX0" fmla="*/ 13400 w 26799"/>
                  <a:gd name="connsiteY0" fmla="*/ 13400 h 136972"/>
                  <a:gd name="connsiteX1" fmla="*/ 13400 w 26799"/>
                  <a:gd name="connsiteY1" fmla="*/ 124020 h 136972"/>
                </a:gdLst>
                <a:ahLst/>
                <a:cxnLst>
                  <a:cxn ang="0">
                    <a:pos x="connsiteX0" y="connsiteY0"/>
                  </a:cxn>
                  <a:cxn ang="0">
                    <a:pos x="connsiteX1" y="connsiteY1"/>
                  </a:cxn>
                </a:cxnLst>
                <a:rect l="l" t="t" r="r" b="b"/>
                <a:pathLst>
                  <a:path w="26799" h="136972">
                    <a:moveTo>
                      <a:pt x="13400" y="13400"/>
                    </a:moveTo>
                    <a:lnTo>
                      <a:pt x="13400" y="124020"/>
                    </a:lnTo>
                  </a:path>
                </a:pathLst>
              </a:custGeom>
              <a:ln w="12700" cap="flat">
                <a:solidFill>
                  <a:srgbClr val="ED388A"/>
                </a:solidFill>
                <a:prstDash val="solid"/>
                <a:round/>
              </a:ln>
            </p:spPr>
            <p:txBody>
              <a:bodyPr rtlCol="0" anchor="ctr"/>
              <a:lstStyle/>
              <a:p>
                <a:endParaRPr lang="en-GB" b="1"/>
              </a:p>
            </p:txBody>
          </p:sp>
          <p:sp>
            <p:nvSpPr>
              <p:cNvPr id="48" name="Figura a mano libera: forma 47">
                <a:extLst>
                  <a:ext uri="{FF2B5EF4-FFF2-40B4-BE49-F238E27FC236}">
                    <a16:creationId xmlns:a16="http://schemas.microsoft.com/office/drawing/2014/main" id="{0EA46038-0C78-4EBA-90A3-88D2D23656ED}"/>
                  </a:ext>
                </a:extLst>
              </p:cNvPr>
              <p:cNvSpPr/>
              <p:nvPr/>
            </p:nvSpPr>
            <p:spPr>
              <a:xfrm>
                <a:off x="9248989" y="4222156"/>
                <a:ext cx="1318222" cy="422794"/>
              </a:xfrm>
              <a:custGeom>
                <a:avLst/>
                <a:gdLst>
                  <a:gd name="connsiteX0" fmla="*/ 13400 w 1438213"/>
                  <a:gd name="connsiteY0" fmla="*/ 13400 h 440694"/>
                  <a:gd name="connsiteX1" fmla="*/ 86293 w 1438213"/>
                  <a:gd name="connsiteY1" fmla="*/ 13400 h 440694"/>
                  <a:gd name="connsiteX2" fmla="*/ 86293 w 1438213"/>
                  <a:gd name="connsiteY2" fmla="*/ 427623 h 440694"/>
                  <a:gd name="connsiteX3" fmla="*/ 177409 w 1438213"/>
                  <a:gd name="connsiteY3" fmla="*/ 427623 h 440694"/>
                  <a:gd name="connsiteX4" fmla="*/ 729648 w 1438213"/>
                  <a:gd name="connsiteY4" fmla="*/ 60387 h 440694"/>
                  <a:gd name="connsiteX5" fmla="*/ 987960 w 1438213"/>
                  <a:gd name="connsiteY5" fmla="*/ 399841 h 440694"/>
                  <a:gd name="connsiteX6" fmla="*/ 1012616 w 1438213"/>
                  <a:gd name="connsiteY6" fmla="*/ 425836 h 440694"/>
                  <a:gd name="connsiteX7" fmla="*/ 1424844 w 1438213"/>
                  <a:gd name="connsiteY7" fmla="*/ 427623 h 440694"/>
                  <a:gd name="connsiteX0" fmla="*/ 0 w 1260949"/>
                  <a:gd name="connsiteY0" fmla="*/ 0 h 414223"/>
                  <a:gd name="connsiteX1" fmla="*/ 72893 w 1260949"/>
                  <a:gd name="connsiteY1" fmla="*/ 0 h 414223"/>
                  <a:gd name="connsiteX2" fmla="*/ 72893 w 1260949"/>
                  <a:gd name="connsiteY2" fmla="*/ 414223 h 414223"/>
                  <a:gd name="connsiteX3" fmla="*/ 164009 w 1260949"/>
                  <a:gd name="connsiteY3" fmla="*/ 414223 h 414223"/>
                  <a:gd name="connsiteX4" fmla="*/ 716248 w 1260949"/>
                  <a:gd name="connsiteY4" fmla="*/ 46987 h 414223"/>
                  <a:gd name="connsiteX5" fmla="*/ 974560 w 1260949"/>
                  <a:gd name="connsiteY5" fmla="*/ 386441 h 414223"/>
                  <a:gd name="connsiteX6" fmla="*/ 999216 w 1260949"/>
                  <a:gd name="connsiteY6" fmla="*/ 412436 h 414223"/>
                  <a:gd name="connsiteX7" fmla="*/ 1260949 w 1260949"/>
                  <a:gd name="connsiteY7" fmla="*/ 412318 h 414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0949" h="414223">
                    <a:moveTo>
                      <a:pt x="0" y="0"/>
                    </a:moveTo>
                    <a:lnTo>
                      <a:pt x="72893" y="0"/>
                    </a:lnTo>
                    <a:lnTo>
                      <a:pt x="72893" y="414223"/>
                    </a:lnTo>
                    <a:lnTo>
                      <a:pt x="164009" y="414223"/>
                    </a:lnTo>
                    <a:cubicBezTo>
                      <a:pt x="179672" y="129707"/>
                      <a:pt x="448943" y="-51097"/>
                      <a:pt x="716248" y="46987"/>
                    </a:cubicBezTo>
                    <a:cubicBezTo>
                      <a:pt x="956337" y="135067"/>
                      <a:pt x="976258" y="332158"/>
                      <a:pt x="974560" y="386441"/>
                    </a:cubicBezTo>
                    <a:cubicBezTo>
                      <a:pt x="974114" y="400496"/>
                      <a:pt x="985161" y="412258"/>
                      <a:pt x="999216" y="412436"/>
                    </a:cubicBezTo>
                    <a:cubicBezTo>
                      <a:pt x="1055315" y="413240"/>
                      <a:pt x="1044383" y="412884"/>
                      <a:pt x="1260949" y="412318"/>
                    </a:cubicBezTo>
                  </a:path>
                </a:pathLst>
              </a:custGeom>
              <a:noFill/>
              <a:ln w="12700" cap="flat">
                <a:solidFill>
                  <a:srgbClr val="ED388A"/>
                </a:solidFill>
                <a:prstDash val="solid"/>
                <a:round/>
              </a:ln>
            </p:spPr>
            <p:txBody>
              <a:bodyPr rtlCol="0" anchor="ctr"/>
              <a:lstStyle/>
              <a:p>
                <a:endParaRPr lang="en-GB" b="1" baseline="-25000"/>
              </a:p>
            </p:txBody>
          </p:sp>
        </p:grpSp>
        <p:sp>
          <p:nvSpPr>
            <p:cNvPr id="36" name="Figura a mano libera: forma 35">
              <a:extLst>
                <a:ext uri="{FF2B5EF4-FFF2-40B4-BE49-F238E27FC236}">
                  <a16:creationId xmlns:a16="http://schemas.microsoft.com/office/drawing/2014/main" id="{6503C0AF-FCFA-4530-8A62-1CD8BB593A1C}"/>
                </a:ext>
              </a:extLst>
            </p:cNvPr>
            <p:cNvSpPr/>
            <p:nvPr/>
          </p:nvSpPr>
          <p:spPr>
            <a:xfrm>
              <a:off x="8084135" y="2357806"/>
              <a:ext cx="1039714" cy="1565225"/>
            </a:xfrm>
            <a:custGeom>
              <a:avLst/>
              <a:gdLst>
                <a:gd name="connsiteX0" fmla="*/ 517102 w 994540"/>
                <a:gd name="connsiteY0" fmla="*/ 13400 h 1533498"/>
                <a:gd name="connsiteX1" fmla="*/ 13400 w 994540"/>
                <a:gd name="connsiteY1" fmla="*/ 13400 h 1533498"/>
                <a:gd name="connsiteX2" fmla="*/ 13400 w 994540"/>
                <a:gd name="connsiteY2" fmla="*/ 1520457 h 1533498"/>
                <a:gd name="connsiteX3" fmla="*/ 982630 w 994540"/>
                <a:gd name="connsiteY3" fmla="*/ 1520457 h 1533498"/>
                <a:gd name="connsiteX4" fmla="*/ 982630 w 994540"/>
                <a:gd name="connsiteY4" fmla="*/ 617866 h 1533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540" h="1533498">
                  <a:moveTo>
                    <a:pt x="517102" y="13400"/>
                  </a:moveTo>
                  <a:lnTo>
                    <a:pt x="13400" y="13400"/>
                  </a:lnTo>
                  <a:lnTo>
                    <a:pt x="13400" y="1520457"/>
                  </a:lnTo>
                  <a:lnTo>
                    <a:pt x="982630" y="1520457"/>
                  </a:lnTo>
                  <a:lnTo>
                    <a:pt x="982630" y="617866"/>
                  </a:lnTo>
                </a:path>
              </a:pathLst>
            </a:custGeom>
            <a:noFill/>
            <a:ln w="12700" cap="flat">
              <a:solidFill>
                <a:srgbClr val="ED388A"/>
              </a:solidFill>
              <a:prstDash val="solid"/>
              <a:round/>
            </a:ln>
          </p:spPr>
          <p:txBody>
            <a:bodyPr rtlCol="0" anchor="ctr"/>
            <a:lstStyle/>
            <a:p>
              <a:endParaRPr lang="en-GB"/>
            </a:p>
          </p:txBody>
        </p:sp>
        <p:sp>
          <p:nvSpPr>
            <p:cNvPr id="37" name="Figura a mano libera: forma 36">
              <a:extLst>
                <a:ext uri="{FF2B5EF4-FFF2-40B4-BE49-F238E27FC236}">
                  <a16:creationId xmlns:a16="http://schemas.microsoft.com/office/drawing/2014/main" id="{034310A1-A8D7-4AED-9885-599D6F8A7539}"/>
                </a:ext>
              </a:extLst>
            </p:cNvPr>
            <p:cNvSpPr/>
            <p:nvPr/>
          </p:nvSpPr>
          <p:spPr>
            <a:xfrm>
              <a:off x="8104617" y="2614199"/>
              <a:ext cx="532308" cy="27353"/>
            </a:xfrm>
            <a:custGeom>
              <a:avLst/>
              <a:gdLst>
                <a:gd name="connsiteX0" fmla="*/ 497509 w 509181"/>
                <a:gd name="connsiteY0" fmla="*/ 13399 h 26799"/>
                <a:gd name="connsiteX1" fmla="*/ 13400 w 509181"/>
                <a:gd name="connsiteY1" fmla="*/ 13399 h 26799"/>
              </a:gdLst>
              <a:ahLst/>
              <a:cxnLst>
                <a:cxn ang="0">
                  <a:pos x="connsiteX0" y="connsiteY0"/>
                </a:cxn>
                <a:cxn ang="0">
                  <a:pos x="connsiteX1" y="connsiteY1"/>
                </a:cxn>
              </a:cxnLst>
              <a:rect l="l" t="t" r="r" b="b"/>
              <a:pathLst>
                <a:path w="509181" h="26799">
                  <a:moveTo>
                    <a:pt x="497509" y="13399"/>
                  </a:moveTo>
                  <a:lnTo>
                    <a:pt x="13400" y="13399"/>
                  </a:lnTo>
                </a:path>
              </a:pathLst>
            </a:custGeom>
            <a:ln w="12700" cap="flat">
              <a:solidFill>
                <a:srgbClr val="ED388A"/>
              </a:solidFill>
              <a:prstDash val="solid"/>
              <a:round/>
            </a:ln>
          </p:spPr>
          <p:txBody>
            <a:bodyPr rtlCol="0" anchor="ctr"/>
            <a:lstStyle/>
            <a:p>
              <a:endParaRPr lang="en-GB"/>
            </a:p>
          </p:txBody>
        </p:sp>
        <p:sp>
          <p:nvSpPr>
            <p:cNvPr id="38" name="Figura a mano libera: forma 37">
              <a:extLst>
                <a:ext uri="{FF2B5EF4-FFF2-40B4-BE49-F238E27FC236}">
                  <a16:creationId xmlns:a16="http://schemas.microsoft.com/office/drawing/2014/main" id="{2BD4442A-9BC0-426D-9592-F0F524F74A78}"/>
                </a:ext>
              </a:extLst>
            </p:cNvPr>
            <p:cNvSpPr/>
            <p:nvPr/>
          </p:nvSpPr>
          <p:spPr>
            <a:xfrm>
              <a:off x="8091482" y="3594455"/>
              <a:ext cx="1039714" cy="27353"/>
            </a:xfrm>
            <a:custGeom>
              <a:avLst/>
              <a:gdLst>
                <a:gd name="connsiteX0" fmla="*/ 983613 w 994540"/>
                <a:gd name="connsiteY0" fmla="*/ 14382 h 26799"/>
                <a:gd name="connsiteX1" fmla="*/ 13400 w 994540"/>
                <a:gd name="connsiteY1" fmla="*/ 13400 h 26799"/>
              </a:gdLst>
              <a:ahLst/>
              <a:cxnLst>
                <a:cxn ang="0">
                  <a:pos x="connsiteX0" y="connsiteY0"/>
                </a:cxn>
                <a:cxn ang="0">
                  <a:pos x="connsiteX1" y="connsiteY1"/>
                </a:cxn>
              </a:cxnLst>
              <a:rect l="l" t="t" r="r" b="b"/>
              <a:pathLst>
                <a:path w="994540" h="26799">
                  <a:moveTo>
                    <a:pt x="983613" y="14382"/>
                  </a:moveTo>
                  <a:lnTo>
                    <a:pt x="13400" y="13400"/>
                  </a:lnTo>
                </a:path>
              </a:pathLst>
            </a:custGeom>
            <a:ln w="12700" cap="flat">
              <a:solidFill>
                <a:srgbClr val="ED388A"/>
              </a:solidFill>
              <a:prstDash val="solid"/>
              <a:round/>
            </a:ln>
          </p:spPr>
          <p:txBody>
            <a:bodyPr rtlCol="0" anchor="ctr"/>
            <a:lstStyle/>
            <a:p>
              <a:endParaRPr lang="en-GB"/>
            </a:p>
          </p:txBody>
        </p:sp>
        <p:sp>
          <p:nvSpPr>
            <p:cNvPr id="39" name="Figura a mano libera: forma 38">
              <a:extLst>
                <a:ext uri="{FF2B5EF4-FFF2-40B4-BE49-F238E27FC236}">
                  <a16:creationId xmlns:a16="http://schemas.microsoft.com/office/drawing/2014/main" id="{04131CA1-EFFC-484F-8929-5C0269D61319}"/>
                </a:ext>
              </a:extLst>
            </p:cNvPr>
            <p:cNvSpPr/>
            <p:nvPr/>
          </p:nvSpPr>
          <p:spPr>
            <a:xfrm>
              <a:off x="8541640" y="3671591"/>
              <a:ext cx="149420" cy="145885"/>
            </a:xfrm>
            <a:custGeom>
              <a:avLst/>
              <a:gdLst>
                <a:gd name="connsiteX0" fmla="*/ 131762 w 142928"/>
                <a:gd name="connsiteY0" fmla="*/ 131762 h 142928"/>
                <a:gd name="connsiteX1" fmla="*/ 13400 w 142928"/>
                <a:gd name="connsiteY1" fmla="*/ 131762 h 142928"/>
                <a:gd name="connsiteX2" fmla="*/ 13400 w 142928"/>
                <a:gd name="connsiteY2" fmla="*/ 13400 h 142928"/>
                <a:gd name="connsiteX3" fmla="*/ 131762 w 142928"/>
                <a:gd name="connsiteY3" fmla="*/ 13400 h 142928"/>
                <a:gd name="connsiteX4" fmla="*/ 131762 w 142928"/>
                <a:gd name="connsiteY4" fmla="*/ 131762 h 142928"/>
                <a:gd name="connsiteX5" fmla="*/ 131762 w 142928"/>
                <a:gd name="connsiteY5" fmla="*/ 131762 h 142928"/>
                <a:gd name="connsiteX6" fmla="*/ 131762 w 142928"/>
                <a:gd name="connsiteY6" fmla="*/ 131762 h 142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928" h="142928">
                  <a:moveTo>
                    <a:pt x="131762" y="131762"/>
                  </a:moveTo>
                  <a:lnTo>
                    <a:pt x="13400" y="131762"/>
                  </a:lnTo>
                  <a:lnTo>
                    <a:pt x="13400" y="13400"/>
                  </a:lnTo>
                  <a:lnTo>
                    <a:pt x="131762" y="13400"/>
                  </a:lnTo>
                  <a:lnTo>
                    <a:pt x="131762" y="131762"/>
                  </a:lnTo>
                  <a:lnTo>
                    <a:pt x="131762" y="131762"/>
                  </a:lnTo>
                  <a:lnTo>
                    <a:pt x="131762" y="131762"/>
                  </a:lnTo>
                  <a:close/>
                </a:path>
              </a:pathLst>
            </a:custGeom>
            <a:noFill/>
            <a:ln w="12700" cap="flat">
              <a:solidFill>
                <a:srgbClr val="ED388A"/>
              </a:solidFill>
              <a:prstDash val="solid"/>
              <a:round/>
            </a:ln>
          </p:spPr>
          <p:txBody>
            <a:bodyPr rtlCol="0" anchor="ctr"/>
            <a:lstStyle/>
            <a:p>
              <a:endParaRPr lang="en-GB"/>
            </a:p>
          </p:txBody>
        </p:sp>
        <p:grpSp>
          <p:nvGrpSpPr>
            <p:cNvPr id="40" name="Gruppo 39">
              <a:extLst>
                <a:ext uri="{FF2B5EF4-FFF2-40B4-BE49-F238E27FC236}">
                  <a16:creationId xmlns:a16="http://schemas.microsoft.com/office/drawing/2014/main" id="{66A514CD-9AEC-4FC3-9A4D-5F07E279A6DF}"/>
                </a:ext>
              </a:extLst>
            </p:cNvPr>
            <p:cNvGrpSpPr/>
            <p:nvPr/>
          </p:nvGrpSpPr>
          <p:grpSpPr>
            <a:xfrm>
              <a:off x="6967211" y="3456359"/>
              <a:ext cx="1137406" cy="1250646"/>
              <a:chOff x="6967211" y="3627104"/>
              <a:chExt cx="983682" cy="1079896"/>
            </a:xfrm>
          </p:grpSpPr>
          <p:sp>
            <p:nvSpPr>
              <p:cNvPr id="43" name="Figura a mano libera: forma 42">
                <a:extLst>
                  <a:ext uri="{FF2B5EF4-FFF2-40B4-BE49-F238E27FC236}">
                    <a16:creationId xmlns:a16="http://schemas.microsoft.com/office/drawing/2014/main" id="{40210710-F0B3-40F2-9F93-A3F1AE92F064}"/>
                  </a:ext>
                </a:extLst>
              </p:cNvPr>
              <p:cNvSpPr/>
              <p:nvPr/>
            </p:nvSpPr>
            <p:spPr>
              <a:xfrm>
                <a:off x="7109564" y="3627104"/>
                <a:ext cx="513631" cy="492362"/>
              </a:xfrm>
              <a:custGeom>
                <a:avLst/>
                <a:gdLst>
                  <a:gd name="connsiteX0" fmla="*/ 4178 w 491315"/>
                  <a:gd name="connsiteY0" fmla="*/ 241807 h 482382"/>
                  <a:gd name="connsiteX1" fmla="*/ 488883 w 491315"/>
                  <a:gd name="connsiteY1" fmla="*/ 241807 h 482382"/>
                  <a:gd name="connsiteX2" fmla="*/ 4178 w 491315"/>
                  <a:gd name="connsiteY2" fmla="*/ 241807 h 482382"/>
                </a:gdLst>
                <a:ahLst/>
                <a:cxnLst>
                  <a:cxn ang="0">
                    <a:pos x="connsiteX0" y="connsiteY0"/>
                  </a:cxn>
                  <a:cxn ang="0">
                    <a:pos x="connsiteX1" y="connsiteY1"/>
                  </a:cxn>
                  <a:cxn ang="0">
                    <a:pos x="connsiteX2" y="connsiteY2"/>
                  </a:cxn>
                </a:cxnLst>
                <a:rect l="l" t="t" r="r" b="b"/>
                <a:pathLst>
                  <a:path w="491315" h="482382">
                    <a:moveTo>
                      <a:pt x="4178" y="241807"/>
                    </a:moveTo>
                    <a:cubicBezTo>
                      <a:pt x="27493" y="558691"/>
                      <a:pt x="465657" y="558601"/>
                      <a:pt x="488883" y="241807"/>
                    </a:cubicBezTo>
                    <a:cubicBezTo>
                      <a:pt x="465568" y="-75076"/>
                      <a:pt x="27434" y="-74987"/>
                      <a:pt x="4178" y="241807"/>
                    </a:cubicBezTo>
                    <a:close/>
                  </a:path>
                </a:pathLst>
              </a:custGeom>
              <a:noFill/>
              <a:ln w="12700" cap="flat">
                <a:solidFill>
                  <a:srgbClr val="ED388A"/>
                </a:solidFill>
                <a:prstDash val="solid"/>
                <a:round/>
              </a:ln>
            </p:spPr>
            <p:txBody>
              <a:bodyPr rtlCol="0" anchor="ctr"/>
              <a:lstStyle/>
              <a:p>
                <a:endParaRPr lang="en-GB"/>
              </a:p>
            </p:txBody>
          </p:sp>
          <p:sp>
            <p:nvSpPr>
              <p:cNvPr id="44" name="Figura a mano libera: forma 43">
                <a:extLst>
                  <a:ext uri="{FF2B5EF4-FFF2-40B4-BE49-F238E27FC236}">
                    <a16:creationId xmlns:a16="http://schemas.microsoft.com/office/drawing/2014/main" id="{CDD95A61-A9CF-4780-9BF6-E1FC7B460ACF}"/>
                  </a:ext>
                </a:extLst>
              </p:cNvPr>
              <p:cNvSpPr/>
              <p:nvPr/>
            </p:nvSpPr>
            <p:spPr>
              <a:xfrm>
                <a:off x="7362893" y="4117199"/>
                <a:ext cx="6225" cy="121571"/>
              </a:xfrm>
              <a:custGeom>
                <a:avLst/>
                <a:gdLst>
                  <a:gd name="connsiteX0" fmla="*/ 4178 w 5955"/>
                  <a:gd name="connsiteY0" fmla="*/ 4178 h 119106"/>
                  <a:gd name="connsiteX1" fmla="*/ 4178 w 5955"/>
                  <a:gd name="connsiteY1" fmla="*/ 117657 h 119106"/>
                </a:gdLst>
                <a:ahLst/>
                <a:cxnLst>
                  <a:cxn ang="0">
                    <a:pos x="connsiteX0" y="connsiteY0"/>
                  </a:cxn>
                  <a:cxn ang="0">
                    <a:pos x="connsiteX1" y="connsiteY1"/>
                  </a:cxn>
                </a:cxnLst>
                <a:rect l="l" t="t" r="r" b="b"/>
                <a:pathLst>
                  <a:path w="5955" h="119106">
                    <a:moveTo>
                      <a:pt x="4178" y="4178"/>
                    </a:moveTo>
                    <a:lnTo>
                      <a:pt x="4178" y="117657"/>
                    </a:lnTo>
                  </a:path>
                </a:pathLst>
              </a:custGeom>
              <a:ln w="12700" cap="flat">
                <a:solidFill>
                  <a:srgbClr val="ED388A"/>
                </a:solidFill>
                <a:prstDash val="solid"/>
                <a:round/>
              </a:ln>
            </p:spPr>
            <p:txBody>
              <a:bodyPr rtlCol="0" anchor="ctr"/>
              <a:lstStyle/>
              <a:p>
                <a:endParaRPr lang="en-GB"/>
              </a:p>
            </p:txBody>
          </p:sp>
          <p:sp>
            <p:nvSpPr>
              <p:cNvPr id="45" name="Figura a mano libera: forma 44">
                <a:extLst>
                  <a:ext uri="{FF2B5EF4-FFF2-40B4-BE49-F238E27FC236}">
                    <a16:creationId xmlns:a16="http://schemas.microsoft.com/office/drawing/2014/main" id="{07D46681-AC17-403E-B6FD-542CE0701337}"/>
                  </a:ext>
                </a:extLst>
              </p:cNvPr>
              <p:cNvSpPr/>
              <p:nvPr/>
            </p:nvSpPr>
            <p:spPr>
              <a:xfrm>
                <a:off x="6967211" y="4211599"/>
                <a:ext cx="983682" cy="495401"/>
              </a:xfrm>
              <a:custGeom>
                <a:avLst/>
                <a:gdLst>
                  <a:gd name="connsiteX0" fmla="*/ 939702 w 940942"/>
                  <a:gd name="connsiteY0" fmla="*/ 4178 h 485359"/>
                  <a:gd name="connsiteX1" fmla="*/ 868595 w 940942"/>
                  <a:gd name="connsiteY1" fmla="*/ 4178 h 485359"/>
                  <a:gd name="connsiteX2" fmla="*/ 868595 w 940942"/>
                  <a:gd name="connsiteY2" fmla="*/ 407503 h 485359"/>
                  <a:gd name="connsiteX3" fmla="*/ 779652 w 940942"/>
                  <a:gd name="connsiteY3" fmla="*/ 407503 h 485359"/>
                  <a:gd name="connsiteX4" fmla="*/ 4178 w 940942"/>
                  <a:gd name="connsiteY4" fmla="*/ 407533 h 485359"/>
                  <a:gd name="connsiteX5" fmla="*/ 468307 w 940942"/>
                  <a:gd name="connsiteY5" fmla="*/ 407503 h 485359"/>
                  <a:gd name="connsiteX6" fmla="*/ 468307 w 940942"/>
                  <a:gd name="connsiteY6" fmla="*/ 482868 h 485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0942" h="485359">
                    <a:moveTo>
                      <a:pt x="939702" y="4178"/>
                    </a:moveTo>
                    <a:lnTo>
                      <a:pt x="868595" y="4178"/>
                    </a:lnTo>
                    <a:lnTo>
                      <a:pt x="868595" y="407503"/>
                    </a:lnTo>
                    <a:lnTo>
                      <a:pt x="779652" y="407503"/>
                    </a:lnTo>
                    <a:cubicBezTo>
                      <a:pt x="764228" y="-93757"/>
                      <a:pt x="17340" y="-86402"/>
                      <a:pt x="4178" y="407533"/>
                    </a:cubicBezTo>
                    <a:cubicBezTo>
                      <a:pt x="4178" y="407503"/>
                      <a:pt x="468307" y="407503"/>
                      <a:pt x="468307" y="407503"/>
                    </a:cubicBezTo>
                    <a:lnTo>
                      <a:pt x="468307" y="482868"/>
                    </a:lnTo>
                  </a:path>
                </a:pathLst>
              </a:custGeom>
              <a:noFill/>
              <a:ln w="12700" cap="flat">
                <a:solidFill>
                  <a:srgbClr val="ED388A"/>
                </a:solidFill>
                <a:prstDash val="solid"/>
                <a:round/>
              </a:ln>
            </p:spPr>
            <p:txBody>
              <a:bodyPr rtlCol="0" anchor="ctr"/>
              <a:lstStyle/>
              <a:p>
                <a:endParaRPr lang="en-GB"/>
              </a:p>
            </p:txBody>
          </p:sp>
        </p:grpSp>
        <p:sp>
          <p:nvSpPr>
            <p:cNvPr id="41" name="Figura a mano libera: forma 40">
              <a:extLst>
                <a:ext uri="{FF2B5EF4-FFF2-40B4-BE49-F238E27FC236}">
                  <a16:creationId xmlns:a16="http://schemas.microsoft.com/office/drawing/2014/main" id="{F9AF7F21-7FE6-4481-A68D-F92A6424E0AE}"/>
                </a:ext>
              </a:extLst>
            </p:cNvPr>
            <p:cNvSpPr/>
            <p:nvPr/>
          </p:nvSpPr>
          <p:spPr>
            <a:xfrm>
              <a:off x="8762024" y="2151000"/>
              <a:ext cx="759552" cy="726386"/>
            </a:xfrm>
            <a:custGeom>
              <a:avLst/>
              <a:gdLst>
                <a:gd name="connsiteX0" fmla="*/ 4178 w 726550"/>
                <a:gd name="connsiteY0" fmla="*/ 356976 h 711662"/>
                <a:gd name="connsiteX1" fmla="*/ 723851 w 726550"/>
                <a:gd name="connsiteY1" fmla="*/ 356976 h 711662"/>
                <a:gd name="connsiteX2" fmla="*/ 4178 w 726550"/>
                <a:gd name="connsiteY2" fmla="*/ 356976 h 711662"/>
              </a:gdLst>
              <a:ahLst/>
              <a:cxnLst>
                <a:cxn ang="0">
                  <a:pos x="connsiteX0" y="connsiteY0"/>
                </a:cxn>
                <a:cxn ang="0">
                  <a:pos x="connsiteX1" y="connsiteY1"/>
                </a:cxn>
                <a:cxn ang="0">
                  <a:pos x="connsiteX2" y="connsiteY2"/>
                </a:cxn>
              </a:cxnLst>
              <a:rect l="l" t="t" r="r" b="b"/>
              <a:pathLst>
                <a:path w="726550" h="711662">
                  <a:moveTo>
                    <a:pt x="4178" y="356976"/>
                  </a:moveTo>
                  <a:cubicBezTo>
                    <a:pt x="38809" y="827448"/>
                    <a:pt x="689340" y="827358"/>
                    <a:pt x="723851" y="356976"/>
                  </a:cubicBezTo>
                  <a:cubicBezTo>
                    <a:pt x="689221" y="-113495"/>
                    <a:pt x="38749" y="-113346"/>
                    <a:pt x="4178" y="356976"/>
                  </a:cubicBezTo>
                  <a:close/>
                </a:path>
              </a:pathLst>
            </a:custGeom>
            <a:noFill/>
            <a:ln w="12700" cap="flat">
              <a:solidFill>
                <a:srgbClr val="ED388A"/>
              </a:solidFill>
              <a:prstDash val="solid"/>
              <a:round/>
            </a:ln>
          </p:spPr>
          <p:txBody>
            <a:bodyPr rtlCol="0" anchor="ctr"/>
            <a:lstStyle/>
            <a:p>
              <a:endParaRPr lang="en-GB"/>
            </a:p>
          </p:txBody>
        </p:sp>
        <p:sp>
          <p:nvSpPr>
            <p:cNvPr id="42" name="Figura a mano libera: forma 41">
              <a:extLst>
                <a:ext uri="{FF2B5EF4-FFF2-40B4-BE49-F238E27FC236}">
                  <a16:creationId xmlns:a16="http://schemas.microsoft.com/office/drawing/2014/main" id="{36B2D9AB-F6BE-485E-9241-8DAC537783BF}"/>
                </a:ext>
              </a:extLst>
            </p:cNvPr>
            <p:cNvSpPr/>
            <p:nvPr/>
          </p:nvSpPr>
          <p:spPr>
            <a:xfrm>
              <a:off x="8247525" y="3303043"/>
              <a:ext cx="600793" cy="306966"/>
            </a:xfrm>
            <a:custGeom>
              <a:avLst/>
              <a:gdLst>
                <a:gd name="connsiteX0" fmla="*/ 571659 w 574689"/>
                <a:gd name="connsiteY0" fmla="*/ 298905 h 300744"/>
                <a:gd name="connsiteX1" fmla="*/ 572850 w 574689"/>
                <a:gd name="connsiteY1" fmla="*/ 274339 h 300744"/>
                <a:gd name="connsiteX2" fmla="*/ 288483 w 574689"/>
                <a:gd name="connsiteY2" fmla="*/ 4116 h 300744"/>
                <a:gd name="connsiteX3" fmla="*/ 4116 w 574689"/>
                <a:gd name="connsiteY3" fmla="*/ 274339 h 300744"/>
                <a:gd name="connsiteX4" fmla="*/ 5307 w 574689"/>
                <a:gd name="connsiteY4" fmla="*/ 298905 h 300744"/>
                <a:gd name="connsiteX5" fmla="*/ 571689 w 574689"/>
                <a:gd name="connsiteY5" fmla="*/ 298905 h 30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689" h="300744">
                  <a:moveTo>
                    <a:pt x="571659" y="298905"/>
                  </a:moveTo>
                  <a:cubicBezTo>
                    <a:pt x="572433" y="290806"/>
                    <a:pt x="572850" y="282617"/>
                    <a:pt x="572850" y="274339"/>
                  </a:cubicBezTo>
                  <a:cubicBezTo>
                    <a:pt x="572850" y="125098"/>
                    <a:pt x="445525" y="4116"/>
                    <a:pt x="288483" y="4116"/>
                  </a:cubicBezTo>
                  <a:cubicBezTo>
                    <a:pt x="131441" y="4116"/>
                    <a:pt x="4116" y="125098"/>
                    <a:pt x="4116" y="274339"/>
                  </a:cubicBezTo>
                  <a:cubicBezTo>
                    <a:pt x="4116" y="282617"/>
                    <a:pt x="4533" y="290806"/>
                    <a:pt x="5307" y="298905"/>
                  </a:cubicBezTo>
                  <a:lnTo>
                    <a:pt x="571689" y="298905"/>
                  </a:lnTo>
                  <a:close/>
                </a:path>
              </a:pathLst>
            </a:custGeom>
            <a:noFill/>
            <a:ln w="12700" cap="flat">
              <a:solidFill>
                <a:srgbClr val="ED388A"/>
              </a:solidFill>
              <a:prstDash val="solid"/>
              <a:round/>
            </a:ln>
          </p:spPr>
          <p:txBody>
            <a:bodyPr rtlCol="0" anchor="ctr"/>
            <a:lstStyle/>
            <a:p>
              <a:endParaRPr lang="en-GB"/>
            </a:p>
          </p:txBody>
        </p:sp>
      </p:grpSp>
      <p:cxnSp>
        <p:nvCxnSpPr>
          <p:cNvPr id="29" name="Google Shape;334;p29">
            <a:extLst>
              <a:ext uri="{FF2B5EF4-FFF2-40B4-BE49-F238E27FC236}">
                <a16:creationId xmlns:a16="http://schemas.microsoft.com/office/drawing/2014/main" id="{C41012CB-2C05-EEC3-B790-4FE47F21E624}"/>
              </a:ext>
            </a:extLst>
          </p:cNvPr>
          <p:cNvCxnSpPr>
            <a:cxnSpLocks noChangeAspect="1"/>
          </p:cNvCxnSpPr>
          <p:nvPr/>
        </p:nvCxnSpPr>
        <p:spPr>
          <a:xfrm>
            <a:off x="7934290" y="3631149"/>
            <a:ext cx="2061797" cy="0"/>
          </a:xfrm>
          <a:prstGeom prst="straightConnector1">
            <a:avLst/>
          </a:prstGeom>
          <a:noFill/>
          <a:ln w="9525" cap="flat" cmpd="sng">
            <a:solidFill>
              <a:srgbClr val="ED388A"/>
            </a:solidFill>
            <a:prstDash val="dash"/>
            <a:round/>
            <a:headEnd type="none" w="med" len="med"/>
            <a:tailEnd type="none" w="med" len="med"/>
          </a:ln>
        </p:spPr>
      </p:cxnSp>
      <p:sp>
        <p:nvSpPr>
          <p:cNvPr id="23" name="TextBox 54">
            <a:extLst>
              <a:ext uri="{FF2B5EF4-FFF2-40B4-BE49-F238E27FC236}">
                <a16:creationId xmlns:a16="http://schemas.microsoft.com/office/drawing/2014/main" id="{7E58EB86-5F7D-598D-85F3-C98830452EBA}"/>
              </a:ext>
            </a:extLst>
          </p:cNvPr>
          <p:cNvSpPr txBox="1"/>
          <p:nvPr/>
        </p:nvSpPr>
        <p:spPr>
          <a:xfrm>
            <a:off x="626290" y="2199478"/>
            <a:ext cx="7308000" cy="2546588"/>
          </a:xfrm>
          <a:prstGeom prst="rect">
            <a:avLst/>
          </a:prstGeom>
          <a:noFill/>
        </p:spPr>
        <p:txBody>
          <a:bodyPr wrap="square" numCol="1" rtlCol="0">
            <a:noAutofit/>
          </a:bodyPr>
          <a:lstStyle/>
          <a:p>
            <a:pPr indent="-285750">
              <a:buFont typeface="Arial" panose="020B0604020202020204" pitchFamily="34" charset="0"/>
              <a:buChar char="•"/>
            </a:pPr>
            <a:r>
              <a:rPr lang="de-DE" altLang="ko-KR" b="1" dirty="0">
                <a:cs typeface="Poppins Medium" panose="00000600000000000000" pitchFamily="2" charset="0"/>
              </a:rPr>
              <a:t>Wie können wir unsere Daten schützen?</a:t>
            </a:r>
            <a:endParaRPr lang="en-US" altLang="ko-KR" b="1" dirty="0">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Häufiges Veröffentlichen von Inhalten
Versenden von E-Mails mit unseren Informationen an unsere Bekannten
Die Software auf dem neuesten Stand halten</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de-DE" altLang="ko-KR" b="1" dirty="0">
                <a:cs typeface="Poppins Medium" panose="00000600000000000000" pitchFamily="2" charset="0"/>
              </a:rPr>
              <a:t>Was sollte ein sicheres Passwort beinhalten?</a:t>
            </a:r>
            <a:endParaRPr lang="en-US" altLang="ko-KR" b="1" dirty="0">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Benutzerinformationen
Groß- und Kleinbuchstaben, Zahlen und Sonderzeichen
Glaubwürdige Worte</a:t>
            </a:r>
            <a:endParaRPr lang="en-US" altLang="ko-KR" sz="1600" dirty="0">
              <a:latin typeface="+mj-lt"/>
              <a:cs typeface="Poppins ExtraLight" panose="00000300000000000000" pitchFamily="2" charset="0"/>
            </a:endParaRPr>
          </a:p>
        </p:txBody>
      </p:sp>
    </p:spTree>
    <p:extLst>
      <p:ext uri="{BB962C8B-B14F-4D97-AF65-F5344CB8AC3E}">
        <p14:creationId xmlns:p14="http://schemas.microsoft.com/office/powerpoint/2010/main" val="418863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a:tabLst>
                <a:tab pos="1205230" algn="l"/>
                <a:tab pos="1926589" algn="l"/>
                <a:tab pos="2915920" algn="l"/>
                <a:tab pos="3444875" algn="l"/>
                <a:tab pos="4383405" algn="l"/>
                <a:tab pos="6796405" algn="l"/>
              </a:tabLst>
              <a:defRPr/>
            </a:pPr>
            <a:r>
              <a:rPr lang="en-AU" sz="2400" b="1" dirty="0" err="1">
                <a:solidFill>
                  <a:srgbClr val="ED388A"/>
                </a:solidFill>
                <a:ea typeface="Microsoft Sans Serif" panose="020B0604020202020204" pitchFamily="34" charset="0"/>
                <a:cs typeface="Poppins Medium" panose="00000600000000000000" pitchFamily="2" charset="0"/>
              </a:rPr>
              <a:t>Abschließender</a:t>
            </a:r>
            <a:r>
              <a:rPr lang="en-AU" sz="2400" b="1" dirty="0">
                <a:solidFill>
                  <a:srgbClr val="ED388A"/>
                </a:solidFill>
                <a:ea typeface="Microsoft Sans Serif" panose="020B0604020202020204" pitchFamily="34" charset="0"/>
                <a:cs typeface="Poppins Medium" panose="00000600000000000000" pitchFamily="2" charset="0"/>
              </a:rPr>
              <a:t> </a:t>
            </a:r>
            <a:r>
              <a:rPr lang="en-AU" sz="2400" b="1" dirty="0" err="1">
                <a:solidFill>
                  <a:srgbClr val="ED388A"/>
                </a:solidFill>
                <a:ea typeface="Microsoft Sans Serif" panose="020B0604020202020204" pitchFamily="34" charset="0"/>
                <a:cs typeface="Poppins Medium" panose="00000600000000000000" pitchFamily="2" charset="0"/>
              </a:rPr>
              <a:t>zusammenfassender</a:t>
            </a:r>
            <a:r>
              <a:rPr lang="en-AU" sz="2400" b="1" dirty="0">
                <a:solidFill>
                  <a:srgbClr val="ED388A"/>
                </a:solidFill>
                <a:ea typeface="Microsoft Sans Serif" panose="020B0604020202020204" pitchFamily="34" charset="0"/>
                <a:cs typeface="Poppins Medium" panose="00000600000000000000" pitchFamily="2" charset="0"/>
              </a:rPr>
              <a:t> Test - </a:t>
            </a:r>
            <a:r>
              <a:rPr lang="en-AU" sz="2400" b="1" dirty="0" err="1">
                <a:solidFill>
                  <a:srgbClr val="ED388A"/>
                </a:solidFill>
                <a:ea typeface="Microsoft Sans Serif" panose="020B0604020202020204" pitchFamily="34" charset="0"/>
                <a:cs typeface="Poppins Medium" panose="00000600000000000000" pitchFamily="2" charset="0"/>
              </a:rPr>
              <a:t>Lösungen</a:t>
            </a:r>
            <a:r>
              <a:rPr lang="en-AU" sz="2400" b="1" dirty="0">
                <a:solidFill>
                  <a:srgbClr val="ED388A"/>
                </a:solidFill>
                <a:ea typeface="Microsoft Sans Serif" panose="020B0604020202020204" pitchFamily="34" charset="0"/>
                <a:cs typeface="Poppins Medium" panose="00000600000000000000" pitchFamily="2" charset="0"/>
              </a:rPr>
              <a:t>/1</a:t>
            </a:r>
          </a:p>
          <a:p>
            <a:pPr>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Hier</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sind</a:t>
            </a:r>
            <a:r>
              <a:rPr lang="en-AU" sz="2000" dirty="0">
                <a:latin typeface="+mj-lt"/>
                <a:ea typeface="Microsoft Sans Serif" panose="020B0604020202020204" pitchFamily="34" charset="0"/>
                <a:cs typeface="Poppins ExtraLight" panose="00000300000000000000" pitchFamily="2" charset="0"/>
              </a:rPr>
              <a:t> die </a:t>
            </a:r>
            <a:r>
              <a:rPr lang="en-AU" sz="2000" dirty="0" err="1">
                <a:latin typeface="+mj-lt"/>
                <a:ea typeface="Microsoft Sans Serif" panose="020B0604020202020204" pitchFamily="34" charset="0"/>
                <a:cs typeface="Poppins ExtraLight" panose="00000300000000000000" pitchFamily="2" charset="0"/>
              </a:rPr>
              <a:t>Antworten</a:t>
            </a:r>
            <a:r>
              <a:rPr lang="en-AU" sz="2000" dirty="0">
                <a:latin typeface="+mj-lt"/>
                <a:ea typeface="Microsoft Sans Serif" panose="020B0604020202020204" pitchFamily="34" charset="0"/>
                <a:cs typeface="Poppins ExtraLight" panose="00000300000000000000" pitchFamily="2" charset="0"/>
              </a:rPr>
              <a:t>:</a:t>
            </a:r>
          </a:p>
        </p:txBody>
      </p:sp>
      <p:cxnSp>
        <p:nvCxnSpPr>
          <p:cNvPr id="21" name="Google Shape;334;p29">
            <a:extLst>
              <a:ext uri="{FF2B5EF4-FFF2-40B4-BE49-F238E27FC236}">
                <a16:creationId xmlns:a16="http://schemas.microsoft.com/office/drawing/2014/main" id="{12E08C97-C0B3-4ED1-9580-630A491B1A23}"/>
              </a:ext>
            </a:extLst>
          </p:cNvPr>
          <p:cNvCxnSpPr>
            <a:cxnSpLocks noChangeAspect="1"/>
          </p:cNvCxnSpPr>
          <p:nvPr/>
        </p:nvCxnSpPr>
        <p:spPr>
          <a:xfrm>
            <a:off x="7934290" y="3631149"/>
            <a:ext cx="2061797" cy="0"/>
          </a:xfrm>
          <a:prstGeom prst="straightConnector1">
            <a:avLst/>
          </a:prstGeom>
          <a:noFill/>
          <a:ln w="9525" cap="flat" cmpd="sng">
            <a:solidFill>
              <a:srgbClr val="ED388A"/>
            </a:solidFill>
            <a:prstDash val="dash"/>
            <a:round/>
            <a:headEnd type="none" w="med" len="med"/>
            <a:tailEnd type="none" w="med" len="med"/>
          </a:ln>
        </p:spPr>
      </p:cxnSp>
      <p:grpSp>
        <p:nvGrpSpPr>
          <p:cNvPr id="22" name="Gruppo 21">
            <a:extLst>
              <a:ext uri="{FF2B5EF4-FFF2-40B4-BE49-F238E27FC236}">
                <a16:creationId xmlns:a16="http://schemas.microsoft.com/office/drawing/2014/main" id="{E4F88E7C-DA33-4529-AFAF-68EE0D309263}"/>
              </a:ext>
            </a:extLst>
          </p:cNvPr>
          <p:cNvGrpSpPr>
            <a:grpSpLocks noChangeAspect="1"/>
          </p:cNvGrpSpPr>
          <p:nvPr/>
        </p:nvGrpSpPr>
        <p:grpSpPr>
          <a:xfrm>
            <a:off x="10263630" y="2884449"/>
            <a:ext cx="1440000" cy="1022402"/>
            <a:chOff x="6967211" y="2151000"/>
            <a:chExt cx="3569378" cy="2556005"/>
          </a:xfrm>
        </p:grpSpPr>
        <p:sp>
          <p:nvSpPr>
            <p:cNvPr id="23" name="Figura a mano libera: forma 22">
              <a:extLst>
                <a:ext uri="{FF2B5EF4-FFF2-40B4-BE49-F238E27FC236}">
                  <a16:creationId xmlns:a16="http://schemas.microsoft.com/office/drawing/2014/main" id="{D7BA13D9-D371-4FC7-8DDD-2B3072277709}"/>
                </a:ext>
              </a:extLst>
            </p:cNvPr>
            <p:cNvSpPr/>
            <p:nvPr/>
          </p:nvSpPr>
          <p:spPr>
            <a:xfrm>
              <a:off x="8864253" y="2371017"/>
              <a:ext cx="516744" cy="322163"/>
            </a:xfrm>
            <a:custGeom>
              <a:avLst/>
              <a:gdLst>
                <a:gd name="connsiteX0" fmla="*/ 492278 w 494292"/>
                <a:gd name="connsiteY0" fmla="*/ 4178 h 315632"/>
                <a:gd name="connsiteX1" fmla="*/ 207613 w 494292"/>
                <a:gd name="connsiteY1" fmla="*/ 314362 h 315632"/>
                <a:gd name="connsiteX2" fmla="*/ 4178 w 494292"/>
                <a:gd name="connsiteY2" fmla="*/ 112178 h 315632"/>
              </a:gdLst>
              <a:ahLst/>
              <a:cxnLst>
                <a:cxn ang="0">
                  <a:pos x="connsiteX0" y="connsiteY0"/>
                </a:cxn>
                <a:cxn ang="0">
                  <a:pos x="connsiteX1" y="connsiteY1"/>
                </a:cxn>
                <a:cxn ang="0">
                  <a:pos x="connsiteX2" y="connsiteY2"/>
                </a:cxn>
              </a:cxnLst>
              <a:rect l="l" t="t" r="r" b="b"/>
              <a:pathLst>
                <a:path w="494292" h="315632">
                  <a:moveTo>
                    <a:pt x="492278" y="4178"/>
                  </a:moveTo>
                  <a:lnTo>
                    <a:pt x="207613" y="314362"/>
                  </a:lnTo>
                  <a:lnTo>
                    <a:pt x="4178" y="112178"/>
                  </a:lnTo>
                </a:path>
              </a:pathLst>
            </a:custGeom>
            <a:noFill/>
            <a:ln w="12700" cap="flat">
              <a:solidFill>
                <a:srgbClr val="ED388A"/>
              </a:solidFill>
              <a:prstDash val="solid"/>
              <a:round/>
            </a:ln>
          </p:spPr>
          <p:txBody>
            <a:bodyPr rtlCol="0" anchor="ctr"/>
            <a:lstStyle/>
            <a:p>
              <a:endParaRPr lang="en-GB"/>
            </a:p>
          </p:txBody>
        </p:sp>
        <p:sp>
          <p:nvSpPr>
            <p:cNvPr id="24" name="Figura a mano libera: forma 23">
              <a:extLst>
                <a:ext uri="{FF2B5EF4-FFF2-40B4-BE49-F238E27FC236}">
                  <a16:creationId xmlns:a16="http://schemas.microsoft.com/office/drawing/2014/main" id="{DA5C3600-3A77-4BCA-A135-509F72C6DBEF}"/>
                </a:ext>
              </a:extLst>
            </p:cNvPr>
            <p:cNvSpPr>
              <a:spLocks noChangeAspect="1"/>
            </p:cNvSpPr>
            <p:nvPr/>
          </p:nvSpPr>
          <p:spPr>
            <a:xfrm>
              <a:off x="8351005" y="2859988"/>
              <a:ext cx="392227" cy="376870"/>
            </a:xfrm>
            <a:custGeom>
              <a:avLst/>
              <a:gdLst>
                <a:gd name="connsiteX0" fmla="*/ 13400 w 375186"/>
                <a:gd name="connsiteY0" fmla="*/ 184880 h 369230"/>
                <a:gd name="connsiteX1" fmla="*/ 363811 w 375186"/>
                <a:gd name="connsiteY1" fmla="*/ 184880 h 369230"/>
                <a:gd name="connsiteX2" fmla="*/ 13400 w 375186"/>
                <a:gd name="connsiteY2" fmla="*/ 184880 h 369230"/>
                <a:gd name="connsiteX3" fmla="*/ 13400 w 375186"/>
                <a:gd name="connsiteY3" fmla="*/ 184880 h 369230"/>
              </a:gdLst>
              <a:ahLst/>
              <a:cxnLst>
                <a:cxn ang="0">
                  <a:pos x="connsiteX0" y="connsiteY0"/>
                </a:cxn>
                <a:cxn ang="0">
                  <a:pos x="connsiteX1" y="connsiteY1"/>
                </a:cxn>
                <a:cxn ang="0">
                  <a:pos x="connsiteX2" y="connsiteY2"/>
                </a:cxn>
                <a:cxn ang="0">
                  <a:pos x="connsiteX3" y="connsiteY3"/>
                </a:cxn>
              </a:cxnLst>
              <a:rect l="l" t="t" r="r" b="b"/>
              <a:pathLst>
                <a:path w="375186" h="369230">
                  <a:moveTo>
                    <a:pt x="13400" y="184880"/>
                  </a:moveTo>
                  <a:cubicBezTo>
                    <a:pt x="27871" y="413445"/>
                    <a:pt x="349370" y="413416"/>
                    <a:pt x="363811" y="184880"/>
                  </a:cubicBezTo>
                  <a:cubicBezTo>
                    <a:pt x="349340" y="-43805"/>
                    <a:pt x="27811" y="-43716"/>
                    <a:pt x="13400" y="184880"/>
                  </a:cubicBezTo>
                  <a:lnTo>
                    <a:pt x="13400" y="184880"/>
                  </a:lnTo>
                  <a:close/>
                </a:path>
              </a:pathLst>
            </a:custGeom>
            <a:noFill/>
            <a:ln w="12700" cap="flat">
              <a:solidFill>
                <a:srgbClr val="ED388A"/>
              </a:solidFill>
              <a:prstDash val="solid"/>
              <a:round/>
            </a:ln>
          </p:spPr>
          <p:txBody>
            <a:bodyPr rtlCol="0" anchor="ctr"/>
            <a:lstStyle/>
            <a:p>
              <a:endParaRPr lang="en-GB"/>
            </a:p>
          </p:txBody>
        </p:sp>
        <p:sp>
          <p:nvSpPr>
            <p:cNvPr id="25" name="Figura a mano libera: forma 24">
              <a:extLst>
                <a:ext uri="{FF2B5EF4-FFF2-40B4-BE49-F238E27FC236}">
                  <a16:creationId xmlns:a16="http://schemas.microsoft.com/office/drawing/2014/main" id="{3941F2F6-0587-4BCE-95FA-1227B0DAFCBF}"/>
                </a:ext>
              </a:extLst>
            </p:cNvPr>
            <p:cNvSpPr/>
            <p:nvPr/>
          </p:nvSpPr>
          <p:spPr>
            <a:xfrm>
              <a:off x="8534231" y="3214302"/>
              <a:ext cx="28016" cy="106374"/>
            </a:xfrm>
            <a:custGeom>
              <a:avLst/>
              <a:gdLst>
                <a:gd name="connsiteX0" fmla="*/ 13399 w 26799"/>
                <a:gd name="connsiteY0" fmla="*/ 13399 h 104218"/>
                <a:gd name="connsiteX1" fmla="*/ 13399 w 26799"/>
                <a:gd name="connsiteY1" fmla="*/ 91444 h 104218"/>
              </a:gdLst>
              <a:ahLst/>
              <a:cxnLst>
                <a:cxn ang="0">
                  <a:pos x="connsiteX0" y="connsiteY0"/>
                </a:cxn>
                <a:cxn ang="0">
                  <a:pos x="connsiteX1" y="connsiteY1"/>
                </a:cxn>
              </a:cxnLst>
              <a:rect l="l" t="t" r="r" b="b"/>
              <a:pathLst>
                <a:path w="26799" h="104218">
                  <a:moveTo>
                    <a:pt x="13399" y="13399"/>
                  </a:moveTo>
                  <a:lnTo>
                    <a:pt x="13399" y="91444"/>
                  </a:lnTo>
                </a:path>
              </a:pathLst>
            </a:custGeom>
            <a:ln w="12700" cap="flat">
              <a:solidFill>
                <a:srgbClr val="ED388A"/>
              </a:solidFill>
              <a:prstDash val="solid"/>
              <a:round/>
            </a:ln>
          </p:spPr>
          <p:txBody>
            <a:bodyPr rtlCol="0" anchor="ctr"/>
            <a:lstStyle/>
            <a:p>
              <a:endParaRPr lang="en-GB"/>
            </a:p>
          </p:txBody>
        </p:sp>
        <p:grpSp>
          <p:nvGrpSpPr>
            <p:cNvPr id="27" name="Gruppo 26">
              <a:extLst>
                <a:ext uri="{FF2B5EF4-FFF2-40B4-BE49-F238E27FC236}">
                  <a16:creationId xmlns:a16="http://schemas.microsoft.com/office/drawing/2014/main" id="{425DA277-BCBB-4740-A9DE-BE7F9579A30C}"/>
                </a:ext>
              </a:extLst>
            </p:cNvPr>
            <p:cNvGrpSpPr>
              <a:grpSpLocks noChangeAspect="1"/>
            </p:cNvGrpSpPr>
            <p:nvPr/>
          </p:nvGrpSpPr>
          <p:grpSpPr>
            <a:xfrm>
              <a:off x="9096589" y="3506582"/>
              <a:ext cx="1440000" cy="1132547"/>
              <a:chOff x="9248989" y="3608181"/>
              <a:chExt cx="1318222" cy="1036769"/>
            </a:xfrm>
          </p:grpSpPr>
          <p:sp>
            <p:nvSpPr>
              <p:cNvPr id="38" name="Figura a mano libera: forma 37">
                <a:extLst>
                  <a:ext uri="{FF2B5EF4-FFF2-40B4-BE49-F238E27FC236}">
                    <a16:creationId xmlns:a16="http://schemas.microsoft.com/office/drawing/2014/main" id="{6D5E8E66-C213-45AE-8797-BA13E676A6A2}"/>
                  </a:ext>
                </a:extLst>
              </p:cNvPr>
              <p:cNvSpPr/>
              <p:nvPr/>
            </p:nvSpPr>
            <p:spPr>
              <a:xfrm>
                <a:off x="9572140" y="3608181"/>
                <a:ext cx="544760" cy="522755"/>
              </a:xfrm>
              <a:custGeom>
                <a:avLst/>
                <a:gdLst>
                  <a:gd name="connsiteX0" fmla="*/ 510223 w 521091"/>
                  <a:gd name="connsiteY0" fmla="*/ 257460 h 512158"/>
                  <a:gd name="connsiteX1" fmla="*/ 13400 w 521091"/>
                  <a:gd name="connsiteY1" fmla="*/ 257460 h 512158"/>
                  <a:gd name="connsiteX2" fmla="*/ 510223 w 521091"/>
                  <a:gd name="connsiteY2" fmla="*/ 257460 h 512158"/>
                  <a:gd name="connsiteX3" fmla="*/ 510223 w 521091"/>
                  <a:gd name="connsiteY3" fmla="*/ 257460 h 512158"/>
                </a:gdLst>
                <a:ahLst/>
                <a:cxnLst>
                  <a:cxn ang="0">
                    <a:pos x="connsiteX0" y="connsiteY0"/>
                  </a:cxn>
                  <a:cxn ang="0">
                    <a:pos x="connsiteX1" y="connsiteY1"/>
                  </a:cxn>
                  <a:cxn ang="0">
                    <a:pos x="connsiteX2" y="connsiteY2"/>
                  </a:cxn>
                  <a:cxn ang="0">
                    <a:pos x="connsiteX3" y="connsiteY3"/>
                  </a:cxn>
                </a:cxnLst>
                <a:rect l="l" t="t" r="r" b="b"/>
                <a:pathLst>
                  <a:path w="521091" h="512158">
                    <a:moveTo>
                      <a:pt x="510223" y="257460"/>
                    </a:moveTo>
                    <a:cubicBezTo>
                      <a:pt x="486372" y="582919"/>
                      <a:pt x="37161" y="582830"/>
                      <a:pt x="13400" y="257460"/>
                    </a:cubicBezTo>
                    <a:cubicBezTo>
                      <a:pt x="37280" y="-67999"/>
                      <a:pt x="486402" y="-67909"/>
                      <a:pt x="510223" y="257460"/>
                    </a:cubicBezTo>
                    <a:lnTo>
                      <a:pt x="510223" y="257460"/>
                    </a:lnTo>
                    <a:close/>
                  </a:path>
                </a:pathLst>
              </a:custGeom>
              <a:noFill/>
              <a:ln w="12700" cap="flat">
                <a:solidFill>
                  <a:srgbClr val="ED388A"/>
                </a:solidFill>
                <a:prstDash val="solid"/>
                <a:round/>
              </a:ln>
            </p:spPr>
            <p:txBody>
              <a:bodyPr rtlCol="0" anchor="ctr"/>
              <a:lstStyle/>
              <a:p>
                <a:endParaRPr lang="en-GB" b="1"/>
              </a:p>
            </p:txBody>
          </p:sp>
          <p:sp>
            <p:nvSpPr>
              <p:cNvPr id="39" name="Figura a mano libera: forma 38">
                <a:extLst>
                  <a:ext uri="{FF2B5EF4-FFF2-40B4-BE49-F238E27FC236}">
                    <a16:creationId xmlns:a16="http://schemas.microsoft.com/office/drawing/2014/main" id="{63C55574-D02B-4794-88E0-1D1D2361296C}"/>
                  </a:ext>
                </a:extLst>
              </p:cNvPr>
              <p:cNvSpPr/>
              <p:nvPr/>
            </p:nvSpPr>
            <p:spPr>
              <a:xfrm>
                <a:off x="9831850" y="4111556"/>
                <a:ext cx="28016" cy="139807"/>
              </a:xfrm>
              <a:custGeom>
                <a:avLst/>
                <a:gdLst>
                  <a:gd name="connsiteX0" fmla="*/ 13400 w 26799"/>
                  <a:gd name="connsiteY0" fmla="*/ 13400 h 136972"/>
                  <a:gd name="connsiteX1" fmla="*/ 13400 w 26799"/>
                  <a:gd name="connsiteY1" fmla="*/ 124020 h 136972"/>
                </a:gdLst>
                <a:ahLst/>
                <a:cxnLst>
                  <a:cxn ang="0">
                    <a:pos x="connsiteX0" y="connsiteY0"/>
                  </a:cxn>
                  <a:cxn ang="0">
                    <a:pos x="connsiteX1" y="connsiteY1"/>
                  </a:cxn>
                </a:cxnLst>
                <a:rect l="l" t="t" r="r" b="b"/>
                <a:pathLst>
                  <a:path w="26799" h="136972">
                    <a:moveTo>
                      <a:pt x="13400" y="13400"/>
                    </a:moveTo>
                    <a:lnTo>
                      <a:pt x="13400" y="124020"/>
                    </a:lnTo>
                  </a:path>
                </a:pathLst>
              </a:custGeom>
              <a:ln w="12700" cap="flat">
                <a:solidFill>
                  <a:srgbClr val="ED388A"/>
                </a:solidFill>
                <a:prstDash val="solid"/>
                <a:round/>
              </a:ln>
            </p:spPr>
            <p:txBody>
              <a:bodyPr rtlCol="0" anchor="ctr"/>
              <a:lstStyle/>
              <a:p>
                <a:endParaRPr lang="en-GB" b="1"/>
              </a:p>
            </p:txBody>
          </p:sp>
          <p:sp>
            <p:nvSpPr>
              <p:cNvPr id="40" name="Figura a mano libera: forma 39">
                <a:extLst>
                  <a:ext uri="{FF2B5EF4-FFF2-40B4-BE49-F238E27FC236}">
                    <a16:creationId xmlns:a16="http://schemas.microsoft.com/office/drawing/2014/main" id="{77B9CB61-3CB3-45AA-B32F-98584E190435}"/>
                  </a:ext>
                </a:extLst>
              </p:cNvPr>
              <p:cNvSpPr/>
              <p:nvPr/>
            </p:nvSpPr>
            <p:spPr>
              <a:xfrm>
                <a:off x="9248989" y="4222156"/>
                <a:ext cx="1318222" cy="422794"/>
              </a:xfrm>
              <a:custGeom>
                <a:avLst/>
                <a:gdLst>
                  <a:gd name="connsiteX0" fmla="*/ 13400 w 1438213"/>
                  <a:gd name="connsiteY0" fmla="*/ 13400 h 440694"/>
                  <a:gd name="connsiteX1" fmla="*/ 86293 w 1438213"/>
                  <a:gd name="connsiteY1" fmla="*/ 13400 h 440694"/>
                  <a:gd name="connsiteX2" fmla="*/ 86293 w 1438213"/>
                  <a:gd name="connsiteY2" fmla="*/ 427623 h 440694"/>
                  <a:gd name="connsiteX3" fmla="*/ 177409 w 1438213"/>
                  <a:gd name="connsiteY3" fmla="*/ 427623 h 440694"/>
                  <a:gd name="connsiteX4" fmla="*/ 729648 w 1438213"/>
                  <a:gd name="connsiteY4" fmla="*/ 60387 h 440694"/>
                  <a:gd name="connsiteX5" fmla="*/ 987960 w 1438213"/>
                  <a:gd name="connsiteY5" fmla="*/ 399841 h 440694"/>
                  <a:gd name="connsiteX6" fmla="*/ 1012616 w 1438213"/>
                  <a:gd name="connsiteY6" fmla="*/ 425836 h 440694"/>
                  <a:gd name="connsiteX7" fmla="*/ 1424844 w 1438213"/>
                  <a:gd name="connsiteY7" fmla="*/ 427623 h 440694"/>
                  <a:gd name="connsiteX0" fmla="*/ 0 w 1260949"/>
                  <a:gd name="connsiteY0" fmla="*/ 0 h 414223"/>
                  <a:gd name="connsiteX1" fmla="*/ 72893 w 1260949"/>
                  <a:gd name="connsiteY1" fmla="*/ 0 h 414223"/>
                  <a:gd name="connsiteX2" fmla="*/ 72893 w 1260949"/>
                  <a:gd name="connsiteY2" fmla="*/ 414223 h 414223"/>
                  <a:gd name="connsiteX3" fmla="*/ 164009 w 1260949"/>
                  <a:gd name="connsiteY3" fmla="*/ 414223 h 414223"/>
                  <a:gd name="connsiteX4" fmla="*/ 716248 w 1260949"/>
                  <a:gd name="connsiteY4" fmla="*/ 46987 h 414223"/>
                  <a:gd name="connsiteX5" fmla="*/ 974560 w 1260949"/>
                  <a:gd name="connsiteY5" fmla="*/ 386441 h 414223"/>
                  <a:gd name="connsiteX6" fmla="*/ 999216 w 1260949"/>
                  <a:gd name="connsiteY6" fmla="*/ 412436 h 414223"/>
                  <a:gd name="connsiteX7" fmla="*/ 1260949 w 1260949"/>
                  <a:gd name="connsiteY7" fmla="*/ 412318 h 414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0949" h="414223">
                    <a:moveTo>
                      <a:pt x="0" y="0"/>
                    </a:moveTo>
                    <a:lnTo>
                      <a:pt x="72893" y="0"/>
                    </a:lnTo>
                    <a:lnTo>
                      <a:pt x="72893" y="414223"/>
                    </a:lnTo>
                    <a:lnTo>
                      <a:pt x="164009" y="414223"/>
                    </a:lnTo>
                    <a:cubicBezTo>
                      <a:pt x="179672" y="129707"/>
                      <a:pt x="448943" y="-51097"/>
                      <a:pt x="716248" y="46987"/>
                    </a:cubicBezTo>
                    <a:cubicBezTo>
                      <a:pt x="956337" y="135067"/>
                      <a:pt x="976258" y="332158"/>
                      <a:pt x="974560" y="386441"/>
                    </a:cubicBezTo>
                    <a:cubicBezTo>
                      <a:pt x="974114" y="400496"/>
                      <a:pt x="985161" y="412258"/>
                      <a:pt x="999216" y="412436"/>
                    </a:cubicBezTo>
                    <a:cubicBezTo>
                      <a:pt x="1055315" y="413240"/>
                      <a:pt x="1044383" y="412884"/>
                      <a:pt x="1260949" y="412318"/>
                    </a:cubicBezTo>
                  </a:path>
                </a:pathLst>
              </a:custGeom>
              <a:noFill/>
              <a:ln w="12700" cap="flat">
                <a:solidFill>
                  <a:srgbClr val="ED388A"/>
                </a:solidFill>
                <a:prstDash val="solid"/>
                <a:round/>
              </a:ln>
            </p:spPr>
            <p:txBody>
              <a:bodyPr rtlCol="0" anchor="ctr"/>
              <a:lstStyle/>
              <a:p>
                <a:endParaRPr lang="en-GB" b="1" baseline="-25000"/>
              </a:p>
            </p:txBody>
          </p:sp>
        </p:grpSp>
        <p:sp>
          <p:nvSpPr>
            <p:cNvPr id="28" name="Figura a mano libera: forma 27">
              <a:extLst>
                <a:ext uri="{FF2B5EF4-FFF2-40B4-BE49-F238E27FC236}">
                  <a16:creationId xmlns:a16="http://schemas.microsoft.com/office/drawing/2014/main" id="{78DA6460-3BAB-473E-B4A0-084D61849E8C}"/>
                </a:ext>
              </a:extLst>
            </p:cNvPr>
            <p:cNvSpPr/>
            <p:nvPr/>
          </p:nvSpPr>
          <p:spPr>
            <a:xfrm>
              <a:off x="8084135" y="2357806"/>
              <a:ext cx="1039714" cy="1565225"/>
            </a:xfrm>
            <a:custGeom>
              <a:avLst/>
              <a:gdLst>
                <a:gd name="connsiteX0" fmla="*/ 517102 w 994540"/>
                <a:gd name="connsiteY0" fmla="*/ 13400 h 1533498"/>
                <a:gd name="connsiteX1" fmla="*/ 13400 w 994540"/>
                <a:gd name="connsiteY1" fmla="*/ 13400 h 1533498"/>
                <a:gd name="connsiteX2" fmla="*/ 13400 w 994540"/>
                <a:gd name="connsiteY2" fmla="*/ 1520457 h 1533498"/>
                <a:gd name="connsiteX3" fmla="*/ 982630 w 994540"/>
                <a:gd name="connsiteY3" fmla="*/ 1520457 h 1533498"/>
                <a:gd name="connsiteX4" fmla="*/ 982630 w 994540"/>
                <a:gd name="connsiteY4" fmla="*/ 617866 h 1533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540" h="1533498">
                  <a:moveTo>
                    <a:pt x="517102" y="13400"/>
                  </a:moveTo>
                  <a:lnTo>
                    <a:pt x="13400" y="13400"/>
                  </a:lnTo>
                  <a:lnTo>
                    <a:pt x="13400" y="1520457"/>
                  </a:lnTo>
                  <a:lnTo>
                    <a:pt x="982630" y="1520457"/>
                  </a:lnTo>
                  <a:lnTo>
                    <a:pt x="982630" y="617866"/>
                  </a:lnTo>
                </a:path>
              </a:pathLst>
            </a:custGeom>
            <a:noFill/>
            <a:ln w="12700" cap="flat">
              <a:solidFill>
                <a:srgbClr val="ED388A"/>
              </a:solidFill>
              <a:prstDash val="solid"/>
              <a:round/>
            </a:ln>
          </p:spPr>
          <p:txBody>
            <a:bodyPr rtlCol="0" anchor="ctr"/>
            <a:lstStyle/>
            <a:p>
              <a:endParaRPr lang="en-GB"/>
            </a:p>
          </p:txBody>
        </p:sp>
        <p:sp>
          <p:nvSpPr>
            <p:cNvPr id="29" name="Figura a mano libera: forma 28">
              <a:extLst>
                <a:ext uri="{FF2B5EF4-FFF2-40B4-BE49-F238E27FC236}">
                  <a16:creationId xmlns:a16="http://schemas.microsoft.com/office/drawing/2014/main" id="{9F2B0533-C64A-4ADA-A488-FC3E3582B76D}"/>
                </a:ext>
              </a:extLst>
            </p:cNvPr>
            <p:cNvSpPr/>
            <p:nvPr/>
          </p:nvSpPr>
          <p:spPr>
            <a:xfrm>
              <a:off x="8104617" y="2614199"/>
              <a:ext cx="532308" cy="27353"/>
            </a:xfrm>
            <a:custGeom>
              <a:avLst/>
              <a:gdLst>
                <a:gd name="connsiteX0" fmla="*/ 497509 w 509181"/>
                <a:gd name="connsiteY0" fmla="*/ 13399 h 26799"/>
                <a:gd name="connsiteX1" fmla="*/ 13400 w 509181"/>
                <a:gd name="connsiteY1" fmla="*/ 13399 h 26799"/>
              </a:gdLst>
              <a:ahLst/>
              <a:cxnLst>
                <a:cxn ang="0">
                  <a:pos x="connsiteX0" y="connsiteY0"/>
                </a:cxn>
                <a:cxn ang="0">
                  <a:pos x="connsiteX1" y="connsiteY1"/>
                </a:cxn>
              </a:cxnLst>
              <a:rect l="l" t="t" r="r" b="b"/>
              <a:pathLst>
                <a:path w="509181" h="26799">
                  <a:moveTo>
                    <a:pt x="497509" y="13399"/>
                  </a:moveTo>
                  <a:lnTo>
                    <a:pt x="13400" y="13399"/>
                  </a:lnTo>
                </a:path>
              </a:pathLst>
            </a:custGeom>
            <a:ln w="12700" cap="flat">
              <a:solidFill>
                <a:srgbClr val="ED388A"/>
              </a:solidFill>
              <a:prstDash val="solid"/>
              <a:round/>
            </a:ln>
          </p:spPr>
          <p:txBody>
            <a:bodyPr rtlCol="0" anchor="ctr"/>
            <a:lstStyle/>
            <a:p>
              <a:endParaRPr lang="en-GB"/>
            </a:p>
          </p:txBody>
        </p:sp>
        <p:sp>
          <p:nvSpPr>
            <p:cNvPr id="30" name="Figura a mano libera: forma 29">
              <a:extLst>
                <a:ext uri="{FF2B5EF4-FFF2-40B4-BE49-F238E27FC236}">
                  <a16:creationId xmlns:a16="http://schemas.microsoft.com/office/drawing/2014/main" id="{86895648-5C10-42D2-8ACD-FA3C01333379}"/>
                </a:ext>
              </a:extLst>
            </p:cNvPr>
            <p:cNvSpPr/>
            <p:nvPr/>
          </p:nvSpPr>
          <p:spPr>
            <a:xfrm>
              <a:off x="8091482" y="3594455"/>
              <a:ext cx="1039714" cy="27353"/>
            </a:xfrm>
            <a:custGeom>
              <a:avLst/>
              <a:gdLst>
                <a:gd name="connsiteX0" fmla="*/ 983613 w 994540"/>
                <a:gd name="connsiteY0" fmla="*/ 14382 h 26799"/>
                <a:gd name="connsiteX1" fmla="*/ 13400 w 994540"/>
                <a:gd name="connsiteY1" fmla="*/ 13400 h 26799"/>
              </a:gdLst>
              <a:ahLst/>
              <a:cxnLst>
                <a:cxn ang="0">
                  <a:pos x="connsiteX0" y="connsiteY0"/>
                </a:cxn>
                <a:cxn ang="0">
                  <a:pos x="connsiteX1" y="connsiteY1"/>
                </a:cxn>
              </a:cxnLst>
              <a:rect l="l" t="t" r="r" b="b"/>
              <a:pathLst>
                <a:path w="994540" h="26799">
                  <a:moveTo>
                    <a:pt x="983613" y="14382"/>
                  </a:moveTo>
                  <a:lnTo>
                    <a:pt x="13400" y="13400"/>
                  </a:lnTo>
                </a:path>
              </a:pathLst>
            </a:custGeom>
            <a:ln w="12700" cap="flat">
              <a:solidFill>
                <a:srgbClr val="ED388A"/>
              </a:solidFill>
              <a:prstDash val="solid"/>
              <a:round/>
            </a:ln>
          </p:spPr>
          <p:txBody>
            <a:bodyPr rtlCol="0" anchor="ctr"/>
            <a:lstStyle/>
            <a:p>
              <a:endParaRPr lang="en-GB"/>
            </a:p>
          </p:txBody>
        </p:sp>
        <p:sp>
          <p:nvSpPr>
            <p:cNvPr id="31" name="Figura a mano libera: forma 30">
              <a:extLst>
                <a:ext uri="{FF2B5EF4-FFF2-40B4-BE49-F238E27FC236}">
                  <a16:creationId xmlns:a16="http://schemas.microsoft.com/office/drawing/2014/main" id="{00D4FC2F-F916-4133-9D2A-63970911142A}"/>
                </a:ext>
              </a:extLst>
            </p:cNvPr>
            <p:cNvSpPr/>
            <p:nvPr/>
          </p:nvSpPr>
          <p:spPr>
            <a:xfrm>
              <a:off x="8541640" y="3671591"/>
              <a:ext cx="149420" cy="145885"/>
            </a:xfrm>
            <a:custGeom>
              <a:avLst/>
              <a:gdLst>
                <a:gd name="connsiteX0" fmla="*/ 131762 w 142928"/>
                <a:gd name="connsiteY0" fmla="*/ 131762 h 142928"/>
                <a:gd name="connsiteX1" fmla="*/ 13400 w 142928"/>
                <a:gd name="connsiteY1" fmla="*/ 131762 h 142928"/>
                <a:gd name="connsiteX2" fmla="*/ 13400 w 142928"/>
                <a:gd name="connsiteY2" fmla="*/ 13400 h 142928"/>
                <a:gd name="connsiteX3" fmla="*/ 131762 w 142928"/>
                <a:gd name="connsiteY3" fmla="*/ 13400 h 142928"/>
                <a:gd name="connsiteX4" fmla="*/ 131762 w 142928"/>
                <a:gd name="connsiteY4" fmla="*/ 131762 h 142928"/>
                <a:gd name="connsiteX5" fmla="*/ 131762 w 142928"/>
                <a:gd name="connsiteY5" fmla="*/ 131762 h 142928"/>
                <a:gd name="connsiteX6" fmla="*/ 131762 w 142928"/>
                <a:gd name="connsiteY6" fmla="*/ 131762 h 142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928" h="142928">
                  <a:moveTo>
                    <a:pt x="131762" y="131762"/>
                  </a:moveTo>
                  <a:lnTo>
                    <a:pt x="13400" y="131762"/>
                  </a:lnTo>
                  <a:lnTo>
                    <a:pt x="13400" y="13400"/>
                  </a:lnTo>
                  <a:lnTo>
                    <a:pt x="131762" y="13400"/>
                  </a:lnTo>
                  <a:lnTo>
                    <a:pt x="131762" y="131762"/>
                  </a:lnTo>
                  <a:lnTo>
                    <a:pt x="131762" y="131762"/>
                  </a:lnTo>
                  <a:lnTo>
                    <a:pt x="131762" y="131762"/>
                  </a:lnTo>
                  <a:close/>
                </a:path>
              </a:pathLst>
            </a:custGeom>
            <a:noFill/>
            <a:ln w="12700" cap="flat">
              <a:solidFill>
                <a:srgbClr val="ED388A"/>
              </a:solidFill>
              <a:prstDash val="solid"/>
              <a:round/>
            </a:ln>
          </p:spPr>
          <p:txBody>
            <a:bodyPr rtlCol="0" anchor="ctr"/>
            <a:lstStyle/>
            <a:p>
              <a:endParaRPr lang="en-GB"/>
            </a:p>
          </p:txBody>
        </p:sp>
        <p:grpSp>
          <p:nvGrpSpPr>
            <p:cNvPr id="32" name="Gruppo 31">
              <a:extLst>
                <a:ext uri="{FF2B5EF4-FFF2-40B4-BE49-F238E27FC236}">
                  <a16:creationId xmlns:a16="http://schemas.microsoft.com/office/drawing/2014/main" id="{F12058AC-1F71-4FC4-9161-1F3FF65E3889}"/>
                </a:ext>
              </a:extLst>
            </p:cNvPr>
            <p:cNvGrpSpPr/>
            <p:nvPr/>
          </p:nvGrpSpPr>
          <p:grpSpPr>
            <a:xfrm>
              <a:off x="6967211" y="3456359"/>
              <a:ext cx="1137406" cy="1250646"/>
              <a:chOff x="6967211" y="3627104"/>
              <a:chExt cx="983682" cy="1079896"/>
            </a:xfrm>
          </p:grpSpPr>
          <p:sp>
            <p:nvSpPr>
              <p:cNvPr id="35" name="Figura a mano libera: forma 34">
                <a:extLst>
                  <a:ext uri="{FF2B5EF4-FFF2-40B4-BE49-F238E27FC236}">
                    <a16:creationId xmlns:a16="http://schemas.microsoft.com/office/drawing/2014/main" id="{055F5672-ED54-4D6E-8992-530538B2E7D7}"/>
                  </a:ext>
                </a:extLst>
              </p:cNvPr>
              <p:cNvSpPr/>
              <p:nvPr/>
            </p:nvSpPr>
            <p:spPr>
              <a:xfrm>
                <a:off x="7109564" y="3627104"/>
                <a:ext cx="513631" cy="492362"/>
              </a:xfrm>
              <a:custGeom>
                <a:avLst/>
                <a:gdLst>
                  <a:gd name="connsiteX0" fmla="*/ 4178 w 491315"/>
                  <a:gd name="connsiteY0" fmla="*/ 241807 h 482382"/>
                  <a:gd name="connsiteX1" fmla="*/ 488883 w 491315"/>
                  <a:gd name="connsiteY1" fmla="*/ 241807 h 482382"/>
                  <a:gd name="connsiteX2" fmla="*/ 4178 w 491315"/>
                  <a:gd name="connsiteY2" fmla="*/ 241807 h 482382"/>
                </a:gdLst>
                <a:ahLst/>
                <a:cxnLst>
                  <a:cxn ang="0">
                    <a:pos x="connsiteX0" y="connsiteY0"/>
                  </a:cxn>
                  <a:cxn ang="0">
                    <a:pos x="connsiteX1" y="connsiteY1"/>
                  </a:cxn>
                  <a:cxn ang="0">
                    <a:pos x="connsiteX2" y="connsiteY2"/>
                  </a:cxn>
                </a:cxnLst>
                <a:rect l="l" t="t" r="r" b="b"/>
                <a:pathLst>
                  <a:path w="491315" h="482382">
                    <a:moveTo>
                      <a:pt x="4178" y="241807"/>
                    </a:moveTo>
                    <a:cubicBezTo>
                      <a:pt x="27493" y="558691"/>
                      <a:pt x="465657" y="558601"/>
                      <a:pt x="488883" y="241807"/>
                    </a:cubicBezTo>
                    <a:cubicBezTo>
                      <a:pt x="465568" y="-75076"/>
                      <a:pt x="27434" y="-74987"/>
                      <a:pt x="4178" y="241807"/>
                    </a:cubicBezTo>
                    <a:close/>
                  </a:path>
                </a:pathLst>
              </a:custGeom>
              <a:noFill/>
              <a:ln w="12700" cap="flat">
                <a:solidFill>
                  <a:srgbClr val="ED388A"/>
                </a:solidFill>
                <a:prstDash val="solid"/>
                <a:round/>
              </a:ln>
            </p:spPr>
            <p:txBody>
              <a:bodyPr rtlCol="0" anchor="ctr"/>
              <a:lstStyle/>
              <a:p>
                <a:endParaRPr lang="en-GB"/>
              </a:p>
            </p:txBody>
          </p:sp>
          <p:sp>
            <p:nvSpPr>
              <p:cNvPr id="36" name="Figura a mano libera: forma 35">
                <a:extLst>
                  <a:ext uri="{FF2B5EF4-FFF2-40B4-BE49-F238E27FC236}">
                    <a16:creationId xmlns:a16="http://schemas.microsoft.com/office/drawing/2014/main" id="{1BD7BA48-756A-449B-B05B-0FED2AAED288}"/>
                  </a:ext>
                </a:extLst>
              </p:cNvPr>
              <p:cNvSpPr/>
              <p:nvPr/>
            </p:nvSpPr>
            <p:spPr>
              <a:xfrm>
                <a:off x="7362893" y="4117199"/>
                <a:ext cx="6225" cy="121571"/>
              </a:xfrm>
              <a:custGeom>
                <a:avLst/>
                <a:gdLst>
                  <a:gd name="connsiteX0" fmla="*/ 4178 w 5955"/>
                  <a:gd name="connsiteY0" fmla="*/ 4178 h 119106"/>
                  <a:gd name="connsiteX1" fmla="*/ 4178 w 5955"/>
                  <a:gd name="connsiteY1" fmla="*/ 117657 h 119106"/>
                </a:gdLst>
                <a:ahLst/>
                <a:cxnLst>
                  <a:cxn ang="0">
                    <a:pos x="connsiteX0" y="connsiteY0"/>
                  </a:cxn>
                  <a:cxn ang="0">
                    <a:pos x="connsiteX1" y="connsiteY1"/>
                  </a:cxn>
                </a:cxnLst>
                <a:rect l="l" t="t" r="r" b="b"/>
                <a:pathLst>
                  <a:path w="5955" h="119106">
                    <a:moveTo>
                      <a:pt x="4178" y="4178"/>
                    </a:moveTo>
                    <a:lnTo>
                      <a:pt x="4178" y="117657"/>
                    </a:lnTo>
                  </a:path>
                </a:pathLst>
              </a:custGeom>
              <a:ln w="12700" cap="flat">
                <a:solidFill>
                  <a:srgbClr val="ED388A"/>
                </a:solidFill>
                <a:prstDash val="solid"/>
                <a:round/>
              </a:ln>
            </p:spPr>
            <p:txBody>
              <a:bodyPr rtlCol="0" anchor="ctr"/>
              <a:lstStyle/>
              <a:p>
                <a:endParaRPr lang="en-GB"/>
              </a:p>
            </p:txBody>
          </p:sp>
          <p:sp>
            <p:nvSpPr>
              <p:cNvPr id="37" name="Figura a mano libera: forma 36">
                <a:extLst>
                  <a:ext uri="{FF2B5EF4-FFF2-40B4-BE49-F238E27FC236}">
                    <a16:creationId xmlns:a16="http://schemas.microsoft.com/office/drawing/2014/main" id="{E83E3D34-7F8F-41C6-ABFC-7816B6DFA415}"/>
                  </a:ext>
                </a:extLst>
              </p:cNvPr>
              <p:cNvSpPr/>
              <p:nvPr/>
            </p:nvSpPr>
            <p:spPr>
              <a:xfrm>
                <a:off x="6967211" y="4211599"/>
                <a:ext cx="983682" cy="495401"/>
              </a:xfrm>
              <a:custGeom>
                <a:avLst/>
                <a:gdLst>
                  <a:gd name="connsiteX0" fmla="*/ 939702 w 940942"/>
                  <a:gd name="connsiteY0" fmla="*/ 4178 h 485359"/>
                  <a:gd name="connsiteX1" fmla="*/ 868595 w 940942"/>
                  <a:gd name="connsiteY1" fmla="*/ 4178 h 485359"/>
                  <a:gd name="connsiteX2" fmla="*/ 868595 w 940942"/>
                  <a:gd name="connsiteY2" fmla="*/ 407503 h 485359"/>
                  <a:gd name="connsiteX3" fmla="*/ 779652 w 940942"/>
                  <a:gd name="connsiteY3" fmla="*/ 407503 h 485359"/>
                  <a:gd name="connsiteX4" fmla="*/ 4178 w 940942"/>
                  <a:gd name="connsiteY4" fmla="*/ 407533 h 485359"/>
                  <a:gd name="connsiteX5" fmla="*/ 468307 w 940942"/>
                  <a:gd name="connsiteY5" fmla="*/ 407503 h 485359"/>
                  <a:gd name="connsiteX6" fmla="*/ 468307 w 940942"/>
                  <a:gd name="connsiteY6" fmla="*/ 482868 h 485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0942" h="485359">
                    <a:moveTo>
                      <a:pt x="939702" y="4178"/>
                    </a:moveTo>
                    <a:lnTo>
                      <a:pt x="868595" y="4178"/>
                    </a:lnTo>
                    <a:lnTo>
                      <a:pt x="868595" y="407503"/>
                    </a:lnTo>
                    <a:lnTo>
                      <a:pt x="779652" y="407503"/>
                    </a:lnTo>
                    <a:cubicBezTo>
                      <a:pt x="764228" y="-93757"/>
                      <a:pt x="17340" y="-86402"/>
                      <a:pt x="4178" y="407533"/>
                    </a:cubicBezTo>
                    <a:cubicBezTo>
                      <a:pt x="4178" y="407503"/>
                      <a:pt x="468307" y="407503"/>
                      <a:pt x="468307" y="407503"/>
                    </a:cubicBezTo>
                    <a:lnTo>
                      <a:pt x="468307" y="482868"/>
                    </a:lnTo>
                  </a:path>
                </a:pathLst>
              </a:custGeom>
              <a:noFill/>
              <a:ln w="12700" cap="flat">
                <a:solidFill>
                  <a:srgbClr val="ED388A"/>
                </a:solidFill>
                <a:prstDash val="solid"/>
                <a:round/>
              </a:ln>
            </p:spPr>
            <p:txBody>
              <a:bodyPr rtlCol="0" anchor="ctr"/>
              <a:lstStyle/>
              <a:p>
                <a:endParaRPr lang="en-GB"/>
              </a:p>
            </p:txBody>
          </p:sp>
        </p:grpSp>
        <p:sp>
          <p:nvSpPr>
            <p:cNvPr id="33" name="Figura a mano libera: forma 32">
              <a:extLst>
                <a:ext uri="{FF2B5EF4-FFF2-40B4-BE49-F238E27FC236}">
                  <a16:creationId xmlns:a16="http://schemas.microsoft.com/office/drawing/2014/main" id="{31B6C13E-6B55-497C-9F1C-D3CFB4651F9B}"/>
                </a:ext>
              </a:extLst>
            </p:cNvPr>
            <p:cNvSpPr/>
            <p:nvPr/>
          </p:nvSpPr>
          <p:spPr>
            <a:xfrm>
              <a:off x="8762024" y="2151000"/>
              <a:ext cx="759552" cy="726386"/>
            </a:xfrm>
            <a:custGeom>
              <a:avLst/>
              <a:gdLst>
                <a:gd name="connsiteX0" fmla="*/ 4178 w 726550"/>
                <a:gd name="connsiteY0" fmla="*/ 356976 h 711662"/>
                <a:gd name="connsiteX1" fmla="*/ 723851 w 726550"/>
                <a:gd name="connsiteY1" fmla="*/ 356976 h 711662"/>
                <a:gd name="connsiteX2" fmla="*/ 4178 w 726550"/>
                <a:gd name="connsiteY2" fmla="*/ 356976 h 711662"/>
              </a:gdLst>
              <a:ahLst/>
              <a:cxnLst>
                <a:cxn ang="0">
                  <a:pos x="connsiteX0" y="connsiteY0"/>
                </a:cxn>
                <a:cxn ang="0">
                  <a:pos x="connsiteX1" y="connsiteY1"/>
                </a:cxn>
                <a:cxn ang="0">
                  <a:pos x="connsiteX2" y="connsiteY2"/>
                </a:cxn>
              </a:cxnLst>
              <a:rect l="l" t="t" r="r" b="b"/>
              <a:pathLst>
                <a:path w="726550" h="711662">
                  <a:moveTo>
                    <a:pt x="4178" y="356976"/>
                  </a:moveTo>
                  <a:cubicBezTo>
                    <a:pt x="38809" y="827448"/>
                    <a:pt x="689340" y="827358"/>
                    <a:pt x="723851" y="356976"/>
                  </a:cubicBezTo>
                  <a:cubicBezTo>
                    <a:pt x="689221" y="-113495"/>
                    <a:pt x="38749" y="-113346"/>
                    <a:pt x="4178" y="356976"/>
                  </a:cubicBezTo>
                  <a:close/>
                </a:path>
              </a:pathLst>
            </a:custGeom>
            <a:noFill/>
            <a:ln w="12700" cap="flat">
              <a:solidFill>
                <a:srgbClr val="ED388A"/>
              </a:solidFill>
              <a:prstDash val="solid"/>
              <a:round/>
            </a:ln>
          </p:spPr>
          <p:txBody>
            <a:bodyPr rtlCol="0" anchor="ctr"/>
            <a:lstStyle/>
            <a:p>
              <a:endParaRPr lang="en-GB"/>
            </a:p>
          </p:txBody>
        </p:sp>
        <p:sp>
          <p:nvSpPr>
            <p:cNvPr id="34" name="Figura a mano libera: forma 33">
              <a:extLst>
                <a:ext uri="{FF2B5EF4-FFF2-40B4-BE49-F238E27FC236}">
                  <a16:creationId xmlns:a16="http://schemas.microsoft.com/office/drawing/2014/main" id="{89624EFB-B38B-4F1F-B75B-A874F972D643}"/>
                </a:ext>
              </a:extLst>
            </p:cNvPr>
            <p:cNvSpPr/>
            <p:nvPr/>
          </p:nvSpPr>
          <p:spPr>
            <a:xfrm>
              <a:off x="8247525" y="3303043"/>
              <a:ext cx="600793" cy="306966"/>
            </a:xfrm>
            <a:custGeom>
              <a:avLst/>
              <a:gdLst>
                <a:gd name="connsiteX0" fmla="*/ 571659 w 574689"/>
                <a:gd name="connsiteY0" fmla="*/ 298905 h 300744"/>
                <a:gd name="connsiteX1" fmla="*/ 572850 w 574689"/>
                <a:gd name="connsiteY1" fmla="*/ 274339 h 300744"/>
                <a:gd name="connsiteX2" fmla="*/ 288483 w 574689"/>
                <a:gd name="connsiteY2" fmla="*/ 4116 h 300744"/>
                <a:gd name="connsiteX3" fmla="*/ 4116 w 574689"/>
                <a:gd name="connsiteY3" fmla="*/ 274339 h 300744"/>
                <a:gd name="connsiteX4" fmla="*/ 5307 w 574689"/>
                <a:gd name="connsiteY4" fmla="*/ 298905 h 300744"/>
                <a:gd name="connsiteX5" fmla="*/ 571689 w 574689"/>
                <a:gd name="connsiteY5" fmla="*/ 298905 h 30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689" h="300744">
                  <a:moveTo>
                    <a:pt x="571659" y="298905"/>
                  </a:moveTo>
                  <a:cubicBezTo>
                    <a:pt x="572433" y="290806"/>
                    <a:pt x="572850" y="282617"/>
                    <a:pt x="572850" y="274339"/>
                  </a:cubicBezTo>
                  <a:cubicBezTo>
                    <a:pt x="572850" y="125098"/>
                    <a:pt x="445525" y="4116"/>
                    <a:pt x="288483" y="4116"/>
                  </a:cubicBezTo>
                  <a:cubicBezTo>
                    <a:pt x="131441" y="4116"/>
                    <a:pt x="4116" y="125098"/>
                    <a:pt x="4116" y="274339"/>
                  </a:cubicBezTo>
                  <a:cubicBezTo>
                    <a:pt x="4116" y="282617"/>
                    <a:pt x="4533" y="290806"/>
                    <a:pt x="5307" y="298905"/>
                  </a:cubicBezTo>
                  <a:lnTo>
                    <a:pt x="571689" y="298905"/>
                  </a:lnTo>
                  <a:close/>
                </a:path>
              </a:pathLst>
            </a:custGeom>
            <a:noFill/>
            <a:ln w="12700" cap="flat">
              <a:solidFill>
                <a:srgbClr val="ED388A"/>
              </a:solidFill>
              <a:prstDash val="solid"/>
              <a:round/>
            </a:ln>
          </p:spPr>
          <p:txBody>
            <a:bodyPr rtlCol="0" anchor="ctr"/>
            <a:lstStyle/>
            <a:p>
              <a:endParaRPr lang="en-GB"/>
            </a:p>
          </p:txBody>
        </p:sp>
      </p:grpSp>
      <p:sp>
        <p:nvSpPr>
          <p:cNvPr id="2" name="TextBox 54">
            <a:extLst>
              <a:ext uri="{FF2B5EF4-FFF2-40B4-BE49-F238E27FC236}">
                <a16:creationId xmlns:a16="http://schemas.microsoft.com/office/drawing/2014/main" id="{DE358BFF-97B2-566F-1908-F7328755FCF4}"/>
              </a:ext>
            </a:extLst>
          </p:cNvPr>
          <p:cNvSpPr txBox="1"/>
          <p:nvPr/>
        </p:nvSpPr>
        <p:spPr>
          <a:xfrm>
            <a:off x="686823" y="1773540"/>
            <a:ext cx="8645458" cy="3729637"/>
          </a:xfrm>
          <a:prstGeom prst="rect">
            <a:avLst/>
          </a:prstGeom>
          <a:noFill/>
        </p:spPr>
        <p:txBody>
          <a:bodyPr wrap="square" numCol="1" rtlCol="0">
            <a:noAutofit/>
          </a:bodyPr>
          <a:lstStyle/>
          <a:p>
            <a:pPr indent="-285750">
              <a:buFont typeface="Arial" panose="020B0604020202020204" pitchFamily="34" charset="0"/>
              <a:buChar char="•"/>
            </a:pPr>
            <a:r>
              <a:rPr lang="en-US" altLang="ko-KR" b="1" dirty="0">
                <a:cs typeface="Poppins Medium" panose="00000600000000000000" pitchFamily="2" charset="0"/>
              </a:rPr>
              <a:t>Was </a:t>
            </a:r>
            <a:r>
              <a:rPr lang="en-US" altLang="ko-KR" b="1" dirty="0" err="1">
                <a:cs typeface="Poppins Medium" panose="00000600000000000000" pitchFamily="2" charset="0"/>
              </a:rPr>
              <a:t>ist</a:t>
            </a:r>
            <a:r>
              <a:rPr lang="en-US" altLang="ko-KR" b="1" dirty="0">
                <a:cs typeface="Poppins Medium" panose="00000600000000000000" pitchFamily="2" charset="0"/>
              </a:rPr>
              <a:t> </a:t>
            </a:r>
            <a:r>
              <a:rPr lang="en-US" altLang="ko-KR" b="1" dirty="0" err="1">
                <a:cs typeface="Poppins Medium" panose="00000600000000000000" pitchFamily="2" charset="0"/>
              </a:rPr>
              <a:t>eine</a:t>
            </a:r>
            <a:r>
              <a:rPr lang="en-US" altLang="ko-KR" b="1" dirty="0">
                <a:cs typeface="Poppins Medium" panose="00000600000000000000" pitchFamily="2" charset="0"/>
              </a:rPr>
              <a:t> </a:t>
            </a:r>
            <a:r>
              <a:rPr lang="en-US" altLang="ko-KR" b="1" dirty="0" err="1">
                <a:cs typeface="Poppins Medium" panose="00000600000000000000" pitchFamily="2" charset="0"/>
              </a:rPr>
              <a:t>Cyberkriminalität</a:t>
            </a:r>
            <a:r>
              <a:rPr lang="en-US" altLang="ko-KR" b="1" dirty="0">
                <a:cs typeface="Poppins Medium" panose="00000600000000000000" pitchFamily="2" charset="0"/>
              </a:rPr>
              <a:t>?</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VPN</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Avira</a:t>
            </a:r>
          </a:p>
          <a:p>
            <a:pPr marL="432000" lvl="2" indent="-144000">
              <a:buFont typeface="Arial" panose="020B0604020202020204" pitchFamily="34" charset="0"/>
              <a:buChar char="•"/>
            </a:pPr>
            <a:r>
              <a:rPr lang="en-US" altLang="ko-KR" sz="1600" dirty="0">
                <a:solidFill>
                  <a:srgbClr val="ED388A"/>
                </a:solidFill>
                <a:latin typeface="+mj-lt"/>
                <a:cs typeface="Poppins ExtraLight" panose="00000300000000000000" pitchFamily="2" charset="0"/>
              </a:rPr>
              <a:t>Phishing</a:t>
            </a:r>
          </a:p>
          <a:p>
            <a:pPr marL="284400">
              <a:lnSpc>
                <a:spcPct val="120000"/>
              </a:lnSpc>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de-DE" altLang="ko-KR" b="1" dirty="0">
                <a:cs typeface="Poppins Medium" panose="00000600000000000000" pitchFamily="2" charset="0"/>
              </a:rPr>
              <a:t>Was sollten wir bei der Suche nach einem Antivirenprogramm beachten?</a:t>
            </a:r>
            <a:endParaRPr lang="en-US" altLang="ko-KR" b="1" dirty="0">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Kompatibilität
Zuverlässigkeit
</a:t>
            </a:r>
            <a:r>
              <a:rPr lang="de-DE" altLang="ko-KR" sz="1600" dirty="0">
                <a:solidFill>
                  <a:srgbClr val="ED388A"/>
                </a:solidFill>
                <a:latin typeface="+mj-lt"/>
                <a:cs typeface="Poppins ExtraLight" panose="00000300000000000000" pitchFamily="2" charset="0"/>
              </a:rPr>
              <a:t>Beides ist richtig</a:t>
            </a:r>
            <a:endParaRPr lang="en-US" altLang="ko-KR" sz="1600" dirty="0">
              <a:solidFill>
                <a:srgbClr val="ED388A"/>
              </a:solidFill>
              <a:latin typeface="+mj-lt"/>
              <a:cs typeface="Poppins ExtraLight" panose="00000300000000000000" pitchFamily="2" charset="0"/>
            </a:endParaRPr>
          </a:p>
          <a:p>
            <a:pPr marL="288000" lvl="2"/>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de-DE" altLang="ko-KR" b="1" dirty="0">
                <a:cs typeface="Poppins Medium" panose="00000600000000000000" pitchFamily="2" charset="0"/>
              </a:rPr>
              <a:t>Was sollen wir tun, wenn wir einen Link von einem unbekannten Absender erhalten?</a:t>
            </a:r>
            <a:endParaRPr lang="en-US" altLang="ko-KR" b="1" dirty="0">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Öffnen Sie es und prüfen Sie, was es ist
</a:t>
            </a:r>
            <a:r>
              <a:rPr lang="de-DE" altLang="ko-KR" sz="1600" dirty="0">
                <a:solidFill>
                  <a:srgbClr val="ED388A"/>
                </a:solidFill>
                <a:latin typeface="+mj-lt"/>
                <a:cs typeface="Poppins ExtraLight" panose="00000300000000000000" pitchFamily="2" charset="0"/>
              </a:rPr>
              <a:t>Öffnen Sie es nicht und melden Sie die Nachricht</a:t>
            </a:r>
            <a:r>
              <a:rPr lang="de-DE" altLang="ko-KR" sz="1600" dirty="0">
                <a:latin typeface="+mj-lt"/>
                <a:cs typeface="Poppins ExtraLight" panose="00000300000000000000" pitchFamily="2" charset="0"/>
              </a:rPr>
              <a:t>
Einen weiteren Link zurückgeben</a:t>
            </a:r>
            <a:endParaRPr lang="en-US" altLang="ko-KR" sz="1600" dirty="0">
              <a:latin typeface="+mj-lt"/>
              <a:cs typeface="Poppins ExtraLight" panose="00000300000000000000" pitchFamily="2" charset="0"/>
            </a:endParaRPr>
          </a:p>
          <a:p>
            <a:pPr marL="288000" lvl="2"/>
            <a:endParaRPr lang="en-US" altLang="ko-KR" sz="1600" dirty="0">
              <a:latin typeface="+mj-lt"/>
              <a:cs typeface="Poppins ExtraLight" panose="00000300000000000000" pitchFamily="2" charset="0"/>
            </a:endParaRPr>
          </a:p>
        </p:txBody>
      </p:sp>
    </p:spTree>
    <p:extLst>
      <p:ext uri="{BB962C8B-B14F-4D97-AF65-F5344CB8AC3E}">
        <p14:creationId xmlns:p14="http://schemas.microsoft.com/office/powerpoint/2010/main" val="15155537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rgbClr val="ED388A"/>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a:tabLst>
                <a:tab pos="1205230" algn="l"/>
                <a:tab pos="1926589" algn="l"/>
                <a:tab pos="2915920" algn="l"/>
                <a:tab pos="3444875" algn="l"/>
                <a:tab pos="4383405" algn="l"/>
                <a:tab pos="6796405" algn="l"/>
              </a:tabLst>
              <a:defRPr/>
            </a:pPr>
            <a:r>
              <a:rPr lang="en-AU" sz="2400" b="1" dirty="0" err="1">
                <a:solidFill>
                  <a:srgbClr val="ED388A"/>
                </a:solidFill>
                <a:ea typeface="Microsoft Sans Serif" panose="020B0604020202020204" pitchFamily="34" charset="0"/>
                <a:cs typeface="Poppins Medium" panose="00000600000000000000" pitchFamily="2" charset="0"/>
              </a:rPr>
              <a:t>Abschließender</a:t>
            </a:r>
            <a:r>
              <a:rPr lang="en-AU" sz="2400" b="1" dirty="0">
                <a:solidFill>
                  <a:srgbClr val="ED388A"/>
                </a:solidFill>
                <a:ea typeface="Microsoft Sans Serif" panose="020B0604020202020204" pitchFamily="34" charset="0"/>
                <a:cs typeface="Poppins Medium" panose="00000600000000000000" pitchFamily="2" charset="0"/>
              </a:rPr>
              <a:t> </a:t>
            </a:r>
            <a:r>
              <a:rPr lang="en-AU" sz="2400" b="1" dirty="0" err="1">
                <a:solidFill>
                  <a:srgbClr val="ED388A"/>
                </a:solidFill>
                <a:ea typeface="Microsoft Sans Serif" panose="020B0604020202020204" pitchFamily="34" charset="0"/>
                <a:cs typeface="Poppins Medium" panose="00000600000000000000" pitchFamily="2" charset="0"/>
              </a:rPr>
              <a:t>zusammenfassender</a:t>
            </a:r>
            <a:r>
              <a:rPr lang="en-AU" sz="2400" b="1" dirty="0">
                <a:solidFill>
                  <a:srgbClr val="ED388A"/>
                </a:solidFill>
                <a:ea typeface="Microsoft Sans Serif" panose="020B0604020202020204" pitchFamily="34" charset="0"/>
                <a:cs typeface="Poppins Medium" panose="00000600000000000000" pitchFamily="2" charset="0"/>
              </a:rPr>
              <a:t> Test - </a:t>
            </a:r>
            <a:r>
              <a:rPr lang="en-AU" sz="2400" b="1" dirty="0" err="1">
                <a:solidFill>
                  <a:srgbClr val="ED388A"/>
                </a:solidFill>
                <a:ea typeface="Microsoft Sans Serif" panose="020B0604020202020204" pitchFamily="34" charset="0"/>
                <a:cs typeface="Poppins Medium" panose="00000600000000000000" pitchFamily="2" charset="0"/>
              </a:rPr>
              <a:t>Lösungen</a:t>
            </a:r>
            <a:r>
              <a:rPr lang="en-AU" sz="2400" b="1" dirty="0">
                <a:solidFill>
                  <a:srgbClr val="ED388A"/>
                </a:solidFill>
                <a:ea typeface="Microsoft Sans Serif" panose="020B0604020202020204" pitchFamily="34" charset="0"/>
                <a:cs typeface="Poppins Medium" panose="00000600000000000000" pitchFamily="2" charset="0"/>
              </a:rPr>
              <a:t>/2</a:t>
            </a:r>
          </a:p>
          <a:p>
            <a:pPr>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Hier</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sind</a:t>
            </a:r>
            <a:r>
              <a:rPr lang="en-AU" sz="2000" dirty="0">
                <a:latin typeface="+mj-lt"/>
                <a:ea typeface="Microsoft Sans Serif" panose="020B0604020202020204" pitchFamily="34" charset="0"/>
                <a:cs typeface="Poppins ExtraLight" panose="00000300000000000000" pitchFamily="2" charset="0"/>
              </a:rPr>
              <a:t> die </a:t>
            </a:r>
            <a:r>
              <a:rPr lang="en-AU" sz="2000" dirty="0" err="1">
                <a:latin typeface="+mj-lt"/>
                <a:ea typeface="Microsoft Sans Serif" panose="020B0604020202020204" pitchFamily="34" charset="0"/>
                <a:cs typeface="Poppins ExtraLight" panose="00000300000000000000" pitchFamily="2" charset="0"/>
              </a:rPr>
              <a:t>Antworten</a:t>
            </a:r>
            <a:r>
              <a:rPr lang="en-AU" sz="2000" dirty="0">
                <a:latin typeface="+mj-lt"/>
                <a:ea typeface="Microsoft Sans Serif" panose="020B0604020202020204" pitchFamily="34" charset="0"/>
                <a:cs typeface="Poppins ExtraLight" panose="00000300000000000000" pitchFamily="2" charset="0"/>
              </a:rPr>
              <a:t>:</a:t>
            </a:r>
          </a:p>
        </p:txBody>
      </p:sp>
      <p:grpSp>
        <p:nvGrpSpPr>
          <p:cNvPr id="21" name="Gruppo 20">
            <a:extLst>
              <a:ext uri="{FF2B5EF4-FFF2-40B4-BE49-F238E27FC236}">
                <a16:creationId xmlns:a16="http://schemas.microsoft.com/office/drawing/2014/main" id="{5C58E764-69DD-4A5D-A414-FA23ED764BD0}"/>
              </a:ext>
            </a:extLst>
          </p:cNvPr>
          <p:cNvGrpSpPr>
            <a:grpSpLocks noChangeAspect="1"/>
          </p:cNvGrpSpPr>
          <p:nvPr/>
        </p:nvGrpSpPr>
        <p:grpSpPr>
          <a:xfrm>
            <a:off x="10263630" y="2884449"/>
            <a:ext cx="1440000" cy="1022402"/>
            <a:chOff x="6967211" y="2151000"/>
            <a:chExt cx="3569378" cy="2556005"/>
          </a:xfrm>
        </p:grpSpPr>
        <p:sp>
          <p:nvSpPr>
            <p:cNvPr id="22" name="Figura a mano libera: forma 21">
              <a:extLst>
                <a:ext uri="{FF2B5EF4-FFF2-40B4-BE49-F238E27FC236}">
                  <a16:creationId xmlns:a16="http://schemas.microsoft.com/office/drawing/2014/main" id="{28342274-10C4-4AD8-B482-9B521D4A0E3E}"/>
                </a:ext>
              </a:extLst>
            </p:cNvPr>
            <p:cNvSpPr/>
            <p:nvPr/>
          </p:nvSpPr>
          <p:spPr>
            <a:xfrm>
              <a:off x="8864253" y="2371017"/>
              <a:ext cx="516744" cy="322163"/>
            </a:xfrm>
            <a:custGeom>
              <a:avLst/>
              <a:gdLst>
                <a:gd name="connsiteX0" fmla="*/ 492278 w 494292"/>
                <a:gd name="connsiteY0" fmla="*/ 4178 h 315632"/>
                <a:gd name="connsiteX1" fmla="*/ 207613 w 494292"/>
                <a:gd name="connsiteY1" fmla="*/ 314362 h 315632"/>
                <a:gd name="connsiteX2" fmla="*/ 4178 w 494292"/>
                <a:gd name="connsiteY2" fmla="*/ 112178 h 315632"/>
              </a:gdLst>
              <a:ahLst/>
              <a:cxnLst>
                <a:cxn ang="0">
                  <a:pos x="connsiteX0" y="connsiteY0"/>
                </a:cxn>
                <a:cxn ang="0">
                  <a:pos x="connsiteX1" y="connsiteY1"/>
                </a:cxn>
                <a:cxn ang="0">
                  <a:pos x="connsiteX2" y="connsiteY2"/>
                </a:cxn>
              </a:cxnLst>
              <a:rect l="l" t="t" r="r" b="b"/>
              <a:pathLst>
                <a:path w="494292" h="315632">
                  <a:moveTo>
                    <a:pt x="492278" y="4178"/>
                  </a:moveTo>
                  <a:lnTo>
                    <a:pt x="207613" y="314362"/>
                  </a:lnTo>
                  <a:lnTo>
                    <a:pt x="4178" y="112178"/>
                  </a:lnTo>
                </a:path>
              </a:pathLst>
            </a:custGeom>
            <a:noFill/>
            <a:ln w="12700" cap="flat">
              <a:solidFill>
                <a:srgbClr val="ED388A"/>
              </a:solidFill>
              <a:prstDash val="solid"/>
              <a:round/>
            </a:ln>
          </p:spPr>
          <p:txBody>
            <a:bodyPr rtlCol="0" anchor="ctr"/>
            <a:lstStyle/>
            <a:p>
              <a:endParaRPr lang="en-GB"/>
            </a:p>
          </p:txBody>
        </p:sp>
        <p:sp>
          <p:nvSpPr>
            <p:cNvPr id="23" name="Figura a mano libera: forma 22">
              <a:extLst>
                <a:ext uri="{FF2B5EF4-FFF2-40B4-BE49-F238E27FC236}">
                  <a16:creationId xmlns:a16="http://schemas.microsoft.com/office/drawing/2014/main" id="{C7B6317D-FDA7-43F3-ADB7-C4AD132C5F44}"/>
                </a:ext>
              </a:extLst>
            </p:cNvPr>
            <p:cNvSpPr>
              <a:spLocks noChangeAspect="1"/>
            </p:cNvSpPr>
            <p:nvPr/>
          </p:nvSpPr>
          <p:spPr>
            <a:xfrm>
              <a:off x="8351005" y="2859988"/>
              <a:ext cx="392227" cy="376870"/>
            </a:xfrm>
            <a:custGeom>
              <a:avLst/>
              <a:gdLst>
                <a:gd name="connsiteX0" fmla="*/ 13400 w 375186"/>
                <a:gd name="connsiteY0" fmla="*/ 184880 h 369230"/>
                <a:gd name="connsiteX1" fmla="*/ 363811 w 375186"/>
                <a:gd name="connsiteY1" fmla="*/ 184880 h 369230"/>
                <a:gd name="connsiteX2" fmla="*/ 13400 w 375186"/>
                <a:gd name="connsiteY2" fmla="*/ 184880 h 369230"/>
                <a:gd name="connsiteX3" fmla="*/ 13400 w 375186"/>
                <a:gd name="connsiteY3" fmla="*/ 184880 h 369230"/>
              </a:gdLst>
              <a:ahLst/>
              <a:cxnLst>
                <a:cxn ang="0">
                  <a:pos x="connsiteX0" y="connsiteY0"/>
                </a:cxn>
                <a:cxn ang="0">
                  <a:pos x="connsiteX1" y="connsiteY1"/>
                </a:cxn>
                <a:cxn ang="0">
                  <a:pos x="connsiteX2" y="connsiteY2"/>
                </a:cxn>
                <a:cxn ang="0">
                  <a:pos x="connsiteX3" y="connsiteY3"/>
                </a:cxn>
              </a:cxnLst>
              <a:rect l="l" t="t" r="r" b="b"/>
              <a:pathLst>
                <a:path w="375186" h="369230">
                  <a:moveTo>
                    <a:pt x="13400" y="184880"/>
                  </a:moveTo>
                  <a:cubicBezTo>
                    <a:pt x="27871" y="413445"/>
                    <a:pt x="349370" y="413416"/>
                    <a:pt x="363811" y="184880"/>
                  </a:cubicBezTo>
                  <a:cubicBezTo>
                    <a:pt x="349340" y="-43805"/>
                    <a:pt x="27811" y="-43716"/>
                    <a:pt x="13400" y="184880"/>
                  </a:cubicBezTo>
                  <a:lnTo>
                    <a:pt x="13400" y="184880"/>
                  </a:lnTo>
                  <a:close/>
                </a:path>
              </a:pathLst>
            </a:custGeom>
            <a:noFill/>
            <a:ln w="12700" cap="flat">
              <a:solidFill>
                <a:srgbClr val="ED388A"/>
              </a:solidFill>
              <a:prstDash val="solid"/>
              <a:round/>
            </a:ln>
          </p:spPr>
          <p:txBody>
            <a:bodyPr rtlCol="0" anchor="ctr"/>
            <a:lstStyle/>
            <a:p>
              <a:endParaRPr lang="en-GB"/>
            </a:p>
          </p:txBody>
        </p:sp>
        <p:sp>
          <p:nvSpPr>
            <p:cNvPr id="24" name="Figura a mano libera: forma 23">
              <a:extLst>
                <a:ext uri="{FF2B5EF4-FFF2-40B4-BE49-F238E27FC236}">
                  <a16:creationId xmlns:a16="http://schemas.microsoft.com/office/drawing/2014/main" id="{1E88521F-78FE-49F8-B23A-65681E3F02E4}"/>
                </a:ext>
              </a:extLst>
            </p:cNvPr>
            <p:cNvSpPr/>
            <p:nvPr/>
          </p:nvSpPr>
          <p:spPr>
            <a:xfrm>
              <a:off x="8534231" y="3214302"/>
              <a:ext cx="28016" cy="106374"/>
            </a:xfrm>
            <a:custGeom>
              <a:avLst/>
              <a:gdLst>
                <a:gd name="connsiteX0" fmla="*/ 13399 w 26799"/>
                <a:gd name="connsiteY0" fmla="*/ 13399 h 104218"/>
                <a:gd name="connsiteX1" fmla="*/ 13399 w 26799"/>
                <a:gd name="connsiteY1" fmla="*/ 91444 h 104218"/>
              </a:gdLst>
              <a:ahLst/>
              <a:cxnLst>
                <a:cxn ang="0">
                  <a:pos x="connsiteX0" y="connsiteY0"/>
                </a:cxn>
                <a:cxn ang="0">
                  <a:pos x="connsiteX1" y="connsiteY1"/>
                </a:cxn>
              </a:cxnLst>
              <a:rect l="l" t="t" r="r" b="b"/>
              <a:pathLst>
                <a:path w="26799" h="104218">
                  <a:moveTo>
                    <a:pt x="13399" y="13399"/>
                  </a:moveTo>
                  <a:lnTo>
                    <a:pt x="13399" y="91444"/>
                  </a:lnTo>
                </a:path>
              </a:pathLst>
            </a:custGeom>
            <a:ln w="12700" cap="flat">
              <a:solidFill>
                <a:srgbClr val="ED388A"/>
              </a:solidFill>
              <a:prstDash val="solid"/>
              <a:round/>
            </a:ln>
          </p:spPr>
          <p:txBody>
            <a:bodyPr rtlCol="0" anchor="ctr"/>
            <a:lstStyle/>
            <a:p>
              <a:endParaRPr lang="en-GB"/>
            </a:p>
          </p:txBody>
        </p:sp>
        <p:grpSp>
          <p:nvGrpSpPr>
            <p:cNvPr id="25" name="Gruppo 24">
              <a:extLst>
                <a:ext uri="{FF2B5EF4-FFF2-40B4-BE49-F238E27FC236}">
                  <a16:creationId xmlns:a16="http://schemas.microsoft.com/office/drawing/2014/main" id="{1CA9C57B-7D9D-450B-80E6-A53568EAD0A2}"/>
                </a:ext>
              </a:extLst>
            </p:cNvPr>
            <p:cNvGrpSpPr>
              <a:grpSpLocks noChangeAspect="1"/>
            </p:cNvGrpSpPr>
            <p:nvPr/>
          </p:nvGrpSpPr>
          <p:grpSpPr>
            <a:xfrm>
              <a:off x="9096589" y="3506582"/>
              <a:ext cx="1440000" cy="1132547"/>
              <a:chOff x="9248989" y="3608181"/>
              <a:chExt cx="1318222" cy="1036769"/>
            </a:xfrm>
          </p:grpSpPr>
          <p:sp>
            <p:nvSpPr>
              <p:cNvPr id="37" name="Figura a mano libera: forma 36">
                <a:extLst>
                  <a:ext uri="{FF2B5EF4-FFF2-40B4-BE49-F238E27FC236}">
                    <a16:creationId xmlns:a16="http://schemas.microsoft.com/office/drawing/2014/main" id="{0BC3ABEE-4214-44B7-B778-4611C1A35732}"/>
                  </a:ext>
                </a:extLst>
              </p:cNvPr>
              <p:cNvSpPr/>
              <p:nvPr/>
            </p:nvSpPr>
            <p:spPr>
              <a:xfrm>
                <a:off x="9572140" y="3608181"/>
                <a:ext cx="544760" cy="522755"/>
              </a:xfrm>
              <a:custGeom>
                <a:avLst/>
                <a:gdLst>
                  <a:gd name="connsiteX0" fmla="*/ 510223 w 521091"/>
                  <a:gd name="connsiteY0" fmla="*/ 257460 h 512158"/>
                  <a:gd name="connsiteX1" fmla="*/ 13400 w 521091"/>
                  <a:gd name="connsiteY1" fmla="*/ 257460 h 512158"/>
                  <a:gd name="connsiteX2" fmla="*/ 510223 w 521091"/>
                  <a:gd name="connsiteY2" fmla="*/ 257460 h 512158"/>
                  <a:gd name="connsiteX3" fmla="*/ 510223 w 521091"/>
                  <a:gd name="connsiteY3" fmla="*/ 257460 h 512158"/>
                </a:gdLst>
                <a:ahLst/>
                <a:cxnLst>
                  <a:cxn ang="0">
                    <a:pos x="connsiteX0" y="connsiteY0"/>
                  </a:cxn>
                  <a:cxn ang="0">
                    <a:pos x="connsiteX1" y="connsiteY1"/>
                  </a:cxn>
                  <a:cxn ang="0">
                    <a:pos x="connsiteX2" y="connsiteY2"/>
                  </a:cxn>
                  <a:cxn ang="0">
                    <a:pos x="connsiteX3" y="connsiteY3"/>
                  </a:cxn>
                </a:cxnLst>
                <a:rect l="l" t="t" r="r" b="b"/>
                <a:pathLst>
                  <a:path w="521091" h="512158">
                    <a:moveTo>
                      <a:pt x="510223" y="257460"/>
                    </a:moveTo>
                    <a:cubicBezTo>
                      <a:pt x="486372" y="582919"/>
                      <a:pt x="37161" y="582830"/>
                      <a:pt x="13400" y="257460"/>
                    </a:cubicBezTo>
                    <a:cubicBezTo>
                      <a:pt x="37280" y="-67999"/>
                      <a:pt x="486402" y="-67909"/>
                      <a:pt x="510223" y="257460"/>
                    </a:cubicBezTo>
                    <a:lnTo>
                      <a:pt x="510223" y="257460"/>
                    </a:lnTo>
                    <a:close/>
                  </a:path>
                </a:pathLst>
              </a:custGeom>
              <a:noFill/>
              <a:ln w="12700" cap="flat">
                <a:solidFill>
                  <a:srgbClr val="ED388A"/>
                </a:solidFill>
                <a:prstDash val="solid"/>
                <a:round/>
              </a:ln>
            </p:spPr>
            <p:txBody>
              <a:bodyPr rtlCol="0" anchor="ctr"/>
              <a:lstStyle/>
              <a:p>
                <a:endParaRPr lang="en-GB" b="1"/>
              </a:p>
            </p:txBody>
          </p:sp>
          <p:sp>
            <p:nvSpPr>
              <p:cNvPr id="38" name="Figura a mano libera: forma 37">
                <a:extLst>
                  <a:ext uri="{FF2B5EF4-FFF2-40B4-BE49-F238E27FC236}">
                    <a16:creationId xmlns:a16="http://schemas.microsoft.com/office/drawing/2014/main" id="{677272E6-5891-451E-BEDA-650BD4FE5C92}"/>
                  </a:ext>
                </a:extLst>
              </p:cNvPr>
              <p:cNvSpPr/>
              <p:nvPr/>
            </p:nvSpPr>
            <p:spPr>
              <a:xfrm>
                <a:off x="9831850" y="4111556"/>
                <a:ext cx="28016" cy="139807"/>
              </a:xfrm>
              <a:custGeom>
                <a:avLst/>
                <a:gdLst>
                  <a:gd name="connsiteX0" fmla="*/ 13400 w 26799"/>
                  <a:gd name="connsiteY0" fmla="*/ 13400 h 136972"/>
                  <a:gd name="connsiteX1" fmla="*/ 13400 w 26799"/>
                  <a:gd name="connsiteY1" fmla="*/ 124020 h 136972"/>
                </a:gdLst>
                <a:ahLst/>
                <a:cxnLst>
                  <a:cxn ang="0">
                    <a:pos x="connsiteX0" y="connsiteY0"/>
                  </a:cxn>
                  <a:cxn ang="0">
                    <a:pos x="connsiteX1" y="connsiteY1"/>
                  </a:cxn>
                </a:cxnLst>
                <a:rect l="l" t="t" r="r" b="b"/>
                <a:pathLst>
                  <a:path w="26799" h="136972">
                    <a:moveTo>
                      <a:pt x="13400" y="13400"/>
                    </a:moveTo>
                    <a:lnTo>
                      <a:pt x="13400" y="124020"/>
                    </a:lnTo>
                  </a:path>
                </a:pathLst>
              </a:custGeom>
              <a:ln w="12700" cap="flat">
                <a:solidFill>
                  <a:srgbClr val="ED388A"/>
                </a:solidFill>
                <a:prstDash val="solid"/>
                <a:round/>
              </a:ln>
            </p:spPr>
            <p:txBody>
              <a:bodyPr rtlCol="0" anchor="ctr"/>
              <a:lstStyle/>
              <a:p>
                <a:endParaRPr lang="en-GB" b="1"/>
              </a:p>
            </p:txBody>
          </p:sp>
          <p:sp>
            <p:nvSpPr>
              <p:cNvPr id="39" name="Figura a mano libera: forma 38">
                <a:extLst>
                  <a:ext uri="{FF2B5EF4-FFF2-40B4-BE49-F238E27FC236}">
                    <a16:creationId xmlns:a16="http://schemas.microsoft.com/office/drawing/2014/main" id="{662C18A6-DEB1-4D66-A260-3B973C367788}"/>
                  </a:ext>
                </a:extLst>
              </p:cNvPr>
              <p:cNvSpPr/>
              <p:nvPr/>
            </p:nvSpPr>
            <p:spPr>
              <a:xfrm>
                <a:off x="9248989" y="4222156"/>
                <a:ext cx="1318222" cy="422794"/>
              </a:xfrm>
              <a:custGeom>
                <a:avLst/>
                <a:gdLst>
                  <a:gd name="connsiteX0" fmla="*/ 13400 w 1438213"/>
                  <a:gd name="connsiteY0" fmla="*/ 13400 h 440694"/>
                  <a:gd name="connsiteX1" fmla="*/ 86293 w 1438213"/>
                  <a:gd name="connsiteY1" fmla="*/ 13400 h 440694"/>
                  <a:gd name="connsiteX2" fmla="*/ 86293 w 1438213"/>
                  <a:gd name="connsiteY2" fmla="*/ 427623 h 440694"/>
                  <a:gd name="connsiteX3" fmla="*/ 177409 w 1438213"/>
                  <a:gd name="connsiteY3" fmla="*/ 427623 h 440694"/>
                  <a:gd name="connsiteX4" fmla="*/ 729648 w 1438213"/>
                  <a:gd name="connsiteY4" fmla="*/ 60387 h 440694"/>
                  <a:gd name="connsiteX5" fmla="*/ 987960 w 1438213"/>
                  <a:gd name="connsiteY5" fmla="*/ 399841 h 440694"/>
                  <a:gd name="connsiteX6" fmla="*/ 1012616 w 1438213"/>
                  <a:gd name="connsiteY6" fmla="*/ 425836 h 440694"/>
                  <a:gd name="connsiteX7" fmla="*/ 1424844 w 1438213"/>
                  <a:gd name="connsiteY7" fmla="*/ 427623 h 440694"/>
                  <a:gd name="connsiteX0" fmla="*/ 0 w 1260949"/>
                  <a:gd name="connsiteY0" fmla="*/ 0 h 414223"/>
                  <a:gd name="connsiteX1" fmla="*/ 72893 w 1260949"/>
                  <a:gd name="connsiteY1" fmla="*/ 0 h 414223"/>
                  <a:gd name="connsiteX2" fmla="*/ 72893 w 1260949"/>
                  <a:gd name="connsiteY2" fmla="*/ 414223 h 414223"/>
                  <a:gd name="connsiteX3" fmla="*/ 164009 w 1260949"/>
                  <a:gd name="connsiteY3" fmla="*/ 414223 h 414223"/>
                  <a:gd name="connsiteX4" fmla="*/ 716248 w 1260949"/>
                  <a:gd name="connsiteY4" fmla="*/ 46987 h 414223"/>
                  <a:gd name="connsiteX5" fmla="*/ 974560 w 1260949"/>
                  <a:gd name="connsiteY5" fmla="*/ 386441 h 414223"/>
                  <a:gd name="connsiteX6" fmla="*/ 999216 w 1260949"/>
                  <a:gd name="connsiteY6" fmla="*/ 412436 h 414223"/>
                  <a:gd name="connsiteX7" fmla="*/ 1260949 w 1260949"/>
                  <a:gd name="connsiteY7" fmla="*/ 412318 h 414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0949" h="414223">
                    <a:moveTo>
                      <a:pt x="0" y="0"/>
                    </a:moveTo>
                    <a:lnTo>
                      <a:pt x="72893" y="0"/>
                    </a:lnTo>
                    <a:lnTo>
                      <a:pt x="72893" y="414223"/>
                    </a:lnTo>
                    <a:lnTo>
                      <a:pt x="164009" y="414223"/>
                    </a:lnTo>
                    <a:cubicBezTo>
                      <a:pt x="179672" y="129707"/>
                      <a:pt x="448943" y="-51097"/>
                      <a:pt x="716248" y="46987"/>
                    </a:cubicBezTo>
                    <a:cubicBezTo>
                      <a:pt x="956337" y="135067"/>
                      <a:pt x="976258" y="332158"/>
                      <a:pt x="974560" y="386441"/>
                    </a:cubicBezTo>
                    <a:cubicBezTo>
                      <a:pt x="974114" y="400496"/>
                      <a:pt x="985161" y="412258"/>
                      <a:pt x="999216" y="412436"/>
                    </a:cubicBezTo>
                    <a:cubicBezTo>
                      <a:pt x="1055315" y="413240"/>
                      <a:pt x="1044383" y="412884"/>
                      <a:pt x="1260949" y="412318"/>
                    </a:cubicBezTo>
                  </a:path>
                </a:pathLst>
              </a:custGeom>
              <a:noFill/>
              <a:ln w="12700" cap="flat">
                <a:solidFill>
                  <a:srgbClr val="ED388A"/>
                </a:solidFill>
                <a:prstDash val="solid"/>
                <a:round/>
              </a:ln>
            </p:spPr>
            <p:txBody>
              <a:bodyPr rtlCol="0" anchor="ctr"/>
              <a:lstStyle/>
              <a:p>
                <a:endParaRPr lang="en-GB" b="1" baseline="-25000"/>
              </a:p>
            </p:txBody>
          </p:sp>
        </p:grpSp>
        <p:sp>
          <p:nvSpPr>
            <p:cNvPr id="27" name="Figura a mano libera: forma 26">
              <a:extLst>
                <a:ext uri="{FF2B5EF4-FFF2-40B4-BE49-F238E27FC236}">
                  <a16:creationId xmlns:a16="http://schemas.microsoft.com/office/drawing/2014/main" id="{28A4FB55-F136-4DDD-A485-D7846D9CED43}"/>
                </a:ext>
              </a:extLst>
            </p:cNvPr>
            <p:cNvSpPr/>
            <p:nvPr/>
          </p:nvSpPr>
          <p:spPr>
            <a:xfrm>
              <a:off x="8084135" y="2357806"/>
              <a:ext cx="1039714" cy="1565225"/>
            </a:xfrm>
            <a:custGeom>
              <a:avLst/>
              <a:gdLst>
                <a:gd name="connsiteX0" fmla="*/ 517102 w 994540"/>
                <a:gd name="connsiteY0" fmla="*/ 13400 h 1533498"/>
                <a:gd name="connsiteX1" fmla="*/ 13400 w 994540"/>
                <a:gd name="connsiteY1" fmla="*/ 13400 h 1533498"/>
                <a:gd name="connsiteX2" fmla="*/ 13400 w 994540"/>
                <a:gd name="connsiteY2" fmla="*/ 1520457 h 1533498"/>
                <a:gd name="connsiteX3" fmla="*/ 982630 w 994540"/>
                <a:gd name="connsiteY3" fmla="*/ 1520457 h 1533498"/>
                <a:gd name="connsiteX4" fmla="*/ 982630 w 994540"/>
                <a:gd name="connsiteY4" fmla="*/ 617866 h 1533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540" h="1533498">
                  <a:moveTo>
                    <a:pt x="517102" y="13400"/>
                  </a:moveTo>
                  <a:lnTo>
                    <a:pt x="13400" y="13400"/>
                  </a:lnTo>
                  <a:lnTo>
                    <a:pt x="13400" y="1520457"/>
                  </a:lnTo>
                  <a:lnTo>
                    <a:pt x="982630" y="1520457"/>
                  </a:lnTo>
                  <a:lnTo>
                    <a:pt x="982630" y="617866"/>
                  </a:lnTo>
                </a:path>
              </a:pathLst>
            </a:custGeom>
            <a:noFill/>
            <a:ln w="12700" cap="flat">
              <a:solidFill>
                <a:srgbClr val="ED388A"/>
              </a:solidFill>
              <a:prstDash val="solid"/>
              <a:round/>
            </a:ln>
          </p:spPr>
          <p:txBody>
            <a:bodyPr rtlCol="0" anchor="ctr"/>
            <a:lstStyle/>
            <a:p>
              <a:endParaRPr lang="en-GB"/>
            </a:p>
          </p:txBody>
        </p:sp>
        <p:sp>
          <p:nvSpPr>
            <p:cNvPr id="28" name="Figura a mano libera: forma 27">
              <a:extLst>
                <a:ext uri="{FF2B5EF4-FFF2-40B4-BE49-F238E27FC236}">
                  <a16:creationId xmlns:a16="http://schemas.microsoft.com/office/drawing/2014/main" id="{97C954F5-9360-422B-904A-54FC81458F88}"/>
                </a:ext>
              </a:extLst>
            </p:cNvPr>
            <p:cNvSpPr/>
            <p:nvPr/>
          </p:nvSpPr>
          <p:spPr>
            <a:xfrm>
              <a:off x="8104617" y="2614199"/>
              <a:ext cx="532308" cy="27353"/>
            </a:xfrm>
            <a:custGeom>
              <a:avLst/>
              <a:gdLst>
                <a:gd name="connsiteX0" fmla="*/ 497509 w 509181"/>
                <a:gd name="connsiteY0" fmla="*/ 13399 h 26799"/>
                <a:gd name="connsiteX1" fmla="*/ 13400 w 509181"/>
                <a:gd name="connsiteY1" fmla="*/ 13399 h 26799"/>
              </a:gdLst>
              <a:ahLst/>
              <a:cxnLst>
                <a:cxn ang="0">
                  <a:pos x="connsiteX0" y="connsiteY0"/>
                </a:cxn>
                <a:cxn ang="0">
                  <a:pos x="connsiteX1" y="connsiteY1"/>
                </a:cxn>
              </a:cxnLst>
              <a:rect l="l" t="t" r="r" b="b"/>
              <a:pathLst>
                <a:path w="509181" h="26799">
                  <a:moveTo>
                    <a:pt x="497509" y="13399"/>
                  </a:moveTo>
                  <a:lnTo>
                    <a:pt x="13400" y="13399"/>
                  </a:lnTo>
                </a:path>
              </a:pathLst>
            </a:custGeom>
            <a:ln w="12700" cap="flat">
              <a:solidFill>
                <a:srgbClr val="ED388A"/>
              </a:solidFill>
              <a:prstDash val="solid"/>
              <a:round/>
            </a:ln>
          </p:spPr>
          <p:txBody>
            <a:bodyPr rtlCol="0" anchor="ctr"/>
            <a:lstStyle/>
            <a:p>
              <a:endParaRPr lang="en-GB"/>
            </a:p>
          </p:txBody>
        </p:sp>
        <p:sp>
          <p:nvSpPr>
            <p:cNvPr id="29" name="Figura a mano libera: forma 28">
              <a:extLst>
                <a:ext uri="{FF2B5EF4-FFF2-40B4-BE49-F238E27FC236}">
                  <a16:creationId xmlns:a16="http://schemas.microsoft.com/office/drawing/2014/main" id="{56D543DA-2E53-4DB0-A016-A590D3C1AB94}"/>
                </a:ext>
              </a:extLst>
            </p:cNvPr>
            <p:cNvSpPr/>
            <p:nvPr/>
          </p:nvSpPr>
          <p:spPr>
            <a:xfrm>
              <a:off x="8091482" y="3594455"/>
              <a:ext cx="1039714" cy="27353"/>
            </a:xfrm>
            <a:custGeom>
              <a:avLst/>
              <a:gdLst>
                <a:gd name="connsiteX0" fmla="*/ 983613 w 994540"/>
                <a:gd name="connsiteY0" fmla="*/ 14382 h 26799"/>
                <a:gd name="connsiteX1" fmla="*/ 13400 w 994540"/>
                <a:gd name="connsiteY1" fmla="*/ 13400 h 26799"/>
              </a:gdLst>
              <a:ahLst/>
              <a:cxnLst>
                <a:cxn ang="0">
                  <a:pos x="connsiteX0" y="connsiteY0"/>
                </a:cxn>
                <a:cxn ang="0">
                  <a:pos x="connsiteX1" y="connsiteY1"/>
                </a:cxn>
              </a:cxnLst>
              <a:rect l="l" t="t" r="r" b="b"/>
              <a:pathLst>
                <a:path w="994540" h="26799">
                  <a:moveTo>
                    <a:pt x="983613" y="14382"/>
                  </a:moveTo>
                  <a:lnTo>
                    <a:pt x="13400" y="13400"/>
                  </a:lnTo>
                </a:path>
              </a:pathLst>
            </a:custGeom>
            <a:ln w="12700" cap="flat">
              <a:solidFill>
                <a:srgbClr val="ED388A"/>
              </a:solidFill>
              <a:prstDash val="solid"/>
              <a:round/>
            </a:ln>
          </p:spPr>
          <p:txBody>
            <a:bodyPr rtlCol="0" anchor="ctr"/>
            <a:lstStyle/>
            <a:p>
              <a:endParaRPr lang="en-GB"/>
            </a:p>
          </p:txBody>
        </p:sp>
        <p:sp>
          <p:nvSpPr>
            <p:cNvPr id="30" name="Figura a mano libera: forma 29">
              <a:extLst>
                <a:ext uri="{FF2B5EF4-FFF2-40B4-BE49-F238E27FC236}">
                  <a16:creationId xmlns:a16="http://schemas.microsoft.com/office/drawing/2014/main" id="{71283F32-5E1A-4EB4-8C1E-AD926C31A2DA}"/>
                </a:ext>
              </a:extLst>
            </p:cNvPr>
            <p:cNvSpPr/>
            <p:nvPr/>
          </p:nvSpPr>
          <p:spPr>
            <a:xfrm>
              <a:off x="8541640" y="3671591"/>
              <a:ext cx="149420" cy="145885"/>
            </a:xfrm>
            <a:custGeom>
              <a:avLst/>
              <a:gdLst>
                <a:gd name="connsiteX0" fmla="*/ 131762 w 142928"/>
                <a:gd name="connsiteY0" fmla="*/ 131762 h 142928"/>
                <a:gd name="connsiteX1" fmla="*/ 13400 w 142928"/>
                <a:gd name="connsiteY1" fmla="*/ 131762 h 142928"/>
                <a:gd name="connsiteX2" fmla="*/ 13400 w 142928"/>
                <a:gd name="connsiteY2" fmla="*/ 13400 h 142928"/>
                <a:gd name="connsiteX3" fmla="*/ 131762 w 142928"/>
                <a:gd name="connsiteY3" fmla="*/ 13400 h 142928"/>
                <a:gd name="connsiteX4" fmla="*/ 131762 w 142928"/>
                <a:gd name="connsiteY4" fmla="*/ 131762 h 142928"/>
                <a:gd name="connsiteX5" fmla="*/ 131762 w 142928"/>
                <a:gd name="connsiteY5" fmla="*/ 131762 h 142928"/>
                <a:gd name="connsiteX6" fmla="*/ 131762 w 142928"/>
                <a:gd name="connsiteY6" fmla="*/ 131762 h 142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928" h="142928">
                  <a:moveTo>
                    <a:pt x="131762" y="131762"/>
                  </a:moveTo>
                  <a:lnTo>
                    <a:pt x="13400" y="131762"/>
                  </a:lnTo>
                  <a:lnTo>
                    <a:pt x="13400" y="13400"/>
                  </a:lnTo>
                  <a:lnTo>
                    <a:pt x="131762" y="13400"/>
                  </a:lnTo>
                  <a:lnTo>
                    <a:pt x="131762" y="131762"/>
                  </a:lnTo>
                  <a:lnTo>
                    <a:pt x="131762" y="131762"/>
                  </a:lnTo>
                  <a:lnTo>
                    <a:pt x="131762" y="131762"/>
                  </a:lnTo>
                  <a:close/>
                </a:path>
              </a:pathLst>
            </a:custGeom>
            <a:noFill/>
            <a:ln w="12700" cap="flat">
              <a:solidFill>
                <a:srgbClr val="ED388A"/>
              </a:solidFill>
              <a:prstDash val="solid"/>
              <a:round/>
            </a:ln>
          </p:spPr>
          <p:txBody>
            <a:bodyPr rtlCol="0" anchor="ctr"/>
            <a:lstStyle/>
            <a:p>
              <a:endParaRPr lang="en-GB"/>
            </a:p>
          </p:txBody>
        </p:sp>
        <p:grpSp>
          <p:nvGrpSpPr>
            <p:cNvPr id="31" name="Gruppo 30">
              <a:extLst>
                <a:ext uri="{FF2B5EF4-FFF2-40B4-BE49-F238E27FC236}">
                  <a16:creationId xmlns:a16="http://schemas.microsoft.com/office/drawing/2014/main" id="{2303445A-393C-4EDC-8CC3-6B12CED999D6}"/>
                </a:ext>
              </a:extLst>
            </p:cNvPr>
            <p:cNvGrpSpPr/>
            <p:nvPr/>
          </p:nvGrpSpPr>
          <p:grpSpPr>
            <a:xfrm>
              <a:off x="6967211" y="3456359"/>
              <a:ext cx="1137406" cy="1250646"/>
              <a:chOff x="6967211" y="3627104"/>
              <a:chExt cx="983682" cy="1079896"/>
            </a:xfrm>
          </p:grpSpPr>
          <p:sp>
            <p:nvSpPr>
              <p:cNvPr id="34" name="Figura a mano libera: forma 33">
                <a:extLst>
                  <a:ext uri="{FF2B5EF4-FFF2-40B4-BE49-F238E27FC236}">
                    <a16:creationId xmlns:a16="http://schemas.microsoft.com/office/drawing/2014/main" id="{E119773E-6ED8-4C6A-8EC5-B0855993D6D2}"/>
                  </a:ext>
                </a:extLst>
              </p:cNvPr>
              <p:cNvSpPr/>
              <p:nvPr/>
            </p:nvSpPr>
            <p:spPr>
              <a:xfrm>
                <a:off x="7109564" y="3627104"/>
                <a:ext cx="513631" cy="492362"/>
              </a:xfrm>
              <a:custGeom>
                <a:avLst/>
                <a:gdLst>
                  <a:gd name="connsiteX0" fmla="*/ 4178 w 491315"/>
                  <a:gd name="connsiteY0" fmla="*/ 241807 h 482382"/>
                  <a:gd name="connsiteX1" fmla="*/ 488883 w 491315"/>
                  <a:gd name="connsiteY1" fmla="*/ 241807 h 482382"/>
                  <a:gd name="connsiteX2" fmla="*/ 4178 w 491315"/>
                  <a:gd name="connsiteY2" fmla="*/ 241807 h 482382"/>
                </a:gdLst>
                <a:ahLst/>
                <a:cxnLst>
                  <a:cxn ang="0">
                    <a:pos x="connsiteX0" y="connsiteY0"/>
                  </a:cxn>
                  <a:cxn ang="0">
                    <a:pos x="connsiteX1" y="connsiteY1"/>
                  </a:cxn>
                  <a:cxn ang="0">
                    <a:pos x="connsiteX2" y="connsiteY2"/>
                  </a:cxn>
                </a:cxnLst>
                <a:rect l="l" t="t" r="r" b="b"/>
                <a:pathLst>
                  <a:path w="491315" h="482382">
                    <a:moveTo>
                      <a:pt x="4178" y="241807"/>
                    </a:moveTo>
                    <a:cubicBezTo>
                      <a:pt x="27493" y="558691"/>
                      <a:pt x="465657" y="558601"/>
                      <a:pt x="488883" y="241807"/>
                    </a:cubicBezTo>
                    <a:cubicBezTo>
                      <a:pt x="465568" y="-75076"/>
                      <a:pt x="27434" y="-74987"/>
                      <a:pt x="4178" y="241807"/>
                    </a:cubicBezTo>
                    <a:close/>
                  </a:path>
                </a:pathLst>
              </a:custGeom>
              <a:noFill/>
              <a:ln w="12700" cap="flat">
                <a:solidFill>
                  <a:srgbClr val="ED388A"/>
                </a:solidFill>
                <a:prstDash val="solid"/>
                <a:round/>
              </a:ln>
            </p:spPr>
            <p:txBody>
              <a:bodyPr rtlCol="0" anchor="ctr"/>
              <a:lstStyle/>
              <a:p>
                <a:endParaRPr lang="en-GB"/>
              </a:p>
            </p:txBody>
          </p:sp>
          <p:sp>
            <p:nvSpPr>
              <p:cNvPr id="35" name="Figura a mano libera: forma 34">
                <a:extLst>
                  <a:ext uri="{FF2B5EF4-FFF2-40B4-BE49-F238E27FC236}">
                    <a16:creationId xmlns:a16="http://schemas.microsoft.com/office/drawing/2014/main" id="{55DB216E-5B51-4F06-BA5A-CE005026B357}"/>
                  </a:ext>
                </a:extLst>
              </p:cNvPr>
              <p:cNvSpPr/>
              <p:nvPr/>
            </p:nvSpPr>
            <p:spPr>
              <a:xfrm>
                <a:off x="7362893" y="4117199"/>
                <a:ext cx="6225" cy="121571"/>
              </a:xfrm>
              <a:custGeom>
                <a:avLst/>
                <a:gdLst>
                  <a:gd name="connsiteX0" fmla="*/ 4178 w 5955"/>
                  <a:gd name="connsiteY0" fmla="*/ 4178 h 119106"/>
                  <a:gd name="connsiteX1" fmla="*/ 4178 w 5955"/>
                  <a:gd name="connsiteY1" fmla="*/ 117657 h 119106"/>
                </a:gdLst>
                <a:ahLst/>
                <a:cxnLst>
                  <a:cxn ang="0">
                    <a:pos x="connsiteX0" y="connsiteY0"/>
                  </a:cxn>
                  <a:cxn ang="0">
                    <a:pos x="connsiteX1" y="connsiteY1"/>
                  </a:cxn>
                </a:cxnLst>
                <a:rect l="l" t="t" r="r" b="b"/>
                <a:pathLst>
                  <a:path w="5955" h="119106">
                    <a:moveTo>
                      <a:pt x="4178" y="4178"/>
                    </a:moveTo>
                    <a:lnTo>
                      <a:pt x="4178" y="117657"/>
                    </a:lnTo>
                  </a:path>
                </a:pathLst>
              </a:custGeom>
              <a:ln w="12700" cap="flat">
                <a:solidFill>
                  <a:srgbClr val="ED388A"/>
                </a:solidFill>
                <a:prstDash val="solid"/>
                <a:round/>
              </a:ln>
            </p:spPr>
            <p:txBody>
              <a:bodyPr rtlCol="0" anchor="ctr"/>
              <a:lstStyle/>
              <a:p>
                <a:endParaRPr lang="en-GB"/>
              </a:p>
            </p:txBody>
          </p:sp>
          <p:sp>
            <p:nvSpPr>
              <p:cNvPr id="36" name="Figura a mano libera: forma 35">
                <a:extLst>
                  <a:ext uri="{FF2B5EF4-FFF2-40B4-BE49-F238E27FC236}">
                    <a16:creationId xmlns:a16="http://schemas.microsoft.com/office/drawing/2014/main" id="{4C86A30D-1819-4806-BDAC-674ACFEF35B5}"/>
                  </a:ext>
                </a:extLst>
              </p:cNvPr>
              <p:cNvSpPr/>
              <p:nvPr/>
            </p:nvSpPr>
            <p:spPr>
              <a:xfrm>
                <a:off x="6967211" y="4211599"/>
                <a:ext cx="983682" cy="495401"/>
              </a:xfrm>
              <a:custGeom>
                <a:avLst/>
                <a:gdLst>
                  <a:gd name="connsiteX0" fmla="*/ 939702 w 940942"/>
                  <a:gd name="connsiteY0" fmla="*/ 4178 h 485359"/>
                  <a:gd name="connsiteX1" fmla="*/ 868595 w 940942"/>
                  <a:gd name="connsiteY1" fmla="*/ 4178 h 485359"/>
                  <a:gd name="connsiteX2" fmla="*/ 868595 w 940942"/>
                  <a:gd name="connsiteY2" fmla="*/ 407503 h 485359"/>
                  <a:gd name="connsiteX3" fmla="*/ 779652 w 940942"/>
                  <a:gd name="connsiteY3" fmla="*/ 407503 h 485359"/>
                  <a:gd name="connsiteX4" fmla="*/ 4178 w 940942"/>
                  <a:gd name="connsiteY4" fmla="*/ 407533 h 485359"/>
                  <a:gd name="connsiteX5" fmla="*/ 468307 w 940942"/>
                  <a:gd name="connsiteY5" fmla="*/ 407503 h 485359"/>
                  <a:gd name="connsiteX6" fmla="*/ 468307 w 940942"/>
                  <a:gd name="connsiteY6" fmla="*/ 482868 h 485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0942" h="485359">
                    <a:moveTo>
                      <a:pt x="939702" y="4178"/>
                    </a:moveTo>
                    <a:lnTo>
                      <a:pt x="868595" y="4178"/>
                    </a:lnTo>
                    <a:lnTo>
                      <a:pt x="868595" y="407503"/>
                    </a:lnTo>
                    <a:lnTo>
                      <a:pt x="779652" y="407503"/>
                    </a:lnTo>
                    <a:cubicBezTo>
                      <a:pt x="764228" y="-93757"/>
                      <a:pt x="17340" y="-86402"/>
                      <a:pt x="4178" y="407533"/>
                    </a:cubicBezTo>
                    <a:cubicBezTo>
                      <a:pt x="4178" y="407503"/>
                      <a:pt x="468307" y="407503"/>
                      <a:pt x="468307" y="407503"/>
                    </a:cubicBezTo>
                    <a:lnTo>
                      <a:pt x="468307" y="482868"/>
                    </a:lnTo>
                  </a:path>
                </a:pathLst>
              </a:custGeom>
              <a:noFill/>
              <a:ln w="12700" cap="flat">
                <a:solidFill>
                  <a:srgbClr val="ED388A"/>
                </a:solidFill>
                <a:prstDash val="solid"/>
                <a:round/>
              </a:ln>
            </p:spPr>
            <p:txBody>
              <a:bodyPr rtlCol="0" anchor="ctr"/>
              <a:lstStyle/>
              <a:p>
                <a:endParaRPr lang="en-GB"/>
              </a:p>
            </p:txBody>
          </p:sp>
        </p:grpSp>
        <p:sp>
          <p:nvSpPr>
            <p:cNvPr id="32" name="Figura a mano libera: forma 31">
              <a:extLst>
                <a:ext uri="{FF2B5EF4-FFF2-40B4-BE49-F238E27FC236}">
                  <a16:creationId xmlns:a16="http://schemas.microsoft.com/office/drawing/2014/main" id="{A67A99A1-1D51-4A0D-8E90-5446AB763A6C}"/>
                </a:ext>
              </a:extLst>
            </p:cNvPr>
            <p:cNvSpPr/>
            <p:nvPr/>
          </p:nvSpPr>
          <p:spPr>
            <a:xfrm>
              <a:off x="8762024" y="2151000"/>
              <a:ext cx="759552" cy="726386"/>
            </a:xfrm>
            <a:custGeom>
              <a:avLst/>
              <a:gdLst>
                <a:gd name="connsiteX0" fmla="*/ 4178 w 726550"/>
                <a:gd name="connsiteY0" fmla="*/ 356976 h 711662"/>
                <a:gd name="connsiteX1" fmla="*/ 723851 w 726550"/>
                <a:gd name="connsiteY1" fmla="*/ 356976 h 711662"/>
                <a:gd name="connsiteX2" fmla="*/ 4178 w 726550"/>
                <a:gd name="connsiteY2" fmla="*/ 356976 h 711662"/>
              </a:gdLst>
              <a:ahLst/>
              <a:cxnLst>
                <a:cxn ang="0">
                  <a:pos x="connsiteX0" y="connsiteY0"/>
                </a:cxn>
                <a:cxn ang="0">
                  <a:pos x="connsiteX1" y="connsiteY1"/>
                </a:cxn>
                <a:cxn ang="0">
                  <a:pos x="connsiteX2" y="connsiteY2"/>
                </a:cxn>
              </a:cxnLst>
              <a:rect l="l" t="t" r="r" b="b"/>
              <a:pathLst>
                <a:path w="726550" h="711662">
                  <a:moveTo>
                    <a:pt x="4178" y="356976"/>
                  </a:moveTo>
                  <a:cubicBezTo>
                    <a:pt x="38809" y="827448"/>
                    <a:pt x="689340" y="827358"/>
                    <a:pt x="723851" y="356976"/>
                  </a:cubicBezTo>
                  <a:cubicBezTo>
                    <a:pt x="689221" y="-113495"/>
                    <a:pt x="38749" y="-113346"/>
                    <a:pt x="4178" y="356976"/>
                  </a:cubicBezTo>
                  <a:close/>
                </a:path>
              </a:pathLst>
            </a:custGeom>
            <a:noFill/>
            <a:ln w="12700" cap="flat">
              <a:solidFill>
                <a:srgbClr val="ED388A"/>
              </a:solidFill>
              <a:prstDash val="solid"/>
              <a:round/>
            </a:ln>
          </p:spPr>
          <p:txBody>
            <a:bodyPr rtlCol="0" anchor="ctr"/>
            <a:lstStyle/>
            <a:p>
              <a:endParaRPr lang="en-GB"/>
            </a:p>
          </p:txBody>
        </p:sp>
        <p:sp>
          <p:nvSpPr>
            <p:cNvPr id="33" name="Figura a mano libera: forma 32">
              <a:extLst>
                <a:ext uri="{FF2B5EF4-FFF2-40B4-BE49-F238E27FC236}">
                  <a16:creationId xmlns:a16="http://schemas.microsoft.com/office/drawing/2014/main" id="{F93FF388-55C1-4F5E-9A78-1FB2E44C1A6D}"/>
                </a:ext>
              </a:extLst>
            </p:cNvPr>
            <p:cNvSpPr/>
            <p:nvPr/>
          </p:nvSpPr>
          <p:spPr>
            <a:xfrm>
              <a:off x="8247525" y="3303043"/>
              <a:ext cx="600793" cy="306966"/>
            </a:xfrm>
            <a:custGeom>
              <a:avLst/>
              <a:gdLst>
                <a:gd name="connsiteX0" fmla="*/ 571659 w 574689"/>
                <a:gd name="connsiteY0" fmla="*/ 298905 h 300744"/>
                <a:gd name="connsiteX1" fmla="*/ 572850 w 574689"/>
                <a:gd name="connsiteY1" fmla="*/ 274339 h 300744"/>
                <a:gd name="connsiteX2" fmla="*/ 288483 w 574689"/>
                <a:gd name="connsiteY2" fmla="*/ 4116 h 300744"/>
                <a:gd name="connsiteX3" fmla="*/ 4116 w 574689"/>
                <a:gd name="connsiteY3" fmla="*/ 274339 h 300744"/>
                <a:gd name="connsiteX4" fmla="*/ 5307 w 574689"/>
                <a:gd name="connsiteY4" fmla="*/ 298905 h 300744"/>
                <a:gd name="connsiteX5" fmla="*/ 571689 w 574689"/>
                <a:gd name="connsiteY5" fmla="*/ 298905 h 30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689" h="300744">
                  <a:moveTo>
                    <a:pt x="571659" y="298905"/>
                  </a:moveTo>
                  <a:cubicBezTo>
                    <a:pt x="572433" y="290806"/>
                    <a:pt x="572850" y="282617"/>
                    <a:pt x="572850" y="274339"/>
                  </a:cubicBezTo>
                  <a:cubicBezTo>
                    <a:pt x="572850" y="125098"/>
                    <a:pt x="445525" y="4116"/>
                    <a:pt x="288483" y="4116"/>
                  </a:cubicBezTo>
                  <a:cubicBezTo>
                    <a:pt x="131441" y="4116"/>
                    <a:pt x="4116" y="125098"/>
                    <a:pt x="4116" y="274339"/>
                  </a:cubicBezTo>
                  <a:cubicBezTo>
                    <a:pt x="4116" y="282617"/>
                    <a:pt x="4533" y="290806"/>
                    <a:pt x="5307" y="298905"/>
                  </a:cubicBezTo>
                  <a:lnTo>
                    <a:pt x="571689" y="298905"/>
                  </a:lnTo>
                  <a:close/>
                </a:path>
              </a:pathLst>
            </a:custGeom>
            <a:noFill/>
            <a:ln w="12700" cap="flat">
              <a:solidFill>
                <a:srgbClr val="ED388A"/>
              </a:solidFill>
              <a:prstDash val="solid"/>
              <a:round/>
            </a:ln>
          </p:spPr>
          <p:txBody>
            <a:bodyPr rtlCol="0" anchor="ctr"/>
            <a:lstStyle/>
            <a:p>
              <a:endParaRPr lang="en-GB"/>
            </a:p>
          </p:txBody>
        </p:sp>
      </p:grpSp>
      <p:sp>
        <p:nvSpPr>
          <p:cNvPr id="2" name="TextBox 54">
            <a:extLst>
              <a:ext uri="{FF2B5EF4-FFF2-40B4-BE49-F238E27FC236}">
                <a16:creationId xmlns:a16="http://schemas.microsoft.com/office/drawing/2014/main" id="{FD3BF3B1-0AEB-20F6-AC14-BE58E912245D}"/>
              </a:ext>
            </a:extLst>
          </p:cNvPr>
          <p:cNvSpPr txBox="1"/>
          <p:nvPr/>
        </p:nvSpPr>
        <p:spPr>
          <a:xfrm>
            <a:off x="626290" y="2199478"/>
            <a:ext cx="7308000" cy="2546588"/>
          </a:xfrm>
          <a:prstGeom prst="rect">
            <a:avLst/>
          </a:prstGeom>
          <a:noFill/>
        </p:spPr>
        <p:txBody>
          <a:bodyPr wrap="square" numCol="1" rtlCol="0">
            <a:noAutofit/>
          </a:bodyPr>
          <a:lstStyle/>
          <a:p>
            <a:pPr indent="-285750">
              <a:buFont typeface="Arial" panose="020B0604020202020204" pitchFamily="34" charset="0"/>
              <a:buChar char="•"/>
            </a:pPr>
            <a:r>
              <a:rPr lang="de-DE" altLang="ko-KR" b="1" dirty="0">
                <a:cs typeface="Poppins Medium" panose="00000600000000000000" pitchFamily="2" charset="0"/>
              </a:rPr>
              <a:t>Wie können wir unsere Daten schützen?</a:t>
            </a:r>
            <a:endParaRPr lang="en-US" altLang="ko-KR" b="1" dirty="0">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Häufiges Veröffentlichen von Inhalten
Versenden von E-Mails mit unseren Informationen an unsere Bekannten
</a:t>
            </a:r>
            <a:r>
              <a:rPr lang="de-DE" altLang="ko-KR" sz="1600" dirty="0">
                <a:solidFill>
                  <a:srgbClr val="ED388A"/>
                </a:solidFill>
                <a:latin typeface="+mj-lt"/>
                <a:cs typeface="Poppins ExtraLight" panose="00000300000000000000" pitchFamily="2" charset="0"/>
              </a:rPr>
              <a:t>Die Software auf dem neuesten Stand halten</a:t>
            </a:r>
            <a:endParaRPr lang="en-US" altLang="ko-KR" sz="1600" dirty="0">
              <a:solidFill>
                <a:srgbClr val="ED388A"/>
              </a:solidFill>
              <a:latin typeface="+mj-lt"/>
              <a:cs typeface="Poppins ExtraLight" panose="00000300000000000000" pitchFamily="2" charset="0"/>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de-DE" altLang="ko-KR" b="1" dirty="0">
                <a:cs typeface="Poppins Medium" panose="00000600000000000000" pitchFamily="2" charset="0"/>
              </a:rPr>
              <a:t>Was sollte ein sicheres Passwort beinhalten?</a:t>
            </a:r>
            <a:endParaRPr lang="en-US" altLang="ko-KR" b="1" dirty="0">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Benutzerinformationen
</a:t>
            </a:r>
            <a:r>
              <a:rPr lang="de-DE" altLang="ko-KR" sz="1600" dirty="0">
                <a:solidFill>
                  <a:srgbClr val="ED388A"/>
                </a:solidFill>
                <a:latin typeface="+mj-lt"/>
                <a:cs typeface="Poppins ExtraLight" panose="00000300000000000000" pitchFamily="2" charset="0"/>
              </a:rPr>
              <a:t>Groß- und Kleinbuchstaben, Zahlen und Sonderzeichen</a:t>
            </a:r>
            <a:r>
              <a:rPr lang="de-DE" altLang="ko-KR" sz="1600" dirty="0">
                <a:latin typeface="+mj-lt"/>
                <a:cs typeface="Poppins ExtraLight" panose="00000300000000000000" pitchFamily="2" charset="0"/>
              </a:rPr>
              <a:t>
Glaubwürdige Worte</a:t>
            </a:r>
            <a:endParaRPr lang="en-US" altLang="ko-KR" sz="1600" dirty="0">
              <a:latin typeface="+mj-lt"/>
              <a:cs typeface="Poppins ExtraLight" panose="00000300000000000000" pitchFamily="2" charset="0"/>
            </a:endParaRPr>
          </a:p>
        </p:txBody>
      </p:sp>
    </p:spTree>
    <p:extLst>
      <p:ext uri="{BB962C8B-B14F-4D97-AF65-F5344CB8AC3E}">
        <p14:creationId xmlns:p14="http://schemas.microsoft.com/office/powerpoint/2010/main" val="1515553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GB" sz="2400" b="1" dirty="0">
                <a:solidFill>
                  <a:srgbClr val="ED388A"/>
                </a:solidFill>
                <a:ea typeface="Microsoft Sans Serif" panose="020B0604020202020204" pitchFamily="34" charset="0"/>
                <a:cs typeface="Poppins Medium" panose="00000600000000000000" pitchFamily="2" charset="0"/>
              </a:rPr>
              <a:t>Prima!</a:t>
            </a:r>
          </a:p>
          <a:p>
            <a:r>
              <a:rPr lang="de-DE" sz="2000" dirty="0">
                <a:latin typeface="+mj-lt"/>
                <a:ea typeface="Calibri" panose="020F0502020204030204" pitchFamily="34" charset="0"/>
                <a:cs typeface="Helvetica" panose="020B0604020202020204" pitchFamily="34" charset="0"/>
              </a:rPr>
              <a:t>Denken Sie daran (jetzt wissen Sie es):</a:t>
            </a:r>
            <a:endParaRPr lang="en-GB" sz="2000" dirty="0">
              <a:latin typeface="+mj-lt"/>
              <a:ea typeface="Calibri" panose="020F0502020204030204" pitchFamily="34" charset="0"/>
              <a:cs typeface="Helvetica" panose="020B0604020202020204" pitchFamily="34" charset="0"/>
            </a:endParaRPr>
          </a:p>
        </p:txBody>
      </p:sp>
      <p:cxnSp>
        <p:nvCxnSpPr>
          <p:cNvPr id="27" name="Google Shape;334;p29">
            <a:extLst>
              <a:ext uri="{FF2B5EF4-FFF2-40B4-BE49-F238E27FC236}">
                <a16:creationId xmlns:a16="http://schemas.microsoft.com/office/drawing/2014/main" id="{7E183EF7-BE1B-4474-BAE4-44FD586F6DA7}"/>
              </a:ext>
            </a:extLst>
          </p:cNvPr>
          <p:cNvCxnSpPr>
            <a:cxnSpLocks noChangeAspect="1"/>
          </p:cNvCxnSpPr>
          <p:nvPr/>
        </p:nvCxnSpPr>
        <p:spPr>
          <a:xfrm>
            <a:off x="528320" y="3631149"/>
            <a:ext cx="9469120" cy="0"/>
          </a:xfrm>
          <a:prstGeom prst="straightConnector1">
            <a:avLst/>
          </a:prstGeom>
          <a:noFill/>
          <a:ln w="9525" cap="flat" cmpd="sng">
            <a:solidFill>
              <a:srgbClr val="ED388A"/>
            </a:solidFill>
            <a:prstDash val="dash"/>
            <a:round/>
            <a:headEnd type="none" w="med" len="med"/>
            <a:tailEnd type="none" w="med" len="med"/>
          </a:ln>
        </p:spPr>
      </p:cxnSp>
      <p:grpSp>
        <p:nvGrpSpPr>
          <p:cNvPr id="28" name="Gruppo 27">
            <a:extLst>
              <a:ext uri="{FF2B5EF4-FFF2-40B4-BE49-F238E27FC236}">
                <a16:creationId xmlns:a16="http://schemas.microsoft.com/office/drawing/2014/main" id="{0EFC6741-C4EF-48F8-8192-6B34819DC24A}"/>
              </a:ext>
            </a:extLst>
          </p:cNvPr>
          <p:cNvGrpSpPr>
            <a:grpSpLocks noChangeAspect="1"/>
          </p:cNvGrpSpPr>
          <p:nvPr/>
        </p:nvGrpSpPr>
        <p:grpSpPr>
          <a:xfrm>
            <a:off x="10263630" y="2884449"/>
            <a:ext cx="1440000" cy="1022402"/>
            <a:chOff x="6967211" y="2151000"/>
            <a:chExt cx="3569378" cy="2556005"/>
          </a:xfrm>
        </p:grpSpPr>
        <p:sp>
          <p:nvSpPr>
            <p:cNvPr id="29" name="Figura a mano libera: forma 28">
              <a:extLst>
                <a:ext uri="{FF2B5EF4-FFF2-40B4-BE49-F238E27FC236}">
                  <a16:creationId xmlns:a16="http://schemas.microsoft.com/office/drawing/2014/main" id="{1B9FEE02-15CD-4930-995A-F7825B930675}"/>
                </a:ext>
              </a:extLst>
            </p:cNvPr>
            <p:cNvSpPr/>
            <p:nvPr/>
          </p:nvSpPr>
          <p:spPr>
            <a:xfrm>
              <a:off x="8864253" y="2371017"/>
              <a:ext cx="516744" cy="322163"/>
            </a:xfrm>
            <a:custGeom>
              <a:avLst/>
              <a:gdLst>
                <a:gd name="connsiteX0" fmla="*/ 492278 w 494292"/>
                <a:gd name="connsiteY0" fmla="*/ 4178 h 315632"/>
                <a:gd name="connsiteX1" fmla="*/ 207613 w 494292"/>
                <a:gd name="connsiteY1" fmla="*/ 314362 h 315632"/>
                <a:gd name="connsiteX2" fmla="*/ 4178 w 494292"/>
                <a:gd name="connsiteY2" fmla="*/ 112178 h 315632"/>
              </a:gdLst>
              <a:ahLst/>
              <a:cxnLst>
                <a:cxn ang="0">
                  <a:pos x="connsiteX0" y="connsiteY0"/>
                </a:cxn>
                <a:cxn ang="0">
                  <a:pos x="connsiteX1" y="connsiteY1"/>
                </a:cxn>
                <a:cxn ang="0">
                  <a:pos x="connsiteX2" y="connsiteY2"/>
                </a:cxn>
              </a:cxnLst>
              <a:rect l="l" t="t" r="r" b="b"/>
              <a:pathLst>
                <a:path w="494292" h="315632">
                  <a:moveTo>
                    <a:pt x="492278" y="4178"/>
                  </a:moveTo>
                  <a:lnTo>
                    <a:pt x="207613" y="314362"/>
                  </a:lnTo>
                  <a:lnTo>
                    <a:pt x="4178" y="112178"/>
                  </a:lnTo>
                </a:path>
              </a:pathLst>
            </a:custGeom>
            <a:noFill/>
            <a:ln w="12700" cap="flat">
              <a:solidFill>
                <a:srgbClr val="ED388A"/>
              </a:solidFill>
              <a:prstDash val="solid"/>
              <a:round/>
            </a:ln>
          </p:spPr>
          <p:txBody>
            <a:bodyPr rtlCol="0" anchor="ctr"/>
            <a:lstStyle/>
            <a:p>
              <a:endParaRPr lang="en-GB"/>
            </a:p>
          </p:txBody>
        </p:sp>
        <p:sp>
          <p:nvSpPr>
            <p:cNvPr id="30" name="Figura a mano libera: forma 29">
              <a:extLst>
                <a:ext uri="{FF2B5EF4-FFF2-40B4-BE49-F238E27FC236}">
                  <a16:creationId xmlns:a16="http://schemas.microsoft.com/office/drawing/2014/main" id="{C2F22AC5-DB4D-4B97-B9E6-E09CAD4BFF83}"/>
                </a:ext>
              </a:extLst>
            </p:cNvPr>
            <p:cNvSpPr>
              <a:spLocks noChangeAspect="1"/>
            </p:cNvSpPr>
            <p:nvPr/>
          </p:nvSpPr>
          <p:spPr>
            <a:xfrm>
              <a:off x="8351005" y="2859988"/>
              <a:ext cx="392227" cy="376870"/>
            </a:xfrm>
            <a:custGeom>
              <a:avLst/>
              <a:gdLst>
                <a:gd name="connsiteX0" fmla="*/ 13400 w 375186"/>
                <a:gd name="connsiteY0" fmla="*/ 184880 h 369230"/>
                <a:gd name="connsiteX1" fmla="*/ 363811 w 375186"/>
                <a:gd name="connsiteY1" fmla="*/ 184880 h 369230"/>
                <a:gd name="connsiteX2" fmla="*/ 13400 w 375186"/>
                <a:gd name="connsiteY2" fmla="*/ 184880 h 369230"/>
                <a:gd name="connsiteX3" fmla="*/ 13400 w 375186"/>
                <a:gd name="connsiteY3" fmla="*/ 184880 h 369230"/>
              </a:gdLst>
              <a:ahLst/>
              <a:cxnLst>
                <a:cxn ang="0">
                  <a:pos x="connsiteX0" y="connsiteY0"/>
                </a:cxn>
                <a:cxn ang="0">
                  <a:pos x="connsiteX1" y="connsiteY1"/>
                </a:cxn>
                <a:cxn ang="0">
                  <a:pos x="connsiteX2" y="connsiteY2"/>
                </a:cxn>
                <a:cxn ang="0">
                  <a:pos x="connsiteX3" y="connsiteY3"/>
                </a:cxn>
              </a:cxnLst>
              <a:rect l="l" t="t" r="r" b="b"/>
              <a:pathLst>
                <a:path w="375186" h="369230">
                  <a:moveTo>
                    <a:pt x="13400" y="184880"/>
                  </a:moveTo>
                  <a:cubicBezTo>
                    <a:pt x="27871" y="413445"/>
                    <a:pt x="349370" y="413416"/>
                    <a:pt x="363811" y="184880"/>
                  </a:cubicBezTo>
                  <a:cubicBezTo>
                    <a:pt x="349340" y="-43805"/>
                    <a:pt x="27811" y="-43716"/>
                    <a:pt x="13400" y="184880"/>
                  </a:cubicBezTo>
                  <a:lnTo>
                    <a:pt x="13400" y="184880"/>
                  </a:lnTo>
                  <a:close/>
                </a:path>
              </a:pathLst>
            </a:custGeom>
            <a:noFill/>
            <a:ln w="12700" cap="flat">
              <a:solidFill>
                <a:srgbClr val="ED388A"/>
              </a:solidFill>
              <a:prstDash val="solid"/>
              <a:round/>
            </a:ln>
          </p:spPr>
          <p:txBody>
            <a:bodyPr rtlCol="0" anchor="ctr"/>
            <a:lstStyle/>
            <a:p>
              <a:endParaRPr lang="en-GB"/>
            </a:p>
          </p:txBody>
        </p:sp>
        <p:sp>
          <p:nvSpPr>
            <p:cNvPr id="31" name="Figura a mano libera: forma 30">
              <a:extLst>
                <a:ext uri="{FF2B5EF4-FFF2-40B4-BE49-F238E27FC236}">
                  <a16:creationId xmlns:a16="http://schemas.microsoft.com/office/drawing/2014/main" id="{EF39F309-36A4-4602-AAD9-7AEC984119D3}"/>
                </a:ext>
              </a:extLst>
            </p:cNvPr>
            <p:cNvSpPr/>
            <p:nvPr/>
          </p:nvSpPr>
          <p:spPr>
            <a:xfrm>
              <a:off x="8534231" y="3214302"/>
              <a:ext cx="28016" cy="106374"/>
            </a:xfrm>
            <a:custGeom>
              <a:avLst/>
              <a:gdLst>
                <a:gd name="connsiteX0" fmla="*/ 13399 w 26799"/>
                <a:gd name="connsiteY0" fmla="*/ 13399 h 104218"/>
                <a:gd name="connsiteX1" fmla="*/ 13399 w 26799"/>
                <a:gd name="connsiteY1" fmla="*/ 91444 h 104218"/>
              </a:gdLst>
              <a:ahLst/>
              <a:cxnLst>
                <a:cxn ang="0">
                  <a:pos x="connsiteX0" y="connsiteY0"/>
                </a:cxn>
                <a:cxn ang="0">
                  <a:pos x="connsiteX1" y="connsiteY1"/>
                </a:cxn>
              </a:cxnLst>
              <a:rect l="l" t="t" r="r" b="b"/>
              <a:pathLst>
                <a:path w="26799" h="104218">
                  <a:moveTo>
                    <a:pt x="13399" y="13399"/>
                  </a:moveTo>
                  <a:lnTo>
                    <a:pt x="13399" y="91444"/>
                  </a:lnTo>
                </a:path>
              </a:pathLst>
            </a:custGeom>
            <a:ln w="12700" cap="flat">
              <a:solidFill>
                <a:srgbClr val="ED388A"/>
              </a:solidFill>
              <a:prstDash val="solid"/>
              <a:round/>
            </a:ln>
          </p:spPr>
          <p:txBody>
            <a:bodyPr rtlCol="0" anchor="ctr"/>
            <a:lstStyle/>
            <a:p>
              <a:endParaRPr lang="en-GB"/>
            </a:p>
          </p:txBody>
        </p:sp>
        <p:grpSp>
          <p:nvGrpSpPr>
            <p:cNvPr id="32" name="Gruppo 31">
              <a:extLst>
                <a:ext uri="{FF2B5EF4-FFF2-40B4-BE49-F238E27FC236}">
                  <a16:creationId xmlns:a16="http://schemas.microsoft.com/office/drawing/2014/main" id="{7854E4CE-BDAD-4FED-9625-C4587FCDC351}"/>
                </a:ext>
              </a:extLst>
            </p:cNvPr>
            <p:cNvGrpSpPr>
              <a:grpSpLocks noChangeAspect="1"/>
            </p:cNvGrpSpPr>
            <p:nvPr/>
          </p:nvGrpSpPr>
          <p:grpSpPr>
            <a:xfrm>
              <a:off x="9096589" y="3506582"/>
              <a:ext cx="1440000" cy="1132547"/>
              <a:chOff x="9248989" y="3608181"/>
              <a:chExt cx="1318222" cy="1036769"/>
            </a:xfrm>
          </p:grpSpPr>
          <p:sp>
            <p:nvSpPr>
              <p:cNvPr id="43" name="Figura a mano libera: forma 42">
                <a:extLst>
                  <a:ext uri="{FF2B5EF4-FFF2-40B4-BE49-F238E27FC236}">
                    <a16:creationId xmlns:a16="http://schemas.microsoft.com/office/drawing/2014/main" id="{7B4E6FA3-5DD2-4AE8-B116-7E9D78D8597B}"/>
                  </a:ext>
                </a:extLst>
              </p:cNvPr>
              <p:cNvSpPr/>
              <p:nvPr/>
            </p:nvSpPr>
            <p:spPr>
              <a:xfrm>
                <a:off x="9572140" y="3608181"/>
                <a:ext cx="544760" cy="522755"/>
              </a:xfrm>
              <a:custGeom>
                <a:avLst/>
                <a:gdLst>
                  <a:gd name="connsiteX0" fmla="*/ 510223 w 521091"/>
                  <a:gd name="connsiteY0" fmla="*/ 257460 h 512158"/>
                  <a:gd name="connsiteX1" fmla="*/ 13400 w 521091"/>
                  <a:gd name="connsiteY1" fmla="*/ 257460 h 512158"/>
                  <a:gd name="connsiteX2" fmla="*/ 510223 w 521091"/>
                  <a:gd name="connsiteY2" fmla="*/ 257460 h 512158"/>
                  <a:gd name="connsiteX3" fmla="*/ 510223 w 521091"/>
                  <a:gd name="connsiteY3" fmla="*/ 257460 h 512158"/>
                </a:gdLst>
                <a:ahLst/>
                <a:cxnLst>
                  <a:cxn ang="0">
                    <a:pos x="connsiteX0" y="connsiteY0"/>
                  </a:cxn>
                  <a:cxn ang="0">
                    <a:pos x="connsiteX1" y="connsiteY1"/>
                  </a:cxn>
                  <a:cxn ang="0">
                    <a:pos x="connsiteX2" y="connsiteY2"/>
                  </a:cxn>
                  <a:cxn ang="0">
                    <a:pos x="connsiteX3" y="connsiteY3"/>
                  </a:cxn>
                </a:cxnLst>
                <a:rect l="l" t="t" r="r" b="b"/>
                <a:pathLst>
                  <a:path w="521091" h="512158">
                    <a:moveTo>
                      <a:pt x="510223" y="257460"/>
                    </a:moveTo>
                    <a:cubicBezTo>
                      <a:pt x="486372" y="582919"/>
                      <a:pt x="37161" y="582830"/>
                      <a:pt x="13400" y="257460"/>
                    </a:cubicBezTo>
                    <a:cubicBezTo>
                      <a:pt x="37280" y="-67999"/>
                      <a:pt x="486402" y="-67909"/>
                      <a:pt x="510223" y="257460"/>
                    </a:cubicBezTo>
                    <a:lnTo>
                      <a:pt x="510223" y="257460"/>
                    </a:lnTo>
                    <a:close/>
                  </a:path>
                </a:pathLst>
              </a:custGeom>
              <a:noFill/>
              <a:ln w="12700" cap="flat">
                <a:solidFill>
                  <a:srgbClr val="ED388A"/>
                </a:solidFill>
                <a:prstDash val="solid"/>
                <a:round/>
              </a:ln>
            </p:spPr>
            <p:txBody>
              <a:bodyPr rtlCol="0" anchor="ctr"/>
              <a:lstStyle/>
              <a:p>
                <a:endParaRPr lang="en-GB" b="1"/>
              </a:p>
            </p:txBody>
          </p:sp>
          <p:sp>
            <p:nvSpPr>
              <p:cNvPr id="44" name="Figura a mano libera: forma 43">
                <a:extLst>
                  <a:ext uri="{FF2B5EF4-FFF2-40B4-BE49-F238E27FC236}">
                    <a16:creationId xmlns:a16="http://schemas.microsoft.com/office/drawing/2014/main" id="{781D9E14-2D87-4C21-BA7F-A1CFEB6AD59A}"/>
                  </a:ext>
                </a:extLst>
              </p:cNvPr>
              <p:cNvSpPr/>
              <p:nvPr/>
            </p:nvSpPr>
            <p:spPr>
              <a:xfrm>
                <a:off x="9831850" y="4111556"/>
                <a:ext cx="28016" cy="139807"/>
              </a:xfrm>
              <a:custGeom>
                <a:avLst/>
                <a:gdLst>
                  <a:gd name="connsiteX0" fmla="*/ 13400 w 26799"/>
                  <a:gd name="connsiteY0" fmla="*/ 13400 h 136972"/>
                  <a:gd name="connsiteX1" fmla="*/ 13400 w 26799"/>
                  <a:gd name="connsiteY1" fmla="*/ 124020 h 136972"/>
                </a:gdLst>
                <a:ahLst/>
                <a:cxnLst>
                  <a:cxn ang="0">
                    <a:pos x="connsiteX0" y="connsiteY0"/>
                  </a:cxn>
                  <a:cxn ang="0">
                    <a:pos x="connsiteX1" y="connsiteY1"/>
                  </a:cxn>
                </a:cxnLst>
                <a:rect l="l" t="t" r="r" b="b"/>
                <a:pathLst>
                  <a:path w="26799" h="136972">
                    <a:moveTo>
                      <a:pt x="13400" y="13400"/>
                    </a:moveTo>
                    <a:lnTo>
                      <a:pt x="13400" y="124020"/>
                    </a:lnTo>
                  </a:path>
                </a:pathLst>
              </a:custGeom>
              <a:ln w="12700" cap="flat">
                <a:solidFill>
                  <a:srgbClr val="ED388A"/>
                </a:solidFill>
                <a:prstDash val="solid"/>
                <a:round/>
              </a:ln>
            </p:spPr>
            <p:txBody>
              <a:bodyPr rtlCol="0" anchor="ctr"/>
              <a:lstStyle/>
              <a:p>
                <a:endParaRPr lang="en-GB" b="1"/>
              </a:p>
            </p:txBody>
          </p:sp>
          <p:sp>
            <p:nvSpPr>
              <p:cNvPr id="45" name="Figura a mano libera: forma 44">
                <a:extLst>
                  <a:ext uri="{FF2B5EF4-FFF2-40B4-BE49-F238E27FC236}">
                    <a16:creationId xmlns:a16="http://schemas.microsoft.com/office/drawing/2014/main" id="{5F5D6A1B-B58A-4D56-BF62-9152D95DC4DB}"/>
                  </a:ext>
                </a:extLst>
              </p:cNvPr>
              <p:cNvSpPr/>
              <p:nvPr/>
            </p:nvSpPr>
            <p:spPr>
              <a:xfrm>
                <a:off x="9248989" y="4222156"/>
                <a:ext cx="1318222" cy="422794"/>
              </a:xfrm>
              <a:custGeom>
                <a:avLst/>
                <a:gdLst>
                  <a:gd name="connsiteX0" fmla="*/ 13400 w 1438213"/>
                  <a:gd name="connsiteY0" fmla="*/ 13400 h 440694"/>
                  <a:gd name="connsiteX1" fmla="*/ 86293 w 1438213"/>
                  <a:gd name="connsiteY1" fmla="*/ 13400 h 440694"/>
                  <a:gd name="connsiteX2" fmla="*/ 86293 w 1438213"/>
                  <a:gd name="connsiteY2" fmla="*/ 427623 h 440694"/>
                  <a:gd name="connsiteX3" fmla="*/ 177409 w 1438213"/>
                  <a:gd name="connsiteY3" fmla="*/ 427623 h 440694"/>
                  <a:gd name="connsiteX4" fmla="*/ 729648 w 1438213"/>
                  <a:gd name="connsiteY4" fmla="*/ 60387 h 440694"/>
                  <a:gd name="connsiteX5" fmla="*/ 987960 w 1438213"/>
                  <a:gd name="connsiteY5" fmla="*/ 399841 h 440694"/>
                  <a:gd name="connsiteX6" fmla="*/ 1012616 w 1438213"/>
                  <a:gd name="connsiteY6" fmla="*/ 425836 h 440694"/>
                  <a:gd name="connsiteX7" fmla="*/ 1424844 w 1438213"/>
                  <a:gd name="connsiteY7" fmla="*/ 427623 h 440694"/>
                  <a:gd name="connsiteX0" fmla="*/ 0 w 1260949"/>
                  <a:gd name="connsiteY0" fmla="*/ 0 h 414223"/>
                  <a:gd name="connsiteX1" fmla="*/ 72893 w 1260949"/>
                  <a:gd name="connsiteY1" fmla="*/ 0 h 414223"/>
                  <a:gd name="connsiteX2" fmla="*/ 72893 w 1260949"/>
                  <a:gd name="connsiteY2" fmla="*/ 414223 h 414223"/>
                  <a:gd name="connsiteX3" fmla="*/ 164009 w 1260949"/>
                  <a:gd name="connsiteY3" fmla="*/ 414223 h 414223"/>
                  <a:gd name="connsiteX4" fmla="*/ 716248 w 1260949"/>
                  <a:gd name="connsiteY4" fmla="*/ 46987 h 414223"/>
                  <a:gd name="connsiteX5" fmla="*/ 974560 w 1260949"/>
                  <a:gd name="connsiteY5" fmla="*/ 386441 h 414223"/>
                  <a:gd name="connsiteX6" fmla="*/ 999216 w 1260949"/>
                  <a:gd name="connsiteY6" fmla="*/ 412436 h 414223"/>
                  <a:gd name="connsiteX7" fmla="*/ 1260949 w 1260949"/>
                  <a:gd name="connsiteY7" fmla="*/ 412318 h 414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0949" h="414223">
                    <a:moveTo>
                      <a:pt x="0" y="0"/>
                    </a:moveTo>
                    <a:lnTo>
                      <a:pt x="72893" y="0"/>
                    </a:lnTo>
                    <a:lnTo>
                      <a:pt x="72893" y="414223"/>
                    </a:lnTo>
                    <a:lnTo>
                      <a:pt x="164009" y="414223"/>
                    </a:lnTo>
                    <a:cubicBezTo>
                      <a:pt x="179672" y="129707"/>
                      <a:pt x="448943" y="-51097"/>
                      <a:pt x="716248" y="46987"/>
                    </a:cubicBezTo>
                    <a:cubicBezTo>
                      <a:pt x="956337" y="135067"/>
                      <a:pt x="976258" y="332158"/>
                      <a:pt x="974560" y="386441"/>
                    </a:cubicBezTo>
                    <a:cubicBezTo>
                      <a:pt x="974114" y="400496"/>
                      <a:pt x="985161" y="412258"/>
                      <a:pt x="999216" y="412436"/>
                    </a:cubicBezTo>
                    <a:cubicBezTo>
                      <a:pt x="1055315" y="413240"/>
                      <a:pt x="1044383" y="412884"/>
                      <a:pt x="1260949" y="412318"/>
                    </a:cubicBezTo>
                  </a:path>
                </a:pathLst>
              </a:custGeom>
              <a:noFill/>
              <a:ln w="12700" cap="flat">
                <a:solidFill>
                  <a:srgbClr val="ED388A"/>
                </a:solidFill>
                <a:prstDash val="solid"/>
                <a:round/>
              </a:ln>
            </p:spPr>
            <p:txBody>
              <a:bodyPr rtlCol="0" anchor="ctr"/>
              <a:lstStyle/>
              <a:p>
                <a:endParaRPr lang="en-GB" b="1" baseline="-25000"/>
              </a:p>
            </p:txBody>
          </p:sp>
        </p:grpSp>
        <p:sp>
          <p:nvSpPr>
            <p:cNvPr id="33" name="Figura a mano libera: forma 32">
              <a:extLst>
                <a:ext uri="{FF2B5EF4-FFF2-40B4-BE49-F238E27FC236}">
                  <a16:creationId xmlns:a16="http://schemas.microsoft.com/office/drawing/2014/main" id="{ED7851FD-C53C-48B0-AAF9-378AB77B1C8B}"/>
                </a:ext>
              </a:extLst>
            </p:cNvPr>
            <p:cNvSpPr/>
            <p:nvPr/>
          </p:nvSpPr>
          <p:spPr>
            <a:xfrm>
              <a:off x="8084135" y="2357806"/>
              <a:ext cx="1039714" cy="1565225"/>
            </a:xfrm>
            <a:custGeom>
              <a:avLst/>
              <a:gdLst>
                <a:gd name="connsiteX0" fmla="*/ 517102 w 994540"/>
                <a:gd name="connsiteY0" fmla="*/ 13400 h 1533498"/>
                <a:gd name="connsiteX1" fmla="*/ 13400 w 994540"/>
                <a:gd name="connsiteY1" fmla="*/ 13400 h 1533498"/>
                <a:gd name="connsiteX2" fmla="*/ 13400 w 994540"/>
                <a:gd name="connsiteY2" fmla="*/ 1520457 h 1533498"/>
                <a:gd name="connsiteX3" fmla="*/ 982630 w 994540"/>
                <a:gd name="connsiteY3" fmla="*/ 1520457 h 1533498"/>
                <a:gd name="connsiteX4" fmla="*/ 982630 w 994540"/>
                <a:gd name="connsiteY4" fmla="*/ 617866 h 1533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540" h="1533498">
                  <a:moveTo>
                    <a:pt x="517102" y="13400"/>
                  </a:moveTo>
                  <a:lnTo>
                    <a:pt x="13400" y="13400"/>
                  </a:lnTo>
                  <a:lnTo>
                    <a:pt x="13400" y="1520457"/>
                  </a:lnTo>
                  <a:lnTo>
                    <a:pt x="982630" y="1520457"/>
                  </a:lnTo>
                  <a:lnTo>
                    <a:pt x="982630" y="617866"/>
                  </a:lnTo>
                </a:path>
              </a:pathLst>
            </a:custGeom>
            <a:noFill/>
            <a:ln w="12700" cap="flat">
              <a:solidFill>
                <a:srgbClr val="ED388A"/>
              </a:solidFill>
              <a:prstDash val="solid"/>
              <a:round/>
            </a:ln>
          </p:spPr>
          <p:txBody>
            <a:bodyPr rtlCol="0" anchor="ctr"/>
            <a:lstStyle/>
            <a:p>
              <a:endParaRPr lang="en-GB"/>
            </a:p>
          </p:txBody>
        </p:sp>
        <p:sp>
          <p:nvSpPr>
            <p:cNvPr id="34" name="Figura a mano libera: forma 33">
              <a:extLst>
                <a:ext uri="{FF2B5EF4-FFF2-40B4-BE49-F238E27FC236}">
                  <a16:creationId xmlns:a16="http://schemas.microsoft.com/office/drawing/2014/main" id="{7EA0C420-B172-4C6B-8689-EB5965E9A649}"/>
                </a:ext>
              </a:extLst>
            </p:cNvPr>
            <p:cNvSpPr/>
            <p:nvPr/>
          </p:nvSpPr>
          <p:spPr>
            <a:xfrm>
              <a:off x="8104617" y="2614199"/>
              <a:ext cx="532308" cy="27353"/>
            </a:xfrm>
            <a:custGeom>
              <a:avLst/>
              <a:gdLst>
                <a:gd name="connsiteX0" fmla="*/ 497509 w 509181"/>
                <a:gd name="connsiteY0" fmla="*/ 13399 h 26799"/>
                <a:gd name="connsiteX1" fmla="*/ 13400 w 509181"/>
                <a:gd name="connsiteY1" fmla="*/ 13399 h 26799"/>
              </a:gdLst>
              <a:ahLst/>
              <a:cxnLst>
                <a:cxn ang="0">
                  <a:pos x="connsiteX0" y="connsiteY0"/>
                </a:cxn>
                <a:cxn ang="0">
                  <a:pos x="connsiteX1" y="connsiteY1"/>
                </a:cxn>
              </a:cxnLst>
              <a:rect l="l" t="t" r="r" b="b"/>
              <a:pathLst>
                <a:path w="509181" h="26799">
                  <a:moveTo>
                    <a:pt x="497509" y="13399"/>
                  </a:moveTo>
                  <a:lnTo>
                    <a:pt x="13400" y="13399"/>
                  </a:lnTo>
                </a:path>
              </a:pathLst>
            </a:custGeom>
            <a:ln w="12700" cap="flat">
              <a:solidFill>
                <a:srgbClr val="ED388A"/>
              </a:solidFill>
              <a:prstDash val="solid"/>
              <a:round/>
            </a:ln>
          </p:spPr>
          <p:txBody>
            <a:bodyPr rtlCol="0" anchor="ctr"/>
            <a:lstStyle/>
            <a:p>
              <a:endParaRPr lang="en-GB"/>
            </a:p>
          </p:txBody>
        </p:sp>
        <p:sp>
          <p:nvSpPr>
            <p:cNvPr id="35" name="Figura a mano libera: forma 34">
              <a:extLst>
                <a:ext uri="{FF2B5EF4-FFF2-40B4-BE49-F238E27FC236}">
                  <a16:creationId xmlns:a16="http://schemas.microsoft.com/office/drawing/2014/main" id="{822CCBB3-15BB-423A-84E4-E9694B94093A}"/>
                </a:ext>
              </a:extLst>
            </p:cNvPr>
            <p:cNvSpPr/>
            <p:nvPr/>
          </p:nvSpPr>
          <p:spPr>
            <a:xfrm>
              <a:off x="8091482" y="3594455"/>
              <a:ext cx="1039714" cy="27353"/>
            </a:xfrm>
            <a:custGeom>
              <a:avLst/>
              <a:gdLst>
                <a:gd name="connsiteX0" fmla="*/ 983613 w 994540"/>
                <a:gd name="connsiteY0" fmla="*/ 14382 h 26799"/>
                <a:gd name="connsiteX1" fmla="*/ 13400 w 994540"/>
                <a:gd name="connsiteY1" fmla="*/ 13400 h 26799"/>
              </a:gdLst>
              <a:ahLst/>
              <a:cxnLst>
                <a:cxn ang="0">
                  <a:pos x="connsiteX0" y="connsiteY0"/>
                </a:cxn>
                <a:cxn ang="0">
                  <a:pos x="connsiteX1" y="connsiteY1"/>
                </a:cxn>
              </a:cxnLst>
              <a:rect l="l" t="t" r="r" b="b"/>
              <a:pathLst>
                <a:path w="994540" h="26799">
                  <a:moveTo>
                    <a:pt x="983613" y="14382"/>
                  </a:moveTo>
                  <a:lnTo>
                    <a:pt x="13400" y="13400"/>
                  </a:lnTo>
                </a:path>
              </a:pathLst>
            </a:custGeom>
            <a:ln w="12700" cap="flat">
              <a:solidFill>
                <a:srgbClr val="ED388A"/>
              </a:solidFill>
              <a:prstDash val="solid"/>
              <a:round/>
            </a:ln>
          </p:spPr>
          <p:txBody>
            <a:bodyPr rtlCol="0" anchor="ctr"/>
            <a:lstStyle/>
            <a:p>
              <a:endParaRPr lang="en-GB"/>
            </a:p>
          </p:txBody>
        </p:sp>
        <p:sp>
          <p:nvSpPr>
            <p:cNvPr id="36" name="Figura a mano libera: forma 35">
              <a:extLst>
                <a:ext uri="{FF2B5EF4-FFF2-40B4-BE49-F238E27FC236}">
                  <a16:creationId xmlns:a16="http://schemas.microsoft.com/office/drawing/2014/main" id="{58332A1F-8C87-4E48-92F2-5690314F8B6F}"/>
                </a:ext>
              </a:extLst>
            </p:cNvPr>
            <p:cNvSpPr/>
            <p:nvPr/>
          </p:nvSpPr>
          <p:spPr>
            <a:xfrm>
              <a:off x="8541640" y="3671591"/>
              <a:ext cx="149420" cy="145885"/>
            </a:xfrm>
            <a:custGeom>
              <a:avLst/>
              <a:gdLst>
                <a:gd name="connsiteX0" fmla="*/ 131762 w 142928"/>
                <a:gd name="connsiteY0" fmla="*/ 131762 h 142928"/>
                <a:gd name="connsiteX1" fmla="*/ 13400 w 142928"/>
                <a:gd name="connsiteY1" fmla="*/ 131762 h 142928"/>
                <a:gd name="connsiteX2" fmla="*/ 13400 w 142928"/>
                <a:gd name="connsiteY2" fmla="*/ 13400 h 142928"/>
                <a:gd name="connsiteX3" fmla="*/ 131762 w 142928"/>
                <a:gd name="connsiteY3" fmla="*/ 13400 h 142928"/>
                <a:gd name="connsiteX4" fmla="*/ 131762 w 142928"/>
                <a:gd name="connsiteY4" fmla="*/ 131762 h 142928"/>
                <a:gd name="connsiteX5" fmla="*/ 131762 w 142928"/>
                <a:gd name="connsiteY5" fmla="*/ 131762 h 142928"/>
                <a:gd name="connsiteX6" fmla="*/ 131762 w 142928"/>
                <a:gd name="connsiteY6" fmla="*/ 131762 h 142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928" h="142928">
                  <a:moveTo>
                    <a:pt x="131762" y="131762"/>
                  </a:moveTo>
                  <a:lnTo>
                    <a:pt x="13400" y="131762"/>
                  </a:lnTo>
                  <a:lnTo>
                    <a:pt x="13400" y="13400"/>
                  </a:lnTo>
                  <a:lnTo>
                    <a:pt x="131762" y="13400"/>
                  </a:lnTo>
                  <a:lnTo>
                    <a:pt x="131762" y="131762"/>
                  </a:lnTo>
                  <a:lnTo>
                    <a:pt x="131762" y="131762"/>
                  </a:lnTo>
                  <a:lnTo>
                    <a:pt x="131762" y="131762"/>
                  </a:lnTo>
                  <a:close/>
                </a:path>
              </a:pathLst>
            </a:custGeom>
            <a:noFill/>
            <a:ln w="12700" cap="flat">
              <a:solidFill>
                <a:srgbClr val="ED388A"/>
              </a:solidFill>
              <a:prstDash val="solid"/>
              <a:round/>
            </a:ln>
          </p:spPr>
          <p:txBody>
            <a:bodyPr rtlCol="0" anchor="ctr"/>
            <a:lstStyle/>
            <a:p>
              <a:endParaRPr lang="en-GB"/>
            </a:p>
          </p:txBody>
        </p:sp>
        <p:grpSp>
          <p:nvGrpSpPr>
            <p:cNvPr id="37" name="Gruppo 36">
              <a:extLst>
                <a:ext uri="{FF2B5EF4-FFF2-40B4-BE49-F238E27FC236}">
                  <a16:creationId xmlns:a16="http://schemas.microsoft.com/office/drawing/2014/main" id="{5B9BAEE0-0531-4B8B-8DA9-707629E5F908}"/>
                </a:ext>
              </a:extLst>
            </p:cNvPr>
            <p:cNvGrpSpPr/>
            <p:nvPr/>
          </p:nvGrpSpPr>
          <p:grpSpPr>
            <a:xfrm>
              <a:off x="6967211" y="3456359"/>
              <a:ext cx="1137406" cy="1250646"/>
              <a:chOff x="6967211" y="3627104"/>
              <a:chExt cx="983682" cy="1079896"/>
            </a:xfrm>
          </p:grpSpPr>
          <p:sp>
            <p:nvSpPr>
              <p:cNvPr id="40" name="Figura a mano libera: forma 39">
                <a:extLst>
                  <a:ext uri="{FF2B5EF4-FFF2-40B4-BE49-F238E27FC236}">
                    <a16:creationId xmlns:a16="http://schemas.microsoft.com/office/drawing/2014/main" id="{5CE286F0-FE3C-4268-B028-1DB71BD0FB9F}"/>
                  </a:ext>
                </a:extLst>
              </p:cNvPr>
              <p:cNvSpPr/>
              <p:nvPr/>
            </p:nvSpPr>
            <p:spPr>
              <a:xfrm>
                <a:off x="7109564" y="3627104"/>
                <a:ext cx="513631" cy="492362"/>
              </a:xfrm>
              <a:custGeom>
                <a:avLst/>
                <a:gdLst>
                  <a:gd name="connsiteX0" fmla="*/ 4178 w 491315"/>
                  <a:gd name="connsiteY0" fmla="*/ 241807 h 482382"/>
                  <a:gd name="connsiteX1" fmla="*/ 488883 w 491315"/>
                  <a:gd name="connsiteY1" fmla="*/ 241807 h 482382"/>
                  <a:gd name="connsiteX2" fmla="*/ 4178 w 491315"/>
                  <a:gd name="connsiteY2" fmla="*/ 241807 h 482382"/>
                </a:gdLst>
                <a:ahLst/>
                <a:cxnLst>
                  <a:cxn ang="0">
                    <a:pos x="connsiteX0" y="connsiteY0"/>
                  </a:cxn>
                  <a:cxn ang="0">
                    <a:pos x="connsiteX1" y="connsiteY1"/>
                  </a:cxn>
                  <a:cxn ang="0">
                    <a:pos x="connsiteX2" y="connsiteY2"/>
                  </a:cxn>
                </a:cxnLst>
                <a:rect l="l" t="t" r="r" b="b"/>
                <a:pathLst>
                  <a:path w="491315" h="482382">
                    <a:moveTo>
                      <a:pt x="4178" y="241807"/>
                    </a:moveTo>
                    <a:cubicBezTo>
                      <a:pt x="27493" y="558691"/>
                      <a:pt x="465657" y="558601"/>
                      <a:pt x="488883" y="241807"/>
                    </a:cubicBezTo>
                    <a:cubicBezTo>
                      <a:pt x="465568" y="-75076"/>
                      <a:pt x="27434" y="-74987"/>
                      <a:pt x="4178" y="241807"/>
                    </a:cubicBezTo>
                    <a:close/>
                  </a:path>
                </a:pathLst>
              </a:custGeom>
              <a:noFill/>
              <a:ln w="12700" cap="flat">
                <a:solidFill>
                  <a:srgbClr val="ED388A"/>
                </a:solidFill>
                <a:prstDash val="solid"/>
                <a:round/>
              </a:ln>
            </p:spPr>
            <p:txBody>
              <a:bodyPr rtlCol="0" anchor="ctr"/>
              <a:lstStyle/>
              <a:p>
                <a:endParaRPr lang="en-GB"/>
              </a:p>
            </p:txBody>
          </p:sp>
          <p:sp>
            <p:nvSpPr>
              <p:cNvPr id="41" name="Figura a mano libera: forma 40">
                <a:extLst>
                  <a:ext uri="{FF2B5EF4-FFF2-40B4-BE49-F238E27FC236}">
                    <a16:creationId xmlns:a16="http://schemas.microsoft.com/office/drawing/2014/main" id="{E5E08F5E-B34D-4B7B-8F8E-41916A3DACBD}"/>
                  </a:ext>
                </a:extLst>
              </p:cNvPr>
              <p:cNvSpPr/>
              <p:nvPr/>
            </p:nvSpPr>
            <p:spPr>
              <a:xfrm>
                <a:off x="7362893" y="4117199"/>
                <a:ext cx="6225" cy="121571"/>
              </a:xfrm>
              <a:custGeom>
                <a:avLst/>
                <a:gdLst>
                  <a:gd name="connsiteX0" fmla="*/ 4178 w 5955"/>
                  <a:gd name="connsiteY0" fmla="*/ 4178 h 119106"/>
                  <a:gd name="connsiteX1" fmla="*/ 4178 w 5955"/>
                  <a:gd name="connsiteY1" fmla="*/ 117657 h 119106"/>
                </a:gdLst>
                <a:ahLst/>
                <a:cxnLst>
                  <a:cxn ang="0">
                    <a:pos x="connsiteX0" y="connsiteY0"/>
                  </a:cxn>
                  <a:cxn ang="0">
                    <a:pos x="connsiteX1" y="connsiteY1"/>
                  </a:cxn>
                </a:cxnLst>
                <a:rect l="l" t="t" r="r" b="b"/>
                <a:pathLst>
                  <a:path w="5955" h="119106">
                    <a:moveTo>
                      <a:pt x="4178" y="4178"/>
                    </a:moveTo>
                    <a:lnTo>
                      <a:pt x="4178" y="117657"/>
                    </a:lnTo>
                  </a:path>
                </a:pathLst>
              </a:custGeom>
              <a:ln w="12700" cap="flat">
                <a:solidFill>
                  <a:srgbClr val="ED388A"/>
                </a:solidFill>
                <a:prstDash val="solid"/>
                <a:round/>
              </a:ln>
            </p:spPr>
            <p:txBody>
              <a:bodyPr rtlCol="0" anchor="ctr"/>
              <a:lstStyle/>
              <a:p>
                <a:endParaRPr lang="en-GB"/>
              </a:p>
            </p:txBody>
          </p:sp>
          <p:sp>
            <p:nvSpPr>
              <p:cNvPr id="42" name="Figura a mano libera: forma 41">
                <a:extLst>
                  <a:ext uri="{FF2B5EF4-FFF2-40B4-BE49-F238E27FC236}">
                    <a16:creationId xmlns:a16="http://schemas.microsoft.com/office/drawing/2014/main" id="{24859D65-FD2E-4E70-802B-2DB7CC63F6D8}"/>
                  </a:ext>
                </a:extLst>
              </p:cNvPr>
              <p:cNvSpPr/>
              <p:nvPr/>
            </p:nvSpPr>
            <p:spPr>
              <a:xfrm>
                <a:off x="6967211" y="4211599"/>
                <a:ext cx="983682" cy="495401"/>
              </a:xfrm>
              <a:custGeom>
                <a:avLst/>
                <a:gdLst>
                  <a:gd name="connsiteX0" fmla="*/ 939702 w 940942"/>
                  <a:gd name="connsiteY0" fmla="*/ 4178 h 485359"/>
                  <a:gd name="connsiteX1" fmla="*/ 868595 w 940942"/>
                  <a:gd name="connsiteY1" fmla="*/ 4178 h 485359"/>
                  <a:gd name="connsiteX2" fmla="*/ 868595 w 940942"/>
                  <a:gd name="connsiteY2" fmla="*/ 407503 h 485359"/>
                  <a:gd name="connsiteX3" fmla="*/ 779652 w 940942"/>
                  <a:gd name="connsiteY3" fmla="*/ 407503 h 485359"/>
                  <a:gd name="connsiteX4" fmla="*/ 4178 w 940942"/>
                  <a:gd name="connsiteY4" fmla="*/ 407533 h 485359"/>
                  <a:gd name="connsiteX5" fmla="*/ 468307 w 940942"/>
                  <a:gd name="connsiteY5" fmla="*/ 407503 h 485359"/>
                  <a:gd name="connsiteX6" fmla="*/ 468307 w 940942"/>
                  <a:gd name="connsiteY6" fmla="*/ 482868 h 485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0942" h="485359">
                    <a:moveTo>
                      <a:pt x="939702" y="4178"/>
                    </a:moveTo>
                    <a:lnTo>
                      <a:pt x="868595" y="4178"/>
                    </a:lnTo>
                    <a:lnTo>
                      <a:pt x="868595" y="407503"/>
                    </a:lnTo>
                    <a:lnTo>
                      <a:pt x="779652" y="407503"/>
                    </a:lnTo>
                    <a:cubicBezTo>
                      <a:pt x="764228" y="-93757"/>
                      <a:pt x="17340" y="-86402"/>
                      <a:pt x="4178" y="407533"/>
                    </a:cubicBezTo>
                    <a:cubicBezTo>
                      <a:pt x="4178" y="407503"/>
                      <a:pt x="468307" y="407503"/>
                      <a:pt x="468307" y="407503"/>
                    </a:cubicBezTo>
                    <a:lnTo>
                      <a:pt x="468307" y="482868"/>
                    </a:lnTo>
                  </a:path>
                </a:pathLst>
              </a:custGeom>
              <a:noFill/>
              <a:ln w="12700" cap="flat">
                <a:solidFill>
                  <a:srgbClr val="ED388A"/>
                </a:solidFill>
                <a:prstDash val="solid"/>
                <a:round/>
              </a:ln>
            </p:spPr>
            <p:txBody>
              <a:bodyPr rtlCol="0" anchor="ctr"/>
              <a:lstStyle/>
              <a:p>
                <a:endParaRPr lang="en-GB"/>
              </a:p>
            </p:txBody>
          </p:sp>
        </p:grpSp>
        <p:sp>
          <p:nvSpPr>
            <p:cNvPr id="38" name="Figura a mano libera: forma 37">
              <a:extLst>
                <a:ext uri="{FF2B5EF4-FFF2-40B4-BE49-F238E27FC236}">
                  <a16:creationId xmlns:a16="http://schemas.microsoft.com/office/drawing/2014/main" id="{CC556C98-DA6B-440D-B12D-3A1294A30111}"/>
                </a:ext>
              </a:extLst>
            </p:cNvPr>
            <p:cNvSpPr/>
            <p:nvPr/>
          </p:nvSpPr>
          <p:spPr>
            <a:xfrm>
              <a:off x="8762024" y="2151000"/>
              <a:ext cx="759552" cy="726386"/>
            </a:xfrm>
            <a:custGeom>
              <a:avLst/>
              <a:gdLst>
                <a:gd name="connsiteX0" fmla="*/ 4178 w 726550"/>
                <a:gd name="connsiteY0" fmla="*/ 356976 h 711662"/>
                <a:gd name="connsiteX1" fmla="*/ 723851 w 726550"/>
                <a:gd name="connsiteY1" fmla="*/ 356976 h 711662"/>
                <a:gd name="connsiteX2" fmla="*/ 4178 w 726550"/>
                <a:gd name="connsiteY2" fmla="*/ 356976 h 711662"/>
              </a:gdLst>
              <a:ahLst/>
              <a:cxnLst>
                <a:cxn ang="0">
                  <a:pos x="connsiteX0" y="connsiteY0"/>
                </a:cxn>
                <a:cxn ang="0">
                  <a:pos x="connsiteX1" y="connsiteY1"/>
                </a:cxn>
                <a:cxn ang="0">
                  <a:pos x="connsiteX2" y="connsiteY2"/>
                </a:cxn>
              </a:cxnLst>
              <a:rect l="l" t="t" r="r" b="b"/>
              <a:pathLst>
                <a:path w="726550" h="711662">
                  <a:moveTo>
                    <a:pt x="4178" y="356976"/>
                  </a:moveTo>
                  <a:cubicBezTo>
                    <a:pt x="38809" y="827448"/>
                    <a:pt x="689340" y="827358"/>
                    <a:pt x="723851" y="356976"/>
                  </a:cubicBezTo>
                  <a:cubicBezTo>
                    <a:pt x="689221" y="-113495"/>
                    <a:pt x="38749" y="-113346"/>
                    <a:pt x="4178" y="356976"/>
                  </a:cubicBezTo>
                  <a:close/>
                </a:path>
              </a:pathLst>
            </a:custGeom>
            <a:noFill/>
            <a:ln w="12700" cap="flat">
              <a:solidFill>
                <a:srgbClr val="ED388A"/>
              </a:solidFill>
              <a:prstDash val="solid"/>
              <a:round/>
            </a:ln>
          </p:spPr>
          <p:txBody>
            <a:bodyPr rtlCol="0" anchor="ctr"/>
            <a:lstStyle/>
            <a:p>
              <a:endParaRPr lang="en-GB"/>
            </a:p>
          </p:txBody>
        </p:sp>
        <p:sp>
          <p:nvSpPr>
            <p:cNvPr id="39" name="Figura a mano libera: forma 38">
              <a:extLst>
                <a:ext uri="{FF2B5EF4-FFF2-40B4-BE49-F238E27FC236}">
                  <a16:creationId xmlns:a16="http://schemas.microsoft.com/office/drawing/2014/main" id="{B3D283C6-EF56-4E51-B666-BE63A82E0A79}"/>
                </a:ext>
              </a:extLst>
            </p:cNvPr>
            <p:cNvSpPr/>
            <p:nvPr/>
          </p:nvSpPr>
          <p:spPr>
            <a:xfrm>
              <a:off x="8247525" y="3303043"/>
              <a:ext cx="600793" cy="306966"/>
            </a:xfrm>
            <a:custGeom>
              <a:avLst/>
              <a:gdLst>
                <a:gd name="connsiteX0" fmla="*/ 571659 w 574689"/>
                <a:gd name="connsiteY0" fmla="*/ 298905 h 300744"/>
                <a:gd name="connsiteX1" fmla="*/ 572850 w 574689"/>
                <a:gd name="connsiteY1" fmla="*/ 274339 h 300744"/>
                <a:gd name="connsiteX2" fmla="*/ 288483 w 574689"/>
                <a:gd name="connsiteY2" fmla="*/ 4116 h 300744"/>
                <a:gd name="connsiteX3" fmla="*/ 4116 w 574689"/>
                <a:gd name="connsiteY3" fmla="*/ 274339 h 300744"/>
                <a:gd name="connsiteX4" fmla="*/ 5307 w 574689"/>
                <a:gd name="connsiteY4" fmla="*/ 298905 h 300744"/>
                <a:gd name="connsiteX5" fmla="*/ 571689 w 574689"/>
                <a:gd name="connsiteY5" fmla="*/ 298905 h 30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689" h="300744">
                  <a:moveTo>
                    <a:pt x="571659" y="298905"/>
                  </a:moveTo>
                  <a:cubicBezTo>
                    <a:pt x="572433" y="290806"/>
                    <a:pt x="572850" y="282617"/>
                    <a:pt x="572850" y="274339"/>
                  </a:cubicBezTo>
                  <a:cubicBezTo>
                    <a:pt x="572850" y="125098"/>
                    <a:pt x="445525" y="4116"/>
                    <a:pt x="288483" y="4116"/>
                  </a:cubicBezTo>
                  <a:cubicBezTo>
                    <a:pt x="131441" y="4116"/>
                    <a:pt x="4116" y="125098"/>
                    <a:pt x="4116" y="274339"/>
                  </a:cubicBezTo>
                  <a:cubicBezTo>
                    <a:pt x="4116" y="282617"/>
                    <a:pt x="4533" y="290806"/>
                    <a:pt x="5307" y="298905"/>
                  </a:cubicBezTo>
                  <a:lnTo>
                    <a:pt x="571689" y="298905"/>
                  </a:lnTo>
                  <a:close/>
                </a:path>
              </a:pathLst>
            </a:custGeom>
            <a:noFill/>
            <a:ln w="12700" cap="flat">
              <a:solidFill>
                <a:srgbClr val="ED388A"/>
              </a:solidFill>
              <a:prstDash val="solid"/>
              <a:round/>
            </a:ln>
          </p:spPr>
          <p:txBody>
            <a:bodyPr rtlCol="0" anchor="ctr"/>
            <a:lstStyle/>
            <a:p>
              <a:endParaRPr lang="en-GB"/>
            </a:p>
          </p:txBody>
        </p:sp>
      </p:grpSp>
      <p:sp>
        <p:nvSpPr>
          <p:cNvPr id="46" name="Google Shape;351;p30">
            <a:extLst>
              <a:ext uri="{FF2B5EF4-FFF2-40B4-BE49-F238E27FC236}">
                <a16:creationId xmlns:a16="http://schemas.microsoft.com/office/drawing/2014/main" id="{8762AFDF-72F8-36E1-D373-835B79A36A79}"/>
              </a:ext>
            </a:extLst>
          </p:cNvPr>
          <p:cNvSpPr txBox="1">
            <a:spLocks/>
          </p:cNvSpPr>
          <p:nvPr/>
        </p:nvSpPr>
        <p:spPr>
          <a:xfrm>
            <a:off x="626289" y="2306232"/>
            <a:ext cx="315714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pPr>
            <a:r>
              <a:rPr lang="en-US" sz="2000" b="1" dirty="0" err="1">
                <a:cs typeface="Poppins Medium" panose="00000600000000000000" pitchFamily="2" charset="0"/>
                <a:sym typeface="Varela Round"/>
              </a:rPr>
              <a:t>Lernergebnis</a:t>
            </a:r>
            <a:r>
              <a:rPr lang="en-US" sz="2000" b="1" dirty="0">
                <a:cs typeface="Poppins Medium" panose="00000600000000000000" pitchFamily="2" charset="0"/>
                <a:sym typeface="Varela Round"/>
              </a:rPr>
              <a:t>  1</a:t>
            </a:r>
          </a:p>
          <a:p>
            <a:pPr marL="230400" indent="0">
              <a:lnSpc>
                <a:spcPct val="100000"/>
              </a:lnSpc>
              <a:spcBef>
                <a:spcPts val="0"/>
              </a:spcBef>
              <a:buNone/>
            </a:pPr>
            <a:r>
              <a:rPr lang="de-DE" sz="2000" dirty="0">
                <a:latin typeface="+mj-lt"/>
                <a:cs typeface="Poppins ExtraLight" panose="00000300000000000000" pitchFamily="2" charset="0"/>
                <a:sym typeface="Varela Round"/>
              </a:rPr>
              <a:t>Die Gefahren des Internets zu kennen.
</a:t>
            </a:r>
            <a:endParaRPr lang="en-US" sz="2000" dirty="0">
              <a:latin typeface="+mj-lt"/>
              <a:cs typeface="Poppins ExtraLight" panose="00000300000000000000" pitchFamily="2" charset="0"/>
              <a:sym typeface="Varela Round"/>
            </a:endParaRPr>
          </a:p>
        </p:txBody>
      </p:sp>
      <p:sp>
        <p:nvSpPr>
          <p:cNvPr id="47" name="Google Shape;351;p30">
            <a:extLst>
              <a:ext uri="{FF2B5EF4-FFF2-40B4-BE49-F238E27FC236}">
                <a16:creationId xmlns:a16="http://schemas.microsoft.com/office/drawing/2014/main" id="{CB125D88-EB86-DAFA-3A5F-FACDFA47978B}"/>
              </a:ext>
            </a:extLst>
          </p:cNvPr>
          <p:cNvSpPr txBox="1">
            <a:spLocks/>
          </p:cNvSpPr>
          <p:nvPr/>
        </p:nvSpPr>
        <p:spPr>
          <a:xfrm>
            <a:off x="3748162" y="2306236"/>
            <a:ext cx="3603981"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Lernergebnis</a:t>
            </a:r>
            <a:r>
              <a:rPr lang="en-US" sz="2000" b="1" dirty="0">
                <a:cs typeface="Poppins Medium" panose="00000600000000000000" pitchFamily="2" charset="0"/>
                <a:sym typeface="Varela Round"/>
              </a:rPr>
              <a:t>  2</a:t>
            </a:r>
          </a:p>
          <a:p>
            <a:pPr marL="230400" lvl="0" indent="0">
              <a:lnSpc>
                <a:spcPct val="100000"/>
              </a:lnSpc>
              <a:spcBef>
                <a:spcPts val="0"/>
              </a:spcBef>
              <a:buNone/>
            </a:pPr>
            <a:r>
              <a:rPr lang="de-DE" sz="2000" dirty="0">
                <a:latin typeface="+mj-lt"/>
                <a:cs typeface="Poppins ExtraLight" panose="00000300000000000000" pitchFamily="2" charset="0"/>
                <a:sym typeface="Varela Round"/>
              </a:rPr>
              <a:t>Lernen, wie man sicher surft und Cyberkriminalität vermeidet.
</a:t>
            </a:r>
            <a:endParaRPr lang="en-US" sz="2000" dirty="0">
              <a:latin typeface="+mj-lt"/>
              <a:cs typeface="Poppins ExtraLight" panose="00000300000000000000" pitchFamily="2" charset="0"/>
              <a:sym typeface="Varela Round"/>
            </a:endParaRPr>
          </a:p>
        </p:txBody>
      </p:sp>
      <p:sp>
        <p:nvSpPr>
          <p:cNvPr id="48" name="Google Shape;351;p30">
            <a:extLst>
              <a:ext uri="{FF2B5EF4-FFF2-40B4-BE49-F238E27FC236}">
                <a16:creationId xmlns:a16="http://schemas.microsoft.com/office/drawing/2014/main" id="{465B2ACA-E6D8-4A01-C773-DFD38BD4C3EF}"/>
              </a:ext>
            </a:extLst>
          </p:cNvPr>
          <p:cNvSpPr txBox="1">
            <a:spLocks/>
          </p:cNvSpPr>
          <p:nvPr/>
        </p:nvSpPr>
        <p:spPr>
          <a:xfrm>
            <a:off x="626289" y="3751931"/>
            <a:ext cx="3252984"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Lernergebnis</a:t>
            </a:r>
            <a:r>
              <a:rPr lang="en-US" sz="2000" b="1" dirty="0">
                <a:cs typeface="Poppins Medium" panose="00000600000000000000" pitchFamily="2" charset="0"/>
                <a:sym typeface="Varela Round"/>
              </a:rPr>
              <a:t> </a:t>
            </a:r>
            <a:r>
              <a:rPr lang="en-US" sz="2000" dirty="0">
                <a:latin typeface="Poppins Medium" panose="00000600000000000000" pitchFamily="2" charset="0"/>
                <a:ea typeface="Varela Round"/>
                <a:cs typeface="Poppins Medium" panose="00000600000000000000" pitchFamily="2" charset="0"/>
                <a:sym typeface="Varela Round"/>
              </a:rPr>
              <a:t> </a:t>
            </a:r>
            <a:r>
              <a:rPr lang="en-US" sz="2000" b="1" dirty="0">
                <a:cs typeface="Poppins Medium" panose="00000600000000000000" pitchFamily="2" charset="0"/>
                <a:sym typeface="Varela Round"/>
              </a:rPr>
              <a:t>2</a:t>
            </a:r>
          </a:p>
          <a:p>
            <a:pPr marL="230400" lvl="0" indent="0">
              <a:lnSpc>
                <a:spcPct val="100000"/>
              </a:lnSpc>
              <a:spcBef>
                <a:spcPts val="0"/>
              </a:spcBef>
              <a:buNone/>
            </a:pPr>
            <a:r>
              <a:rPr lang="de-DE" sz="2000" dirty="0">
                <a:latin typeface="+mj-lt"/>
                <a:cs typeface="Poppins ExtraLight" panose="00000300000000000000" pitchFamily="2" charset="0"/>
                <a:sym typeface="Varela Round"/>
              </a:rPr>
              <a:t>Unsere Daten vor potenziellen Cyberangriffen zu schützen.
</a:t>
            </a:r>
            <a:endParaRPr lang="en-US" sz="2000" dirty="0">
              <a:latin typeface="+mj-lt"/>
              <a:cs typeface="Poppins ExtraLight" panose="00000300000000000000" pitchFamily="2" charset="0"/>
              <a:sym typeface="Varela Round"/>
            </a:endParaRPr>
          </a:p>
        </p:txBody>
      </p:sp>
      <p:sp>
        <p:nvSpPr>
          <p:cNvPr id="49" name="Google Shape;351;p30">
            <a:extLst>
              <a:ext uri="{FF2B5EF4-FFF2-40B4-BE49-F238E27FC236}">
                <a16:creationId xmlns:a16="http://schemas.microsoft.com/office/drawing/2014/main" id="{5F3BA21D-C3E1-5157-7D55-FBE933DE8099}"/>
              </a:ext>
            </a:extLst>
          </p:cNvPr>
          <p:cNvSpPr txBox="1">
            <a:spLocks/>
          </p:cNvSpPr>
          <p:nvPr/>
        </p:nvSpPr>
        <p:spPr>
          <a:xfrm>
            <a:off x="3748162" y="3751931"/>
            <a:ext cx="3603981"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000" b="1" dirty="0" err="1">
                <a:cs typeface="Poppins Medium" panose="00000600000000000000" pitchFamily="2" charset="0"/>
                <a:sym typeface="Varela Round"/>
              </a:rPr>
              <a:t>Lernergebnis</a:t>
            </a:r>
            <a:r>
              <a:rPr lang="en-US" sz="2000" b="1" dirty="0">
                <a:cs typeface="Poppins Medium" panose="00000600000000000000" pitchFamily="2" charset="0"/>
                <a:sym typeface="Varela Round"/>
              </a:rPr>
              <a:t>  4</a:t>
            </a:r>
          </a:p>
          <a:p>
            <a:pPr marL="230400" lvl="0" indent="0">
              <a:lnSpc>
                <a:spcPct val="100000"/>
              </a:lnSpc>
              <a:spcBef>
                <a:spcPts val="0"/>
              </a:spcBef>
              <a:buNone/>
            </a:pPr>
            <a:r>
              <a:rPr lang="de-DE" sz="2000" dirty="0">
                <a:latin typeface="+mj-lt"/>
                <a:cs typeface="Poppins ExtraLight" panose="00000300000000000000" pitchFamily="2" charset="0"/>
                <a:sym typeface="Varela Round"/>
              </a:rPr>
              <a:t>Antivirus verstehen: Kriterien, Typen und kostenlose Optionen.
</a:t>
            </a:r>
            <a:endParaRPr lang="en-US" sz="2000" dirty="0">
              <a:latin typeface="+mj-lt"/>
              <a:cs typeface="Poppins ExtraLight" panose="00000300000000000000" pitchFamily="2" charset="0"/>
              <a:sym typeface="Varela Round"/>
            </a:endParaRPr>
          </a:p>
        </p:txBody>
      </p:sp>
    </p:spTree>
    <p:extLst>
      <p:ext uri="{BB962C8B-B14F-4D97-AF65-F5344CB8AC3E}">
        <p14:creationId xmlns:p14="http://schemas.microsoft.com/office/powerpoint/2010/main" val="3134451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BE0999D-9921-E8AD-131A-26EE1CAEB36C}"/>
              </a:ext>
            </a:extLst>
          </p:cNvPr>
          <p:cNvSpPr txBox="1"/>
          <p:nvPr/>
        </p:nvSpPr>
        <p:spPr>
          <a:xfrm>
            <a:off x="3455837" y="3812538"/>
            <a:ext cx="2179757" cy="369332"/>
          </a:xfrm>
          <a:prstGeom prst="rect">
            <a:avLst/>
          </a:prstGeom>
          <a:noFill/>
        </p:spPr>
        <p:txBody>
          <a:bodyPr wrap="square">
            <a:spAutoFit/>
          </a:bodyPr>
          <a:lstStyle/>
          <a:p>
            <a:pPr algn="ctr"/>
            <a:r>
              <a:rPr lang="es-ES" dirty="0">
                <a:cs typeface="Poppins ExtraLight" panose="00000300000000000000" pitchFamily="2" charset="0"/>
              </a:rPr>
              <a:t>project-reset.eu</a:t>
            </a:r>
          </a:p>
        </p:txBody>
      </p:sp>
      <p:sp>
        <p:nvSpPr>
          <p:cNvPr id="6" name="CuadroTexto 79">
            <a:extLst>
              <a:ext uri="{FF2B5EF4-FFF2-40B4-BE49-F238E27FC236}">
                <a16:creationId xmlns:a16="http://schemas.microsoft.com/office/drawing/2014/main" id="{850774CE-D267-4DB4-B2D5-E2F3C9539815}"/>
              </a:ext>
            </a:extLst>
          </p:cNvPr>
          <p:cNvSpPr txBox="1"/>
          <p:nvPr/>
        </p:nvSpPr>
        <p:spPr>
          <a:xfrm>
            <a:off x="1163786" y="2856652"/>
            <a:ext cx="6996980" cy="646331"/>
          </a:xfrm>
          <a:prstGeom prst="rect">
            <a:avLst/>
          </a:prstGeom>
          <a:noFill/>
        </p:spPr>
        <p:txBody>
          <a:bodyPr wrap="square" rtlCol="0">
            <a:spAutoFit/>
          </a:bodyPr>
          <a:lstStyle/>
          <a:p>
            <a:pPr lvl="0" algn="ctr">
              <a:spcBef>
                <a:spcPts val="5"/>
              </a:spcBef>
              <a:tabLst>
                <a:tab pos="1205230" algn="l"/>
                <a:tab pos="1926589" algn="l"/>
                <a:tab pos="2915920" algn="l"/>
                <a:tab pos="3444875" algn="l"/>
                <a:tab pos="4383405" algn="l"/>
                <a:tab pos="6796405" algn="l"/>
              </a:tabLst>
              <a:defRPr/>
            </a:pPr>
            <a:r>
              <a:rPr lang="en-AU" sz="3600" b="1" dirty="0">
                <a:ea typeface="Microsoft Sans Serif" panose="020B0604020202020204" pitchFamily="34" charset="0"/>
                <a:cs typeface="Poppins SemiBold" panose="00000700000000000000" pitchFamily="2" charset="0"/>
              </a:rPr>
              <a:t>Machen Sie </a:t>
            </a:r>
            <a:r>
              <a:rPr lang="en-AU" sz="3600" b="1" dirty="0" err="1">
                <a:ea typeface="Microsoft Sans Serif" panose="020B0604020202020204" pitchFamily="34" charset="0"/>
                <a:cs typeface="Poppins SemiBold" panose="00000700000000000000" pitchFamily="2" charset="0"/>
              </a:rPr>
              <a:t>weiter</a:t>
            </a:r>
            <a:r>
              <a:rPr lang="en-AU" sz="3600" b="1" dirty="0">
                <a:ea typeface="Microsoft Sans Serif" panose="020B0604020202020204" pitchFamily="34" charset="0"/>
                <a:cs typeface="Poppins SemiBold" panose="00000700000000000000" pitchFamily="2" charset="0"/>
              </a:rPr>
              <a:t>!</a:t>
            </a:r>
          </a:p>
        </p:txBody>
      </p:sp>
      <p:sp>
        <p:nvSpPr>
          <p:cNvPr id="4" name="Freeform 55">
            <a:extLst>
              <a:ext uri="{FF2B5EF4-FFF2-40B4-BE49-F238E27FC236}">
                <a16:creationId xmlns:a16="http://schemas.microsoft.com/office/drawing/2014/main" id="{2918ABC7-7CF3-4643-82D3-7D9FD11CB385}"/>
              </a:ext>
            </a:extLst>
          </p:cNvPr>
          <p:cNvSpPr/>
          <p:nvPr/>
        </p:nvSpPr>
        <p:spPr>
          <a:xfrm rot="2216014">
            <a:off x="9034113" y="1868630"/>
            <a:ext cx="1194769" cy="2934667"/>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algn="ctr"/>
            <a:endParaRPr lang="ko-KR" altLang="en-US" sz="2700"/>
          </a:p>
        </p:txBody>
      </p:sp>
      <p:cxnSp>
        <p:nvCxnSpPr>
          <p:cNvPr id="33" name="Google Shape;334;p29">
            <a:extLst>
              <a:ext uri="{FF2B5EF4-FFF2-40B4-BE49-F238E27FC236}">
                <a16:creationId xmlns:a16="http://schemas.microsoft.com/office/drawing/2014/main" id="{7161FECA-633C-4291-B162-4C9C53A9D964}"/>
              </a:ext>
            </a:extLst>
          </p:cNvPr>
          <p:cNvCxnSpPr>
            <a:cxnSpLocks noChangeAspect="1"/>
          </p:cNvCxnSpPr>
          <p:nvPr/>
        </p:nvCxnSpPr>
        <p:spPr>
          <a:xfrm>
            <a:off x="528320" y="3631149"/>
            <a:ext cx="7743964" cy="0"/>
          </a:xfrm>
          <a:prstGeom prst="straightConnector1">
            <a:avLst/>
          </a:prstGeom>
          <a:noFill/>
          <a:ln w="9525" cap="flat" cmpd="sng">
            <a:solidFill>
              <a:schemeClr val="tx1"/>
            </a:solidFill>
            <a:prstDash val="dash"/>
            <a:round/>
            <a:headEnd type="none" w="med" len="med"/>
            <a:tailEnd type="none" w="med" len="med"/>
          </a:ln>
        </p:spPr>
      </p:cxnSp>
    </p:spTree>
    <p:extLst>
      <p:ext uri="{BB962C8B-B14F-4D97-AF65-F5344CB8AC3E}">
        <p14:creationId xmlns:p14="http://schemas.microsoft.com/office/powerpoint/2010/main" val="1485754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lvl="0">
              <a:spcBef>
                <a:spcPts val="5"/>
              </a:spcBef>
              <a:tabLst>
                <a:tab pos="1205230" algn="l"/>
                <a:tab pos="1926589" algn="l"/>
                <a:tab pos="2915920" algn="l"/>
                <a:tab pos="3444875" algn="l"/>
                <a:tab pos="4383405" algn="l"/>
                <a:tab pos="6796405" algn="l"/>
              </a:tabLst>
              <a:defRPr/>
            </a:pPr>
            <a:r>
              <a:rPr lang="en-AU" sz="2400" b="1" dirty="0" err="1">
                <a:solidFill>
                  <a:srgbClr val="ED388A"/>
                </a:solidFill>
                <a:ea typeface="Microsoft Sans Serif" panose="020B0604020202020204" pitchFamily="34" charset="0"/>
                <a:cs typeface="Poppins Medium" panose="00000600000000000000" pitchFamily="2" charset="0"/>
              </a:rPr>
              <a:t>Ziele</a:t>
            </a:r>
            <a:endParaRPr lang="en-AU" sz="2400" b="1" dirty="0">
              <a:solidFill>
                <a:srgbClr val="ED388A"/>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de-DE" sz="2000" dirty="0">
                <a:latin typeface="+mj-lt"/>
                <a:ea typeface="Microsoft Sans Serif" panose="020B0604020202020204" pitchFamily="34" charset="0"/>
                <a:cs typeface="Poppins ExtraLight" panose="00000300000000000000" pitchFamily="2" charset="0"/>
              </a:rPr>
              <a:t>Am Ende dieses Moduls werden Sie in der Lage sein:</a:t>
            </a:r>
            <a:endParaRPr lang="en-GB" sz="2000" dirty="0">
              <a:latin typeface="+mj-lt"/>
              <a:ea typeface="Microsoft Sans Serif" panose="020B0604020202020204" pitchFamily="34" charset="0"/>
              <a:cs typeface="Poppins ExtraLight" panose="00000300000000000000" pitchFamily="2" charset="0"/>
            </a:endParaRPr>
          </a:p>
        </p:txBody>
      </p:sp>
      <p:sp>
        <p:nvSpPr>
          <p:cNvPr id="16" name="Google Shape;351;p30">
            <a:extLst>
              <a:ext uri="{FF2B5EF4-FFF2-40B4-BE49-F238E27FC236}">
                <a16:creationId xmlns:a16="http://schemas.microsoft.com/office/drawing/2014/main" id="{ED86E724-3288-434C-B43F-43F373EAB77F}"/>
              </a:ext>
            </a:extLst>
          </p:cNvPr>
          <p:cNvSpPr txBox="1">
            <a:spLocks/>
          </p:cNvSpPr>
          <p:nvPr/>
        </p:nvSpPr>
        <p:spPr>
          <a:xfrm>
            <a:off x="626289" y="2315472"/>
            <a:ext cx="315714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pPr>
            <a:r>
              <a:rPr lang="en-US" sz="2000" b="1" dirty="0" err="1">
                <a:cs typeface="Poppins Medium" panose="00000600000000000000" pitchFamily="2" charset="0"/>
                <a:sym typeface="Varela Round"/>
              </a:rPr>
              <a:t>Lernergebnis</a:t>
            </a:r>
            <a:r>
              <a:rPr lang="en-US" sz="2000" b="1" dirty="0">
                <a:cs typeface="Poppins Medium" panose="00000600000000000000" pitchFamily="2" charset="0"/>
                <a:sym typeface="Varela Round"/>
              </a:rPr>
              <a:t>  1</a:t>
            </a:r>
          </a:p>
          <a:p>
            <a:pPr marL="230400" indent="0">
              <a:lnSpc>
                <a:spcPct val="100000"/>
              </a:lnSpc>
              <a:spcBef>
                <a:spcPts val="0"/>
              </a:spcBef>
              <a:buNone/>
            </a:pPr>
            <a:r>
              <a:rPr lang="de-DE" sz="2000" dirty="0">
                <a:latin typeface="+mj-lt"/>
                <a:cs typeface="Poppins ExtraLight" panose="00000300000000000000" pitchFamily="2" charset="0"/>
                <a:sym typeface="Varela Round"/>
              </a:rPr>
              <a:t>Die Gefahren des Internets zu kennen.
</a:t>
            </a:r>
            <a:endParaRPr lang="en-US" sz="2000" dirty="0">
              <a:latin typeface="+mj-lt"/>
              <a:cs typeface="Poppins ExtraLight" panose="00000300000000000000" pitchFamily="2" charset="0"/>
              <a:sym typeface="Varela Round"/>
            </a:endParaRPr>
          </a:p>
        </p:txBody>
      </p:sp>
      <p:sp>
        <p:nvSpPr>
          <p:cNvPr id="23" name="Google Shape;351;p30">
            <a:extLst>
              <a:ext uri="{FF2B5EF4-FFF2-40B4-BE49-F238E27FC236}">
                <a16:creationId xmlns:a16="http://schemas.microsoft.com/office/drawing/2014/main" id="{8403023C-61C3-4BC3-A136-65ACC0BE34D4}"/>
              </a:ext>
            </a:extLst>
          </p:cNvPr>
          <p:cNvSpPr txBox="1">
            <a:spLocks/>
          </p:cNvSpPr>
          <p:nvPr/>
        </p:nvSpPr>
        <p:spPr>
          <a:xfrm>
            <a:off x="3757398" y="2315472"/>
            <a:ext cx="3603981"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Lernergebnis</a:t>
            </a:r>
            <a:r>
              <a:rPr lang="en-US" sz="2000" b="1" dirty="0">
                <a:cs typeface="Poppins Medium" panose="00000600000000000000" pitchFamily="2" charset="0"/>
                <a:sym typeface="Varela Round"/>
              </a:rPr>
              <a:t>  2</a:t>
            </a:r>
          </a:p>
          <a:p>
            <a:pPr marL="230400" lvl="0" indent="0">
              <a:lnSpc>
                <a:spcPct val="100000"/>
              </a:lnSpc>
              <a:spcBef>
                <a:spcPts val="0"/>
              </a:spcBef>
              <a:buNone/>
            </a:pPr>
            <a:r>
              <a:rPr lang="de-DE" sz="2000" dirty="0">
                <a:latin typeface="+mj-lt"/>
                <a:cs typeface="Poppins ExtraLight" panose="00000300000000000000" pitchFamily="2" charset="0"/>
                <a:sym typeface="Varela Round"/>
              </a:rPr>
              <a:t>Lernen, wie man sicher surft und Cyberkriminalität vermeidet.
</a:t>
            </a:r>
            <a:endParaRPr lang="en-US" sz="2000" dirty="0">
              <a:latin typeface="+mj-lt"/>
              <a:cs typeface="Poppins ExtraLight" panose="00000300000000000000" pitchFamily="2" charset="0"/>
              <a:sym typeface="Varela Round"/>
            </a:endParaRPr>
          </a:p>
        </p:txBody>
      </p:sp>
      <p:sp>
        <p:nvSpPr>
          <p:cNvPr id="25" name="Google Shape;351;p30">
            <a:extLst>
              <a:ext uri="{FF2B5EF4-FFF2-40B4-BE49-F238E27FC236}">
                <a16:creationId xmlns:a16="http://schemas.microsoft.com/office/drawing/2014/main" id="{15A892E0-6DDF-44C6-86FF-D7CF39FE1E1A}"/>
              </a:ext>
            </a:extLst>
          </p:cNvPr>
          <p:cNvSpPr txBox="1">
            <a:spLocks/>
          </p:cNvSpPr>
          <p:nvPr/>
        </p:nvSpPr>
        <p:spPr>
          <a:xfrm>
            <a:off x="626289" y="3751931"/>
            <a:ext cx="3299166"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Lernergebnis</a:t>
            </a:r>
            <a:r>
              <a:rPr lang="en-US" sz="2000" b="1" dirty="0">
                <a:cs typeface="Poppins Medium" panose="00000600000000000000" pitchFamily="2" charset="0"/>
                <a:sym typeface="Varela Round"/>
              </a:rPr>
              <a:t> </a:t>
            </a:r>
            <a:r>
              <a:rPr lang="en-US" sz="2000" dirty="0">
                <a:latin typeface="Poppins Medium" panose="00000600000000000000" pitchFamily="2" charset="0"/>
                <a:ea typeface="Varela Round"/>
                <a:cs typeface="Poppins Medium" panose="00000600000000000000" pitchFamily="2" charset="0"/>
                <a:sym typeface="Varela Round"/>
              </a:rPr>
              <a:t> </a:t>
            </a:r>
            <a:r>
              <a:rPr lang="en-US" sz="2000" b="1" dirty="0">
                <a:cs typeface="Poppins Medium" panose="00000600000000000000" pitchFamily="2" charset="0"/>
                <a:sym typeface="Varela Round"/>
              </a:rPr>
              <a:t>2</a:t>
            </a:r>
          </a:p>
          <a:p>
            <a:pPr marL="230400" lvl="0" indent="0">
              <a:lnSpc>
                <a:spcPct val="100000"/>
              </a:lnSpc>
              <a:spcBef>
                <a:spcPts val="0"/>
              </a:spcBef>
              <a:buNone/>
            </a:pPr>
            <a:r>
              <a:rPr lang="de-DE" sz="2000" dirty="0">
                <a:latin typeface="+mj-lt"/>
                <a:cs typeface="Poppins ExtraLight" panose="00000300000000000000" pitchFamily="2" charset="0"/>
                <a:sym typeface="Varela Round"/>
              </a:rPr>
              <a:t>Unsere Daten vor potenziellen Cyberangriffen zu schützen.
</a:t>
            </a:r>
            <a:endParaRPr lang="en-US" sz="2000" dirty="0">
              <a:latin typeface="+mj-lt"/>
              <a:cs typeface="Poppins ExtraLight" panose="00000300000000000000" pitchFamily="2" charset="0"/>
              <a:sym typeface="Varela Round"/>
            </a:endParaRPr>
          </a:p>
        </p:txBody>
      </p:sp>
      <p:sp>
        <p:nvSpPr>
          <p:cNvPr id="26" name="Google Shape;351;p30">
            <a:extLst>
              <a:ext uri="{FF2B5EF4-FFF2-40B4-BE49-F238E27FC236}">
                <a16:creationId xmlns:a16="http://schemas.microsoft.com/office/drawing/2014/main" id="{539A8143-756E-4179-9F3D-E6D63F48F350}"/>
              </a:ext>
            </a:extLst>
          </p:cNvPr>
          <p:cNvSpPr txBox="1">
            <a:spLocks/>
          </p:cNvSpPr>
          <p:nvPr/>
        </p:nvSpPr>
        <p:spPr>
          <a:xfrm>
            <a:off x="3757398" y="3751931"/>
            <a:ext cx="3603981"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000" b="1" dirty="0" err="1">
                <a:cs typeface="Poppins Medium" panose="00000600000000000000" pitchFamily="2" charset="0"/>
                <a:sym typeface="Varela Round"/>
              </a:rPr>
              <a:t>Lernergebnis</a:t>
            </a:r>
            <a:r>
              <a:rPr lang="en-US" sz="2000" b="1" dirty="0">
                <a:cs typeface="Poppins Medium" panose="00000600000000000000" pitchFamily="2" charset="0"/>
                <a:sym typeface="Varela Round"/>
              </a:rPr>
              <a:t>  4</a:t>
            </a:r>
          </a:p>
          <a:p>
            <a:pPr marL="230400" lvl="0" indent="0">
              <a:lnSpc>
                <a:spcPct val="100000"/>
              </a:lnSpc>
              <a:spcBef>
                <a:spcPts val="0"/>
              </a:spcBef>
              <a:buNone/>
            </a:pPr>
            <a:r>
              <a:rPr lang="de-DE" sz="2000" dirty="0">
                <a:latin typeface="+mj-lt"/>
                <a:cs typeface="Poppins ExtraLight" panose="00000300000000000000" pitchFamily="2" charset="0"/>
                <a:sym typeface="Varela Round"/>
              </a:rPr>
              <a:t>Antivirus verstehen: Kriterien, Typen und kostenlose Optionen.
</a:t>
            </a:r>
            <a:endParaRPr lang="en-US" sz="2000" dirty="0">
              <a:latin typeface="+mj-lt"/>
              <a:cs typeface="Poppins ExtraLight" panose="00000300000000000000" pitchFamily="2" charset="0"/>
              <a:sym typeface="Varela Round"/>
            </a:endParaRPr>
          </a:p>
        </p:txBody>
      </p:sp>
      <p:cxnSp>
        <p:nvCxnSpPr>
          <p:cNvPr id="36" name="Google Shape;334;p29">
            <a:extLst>
              <a:ext uri="{FF2B5EF4-FFF2-40B4-BE49-F238E27FC236}">
                <a16:creationId xmlns:a16="http://schemas.microsoft.com/office/drawing/2014/main" id="{0A191618-07F4-48F0-8F5D-BB84ACDEE6FE}"/>
              </a:ext>
            </a:extLst>
          </p:cNvPr>
          <p:cNvCxnSpPr>
            <a:cxnSpLocks noChangeAspect="1"/>
          </p:cNvCxnSpPr>
          <p:nvPr/>
        </p:nvCxnSpPr>
        <p:spPr>
          <a:xfrm>
            <a:off x="528320" y="3631149"/>
            <a:ext cx="9469120" cy="0"/>
          </a:xfrm>
          <a:prstGeom prst="straightConnector1">
            <a:avLst/>
          </a:prstGeom>
          <a:noFill/>
          <a:ln w="9525" cap="flat" cmpd="sng">
            <a:solidFill>
              <a:srgbClr val="ED388A"/>
            </a:solidFill>
            <a:prstDash val="dash"/>
            <a:round/>
            <a:headEnd type="none" w="med" len="med"/>
            <a:tailEnd type="none" w="med" len="med"/>
          </a:ln>
        </p:spPr>
      </p:cxnSp>
      <p:grpSp>
        <p:nvGrpSpPr>
          <p:cNvPr id="20" name="Gruppo 19">
            <a:extLst>
              <a:ext uri="{FF2B5EF4-FFF2-40B4-BE49-F238E27FC236}">
                <a16:creationId xmlns:a16="http://schemas.microsoft.com/office/drawing/2014/main" id="{3185FC0B-F861-40F6-B108-45BD11B22C22}"/>
              </a:ext>
            </a:extLst>
          </p:cNvPr>
          <p:cNvGrpSpPr>
            <a:grpSpLocks noChangeAspect="1"/>
          </p:cNvGrpSpPr>
          <p:nvPr/>
        </p:nvGrpSpPr>
        <p:grpSpPr>
          <a:xfrm>
            <a:off x="10263630" y="2884449"/>
            <a:ext cx="1440000" cy="1022402"/>
            <a:chOff x="6967211" y="2151000"/>
            <a:chExt cx="3569378" cy="2556005"/>
          </a:xfrm>
        </p:grpSpPr>
        <p:sp>
          <p:nvSpPr>
            <p:cNvPr id="21" name="Figura a mano libera: forma 20">
              <a:extLst>
                <a:ext uri="{FF2B5EF4-FFF2-40B4-BE49-F238E27FC236}">
                  <a16:creationId xmlns:a16="http://schemas.microsoft.com/office/drawing/2014/main" id="{7831BC3C-2AE8-4F58-8C27-081350563185}"/>
                </a:ext>
              </a:extLst>
            </p:cNvPr>
            <p:cNvSpPr/>
            <p:nvPr/>
          </p:nvSpPr>
          <p:spPr>
            <a:xfrm>
              <a:off x="8864253" y="2371017"/>
              <a:ext cx="516744" cy="322163"/>
            </a:xfrm>
            <a:custGeom>
              <a:avLst/>
              <a:gdLst>
                <a:gd name="connsiteX0" fmla="*/ 492278 w 494292"/>
                <a:gd name="connsiteY0" fmla="*/ 4178 h 315632"/>
                <a:gd name="connsiteX1" fmla="*/ 207613 w 494292"/>
                <a:gd name="connsiteY1" fmla="*/ 314362 h 315632"/>
                <a:gd name="connsiteX2" fmla="*/ 4178 w 494292"/>
                <a:gd name="connsiteY2" fmla="*/ 112178 h 315632"/>
              </a:gdLst>
              <a:ahLst/>
              <a:cxnLst>
                <a:cxn ang="0">
                  <a:pos x="connsiteX0" y="connsiteY0"/>
                </a:cxn>
                <a:cxn ang="0">
                  <a:pos x="connsiteX1" y="connsiteY1"/>
                </a:cxn>
                <a:cxn ang="0">
                  <a:pos x="connsiteX2" y="connsiteY2"/>
                </a:cxn>
              </a:cxnLst>
              <a:rect l="l" t="t" r="r" b="b"/>
              <a:pathLst>
                <a:path w="494292" h="315632">
                  <a:moveTo>
                    <a:pt x="492278" y="4178"/>
                  </a:moveTo>
                  <a:lnTo>
                    <a:pt x="207613" y="314362"/>
                  </a:lnTo>
                  <a:lnTo>
                    <a:pt x="4178" y="112178"/>
                  </a:lnTo>
                </a:path>
              </a:pathLst>
            </a:custGeom>
            <a:noFill/>
            <a:ln w="12700" cap="flat">
              <a:solidFill>
                <a:srgbClr val="ED388A"/>
              </a:solidFill>
              <a:prstDash val="solid"/>
              <a:round/>
            </a:ln>
          </p:spPr>
          <p:txBody>
            <a:bodyPr rtlCol="0" anchor="ctr"/>
            <a:lstStyle/>
            <a:p>
              <a:endParaRPr lang="en-GB"/>
            </a:p>
          </p:txBody>
        </p:sp>
        <p:sp>
          <p:nvSpPr>
            <p:cNvPr id="22" name="Figura a mano libera: forma 21">
              <a:extLst>
                <a:ext uri="{FF2B5EF4-FFF2-40B4-BE49-F238E27FC236}">
                  <a16:creationId xmlns:a16="http://schemas.microsoft.com/office/drawing/2014/main" id="{1E49BCB6-C634-4E19-811E-152F20A1564F}"/>
                </a:ext>
              </a:extLst>
            </p:cNvPr>
            <p:cNvSpPr>
              <a:spLocks noChangeAspect="1"/>
            </p:cNvSpPr>
            <p:nvPr/>
          </p:nvSpPr>
          <p:spPr>
            <a:xfrm>
              <a:off x="8351005" y="2859988"/>
              <a:ext cx="392227" cy="376870"/>
            </a:xfrm>
            <a:custGeom>
              <a:avLst/>
              <a:gdLst>
                <a:gd name="connsiteX0" fmla="*/ 13400 w 375186"/>
                <a:gd name="connsiteY0" fmla="*/ 184880 h 369230"/>
                <a:gd name="connsiteX1" fmla="*/ 363811 w 375186"/>
                <a:gd name="connsiteY1" fmla="*/ 184880 h 369230"/>
                <a:gd name="connsiteX2" fmla="*/ 13400 w 375186"/>
                <a:gd name="connsiteY2" fmla="*/ 184880 h 369230"/>
                <a:gd name="connsiteX3" fmla="*/ 13400 w 375186"/>
                <a:gd name="connsiteY3" fmla="*/ 184880 h 369230"/>
              </a:gdLst>
              <a:ahLst/>
              <a:cxnLst>
                <a:cxn ang="0">
                  <a:pos x="connsiteX0" y="connsiteY0"/>
                </a:cxn>
                <a:cxn ang="0">
                  <a:pos x="connsiteX1" y="connsiteY1"/>
                </a:cxn>
                <a:cxn ang="0">
                  <a:pos x="connsiteX2" y="connsiteY2"/>
                </a:cxn>
                <a:cxn ang="0">
                  <a:pos x="connsiteX3" y="connsiteY3"/>
                </a:cxn>
              </a:cxnLst>
              <a:rect l="l" t="t" r="r" b="b"/>
              <a:pathLst>
                <a:path w="375186" h="369230">
                  <a:moveTo>
                    <a:pt x="13400" y="184880"/>
                  </a:moveTo>
                  <a:cubicBezTo>
                    <a:pt x="27871" y="413445"/>
                    <a:pt x="349370" y="413416"/>
                    <a:pt x="363811" y="184880"/>
                  </a:cubicBezTo>
                  <a:cubicBezTo>
                    <a:pt x="349340" y="-43805"/>
                    <a:pt x="27811" y="-43716"/>
                    <a:pt x="13400" y="184880"/>
                  </a:cubicBezTo>
                  <a:lnTo>
                    <a:pt x="13400" y="184880"/>
                  </a:lnTo>
                  <a:close/>
                </a:path>
              </a:pathLst>
            </a:custGeom>
            <a:noFill/>
            <a:ln w="12700" cap="flat">
              <a:solidFill>
                <a:srgbClr val="ED388A"/>
              </a:solidFill>
              <a:prstDash val="solid"/>
              <a:round/>
            </a:ln>
          </p:spPr>
          <p:txBody>
            <a:bodyPr rtlCol="0" anchor="ctr"/>
            <a:lstStyle/>
            <a:p>
              <a:endParaRPr lang="en-GB"/>
            </a:p>
          </p:txBody>
        </p:sp>
        <p:sp>
          <p:nvSpPr>
            <p:cNvPr id="24" name="Figura a mano libera: forma 23">
              <a:extLst>
                <a:ext uri="{FF2B5EF4-FFF2-40B4-BE49-F238E27FC236}">
                  <a16:creationId xmlns:a16="http://schemas.microsoft.com/office/drawing/2014/main" id="{FC0E673D-EC73-4831-A2CF-536896AFA142}"/>
                </a:ext>
              </a:extLst>
            </p:cNvPr>
            <p:cNvSpPr/>
            <p:nvPr/>
          </p:nvSpPr>
          <p:spPr>
            <a:xfrm>
              <a:off x="8534231" y="3214302"/>
              <a:ext cx="28016" cy="106374"/>
            </a:xfrm>
            <a:custGeom>
              <a:avLst/>
              <a:gdLst>
                <a:gd name="connsiteX0" fmla="*/ 13399 w 26799"/>
                <a:gd name="connsiteY0" fmla="*/ 13399 h 104218"/>
                <a:gd name="connsiteX1" fmla="*/ 13399 w 26799"/>
                <a:gd name="connsiteY1" fmla="*/ 91444 h 104218"/>
              </a:gdLst>
              <a:ahLst/>
              <a:cxnLst>
                <a:cxn ang="0">
                  <a:pos x="connsiteX0" y="connsiteY0"/>
                </a:cxn>
                <a:cxn ang="0">
                  <a:pos x="connsiteX1" y="connsiteY1"/>
                </a:cxn>
              </a:cxnLst>
              <a:rect l="l" t="t" r="r" b="b"/>
              <a:pathLst>
                <a:path w="26799" h="104218">
                  <a:moveTo>
                    <a:pt x="13399" y="13399"/>
                  </a:moveTo>
                  <a:lnTo>
                    <a:pt x="13399" y="91444"/>
                  </a:lnTo>
                </a:path>
              </a:pathLst>
            </a:custGeom>
            <a:ln w="12700" cap="flat">
              <a:solidFill>
                <a:srgbClr val="ED388A"/>
              </a:solidFill>
              <a:prstDash val="solid"/>
              <a:round/>
            </a:ln>
          </p:spPr>
          <p:txBody>
            <a:bodyPr rtlCol="0" anchor="ctr"/>
            <a:lstStyle/>
            <a:p>
              <a:endParaRPr lang="en-GB"/>
            </a:p>
          </p:txBody>
        </p:sp>
        <p:grpSp>
          <p:nvGrpSpPr>
            <p:cNvPr id="27" name="Gruppo 26">
              <a:extLst>
                <a:ext uri="{FF2B5EF4-FFF2-40B4-BE49-F238E27FC236}">
                  <a16:creationId xmlns:a16="http://schemas.microsoft.com/office/drawing/2014/main" id="{06D590F9-D5DC-44CE-A998-0666049775B3}"/>
                </a:ext>
              </a:extLst>
            </p:cNvPr>
            <p:cNvGrpSpPr>
              <a:grpSpLocks noChangeAspect="1"/>
            </p:cNvGrpSpPr>
            <p:nvPr/>
          </p:nvGrpSpPr>
          <p:grpSpPr>
            <a:xfrm>
              <a:off x="9096589" y="3506582"/>
              <a:ext cx="1440000" cy="1132547"/>
              <a:chOff x="9248989" y="3608181"/>
              <a:chExt cx="1318222" cy="1036769"/>
            </a:xfrm>
          </p:grpSpPr>
          <p:sp>
            <p:nvSpPr>
              <p:cNvPr id="51" name="Figura a mano libera: forma 50">
                <a:extLst>
                  <a:ext uri="{FF2B5EF4-FFF2-40B4-BE49-F238E27FC236}">
                    <a16:creationId xmlns:a16="http://schemas.microsoft.com/office/drawing/2014/main" id="{0CFE8CE2-B102-49F5-8BDB-C50D2AAB0864}"/>
                  </a:ext>
                </a:extLst>
              </p:cNvPr>
              <p:cNvSpPr/>
              <p:nvPr/>
            </p:nvSpPr>
            <p:spPr>
              <a:xfrm>
                <a:off x="9572140" y="3608181"/>
                <a:ext cx="544760" cy="522755"/>
              </a:xfrm>
              <a:custGeom>
                <a:avLst/>
                <a:gdLst>
                  <a:gd name="connsiteX0" fmla="*/ 510223 w 521091"/>
                  <a:gd name="connsiteY0" fmla="*/ 257460 h 512158"/>
                  <a:gd name="connsiteX1" fmla="*/ 13400 w 521091"/>
                  <a:gd name="connsiteY1" fmla="*/ 257460 h 512158"/>
                  <a:gd name="connsiteX2" fmla="*/ 510223 w 521091"/>
                  <a:gd name="connsiteY2" fmla="*/ 257460 h 512158"/>
                  <a:gd name="connsiteX3" fmla="*/ 510223 w 521091"/>
                  <a:gd name="connsiteY3" fmla="*/ 257460 h 512158"/>
                </a:gdLst>
                <a:ahLst/>
                <a:cxnLst>
                  <a:cxn ang="0">
                    <a:pos x="connsiteX0" y="connsiteY0"/>
                  </a:cxn>
                  <a:cxn ang="0">
                    <a:pos x="connsiteX1" y="connsiteY1"/>
                  </a:cxn>
                  <a:cxn ang="0">
                    <a:pos x="connsiteX2" y="connsiteY2"/>
                  </a:cxn>
                  <a:cxn ang="0">
                    <a:pos x="connsiteX3" y="connsiteY3"/>
                  </a:cxn>
                </a:cxnLst>
                <a:rect l="l" t="t" r="r" b="b"/>
                <a:pathLst>
                  <a:path w="521091" h="512158">
                    <a:moveTo>
                      <a:pt x="510223" y="257460"/>
                    </a:moveTo>
                    <a:cubicBezTo>
                      <a:pt x="486372" y="582919"/>
                      <a:pt x="37161" y="582830"/>
                      <a:pt x="13400" y="257460"/>
                    </a:cubicBezTo>
                    <a:cubicBezTo>
                      <a:pt x="37280" y="-67999"/>
                      <a:pt x="486402" y="-67909"/>
                      <a:pt x="510223" y="257460"/>
                    </a:cubicBezTo>
                    <a:lnTo>
                      <a:pt x="510223" y="257460"/>
                    </a:lnTo>
                    <a:close/>
                  </a:path>
                </a:pathLst>
              </a:custGeom>
              <a:noFill/>
              <a:ln w="12700" cap="flat">
                <a:solidFill>
                  <a:srgbClr val="ED388A"/>
                </a:solidFill>
                <a:prstDash val="solid"/>
                <a:round/>
              </a:ln>
            </p:spPr>
            <p:txBody>
              <a:bodyPr rtlCol="0" anchor="ctr"/>
              <a:lstStyle/>
              <a:p>
                <a:endParaRPr lang="en-GB" b="1"/>
              </a:p>
            </p:txBody>
          </p:sp>
          <p:sp>
            <p:nvSpPr>
              <p:cNvPr id="52" name="Figura a mano libera: forma 51">
                <a:extLst>
                  <a:ext uri="{FF2B5EF4-FFF2-40B4-BE49-F238E27FC236}">
                    <a16:creationId xmlns:a16="http://schemas.microsoft.com/office/drawing/2014/main" id="{7B3CD11C-7E27-4B83-BD92-F0BB0716B201}"/>
                  </a:ext>
                </a:extLst>
              </p:cNvPr>
              <p:cNvSpPr/>
              <p:nvPr/>
            </p:nvSpPr>
            <p:spPr>
              <a:xfrm>
                <a:off x="9831850" y="4111556"/>
                <a:ext cx="28016" cy="139807"/>
              </a:xfrm>
              <a:custGeom>
                <a:avLst/>
                <a:gdLst>
                  <a:gd name="connsiteX0" fmla="*/ 13400 w 26799"/>
                  <a:gd name="connsiteY0" fmla="*/ 13400 h 136972"/>
                  <a:gd name="connsiteX1" fmla="*/ 13400 w 26799"/>
                  <a:gd name="connsiteY1" fmla="*/ 124020 h 136972"/>
                </a:gdLst>
                <a:ahLst/>
                <a:cxnLst>
                  <a:cxn ang="0">
                    <a:pos x="connsiteX0" y="connsiteY0"/>
                  </a:cxn>
                  <a:cxn ang="0">
                    <a:pos x="connsiteX1" y="connsiteY1"/>
                  </a:cxn>
                </a:cxnLst>
                <a:rect l="l" t="t" r="r" b="b"/>
                <a:pathLst>
                  <a:path w="26799" h="136972">
                    <a:moveTo>
                      <a:pt x="13400" y="13400"/>
                    </a:moveTo>
                    <a:lnTo>
                      <a:pt x="13400" y="124020"/>
                    </a:lnTo>
                  </a:path>
                </a:pathLst>
              </a:custGeom>
              <a:ln w="12700" cap="flat">
                <a:solidFill>
                  <a:srgbClr val="ED388A"/>
                </a:solidFill>
                <a:prstDash val="solid"/>
                <a:round/>
              </a:ln>
            </p:spPr>
            <p:txBody>
              <a:bodyPr rtlCol="0" anchor="ctr"/>
              <a:lstStyle/>
              <a:p>
                <a:endParaRPr lang="en-GB" b="1"/>
              </a:p>
            </p:txBody>
          </p:sp>
          <p:sp>
            <p:nvSpPr>
              <p:cNvPr id="53" name="Figura a mano libera: forma 52">
                <a:extLst>
                  <a:ext uri="{FF2B5EF4-FFF2-40B4-BE49-F238E27FC236}">
                    <a16:creationId xmlns:a16="http://schemas.microsoft.com/office/drawing/2014/main" id="{32931D70-44D6-4D1D-8E90-3752B2DCB3B7}"/>
                  </a:ext>
                </a:extLst>
              </p:cNvPr>
              <p:cNvSpPr/>
              <p:nvPr/>
            </p:nvSpPr>
            <p:spPr>
              <a:xfrm>
                <a:off x="9248989" y="4222156"/>
                <a:ext cx="1318222" cy="422794"/>
              </a:xfrm>
              <a:custGeom>
                <a:avLst/>
                <a:gdLst>
                  <a:gd name="connsiteX0" fmla="*/ 13400 w 1438213"/>
                  <a:gd name="connsiteY0" fmla="*/ 13400 h 440694"/>
                  <a:gd name="connsiteX1" fmla="*/ 86293 w 1438213"/>
                  <a:gd name="connsiteY1" fmla="*/ 13400 h 440694"/>
                  <a:gd name="connsiteX2" fmla="*/ 86293 w 1438213"/>
                  <a:gd name="connsiteY2" fmla="*/ 427623 h 440694"/>
                  <a:gd name="connsiteX3" fmla="*/ 177409 w 1438213"/>
                  <a:gd name="connsiteY3" fmla="*/ 427623 h 440694"/>
                  <a:gd name="connsiteX4" fmla="*/ 729648 w 1438213"/>
                  <a:gd name="connsiteY4" fmla="*/ 60387 h 440694"/>
                  <a:gd name="connsiteX5" fmla="*/ 987960 w 1438213"/>
                  <a:gd name="connsiteY5" fmla="*/ 399841 h 440694"/>
                  <a:gd name="connsiteX6" fmla="*/ 1012616 w 1438213"/>
                  <a:gd name="connsiteY6" fmla="*/ 425836 h 440694"/>
                  <a:gd name="connsiteX7" fmla="*/ 1424844 w 1438213"/>
                  <a:gd name="connsiteY7" fmla="*/ 427623 h 440694"/>
                  <a:gd name="connsiteX0" fmla="*/ 0 w 1260949"/>
                  <a:gd name="connsiteY0" fmla="*/ 0 h 414223"/>
                  <a:gd name="connsiteX1" fmla="*/ 72893 w 1260949"/>
                  <a:gd name="connsiteY1" fmla="*/ 0 h 414223"/>
                  <a:gd name="connsiteX2" fmla="*/ 72893 w 1260949"/>
                  <a:gd name="connsiteY2" fmla="*/ 414223 h 414223"/>
                  <a:gd name="connsiteX3" fmla="*/ 164009 w 1260949"/>
                  <a:gd name="connsiteY3" fmla="*/ 414223 h 414223"/>
                  <a:gd name="connsiteX4" fmla="*/ 716248 w 1260949"/>
                  <a:gd name="connsiteY4" fmla="*/ 46987 h 414223"/>
                  <a:gd name="connsiteX5" fmla="*/ 974560 w 1260949"/>
                  <a:gd name="connsiteY5" fmla="*/ 386441 h 414223"/>
                  <a:gd name="connsiteX6" fmla="*/ 999216 w 1260949"/>
                  <a:gd name="connsiteY6" fmla="*/ 412436 h 414223"/>
                  <a:gd name="connsiteX7" fmla="*/ 1260949 w 1260949"/>
                  <a:gd name="connsiteY7" fmla="*/ 412318 h 414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0949" h="414223">
                    <a:moveTo>
                      <a:pt x="0" y="0"/>
                    </a:moveTo>
                    <a:lnTo>
                      <a:pt x="72893" y="0"/>
                    </a:lnTo>
                    <a:lnTo>
                      <a:pt x="72893" y="414223"/>
                    </a:lnTo>
                    <a:lnTo>
                      <a:pt x="164009" y="414223"/>
                    </a:lnTo>
                    <a:cubicBezTo>
                      <a:pt x="179672" y="129707"/>
                      <a:pt x="448943" y="-51097"/>
                      <a:pt x="716248" y="46987"/>
                    </a:cubicBezTo>
                    <a:cubicBezTo>
                      <a:pt x="956337" y="135067"/>
                      <a:pt x="976258" y="332158"/>
                      <a:pt x="974560" y="386441"/>
                    </a:cubicBezTo>
                    <a:cubicBezTo>
                      <a:pt x="974114" y="400496"/>
                      <a:pt x="985161" y="412258"/>
                      <a:pt x="999216" y="412436"/>
                    </a:cubicBezTo>
                    <a:cubicBezTo>
                      <a:pt x="1055315" y="413240"/>
                      <a:pt x="1044383" y="412884"/>
                      <a:pt x="1260949" y="412318"/>
                    </a:cubicBezTo>
                  </a:path>
                </a:pathLst>
              </a:custGeom>
              <a:noFill/>
              <a:ln w="12700" cap="flat">
                <a:solidFill>
                  <a:srgbClr val="ED388A"/>
                </a:solidFill>
                <a:prstDash val="solid"/>
                <a:round/>
              </a:ln>
            </p:spPr>
            <p:txBody>
              <a:bodyPr rtlCol="0" anchor="ctr"/>
              <a:lstStyle/>
              <a:p>
                <a:endParaRPr lang="en-GB" b="1" baseline="-25000"/>
              </a:p>
            </p:txBody>
          </p:sp>
        </p:grpSp>
        <p:sp>
          <p:nvSpPr>
            <p:cNvPr id="28" name="Figura a mano libera: forma 27">
              <a:extLst>
                <a:ext uri="{FF2B5EF4-FFF2-40B4-BE49-F238E27FC236}">
                  <a16:creationId xmlns:a16="http://schemas.microsoft.com/office/drawing/2014/main" id="{92BD6E44-0A96-41EF-B822-115FCCB526E3}"/>
                </a:ext>
              </a:extLst>
            </p:cNvPr>
            <p:cNvSpPr/>
            <p:nvPr/>
          </p:nvSpPr>
          <p:spPr>
            <a:xfrm>
              <a:off x="8084135" y="2357806"/>
              <a:ext cx="1039714" cy="1565225"/>
            </a:xfrm>
            <a:custGeom>
              <a:avLst/>
              <a:gdLst>
                <a:gd name="connsiteX0" fmla="*/ 517102 w 994540"/>
                <a:gd name="connsiteY0" fmla="*/ 13400 h 1533498"/>
                <a:gd name="connsiteX1" fmla="*/ 13400 w 994540"/>
                <a:gd name="connsiteY1" fmla="*/ 13400 h 1533498"/>
                <a:gd name="connsiteX2" fmla="*/ 13400 w 994540"/>
                <a:gd name="connsiteY2" fmla="*/ 1520457 h 1533498"/>
                <a:gd name="connsiteX3" fmla="*/ 982630 w 994540"/>
                <a:gd name="connsiteY3" fmla="*/ 1520457 h 1533498"/>
                <a:gd name="connsiteX4" fmla="*/ 982630 w 994540"/>
                <a:gd name="connsiteY4" fmla="*/ 617866 h 1533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540" h="1533498">
                  <a:moveTo>
                    <a:pt x="517102" y="13400"/>
                  </a:moveTo>
                  <a:lnTo>
                    <a:pt x="13400" y="13400"/>
                  </a:lnTo>
                  <a:lnTo>
                    <a:pt x="13400" y="1520457"/>
                  </a:lnTo>
                  <a:lnTo>
                    <a:pt x="982630" y="1520457"/>
                  </a:lnTo>
                  <a:lnTo>
                    <a:pt x="982630" y="617866"/>
                  </a:lnTo>
                </a:path>
              </a:pathLst>
            </a:custGeom>
            <a:noFill/>
            <a:ln w="12700" cap="flat">
              <a:solidFill>
                <a:srgbClr val="ED388A"/>
              </a:solidFill>
              <a:prstDash val="solid"/>
              <a:round/>
            </a:ln>
          </p:spPr>
          <p:txBody>
            <a:bodyPr rtlCol="0" anchor="ctr"/>
            <a:lstStyle/>
            <a:p>
              <a:endParaRPr lang="en-GB"/>
            </a:p>
          </p:txBody>
        </p:sp>
        <p:sp>
          <p:nvSpPr>
            <p:cNvPr id="29" name="Figura a mano libera: forma 28">
              <a:extLst>
                <a:ext uri="{FF2B5EF4-FFF2-40B4-BE49-F238E27FC236}">
                  <a16:creationId xmlns:a16="http://schemas.microsoft.com/office/drawing/2014/main" id="{B8CD6B02-D954-4081-8DE9-A9D5C2D5D792}"/>
                </a:ext>
              </a:extLst>
            </p:cNvPr>
            <p:cNvSpPr/>
            <p:nvPr/>
          </p:nvSpPr>
          <p:spPr>
            <a:xfrm>
              <a:off x="8104617" y="2614199"/>
              <a:ext cx="532308" cy="27353"/>
            </a:xfrm>
            <a:custGeom>
              <a:avLst/>
              <a:gdLst>
                <a:gd name="connsiteX0" fmla="*/ 497509 w 509181"/>
                <a:gd name="connsiteY0" fmla="*/ 13399 h 26799"/>
                <a:gd name="connsiteX1" fmla="*/ 13400 w 509181"/>
                <a:gd name="connsiteY1" fmla="*/ 13399 h 26799"/>
              </a:gdLst>
              <a:ahLst/>
              <a:cxnLst>
                <a:cxn ang="0">
                  <a:pos x="connsiteX0" y="connsiteY0"/>
                </a:cxn>
                <a:cxn ang="0">
                  <a:pos x="connsiteX1" y="connsiteY1"/>
                </a:cxn>
              </a:cxnLst>
              <a:rect l="l" t="t" r="r" b="b"/>
              <a:pathLst>
                <a:path w="509181" h="26799">
                  <a:moveTo>
                    <a:pt x="497509" y="13399"/>
                  </a:moveTo>
                  <a:lnTo>
                    <a:pt x="13400" y="13399"/>
                  </a:lnTo>
                </a:path>
              </a:pathLst>
            </a:custGeom>
            <a:ln w="12700" cap="flat">
              <a:solidFill>
                <a:srgbClr val="ED388A"/>
              </a:solidFill>
              <a:prstDash val="solid"/>
              <a:round/>
            </a:ln>
          </p:spPr>
          <p:txBody>
            <a:bodyPr rtlCol="0" anchor="ctr"/>
            <a:lstStyle/>
            <a:p>
              <a:endParaRPr lang="en-GB"/>
            </a:p>
          </p:txBody>
        </p:sp>
        <p:sp>
          <p:nvSpPr>
            <p:cNvPr id="30" name="Figura a mano libera: forma 29">
              <a:extLst>
                <a:ext uri="{FF2B5EF4-FFF2-40B4-BE49-F238E27FC236}">
                  <a16:creationId xmlns:a16="http://schemas.microsoft.com/office/drawing/2014/main" id="{6B5C16B1-244E-4789-A31A-A0E39CFD06B3}"/>
                </a:ext>
              </a:extLst>
            </p:cNvPr>
            <p:cNvSpPr/>
            <p:nvPr/>
          </p:nvSpPr>
          <p:spPr>
            <a:xfrm>
              <a:off x="8091482" y="3594455"/>
              <a:ext cx="1039714" cy="27353"/>
            </a:xfrm>
            <a:custGeom>
              <a:avLst/>
              <a:gdLst>
                <a:gd name="connsiteX0" fmla="*/ 983613 w 994540"/>
                <a:gd name="connsiteY0" fmla="*/ 14382 h 26799"/>
                <a:gd name="connsiteX1" fmla="*/ 13400 w 994540"/>
                <a:gd name="connsiteY1" fmla="*/ 13400 h 26799"/>
              </a:gdLst>
              <a:ahLst/>
              <a:cxnLst>
                <a:cxn ang="0">
                  <a:pos x="connsiteX0" y="connsiteY0"/>
                </a:cxn>
                <a:cxn ang="0">
                  <a:pos x="connsiteX1" y="connsiteY1"/>
                </a:cxn>
              </a:cxnLst>
              <a:rect l="l" t="t" r="r" b="b"/>
              <a:pathLst>
                <a:path w="994540" h="26799">
                  <a:moveTo>
                    <a:pt x="983613" y="14382"/>
                  </a:moveTo>
                  <a:lnTo>
                    <a:pt x="13400" y="13400"/>
                  </a:lnTo>
                </a:path>
              </a:pathLst>
            </a:custGeom>
            <a:ln w="12700" cap="flat">
              <a:solidFill>
                <a:srgbClr val="ED388A"/>
              </a:solidFill>
              <a:prstDash val="solid"/>
              <a:round/>
            </a:ln>
          </p:spPr>
          <p:txBody>
            <a:bodyPr rtlCol="0" anchor="ctr"/>
            <a:lstStyle/>
            <a:p>
              <a:endParaRPr lang="en-GB"/>
            </a:p>
          </p:txBody>
        </p:sp>
        <p:sp>
          <p:nvSpPr>
            <p:cNvPr id="31" name="Figura a mano libera: forma 30">
              <a:extLst>
                <a:ext uri="{FF2B5EF4-FFF2-40B4-BE49-F238E27FC236}">
                  <a16:creationId xmlns:a16="http://schemas.microsoft.com/office/drawing/2014/main" id="{DDD10E1A-A4E8-46BE-9A2D-60D052AF3688}"/>
                </a:ext>
              </a:extLst>
            </p:cNvPr>
            <p:cNvSpPr/>
            <p:nvPr/>
          </p:nvSpPr>
          <p:spPr>
            <a:xfrm>
              <a:off x="8541640" y="3671591"/>
              <a:ext cx="149420" cy="145885"/>
            </a:xfrm>
            <a:custGeom>
              <a:avLst/>
              <a:gdLst>
                <a:gd name="connsiteX0" fmla="*/ 131762 w 142928"/>
                <a:gd name="connsiteY0" fmla="*/ 131762 h 142928"/>
                <a:gd name="connsiteX1" fmla="*/ 13400 w 142928"/>
                <a:gd name="connsiteY1" fmla="*/ 131762 h 142928"/>
                <a:gd name="connsiteX2" fmla="*/ 13400 w 142928"/>
                <a:gd name="connsiteY2" fmla="*/ 13400 h 142928"/>
                <a:gd name="connsiteX3" fmla="*/ 131762 w 142928"/>
                <a:gd name="connsiteY3" fmla="*/ 13400 h 142928"/>
                <a:gd name="connsiteX4" fmla="*/ 131762 w 142928"/>
                <a:gd name="connsiteY4" fmla="*/ 131762 h 142928"/>
                <a:gd name="connsiteX5" fmla="*/ 131762 w 142928"/>
                <a:gd name="connsiteY5" fmla="*/ 131762 h 142928"/>
                <a:gd name="connsiteX6" fmla="*/ 131762 w 142928"/>
                <a:gd name="connsiteY6" fmla="*/ 131762 h 142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928" h="142928">
                  <a:moveTo>
                    <a:pt x="131762" y="131762"/>
                  </a:moveTo>
                  <a:lnTo>
                    <a:pt x="13400" y="131762"/>
                  </a:lnTo>
                  <a:lnTo>
                    <a:pt x="13400" y="13400"/>
                  </a:lnTo>
                  <a:lnTo>
                    <a:pt x="131762" y="13400"/>
                  </a:lnTo>
                  <a:lnTo>
                    <a:pt x="131762" y="131762"/>
                  </a:lnTo>
                  <a:lnTo>
                    <a:pt x="131762" y="131762"/>
                  </a:lnTo>
                  <a:lnTo>
                    <a:pt x="131762" y="131762"/>
                  </a:lnTo>
                  <a:close/>
                </a:path>
              </a:pathLst>
            </a:custGeom>
            <a:noFill/>
            <a:ln w="12700" cap="flat">
              <a:solidFill>
                <a:srgbClr val="ED388A"/>
              </a:solidFill>
              <a:prstDash val="solid"/>
              <a:round/>
            </a:ln>
          </p:spPr>
          <p:txBody>
            <a:bodyPr rtlCol="0" anchor="ctr"/>
            <a:lstStyle/>
            <a:p>
              <a:endParaRPr lang="en-GB"/>
            </a:p>
          </p:txBody>
        </p:sp>
        <p:grpSp>
          <p:nvGrpSpPr>
            <p:cNvPr id="32" name="Gruppo 31">
              <a:extLst>
                <a:ext uri="{FF2B5EF4-FFF2-40B4-BE49-F238E27FC236}">
                  <a16:creationId xmlns:a16="http://schemas.microsoft.com/office/drawing/2014/main" id="{C7E4525F-0691-4459-BBF4-865E50EAECFF}"/>
                </a:ext>
              </a:extLst>
            </p:cNvPr>
            <p:cNvGrpSpPr/>
            <p:nvPr/>
          </p:nvGrpSpPr>
          <p:grpSpPr>
            <a:xfrm>
              <a:off x="6967211" y="3456359"/>
              <a:ext cx="1137406" cy="1250646"/>
              <a:chOff x="6967211" y="3627104"/>
              <a:chExt cx="983682" cy="1079896"/>
            </a:xfrm>
          </p:grpSpPr>
          <p:sp>
            <p:nvSpPr>
              <p:cNvPr id="35" name="Figura a mano libera: forma 34">
                <a:extLst>
                  <a:ext uri="{FF2B5EF4-FFF2-40B4-BE49-F238E27FC236}">
                    <a16:creationId xmlns:a16="http://schemas.microsoft.com/office/drawing/2014/main" id="{DA441792-5DC8-4581-8AAD-9F100362FED9}"/>
                  </a:ext>
                </a:extLst>
              </p:cNvPr>
              <p:cNvSpPr/>
              <p:nvPr/>
            </p:nvSpPr>
            <p:spPr>
              <a:xfrm>
                <a:off x="7109564" y="3627104"/>
                <a:ext cx="513631" cy="492362"/>
              </a:xfrm>
              <a:custGeom>
                <a:avLst/>
                <a:gdLst>
                  <a:gd name="connsiteX0" fmla="*/ 4178 w 491315"/>
                  <a:gd name="connsiteY0" fmla="*/ 241807 h 482382"/>
                  <a:gd name="connsiteX1" fmla="*/ 488883 w 491315"/>
                  <a:gd name="connsiteY1" fmla="*/ 241807 h 482382"/>
                  <a:gd name="connsiteX2" fmla="*/ 4178 w 491315"/>
                  <a:gd name="connsiteY2" fmla="*/ 241807 h 482382"/>
                </a:gdLst>
                <a:ahLst/>
                <a:cxnLst>
                  <a:cxn ang="0">
                    <a:pos x="connsiteX0" y="connsiteY0"/>
                  </a:cxn>
                  <a:cxn ang="0">
                    <a:pos x="connsiteX1" y="connsiteY1"/>
                  </a:cxn>
                  <a:cxn ang="0">
                    <a:pos x="connsiteX2" y="connsiteY2"/>
                  </a:cxn>
                </a:cxnLst>
                <a:rect l="l" t="t" r="r" b="b"/>
                <a:pathLst>
                  <a:path w="491315" h="482382">
                    <a:moveTo>
                      <a:pt x="4178" y="241807"/>
                    </a:moveTo>
                    <a:cubicBezTo>
                      <a:pt x="27493" y="558691"/>
                      <a:pt x="465657" y="558601"/>
                      <a:pt x="488883" y="241807"/>
                    </a:cubicBezTo>
                    <a:cubicBezTo>
                      <a:pt x="465568" y="-75076"/>
                      <a:pt x="27434" y="-74987"/>
                      <a:pt x="4178" y="241807"/>
                    </a:cubicBezTo>
                    <a:close/>
                  </a:path>
                </a:pathLst>
              </a:custGeom>
              <a:noFill/>
              <a:ln w="12700" cap="flat">
                <a:solidFill>
                  <a:srgbClr val="ED388A"/>
                </a:solidFill>
                <a:prstDash val="solid"/>
                <a:round/>
              </a:ln>
            </p:spPr>
            <p:txBody>
              <a:bodyPr rtlCol="0" anchor="ctr"/>
              <a:lstStyle/>
              <a:p>
                <a:endParaRPr lang="en-GB"/>
              </a:p>
            </p:txBody>
          </p:sp>
          <p:sp>
            <p:nvSpPr>
              <p:cNvPr id="49" name="Figura a mano libera: forma 48">
                <a:extLst>
                  <a:ext uri="{FF2B5EF4-FFF2-40B4-BE49-F238E27FC236}">
                    <a16:creationId xmlns:a16="http://schemas.microsoft.com/office/drawing/2014/main" id="{6EA176A1-21FC-4FAD-91FE-00C87C474D79}"/>
                  </a:ext>
                </a:extLst>
              </p:cNvPr>
              <p:cNvSpPr/>
              <p:nvPr/>
            </p:nvSpPr>
            <p:spPr>
              <a:xfrm>
                <a:off x="7362893" y="4117199"/>
                <a:ext cx="6225" cy="121571"/>
              </a:xfrm>
              <a:custGeom>
                <a:avLst/>
                <a:gdLst>
                  <a:gd name="connsiteX0" fmla="*/ 4178 w 5955"/>
                  <a:gd name="connsiteY0" fmla="*/ 4178 h 119106"/>
                  <a:gd name="connsiteX1" fmla="*/ 4178 w 5955"/>
                  <a:gd name="connsiteY1" fmla="*/ 117657 h 119106"/>
                </a:gdLst>
                <a:ahLst/>
                <a:cxnLst>
                  <a:cxn ang="0">
                    <a:pos x="connsiteX0" y="connsiteY0"/>
                  </a:cxn>
                  <a:cxn ang="0">
                    <a:pos x="connsiteX1" y="connsiteY1"/>
                  </a:cxn>
                </a:cxnLst>
                <a:rect l="l" t="t" r="r" b="b"/>
                <a:pathLst>
                  <a:path w="5955" h="119106">
                    <a:moveTo>
                      <a:pt x="4178" y="4178"/>
                    </a:moveTo>
                    <a:lnTo>
                      <a:pt x="4178" y="117657"/>
                    </a:lnTo>
                  </a:path>
                </a:pathLst>
              </a:custGeom>
              <a:ln w="12700" cap="flat">
                <a:solidFill>
                  <a:srgbClr val="ED388A"/>
                </a:solidFill>
                <a:prstDash val="solid"/>
                <a:round/>
              </a:ln>
            </p:spPr>
            <p:txBody>
              <a:bodyPr rtlCol="0" anchor="ctr"/>
              <a:lstStyle/>
              <a:p>
                <a:endParaRPr lang="en-GB"/>
              </a:p>
            </p:txBody>
          </p:sp>
          <p:sp>
            <p:nvSpPr>
              <p:cNvPr id="50" name="Figura a mano libera: forma 49">
                <a:extLst>
                  <a:ext uri="{FF2B5EF4-FFF2-40B4-BE49-F238E27FC236}">
                    <a16:creationId xmlns:a16="http://schemas.microsoft.com/office/drawing/2014/main" id="{4A9A6C84-0646-488D-A654-C9F4EE4C4138}"/>
                  </a:ext>
                </a:extLst>
              </p:cNvPr>
              <p:cNvSpPr/>
              <p:nvPr/>
            </p:nvSpPr>
            <p:spPr>
              <a:xfrm>
                <a:off x="6967211" y="4211599"/>
                <a:ext cx="983682" cy="495401"/>
              </a:xfrm>
              <a:custGeom>
                <a:avLst/>
                <a:gdLst>
                  <a:gd name="connsiteX0" fmla="*/ 939702 w 940942"/>
                  <a:gd name="connsiteY0" fmla="*/ 4178 h 485359"/>
                  <a:gd name="connsiteX1" fmla="*/ 868595 w 940942"/>
                  <a:gd name="connsiteY1" fmla="*/ 4178 h 485359"/>
                  <a:gd name="connsiteX2" fmla="*/ 868595 w 940942"/>
                  <a:gd name="connsiteY2" fmla="*/ 407503 h 485359"/>
                  <a:gd name="connsiteX3" fmla="*/ 779652 w 940942"/>
                  <a:gd name="connsiteY3" fmla="*/ 407503 h 485359"/>
                  <a:gd name="connsiteX4" fmla="*/ 4178 w 940942"/>
                  <a:gd name="connsiteY4" fmla="*/ 407533 h 485359"/>
                  <a:gd name="connsiteX5" fmla="*/ 468307 w 940942"/>
                  <a:gd name="connsiteY5" fmla="*/ 407503 h 485359"/>
                  <a:gd name="connsiteX6" fmla="*/ 468307 w 940942"/>
                  <a:gd name="connsiteY6" fmla="*/ 482868 h 485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0942" h="485359">
                    <a:moveTo>
                      <a:pt x="939702" y="4178"/>
                    </a:moveTo>
                    <a:lnTo>
                      <a:pt x="868595" y="4178"/>
                    </a:lnTo>
                    <a:lnTo>
                      <a:pt x="868595" y="407503"/>
                    </a:lnTo>
                    <a:lnTo>
                      <a:pt x="779652" y="407503"/>
                    </a:lnTo>
                    <a:cubicBezTo>
                      <a:pt x="764228" y="-93757"/>
                      <a:pt x="17340" y="-86402"/>
                      <a:pt x="4178" y="407533"/>
                    </a:cubicBezTo>
                    <a:cubicBezTo>
                      <a:pt x="4178" y="407503"/>
                      <a:pt x="468307" y="407503"/>
                      <a:pt x="468307" y="407503"/>
                    </a:cubicBezTo>
                    <a:lnTo>
                      <a:pt x="468307" y="482868"/>
                    </a:lnTo>
                  </a:path>
                </a:pathLst>
              </a:custGeom>
              <a:noFill/>
              <a:ln w="12700" cap="flat">
                <a:solidFill>
                  <a:srgbClr val="ED388A"/>
                </a:solidFill>
                <a:prstDash val="solid"/>
                <a:round/>
              </a:ln>
            </p:spPr>
            <p:txBody>
              <a:bodyPr rtlCol="0" anchor="ctr"/>
              <a:lstStyle/>
              <a:p>
                <a:endParaRPr lang="en-GB"/>
              </a:p>
            </p:txBody>
          </p:sp>
        </p:grpSp>
        <p:sp>
          <p:nvSpPr>
            <p:cNvPr id="33" name="Figura a mano libera: forma 32">
              <a:extLst>
                <a:ext uri="{FF2B5EF4-FFF2-40B4-BE49-F238E27FC236}">
                  <a16:creationId xmlns:a16="http://schemas.microsoft.com/office/drawing/2014/main" id="{58A6E4B0-620F-441D-B3A1-6ADDC59F5270}"/>
                </a:ext>
              </a:extLst>
            </p:cNvPr>
            <p:cNvSpPr/>
            <p:nvPr/>
          </p:nvSpPr>
          <p:spPr>
            <a:xfrm>
              <a:off x="8762024" y="2151000"/>
              <a:ext cx="759552" cy="726386"/>
            </a:xfrm>
            <a:custGeom>
              <a:avLst/>
              <a:gdLst>
                <a:gd name="connsiteX0" fmla="*/ 4178 w 726550"/>
                <a:gd name="connsiteY0" fmla="*/ 356976 h 711662"/>
                <a:gd name="connsiteX1" fmla="*/ 723851 w 726550"/>
                <a:gd name="connsiteY1" fmla="*/ 356976 h 711662"/>
                <a:gd name="connsiteX2" fmla="*/ 4178 w 726550"/>
                <a:gd name="connsiteY2" fmla="*/ 356976 h 711662"/>
              </a:gdLst>
              <a:ahLst/>
              <a:cxnLst>
                <a:cxn ang="0">
                  <a:pos x="connsiteX0" y="connsiteY0"/>
                </a:cxn>
                <a:cxn ang="0">
                  <a:pos x="connsiteX1" y="connsiteY1"/>
                </a:cxn>
                <a:cxn ang="0">
                  <a:pos x="connsiteX2" y="connsiteY2"/>
                </a:cxn>
              </a:cxnLst>
              <a:rect l="l" t="t" r="r" b="b"/>
              <a:pathLst>
                <a:path w="726550" h="711662">
                  <a:moveTo>
                    <a:pt x="4178" y="356976"/>
                  </a:moveTo>
                  <a:cubicBezTo>
                    <a:pt x="38809" y="827448"/>
                    <a:pt x="689340" y="827358"/>
                    <a:pt x="723851" y="356976"/>
                  </a:cubicBezTo>
                  <a:cubicBezTo>
                    <a:pt x="689221" y="-113495"/>
                    <a:pt x="38749" y="-113346"/>
                    <a:pt x="4178" y="356976"/>
                  </a:cubicBezTo>
                  <a:close/>
                </a:path>
              </a:pathLst>
            </a:custGeom>
            <a:noFill/>
            <a:ln w="12700" cap="flat">
              <a:solidFill>
                <a:srgbClr val="ED388A"/>
              </a:solidFill>
              <a:prstDash val="solid"/>
              <a:round/>
            </a:ln>
          </p:spPr>
          <p:txBody>
            <a:bodyPr rtlCol="0" anchor="ctr"/>
            <a:lstStyle/>
            <a:p>
              <a:endParaRPr lang="en-GB"/>
            </a:p>
          </p:txBody>
        </p:sp>
        <p:sp>
          <p:nvSpPr>
            <p:cNvPr id="34" name="Figura a mano libera: forma 33">
              <a:extLst>
                <a:ext uri="{FF2B5EF4-FFF2-40B4-BE49-F238E27FC236}">
                  <a16:creationId xmlns:a16="http://schemas.microsoft.com/office/drawing/2014/main" id="{CAE14DB8-F606-432E-935D-128C1C311ADD}"/>
                </a:ext>
              </a:extLst>
            </p:cNvPr>
            <p:cNvSpPr/>
            <p:nvPr/>
          </p:nvSpPr>
          <p:spPr>
            <a:xfrm>
              <a:off x="8247525" y="3303043"/>
              <a:ext cx="600793" cy="306966"/>
            </a:xfrm>
            <a:custGeom>
              <a:avLst/>
              <a:gdLst>
                <a:gd name="connsiteX0" fmla="*/ 571659 w 574689"/>
                <a:gd name="connsiteY0" fmla="*/ 298905 h 300744"/>
                <a:gd name="connsiteX1" fmla="*/ 572850 w 574689"/>
                <a:gd name="connsiteY1" fmla="*/ 274339 h 300744"/>
                <a:gd name="connsiteX2" fmla="*/ 288483 w 574689"/>
                <a:gd name="connsiteY2" fmla="*/ 4116 h 300744"/>
                <a:gd name="connsiteX3" fmla="*/ 4116 w 574689"/>
                <a:gd name="connsiteY3" fmla="*/ 274339 h 300744"/>
                <a:gd name="connsiteX4" fmla="*/ 5307 w 574689"/>
                <a:gd name="connsiteY4" fmla="*/ 298905 h 300744"/>
                <a:gd name="connsiteX5" fmla="*/ 571689 w 574689"/>
                <a:gd name="connsiteY5" fmla="*/ 298905 h 30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689" h="300744">
                  <a:moveTo>
                    <a:pt x="571659" y="298905"/>
                  </a:moveTo>
                  <a:cubicBezTo>
                    <a:pt x="572433" y="290806"/>
                    <a:pt x="572850" y="282617"/>
                    <a:pt x="572850" y="274339"/>
                  </a:cubicBezTo>
                  <a:cubicBezTo>
                    <a:pt x="572850" y="125098"/>
                    <a:pt x="445525" y="4116"/>
                    <a:pt x="288483" y="4116"/>
                  </a:cubicBezTo>
                  <a:cubicBezTo>
                    <a:pt x="131441" y="4116"/>
                    <a:pt x="4116" y="125098"/>
                    <a:pt x="4116" y="274339"/>
                  </a:cubicBezTo>
                  <a:cubicBezTo>
                    <a:pt x="4116" y="282617"/>
                    <a:pt x="4533" y="290806"/>
                    <a:pt x="5307" y="298905"/>
                  </a:cubicBezTo>
                  <a:lnTo>
                    <a:pt x="571689" y="298905"/>
                  </a:lnTo>
                  <a:close/>
                </a:path>
              </a:pathLst>
            </a:custGeom>
            <a:noFill/>
            <a:ln w="12700" cap="flat">
              <a:solidFill>
                <a:srgbClr val="ED388A"/>
              </a:solidFill>
              <a:prstDash val="solid"/>
              <a:round/>
            </a:ln>
          </p:spPr>
          <p:txBody>
            <a:bodyPr rtlCol="0" anchor="ctr"/>
            <a:lstStyle/>
            <a:p>
              <a:endParaRPr lang="en-GB"/>
            </a:p>
          </p:txBody>
        </p:sp>
      </p:grpSp>
    </p:spTree>
    <p:extLst>
      <p:ext uri="{BB962C8B-B14F-4D97-AF65-F5344CB8AC3E}">
        <p14:creationId xmlns:p14="http://schemas.microsoft.com/office/powerpoint/2010/main" val="3134451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lvl="0">
              <a:tabLst>
                <a:tab pos="1205230" algn="l"/>
                <a:tab pos="1926589" algn="l"/>
                <a:tab pos="2915920" algn="l"/>
                <a:tab pos="3444875" algn="l"/>
                <a:tab pos="4383405" algn="l"/>
                <a:tab pos="6796405" algn="l"/>
              </a:tabLst>
              <a:defRPr/>
            </a:pPr>
            <a:r>
              <a:rPr lang="en-AU" sz="2400" b="1" dirty="0" err="1">
                <a:solidFill>
                  <a:srgbClr val="ED388A"/>
                </a:solidFill>
                <a:ea typeface="Microsoft Sans Serif" panose="020B0604020202020204" pitchFamily="34" charset="0"/>
                <a:cs typeface="Poppins Medium" panose="00000600000000000000" pitchFamily="2" charset="0"/>
              </a:rPr>
              <a:t>Inhaltsverzeichnis</a:t>
            </a:r>
            <a:endParaRPr lang="en-AU" sz="2400" b="1" dirty="0">
              <a:solidFill>
                <a:srgbClr val="ED388A"/>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de-DE" sz="2000" dirty="0">
                <a:latin typeface="+mj-lt"/>
                <a:ea typeface="Microsoft Sans Serif" panose="020B0604020202020204" pitchFamily="34" charset="0"/>
                <a:cs typeface="Poppins ExtraLight" panose="00000300000000000000" pitchFamily="2" charset="0"/>
              </a:rPr>
              <a:t>Cybersicherheit und Datenschutz für Berufsbildungsanbieter</a:t>
            </a:r>
            <a:endParaRPr lang="en-AU" sz="2000" dirty="0">
              <a:latin typeface="+mj-lt"/>
              <a:ea typeface="Microsoft Sans Serif" panose="020B0604020202020204" pitchFamily="34" charset="0"/>
              <a:cs typeface="Poppins ExtraLight" panose="00000300000000000000" pitchFamily="2" charset="0"/>
            </a:endParaRPr>
          </a:p>
        </p:txBody>
      </p:sp>
      <p:sp>
        <p:nvSpPr>
          <p:cNvPr id="23" name="Google Shape;351;p30">
            <a:extLst>
              <a:ext uri="{FF2B5EF4-FFF2-40B4-BE49-F238E27FC236}">
                <a16:creationId xmlns:a16="http://schemas.microsoft.com/office/drawing/2014/main" id="{8403023C-61C3-4BC3-A136-65ACC0BE34D4}"/>
              </a:ext>
            </a:extLst>
          </p:cNvPr>
          <p:cNvSpPr txBox="1">
            <a:spLocks/>
          </p:cNvSpPr>
          <p:nvPr/>
        </p:nvSpPr>
        <p:spPr>
          <a:xfrm>
            <a:off x="626289" y="3742695"/>
            <a:ext cx="3970877"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2000" dirty="0">
                <a:latin typeface="+mj-lt"/>
                <a:ea typeface="Varela Round"/>
                <a:cs typeface="Poppins ExtraLight" panose="00000300000000000000" pitchFamily="2" charset="0"/>
                <a:sym typeface="Varela Round"/>
              </a:rPr>
              <a:t>1.1: Was </a:t>
            </a:r>
            <a:r>
              <a:rPr lang="en-US" sz="2000" dirty="0" err="1">
                <a:latin typeface="+mj-lt"/>
                <a:ea typeface="Varela Round"/>
                <a:cs typeface="Poppins ExtraLight" panose="00000300000000000000" pitchFamily="2" charset="0"/>
                <a:sym typeface="Varela Round"/>
              </a:rPr>
              <a:t>ist</a:t>
            </a:r>
            <a:r>
              <a:rPr lang="en-US" sz="2000" dirty="0">
                <a:latin typeface="+mj-lt"/>
                <a:ea typeface="Varela Round"/>
                <a:cs typeface="Poppins ExtraLight" panose="00000300000000000000" pitchFamily="2" charset="0"/>
                <a:sym typeface="Varela Round"/>
              </a:rPr>
              <a:t> </a:t>
            </a:r>
            <a:r>
              <a:rPr lang="en-US" sz="2000" dirty="0" err="1">
                <a:latin typeface="+mj-lt"/>
                <a:ea typeface="Varela Round"/>
                <a:cs typeface="Poppins ExtraLight" panose="00000300000000000000" pitchFamily="2" charset="0"/>
                <a:sym typeface="Varela Round"/>
              </a:rPr>
              <a:t>Cybersicherheit</a:t>
            </a:r>
            <a:r>
              <a:rPr lang="en-US" sz="2000" dirty="0">
                <a:latin typeface="+mj-lt"/>
                <a:ea typeface="Varela Round"/>
                <a:cs typeface="Poppins ExtraLight" panose="00000300000000000000" pitchFamily="2" charset="0"/>
                <a:sym typeface="Varela Round"/>
              </a:rPr>
              <a:t>?
1.2: </a:t>
            </a:r>
            <a:r>
              <a:rPr lang="en-US" sz="2000" dirty="0" err="1">
                <a:latin typeface="+mj-lt"/>
                <a:ea typeface="Varela Round"/>
                <a:cs typeface="Poppins ExtraLight" panose="00000300000000000000" pitchFamily="2" charset="0"/>
                <a:sym typeface="Varela Round"/>
              </a:rPr>
              <a:t>Gefahren</a:t>
            </a:r>
            <a:r>
              <a:rPr lang="en-US" sz="2000" dirty="0">
                <a:latin typeface="+mj-lt"/>
                <a:ea typeface="Varela Round"/>
                <a:cs typeface="Poppins ExtraLight" panose="00000300000000000000" pitchFamily="2" charset="0"/>
                <a:sym typeface="Varela Round"/>
              </a:rPr>
              <a:t> </a:t>
            </a:r>
            <a:r>
              <a:rPr lang="en-US" sz="2000" dirty="0" err="1">
                <a:latin typeface="+mj-lt"/>
                <a:ea typeface="Varela Round"/>
                <a:cs typeface="Poppins ExtraLight" panose="00000300000000000000" pitchFamily="2" charset="0"/>
                <a:sym typeface="Varela Round"/>
              </a:rPr>
              <a:t>im</a:t>
            </a:r>
            <a:r>
              <a:rPr lang="en-US" sz="2000" dirty="0">
                <a:latin typeface="+mj-lt"/>
                <a:ea typeface="Varela Round"/>
                <a:cs typeface="Poppins ExtraLight" panose="00000300000000000000" pitchFamily="2" charset="0"/>
                <a:sym typeface="Varela Round"/>
              </a:rPr>
              <a:t> Internet</a:t>
            </a:r>
          </a:p>
          <a:p>
            <a:pPr marL="0" lvl="0" indent="0">
              <a:lnSpc>
                <a:spcPct val="100000"/>
              </a:lnSpc>
              <a:spcBef>
                <a:spcPts val="0"/>
              </a:spcBef>
              <a:buNone/>
            </a:pPr>
            <a:r>
              <a:rPr lang="en-US" sz="2000" dirty="0">
                <a:latin typeface="+mj-lt"/>
                <a:ea typeface="Varela Round"/>
                <a:cs typeface="Poppins ExtraLight" panose="00000300000000000000" pitchFamily="2" charset="0"/>
                <a:sym typeface="Varela Round"/>
              </a:rPr>
              <a:t>1.3: </a:t>
            </a:r>
            <a:r>
              <a:rPr lang="de-DE" sz="2000" dirty="0">
                <a:latin typeface="+mj-lt"/>
                <a:ea typeface="Varela Round"/>
                <a:cs typeface="Poppins ExtraLight" panose="00000300000000000000" pitchFamily="2" charset="0"/>
                <a:sym typeface="Varela Round"/>
              </a:rPr>
              <a:t>Tipps, um online sicher zu bleiben</a:t>
            </a:r>
            <a:endParaRPr lang="en-US" sz="2000" dirty="0">
              <a:latin typeface="+mj-lt"/>
              <a:ea typeface="Varela Round"/>
              <a:cs typeface="Poppins ExtraLight" panose="00000300000000000000" pitchFamily="2" charset="0"/>
              <a:sym typeface="Varela Round"/>
            </a:endParaRPr>
          </a:p>
        </p:txBody>
      </p:sp>
      <p:sp>
        <p:nvSpPr>
          <p:cNvPr id="9" name="Rettangolo con angoli arrotondati 8">
            <a:extLst>
              <a:ext uri="{FF2B5EF4-FFF2-40B4-BE49-F238E27FC236}">
                <a16:creationId xmlns:a16="http://schemas.microsoft.com/office/drawing/2014/main" id="{E67834CF-0CDD-477F-8490-ED932D0F7E02}"/>
              </a:ext>
            </a:extLst>
          </p:cNvPr>
          <p:cNvSpPr/>
          <p:nvPr/>
        </p:nvSpPr>
        <p:spPr>
          <a:xfrm>
            <a:off x="626290" y="2771389"/>
            <a:ext cx="3970876"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gn="just">
              <a:lnSpc>
                <a:spcPts val="1800"/>
              </a:lnSpc>
            </a:pPr>
            <a:r>
              <a:rPr lang="it-IT" sz="2000" b="1" dirty="0" err="1">
                <a:solidFill>
                  <a:schemeClr val="bg1"/>
                </a:solidFill>
                <a:cs typeface="Poppins Medium" panose="00000600000000000000" pitchFamily="2" charset="0"/>
              </a:rPr>
              <a:t>Einheit</a:t>
            </a:r>
            <a:r>
              <a:rPr lang="it-IT" sz="2000" b="1" dirty="0">
                <a:solidFill>
                  <a:schemeClr val="bg1"/>
                </a:solidFill>
                <a:cs typeface="Poppins Medium" panose="00000600000000000000" pitchFamily="2" charset="0"/>
              </a:rPr>
              <a:t> 1: </a:t>
            </a:r>
            <a:r>
              <a:rPr lang="it-IT" sz="2000" b="1" dirty="0" err="1">
                <a:solidFill>
                  <a:schemeClr val="bg1"/>
                </a:solidFill>
                <a:cs typeface="Poppins Medium" panose="00000600000000000000" pitchFamily="2" charset="0"/>
              </a:rPr>
              <a:t>Cybersicherheit</a:t>
            </a:r>
            <a:endParaRPr lang="it-IT" sz="2000" b="1" dirty="0">
              <a:solidFill>
                <a:schemeClr val="bg1"/>
              </a:solidFill>
              <a:cs typeface="Poppins Medium" panose="00000600000000000000" pitchFamily="2" charset="0"/>
            </a:endParaRPr>
          </a:p>
        </p:txBody>
      </p:sp>
      <p:sp>
        <p:nvSpPr>
          <p:cNvPr id="10" name="Rettangolo con angoli arrotondati 9">
            <a:extLst>
              <a:ext uri="{FF2B5EF4-FFF2-40B4-BE49-F238E27FC236}">
                <a16:creationId xmlns:a16="http://schemas.microsoft.com/office/drawing/2014/main" id="{F481D093-E164-42FC-A6F3-BF34D5C28839}"/>
              </a:ext>
            </a:extLst>
          </p:cNvPr>
          <p:cNvSpPr/>
          <p:nvPr/>
        </p:nvSpPr>
        <p:spPr>
          <a:xfrm>
            <a:off x="5062304" y="2771389"/>
            <a:ext cx="4618592"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err="1">
                <a:solidFill>
                  <a:schemeClr val="bg1"/>
                </a:solidFill>
                <a:cs typeface="Poppins Medium" panose="00000600000000000000" pitchFamily="2" charset="0"/>
              </a:rPr>
              <a:t>Einheit</a:t>
            </a:r>
            <a:r>
              <a:rPr lang="it-IT" sz="2000" b="1" dirty="0">
                <a:solidFill>
                  <a:schemeClr val="bg1"/>
                </a:solidFill>
                <a:cs typeface="Poppins Medium" panose="00000600000000000000" pitchFamily="2" charset="0"/>
              </a:rPr>
              <a:t> 2: </a:t>
            </a:r>
            <a:r>
              <a:rPr lang="it-IT" sz="2000" b="1" dirty="0" err="1">
                <a:solidFill>
                  <a:schemeClr val="bg1"/>
                </a:solidFill>
                <a:cs typeface="Poppins Medium" panose="00000600000000000000" pitchFamily="2" charset="0"/>
              </a:rPr>
              <a:t>Datenschutz</a:t>
            </a:r>
            <a:endParaRPr lang="it-IT" sz="2000" b="1" dirty="0">
              <a:solidFill>
                <a:schemeClr val="bg1"/>
              </a:solidFill>
              <a:cs typeface="Poppins Medium" panose="00000600000000000000" pitchFamily="2" charset="0"/>
            </a:endParaRPr>
          </a:p>
        </p:txBody>
      </p:sp>
      <p:sp>
        <p:nvSpPr>
          <p:cNvPr id="19" name="Google Shape;351;p30">
            <a:extLst>
              <a:ext uri="{FF2B5EF4-FFF2-40B4-BE49-F238E27FC236}">
                <a16:creationId xmlns:a16="http://schemas.microsoft.com/office/drawing/2014/main" id="{8510FC69-D8DD-447A-8283-34F338F11634}"/>
              </a:ext>
            </a:extLst>
          </p:cNvPr>
          <p:cNvSpPr txBox="1">
            <a:spLocks/>
          </p:cNvSpPr>
          <p:nvPr/>
        </p:nvSpPr>
        <p:spPr>
          <a:xfrm>
            <a:off x="5062304" y="3742694"/>
            <a:ext cx="4618592" cy="1712961"/>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2000" dirty="0">
                <a:latin typeface="+mj-lt"/>
                <a:ea typeface="Varela Round"/>
                <a:cs typeface="Poppins ExtraLight" panose="00000300000000000000" pitchFamily="2" charset="0"/>
                <a:sym typeface="Varela Round"/>
              </a:rPr>
              <a:t>2.1: Was </a:t>
            </a:r>
            <a:r>
              <a:rPr lang="en-US" sz="2000" dirty="0" err="1">
                <a:latin typeface="+mj-lt"/>
                <a:ea typeface="Varela Round"/>
                <a:cs typeface="Poppins ExtraLight" panose="00000300000000000000" pitchFamily="2" charset="0"/>
                <a:sym typeface="Varela Round"/>
              </a:rPr>
              <a:t>ist</a:t>
            </a:r>
            <a:r>
              <a:rPr lang="en-US" sz="2000" dirty="0">
                <a:latin typeface="+mj-lt"/>
                <a:ea typeface="Varela Round"/>
                <a:cs typeface="Poppins ExtraLight" panose="00000300000000000000" pitchFamily="2" charset="0"/>
                <a:sym typeface="Varela Round"/>
              </a:rPr>
              <a:t> </a:t>
            </a:r>
            <a:r>
              <a:rPr lang="en-US" sz="2000" dirty="0" err="1">
                <a:latin typeface="+mj-lt"/>
                <a:ea typeface="Varela Round"/>
                <a:cs typeface="Poppins ExtraLight" panose="00000300000000000000" pitchFamily="2" charset="0"/>
                <a:sym typeface="Varela Round"/>
              </a:rPr>
              <a:t>Datenschutz</a:t>
            </a:r>
            <a:r>
              <a:rPr lang="en-US" sz="2000" dirty="0">
                <a:latin typeface="+mj-lt"/>
                <a:ea typeface="Varela Round"/>
                <a:cs typeface="Poppins ExtraLight" panose="00000300000000000000" pitchFamily="2" charset="0"/>
                <a:sym typeface="Varela Round"/>
              </a:rPr>
              <a:t>?</a:t>
            </a:r>
          </a:p>
          <a:p>
            <a:pPr marL="0" lvl="0" indent="0">
              <a:lnSpc>
                <a:spcPct val="100000"/>
              </a:lnSpc>
              <a:spcBef>
                <a:spcPts val="0"/>
              </a:spcBef>
              <a:buNone/>
            </a:pPr>
            <a:r>
              <a:rPr lang="en-US" sz="2000" dirty="0">
                <a:latin typeface="+mj-lt"/>
                <a:ea typeface="Varela Round"/>
                <a:cs typeface="Poppins ExtraLight" panose="00000300000000000000" pitchFamily="2" charset="0"/>
                <a:sym typeface="Varela Round"/>
              </a:rPr>
              <a:t>2.2: Tipps </a:t>
            </a:r>
            <a:r>
              <a:rPr lang="en-US" sz="2000" dirty="0" err="1">
                <a:latin typeface="+mj-lt"/>
                <a:ea typeface="Varela Round"/>
                <a:cs typeface="Poppins ExtraLight" panose="00000300000000000000" pitchFamily="2" charset="0"/>
                <a:sym typeface="Varela Round"/>
              </a:rPr>
              <a:t>zum</a:t>
            </a:r>
            <a:r>
              <a:rPr lang="en-US" sz="2000" dirty="0">
                <a:latin typeface="+mj-lt"/>
                <a:ea typeface="Varela Round"/>
                <a:cs typeface="Poppins ExtraLight" panose="00000300000000000000" pitchFamily="2" charset="0"/>
                <a:sym typeface="Varela Round"/>
              </a:rPr>
              <a:t> </a:t>
            </a:r>
            <a:r>
              <a:rPr lang="en-US" sz="2000" dirty="0" err="1">
                <a:latin typeface="+mj-lt"/>
                <a:ea typeface="Varela Round"/>
                <a:cs typeface="Poppins ExtraLight" panose="00000300000000000000" pitchFamily="2" charset="0"/>
                <a:sym typeface="Varela Round"/>
              </a:rPr>
              <a:t>Datenschutz</a:t>
            </a:r>
            <a:endParaRPr lang="en-US" sz="20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2000" dirty="0">
                <a:latin typeface="+mj-lt"/>
                <a:ea typeface="Varela Round"/>
                <a:cs typeface="Poppins ExtraLight" panose="00000300000000000000" pitchFamily="2" charset="0"/>
                <a:sym typeface="Varela Round"/>
              </a:rPr>
              <a:t>2.3: </a:t>
            </a:r>
            <a:r>
              <a:rPr lang="de-DE" sz="2000" dirty="0">
                <a:latin typeface="+mj-lt"/>
                <a:ea typeface="Varela Round"/>
                <a:cs typeface="Poppins ExtraLight" panose="00000300000000000000" pitchFamily="2" charset="0"/>
                <a:sym typeface="Varela Round"/>
              </a:rPr>
              <a:t>Erfahren Sie, wie Sie ein Antivirenprogramm auswählen</a:t>
            </a:r>
            <a:endParaRPr lang="en-US" sz="2000" dirty="0">
              <a:latin typeface="+mj-lt"/>
              <a:ea typeface="Varela Round"/>
              <a:cs typeface="Poppins ExtraLight" panose="00000300000000000000" pitchFamily="2" charset="0"/>
              <a:sym typeface="Varela Round"/>
            </a:endParaRPr>
          </a:p>
        </p:txBody>
      </p:sp>
      <p:cxnSp>
        <p:nvCxnSpPr>
          <p:cNvPr id="26" name="Google Shape;334;p29">
            <a:extLst>
              <a:ext uri="{FF2B5EF4-FFF2-40B4-BE49-F238E27FC236}">
                <a16:creationId xmlns:a16="http://schemas.microsoft.com/office/drawing/2014/main" id="{97A9F53B-0398-4E34-BCD9-EB6C680A46E6}"/>
              </a:ext>
            </a:extLst>
          </p:cNvPr>
          <p:cNvCxnSpPr>
            <a:cxnSpLocks noChangeAspect="1"/>
          </p:cNvCxnSpPr>
          <p:nvPr/>
        </p:nvCxnSpPr>
        <p:spPr>
          <a:xfrm>
            <a:off x="528320" y="3631149"/>
            <a:ext cx="9469120" cy="0"/>
          </a:xfrm>
          <a:prstGeom prst="straightConnector1">
            <a:avLst/>
          </a:prstGeom>
          <a:noFill/>
          <a:ln w="9525" cap="flat" cmpd="sng">
            <a:solidFill>
              <a:srgbClr val="ED388A"/>
            </a:solidFill>
            <a:prstDash val="dash"/>
            <a:round/>
            <a:headEnd type="none" w="med" len="med"/>
            <a:tailEnd type="none" w="med" len="med"/>
          </a:ln>
        </p:spPr>
      </p:cxnSp>
      <p:grpSp>
        <p:nvGrpSpPr>
          <p:cNvPr id="27" name="Gruppo 26">
            <a:extLst>
              <a:ext uri="{FF2B5EF4-FFF2-40B4-BE49-F238E27FC236}">
                <a16:creationId xmlns:a16="http://schemas.microsoft.com/office/drawing/2014/main" id="{44449451-CB0A-4C13-8778-5C47E4B6025F}"/>
              </a:ext>
            </a:extLst>
          </p:cNvPr>
          <p:cNvGrpSpPr>
            <a:grpSpLocks noChangeAspect="1"/>
          </p:cNvGrpSpPr>
          <p:nvPr/>
        </p:nvGrpSpPr>
        <p:grpSpPr>
          <a:xfrm>
            <a:off x="10263630" y="2884449"/>
            <a:ext cx="1440000" cy="1022402"/>
            <a:chOff x="6967211" y="2151000"/>
            <a:chExt cx="3569378" cy="2556005"/>
          </a:xfrm>
        </p:grpSpPr>
        <p:sp>
          <p:nvSpPr>
            <p:cNvPr id="28" name="Figura a mano libera: forma 27">
              <a:extLst>
                <a:ext uri="{FF2B5EF4-FFF2-40B4-BE49-F238E27FC236}">
                  <a16:creationId xmlns:a16="http://schemas.microsoft.com/office/drawing/2014/main" id="{84B2A523-3025-4ED6-B819-4C25981352B0}"/>
                </a:ext>
              </a:extLst>
            </p:cNvPr>
            <p:cNvSpPr/>
            <p:nvPr/>
          </p:nvSpPr>
          <p:spPr>
            <a:xfrm>
              <a:off x="8864253" y="2371017"/>
              <a:ext cx="516744" cy="322163"/>
            </a:xfrm>
            <a:custGeom>
              <a:avLst/>
              <a:gdLst>
                <a:gd name="connsiteX0" fmla="*/ 492278 w 494292"/>
                <a:gd name="connsiteY0" fmla="*/ 4178 h 315632"/>
                <a:gd name="connsiteX1" fmla="*/ 207613 w 494292"/>
                <a:gd name="connsiteY1" fmla="*/ 314362 h 315632"/>
                <a:gd name="connsiteX2" fmla="*/ 4178 w 494292"/>
                <a:gd name="connsiteY2" fmla="*/ 112178 h 315632"/>
              </a:gdLst>
              <a:ahLst/>
              <a:cxnLst>
                <a:cxn ang="0">
                  <a:pos x="connsiteX0" y="connsiteY0"/>
                </a:cxn>
                <a:cxn ang="0">
                  <a:pos x="connsiteX1" y="connsiteY1"/>
                </a:cxn>
                <a:cxn ang="0">
                  <a:pos x="connsiteX2" y="connsiteY2"/>
                </a:cxn>
              </a:cxnLst>
              <a:rect l="l" t="t" r="r" b="b"/>
              <a:pathLst>
                <a:path w="494292" h="315632">
                  <a:moveTo>
                    <a:pt x="492278" y="4178"/>
                  </a:moveTo>
                  <a:lnTo>
                    <a:pt x="207613" y="314362"/>
                  </a:lnTo>
                  <a:lnTo>
                    <a:pt x="4178" y="112178"/>
                  </a:lnTo>
                </a:path>
              </a:pathLst>
            </a:custGeom>
            <a:noFill/>
            <a:ln w="12700" cap="flat">
              <a:solidFill>
                <a:srgbClr val="ED388A"/>
              </a:solidFill>
              <a:prstDash val="solid"/>
              <a:round/>
            </a:ln>
          </p:spPr>
          <p:txBody>
            <a:bodyPr rtlCol="0" anchor="ctr"/>
            <a:lstStyle/>
            <a:p>
              <a:endParaRPr lang="en-GB"/>
            </a:p>
          </p:txBody>
        </p:sp>
        <p:sp>
          <p:nvSpPr>
            <p:cNvPr id="29" name="Figura a mano libera: forma 28">
              <a:extLst>
                <a:ext uri="{FF2B5EF4-FFF2-40B4-BE49-F238E27FC236}">
                  <a16:creationId xmlns:a16="http://schemas.microsoft.com/office/drawing/2014/main" id="{A3C6CAF8-E0BA-4C97-A3D8-194AFB7424F4}"/>
                </a:ext>
              </a:extLst>
            </p:cNvPr>
            <p:cNvSpPr>
              <a:spLocks noChangeAspect="1"/>
            </p:cNvSpPr>
            <p:nvPr/>
          </p:nvSpPr>
          <p:spPr>
            <a:xfrm>
              <a:off x="8351005" y="2859988"/>
              <a:ext cx="392227" cy="376870"/>
            </a:xfrm>
            <a:custGeom>
              <a:avLst/>
              <a:gdLst>
                <a:gd name="connsiteX0" fmla="*/ 13400 w 375186"/>
                <a:gd name="connsiteY0" fmla="*/ 184880 h 369230"/>
                <a:gd name="connsiteX1" fmla="*/ 363811 w 375186"/>
                <a:gd name="connsiteY1" fmla="*/ 184880 h 369230"/>
                <a:gd name="connsiteX2" fmla="*/ 13400 w 375186"/>
                <a:gd name="connsiteY2" fmla="*/ 184880 h 369230"/>
                <a:gd name="connsiteX3" fmla="*/ 13400 w 375186"/>
                <a:gd name="connsiteY3" fmla="*/ 184880 h 369230"/>
              </a:gdLst>
              <a:ahLst/>
              <a:cxnLst>
                <a:cxn ang="0">
                  <a:pos x="connsiteX0" y="connsiteY0"/>
                </a:cxn>
                <a:cxn ang="0">
                  <a:pos x="connsiteX1" y="connsiteY1"/>
                </a:cxn>
                <a:cxn ang="0">
                  <a:pos x="connsiteX2" y="connsiteY2"/>
                </a:cxn>
                <a:cxn ang="0">
                  <a:pos x="connsiteX3" y="connsiteY3"/>
                </a:cxn>
              </a:cxnLst>
              <a:rect l="l" t="t" r="r" b="b"/>
              <a:pathLst>
                <a:path w="375186" h="369230">
                  <a:moveTo>
                    <a:pt x="13400" y="184880"/>
                  </a:moveTo>
                  <a:cubicBezTo>
                    <a:pt x="27871" y="413445"/>
                    <a:pt x="349370" y="413416"/>
                    <a:pt x="363811" y="184880"/>
                  </a:cubicBezTo>
                  <a:cubicBezTo>
                    <a:pt x="349340" y="-43805"/>
                    <a:pt x="27811" y="-43716"/>
                    <a:pt x="13400" y="184880"/>
                  </a:cubicBezTo>
                  <a:lnTo>
                    <a:pt x="13400" y="184880"/>
                  </a:lnTo>
                  <a:close/>
                </a:path>
              </a:pathLst>
            </a:custGeom>
            <a:noFill/>
            <a:ln w="12700" cap="flat">
              <a:solidFill>
                <a:srgbClr val="ED388A"/>
              </a:solidFill>
              <a:prstDash val="solid"/>
              <a:round/>
            </a:ln>
          </p:spPr>
          <p:txBody>
            <a:bodyPr rtlCol="0" anchor="ctr"/>
            <a:lstStyle/>
            <a:p>
              <a:endParaRPr lang="en-GB"/>
            </a:p>
          </p:txBody>
        </p:sp>
        <p:sp>
          <p:nvSpPr>
            <p:cNvPr id="30" name="Figura a mano libera: forma 29">
              <a:extLst>
                <a:ext uri="{FF2B5EF4-FFF2-40B4-BE49-F238E27FC236}">
                  <a16:creationId xmlns:a16="http://schemas.microsoft.com/office/drawing/2014/main" id="{A6354FD6-3180-417C-BEEF-5690C465FBC9}"/>
                </a:ext>
              </a:extLst>
            </p:cNvPr>
            <p:cNvSpPr/>
            <p:nvPr/>
          </p:nvSpPr>
          <p:spPr>
            <a:xfrm>
              <a:off x="8534231" y="3214302"/>
              <a:ext cx="28016" cy="106374"/>
            </a:xfrm>
            <a:custGeom>
              <a:avLst/>
              <a:gdLst>
                <a:gd name="connsiteX0" fmla="*/ 13399 w 26799"/>
                <a:gd name="connsiteY0" fmla="*/ 13399 h 104218"/>
                <a:gd name="connsiteX1" fmla="*/ 13399 w 26799"/>
                <a:gd name="connsiteY1" fmla="*/ 91444 h 104218"/>
              </a:gdLst>
              <a:ahLst/>
              <a:cxnLst>
                <a:cxn ang="0">
                  <a:pos x="connsiteX0" y="connsiteY0"/>
                </a:cxn>
                <a:cxn ang="0">
                  <a:pos x="connsiteX1" y="connsiteY1"/>
                </a:cxn>
              </a:cxnLst>
              <a:rect l="l" t="t" r="r" b="b"/>
              <a:pathLst>
                <a:path w="26799" h="104218">
                  <a:moveTo>
                    <a:pt x="13399" y="13399"/>
                  </a:moveTo>
                  <a:lnTo>
                    <a:pt x="13399" y="91444"/>
                  </a:lnTo>
                </a:path>
              </a:pathLst>
            </a:custGeom>
            <a:ln w="12700" cap="flat">
              <a:solidFill>
                <a:srgbClr val="ED388A"/>
              </a:solidFill>
              <a:prstDash val="solid"/>
              <a:round/>
            </a:ln>
          </p:spPr>
          <p:txBody>
            <a:bodyPr rtlCol="0" anchor="ctr"/>
            <a:lstStyle/>
            <a:p>
              <a:endParaRPr lang="en-GB"/>
            </a:p>
          </p:txBody>
        </p:sp>
        <p:grpSp>
          <p:nvGrpSpPr>
            <p:cNvPr id="31" name="Gruppo 30">
              <a:extLst>
                <a:ext uri="{FF2B5EF4-FFF2-40B4-BE49-F238E27FC236}">
                  <a16:creationId xmlns:a16="http://schemas.microsoft.com/office/drawing/2014/main" id="{FCD06CA2-A292-456D-AA48-76CADC3E7446}"/>
                </a:ext>
              </a:extLst>
            </p:cNvPr>
            <p:cNvGrpSpPr>
              <a:grpSpLocks noChangeAspect="1"/>
            </p:cNvGrpSpPr>
            <p:nvPr/>
          </p:nvGrpSpPr>
          <p:grpSpPr>
            <a:xfrm>
              <a:off x="9096589" y="3506582"/>
              <a:ext cx="1440000" cy="1132547"/>
              <a:chOff x="9248989" y="3608181"/>
              <a:chExt cx="1318222" cy="1036769"/>
            </a:xfrm>
          </p:grpSpPr>
          <p:sp>
            <p:nvSpPr>
              <p:cNvPr id="43" name="Figura a mano libera: forma 42">
                <a:extLst>
                  <a:ext uri="{FF2B5EF4-FFF2-40B4-BE49-F238E27FC236}">
                    <a16:creationId xmlns:a16="http://schemas.microsoft.com/office/drawing/2014/main" id="{1C466000-C30E-41F0-8D60-553FB0DBEF3E}"/>
                  </a:ext>
                </a:extLst>
              </p:cNvPr>
              <p:cNvSpPr/>
              <p:nvPr/>
            </p:nvSpPr>
            <p:spPr>
              <a:xfrm>
                <a:off x="9572140" y="3608181"/>
                <a:ext cx="544760" cy="522755"/>
              </a:xfrm>
              <a:custGeom>
                <a:avLst/>
                <a:gdLst>
                  <a:gd name="connsiteX0" fmla="*/ 510223 w 521091"/>
                  <a:gd name="connsiteY0" fmla="*/ 257460 h 512158"/>
                  <a:gd name="connsiteX1" fmla="*/ 13400 w 521091"/>
                  <a:gd name="connsiteY1" fmla="*/ 257460 h 512158"/>
                  <a:gd name="connsiteX2" fmla="*/ 510223 w 521091"/>
                  <a:gd name="connsiteY2" fmla="*/ 257460 h 512158"/>
                  <a:gd name="connsiteX3" fmla="*/ 510223 w 521091"/>
                  <a:gd name="connsiteY3" fmla="*/ 257460 h 512158"/>
                </a:gdLst>
                <a:ahLst/>
                <a:cxnLst>
                  <a:cxn ang="0">
                    <a:pos x="connsiteX0" y="connsiteY0"/>
                  </a:cxn>
                  <a:cxn ang="0">
                    <a:pos x="connsiteX1" y="connsiteY1"/>
                  </a:cxn>
                  <a:cxn ang="0">
                    <a:pos x="connsiteX2" y="connsiteY2"/>
                  </a:cxn>
                  <a:cxn ang="0">
                    <a:pos x="connsiteX3" y="connsiteY3"/>
                  </a:cxn>
                </a:cxnLst>
                <a:rect l="l" t="t" r="r" b="b"/>
                <a:pathLst>
                  <a:path w="521091" h="512158">
                    <a:moveTo>
                      <a:pt x="510223" y="257460"/>
                    </a:moveTo>
                    <a:cubicBezTo>
                      <a:pt x="486372" y="582919"/>
                      <a:pt x="37161" y="582830"/>
                      <a:pt x="13400" y="257460"/>
                    </a:cubicBezTo>
                    <a:cubicBezTo>
                      <a:pt x="37280" y="-67999"/>
                      <a:pt x="486402" y="-67909"/>
                      <a:pt x="510223" y="257460"/>
                    </a:cubicBezTo>
                    <a:lnTo>
                      <a:pt x="510223" y="257460"/>
                    </a:lnTo>
                    <a:close/>
                  </a:path>
                </a:pathLst>
              </a:custGeom>
              <a:noFill/>
              <a:ln w="12700" cap="flat">
                <a:solidFill>
                  <a:srgbClr val="ED388A"/>
                </a:solidFill>
                <a:prstDash val="solid"/>
                <a:round/>
              </a:ln>
            </p:spPr>
            <p:txBody>
              <a:bodyPr rtlCol="0" anchor="ctr"/>
              <a:lstStyle/>
              <a:p>
                <a:endParaRPr lang="en-GB" b="1"/>
              </a:p>
            </p:txBody>
          </p:sp>
          <p:sp>
            <p:nvSpPr>
              <p:cNvPr id="44" name="Figura a mano libera: forma 43">
                <a:extLst>
                  <a:ext uri="{FF2B5EF4-FFF2-40B4-BE49-F238E27FC236}">
                    <a16:creationId xmlns:a16="http://schemas.microsoft.com/office/drawing/2014/main" id="{7E18BAA3-C94A-4868-A5D2-ACD259261FB3}"/>
                  </a:ext>
                </a:extLst>
              </p:cNvPr>
              <p:cNvSpPr/>
              <p:nvPr/>
            </p:nvSpPr>
            <p:spPr>
              <a:xfrm>
                <a:off x="9831850" y="4111556"/>
                <a:ext cx="28016" cy="139807"/>
              </a:xfrm>
              <a:custGeom>
                <a:avLst/>
                <a:gdLst>
                  <a:gd name="connsiteX0" fmla="*/ 13400 w 26799"/>
                  <a:gd name="connsiteY0" fmla="*/ 13400 h 136972"/>
                  <a:gd name="connsiteX1" fmla="*/ 13400 w 26799"/>
                  <a:gd name="connsiteY1" fmla="*/ 124020 h 136972"/>
                </a:gdLst>
                <a:ahLst/>
                <a:cxnLst>
                  <a:cxn ang="0">
                    <a:pos x="connsiteX0" y="connsiteY0"/>
                  </a:cxn>
                  <a:cxn ang="0">
                    <a:pos x="connsiteX1" y="connsiteY1"/>
                  </a:cxn>
                </a:cxnLst>
                <a:rect l="l" t="t" r="r" b="b"/>
                <a:pathLst>
                  <a:path w="26799" h="136972">
                    <a:moveTo>
                      <a:pt x="13400" y="13400"/>
                    </a:moveTo>
                    <a:lnTo>
                      <a:pt x="13400" y="124020"/>
                    </a:lnTo>
                  </a:path>
                </a:pathLst>
              </a:custGeom>
              <a:ln w="12700" cap="flat">
                <a:solidFill>
                  <a:srgbClr val="ED388A"/>
                </a:solidFill>
                <a:prstDash val="solid"/>
                <a:round/>
              </a:ln>
            </p:spPr>
            <p:txBody>
              <a:bodyPr rtlCol="0" anchor="ctr"/>
              <a:lstStyle/>
              <a:p>
                <a:endParaRPr lang="en-GB" b="1"/>
              </a:p>
            </p:txBody>
          </p:sp>
          <p:sp>
            <p:nvSpPr>
              <p:cNvPr id="45" name="Figura a mano libera: forma 44">
                <a:extLst>
                  <a:ext uri="{FF2B5EF4-FFF2-40B4-BE49-F238E27FC236}">
                    <a16:creationId xmlns:a16="http://schemas.microsoft.com/office/drawing/2014/main" id="{66A8B603-C5E5-4A79-831F-0DE198A051FF}"/>
                  </a:ext>
                </a:extLst>
              </p:cNvPr>
              <p:cNvSpPr/>
              <p:nvPr/>
            </p:nvSpPr>
            <p:spPr>
              <a:xfrm>
                <a:off x="9248989" y="4222156"/>
                <a:ext cx="1318222" cy="422794"/>
              </a:xfrm>
              <a:custGeom>
                <a:avLst/>
                <a:gdLst>
                  <a:gd name="connsiteX0" fmla="*/ 13400 w 1438213"/>
                  <a:gd name="connsiteY0" fmla="*/ 13400 h 440694"/>
                  <a:gd name="connsiteX1" fmla="*/ 86293 w 1438213"/>
                  <a:gd name="connsiteY1" fmla="*/ 13400 h 440694"/>
                  <a:gd name="connsiteX2" fmla="*/ 86293 w 1438213"/>
                  <a:gd name="connsiteY2" fmla="*/ 427623 h 440694"/>
                  <a:gd name="connsiteX3" fmla="*/ 177409 w 1438213"/>
                  <a:gd name="connsiteY3" fmla="*/ 427623 h 440694"/>
                  <a:gd name="connsiteX4" fmla="*/ 729648 w 1438213"/>
                  <a:gd name="connsiteY4" fmla="*/ 60387 h 440694"/>
                  <a:gd name="connsiteX5" fmla="*/ 987960 w 1438213"/>
                  <a:gd name="connsiteY5" fmla="*/ 399841 h 440694"/>
                  <a:gd name="connsiteX6" fmla="*/ 1012616 w 1438213"/>
                  <a:gd name="connsiteY6" fmla="*/ 425836 h 440694"/>
                  <a:gd name="connsiteX7" fmla="*/ 1424844 w 1438213"/>
                  <a:gd name="connsiteY7" fmla="*/ 427623 h 440694"/>
                  <a:gd name="connsiteX0" fmla="*/ 0 w 1260949"/>
                  <a:gd name="connsiteY0" fmla="*/ 0 h 414223"/>
                  <a:gd name="connsiteX1" fmla="*/ 72893 w 1260949"/>
                  <a:gd name="connsiteY1" fmla="*/ 0 h 414223"/>
                  <a:gd name="connsiteX2" fmla="*/ 72893 w 1260949"/>
                  <a:gd name="connsiteY2" fmla="*/ 414223 h 414223"/>
                  <a:gd name="connsiteX3" fmla="*/ 164009 w 1260949"/>
                  <a:gd name="connsiteY3" fmla="*/ 414223 h 414223"/>
                  <a:gd name="connsiteX4" fmla="*/ 716248 w 1260949"/>
                  <a:gd name="connsiteY4" fmla="*/ 46987 h 414223"/>
                  <a:gd name="connsiteX5" fmla="*/ 974560 w 1260949"/>
                  <a:gd name="connsiteY5" fmla="*/ 386441 h 414223"/>
                  <a:gd name="connsiteX6" fmla="*/ 999216 w 1260949"/>
                  <a:gd name="connsiteY6" fmla="*/ 412436 h 414223"/>
                  <a:gd name="connsiteX7" fmla="*/ 1260949 w 1260949"/>
                  <a:gd name="connsiteY7" fmla="*/ 412318 h 414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0949" h="414223">
                    <a:moveTo>
                      <a:pt x="0" y="0"/>
                    </a:moveTo>
                    <a:lnTo>
                      <a:pt x="72893" y="0"/>
                    </a:lnTo>
                    <a:lnTo>
                      <a:pt x="72893" y="414223"/>
                    </a:lnTo>
                    <a:lnTo>
                      <a:pt x="164009" y="414223"/>
                    </a:lnTo>
                    <a:cubicBezTo>
                      <a:pt x="179672" y="129707"/>
                      <a:pt x="448943" y="-51097"/>
                      <a:pt x="716248" y="46987"/>
                    </a:cubicBezTo>
                    <a:cubicBezTo>
                      <a:pt x="956337" y="135067"/>
                      <a:pt x="976258" y="332158"/>
                      <a:pt x="974560" y="386441"/>
                    </a:cubicBezTo>
                    <a:cubicBezTo>
                      <a:pt x="974114" y="400496"/>
                      <a:pt x="985161" y="412258"/>
                      <a:pt x="999216" y="412436"/>
                    </a:cubicBezTo>
                    <a:cubicBezTo>
                      <a:pt x="1055315" y="413240"/>
                      <a:pt x="1044383" y="412884"/>
                      <a:pt x="1260949" y="412318"/>
                    </a:cubicBezTo>
                  </a:path>
                </a:pathLst>
              </a:custGeom>
              <a:noFill/>
              <a:ln w="12700" cap="flat">
                <a:solidFill>
                  <a:srgbClr val="ED388A"/>
                </a:solidFill>
                <a:prstDash val="solid"/>
                <a:round/>
              </a:ln>
            </p:spPr>
            <p:txBody>
              <a:bodyPr rtlCol="0" anchor="ctr"/>
              <a:lstStyle/>
              <a:p>
                <a:endParaRPr lang="en-GB" b="1" baseline="-25000"/>
              </a:p>
            </p:txBody>
          </p:sp>
        </p:grpSp>
        <p:sp>
          <p:nvSpPr>
            <p:cNvPr id="32" name="Figura a mano libera: forma 31">
              <a:extLst>
                <a:ext uri="{FF2B5EF4-FFF2-40B4-BE49-F238E27FC236}">
                  <a16:creationId xmlns:a16="http://schemas.microsoft.com/office/drawing/2014/main" id="{815DCE07-18BB-4ED7-A8A6-3ED7E26535B8}"/>
                </a:ext>
              </a:extLst>
            </p:cNvPr>
            <p:cNvSpPr/>
            <p:nvPr/>
          </p:nvSpPr>
          <p:spPr>
            <a:xfrm>
              <a:off x="8084135" y="2357806"/>
              <a:ext cx="1039714" cy="1565225"/>
            </a:xfrm>
            <a:custGeom>
              <a:avLst/>
              <a:gdLst>
                <a:gd name="connsiteX0" fmla="*/ 517102 w 994540"/>
                <a:gd name="connsiteY0" fmla="*/ 13400 h 1533498"/>
                <a:gd name="connsiteX1" fmla="*/ 13400 w 994540"/>
                <a:gd name="connsiteY1" fmla="*/ 13400 h 1533498"/>
                <a:gd name="connsiteX2" fmla="*/ 13400 w 994540"/>
                <a:gd name="connsiteY2" fmla="*/ 1520457 h 1533498"/>
                <a:gd name="connsiteX3" fmla="*/ 982630 w 994540"/>
                <a:gd name="connsiteY3" fmla="*/ 1520457 h 1533498"/>
                <a:gd name="connsiteX4" fmla="*/ 982630 w 994540"/>
                <a:gd name="connsiteY4" fmla="*/ 617866 h 1533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540" h="1533498">
                  <a:moveTo>
                    <a:pt x="517102" y="13400"/>
                  </a:moveTo>
                  <a:lnTo>
                    <a:pt x="13400" y="13400"/>
                  </a:lnTo>
                  <a:lnTo>
                    <a:pt x="13400" y="1520457"/>
                  </a:lnTo>
                  <a:lnTo>
                    <a:pt x="982630" y="1520457"/>
                  </a:lnTo>
                  <a:lnTo>
                    <a:pt x="982630" y="617866"/>
                  </a:lnTo>
                </a:path>
              </a:pathLst>
            </a:custGeom>
            <a:noFill/>
            <a:ln w="12700" cap="flat">
              <a:solidFill>
                <a:srgbClr val="ED388A"/>
              </a:solidFill>
              <a:prstDash val="solid"/>
              <a:round/>
            </a:ln>
          </p:spPr>
          <p:txBody>
            <a:bodyPr rtlCol="0" anchor="ctr"/>
            <a:lstStyle/>
            <a:p>
              <a:endParaRPr lang="en-GB"/>
            </a:p>
          </p:txBody>
        </p:sp>
        <p:sp>
          <p:nvSpPr>
            <p:cNvPr id="33" name="Figura a mano libera: forma 32">
              <a:extLst>
                <a:ext uri="{FF2B5EF4-FFF2-40B4-BE49-F238E27FC236}">
                  <a16:creationId xmlns:a16="http://schemas.microsoft.com/office/drawing/2014/main" id="{D150709B-A630-463B-A710-C306B818AE7D}"/>
                </a:ext>
              </a:extLst>
            </p:cNvPr>
            <p:cNvSpPr/>
            <p:nvPr/>
          </p:nvSpPr>
          <p:spPr>
            <a:xfrm>
              <a:off x="8104617" y="2614199"/>
              <a:ext cx="532308" cy="27353"/>
            </a:xfrm>
            <a:custGeom>
              <a:avLst/>
              <a:gdLst>
                <a:gd name="connsiteX0" fmla="*/ 497509 w 509181"/>
                <a:gd name="connsiteY0" fmla="*/ 13399 h 26799"/>
                <a:gd name="connsiteX1" fmla="*/ 13400 w 509181"/>
                <a:gd name="connsiteY1" fmla="*/ 13399 h 26799"/>
              </a:gdLst>
              <a:ahLst/>
              <a:cxnLst>
                <a:cxn ang="0">
                  <a:pos x="connsiteX0" y="connsiteY0"/>
                </a:cxn>
                <a:cxn ang="0">
                  <a:pos x="connsiteX1" y="connsiteY1"/>
                </a:cxn>
              </a:cxnLst>
              <a:rect l="l" t="t" r="r" b="b"/>
              <a:pathLst>
                <a:path w="509181" h="26799">
                  <a:moveTo>
                    <a:pt x="497509" y="13399"/>
                  </a:moveTo>
                  <a:lnTo>
                    <a:pt x="13400" y="13399"/>
                  </a:lnTo>
                </a:path>
              </a:pathLst>
            </a:custGeom>
            <a:ln w="12700" cap="flat">
              <a:solidFill>
                <a:srgbClr val="ED388A"/>
              </a:solidFill>
              <a:prstDash val="solid"/>
              <a:round/>
            </a:ln>
          </p:spPr>
          <p:txBody>
            <a:bodyPr rtlCol="0" anchor="ctr"/>
            <a:lstStyle/>
            <a:p>
              <a:endParaRPr lang="en-GB"/>
            </a:p>
          </p:txBody>
        </p:sp>
        <p:sp>
          <p:nvSpPr>
            <p:cNvPr id="34" name="Figura a mano libera: forma 33">
              <a:extLst>
                <a:ext uri="{FF2B5EF4-FFF2-40B4-BE49-F238E27FC236}">
                  <a16:creationId xmlns:a16="http://schemas.microsoft.com/office/drawing/2014/main" id="{454B79E6-D92A-4660-A122-5510855118C9}"/>
                </a:ext>
              </a:extLst>
            </p:cNvPr>
            <p:cNvSpPr/>
            <p:nvPr/>
          </p:nvSpPr>
          <p:spPr>
            <a:xfrm>
              <a:off x="8091482" y="3594455"/>
              <a:ext cx="1039714" cy="27353"/>
            </a:xfrm>
            <a:custGeom>
              <a:avLst/>
              <a:gdLst>
                <a:gd name="connsiteX0" fmla="*/ 983613 w 994540"/>
                <a:gd name="connsiteY0" fmla="*/ 14382 h 26799"/>
                <a:gd name="connsiteX1" fmla="*/ 13400 w 994540"/>
                <a:gd name="connsiteY1" fmla="*/ 13400 h 26799"/>
              </a:gdLst>
              <a:ahLst/>
              <a:cxnLst>
                <a:cxn ang="0">
                  <a:pos x="connsiteX0" y="connsiteY0"/>
                </a:cxn>
                <a:cxn ang="0">
                  <a:pos x="connsiteX1" y="connsiteY1"/>
                </a:cxn>
              </a:cxnLst>
              <a:rect l="l" t="t" r="r" b="b"/>
              <a:pathLst>
                <a:path w="994540" h="26799">
                  <a:moveTo>
                    <a:pt x="983613" y="14382"/>
                  </a:moveTo>
                  <a:lnTo>
                    <a:pt x="13400" y="13400"/>
                  </a:lnTo>
                </a:path>
              </a:pathLst>
            </a:custGeom>
            <a:ln w="12700" cap="flat">
              <a:solidFill>
                <a:srgbClr val="ED388A"/>
              </a:solidFill>
              <a:prstDash val="solid"/>
              <a:round/>
            </a:ln>
          </p:spPr>
          <p:txBody>
            <a:bodyPr rtlCol="0" anchor="ctr"/>
            <a:lstStyle/>
            <a:p>
              <a:endParaRPr lang="en-GB"/>
            </a:p>
          </p:txBody>
        </p:sp>
        <p:sp>
          <p:nvSpPr>
            <p:cNvPr id="35" name="Figura a mano libera: forma 34">
              <a:extLst>
                <a:ext uri="{FF2B5EF4-FFF2-40B4-BE49-F238E27FC236}">
                  <a16:creationId xmlns:a16="http://schemas.microsoft.com/office/drawing/2014/main" id="{789FA10B-5802-4C65-B716-AAFB22A173A0}"/>
                </a:ext>
              </a:extLst>
            </p:cNvPr>
            <p:cNvSpPr/>
            <p:nvPr/>
          </p:nvSpPr>
          <p:spPr>
            <a:xfrm>
              <a:off x="8541640" y="3671591"/>
              <a:ext cx="149420" cy="145885"/>
            </a:xfrm>
            <a:custGeom>
              <a:avLst/>
              <a:gdLst>
                <a:gd name="connsiteX0" fmla="*/ 131762 w 142928"/>
                <a:gd name="connsiteY0" fmla="*/ 131762 h 142928"/>
                <a:gd name="connsiteX1" fmla="*/ 13400 w 142928"/>
                <a:gd name="connsiteY1" fmla="*/ 131762 h 142928"/>
                <a:gd name="connsiteX2" fmla="*/ 13400 w 142928"/>
                <a:gd name="connsiteY2" fmla="*/ 13400 h 142928"/>
                <a:gd name="connsiteX3" fmla="*/ 131762 w 142928"/>
                <a:gd name="connsiteY3" fmla="*/ 13400 h 142928"/>
                <a:gd name="connsiteX4" fmla="*/ 131762 w 142928"/>
                <a:gd name="connsiteY4" fmla="*/ 131762 h 142928"/>
                <a:gd name="connsiteX5" fmla="*/ 131762 w 142928"/>
                <a:gd name="connsiteY5" fmla="*/ 131762 h 142928"/>
                <a:gd name="connsiteX6" fmla="*/ 131762 w 142928"/>
                <a:gd name="connsiteY6" fmla="*/ 131762 h 142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928" h="142928">
                  <a:moveTo>
                    <a:pt x="131762" y="131762"/>
                  </a:moveTo>
                  <a:lnTo>
                    <a:pt x="13400" y="131762"/>
                  </a:lnTo>
                  <a:lnTo>
                    <a:pt x="13400" y="13400"/>
                  </a:lnTo>
                  <a:lnTo>
                    <a:pt x="131762" y="13400"/>
                  </a:lnTo>
                  <a:lnTo>
                    <a:pt x="131762" y="131762"/>
                  </a:lnTo>
                  <a:lnTo>
                    <a:pt x="131762" y="131762"/>
                  </a:lnTo>
                  <a:lnTo>
                    <a:pt x="131762" y="131762"/>
                  </a:lnTo>
                  <a:close/>
                </a:path>
              </a:pathLst>
            </a:custGeom>
            <a:noFill/>
            <a:ln w="12700" cap="flat">
              <a:solidFill>
                <a:srgbClr val="ED388A"/>
              </a:solidFill>
              <a:prstDash val="solid"/>
              <a:round/>
            </a:ln>
          </p:spPr>
          <p:txBody>
            <a:bodyPr rtlCol="0" anchor="ctr"/>
            <a:lstStyle/>
            <a:p>
              <a:endParaRPr lang="en-GB"/>
            </a:p>
          </p:txBody>
        </p:sp>
        <p:grpSp>
          <p:nvGrpSpPr>
            <p:cNvPr id="36" name="Gruppo 35">
              <a:extLst>
                <a:ext uri="{FF2B5EF4-FFF2-40B4-BE49-F238E27FC236}">
                  <a16:creationId xmlns:a16="http://schemas.microsoft.com/office/drawing/2014/main" id="{8A1BE070-2836-4E8F-B956-49820274BE10}"/>
                </a:ext>
              </a:extLst>
            </p:cNvPr>
            <p:cNvGrpSpPr/>
            <p:nvPr/>
          </p:nvGrpSpPr>
          <p:grpSpPr>
            <a:xfrm>
              <a:off x="6967211" y="3456359"/>
              <a:ext cx="1137406" cy="1250646"/>
              <a:chOff x="6967211" y="3627104"/>
              <a:chExt cx="983682" cy="1079896"/>
            </a:xfrm>
          </p:grpSpPr>
          <p:sp>
            <p:nvSpPr>
              <p:cNvPr id="40" name="Figura a mano libera: forma 39">
                <a:extLst>
                  <a:ext uri="{FF2B5EF4-FFF2-40B4-BE49-F238E27FC236}">
                    <a16:creationId xmlns:a16="http://schemas.microsoft.com/office/drawing/2014/main" id="{D3890BE0-9390-4197-8B7B-8BE26E8D29B1}"/>
                  </a:ext>
                </a:extLst>
              </p:cNvPr>
              <p:cNvSpPr/>
              <p:nvPr/>
            </p:nvSpPr>
            <p:spPr>
              <a:xfrm>
                <a:off x="7109564" y="3627104"/>
                <a:ext cx="513631" cy="492362"/>
              </a:xfrm>
              <a:custGeom>
                <a:avLst/>
                <a:gdLst>
                  <a:gd name="connsiteX0" fmla="*/ 4178 w 491315"/>
                  <a:gd name="connsiteY0" fmla="*/ 241807 h 482382"/>
                  <a:gd name="connsiteX1" fmla="*/ 488883 w 491315"/>
                  <a:gd name="connsiteY1" fmla="*/ 241807 h 482382"/>
                  <a:gd name="connsiteX2" fmla="*/ 4178 w 491315"/>
                  <a:gd name="connsiteY2" fmla="*/ 241807 h 482382"/>
                </a:gdLst>
                <a:ahLst/>
                <a:cxnLst>
                  <a:cxn ang="0">
                    <a:pos x="connsiteX0" y="connsiteY0"/>
                  </a:cxn>
                  <a:cxn ang="0">
                    <a:pos x="connsiteX1" y="connsiteY1"/>
                  </a:cxn>
                  <a:cxn ang="0">
                    <a:pos x="connsiteX2" y="connsiteY2"/>
                  </a:cxn>
                </a:cxnLst>
                <a:rect l="l" t="t" r="r" b="b"/>
                <a:pathLst>
                  <a:path w="491315" h="482382">
                    <a:moveTo>
                      <a:pt x="4178" y="241807"/>
                    </a:moveTo>
                    <a:cubicBezTo>
                      <a:pt x="27493" y="558691"/>
                      <a:pt x="465657" y="558601"/>
                      <a:pt x="488883" y="241807"/>
                    </a:cubicBezTo>
                    <a:cubicBezTo>
                      <a:pt x="465568" y="-75076"/>
                      <a:pt x="27434" y="-74987"/>
                      <a:pt x="4178" y="241807"/>
                    </a:cubicBezTo>
                    <a:close/>
                  </a:path>
                </a:pathLst>
              </a:custGeom>
              <a:noFill/>
              <a:ln w="12700" cap="flat">
                <a:solidFill>
                  <a:srgbClr val="ED388A"/>
                </a:solidFill>
                <a:prstDash val="solid"/>
                <a:round/>
              </a:ln>
            </p:spPr>
            <p:txBody>
              <a:bodyPr rtlCol="0" anchor="ctr"/>
              <a:lstStyle/>
              <a:p>
                <a:endParaRPr lang="en-GB"/>
              </a:p>
            </p:txBody>
          </p:sp>
          <p:sp>
            <p:nvSpPr>
              <p:cNvPr id="41" name="Figura a mano libera: forma 40">
                <a:extLst>
                  <a:ext uri="{FF2B5EF4-FFF2-40B4-BE49-F238E27FC236}">
                    <a16:creationId xmlns:a16="http://schemas.microsoft.com/office/drawing/2014/main" id="{CC932243-4390-4E6B-8F44-1F66DCEA780A}"/>
                  </a:ext>
                </a:extLst>
              </p:cNvPr>
              <p:cNvSpPr/>
              <p:nvPr/>
            </p:nvSpPr>
            <p:spPr>
              <a:xfrm>
                <a:off x="7362893" y="4117199"/>
                <a:ext cx="6225" cy="121571"/>
              </a:xfrm>
              <a:custGeom>
                <a:avLst/>
                <a:gdLst>
                  <a:gd name="connsiteX0" fmla="*/ 4178 w 5955"/>
                  <a:gd name="connsiteY0" fmla="*/ 4178 h 119106"/>
                  <a:gd name="connsiteX1" fmla="*/ 4178 w 5955"/>
                  <a:gd name="connsiteY1" fmla="*/ 117657 h 119106"/>
                </a:gdLst>
                <a:ahLst/>
                <a:cxnLst>
                  <a:cxn ang="0">
                    <a:pos x="connsiteX0" y="connsiteY0"/>
                  </a:cxn>
                  <a:cxn ang="0">
                    <a:pos x="connsiteX1" y="connsiteY1"/>
                  </a:cxn>
                </a:cxnLst>
                <a:rect l="l" t="t" r="r" b="b"/>
                <a:pathLst>
                  <a:path w="5955" h="119106">
                    <a:moveTo>
                      <a:pt x="4178" y="4178"/>
                    </a:moveTo>
                    <a:lnTo>
                      <a:pt x="4178" y="117657"/>
                    </a:lnTo>
                  </a:path>
                </a:pathLst>
              </a:custGeom>
              <a:ln w="12700" cap="flat">
                <a:solidFill>
                  <a:srgbClr val="ED388A"/>
                </a:solidFill>
                <a:prstDash val="solid"/>
                <a:round/>
              </a:ln>
            </p:spPr>
            <p:txBody>
              <a:bodyPr rtlCol="0" anchor="ctr"/>
              <a:lstStyle/>
              <a:p>
                <a:endParaRPr lang="en-GB"/>
              </a:p>
            </p:txBody>
          </p:sp>
          <p:sp>
            <p:nvSpPr>
              <p:cNvPr id="42" name="Figura a mano libera: forma 41">
                <a:extLst>
                  <a:ext uri="{FF2B5EF4-FFF2-40B4-BE49-F238E27FC236}">
                    <a16:creationId xmlns:a16="http://schemas.microsoft.com/office/drawing/2014/main" id="{CDE3BB10-49E7-4573-AC1E-EEC8247B0D01}"/>
                  </a:ext>
                </a:extLst>
              </p:cNvPr>
              <p:cNvSpPr/>
              <p:nvPr/>
            </p:nvSpPr>
            <p:spPr>
              <a:xfrm>
                <a:off x="6967211" y="4211599"/>
                <a:ext cx="983682" cy="495401"/>
              </a:xfrm>
              <a:custGeom>
                <a:avLst/>
                <a:gdLst>
                  <a:gd name="connsiteX0" fmla="*/ 939702 w 940942"/>
                  <a:gd name="connsiteY0" fmla="*/ 4178 h 485359"/>
                  <a:gd name="connsiteX1" fmla="*/ 868595 w 940942"/>
                  <a:gd name="connsiteY1" fmla="*/ 4178 h 485359"/>
                  <a:gd name="connsiteX2" fmla="*/ 868595 w 940942"/>
                  <a:gd name="connsiteY2" fmla="*/ 407503 h 485359"/>
                  <a:gd name="connsiteX3" fmla="*/ 779652 w 940942"/>
                  <a:gd name="connsiteY3" fmla="*/ 407503 h 485359"/>
                  <a:gd name="connsiteX4" fmla="*/ 4178 w 940942"/>
                  <a:gd name="connsiteY4" fmla="*/ 407533 h 485359"/>
                  <a:gd name="connsiteX5" fmla="*/ 468307 w 940942"/>
                  <a:gd name="connsiteY5" fmla="*/ 407503 h 485359"/>
                  <a:gd name="connsiteX6" fmla="*/ 468307 w 940942"/>
                  <a:gd name="connsiteY6" fmla="*/ 482868 h 485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0942" h="485359">
                    <a:moveTo>
                      <a:pt x="939702" y="4178"/>
                    </a:moveTo>
                    <a:lnTo>
                      <a:pt x="868595" y="4178"/>
                    </a:lnTo>
                    <a:lnTo>
                      <a:pt x="868595" y="407503"/>
                    </a:lnTo>
                    <a:lnTo>
                      <a:pt x="779652" y="407503"/>
                    </a:lnTo>
                    <a:cubicBezTo>
                      <a:pt x="764228" y="-93757"/>
                      <a:pt x="17340" y="-86402"/>
                      <a:pt x="4178" y="407533"/>
                    </a:cubicBezTo>
                    <a:cubicBezTo>
                      <a:pt x="4178" y="407503"/>
                      <a:pt x="468307" y="407503"/>
                      <a:pt x="468307" y="407503"/>
                    </a:cubicBezTo>
                    <a:lnTo>
                      <a:pt x="468307" y="482868"/>
                    </a:lnTo>
                  </a:path>
                </a:pathLst>
              </a:custGeom>
              <a:noFill/>
              <a:ln w="12700" cap="flat">
                <a:solidFill>
                  <a:srgbClr val="ED388A"/>
                </a:solidFill>
                <a:prstDash val="solid"/>
                <a:round/>
              </a:ln>
            </p:spPr>
            <p:txBody>
              <a:bodyPr rtlCol="0" anchor="ctr"/>
              <a:lstStyle/>
              <a:p>
                <a:endParaRPr lang="en-GB"/>
              </a:p>
            </p:txBody>
          </p:sp>
        </p:grpSp>
        <p:sp>
          <p:nvSpPr>
            <p:cNvPr id="37" name="Figura a mano libera: forma 36">
              <a:extLst>
                <a:ext uri="{FF2B5EF4-FFF2-40B4-BE49-F238E27FC236}">
                  <a16:creationId xmlns:a16="http://schemas.microsoft.com/office/drawing/2014/main" id="{99039180-212A-445F-924B-2984EEE17F37}"/>
                </a:ext>
              </a:extLst>
            </p:cNvPr>
            <p:cNvSpPr/>
            <p:nvPr/>
          </p:nvSpPr>
          <p:spPr>
            <a:xfrm>
              <a:off x="8762024" y="2151000"/>
              <a:ext cx="759552" cy="726386"/>
            </a:xfrm>
            <a:custGeom>
              <a:avLst/>
              <a:gdLst>
                <a:gd name="connsiteX0" fmla="*/ 4178 w 726550"/>
                <a:gd name="connsiteY0" fmla="*/ 356976 h 711662"/>
                <a:gd name="connsiteX1" fmla="*/ 723851 w 726550"/>
                <a:gd name="connsiteY1" fmla="*/ 356976 h 711662"/>
                <a:gd name="connsiteX2" fmla="*/ 4178 w 726550"/>
                <a:gd name="connsiteY2" fmla="*/ 356976 h 711662"/>
              </a:gdLst>
              <a:ahLst/>
              <a:cxnLst>
                <a:cxn ang="0">
                  <a:pos x="connsiteX0" y="connsiteY0"/>
                </a:cxn>
                <a:cxn ang="0">
                  <a:pos x="connsiteX1" y="connsiteY1"/>
                </a:cxn>
                <a:cxn ang="0">
                  <a:pos x="connsiteX2" y="connsiteY2"/>
                </a:cxn>
              </a:cxnLst>
              <a:rect l="l" t="t" r="r" b="b"/>
              <a:pathLst>
                <a:path w="726550" h="711662">
                  <a:moveTo>
                    <a:pt x="4178" y="356976"/>
                  </a:moveTo>
                  <a:cubicBezTo>
                    <a:pt x="38809" y="827448"/>
                    <a:pt x="689340" y="827358"/>
                    <a:pt x="723851" y="356976"/>
                  </a:cubicBezTo>
                  <a:cubicBezTo>
                    <a:pt x="689221" y="-113495"/>
                    <a:pt x="38749" y="-113346"/>
                    <a:pt x="4178" y="356976"/>
                  </a:cubicBezTo>
                  <a:close/>
                </a:path>
              </a:pathLst>
            </a:custGeom>
            <a:noFill/>
            <a:ln w="12700" cap="flat">
              <a:solidFill>
                <a:srgbClr val="ED388A"/>
              </a:solidFill>
              <a:prstDash val="solid"/>
              <a:round/>
            </a:ln>
          </p:spPr>
          <p:txBody>
            <a:bodyPr rtlCol="0" anchor="ctr"/>
            <a:lstStyle/>
            <a:p>
              <a:endParaRPr lang="en-GB"/>
            </a:p>
          </p:txBody>
        </p:sp>
        <p:sp>
          <p:nvSpPr>
            <p:cNvPr id="39" name="Figura a mano libera: forma 38">
              <a:extLst>
                <a:ext uri="{FF2B5EF4-FFF2-40B4-BE49-F238E27FC236}">
                  <a16:creationId xmlns:a16="http://schemas.microsoft.com/office/drawing/2014/main" id="{2E8C6489-8B03-4F84-92CA-4E7E538BCFA6}"/>
                </a:ext>
              </a:extLst>
            </p:cNvPr>
            <p:cNvSpPr/>
            <p:nvPr/>
          </p:nvSpPr>
          <p:spPr>
            <a:xfrm>
              <a:off x="8247525" y="3303043"/>
              <a:ext cx="600793" cy="306966"/>
            </a:xfrm>
            <a:custGeom>
              <a:avLst/>
              <a:gdLst>
                <a:gd name="connsiteX0" fmla="*/ 571659 w 574689"/>
                <a:gd name="connsiteY0" fmla="*/ 298905 h 300744"/>
                <a:gd name="connsiteX1" fmla="*/ 572850 w 574689"/>
                <a:gd name="connsiteY1" fmla="*/ 274339 h 300744"/>
                <a:gd name="connsiteX2" fmla="*/ 288483 w 574689"/>
                <a:gd name="connsiteY2" fmla="*/ 4116 h 300744"/>
                <a:gd name="connsiteX3" fmla="*/ 4116 w 574689"/>
                <a:gd name="connsiteY3" fmla="*/ 274339 h 300744"/>
                <a:gd name="connsiteX4" fmla="*/ 5307 w 574689"/>
                <a:gd name="connsiteY4" fmla="*/ 298905 h 300744"/>
                <a:gd name="connsiteX5" fmla="*/ 571689 w 574689"/>
                <a:gd name="connsiteY5" fmla="*/ 298905 h 30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689" h="300744">
                  <a:moveTo>
                    <a:pt x="571659" y="298905"/>
                  </a:moveTo>
                  <a:cubicBezTo>
                    <a:pt x="572433" y="290806"/>
                    <a:pt x="572850" y="282617"/>
                    <a:pt x="572850" y="274339"/>
                  </a:cubicBezTo>
                  <a:cubicBezTo>
                    <a:pt x="572850" y="125098"/>
                    <a:pt x="445525" y="4116"/>
                    <a:pt x="288483" y="4116"/>
                  </a:cubicBezTo>
                  <a:cubicBezTo>
                    <a:pt x="131441" y="4116"/>
                    <a:pt x="4116" y="125098"/>
                    <a:pt x="4116" y="274339"/>
                  </a:cubicBezTo>
                  <a:cubicBezTo>
                    <a:pt x="4116" y="282617"/>
                    <a:pt x="4533" y="290806"/>
                    <a:pt x="5307" y="298905"/>
                  </a:cubicBezTo>
                  <a:lnTo>
                    <a:pt x="571689" y="298905"/>
                  </a:lnTo>
                  <a:close/>
                </a:path>
              </a:pathLst>
            </a:custGeom>
            <a:noFill/>
            <a:ln w="12700" cap="flat">
              <a:solidFill>
                <a:srgbClr val="ED388A"/>
              </a:solidFill>
              <a:prstDash val="solid"/>
              <a:round/>
            </a:ln>
          </p:spPr>
          <p:txBody>
            <a:bodyPr rtlCol="0" anchor="ctr"/>
            <a:lstStyle/>
            <a:p>
              <a:endParaRPr lang="en-GB"/>
            </a:p>
          </p:txBody>
        </p:sp>
      </p:grpSp>
    </p:spTree>
    <p:extLst>
      <p:ext uri="{BB962C8B-B14F-4D97-AF65-F5344CB8AC3E}">
        <p14:creationId xmlns:p14="http://schemas.microsoft.com/office/powerpoint/2010/main" val="1653442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2125915"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err="1">
                <a:solidFill>
                  <a:prstClr val="white"/>
                </a:solidFill>
                <a:cs typeface="Poppins Medium" panose="00000600000000000000" pitchFamily="2" charset="0"/>
              </a:rPr>
              <a:t>Cybersicherheit</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5313116" cy="2777834"/>
          </a:xfrm>
          <a:prstGeom prst="rect">
            <a:avLst/>
          </a:prstGeom>
          <a:noFill/>
        </p:spPr>
        <p:txBody>
          <a:bodyPr wrap="square" numCol="1" rtlCol="0">
            <a:noAutofit/>
          </a:bodyPr>
          <a:lstStyle/>
          <a:p>
            <a:pPr algn="just"/>
            <a:r>
              <a:rPr lang="de-DE" altLang="es-ES" dirty="0">
                <a:latin typeface="+mj-lt"/>
                <a:cs typeface="Calibri" panose="020F0502020204030204" pitchFamily="34" charset="0"/>
              </a:rPr>
              <a:t>Die Online-Welt birgt bestimmte Gefahren, die </a:t>
            </a:r>
            <a:r>
              <a:rPr lang="de-DE" altLang="es-ES" b="1" dirty="0">
                <a:latin typeface="+mj-lt"/>
                <a:cs typeface="Calibri" panose="020F0502020204030204" pitchFamily="34" charset="0"/>
              </a:rPr>
              <a:t>unsere Sicherheit gefährden</a:t>
            </a:r>
            <a:r>
              <a:rPr lang="de-DE" altLang="es-ES" dirty="0">
                <a:latin typeface="+mj-lt"/>
                <a:cs typeface="Calibri" panose="020F0502020204030204" pitchFamily="34" charset="0"/>
              </a:rPr>
              <a:t> können, und wir müssen wissen, wie wir potenzielle Betrügereien, Verbrechen und Betrügereien vermeiden können.
</a:t>
            </a:r>
            <a:endParaRPr lang="en-US" altLang="es-ES" dirty="0">
              <a:latin typeface="+mj-lt"/>
              <a:cs typeface="Calibri" panose="020F0502020204030204" pitchFamily="34" charset="0"/>
            </a:endParaRPr>
          </a:p>
          <a:p>
            <a:pPr algn="just"/>
            <a:r>
              <a:rPr lang="de-DE" altLang="es-ES" b="1" dirty="0">
                <a:latin typeface="+mj-lt"/>
                <a:cs typeface="Calibri" panose="020F0502020204030204" pitchFamily="34" charset="0"/>
              </a:rPr>
              <a:t>Cybersicherheit </a:t>
            </a:r>
            <a:r>
              <a:rPr lang="de-DE" altLang="es-ES" dirty="0">
                <a:latin typeface="+mj-lt"/>
                <a:cs typeface="Calibri" panose="020F0502020204030204" pitchFamily="34" charset="0"/>
              </a:rPr>
              <a:t>besteht aus einer Reihe von </a:t>
            </a:r>
            <a:r>
              <a:rPr lang="de-DE" altLang="es-ES" b="1" dirty="0">
                <a:latin typeface="+mj-lt"/>
                <a:cs typeface="Calibri" panose="020F0502020204030204" pitchFamily="34" charset="0"/>
              </a:rPr>
              <a:t>Praktiken zum Schutz von Informatiksystemen vor Cyberkriminalität</a:t>
            </a:r>
            <a:r>
              <a:rPr lang="de-DE" altLang="es-ES" dirty="0">
                <a:latin typeface="+mj-lt"/>
                <a:cs typeface="Calibri" panose="020F0502020204030204" pitchFamily="34" charset="0"/>
              </a:rPr>
              <a:t>. Es deckt viele Bereiche ab, wie z.B. Netzwerksicherheit, App-Sicherheit, Datenschutz...</a:t>
            </a:r>
            <a:endParaRPr lang="en-AU" dirty="0">
              <a:latin typeface="+mj-lt"/>
              <a:ea typeface="Microsoft Sans Serif" panose="020B0604020202020204" pitchFamily="34" charset="0"/>
              <a:cs typeface="Microsoft Sans Serif" panose="020B0604020202020204" pitchFamily="34"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1.1 Was </a:t>
            </a:r>
            <a:r>
              <a:rPr lang="en-AU" sz="2000" dirty="0" err="1">
                <a:latin typeface="+mj-lt"/>
                <a:ea typeface="Microsoft Sans Serif" panose="020B0604020202020204" pitchFamily="34" charset="0"/>
                <a:cs typeface="Poppins ExtraLight" panose="00000300000000000000" pitchFamily="2" charset="0"/>
              </a:rPr>
              <a:t>ist</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Cybersicherheit</a:t>
            </a:r>
            <a:r>
              <a:rPr lang="en-AU" sz="2000" dirty="0">
                <a:latin typeface="+mj-lt"/>
                <a:ea typeface="Microsoft Sans Serif" panose="020B0604020202020204" pitchFamily="34" charset="0"/>
                <a:cs typeface="Poppins ExtraLight" panose="00000300000000000000" pitchFamily="2" charset="0"/>
              </a:rPr>
              <a:t>?</a:t>
            </a:r>
          </a:p>
        </p:txBody>
      </p:sp>
      <p:pic>
        <p:nvPicPr>
          <p:cNvPr id="25" name="Gráfico 24">
            <a:extLst>
              <a:ext uri="{FF2B5EF4-FFF2-40B4-BE49-F238E27FC236}">
                <a16:creationId xmlns:a16="http://schemas.microsoft.com/office/drawing/2014/main" id="{63128F3A-D745-1323-310F-128334D7B02C}"/>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423220" y="2104559"/>
            <a:ext cx="4875367" cy="3121638"/>
          </a:xfrm>
          <a:prstGeom prst="rect">
            <a:avLst/>
          </a:prstGeom>
        </p:spPr>
      </p:pic>
    </p:spTree>
    <p:extLst>
      <p:ext uri="{BB962C8B-B14F-4D97-AF65-F5344CB8AC3E}">
        <p14:creationId xmlns:p14="http://schemas.microsoft.com/office/powerpoint/2010/main" val="919464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021435"/>
            <a:ext cx="10824682" cy="2777834"/>
          </a:xfrm>
          <a:prstGeom prst="rect">
            <a:avLst/>
          </a:prstGeom>
          <a:noFill/>
        </p:spPr>
        <p:txBody>
          <a:bodyPr wrap="square" numCol="1" rtlCol="0">
            <a:noAutofit/>
          </a:bodyPr>
          <a:lstStyle/>
          <a:p>
            <a:pPr algn="just"/>
            <a:r>
              <a:rPr lang="de-DE" altLang="es-ES" dirty="0">
                <a:latin typeface="+mj-lt"/>
                <a:cs typeface="Calibri" panose="020F0502020204030204" pitchFamily="34" charset="0"/>
              </a:rPr>
              <a:t>Um zu wissen, wie wir potenzielle Gefahren vermeiden können, müssen wir uns zuerst ihrer bewusst sein. Die häufigsten Online-Risiken sind:</a:t>
            </a:r>
            <a:endParaRPr lang="en-US" altLang="es-ES" dirty="0">
              <a:latin typeface="+mj-lt"/>
              <a:cs typeface="Calibri" panose="020F0502020204030204" pitchFamily="34" charset="0"/>
            </a:endParaRPr>
          </a:p>
          <a:p>
            <a:pPr algn="just"/>
            <a:endParaRPr lang="en-US" altLang="es-ES" dirty="0">
              <a:latin typeface="+mj-lt"/>
              <a:cs typeface="Calibri" panose="020F0502020204030204" pitchFamily="34" charset="0"/>
            </a:endParaRPr>
          </a:p>
          <a:p>
            <a:pPr marL="285750" indent="-285750" algn="just">
              <a:buFont typeface="Calibri Light" panose="020F0302020204030204" pitchFamily="34" charset="0"/>
              <a:buChar char="₋"/>
            </a:pPr>
            <a:r>
              <a:rPr lang="en-GB" b="1" dirty="0">
                <a:solidFill>
                  <a:srgbClr val="EE398A"/>
                </a:solidFill>
                <a:effectLst/>
                <a:latin typeface="+mj-lt"/>
                <a:ea typeface="Arial MT"/>
                <a:cs typeface="Arial MT"/>
              </a:rPr>
              <a:t>Spam</a:t>
            </a:r>
            <a:r>
              <a:rPr lang="en-GB" b="1" i="1" dirty="0">
                <a:solidFill>
                  <a:srgbClr val="EE398A"/>
                </a:solidFill>
                <a:effectLst/>
                <a:latin typeface="+mj-lt"/>
                <a:ea typeface="Arial MT"/>
                <a:cs typeface="Arial MT"/>
              </a:rPr>
              <a:t>: </a:t>
            </a:r>
            <a:r>
              <a:rPr lang="de-DE" dirty="0">
                <a:latin typeface="+mj-lt"/>
                <a:ea typeface="Arial MT"/>
                <a:cs typeface="Arial MT"/>
              </a:rPr>
              <a:t>E-Mails ohne </a:t>
            </a:r>
            <a:r>
              <a:rPr lang="de-DE" b="1" dirty="0">
                <a:latin typeface="+mj-lt"/>
                <a:ea typeface="Arial MT"/>
                <a:cs typeface="Arial MT"/>
              </a:rPr>
              <a:t>wirkliches Interesse oder Nützlichkeit</a:t>
            </a:r>
            <a:r>
              <a:rPr lang="de-DE" dirty="0">
                <a:latin typeface="+mj-lt"/>
                <a:ea typeface="Arial MT"/>
                <a:cs typeface="Arial MT"/>
              </a:rPr>
              <a:t>;</a:t>
            </a:r>
            <a:r>
              <a:rPr lang="en-GB" dirty="0">
                <a:effectLst/>
                <a:latin typeface="+mj-lt"/>
                <a:ea typeface="Arial MT"/>
                <a:cs typeface="Arial MT"/>
              </a:rPr>
              <a:t> </a:t>
            </a:r>
          </a:p>
          <a:p>
            <a:pPr algn="just"/>
            <a:endParaRPr lang="en-AU" dirty="0">
              <a:latin typeface="+mj-lt"/>
              <a:ea typeface="Microsoft Sans Serif" panose="020B0604020202020204" pitchFamily="34" charset="0"/>
              <a:cs typeface="Microsoft Sans Serif" panose="020B0604020202020204" pitchFamily="34" charset="0"/>
            </a:endParaRPr>
          </a:p>
          <a:p>
            <a:pPr marL="285750" indent="-285750" algn="just">
              <a:buFont typeface="Calibri Light" panose="020F0302020204030204" pitchFamily="34" charset="0"/>
              <a:buChar char="₋"/>
            </a:pPr>
            <a:r>
              <a:rPr lang="en-GB" b="1" dirty="0">
                <a:solidFill>
                  <a:srgbClr val="EE398A"/>
                </a:solidFill>
                <a:effectLst/>
                <a:latin typeface="+mj-lt"/>
                <a:ea typeface="Arial MT"/>
                <a:cs typeface="Arial MT"/>
              </a:rPr>
              <a:t>Phishing: </a:t>
            </a:r>
            <a:r>
              <a:rPr lang="de-DE" dirty="0">
                <a:latin typeface="+mj-lt"/>
                <a:ea typeface="Arial MT"/>
                <a:cs typeface="Arial MT"/>
              </a:rPr>
              <a:t>E-Mails, die scheinbar von einer </a:t>
            </a:r>
            <a:r>
              <a:rPr lang="de-DE" b="1" dirty="0">
                <a:latin typeface="+mj-lt"/>
                <a:ea typeface="Arial MT"/>
                <a:cs typeface="Arial MT"/>
              </a:rPr>
              <a:t>legitimen Quelle</a:t>
            </a:r>
            <a:r>
              <a:rPr lang="de-DE" dirty="0">
                <a:latin typeface="+mj-lt"/>
                <a:ea typeface="Arial MT"/>
                <a:cs typeface="Arial MT"/>
              </a:rPr>
              <a:t> stammen, die darauf abzielen, </a:t>
            </a:r>
            <a:r>
              <a:rPr lang="de-DE" b="1" dirty="0">
                <a:latin typeface="+mj-lt"/>
                <a:ea typeface="Arial MT"/>
                <a:cs typeface="Arial MT"/>
              </a:rPr>
              <a:t>Informationen und Geld zu stehlen oder Malware einzuschleusen</a:t>
            </a:r>
            <a:r>
              <a:rPr lang="de-DE" dirty="0">
                <a:latin typeface="+mj-lt"/>
                <a:ea typeface="Arial MT"/>
                <a:cs typeface="Arial MT"/>
              </a:rPr>
              <a:t>. Sie können ein Produkt, eine Dienstleistung oder eine Belohnung anbieten; oder im Gegenteil, mit Konsequenzen oder Risiken drohen, wenn Sie der Nachricht nicht nachkommen;</a:t>
            </a:r>
            <a:endParaRPr lang="en-GB" dirty="0">
              <a:effectLst/>
              <a:latin typeface="+mj-lt"/>
              <a:ea typeface="Arial MT"/>
              <a:cs typeface="Arial MT"/>
            </a:endParaRPr>
          </a:p>
          <a:p>
            <a:pPr algn="just"/>
            <a:endParaRPr lang="en-GB" dirty="0">
              <a:effectLst/>
              <a:latin typeface="+mj-lt"/>
              <a:ea typeface="Arial MT"/>
              <a:cs typeface="Arial MT"/>
            </a:endParaRPr>
          </a:p>
          <a:p>
            <a:pPr marL="285750" indent="-285750" algn="just">
              <a:buFont typeface="Calibri Light" panose="020F0302020204030204" pitchFamily="34" charset="0"/>
              <a:buChar char="₋"/>
            </a:pPr>
            <a:r>
              <a:rPr lang="en-GB" b="1" dirty="0">
                <a:solidFill>
                  <a:srgbClr val="EE398A"/>
                </a:solidFill>
                <a:effectLst/>
                <a:latin typeface="+mj-lt"/>
                <a:ea typeface="Arial MT"/>
                <a:cs typeface="Arial MT"/>
              </a:rPr>
              <a:t>Malware: </a:t>
            </a:r>
            <a:r>
              <a:rPr lang="de-DE" dirty="0">
                <a:latin typeface="+mj-lt"/>
                <a:ea typeface="Arial MT"/>
                <a:cs typeface="Arial MT"/>
              </a:rPr>
              <a:t>Es ist die Abkürzung für "</a:t>
            </a:r>
            <a:r>
              <a:rPr lang="de-DE" b="1" dirty="0" err="1">
                <a:latin typeface="+mj-lt"/>
                <a:ea typeface="Arial MT"/>
                <a:cs typeface="Arial MT"/>
              </a:rPr>
              <a:t>Malicious</a:t>
            </a:r>
            <a:r>
              <a:rPr lang="de-DE" b="1" dirty="0">
                <a:latin typeface="+mj-lt"/>
                <a:ea typeface="Arial MT"/>
                <a:cs typeface="Arial MT"/>
              </a:rPr>
              <a:t> Software</a:t>
            </a:r>
            <a:r>
              <a:rPr lang="de-DE" dirty="0">
                <a:latin typeface="+mj-lt"/>
                <a:ea typeface="Arial MT"/>
                <a:cs typeface="Arial MT"/>
              </a:rPr>
              <a:t>". Es handelt sich um ein Programm oder einen Code, der dazu bestimmt ist, dem System oder dem Benutzer Schaden zuzufügen, entweder durch Informationsdiebstahl, Verringern oder Ändern der Softwarefunktionalität oder Löschen von Daten;</a:t>
            </a:r>
            <a:endParaRPr lang="en-AU"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r>
              <a:rPr lang="en-US" altLang="es-ES" sz="1800" dirty="0">
                <a:latin typeface="Calibri" panose="020F0502020204030204" pitchFamily="34" charset="0"/>
                <a:cs typeface="Calibri" panose="020F0502020204030204" pitchFamily="34" charset="0"/>
              </a:rPr>
              <a:t> </a:t>
            </a:r>
            <a:endParaRPr lang="en-AU" sz="1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US" altLang="es-ES" dirty="0">
              <a:latin typeface="+mj-lt"/>
              <a:cs typeface="Calibri" panose="020F0502020204030204" pitchFamily="34"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1.2 </a:t>
            </a:r>
            <a:r>
              <a:rPr lang="en-AU" sz="2000" dirty="0" err="1">
                <a:latin typeface="+mj-lt"/>
                <a:ea typeface="Microsoft Sans Serif" panose="020B0604020202020204" pitchFamily="34" charset="0"/>
                <a:cs typeface="Poppins ExtraLight" panose="00000300000000000000" pitchFamily="2" charset="0"/>
              </a:rPr>
              <a:t>Gefahren</a:t>
            </a:r>
            <a:r>
              <a:rPr lang="en-AU" sz="2000" dirty="0">
                <a:latin typeface="+mj-lt"/>
                <a:ea typeface="Microsoft Sans Serif" panose="020B0604020202020204" pitchFamily="34" charset="0"/>
                <a:cs typeface="Poppins ExtraLight" panose="00000300000000000000" pitchFamily="2" charset="0"/>
              </a:rPr>
              <a:t> des Internets</a:t>
            </a:r>
          </a:p>
        </p:txBody>
      </p:sp>
      <p:sp>
        <p:nvSpPr>
          <p:cNvPr id="2" name="Rettangolo con angoli arrotondati 8">
            <a:extLst>
              <a:ext uri="{FF2B5EF4-FFF2-40B4-BE49-F238E27FC236}">
                <a16:creationId xmlns:a16="http://schemas.microsoft.com/office/drawing/2014/main" id="{D0F92F1C-5E43-5097-DB7B-DA369767650B}"/>
              </a:ext>
            </a:extLst>
          </p:cNvPr>
          <p:cNvSpPr/>
          <p:nvPr/>
        </p:nvSpPr>
        <p:spPr>
          <a:xfrm>
            <a:off x="451029" y="669816"/>
            <a:ext cx="2125915"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err="1">
                <a:solidFill>
                  <a:prstClr val="white"/>
                </a:solidFill>
                <a:cs typeface="Poppins Medium" panose="00000600000000000000" pitchFamily="2" charset="0"/>
              </a:rPr>
              <a:t>Cybersicherheit</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2313806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1975254"/>
            <a:ext cx="6252682" cy="2777834"/>
          </a:xfrm>
          <a:prstGeom prst="rect">
            <a:avLst/>
          </a:prstGeom>
          <a:noFill/>
        </p:spPr>
        <p:txBody>
          <a:bodyPr wrap="square" numCol="1" rtlCol="0">
            <a:noAutofit/>
          </a:bodyPr>
          <a:lstStyle/>
          <a:p>
            <a:pPr marL="285750" indent="-285750" algn="just">
              <a:buFont typeface="Calibri Light" panose="020F0302020204030204" pitchFamily="34" charset="0"/>
              <a:buChar char="₋"/>
            </a:pPr>
            <a:r>
              <a:rPr lang="en-GB" b="1" dirty="0" err="1">
                <a:solidFill>
                  <a:srgbClr val="EE398A"/>
                </a:solidFill>
                <a:latin typeface="+mj-lt"/>
                <a:ea typeface="Arial MT"/>
                <a:cs typeface="Arial MT"/>
              </a:rPr>
              <a:t>Cybermobbing</a:t>
            </a:r>
            <a:r>
              <a:rPr lang="en-GB" b="1" dirty="0">
                <a:solidFill>
                  <a:srgbClr val="EE398A"/>
                </a:solidFill>
                <a:latin typeface="+mj-lt"/>
                <a:ea typeface="Arial MT"/>
                <a:cs typeface="Arial MT"/>
              </a:rPr>
              <a:t>: </a:t>
            </a:r>
            <a:r>
              <a:rPr lang="de-DE" dirty="0">
                <a:latin typeface="+mj-lt"/>
                <a:ea typeface="Arial MT"/>
                <a:cs typeface="Arial MT"/>
              </a:rPr>
              <a:t>Es handelt sich um </a:t>
            </a:r>
            <a:r>
              <a:rPr lang="de-DE" b="1" dirty="0">
                <a:latin typeface="+mj-lt"/>
                <a:ea typeface="Arial MT"/>
                <a:cs typeface="Arial MT"/>
              </a:rPr>
              <a:t>Belästigung in sozialen Netzwerken</a:t>
            </a:r>
            <a:r>
              <a:rPr lang="de-DE" dirty="0">
                <a:latin typeface="+mj-lt"/>
                <a:ea typeface="Arial MT"/>
                <a:cs typeface="Arial MT"/>
              </a:rPr>
              <a:t>. Durch die Verwendung von Profilen in sozialen Medien werden feindselige Nachrichten oder anstößige Inhalte für andere Nutzer verbreitet;</a:t>
            </a:r>
            <a:endParaRPr lang="en-AU" dirty="0">
              <a:latin typeface="+mj-lt"/>
              <a:ea typeface="Microsoft Sans Serif" panose="020B0604020202020204" pitchFamily="34" charset="0"/>
              <a:cs typeface="Microsoft Sans Serif" panose="020B0604020202020204" pitchFamily="34" charset="0"/>
            </a:endParaRPr>
          </a:p>
          <a:p>
            <a:pPr marL="285750" indent="-285750" algn="just">
              <a:buFont typeface="Calibri Light" panose="020F0302020204030204" pitchFamily="34" charset="0"/>
              <a:buChar char="₋"/>
            </a:pPr>
            <a:endParaRPr lang="en-US" altLang="es-ES" dirty="0">
              <a:latin typeface="+mj-lt"/>
              <a:cs typeface="Calibri" panose="020F0502020204030204" pitchFamily="34" charset="0"/>
            </a:endParaRPr>
          </a:p>
          <a:p>
            <a:pPr marL="285750" indent="-285750" algn="just">
              <a:buFont typeface="Calibri Light" panose="020F0302020204030204" pitchFamily="34" charset="0"/>
              <a:buChar char="₋"/>
            </a:pPr>
            <a:r>
              <a:rPr lang="en-US" b="1" dirty="0" err="1">
                <a:solidFill>
                  <a:srgbClr val="EE398A"/>
                </a:solidFill>
                <a:effectLst/>
                <a:latin typeface="+mj-lt"/>
                <a:ea typeface="Arial MT"/>
                <a:cs typeface="Arial MT"/>
              </a:rPr>
              <a:t>Piraterie</a:t>
            </a:r>
            <a:r>
              <a:rPr lang="en-US" b="1" dirty="0">
                <a:solidFill>
                  <a:srgbClr val="EE398A"/>
                </a:solidFill>
                <a:effectLst/>
                <a:latin typeface="+mj-lt"/>
                <a:ea typeface="Arial MT"/>
                <a:cs typeface="Arial MT"/>
              </a:rPr>
              <a:t>: </a:t>
            </a:r>
            <a:r>
              <a:rPr lang="de-DE" dirty="0">
                <a:latin typeface="+mj-lt"/>
                <a:ea typeface="Arial MT"/>
                <a:cs typeface="Arial MT"/>
              </a:rPr>
              <a:t>Piraterie ist das </a:t>
            </a:r>
            <a:r>
              <a:rPr lang="de-DE" b="1" dirty="0">
                <a:latin typeface="+mj-lt"/>
                <a:ea typeface="Arial MT"/>
                <a:cs typeface="Arial MT"/>
              </a:rPr>
              <a:t>Kopieren und Verbreiten von urheberrechtlich geschützten Multimedia-Inhalten</a:t>
            </a:r>
            <a:r>
              <a:rPr lang="de-DE" dirty="0">
                <a:latin typeface="+mj-lt"/>
                <a:ea typeface="Arial MT"/>
                <a:cs typeface="Arial MT"/>
              </a:rPr>
              <a:t> und ist illegal, wenn sie gewinnbringend erfolgt.</a:t>
            </a:r>
            <a:r>
              <a:rPr lang="en-US" dirty="0">
                <a:effectLst/>
                <a:latin typeface="+mj-lt"/>
                <a:ea typeface="Arial MT"/>
                <a:cs typeface="Arial MT"/>
              </a:rPr>
              <a:t> </a:t>
            </a:r>
            <a:r>
              <a:rPr lang="de-DE" dirty="0">
                <a:latin typeface="+mj-lt"/>
                <a:ea typeface="Arial MT"/>
                <a:cs typeface="Arial MT"/>
              </a:rPr>
              <a:t>Obwohl es dem Autor hilft, mehr Menschen zu erreichen, kann es dem Ersteller des Inhalts nicht zugute kommen, </a:t>
            </a:r>
            <a:r>
              <a:rPr lang="de-DE" b="1" dirty="0">
                <a:latin typeface="+mj-lt"/>
                <a:ea typeface="Arial MT"/>
                <a:cs typeface="Arial MT"/>
              </a:rPr>
              <a:t>da er oder sie kein Geld direkt davon erhält.</a:t>
            </a:r>
            <a:r>
              <a:rPr lang="en-US" dirty="0">
                <a:effectLst/>
                <a:latin typeface="+mj-lt"/>
                <a:ea typeface="Arial MT"/>
                <a:cs typeface="Arial MT"/>
              </a:rPr>
              <a:t> </a:t>
            </a:r>
            <a:r>
              <a:rPr lang="de-DE" dirty="0">
                <a:latin typeface="+mj-lt"/>
                <a:ea typeface="Arial MT"/>
                <a:cs typeface="Arial MT"/>
              </a:rPr>
              <a:t>Benutzer können auch geschädigt werden, indem sie Dateien von unsicheren Websites herunterladen, die </a:t>
            </a:r>
            <a:r>
              <a:rPr lang="de-DE" b="1" dirty="0">
                <a:latin typeface="+mj-lt"/>
                <a:ea typeface="Arial MT"/>
                <a:cs typeface="Arial MT"/>
              </a:rPr>
              <a:t>gefälscht sein oder Malware enthalten können</a:t>
            </a:r>
            <a:r>
              <a:rPr lang="de-DE" dirty="0">
                <a:latin typeface="+mj-lt"/>
                <a:ea typeface="Arial MT"/>
                <a:cs typeface="Arial MT"/>
              </a:rPr>
              <a:t>.</a:t>
            </a:r>
            <a:endParaRPr lang="en-AU" b="1" dirty="0">
              <a:latin typeface="+mj-lt"/>
              <a:ea typeface="Microsoft Sans Serif" panose="020B0604020202020204" pitchFamily="34" charset="0"/>
              <a:cs typeface="Microsoft Sans Serif" panose="020B0604020202020204" pitchFamily="34"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1.2 </a:t>
            </a:r>
            <a:r>
              <a:rPr lang="en-AU" sz="2000" dirty="0" err="1">
                <a:latin typeface="+mj-lt"/>
                <a:ea typeface="Microsoft Sans Serif" panose="020B0604020202020204" pitchFamily="34" charset="0"/>
                <a:cs typeface="Poppins ExtraLight" panose="00000300000000000000" pitchFamily="2" charset="0"/>
              </a:rPr>
              <a:t>Gefahren</a:t>
            </a:r>
            <a:r>
              <a:rPr lang="en-AU" sz="2000" dirty="0">
                <a:latin typeface="+mj-lt"/>
                <a:ea typeface="Microsoft Sans Serif" panose="020B0604020202020204" pitchFamily="34" charset="0"/>
                <a:cs typeface="Poppins ExtraLight" panose="00000300000000000000" pitchFamily="2" charset="0"/>
              </a:rPr>
              <a:t> des Internets</a:t>
            </a:r>
          </a:p>
        </p:txBody>
      </p:sp>
      <p:pic>
        <p:nvPicPr>
          <p:cNvPr id="6" name="Imagen 5">
            <a:extLst>
              <a:ext uri="{FF2B5EF4-FFF2-40B4-BE49-F238E27FC236}">
                <a16:creationId xmlns:a16="http://schemas.microsoft.com/office/drawing/2014/main" id="{465A3DCD-1E15-B2B6-0A21-1225D6B08BA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612654" y="2188046"/>
            <a:ext cx="3722455" cy="2481908"/>
          </a:xfrm>
          <a:prstGeom prst="rect">
            <a:avLst/>
          </a:prstGeom>
        </p:spPr>
      </p:pic>
      <p:sp>
        <p:nvSpPr>
          <p:cNvPr id="2" name="Rettangolo con angoli arrotondati 8">
            <a:extLst>
              <a:ext uri="{FF2B5EF4-FFF2-40B4-BE49-F238E27FC236}">
                <a16:creationId xmlns:a16="http://schemas.microsoft.com/office/drawing/2014/main" id="{F4FB9C87-00D2-478B-25B9-323EB61A0735}"/>
              </a:ext>
            </a:extLst>
          </p:cNvPr>
          <p:cNvSpPr/>
          <p:nvPr/>
        </p:nvSpPr>
        <p:spPr>
          <a:xfrm>
            <a:off x="451029" y="669816"/>
            <a:ext cx="2125915"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err="1">
                <a:solidFill>
                  <a:prstClr val="white"/>
                </a:solidFill>
                <a:cs typeface="Poppins Medium" panose="00000600000000000000" pitchFamily="2" charset="0"/>
              </a:rPr>
              <a:t>Cybersicherheit</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1475987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18154" y="1868062"/>
            <a:ext cx="9130106" cy="490483"/>
          </a:xfrm>
          <a:prstGeom prst="rect">
            <a:avLst/>
          </a:prstGeom>
          <a:noFill/>
        </p:spPr>
        <p:txBody>
          <a:bodyPr wrap="square" numCol="1" rtlCol="0">
            <a:noAutofit/>
          </a:bodyPr>
          <a:lstStyle/>
          <a:p>
            <a:r>
              <a:rPr lang="de-DE" dirty="0">
                <a:latin typeface="+mj-lt"/>
                <a:ea typeface="Arial MT"/>
                <a:cs typeface="Arial MT"/>
              </a:rPr>
              <a:t>All diese Cyberkriminalität kann schwerwiegende Folgen haben: 
</a:t>
            </a:r>
            <a:r>
              <a:rPr lang="en-GB" sz="1800" dirty="0">
                <a:effectLst/>
                <a:latin typeface="+mj-lt"/>
                <a:ea typeface="Arial MT"/>
                <a:cs typeface="Arial MT"/>
              </a:rPr>
              <a:t> </a:t>
            </a:r>
            <a:endParaRPr lang="es-ES" sz="1800" dirty="0">
              <a:effectLst/>
              <a:latin typeface="+mj-lt"/>
              <a:ea typeface="Arial MT"/>
              <a:cs typeface="Arial MT"/>
            </a:endParaRPr>
          </a:p>
          <a:p>
            <a:endParaRPr lang="en-AU" b="1" dirty="0">
              <a:latin typeface="+mj-lt"/>
              <a:ea typeface="Microsoft Sans Serif" panose="020B0604020202020204" pitchFamily="34" charset="0"/>
              <a:cs typeface="Microsoft Sans Serif" panose="020B0604020202020204" pitchFamily="34"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1.2 </a:t>
            </a:r>
            <a:r>
              <a:rPr lang="en-AU" sz="2000" dirty="0" err="1">
                <a:latin typeface="+mj-lt"/>
                <a:ea typeface="Microsoft Sans Serif" panose="020B0604020202020204" pitchFamily="34" charset="0"/>
                <a:cs typeface="Poppins ExtraLight" panose="00000300000000000000" pitchFamily="2" charset="0"/>
              </a:rPr>
              <a:t>Gefahren</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im</a:t>
            </a:r>
            <a:r>
              <a:rPr lang="en-AU" sz="2000" dirty="0">
                <a:latin typeface="+mj-lt"/>
                <a:ea typeface="Microsoft Sans Serif" panose="020B0604020202020204" pitchFamily="34" charset="0"/>
                <a:cs typeface="Poppins ExtraLight" panose="00000300000000000000" pitchFamily="2" charset="0"/>
              </a:rPr>
              <a:t> Internet</a:t>
            </a:r>
          </a:p>
        </p:txBody>
      </p:sp>
      <p:grpSp>
        <p:nvGrpSpPr>
          <p:cNvPr id="7" name="Grupo 6">
            <a:extLst>
              <a:ext uri="{FF2B5EF4-FFF2-40B4-BE49-F238E27FC236}">
                <a16:creationId xmlns:a16="http://schemas.microsoft.com/office/drawing/2014/main" id="{33E766A8-AE2C-D432-553F-A8BF125AD510}"/>
              </a:ext>
            </a:extLst>
          </p:cNvPr>
          <p:cNvGrpSpPr/>
          <p:nvPr/>
        </p:nvGrpSpPr>
        <p:grpSpPr>
          <a:xfrm>
            <a:off x="6736614" y="3920547"/>
            <a:ext cx="1693162" cy="1781146"/>
            <a:chOff x="4374189" y="2752843"/>
            <a:chExt cx="1447630" cy="1663943"/>
          </a:xfrm>
        </p:grpSpPr>
        <p:sp>
          <p:nvSpPr>
            <p:cNvPr id="8" name="Hexágono 7">
              <a:extLst>
                <a:ext uri="{FF2B5EF4-FFF2-40B4-BE49-F238E27FC236}">
                  <a16:creationId xmlns:a16="http://schemas.microsoft.com/office/drawing/2014/main" id="{828C1390-A2BD-324C-54AE-254205D1AFFB}"/>
                </a:ext>
              </a:extLst>
            </p:cNvPr>
            <p:cNvSpPr/>
            <p:nvPr/>
          </p:nvSpPr>
          <p:spPr>
            <a:xfrm rot="5400000">
              <a:off x="4266032" y="2861000"/>
              <a:ext cx="1663943" cy="1447630"/>
            </a:xfrm>
            <a:prstGeom prst="hexagon">
              <a:avLst>
                <a:gd name="adj" fmla="val 25000"/>
                <a:gd name="vf" fmla="val 115470"/>
              </a:avLst>
            </a:prstGeom>
            <a:solidFill>
              <a:srgbClr val="1CBEC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Hexágono 4">
              <a:extLst>
                <a:ext uri="{FF2B5EF4-FFF2-40B4-BE49-F238E27FC236}">
                  <a16:creationId xmlns:a16="http://schemas.microsoft.com/office/drawing/2014/main" id="{09C47B45-7CC1-28FB-2095-EE33A1EE7361}"/>
                </a:ext>
              </a:extLst>
            </p:cNvPr>
            <p:cNvSpPr txBox="1"/>
            <p:nvPr/>
          </p:nvSpPr>
          <p:spPr>
            <a:xfrm>
              <a:off x="4599777" y="3012142"/>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endParaRPr lang="es-ES" sz="2300" kern="1200" dirty="0"/>
            </a:p>
          </p:txBody>
        </p:sp>
      </p:grpSp>
      <p:grpSp>
        <p:nvGrpSpPr>
          <p:cNvPr id="11" name="Grupo 10">
            <a:extLst>
              <a:ext uri="{FF2B5EF4-FFF2-40B4-BE49-F238E27FC236}">
                <a16:creationId xmlns:a16="http://schemas.microsoft.com/office/drawing/2014/main" id="{9AE2897E-1FAB-1BDA-198D-D512929C3862}"/>
              </a:ext>
            </a:extLst>
          </p:cNvPr>
          <p:cNvGrpSpPr/>
          <p:nvPr/>
        </p:nvGrpSpPr>
        <p:grpSpPr>
          <a:xfrm>
            <a:off x="5932035" y="2434064"/>
            <a:ext cx="1693162" cy="1781146"/>
            <a:chOff x="3569610" y="1266360"/>
            <a:chExt cx="1447630" cy="1663943"/>
          </a:xfrm>
        </p:grpSpPr>
        <p:sp>
          <p:nvSpPr>
            <p:cNvPr id="12" name="Hexágono 11">
              <a:extLst>
                <a:ext uri="{FF2B5EF4-FFF2-40B4-BE49-F238E27FC236}">
                  <a16:creationId xmlns:a16="http://schemas.microsoft.com/office/drawing/2014/main" id="{A0B05E62-6F15-CBD3-589F-8368109C517F}"/>
                </a:ext>
              </a:extLst>
            </p:cNvPr>
            <p:cNvSpPr/>
            <p:nvPr/>
          </p:nvSpPr>
          <p:spPr>
            <a:xfrm rot="5400000">
              <a:off x="3461453" y="1374517"/>
              <a:ext cx="1663943" cy="1447630"/>
            </a:xfrm>
            <a:prstGeom prst="hexagon">
              <a:avLst>
                <a:gd name="adj" fmla="val 25000"/>
                <a:gd name="vf" fmla="val 115470"/>
              </a:avLst>
            </a:prstGeom>
            <a:solidFill>
              <a:srgbClr val="F14F2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Hexágono 6">
              <a:extLst>
                <a:ext uri="{FF2B5EF4-FFF2-40B4-BE49-F238E27FC236}">
                  <a16:creationId xmlns:a16="http://schemas.microsoft.com/office/drawing/2014/main" id="{4907A3E3-6D97-656E-5AAD-21FFBD3B7581}"/>
                </a:ext>
              </a:extLst>
            </p:cNvPr>
            <p:cNvSpPr txBox="1"/>
            <p:nvPr/>
          </p:nvSpPr>
          <p:spPr>
            <a:xfrm>
              <a:off x="3795198" y="1525659"/>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s-ES" sz="3600" kern="1200"/>
            </a:p>
          </p:txBody>
        </p:sp>
      </p:grpSp>
      <p:grpSp>
        <p:nvGrpSpPr>
          <p:cNvPr id="14" name="Grupo 13">
            <a:extLst>
              <a:ext uri="{FF2B5EF4-FFF2-40B4-BE49-F238E27FC236}">
                <a16:creationId xmlns:a16="http://schemas.microsoft.com/office/drawing/2014/main" id="{C2D169DA-A641-42E3-6411-04A6C760C6F7}"/>
              </a:ext>
            </a:extLst>
          </p:cNvPr>
          <p:cNvGrpSpPr/>
          <p:nvPr/>
        </p:nvGrpSpPr>
        <p:grpSpPr>
          <a:xfrm>
            <a:off x="3317572" y="3871960"/>
            <a:ext cx="1693162" cy="1781146"/>
            <a:chOff x="955147" y="2704256"/>
            <a:chExt cx="1447630" cy="1663943"/>
          </a:xfrm>
        </p:grpSpPr>
        <p:sp>
          <p:nvSpPr>
            <p:cNvPr id="15" name="Hexágono 14">
              <a:extLst>
                <a:ext uri="{FF2B5EF4-FFF2-40B4-BE49-F238E27FC236}">
                  <a16:creationId xmlns:a16="http://schemas.microsoft.com/office/drawing/2014/main" id="{E675EFD8-CF6D-0821-8C5C-C9C3DB75421D}"/>
                </a:ext>
              </a:extLst>
            </p:cNvPr>
            <p:cNvSpPr/>
            <p:nvPr/>
          </p:nvSpPr>
          <p:spPr>
            <a:xfrm rot="5400000">
              <a:off x="846990" y="2812413"/>
              <a:ext cx="1663943" cy="1447630"/>
            </a:xfrm>
            <a:prstGeom prst="hexagon">
              <a:avLst>
                <a:gd name="adj" fmla="val 25000"/>
                <a:gd name="vf" fmla="val 115470"/>
              </a:avLst>
            </a:prstGeom>
            <a:solidFill>
              <a:srgbClr val="0AA14A"/>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7" name="Hexágono 8">
              <a:extLst>
                <a:ext uri="{FF2B5EF4-FFF2-40B4-BE49-F238E27FC236}">
                  <a16:creationId xmlns:a16="http://schemas.microsoft.com/office/drawing/2014/main" id="{4D6D965F-8356-DEE8-F77D-9D500D2FC16B}"/>
                </a:ext>
              </a:extLst>
            </p:cNvPr>
            <p:cNvSpPr txBox="1"/>
            <p:nvPr/>
          </p:nvSpPr>
          <p:spPr>
            <a:xfrm>
              <a:off x="1180735" y="2963555"/>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endParaRPr lang="es-ES" sz="2300" kern="1200" dirty="0"/>
            </a:p>
          </p:txBody>
        </p:sp>
      </p:grpSp>
      <p:grpSp>
        <p:nvGrpSpPr>
          <p:cNvPr id="18" name="Grupo 17">
            <a:extLst>
              <a:ext uri="{FF2B5EF4-FFF2-40B4-BE49-F238E27FC236}">
                <a16:creationId xmlns:a16="http://schemas.microsoft.com/office/drawing/2014/main" id="{E94B2B57-3FEB-1BD9-3F57-25FDE3D020BC}"/>
              </a:ext>
            </a:extLst>
          </p:cNvPr>
          <p:cNvGrpSpPr/>
          <p:nvPr/>
        </p:nvGrpSpPr>
        <p:grpSpPr>
          <a:xfrm>
            <a:off x="2443740" y="2435661"/>
            <a:ext cx="1693162" cy="1781146"/>
            <a:chOff x="81315" y="1267957"/>
            <a:chExt cx="1447630" cy="1663943"/>
          </a:xfrm>
        </p:grpSpPr>
        <p:sp>
          <p:nvSpPr>
            <p:cNvPr id="19" name="Hexágono 18">
              <a:extLst>
                <a:ext uri="{FF2B5EF4-FFF2-40B4-BE49-F238E27FC236}">
                  <a16:creationId xmlns:a16="http://schemas.microsoft.com/office/drawing/2014/main" id="{BEE7BFC8-2704-294A-B963-9AF7385E6E3B}"/>
                </a:ext>
              </a:extLst>
            </p:cNvPr>
            <p:cNvSpPr/>
            <p:nvPr/>
          </p:nvSpPr>
          <p:spPr>
            <a:xfrm rot="5400000">
              <a:off x="-26842" y="1376114"/>
              <a:ext cx="1663943" cy="1447630"/>
            </a:xfrm>
            <a:prstGeom prst="hexagon">
              <a:avLst>
                <a:gd name="adj" fmla="val 25000"/>
                <a:gd name="vf" fmla="val 115470"/>
              </a:avLst>
            </a:prstGeom>
            <a:solidFill>
              <a:srgbClr val="ED388A"/>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0" name="Hexágono 10">
              <a:extLst>
                <a:ext uri="{FF2B5EF4-FFF2-40B4-BE49-F238E27FC236}">
                  <a16:creationId xmlns:a16="http://schemas.microsoft.com/office/drawing/2014/main" id="{20EF3E30-1B26-9DB3-2EDF-94D082D79A87}"/>
                </a:ext>
              </a:extLst>
            </p:cNvPr>
            <p:cNvSpPr txBox="1"/>
            <p:nvPr/>
          </p:nvSpPr>
          <p:spPr>
            <a:xfrm>
              <a:off x="306903" y="1527256"/>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s-ES" sz="3600" kern="1200"/>
            </a:p>
          </p:txBody>
        </p:sp>
      </p:grpSp>
      <p:grpSp>
        <p:nvGrpSpPr>
          <p:cNvPr id="21" name="Grupo 20">
            <a:extLst>
              <a:ext uri="{FF2B5EF4-FFF2-40B4-BE49-F238E27FC236}">
                <a16:creationId xmlns:a16="http://schemas.microsoft.com/office/drawing/2014/main" id="{FF5FF149-5913-D9B6-87AC-8C8CE5F1E42A}"/>
              </a:ext>
            </a:extLst>
          </p:cNvPr>
          <p:cNvGrpSpPr/>
          <p:nvPr/>
        </p:nvGrpSpPr>
        <p:grpSpPr>
          <a:xfrm>
            <a:off x="5057666" y="3910897"/>
            <a:ext cx="1693162" cy="1781146"/>
            <a:chOff x="2695241" y="2743193"/>
            <a:chExt cx="1447630" cy="1663943"/>
          </a:xfrm>
        </p:grpSpPr>
        <p:sp>
          <p:nvSpPr>
            <p:cNvPr id="22" name="Hexágono 21">
              <a:extLst>
                <a:ext uri="{FF2B5EF4-FFF2-40B4-BE49-F238E27FC236}">
                  <a16:creationId xmlns:a16="http://schemas.microsoft.com/office/drawing/2014/main" id="{32C219AE-67DF-DCE0-97B6-F4DAC9A92CB1}"/>
                </a:ext>
              </a:extLst>
            </p:cNvPr>
            <p:cNvSpPr/>
            <p:nvPr/>
          </p:nvSpPr>
          <p:spPr>
            <a:xfrm rot="5400000">
              <a:off x="2587084" y="2851350"/>
              <a:ext cx="1663943" cy="1447630"/>
            </a:xfrm>
            <a:prstGeom prst="hexagon">
              <a:avLst>
                <a:gd name="adj" fmla="val 25000"/>
                <a:gd name="vf" fmla="val 115470"/>
              </a:avLst>
            </a:prstGeom>
            <a:solidFill>
              <a:srgbClr val="9A258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3" name="Hexágono 12">
              <a:extLst>
                <a:ext uri="{FF2B5EF4-FFF2-40B4-BE49-F238E27FC236}">
                  <a16:creationId xmlns:a16="http://schemas.microsoft.com/office/drawing/2014/main" id="{729402A5-108A-FCCE-9743-A69A20E47B43}"/>
                </a:ext>
              </a:extLst>
            </p:cNvPr>
            <p:cNvSpPr txBox="1"/>
            <p:nvPr/>
          </p:nvSpPr>
          <p:spPr>
            <a:xfrm>
              <a:off x="2920829" y="3002492"/>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endParaRPr lang="es-ES" sz="2300" kern="1200"/>
            </a:p>
          </p:txBody>
        </p:sp>
      </p:grpSp>
      <p:grpSp>
        <p:nvGrpSpPr>
          <p:cNvPr id="24" name="Grupo 23">
            <a:extLst>
              <a:ext uri="{FF2B5EF4-FFF2-40B4-BE49-F238E27FC236}">
                <a16:creationId xmlns:a16="http://schemas.microsoft.com/office/drawing/2014/main" id="{6CBEBBFA-64D8-7314-93DE-8DE9FCB19B5A}"/>
              </a:ext>
            </a:extLst>
          </p:cNvPr>
          <p:cNvGrpSpPr/>
          <p:nvPr/>
        </p:nvGrpSpPr>
        <p:grpSpPr>
          <a:xfrm>
            <a:off x="4213278" y="2414629"/>
            <a:ext cx="1693162" cy="1781146"/>
            <a:chOff x="1850853" y="1246925"/>
            <a:chExt cx="1447630" cy="1663943"/>
          </a:xfrm>
        </p:grpSpPr>
        <p:sp>
          <p:nvSpPr>
            <p:cNvPr id="25" name="Hexágono 24">
              <a:extLst>
                <a:ext uri="{FF2B5EF4-FFF2-40B4-BE49-F238E27FC236}">
                  <a16:creationId xmlns:a16="http://schemas.microsoft.com/office/drawing/2014/main" id="{2270D02B-9BF5-D486-D387-A89F3CAF87CF}"/>
                </a:ext>
              </a:extLst>
            </p:cNvPr>
            <p:cNvSpPr/>
            <p:nvPr/>
          </p:nvSpPr>
          <p:spPr>
            <a:xfrm rot="5400000">
              <a:off x="1742696" y="1355082"/>
              <a:ext cx="1663943" cy="1447630"/>
            </a:xfrm>
            <a:prstGeom prst="hexagon">
              <a:avLst>
                <a:gd name="adj" fmla="val 25000"/>
                <a:gd name="vf" fmla="val 115470"/>
              </a:avLst>
            </a:prstGeom>
            <a:solidFill>
              <a:srgbClr val="F5911B"/>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7" name="Hexágono 14">
              <a:extLst>
                <a:ext uri="{FF2B5EF4-FFF2-40B4-BE49-F238E27FC236}">
                  <a16:creationId xmlns:a16="http://schemas.microsoft.com/office/drawing/2014/main" id="{E478F702-36AE-2996-7F98-A2ECD5E1A17B}"/>
                </a:ext>
              </a:extLst>
            </p:cNvPr>
            <p:cNvSpPr txBox="1"/>
            <p:nvPr/>
          </p:nvSpPr>
          <p:spPr>
            <a:xfrm>
              <a:off x="2076441" y="1506224"/>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s-ES" sz="3600" kern="1200"/>
            </a:p>
          </p:txBody>
        </p:sp>
      </p:grpSp>
      <p:sp>
        <p:nvSpPr>
          <p:cNvPr id="29" name="Hexágono 28">
            <a:extLst>
              <a:ext uri="{FF2B5EF4-FFF2-40B4-BE49-F238E27FC236}">
                <a16:creationId xmlns:a16="http://schemas.microsoft.com/office/drawing/2014/main" id="{40759EA0-9C49-11BD-6365-D4CC47889F7E}"/>
              </a:ext>
            </a:extLst>
          </p:cNvPr>
          <p:cNvSpPr/>
          <p:nvPr/>
        </p:nvSpPr>
        <p:spPr>
          <a:xfrm rot="5400000">
            <a:off x="7640101" y="2383339"/>
            <a:ext cx="1781146" cy="1786976"/>
          </a:xfrm>
          <a:prstGeom prst="hexagon">
            <a:avLst>
              <a:gd name="adj" fmla="val 25000"/>
              <a:gd name="vf" fmla="val 115470"/>
            </a:avLst>
          </a:prstGeom>
          <a:solidFill>
            <a:srgbClr val="8CAB49"/>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1" name="CuadroTexto 30">
            <a:extLst>
              <a:ext uri="{FF2B5EF4-FFF2-40B4-BE49-F238E27FC236}">
                <a16:creationId xmlns:a16="http://schemas.microsoft.com/office/drawing/2014/main" id="{901CA524-8335-8B6F-5561-E640A850BD16}"/>
              </a:ext>
            </a:extLst>
          </p:cNvPr>
          <p:cNvSpPr txBox="1"/>
          <p:nvPr/>
        </p:nvSpPr>
        <p:spPr>
          <a:xfrm>
            <a:off x="2438767" y="2962903"/>
            <a:ext cx="1693163" cy="707886"/>
          </a:xfrm>
          <a:prstGeom prst="rect">
            <a:avLst/>
          </a:prstGeom>
          <a:noFill/>
        </p:spPr>
        <p:txBody>
          <a:bodyPr wrap="square" rtlCol="0">
            <a:spAutoFit/>
          </a:bodyPr>
          <a:lstStyle/>
          <a:p>
            <a:pPr algn="ctr"/>
            <a:r>
              <a:rPr lang="en-AU" sz="2000" b="1" dirty="0" err="1">
                <a:solidFill>
                  <a:schemeClr val="bg1"/>
                </a:solidFill>
                <a:latin typeface="+mj-lt"/>
                <a:ea typeface="Microsoft Sans Serif" panose="020B0604020202020204" pitchFamily="34" charset="0"/>
                <a:cs typeface="Microsoft Sans Serif" panose="020B0604020202020204" pitchFamily="34" charset="0"/>
              </a:rPr>
              <a:t>Identitätsdieb-stahl</a:t>
            </a:r>
            <a:r>
              <a:rPr lang="en-AU" sz="2000" b="1" dirty="0">
                <a:solidFill>
                  <a:schemeClr val="bg1"/>
                </a:solidFill>
                <a:latin typeface="+mj-lt"/>
                <a:ea typeface="Microsoft Sans Serif" panose="020B0604020202020204" pitchFamily="34" charset="0"/>
                <a:cs typeface="Microsoft Sans Serif" panose="020B0604020202020204" pitchFamily="34" charset="0"/>
              </a:rPr>
              <a:t>.</a:t>
            </a:r>
          </a:p>
        </p:txBody>
      </p:sp>
      <p:sp>
        <p:nvSpPr>
          <p:cNvPr id="32" name="CuadroTexto 31">
            <a:extLst>
              <a:ext uri="{FF2B5EF4-FFF2-40B4-BE49-F238E27FC236}">
                <a16:creationId xmlns:a16="http://schemas.microsoft.com/office/drawing/2014/main" id="{BBCA4B5E-84B4-7180-2044-7AFEB388D4DA}"/>
              </a:ext>
            </a:extLst>
          </p:cNvPr>
          <p:cNvSpPr txBox="1"/>
          <p:nvPr/>
        </p:nvSpPr>
        <p:spPr>
          <a:xfrm>
            <a:off x="4178390" y="2779862"/>
            <a:ext cx="1786978" cy="1015663"/>
          </a:xfrm>
          <a:prstGeom prst="rect">
            <a:avLst/>
          </a:prstGeom>
          <a:noFill/>
        </p:spPr>
        <p:txBody>
          <a:bodyPr wrap="square" rtlCol="0">
            <a:spAutoFit/>
          </a:bodyPr>
          <a:lstStyle/>
          <a:p>
            <a:pPr algn="ctr"/>
            <a:r>
              <a:rPr lang="de-DE" sz="2000" b="1" dirty="0">
                <a:solidFill>
                  <a:schemeClr val="bg1"/>
                </a:solidFill>
                <a:latin typeface="+mj-lt"/>
                <a:ea typeface="Microsoft Sans Serif" panose="020B0604020202020204" pitchFamily="34" charset="0"/>
                <a:cs typeface="Microsoft Sans Serif" panose="020B0604020202020204" pitchFamily="34" charset="0"/>
              </a:rPr>
              <a:t>Diebstahl von Informationen oder Lösegeld. </a:t>
            </a:r>
            <a:r>
              <a:rPr lang="en-AU" sz="2000" b="1" dirty="0">
                <a:solidFill>
                  <a:schemeClr val="bg1"/>
                </a:solidFill>
                <a:latin typeface="+mj-lt"/>
                <a:ea typeface="Microsoft Sans Serif" panose="020B0604020202020204" pitchFamily="34" charset="0"/>
                <a:cs typeface="Microsoft Sans Serif" panose="020B0604020202020204" pitchFamily="34" charset="0"/>
              </a:rPr>
              <a:t> </a:t>
            </a:r>
          </a:p>
        </p:txBody>
      </p:sp>
      <p:sp>
        <p:nvSpPr>
          <p:cNvPr id="33" name="CuadroTexto 32">
            <a:extLst>
              <a:ext uri="{FF2B5EF4-FFF2-40B4-BE49-F238E27FC236}">
                <a16:creationId xmlns:a16="http://schemas.microsoft.com/office/drawing/2014/main" id="{43E9A629-87EF-9995-FE7A-1AB0C0D4775A}"/>
              </a:ext>
            </a:extLst>
          </p:cNvPr>
          <p:cNvSpPr txBox="1"/>
          <p:nvPr/>
        </p:nvSpPr>
        <p:spPr>
          <a:xfrm>
            <a:off x="5878324" y="2732273"/>
            <a:ext cx="1786978" cy="1323439"/>
          </a:xfrm>
          <a:prstGeom prst="rect">
            <a:avLst/>
          </a:prstGeom>
          <a:noFill/>
        </p:spPr>
        <p:txBody>
          <a:bodyPr wrap="square" rtlCol="0">
            <a:spAutoFit/>
          </a:bodyPr>
          <a:lstStyle/>
          <a:p>
            <a:pPr algn="ctr"/>
            <a:r>
              <a:rPr lang="en-AU" sz="2000" b="1" dirty="0" err="1">
                <a:solidFill>
                  <a:schemeClr val="bg1"/>
                </a:solidFill>
                <a:latin typeface="+mj-lt"/>
                <a:ea typeface="Microsoft Sans Serif" panose="020B0604020202020204" pitchFamily="34" charset="0"/>
                <a:cs typeface="Microsoft Sans Serif" panose="020B0604020202020204" pitchFamily="34" charset="0"/>
              </a:rPr>
              <a:t>Beschädigung</a:t>
            </a:r>
            <a:r>
              <a:rPr lang="en-AU" sz="2000" b="1" dirty="0">
                <a:solidFill>
                  <a:schemeClr val="bg1"/>
                </a:solidFill>
                <a:latin typeface="+mj-lt"/>
                <a:ea typeface="Microsoft Sans Serif" panose="020B0604020202020204" pitchFamily="34" charset="0"/>
                <a:cs typeface="Microsoft Sans Serif" panose="020B0604020202020204" pitchFamily="34" charset="0"/>
              </a:rPr>
              <a:t> der </a:t>
            </a:r>
            <a:r>
              <a:rPr lang="en-AU" sz="2000" b="1" dirty="0" err="1">
                <a:solidFill>
                  <a:schemeClr val="bg1"/>
                </a:solidFill>
                <a:latin typeface="+mj-lt"/>
                <a:ea typeface="Microsoft Sans Serif" panose="020B0604020202020204" pitchFamily="34" charset="0"/>
                <a:cs typeface="Microsoft Sans Serif" panose="020B0604020202020204" pitchFamily="34" charset="0"/>
              </a:rPr>
              <a:t>Computeraus-rüstung</a:t>
            </a:r>
            <a:r>
              <a:rPr lang="en-AU" sz="2000" b="1" dirty="0">
                <a:solidFill>
                  <a:schemeClr val="bg1"/>
                </a:solidFill>
                <a:latin typeface="+mj-lt"/>
                <a:ea typeface="Microsoft Sans Serif" panose="020B0604020202020204" pitchFamily="34" charset="0"/>
                <a:cs typeface="Microsoft Sans Serif" panose="020B0604020202020204" pitchFamily="34" charset="0"/>
              </a:rPr>
              <a:t>. </a:t>
            </a:r>
          </a:p>
        </p:txBody>
      </p:sp>
      <p:sp>
        <p:nvSpPr>
          <p:cNvPr id="34" name="CuadroTexto 33">
            <a:extLst>
              <a:ext uri="{FF2B5EF4-FFF2-40B4-BE49-F238E27FC236}">
                <a16:creationId xmlns:a16="http://schemas.microsoft.com/office/drawing/2014/main" id="{F14C4047-CAFC-B397-B286-B95AF774D75B}"/>
              </a:ext>
            </a:extLst>
          </p:cNvPr>
          <p:cNvSpPr txBox="1"/>
          <p:nvPr/>
        </p:nvSpPr>
        <p:spPr>
          <a:xfrm>
            <a:off x="7313212" y="2779314"/>
            <a:ext cx="2458649" cy="1015663"/>
          </a:xfrm>
          <a:prstGeom prst="rect">
            <a:avLst/>
          </a:prstGeom>
          <a:noFill/>
        </p:spPr>
        <p:txBody>
          <a:bodyPr wrap="square" rtlCol="0">
            <a:spAutoFit/>
          </a:bodyPr>
          <a:lstStyle/>
          <a:p>
            <a:pPr algn="ctr"/>
            <a:r>
              <a:rPr lang="en-AU" sz="2000" b="1" dirty="0" err="1">
                <a:solidFill>
                  <a:schemeClr val="bg1"/>
                </a:solidFill>
                <a:latin typeface="+mj-lt"/>
                <a:ea typeface="Microsoft Sans Serif" panose="020B0604020202020204" pitchFamily="34" charset="0"/>
                <a:cs typeface="Microsoft Sans Serif" panose="020B0604020202020204" pitchFamily="34" charset="0"/>
              </a:rPr>
              <a:t>Unterbrechung</a:t>
            </a:r>
            <a:r>
              <a:rPr lang="en-AU" sz="2000" b="1" dirty="0">
                <a:solidFill>
                  <a:schemeClr val="bg1"/>
                </a:solidFill>
                <a:latin typeface="+mj-lt"/>
                <a:ea typeface="Microsoft Sans Serif" panose="020B0604020202020204" pitchFamily="34" charset="0"/>
                <a:cs typeface="Microsoft Sans Serif" panose="020B0604020202020204" pitchFamily="34" charset="0"/>
              </a:rPr>
              <a:t> </a:t>
            </a:r>
          </a:p>
          <a:p>
            <a:pPr algn="ctr"/>
            <a:r>
              <a:rPr lang="en-AU" sz="2000" b="1" dirty="0">
                <a:solidFill>
                  <a:schemeClr val="bg1"/>
                </a:solidFill>
                <a:latin typeface="+mj-lt"/>
                <a:ea typeface="Microsoft Sans Serif" panose="020B0604020202020204" pitchFamily="34" charset="0"/>
                <a:cs typeface="Microsoft Sans Serif" panose="020B0604020202020204" pitchFamily="34" charset="0"/>
              </a:rPr>
              <a:t>der </a:t>
            </a:r>
          </a:p>
          <a:p>
            <a:pPr algn="ctr"/>
            <a:r>
              <a:rPr lang="en-AU" sz="2000" b="1" dirty="0" err="1">
                <a:solidFill>
                  <a:schemeClr val="bg1"/>
                </a:solidFill>
                <a:latin typeface="+mj-lt"/>
                <a:ea typeface="Microsoft Sans Serif" panose="020B0604020202020204" pitchFamily="34" charset="0"/>
                <a:cs typeface="Microsoft Sans Serif" panose="020B0604020202020204" pitchFamily="34" charset="0"/>
              </a:rPr>
              <a:t>Kommunikation</a:t>
            </a:r>
            <a:r>
              <a:rPr lang="en-AU" sz="2000" b="1" dirty="0">
                <a:solidFill>
                  <a:schemeClr val="bg1"/>
                </a:solidFill>
                <a:latin typeface="+mj-lt"/>
                <a:ea typeface="Microsoft Sans Serif" panose="020B0604020202020204" pitchFamily="34" charset="0"/>
                <a:cs typeface="Microsoft Sans Serif" panose="020B0604020202020204" pitchFamily="34" charset="0"/>
              </a:rPr>
              <a:t>. </a:t>
            </a:r>
          </a:p>
        </p:txBody>
      </p:sp>
      <p:sp>
        <p:nvSpPr>
          <p:cNvPr id="35" name="CuadroTexto 34">
            <a:extLst>
              <a:ext uri="{FF2B5EF4-FFF2-40B4-BE49-F238E27FC236}">
                <a16:creationId xmlns:a16="http://schemas.microsoft.com/office/drawing/2014/main" id="{D9140015-CF5E-2321-4920-6AC0960383D8}"/>
              </a:ext>
            </a:extLst>
          </p:cNvPr>
          <p:cNvSpPr txBox="1"/>
          <p:nvPr/>
        </p:nvSpPr>
        <p:spPr>
          <a:xfrm>
            <a:off x="3244049" y="4399342"/>
            <a:ext cx="1786978" cy="707886"/>
          </a:xfrm>
          <a:prstGeom prst="rect">
            <a:avLst/>
          </a:prstGeom>
          <a:noFill/>
        </p:spPr>
        <p:txBody>
          <a:bodyPr wrap="square" rtlCol="0">
            <a:spAutoFit/>
          </a:bodyPr>
          <a:lstStyle/>
          <a:p>
            <a:pPr algn="ctr"/>
            <a:r>
              <a:rPr lang="en-AU" sz="2000" b="1" dirty="0" err="1">
                <a:solidFill>
                  <a:schemeClr val="bg1"/>
                </a:solidFill>
                <a:latin typeface="+mj-lt"/>
                <a:ea typeface="Microsoft Sans Serif" panose="020B0604020202020204" pitchFamily="34" charset="0"/>
                <a:cs typeface="Microsoft Sans Serif" panose="020B0604020202020204" pitchFamily="34" charset="0"/>
              </a:rPr>
              <a:t>Beschädigung</a:t>
            </a:r>
            <a:r>
              <a:rPr lang="en-AU" sz="2000" b="1" dirty="0">
                <a:solidFill>
                  <a:schemeClr val="bg1"/>
                </a:solidFill>
                <a:latin typeface="+mj-lt"/>
                <a:ea typeface="Microsoft Sans Serif" panose="020B0604020202020204" pitchFamily="34" charset="0"/>
                <a:cs typeface="Microsoft Sans Serif" panose="020B0604020202020204" pitchFamily="34" charset="0"/>
              </a:rPr>
              <a:t> der </a:t>
            </a:r>
            <a:r>
              <a:rPr lang="en-AU" sz="2000" b="1" dirty="0" err="1">
                <a:solidFill>
                  <a:schemeClr val="bg1"/>
                </a:solidFill>
                <a:latin typeface="+mj-lt"/>
                <a:ea typeface="Microsoft Sans Serif" panose="020B0604020202020204" pitchFamily="34" charset="0"/>
                <a:cs typeface="Microsoft Sans Serif" panose="020B0604020202020204" pitchFamily="34" charset="0"/>
              </a:rPr>
              <a:t>Datei</a:t>
            </a:r>
            <a:r>
              <a:rPr lang="en-AU" sz="2000" b="1" dirty="0">
                <a:solidFill>
                  <a:schemeClr val="bg1"/>
                </a:solidFill>
                <a:latin typeface="+mj-lt"/>
                <a:ea typeface="Microsoft Sans Serif" panose="020B0604020202020204" pitchFamily="34" charset="0"/>
                <a:cs typeface="Microsoft Sans Serif" panose="020B0604020202020204" pitchFamily="34" charset="0"/>
              </a:rPr>
              <a:t>.</a:t>
            </a:r>
          </a:p>
        </p:txBody>
      </p:sp>
      <p:sp>
        <p:nvSpPr>
          <p:cNvPr id="36" name="CuadroTexto 35">
            <a:extLst>
              <a:ext uri="{FF2B5EF4-FFF2-40B4-BE49-F238E27FC236}">
                <a16:creationId xmlns:a16="http://schemas.microsoft.com/office/drawing/2014/main" id="{D663CE92-90DF-516B-89C8-112D90A602D4}"/>
              </a:ext>
            </a:extLst>
          </p:cNvPr>
          <p:cNvSpPr txBox="1"/>
          <p:nvPr/>
        </p:nvSpPr>
        <p:spPr>
          <a:xfrm>
            <a:off x="5003650" y="4478027"/>
            <a:ext cx="1786978" cy="707886"/>
          </a:xfrm>
          <a:prstGeom prst="rect">
            <a:avLst/>
          </a:prstGeom>
          <a:noFill/>
        </p:spPr>
        <p:txBody>
          <a:bodyPr wrap="square" rtlCol="0">
            <a:spAutoFit/>
          </a:bodyPr>
          <a:lstStyle/>
          <a:p>
            <a:pPr algn="ctr"/>
            <a:r>
              <a:rPr lang="en-AU" sz="2000" b="1" dirty="0" err="1">
                <a:solidFill>
                  <a:schemeClr val="bg1"/>
                </a:solidFill>
                <a:latin typeface="+mj-lt"/>
                <a:ea typeface="Microsoft Sans Serif" panose="020B0604020202020204" pitchFamily="34" charset="0"/>
                <a:cs typeface="Microsoft Sans Serif" panose="020B0604020202020204" pitchFamily="34" charset="0"/>
              </a:rPr>
              <a:t>Verweigern</a:t>
            </a:r>
            <a:r>
              <a:rPr lang="en-AU" sz="2000" b="1" dirty="0">
                <a:solidFill>
                  <a:schemeClr val="bg1"/>
                </a:solidFill>
                <a:latin typeface="+mj-lt"/>
                <a:ea typeface="Microsoft Sans Serif" panose="020B0604020202020204" pitchFamily="34" charset="0"/>
                <a:cs typeface="Microsoft Sans Serif" panose="020B0604020202020204" pitchFamily="34" charset="0"/>
              </a:rPr>
              <a:t> des Services. </a:t>
            </a:r>
          </a:p>
        </p:txBody>
      </p:sp>
      <p:sp>
        <p:nvSpPr>
          <p:cNvPr id="37" name="CuadroTexto 36">
            <a:extLst>
              <a:ext uri="{FF2B5EF4-FFF2-40B4-BE49-F238E27FC236}">
                <a16:creationId xmlns:a16="http://schemas.microsoft.com/office/drawing/2014/main" id="{EEAD266B-D7A2-8F1D-7768-DA726E4D11E2}"/>
              </a:ext>
            </a:extLst>
          </p:cNvPr>
          <p:cNvSpPr txBox="1"/>
          <p:nvPr/>
        </p:nvSpPr>
        <p:spPr>
          <a:xfrm>
            <a:off x="6689705" y="4447317"/>
            <a:ext cx="1786978" cy="707886"/>
          </a:xfrm>
          <a:prstGeom prst="rect">
            <a:avLst/>
          </a:prstGeom>
          <a:noFill/>
        </p:spPr>
        <p:txBody>
          <a:bodyPr wrap="square" rtlCol="0">
            <a:spAutoFit/>
          </a:bodyPr>
          <a:lstStyle/>
          <a:p>
            <a:pPr algn="ctr"/>
            <a:r>
              <a:rPr lang="en-AU" sz="2000" b="1" dirty="0" err="1">
                <a:solidFill>
                  <a:schemeClr val="bg1"/>
                </a:solidFill>
                <a:latin typeface="+mj-lt"/>
                <a:ea typeface="Microsoft Sans Serif" panose="020B0604020202020204" pitchFamily="34" charset="0"/>
                <a:cs typeface="Microsoft Sans Serif" panose="020B0604020202020204" pitchFamily="34" charset="0"/>
              </a:rPr>
              <a:t>Personen-schäden</a:t>
            </a:r>
            <a:r>
              <a:rPr lang="en-AU" sz="2000" b="1" dirty="0">
                <a:solidFill>
                  <a:schemeClr val="bg1"/>
                </a:solidFill>
                <a:latin typeface="+mj-lt"/>
                <a:ea typeface="Microsoft Sans Serif" panose="020B0604020202020204" pitchFamily="34" charset="0"/>
                <a:cs typeface="Microsoft Sans Serif" panose="020B0604020202020204" pitchFamily="34" charset="0"/>
              </a:rPr>
              <a:t>. </a:t>
            </a:r>
          </a:p>
        </p:txBody>
      </p:sp>
      <p:sp>
        <p:nvSpPr>
          <p:cNvPr id="2" name="Rettangolo con angoli arrotondati 8">
            <a:extLst>
              <a:ext uri="{FF2B5EF4-FFF2-40B4-BE49-F238E27FC236}">
                <a16:creationId xmlns:a16="http://schemas.microsoft.com/office/drawing/2014/main" id="{FECCA57A-52E4-F4D0-4B0F-B4B382435C24}"/>
              </a:ext>
            </a:extLst>
          </p:cNvPr>
          <p:cNvSpPr/>
          <p:nvPr/>
        </p:nvSpPr>
        <p:spPr>
          <a:xfrm>
            <a:off x="451029" y="669816"/>
            <a:ext cx="2125915"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err="1">
                <a:solidFill>
                  <a:prstClr val="white"/>
                </a:solidFill>
                <a:cs typeface="Poppins Medium" panose="00000600000000000000" pitchFamily="2" charset="0"/>
              </a:rPr>
              <a:t>Cybersicherheit</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2252542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1855180"/>
            <a:ext cx="5883567" cy="3264395"/>
          </a:xfrm>
          <a:prstGeom prst="rect">
            <a:avLst/>
          </a:prstGeom>
          <a:noFill/>
        </p:spPr>
        <p:txBody>
          <a:bodyPr wrap="square" numCol="1" rtlCol="0">
            <a:noAutofit/>
          </a:bodyPr>
          <a:lstStyle/>
          <a:p>
            <a:pPr marL="342900" indent="-342900" algn="just">
              <a:buClr>
                <a:srgbClr val="ED388A"/>
              </a:buClr>
              <a:buFont typeface="+mj-lt"/>
              <a:buAutoNum type="arabicPeriod"/>
            </a:pPr>
            <a:r>
              <a:rPr lang="de-DE" b="1" dirty="0">
                <a:latin typeface="+mj-lt"/>
                <a:ea typeface="Arial MT"/>
                <a:cs typeface="Arial MT"/>
              </a:rPr>
              <a:t>Halten Sie Ihre Software, Ihren Browser und andere Anwendungen, die Zugriff auf Ihre Informationen haben, auf dem neuesten Stand.</a:t>
            </a:r>
            <a:endParaRPr lang="en-GB" dirty="0">
              <a:effectLst/>
              <a:latin typeface="+mj-lt"/>
              <a:ea typeface="Arial MT"/>
              <a:cs typeface="Arial MT"/>
            </a:endParaRPr>
          </a:p>
          <a:p>
            <a:pPr marL="342900" indent="-342900" algn="just">
              <a:buClr>
                <a:srgbClr val="ED388A"/>
              </a:buClr>
              <a:buFont typeface="+mj-lt"/>
              <a:buAutoNum type="arabicPeriod"/>
            </a:pPr>
            <a:endParaRPr lang="en-GB" b="1" dirty="0">
              <a:latin typeface="+mj-lt"/>
              <a:ea typeface="Arial MT"/>
              <a:cs typeface="Arial MT"/>
            </a:endParaRPr>
          </a:p>
          <a:p>
            <a:pPr marL="342900" indent="-342900" algn="just">
              <a:buClr>
                <a:srgbClr val="ED388A"/>
              </a:buClr>
              <a:buFont typeface="+mj-lt"/>
              <a:buAutoNum type="arabicPeriod"/>
            </a:pPr>
            <a:r>
              <a:rPr lang="en-GB" b="1" dirty="0" err="1">
                <a:latin typeface="+mj-lt"/>
                <a:ea typeface="Arial MT"/>
                <a:cs typeface="Arial MT"/>
              </a:rPr>
              <a:t>Schätzen</a:t>
            </a:r>
            <a:r>
              <a:rPr lang="en-GB" b="1" dirty="0">
                <a:latin typeface="+mj-lt"/>
                <a:ea typeface="Arial MT"/>
                <a:cs typeface="Arial MT"/>
              </a:rPr>
              <a:t> Sie </a:t>
            </a:r>
            <a:r>
              <a:rPr lang="en-GB" b="1" dirty="0" err="1">
                <a:latin typeface="+mj-lt"/>
                <a:ea typeface="Arial MT"/>
                <a:cs typeface="Arial MT"/>
              </a:rPr>
              <a:t>Ihre</a:t>
            </a:r>
            <a:r>
              <a:rPr lang="en-GB" b="1" dirty="0">
                <a:latin typeface="+mj-lt"/>
                <a:ea typeface="Arial MT"/>
                <a:cs typeface="Arial MT"/>
              </a:rPr>
              <a:t> </a:t>
            </a:r>
            <a:r>
              <a:rPr lang="en-GB" b="1" dirty="0" err="1">
                <a:latin typeface="+mj-lt"/>
                <a:ea typeface="Arial MT"/>
                <a:cs typeface="Arial MT"/>
              </a:rPr>
              <a:t>Privatsphäre</a:t>
            </a:r>
            <a:r>
              <a:rPr lang="en-GB" b="1" dirty="0">
                <a:latin typeface="+mj-lt"/>
                <a:ea typeface="Arial MT"/>
                <a:cs typeface="Arial MT"/>
              </a:rPr>
              <a:t>.</a:t>
            </a:r>
            <a:r>
              <a:rPr lang="en-GB" dirty="0">
                <a:effectLst/>
                <a:latin typeface="+mj-lt"/>
                <a:ea typeface="Arial MT"/>
                <a:cs typeface="Arial MT"/>
              </a:rPr>
              <a:t> </a:t>
            </a:r>
            <a:r>
              <a:rPr lang="de-DE" dirty="0">
                <a:latin typeface="+mj-lt"/>
                <a:ea typeface="Arial MT"/>
                <a:cs typeface="Arial MT"/>
              </a:rPr>
              <a:t>Geben Sie keine persönlichen Informationen im Internet weiter.</a:t>
            </a:r>
            <a:endParaRPr lang="en-GB" dirty="0">
              <a:effectLst/>
              <a:latin typeface="+mj-lt"/>
              <a:ea typeface="Arial MT"/>
              <a:cs typeface="Arial MT"/>
            </a:endParaRPr>
          </a:p>
          <a:p>
            <a:pPr marL="342900" indent="-342900" algn="just">
              <a:buClr>
                <a:srgbClr val="ED388A"/>
              </a:buClr>
              <a:buFont typeface="+mj-lt"/>
              <a:buAutoNum type="arabicPeriod"/>
            </a:pPr>
            <a:endParaRPr lang="en-GB" b="1" dirty="0">
              <a:latin typeface="+mj-lt"/>
              <a:ea typeface="Arial MT"/>
              <a:cs typeface="Arial MT"/>
            </a:endParaRPr>
          </a:p>
          <a:p>
            <a:pPr marL="342900" indent="-342900" algn="just">
              <a:buClr>
                <a:srgbClr val="ED388A"/>
              </a:buClr>
              <a:buFont typeface="+mj-lt"/>
              <a:buAutoNum type="arabicPeriod"/>
            </a:pPr>
            <a:r>
              <a:rPr lang="de-DE" b="1" dirty="0">
                <a:latin typeface="+mj-lt"/>
                <a:ea typeface="Arial MT"/>
                <a:cs typeface="Arial MT"/>
              </a:rPr>
              <a:t>Vertrauen Sie keinen verdächtigen Links oder E-Mails.</a:t>
            </a:r>
            <a:r>
              <a:rPr lang="en-GB" dirty="0">
                <a:effectLst/>
                <a:latin typeface="+mj-lt"/>
                <a:ea typeface="Arial MT"/>
                <a:cs typeface="Arial MT"/>
              </a:rPr>
              <a:t> </a:t>
            </a:r>
            <a:r>
              <a:rPr lang="de-DE" dirty="0">
                <a:latin typeface="+mj-lt"/>
                <a:ea typeface="Arial MT"/>
                <a:cs typeface="Arial MT"/>
              </a:rPr>
              <a:t>Öffnen Sie keine E-Mails, die sich als bekanntes Unternehmen ausweisen, denen Sie aber Ihren Kontakt oder Ihre Informationen nicht zur Verfügung gestellt haben. Ein Hinweis, der uns helfen kann, eine gefälschte Nachricht zu erkennen, sind die Rechtschreib- oder Schreibfehler;</a:t>
            </a:r>
            <a:endParaRPr lang="en-AU" dirty="0">
              <a:latin typeface="+mj-lt"/>
              <a:ea typeface="Microsoft Sans Serif" panose="020B0604020202020204" pitchFamily="34" charset="0"/>
              <a:cs typeface="Microsoft Sans Serif" panose="020B0604020202020204" pitchFamily="34" charset="0"/>
            </a:endParaRPr>
          </a:p>
          <a:p>
            <a:endParaRPr lang="en-US" altLang="es-ES" dirty="0">
              <a:latin typeface="+mj-lt"/>
              <a:cs typeface="Calibri" panose="020F0502020204030204" pitchFamily="34"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1.3 </a:t>
            </a:r>
            <a:r>
              <a:rPr lang="de-DE" sz="2000" dirty="0">
                <a:latin typeface="+mj-lt"/>
                <a:ea typeface="Microsoft Sans Serif" panose="020B0604020202020204" pitchFamily="34" charset="0"/>
                <a:cs typeface="Poppins ExtraLight" panose="00000300000000000000" pitchFamily="2" charset="0"/>
              </a:rPr>
              <a:t>Tipps, um online sicher zu bleiben</a:t>
            </a:r>
            <a:endParaRPr lang="en-AU" sz="2000" dirty="0">
              <a:latin typeface="+mj-lt"/>
              <a:ea typeface="Microsoft Sans Serif" panose="020B0604020202020204" pitchFamily="34" charset="0"/>
              <a:cs typeface="Poppins ExtraLight" panose="00000300000000000000" pitchFamily="2" charset="0"/>
            </a:endParaRPr>
          </a:p>
        </p:txBody>
      </p:sp>
      <p:pic>
        <p:nvPicPr>
          <p:cNvPr id="7" name="Imagen 6">
            <a:extLst>
              <a:ext uri="{FF2B5EF4-FFF2-40B4-BE49-F238E27FC236}">
                <a16:creationId xmlns:a16="http://schemas.microsoft.com/office/drawing/2014/main" id="{8E1BF4A4-6B35-4464-EF03-1289D9E5DC1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846401" y="1947017"/>
            <a:ext cx="4656745" cy="3585047"/>
          </a:xfrm>
          <a:prstGeom prst="rect">
            <a:avLst/>
          </a:prstGeom>
        </p:spPr>
      </p:pic>
      <p:sp>
        <p:nvSpPr>
          <p:cNvPr id="2" name="Rettangolo con angoli arrotondati 8">
            <a:extLst>
              <a:ext uri="{FF2B5EF4-FFF2-40B4-BE49-F238E27FC236}">
                <a16:creationId xmlns:a16="http://schemas.microsoft.com/office/drawing/2014/main" id="{5C1B2E80-1B63-1118-03CE-21F7DB860D37}"/>
              </a:ext>
            </a:extLst>
          </p:cNvPr>
          <p:cNvSpPr/>
          <p:nvPr/>
        </p:nvSpPr>
        <p:spPr>
          <a:xfrm>
            <a:off x="451029" y="669816"/>
            <a:ext cx="2125915"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err="1">
                <a:solidFill>
                  <a:prstClr val="white"/>
                </a:solidFill>
                <a:cs typeface="Poppins Medium" panose="00000600000000000000" pitchFamily="2" charset="0"/>
              </a:rPr>
              <a:t>Cybersicherheit</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1665558083"/>
      </p:ext>
    </p:extLst>
  </p:cSld>
  <p:clrMapOvr>
    <a:masterClrMapping/>
  </p:clrMapOvr>
</p:sld>
</file>

<file path=ppt/theme/theme1.xml><?xml version="1.0" encoding="utf-8"?>
<a:theme xmlns:a="http://schemas.openxmlformats.org/drawingml/2006/main" name="RESET 100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MODULE 6">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MODULE EXT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SET 15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ESET 100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RESET 15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DUL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MODULE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MODULE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MODULE 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MODULE 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1782</Words>
  <Application>Microsoft Office PowerPoint</Application>
  <PresentationFormat>Panorámica</PresentationFormat>
  <Paragraphs>172</Paragraphs>
  <Slides>24</Slides>
  <Notes>0</Notes>
  <HiddenSlides>0</HiddenSlides>
  <MMClips>0</MMClips>
  <ScaleCrop>false</ScaleCrop>
  <HeadingPairs>
    <vt:vector size="6" baseType="variant">
      <vt:variant>
        <vt:lpstr>Fuentes usadas</vt:lpstr>
      </vt:variant>
      <vt:variant>
        <vt:i4>6</vt:i4>
      </vt:variant>
      <vt:variant>
        <vt:lpstr>Tema</vt:lpstr>
      </vt:variant>
      <vt:variant>
        <vt:i4>11</vt:i4>
      </vt:variant>
      <vt:variant>
        <vt:lpstr>Títulos de diapositiva</vt:lpstr>
      </vt:variant>
      <vt:variant>
        <vt:i4>24</vt:i4>
      </vt:variant>
    </vt:vector>
  </HeadingPairs>
  <TitlesOfParts>
    <vt:vector size="41" baseType="lpstr">
      <vt:lpstr>Arial</vt:lpstr>
      <vt:lpstr>Calibri</vt:lpstr>
      <vt:lpstr>Calibri Light</vt:lpstr>
      <vt:lpstr>Helvetica</vt:lpstr>
      <vt:lpstr>Microsoft Sans Serif</vt:lpstr>
      <vt:lpstr>Poppins Medium</vt:lpstr>
      <vt:lpstr>RESET 100K COVER</vt:lpstr>
      <vt:lpstr>RESET 15K COVER</vt:lpstr>
      <vt:lpstr>RESET 100K</vt:lpstr>
      <vt:lpstr>RESET 15K</vt:lpstr>
      <vt:lpstr>MODULE 1</vt:lpstr>
      <vt:lpstr>MODULE 2</vt:lpstr>
      <vt:lpstr>MODULE 3</vt:lpstr>
      <vt:lpstr>MODULE 4</vt:lpstr>
      <vt:lpstr>MODULE 5</vt:lpstr>
      <vt:lpstr>MODULE 6</vt:lpstr>
      <vt:lpstr>MODULE EXTRA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Miriam Internet Web Solutions</cp:lastModifiedBy>
  <cp:revision>373</cp:revision>
  <dcterms:created xsi:type="dcterms:W3CDTF">2022-04-26T11:43:16Z</dcterms:created>
  <dcterms:modified xsi:type="dcterms:W3CDTF">2023-04-19T10:19:54Z</dcterms:modified>
</cp:coreProperties>
</file>