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1"/>
  </p:notesMasterIdLst>
  <p:sldIdLst>
    <p:sldId id="256" r:id="rId12"/>
    <p:sldId id="281" r:id="rId13"/>
    <p:sldId id="276" r:id="rId14"/>
    <p:sldId id="277" r:id="rId15"/>
    <p:sldId id="279" r:id="rId16"/>
    <p:sldId id="308" r:id="rId17"/>
    <p:sldId id="309" r:id="rId18"/>
    <p:sldId id="310" r:id="rId19"/>
    <p:sldId id="311" r:id="rId20"/>
    <p:sldId id="312" r:id="rId21"/>
    <p:sldId id="313" r:id="rId22"/>
    <p:sldId id="314" r:id="rId23"/>
    <p:sldId id="319" r:id="rId24"/>
    <p:sldId id="315" r:id="rId25"/>
    <p:sldId id="291" r:id="rId26"/>
    <p:sldId id="294" r:id="rId27"/>
    <p:sldId id="318" r:id="rId28"/>
    <p:sldId id="316" r:id="rId29"/>
    <p:sldId id="266"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1B"/>
    <a:srgbClr val="ED388A"/>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B4DA0E-A53C-445D-B083-C1E49E04C6B8}" v="120" dt="2023-04-19T07:45:08.08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1" d="100"/>
          <a:sy n="91" d="100"/>
        </p:scale>
        <p:origin x="523"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microsoft.com/office/2016/11/relationships/changesInfo" Target="changesInfos/changesInfo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a Mohrholz" userId="319e8f5a-43d4-4b3d-9ca7-1cc64d2dfc53" providerId="ADAL" clId="{FCB4DA0E-A53C-445D-B083-C1E49E04C6B8}"/>
    <pc:docChg chg="undo custSel modSld">
      <pc:chgData name="Anna-Carina Mohrholz" userId="319e8f5a-43d4-4b3d-9ca7-1cc64d2dfc53" providerId="ADAL" clId="{FCB4DA0E-A53C-445D-B083-C1E49E04C6B8}" dt="2023-04-19T07:45:11.713" v="718" actId="20577"/>
      <pc:docMkLst>
        <pc:docMk/>
      </pc:docMkLst>
      <pc:sldChg chg="modSp mod">
        <pc:chgData name="Anna-Carina Mohrholz" userId="319e8f5a-43d4-4b3d-9ca7-1cc64d2dfc53" providerId="ADAL" clId="{FCB4DA0E-A53C-445D-B083-C1E49E04C6B8}" dt="2023-04-19T07:45:11.713" v="718" actId="20577"/>
        <pc:sldMkLst>
          <pc:docMk/>
          <pc:sldMk cId="1485754139" sldId="266"/>
        </pc:sldMkLst>
        <pc:spChg chg="mod">
          <ac:chgData name="Anna-Carina Mohrholz" userId="319e8f5a-43d4-4b3d-9ca7-1cc64d2dfc53" providerId="ADAL" clId="{FCB4DA0E-A53C-445D-B083-C1E49E04C6B8}" dt="2023-04-19T07:45:11.713" v="718" actId="20577"/>
          <ac:spMkLst>
            <pc:docMk/>
            <pc:sldMk cId="1485754139" sldId="266"/>
            <ac:spMk id="6" creationId="{850774CE-D267-4DB4-B2D5-E2F3C9539815}"/>
          </ac:spMkLst>
        </pc:spChg>
      </pc:sldChg>
      <pc:sldChg chg="modSp mod">
        <pc:chgData name="Anna-Carina Mohrholz" userId="319e8f5a-43d4-4b3d-9ca7-1cc64d2dfc53" providerId="ADAL" clId="{FCB4DA0E-A53C-445D-B083-C1E49E04C6B8}" dt="2023-04-19T06:57:50.226" v="76" actId="1035"/>
        <pc:sldMkLst>
          <pc:docMk/>
          <pc:sldMk cId="3134451797" sldId="276"/>
        </pc:sldMkLst>
        <pc:spChg chg="mod">
          <ac:chgData name="Anna-Carina Mohrholz" userId="319e8f5a-43d4-4b3d-9ca7-1cc64d2dfc53" providerId="ADAL" clId="{FCB4DA0E-A53C-445D-B083-C1E49E04C6B8}" dt="2023-04-19T06:57:45.972" v="74" actId="1035"/>
          <ac:spMkLst>
            <pc:docMk/>
            <pc:sldMk cId="3134451797" sldId="276"/>
            <ac:spMk id="16" creationId="{ED86E724-3288-434C-B43F-43F373EAB77F}"/>
          </ac:spMkLst>
        </pc:spChg>
        <pc:spChg chg="mod">
          <ac:chgData name="Anna-Carina Mohrholz" userId="319e8f5a-43d4-4b3d-9ca7-1cc64d2dfc53" providerId="ADAL" clId="{FCB4DA0E-A53C-445D-B083-C1E49E04C6B8}" dt="2023-04-19T06:57:50.226" v="76" actId="1035"/>
          <ac:spMkLst>
            <pc:docMk/>
            <pc:sldMk cId="3134451797" sldId="276"/>
            <ac:spMk id="23" creationId="{8403023C-61C3-4BC3-A136-65ACC0BE34D4}"/>
          </ac:spMkLst>
        </pc:spChg>
        <pc:spChg chg="mod">
          <ac:chgData name="Anna-Carina Mohrholz" userId="319e8f5a-43d4-4b3d-9ca7-1cc64d2dfc53" providerId="ADAL" clId="{FCB4DA0E-A53C-445D-B083-C1E49E04C6B8}" dt="2023-04-19T06:56:24.726" v="18" actId="20577"/>
          <ac:spMkLst>
            <pc:docMk/>
            <pc:sldMk cId="3134451797" sldId="276"/>
            <ac:spMk id="65" creationId="{5F65FC6E-73C1-4548-AC0F-AE722E34C959}"/>
          </ac:spMkLst>
        </pc:spChg>
      </pc:sldChg>
      <pc:sldChg chg="modSp mod">
        <pc:chgData name="Anna-Carina Mohrholz" userId="319e8f5a-43d4-4b3d-9ca7-1cc64d2dfc53" providerId="ADAL" clId="{FCB4DA0E-A53C-445D-B083-C1E49E04C6B8}" dt="2023-04-19T06:59:20.112" v="84" actId="14100"/>
        <pc:sldMkLst>
          <pc:docMk/>
          <pc:sldMk cId="1653442789" sldId="277"/>
        </pc:sldMkLst>
        <pc:spChg chg="mod">
          <ac:chgData name="Anna-Carina Mohrholz" userId="319e8f5a-43d4-4b3d-9ca7-1cc64d2dfc53" providerId="ADAL" clId="{FCB4DA0E-A53C-445D-B083-C1E49E04C6B8}" dt="2023-04-19T06:58:20.429" v="82" actId="14100"/>
          <ac:spMkLst>
            <pc:docMk/>
            <pc:sldMk cId="1653442789" sldId="277"/>
            <ac:spMk id="9" creationId="{E67834CF-0CDD-477F-8490-ED932D0F7E02}"/>
          </ac:spMkLst>
        </pc:spChg>
        <pc:spChg chg="mod">
          <ac:chgData name="Anna-Carina Mohrholz" userId="319e8f5a-43d4-4b3d-9ca7-1cc64d2dfc53" providerId="ADAL" clId="{FCB4DA0E-A53C-445D-B083-C1E49E04C6B8}" dt="2023-04-19T06:59:20.112" v="84" actId="14100"/>
          <ac:spMkLst>
            <pc:docMk/>
            <pc:sldMk cId="1653442789" sldId="277"/>
            <ac:spMk id="10" creationId="{F481D093-E164-42FC-A6F3-BF34D5C28839}"/>
          </ac:spMkLst>
        </pc:spChg>
        <pc:spChg chg="mod">
          <ac:chgData name="Anna-Carina Mohrholz" userId="319e8f5a-43d4-4b3d-9ca7-1cc64d2dfc53" providerId="ADAL" clId="{FCB4DA0E-A53C-445D-B083-C1E49E04C6B8}" dt="2023-04-19T06:58:07.325" v="80" actId="20577"/>
          <ac:spMkLst>
            <pc:docMk/>
            <pc:sldMk cId="1653442789" sldId="277"/>
            <ac:spMk id="65" creationId="{5F65FC6E-73C1-4548-AC0F-AE722E34C959}"/>
          </ac:spMkLst>
        </pc:spChg>
      </pc:sldChg>
      <pc:sldChg chg="modSp mod">
        <pc:chgData name="Anna-Carina Mohrholz" userId="319e8f5a-43d4-4b3d-9ca7-1cc64d2dfc53" providerId="ADAL" clId="{FCB4DA0E-A53C-445D-B083-C1E49E04C6B8}" dt="2023-04-19T07:01:17.476" v="90" actId="113"/>
        <pc:sldMkLst>
          <pc:docMk/>
          <pc:sldMk cId="919464586" sldId="279"/>
        </pc:sldMkLst>
        <pc:spChg chg="mod">
          <ac:chgData name="Anna-Carina Mohrholz" userId="319e8f5a-43d4-4b3d-9ca7-1cc64d2dfc53" providerId="ADAL" clId="{FCB4DA0E-A53C-445D-B083-C1E49E04C6B8}" dt="2023-04-19T06:59:37.896" v="86" actId="14100"/>
          <ac:spMkLst>
            <pc:docMk/>
            <pc:sldMk cId="919464586" sldId="279"/>
            <ac:spMk id="9" creationId="{E67834CF-0CDD-477F-8490-ED932D0F7E02}"/>
          </ac:spMkLst>
        </pc:spChg>
        <pc:spChg chg="mod">
          <ac:chgData name="Anna-Carina Mohrholz" userId="319e8f5a-43d4-4b3d-9ca7-1cc64d2dfc53" providerId="ADAL" clId="{FCB4DA0E-A53C-445D-B083-C1E49E04C6B8}" dt="2023-04-19T07:01:17.476" v="90" actId="113"/>
          <ac:spMkLst>
            <pc:docMk/>
            <pc:sldMk cId="919464586" sldId="279"/>
            <ac:spMk id="26" creationId="{2F17DC47-0BEE-4ED4-BA6B-A229EF47F4E7}"/>
          </ac:spMkLst>
        </pc:spChg>
      </pc:sldChg>
      <pc:sldChg chg="modSp mod">
        <pc:chgData name="Anna-Carina Mohrholz" userId="319e8f5a-43d4-4b3d-9ca7-1cc64d2dfc53" providerId="ADAL" clId="{FCB4DA0E-A53C-445D-B083-C1E49E04C6B8}" dt="2023-04-19T06:55:56.965" v="1" actId="14100"/>
        <pc:sldMkLst>
          <pc:docMk/>
          <pc:sldMk cId="2342328672" sldId="281"/>
        </pc:sldMkLst>
        <pc:spChg chg="mod">
          <ac:chgData name="Anna-Carina Mohrholz" userId="319e8f5a-43d4-4b3d-9ca7-1cc64d2dfc53" providerId="ADAL" clId="{FCB4DA0E-A53C-445D-B083-C1E49E04C6B8}" dt="2023-04-19T06:55:56.965" v="1" actId="14100"/>
          <ac:spMkLst>
            <pc:docMk/>
            <pc:sldMk cId="2342328672" sldId="281"/>
            <ac:spMk id="9" creationId="{E67834CF-0CDD-477F-8490-ED932D0F7E02}"/>
          </ac:spMkLst>
        </pc:spChg>
      </pc:sldChg>
      <pc:sldChg chg="addSp delSp modSp mod">
        <pc:chgData name="Anna-Carina Mohrholz" userId="319e8f5a-43d4-4b3d-9ca7-1cc64d2dfc53" providerId="ADAL" clId="{FCB4DA0E-A53C-445D-B083-C1E49E04C6B8}" dt="2023-04-19T07:37:42.042" v="434" actId="14100"/>
        <pc:sldMkLst>
          <pc:docMk/>
          <pc:sldMk cId="1778432209" sldId="291"/>
        </pc:sldMkLst>
        <pc:spChg chg="add mod">
          <ac:chgData name="Anna-Carina Mohrholz" userId="319e8f5a-43d4-4b3d-9ca7-1cc64d2dfc53" providerId="ADAL" clId="{FCB4DA0E-A53C-445D-B083-C1E49E04C6B8}" dt="2023-04-19T07:06:02.467" v="141"/>
          <ac:spMkLst>
            <pc:docMk/>
            <pc:sldMk cId="1778432209" sldId="291"/>
            <ac:spMk id="2" creationId="{022EF179-C6C0-AAA6-FEC6-2E0E9A1798B5}"/>
          </ac:spMkLst>
        </pc:spChg>
        <pc:spChg chg="mod">
          <ac:chgData name="Anna-Carina Mohrholz" userId="319e8f5a-43d4-4b3d-9ca7-1cc64d2dfc53" providerId="ADAL" clId="{FCB4DA0E-A53C-445D-B083-C1E49E04C6B8}" dt="2023-04-19T07:37:38.103" v="433" actId="14100"/>
          <ac:spMkLst>
            <pc:docMk/>
            <pc:sldMk cId="1778432209" sldId="291"/>
            <ac:spMk id="18" creationId="{CEC95C44-CF70-46D7-A306-29B9C9581E28}"/>
          </ac:spMkLst>
        </pc:spChg>
        <pc:spChg chg="del">
          <ac:chgData name="Anna-Carina Mohrholz" userId="319e8f5a-43d4-4b3d-9ca7-1cc64d2dfc53" providerId="ADAL" clId="{FCB4DA0E-A53C-445D-B083-C1E49E04C6B8}" dt="2023-04-19T07:06:02.109" v="140" actId="478"/>
          <ac:spMkLst>
            <pc:docMk/>
            <pc:sldMk cId="1778432209" sldId="291"/>
            <ac:spMk id="20" creationId="{7A122277-F1EE-44AF-B366-58D8A03483E3}"/>
          </ac:spMkLst>
        </pc:spChg>
        <pc:spChg chg="mod">
          <ac:chgData name="Anna-Carina Mohrholz" userId="319e8f5a-43d4-4b3d-9ca7-1cc64d2dfc53" providerId="ADAL" clId="{FCB4DA0E-A53C-445D-B083-C1E49E04C6B8}" dt="2023-04-19T07:35:45.316" v="320" actId="1038"/>
          <ac:spMkLst>
            <pc:docMk/>
            <pc:sldMk cId="1778432209" sldId="291"/>
            <ac:spMk id="34" creationId="{9719E5EB-F7ED-46CF-A432-A192A390397F}"/>
          </ac:spMkLst>
        </pc:spChg>
        <pc:spChg chg="mod">
          <ac:chgData name="Anna-Carina Mohrholz" userId="319e8f5a-43d4-4b3d-9ca7-1cc64d2dfc53" providerId="ADAL" clId="{FCB4DA0E-A53C-445D-B083-C1E49E04C6B8}" dt="2023-04-19T07:35:52.045" v="331" actId="1037"/>
          <ac:spMkLst>
            <pc:docMk/>
            <pc:sldMk cId="1778432209" sldId="291"/>
            <ac:spMk id="35" creationId="{2331AF5D-185B-4C11-B6D5-62AE95283D33}"/>
          </ac:spMkLst>
        </pc:spChg>
        <pc:spChg chg="mod">
          <ac:chgData name="Anna-Carina Mohrholz" userId="319e8f5a-43d4-4b3d-9ca7-1cc64d2dfc53" providerId="ADAL" clId="{FCB4DA0E-A53C-445D-B083-C1E49E04C6B8}" dt="2023-04-19T07:36:06.893" v="361" actId="1037"/>
          <ac:spMkLst>
            <pc:docMk/>
            <pc:sldMk cId="1778432209" sldId="291"/>
            <ac:spMk id="36" creationId="{9EC60D4C-80A1-46AD-8739-A4832763C09C}"/>
          </ac:spMkLst>
        </pc:spChg>
        <pc:spChg chg="mod">
          <ac:chgData name="Anna-Carina Mohrholz" userId="319e8f5a-43d4-4b3d-9ca7-1cc64d2dfc53" providerId="ADAL" clId="{FCB4DA0E-A53C-445D-B083-C1E49E04C6B8}" dt="2023-04-19T07:36:29.144" v="390" actId="1037"/>
          <ac:spMkLst>
            <pc:docMk/>
            <pc:sldMk cId="1778432209" sldId="291"/>
            <ac:spMk id="37" creationId="{C16E2E28-3930-4062-833B-FCB266F16906}"/>
          </ac:spMkLst>
        </pc:spChg>
        <pc:spChg chg="mod">
          <ac:chgData name="Anna-Carina Mohrholz" userId="319e8f5a-43d4-4b3d-9ca7-1cc64d2dfc53" providerId="ADAL" clId="{FCB4DA0E-A53C-445D-B083-C1E49E04C6B8}" dt="2023-04-19T07:34:49.790" v="259"/>
          <ac:spMkLst>
            <pc:docMk/>
            <pc:sldMk cId="1778432209" sldId="291"/>
            <ac:spMk id="52" creationId="{00000000-0000-0000-0000-000000000000}"/>
          </ac:spMkLst>
        </pc:spChg>
        <pc:spChg chg="mod">
          <ac:chgData name="Anna-Carina Mohrholz" userId="319e8f5a-43d4-4b3d-9ca7-1cc64d2dfc53" providerId="ADAL" clId="{FCB4DA0E-A53C-445D-B083-C1E49E04C6B8}" dt="2023-04-19T07:37:34.525" v="432" actId="14100"/>
          <ac:spMkLst>
            <pc:docMk/>
            <pc:sldMk cId="1778432209" sldId="291"/>
            <ac:spMk id="53" creationId="{CEC95C44-CF70-46D7-A306-29B9C9581E28}"/>
          </ac:spMkLst>
        </pc:spChg>
        <pc:spChg chg="mod">
          <ac:chgData name="Anna-Carina Mohrholz" userId="319e8f5a-43d4-4b3d-9ca7-1cc64d2dfc53" providerId="ADAL" clId="{FCB4DA0E-A53C-445D-B083-C1E49E04C6B8}" dt="2023-04-19T07:37:29.778" v="431" actId="14100"/>
          <ac:spMkLst>
            <pc:docMk/>
            <pc:sldMk cId="1778432209" sldId="291"/>
            <ac:spMk id="54" creationId="{CEC95C44-CF70-46D7-A306-29B9C9581E28}"/>
          </ac:spMkLst>
        </pc:spChg>
        <pc:spChg chg="mod">
          <ac:chgData name="Anna-Carina Mohrholz" userId="319e8f5a-43d4-4b3d-9ca7-1cc64d2dfc53" providerId="ADAL" clId="{FCB4DA0E-A53C-445D-B083-C1E49E04C6B8}" dt="2023-04-19T07:37:42.042" v="434" actId="14100"/>
          <ac:spMkLst>
            <pc:docMk/>
            <pc:sldMk cId="1778432209" sldId="291"/>
            <ac:spMk id="56" creationId="{CEC95C44-CF70-46D7-A306-29B9C9581E28}"/>
          </ac:spMkLst>
        </pc:spChg>
        <pc:grpChg chg="mod">
          <ac:chgData name="Anna-Carina Mohrholz" userId="319e8f5a-43d4-4b3d-9ca7-1cc64d2dfc53" providerId="ADAL" clId="{FCB4DA0E-A53C-445D-B083-C1E49E04C6B8}" dt="2023-04-19T07:34:30.978" v="246" actId="1038"/>
          <ac:grpSpMkLst>
            <pc:docMk/>
            <pc:sldMk cId="1778432209" sldId="291"/>
            <ac:grpSpMk id="38" creationId="{1822006B-38E3-41ED-A3B8-70722686800E}"/>
          </ac:grpSpMkLst>
        </pc:grpChg>
        <pc:grpChg chg="mod">
          <ac:chgData name="Anna-Carina Mohrholz" userId="319e8f5a-43d4-4b3d-9ca7-1cc64d2dfc53" providerId="ADAL" clId="{FCB4DA0E-A53C-445D-B083-C1E49E04C6B8}" dt="2023-04-19T07:37:06.915" v="430" actId="1037"/>
          <ac:grpSpMkLst>
            <pc:docMk/>
            <pc:sldMk cId="1778432209" sldId="291"/>
            <ac:grpSpMk id="60" creationId="{00000000-0000-0000-0000-000000000000}"/>
          </ac:grpSpMkLst>
        </pc:grpChg>
        <pc:cxnChg chg="mod">
          <ac:chgData name="Anna-Carina Mohrholz" userId="319e8f5a-43d4-4b3d-9ca7-1cc64d2dfc53" providerId="ADAL" clId="{FCB4DA0E-A53C-445D-B083-C1E49E04C6B8}" dt="2023-04-19T07:35:37.704" v="318" actId="1038"/>
          <ac:cxnSpMkLst>
            <pc:docMk/>
            <pc:sldMk cId="1778432209" sldId="291"/>
            <ac:cxnSpMk id="39" creationId="{D9D88F3A-D7EB-4EA4-8314-5C716079DD5E}"/>
          </ac:cxnSpMkLst>
        </pc:cxnChg>
        <pc:cxnChg chg="mod">
          <ac:chgData name="Anna-Carina Mohrholz" userId="319e8f5a-43d4-4b3d-9ca7-1cc64d2dfc53" providerId="ADAL" clId="{FCB4DA0E-A53C-445D-B083-C1E49E04C6B8}" dt="2023-04-19T07:35:57.311" v="336" actId="1037"/>
          <ac:cxnSpMkLst>
            <pc:docMk/>
            <pc:sldMk cId="1778432209" sldId="291"/>
            <ac:cxnSpMk id="40" creationId="{47E1791C-5750-4189-BF78-126948F2482F}"/>
          </ac:cxnSpMkLst>
        </pc:cxnChg>
        <pc:cxnChg chg="mod">
          <ac:chgData name="Anna-Carina Mohrholz" userId="319e8f5a-43d4-4b3d-9ca7-1cc64d2dfc53" providerId="ADAL" clId="{FCB4DA0E-A53C-445D-B083-C1E49E04C6B8}" dt="2023-04-19T07:36:14.303" v="376" actId="1037"/>
          <ac:cxnSpMkLst>
            <pc:docMk/>
            <pc:sldMk cId="1778432209" sldId="291"/>
            <ac:cxnSpMk id="41" creationId="{43F31C3A-DA7D-4666-A178-14272DF67340}"/>
          </ac:cxnSpMkLst>
        </pc:cxnChg>
        <pc:cxnChg chg="mod">
          <ac:chgData name="Anna-Carina Mohrholz" userId="319e8f5a-43d4-4b3d-9ca7-1cc64d2dfc53" providerId="ADAL" clId="{FCB4DA0E-A53C-445D-B083-C1E49E04C6B8}" dt="2023-04-19T07:36:35.107" v="405" actId="1037"/>
          <ac:cxnSpMkLst>
            <pc:docMk/>
            <pc:sldMk cId="1778432209" sldId="291"/>
            <ac:cxnSpMk id="43" creationId="{7F877226-4C8A-41E8-B9B9-3F51A714D04E}"/>
          </ac:cxnSpMkLst>
        </pc:cxnChg>
        <pc:cxnChg chg="mod">
          <ac:chgData name="Anna-Carina Mohrholz" userId="319e8f5a-43d4-4b3d-9ca7-1cc64d2dfc53" providerId="ADAL" clId="{FCB4DA0E-A53C-445D-B083-C1E49E04C6B8}" dt="2023-04-19T07:34:34.583" v="258" actId="1038"/>
          <ac:cxnSpMkLst>
            <pc:docMk/>
            <pc:sldMk cId="1778432209" sldId="291"/>
            <ac:cxnSpMk id="58" creationId="{F8EAA40C-2FC5-4206-8B39-29B579CF9E93}"/>
          </ac:cxnSpMkLst>
        </pc:cxnChg>
      </pc:sldChg>
      <pc:sldChg chg="modSp mod">
        <pc:chgData name="Anna-Carina Mohrholz" userId="319e8f5a-43d4-4b3d-9ca7-1cc64d2dfc53" providerId="ADAL" clId="{FCB4DA0E-A53C-445D-B083-C1E49E04C6B8}" dt="2023-04-19T07:41:17.626" v="449" actId="14100"/>
        <pc:sldMkLst>
          <pc:docMk/>
          <pc:sldMk cId="1515553712" sldId="294"/>
        </pc:sldMkLst>
        <pc:spChg chg="mod">
          <ac:chgData name="Anna-Carina Mohrholz" userId="319e8f5a-43d4-4b3d-9ca7-1cc64d2dfc53" providerId="ADAL" clId="{FCB4DA0E-A53C-445D-B083-C1E49E04C6B8}" dt="2023-04-19T07:38:10.436" v="436" actId="6549"/>
          <ac:spMkLst>
            <pc:docMk/>
            <pc:sldMk cId="1515553712" sldId="294"/>
            <ac:spMk id="7" creationId="{5F65FC6E-73C1-4548-AC0F-AE722E34C959}"/>
          </ac:spMkLst>
        </pc:spChg>
        <pc:spChg chg="mod">
          <ac:chgData name="Anna-Carina Mohrholz" userId="319e8f5a-43d4-4b3d-9ca7-1cc64d2dfc53" providerId="ADAL" clId="{FCB4DA0E-A53C-445D-B083-C1E49E04C6B8}" dt="2023-04-19T07:41:17.626" v="449" actId="14100"/>
          <ac:spMkLst>
            <pc:docMk/>
            <pc:sldMk cId="1515553712" sldId="294"/>
            <ac:spMk id="26" creationId="{2F17DC47-0BEE-4ED4-BA6B-A229EF47F4E7}"/>
          </ac:spMkLst>
        </pc:spChg>
      </pc:sldChg>
      <pc:sldChg chg="addSp delSp modSp mod">
        <pc:chgData name="Anna-Carina Mohrholz" userId="319e8f5a-43d4-4b3d-9ca7-1cc64d2dfc53" providerId="ADAL" clId="{FCB4DA0E-A53C-445D-B083-C1E49E04C6B8}" dt="2023-04-19T07:03:44.454" v="115" actId="20577"/>
        <pc:sldMkLst>
          <pc:docMk/>
          <pc:sldMk cId="2334101707" sldId="308"/>
        </pc:sldMkLst>
        <pc:spChg chg="add mod">
          <ac:chgData name="Anna-Carina Mohrholz" userId="319e8f5a-43d4-4b3d-9ca7-1cc64d2dfc53" providerId="ADAL" clId="{FCB4DA0E-A53C-445D-B083-C1E49E04C6B8}" dt="2023-04-19T07:02:08.281" v="92"/>
          <ac:spMkLst>
            <pc:docMk/>
            <pc:sldMk cId="2334101707" sldId="308"/>
            <ac:spMk id="2" creationId="{1E6BCB53-D720-E7FC-5126-AE9FEF74DD0C}"/>
          </ac:spMkLst>
        </pc:spChg>
        <pc:spChg chg="del">
          <ac:chgData name="Anna-Carina Mohrholz" userId="319e8f5a-43d4-4b3d-9ca7-1cc64d2dfc53" providerId="ADAL" clId="{FCB4DA0E-A53C-445D-B083-C1E49E04C6B8}" dt="2023-04-19T07:02:07.596" v="91" actId="478"/>
          <ac:spMkLst>
            <pc:docMk/>
            <pc:sldMk cId="2334101707" sldId="308"/>
            <ac:spMk id="9" creationId="{E67834CF-0CDD-477F-8490-ED932D0F7E02}"/>
          </ac:spMkLst>
        </pc:spChg>
        <pc:spChg chg="mod">
          <ac:chgData name="Anna-Carina Mohrholz" userId="319e8f5a-43d4-4b3d-9ca7-1cc64d2dfc53" providerId="ADAL" clId="{FCB4DA0E-A53C-445D-B083-C1E49E04C6B8}" dt="2023-04-19T07:03:27.930" v="113" actId="1036"/>
          <ac:spMkLst>
            <pc:docMk/>
            <pc:sldMk cId="2334101707" sldId="308"/>
            <ac:spMk id="17" creationId="{DACEA372-91C3-8315-799A-3D345896B2E9}"/>
          </ac:spMkLst>
        </pc:spChg>
        <pc:spChg chg="mod">
          <ac:chgData name="Anna-Carina Mohrholz" userId="319e8f5a-43d4-4b3d-9ca7-1cc64d2dfc53" providerId="ADAL" clId="{FCB4DA0E-A53C-445D-B083-C1E49E04C6B8}" dt="2023-04-19T07:03:44.454" v="115" actId="20577"/>
          <ac:spMkLst>
            <pc:docMk/>
            <pc:sldMk cId="2334101707" sldId="308"/>
            <ac:spMk id="20" creationId="{C006E1B8-3D1C-41CA-B8A4-97133A8AA18D}"/>
          </ac:spMkLst>
        </pc:spChg>
        <pc:spChg chg="mod">
          <ac:chgData name="Anna-Carina Mohrholz" userId="319e8f5a-43d4-4b3d-9ca7-1cc64d2dfc53" providerId="ADAL" clId="{FCB4DA0E-A53C-445D-B083-C1E49E04C6B8}" dt="2023-04-19T07:03:03.204" v="96" actId="20577"/>
          <ac:spMkLst>
            <pc:docMk/>
            <pc:sldMk cId="2334101707" sldId="308"/>
            <ac:spMk id="26" creationId="{2F17DC47-0BEE-4ED4-BA6B-A229EF47F4E7}"/>
          </ac:spMkLst>
        </pc:spChg>
      </pc:sldChg>
      <pc:sldChg chg="modSp mod">
        <pc:chgData name="Anna-Carina Mohrholz" userId="319e8f5a-43d4-4b3d-9ca7-1cc64d2dfc53" providerId="ADAL" clId="{FCB4DA0E-A53C-445D-B083-C1E49E04C6B8}" dt="2023-04-19T07:05:11.742" v="125" actId="6549"/>
        <pc:sldMkLst>
          <pc:docMk/>
          <pc:sldMk cId="296490257" sldId="309"/>
        </pc:sldMkLst>
        <pc:spChg chg="mod">
          <ac:chgData name="Anna-Carina Mohrholz" userId="319e8f5a-43d4-4b3d-9ca7-1cc64d2dfc53" providerId="ADAL" clId="{FCB4DA0E-A53C-445D-B083-C1E49E04C6B8}" dt="2023-04-19T07:04:06.461" v="116" actId="20577"/>
          <ac:spMkLst>
            <pc:docMk/>
            <pc:sldMk cId="296490257" sldId="309"/>
            <ac:spMk id="9" creationId="{E67834CF-0CDD-477F-8490-ED932D0F7E02}"/>
          </ac:spMkLst>
        </pc:spChg>
        <pc:spChg chg="mod">
          <ac:chgData name="Anna-Carina Mohrholz" userId="319e8f5a-43d4-4b3d-9ca7-1cc64d2dfc53" providerId="ADAL" clId="{FCB4DA0E-A53C-445D-B083-C1E49E04C6B8}" dt="2023-04-19T07:04:18.557" v="122" actId="6549"/>
          <ac:spMkLst>
            <pc:docMk/>
            <pc:sldMk cId="296490257" sldId="309"/>
            <ac:spMk id="16" creationId="{A9B4BD22-AF40-4574-BB02-C00B471C806C}"/>
          </ac:spMkLst>
        </pc:spChg>
        <pc:spChg chg="mod">
          <ac:chgData name="Anna-Carina Mohrholz" userId="319e8f5a-43d4-4b3d-9ca7-1cc64d2dfc53" providerId="ADAL" clId="{FCB4DA0E-A53C-445D-B083-C1E49E04C6B8}" dt="2023-04-19T07:05:11.742" v="125" actId="6549"/>
          <ac:spMkLst>
            <pc:docMk/>
            <pc:sldMk cId="296490257" sldId="309"/>
            <ac:spMk id="26" creationId="{2F17DC47-0BEE-4ED4-BA6B-A229EF47F4E7}"/>
          </ac:spMkLst>
        </pc:spChg>
      </pc:sldChg>
      <pc:sldChg chg="addSp delSp modSp mod">
        <pc:chgData name="Anna-Carina Mohrholz" userId="319e8f5a-43d4-4b3d-9ca7-1cc64d2dfc53" providerId="ADAL" clId="{FCB4DA0E-A53C-445D-B083-C1E49E04C6B8}" dt="2023-04-19T07:07:29.980" v="163" actId="20577"/>
        <pc:sldMkLst>
          <pc:docMk/>
          <pc:sldMk cId="3957144721" sldId="310"/>
        </pc:sldMkLst>
        <pc:spChg chg="add mod">
          <ac:chgData name="Anna-Carina Mohrholz" userId="319e8f5a-43d4-4b3d-9ca7-1cc64d2dfc53" providerId="ADAL" clId="{FCB4DA0E-A53C-445D-B083-C1E49E04C6B8}" dt="2023-04-19T07:05:30.368" v="127"/>
          <ac:spMkLst>
            <pc:docMk/>
            <pc:sldMk cId="3957144721" sldId="310"/>
            <ac:spMk id="2" creationId="{B12C2B8E-EF79-F4E5-0668-8FA3A136C5E0}"/>
          </ac:spMkLst>
        </pc:spChg>
        <pc:spChg chg="del">
          <ac:chgData name="Anna-Carina Mohrholz" userId="319e8f5a-43d4-4b3d-9ca7-1cc64d2dfc53" providerId="ADAL" clId="{FCB4DA0E-A53C-445D-B083-C1E49E04C6B8}" dt="2023-04-19T07:05:29.979" v="126" actId="478"/>
          <ac:spMkLst>
            <pc:docMk/>
            <pc:sldMk cId="3957144721" sldId="310"/>
            <ac:spMk id="9" creationId="{E67834CF-0CDD-477F-8490-ED932D0F7E02}"/>
          </ac:spMkLst>
        </pc:spChg>
        <pc:spChg chg="mod">
          <ac:chgData name="Anna-Carina Mohrholz" userId="319e8f5a-43d4-4b3d-9ca7-1cc64d2dfc53" providerId="ADAL" clId="{FCB4DA0E-A53C-445D-B083-C1E49E04C6B8}" dt="2023-04-19T07:06:15.724" v="142" actId="20577"/>
          <ac:spMkLst>
            <pc:docMk/>
            <pc:sldMk cId="3957144721" sldId="310"/>
            <ac:spMk id="16" creationId="{A9B4BD22-AF40-4574-BB02-C00B471C806C}"/>
          </ac:spMkLst>
        </pc:spChg>
        <pc:spChg chg="mod">
          <ac:chgData name="Anna-Carina Mohrholz" userId="319e8f5a-43d4-4b3d-9ca7-1cc64d2dfc53" providerId="ADAL" clId="{FCB4DA0E-A53C-445D-B083-C1E49E04C6B8}" dt="2023-04-19T07:07:06.827" v="161" actId="1035"/>
          <ac:spMkLst>
            <pc:docMk/>
            <pc:sldMk cId="3957144721" sldId="310"/>
            <ac:spMk id="26" creationId="{2F17DC47-0BEE-4ED4-BA6B-A229EF47F4E7}"/>
          </ac:spMkLst>
        </pc:spChg>
        <pc:graphicFrameChg chg="mod">
          <ac:chgData name="Anna-Carina Mohrholz" userId="319e8f5a-43d4-4b3d-9ca7-1cc64d2dfc53" providerId="ADAL" clId="{FCB4DA0E-A53C-445D-B083-C1E49E04C6B8}" dt="2023-04-19T07:07:29.980" v="163" actId="20577"/>
          <ac:graphicFrameMkLst>
            <pc:docMk/>
            <pc:sldMk cId="3957144721" sldId="310"/>
            <ac:graphicFrameMk id="7" creationId="{B318D187-E3FB-6CF4-F27D-92166FD4EEE2}"/>
          </ac:graphicFrameMkLst>
        </pc:graphicFrameChg>
      </pc:sldChg>
      <pc:sldChg chg="addSp delSp modSp mod">
        <pc:chgData name="Anna-Carina Mohrholz" userId="319e8f5a-43d4-4b3d-9ca7-1cc64d2dfc53" providerId="ADAL" clId="{FCB4DA0E-A53C-445D-B083-C1E49E04C6B8}" dt="2023-04-19T07:08:28.350" v="166" actId="6549"/>
        <pc:sldMkLst>
          <pc:docMk/>
          <pc:sldMk cId="3512588550" sldId="311"/>
        </pc:sldMkLst>
        <pc:spChg chg="add mod">
          <ac:chgData name="Anna-Carina Mohrholz" userId="319e8f5a-43d4-4b3d-9ca7-1cc64d2dfc53" providerId="ADAL" clId="{FCB4DA0E-A53C-445D-B083-C1E49E04C6B8}" dt="2023-04-19T07:05:35.388" v="129"/>
          <ac:spMkLst>
            <pc:docMk/>
            <pc:sldMk cId="3512588550" sldId="311"/>
            <ac:spMk id="2" creationId="{E9F6027A-CC34-4DDA-D275-968A6A4269B1}"/>
          </ac:spMkLst>
        </pc:spChg>
        <pc:spChg chg="del">
          <ac:chgData name="Anna-Carina Mohrholz" userId="319e8f5a-43d4-4b3d-9ca7-1cc64d2dfc53" providerId="ADAL" clId="{FCB4DA0E-A53C-445D-B083-C1E49E04C6B8}" dt="2023-04-19T07:05:34.715" v="128" actId="478"/>
          <ac:spMkLst>
            <pc:docMk/>
            <pc:sldMk cId="3512588550" sldId="311"/>
            <ac:spMk id="9" creationId="{E67834CF-0CDD-477F-8490-ED932D0F7E02}"/>
          </ac:spMkLst>
        </pc:spChg>
        <pc:spChg chg="mod">
          <ac:chgData name="Anna-Carina Mohrholz" userId="319e8f5a-43d4-4b3d-9ca7-1cc64d2dfc53" providerId="ADAL" clId="{FCB4DA0E-A53C-445D-B083-C1E49E04C6B8}" dt="2023-04-19T07:07:35.635" v="164" actId="20577"/>
          <ac:spMkLst>
            <pc:docMk/>
            <pc:sldMk cId="3512588550" sldId="311"/>
            <ac:spMk id="16" creationId="{A9B4BD22-AF40-4574-BB02-C00B471C806C}"/>
          </ac:spMkLst>
        </pc:spChg>
        <pc:spChg chg="mod">
          <ac:chgData name="Anna-Carina Mohrholz" userId="319e8f5a-43d4-4b3d-9ca7-1cc64d2dfc53" providerId="ADAL" clId="{FCB4DA0E-A53C-445D-B083-C1E49E04C6B8}" dt="2023-04-19T07:08:28.350" v="166" actId="6549"/>
          <ac:spMkLst>
            <pc:docMk/>
            <pc:sldMk cId="3512588550" sldId="311"/>
            <ac:spMk id="26" creationId="{2F17DC47-0BEE-4ED4-BA6B-A229EF47F4E7}"/>
          </ac:spMkLst>
        </pc:spChg>
      </pc:sldChg>
      <pc:sldChg chg="addSp delSp modSp mod">
        <pc:chgData name="Anna-Carina Mohrholz" userId="319e8f5a-43d4-4b3d-9ca7-1cc64d2dfc53" providerId="ADAL" clId="{FCB4DA0E-A53C-445D-B083-C1E49E04C6B8}" dt="2023-04-19T07:11:02.421" v="177" actId="20577"/>
        <pc:sldMkLst>
          <pc:docMk/>
          <pc:sldMk cId="1421944253" sldId="312"/>
        </pc:sldMkLst>
        <pc:spChg chg="add mod">
          <ac:chgData name="Anna-Carina Mohrholz" userId="319e8f5a-43d4-4b3d-9ca7-1cc64d2dfc53" providerId="ADAL" clId="{FCB4DA0E-A53C-445D-B083-C1E49E04C6B8}" dt="2023-04-19T07:05:40.416" v="131"/>
          <ac:spMkLst>
            <pc:docMk/>
            <pc:sldMk cId="1421944253" sldId="312"/>
            <ac:spMk id="2" creationId="{892344F9-DF63-536B-FDAA-2DDABDCA9591}"/>
          </ac:spMkLst>
        </pc:spChg>
        <pc:spChg chg="del">
          <ac:chgData name="Anna-Carina Mohrholz" userId="319e8f5a-43d4-4b3d-9ca7-1cc64d2dfc53" providerId="ADAL" clId="{FCB4DA0E-A53C-445D-B083-C1E49E04C6B8}" dt="2023-04-19T07:05:40.060" v="130" actId="478"/>
          <ac:spMkLst>
            <pc:docMk/>
            <pc:sldMk cId="1421944253" sldId="312"/>
            <ac:spMk id="9" creationId="{E67834CF-0CDD-477F-8490-ED932D0F7E02}"/>
          </ac:spMkLst>
        </pc:spChg>
        <pc:spChg chg="mod">
          <ac:chgData name="Anna-Carina Mohrholz" userId="319e8f5a-43d4-4b3d-9ca7-1cc64d2dfc53" providerId="ADAL" clId="{FCB4DA0E-A53C-445D-B083-C1E49E04C6B8}" dt="2023-04-19T07:08:43.945" v="168" actId="20577"/>
          <ac:spMkLst>
            <pc:docMk/>
            <pc:sldMk cId="1421944253" sldId="312"/>
            <ac:spMk id="16" creationId="{A9B4BD22-AF40-4574-BB02-C00B471C806C}"/>
          </ac:spMkLst>
        </pc:spChg>
        <pc:spChg chg="mod">
          <ac:chgData name="Anna-Carina Mohrholz" userId="319e8f5a-43d4-4b3d-9ca7-1cc64d2dfc53" providerId="ADAL" clId="{FCB4DA0E-A53C-445D-B083-C1E49E04C6B8}" dt="2023-04-19T07:11:02.421" v="177" actId="20577"/>
          <ac:spMkLst>
            <pc:docMk/>
            <pc:sldMk cId="1421944253" sldId="312"/>
            <ac:spMk id="26" creationId="{2F17DC47-0BEE-4ED4-BA6B-A229EF47F4E7}"/>
          </ac:spMkLst>
        </pc:spChg>
      </pc:sldChg>
      <pc:sldChg chg="addSp delSp modSp mod">
        <pc:chgData name="Anna-Carina Mohrholz" userId="319e8f5a-43d4-4b3d-9ca7-1cc64d2dfc53" providerId="ADAL" clId="{FCB4DA0E-A53C-445D-B083-C1E49E04C6B8}" dt="2023-04-19T07:11:39.192" v="182" actId="6549"/>
        <pc:sldMkLst>
          <pc:docMk/>
          <pc:sldMk cId="3937279838" sldId="313"/>
        </pc:sldMkLst>
        <pc:spChg chg="add mod">
          <ac:chgData name="Anna-Carina Mohrholz" userId="319e8f5a-43d4-4b3d-9ca7-1cc64d2dfc53" providerId="ADAL" clId="{FCB4DA0E-A53C-445D-B083-C1E49E04C6B8}" dt="2023-04-19T07:05:44.482" v="133"/>
          <ac:spMkLst>
            <pc:docMk/>
            <pc:sldMk cId="3937279838" sldId="313"/>
            <ac:spMk id="2" creationId="{82EB74E8-90C4-0A00-AF0A-D57D376A9D79}"/>
          </ac:spMkLst>
        </pc:spChg>
        <pc:spChg chg="del">
          <ac:chgData name="Anna-Carina Mohrholz" userId="319e8f5a-43d4-4b3d-9ca7-1cc64d2dfc53" providerId="ADAL" clId="{FCB4DA0E-A53C-445D-B083-C1E49E04C6B8}" dt="2023-04-19T07:05:44.085" v="132" actId="478"/>
          <ac:spMkLst>
            <pc:docMk/>
            <pc:sldMk cId="3937279838" sldId="313"/>
            <ac:spMk id="9" creationId="{E67834CF-0CDD-477F-8490-ED932D0F7E02}"/>
          </ac:spMkLst>
        </pc:spChg>
        <pc:spChg chg="mod">
          <ac:chgData name="Anna-Carina Mohrholz" userId="319e8f5a-43d4-4b3d-9ca7-1cc64d2dfc53" providerId="ADAL" clId="{FCB4DA0E-A53C-445D-B083-C1E49E04C6B8}" dt="2023-04-19T07:11:13.019" v="179" actId="20577"/>
          <ac:spMkLst>
            <pc:docMk/>
            <pc:sldMk cId="3937279838" sldId="313"/>
            <ac:spMk id="16" creationId="{A9B4BD22-AF40-4574-BB02-C00B471C806C}"/>
          </ac:spMkLst>
        </pc:spChg>
        <pc:spChg chg="mod">
          <ac:chgData name="Anna-Carina Mohrholz" userId="319e8f5a-43d4-4b3d-9ca7-1cc64d2dfc53" providerId="ADAL" clId="{FCB4DA0E-A53C-445D-B083-C1E49E04C6B8}" dt="2023-04-19T07:11:39.192" v="182" actId="6549"/>
          <ac:spMkLst>
            <pc:docMk/>
            <pc:sldMk cId="3937279838" sldId="313"/>
            <ac:spMk id="26" creationId="{2F17DC47-0BEE-4ED4-BA6B-A229EF47F4E7}"/>
          </ac:spMkLst>
        </pc:spChg>
      </pc:sldChg>
      <pc:sldChg chg="addSp delSp modSp mod">
        <pc:chgData name="Anna-Carina Mohrholz" userId="319e8f5a-43d4-4b3d-9ca7-1cc64d2dfc53" providerId="ADAL" clId="{FCB4DA0E-A53C-445D-B083-C1E49E04C6B8}" dt="2023-04-19T07:13:53.044" v="205" actId="1036"/>
        <pc:sldMkLst>
          <pc:docMk/>
          <pc:sldMk cId="1777218569" sldId="314"/>
        </pc:sldMkLst>
        <pc:spChg chg="add mod">
          <ac:chgData name="Anna-Carina Mohrholz" userId="319e8f5a-43d4-4b3d-9ca7-1cc64d2dfc53" providerId="ADAL" clId="{FCB4DA0E-A53C-445D-B083-C1E49E04C6B8}" dt="2023-04-19T07:05:48.496" v="135"/>
          <ac:spMkLst>
            <pc:docMk/>
            <pc:sldMk cId="1777218569" sldId="314"/>
            <ac:spMk id="5" creationId="{560CD800-80B1-C40B-ADBB-FC8FB350677D}"/>
          </ac:spMkLst>
        </pc:spChg>
        <pc:spChg chg="del">
          <ac:chgData name="Anna-Carina Mohrholz" userId="319e8f5a-43d4-4b3d-9ca7-1cc64d2dfc53" providerId="ADAL" clId="{FCB4DA0E-A53C-445D-B083-C1E49E04C6B8}" dt="2023-04-19T07:05:48.110" v="134" actId="478"/>
          <ac:spMkLst>
            <pc:docMk/>
            <pc:sldMk cId="1777218569" sldId="314"/>
            <ac:spMk id="9" creationId="{E67834CF-0CDD-477F-8490-ED932D0F7E02}"/>
          </ac:spMkLst>
        </pc:spChg>
        <pc:spChg chg="mod">
          <ac:chgData name="Anna-Carina Mohrholz" userId="319e8f5a-43d4-4b3d-9ca7-1cc64d2dfc53" providerId="ADAL" clId="{FCB4DA0E-A53C-445D-B083-C1E49E04C6B8}" dt="2023-04-19T07:13:53.044" v="205" actId="1036"/>
          <ac:spMkLst>
            <pc:docMk/>
            <pc:sldMk cId="1777218569" sldId="314"/>
            <ac:spMk id="26" creationId="{2F17DC47-0BEE-4ED4-BA6B-A229EF47F4E7}"/>
          </ac:spMkLst>
        </pc:spChg>
      </pc:sldChg>
      <pc:sldChg chg="addSp delSp modSp mod">
        <pc:chgData name="Anna-Carina Mohrholz" userId="319e8f5a-43d4-4b3d-9ca7-1cc64d2dfc53" providerId="ADAL" clId="{FCB4DA0E-A53C-445D-B083-C1E49E04C6B8}" dt="2023-04-19T07:05:58.514" v="139"/>
        <pc:sldMkLst>
          <pc:docMk/>
          <pc:sldMk cId="2799194057" sldId="315"/>
        </pc:sldMkLst>
        <pc:spChg chg="add mod">
          <ac:chgData name="Anna-Carina Mohrholz" userId="319e8f5a-43d4-4b3d-9ca7-1cc64d2dfc53" providerId="ADAL" clId="{FCB4DA0E-A53C-445D-B083-C1E49E04C6B8}" dt="2023-04-19T07:05:58.514" v="139"/>
          <ac:spMkLst>
            <pc:docMk/>
            <pc:sldMk cId="2799194057" sldId="315"/>
            <ac:spMk id="2" creationId="{CC794774-710D-C765-2DCF-A386676AB473}"/>
          </ac:spMkLst>
        </pc:spChg>
        <pc:spChg chg="del">
          <ac:chgData name="Anna-Carina Mohrholz" userId="319e8f5a-43d4-4b3d-9ca7-1cc64d2dfc53" providerId="ADAL" clId="{FCB4DA0E-A53C-445D-B083-C1E49E04C6B8}" dt="2023-04-19T07:05:58.141" v="138" actId="478"/>
          <ac:spMkLst>
            <pc:docMk/>
            <pc:sldMk cId="2799194057" sldId="315"/>
            <ac:spMk id="9" creationId="{E67834CF-0CDD-477F-8490-ED932D0F7E02}"/>
          </ac:spMkLst>
        </pc:spChg>
      </pc:sldChg>
      <pc:sldChg chg="modSp mod">
        <pc:chgData name="Anna-Carina Mohrholz" userId="319e8f5a-43d4-4b3d-9ca7-1cc64d2dfc53" providerId="ADAL" clId="{FCB4DA0E-A53C-445D-B083-C1E49E04C6B8}" dt="2023-04-19T07:44:33.354" v="712" actId="1035"/>
        <pc:sldMkLst>
          <pc:docMk/>
          <pc:sldMk cId="2423247359" sldId="316"/>
        </pc:sldMkLst>
        <pc:spChg chg="mod">
          <ac:chgData name="Anna-Carina Mohrholz" userId="319e8f5a-43d4-4b3d-9ca7-1cc64d2dfc53" providerId="ADAL" clId="{FCB4DA0E-A53C-445D-B083-C1E49E04C6B8}" dt="2023-04-19T07:44:00.978" v="684" actId="1035"/>
          <ac:spMkLst>
            <pc:docMk/>
            <pc:sldMk cId="2423247359" sldId="316"/>
            <ac:spMk id="16" creationId="{ED86E724-3288-434C-B43F-43F373EAB77F}"/>
          </ac:spMkLst>
        </pc:spChg>
        <pc:spChg chg="mod">
          <ac:chgData name="Anna-Carina Mohrholz" userId="319e8f5a-43d4-4b3d-9ca7-1cc64d2dfc53" providerId="ADAL" clId="{FCB4DA0E-A53C-445D-B083-C1E49E04C6B8}" dt="2023-04-19T07:43:32.381" v="653" actId="20577"/>
          <ac:spMkLst>
            <pc:docMk/>
            <pc:sldMk cId="2423247359" sldId="316"/>
            <ac:spMk id="19" creationId="{5E872BC6-B4E8-E622-5C96-4F7202243420}"/>
          </ac:spMkLst>
        </pc:spChg>
        <pc:spChg chg="mod">
          <ac:chgData name="Anna-Carina Mohrholz" userId="319e8f5a-43d4-4b3d-9ca7-1cc64d2dfc53" providerId="ADAL" clId="{FCB4DA0E-A53C-445D-B083-C1E49E04C6B8}" dt="2023-04-19T07:44:33.354" v="712" actId="1035"/>
          <ac:spMkLst>
            <pc:docMk/>
            <pc:sldMk cId="2423247359" sldId="316"/>
            <ac:spMk id="23" creationId="{8403023C-61C3-4BC3-A136-65ACC0BE34D4}"/>
          </ac:spMkLst>
        </pc:spChg>
      </pc:sldChg>
      <pc:sldChg chg="addSp delSp modSp mod">
        <pc:chgData name="Anna-Carina Mohrholz" userId="319e8f5a-43d4-4b3d-9ca7-1cc64d2dfc53" providerId="ADAL" clId="{FCB4DA0E-A53C-445D-B083-C1E49E04C6B8}" dt="2023-04-19T07:43:18.876" v="646" actId="1035"/>
        <pc:sldMkLst>
          <pc:docMk/>
          <pc:sldMk cId="3859289133" sldId="318"/>
        </pc:sldMkLst>
        <pc:spChg chg="add mod">
          <ac:chgData name="Anna-Carina Mohrholz" userId="319e8f5a-43d4-4b3d-9ca7-1cc64d2dfc53" providerId="ADAL" clId="{FCB4DA0E-A53C-445D-B083-C1E49E04C6B8}" dt="2023-04-19T07:43:01.076" v="576" actId="1037"/>
          <ac:spMkLst>
            <pc:docMk/>
            <pc:sldMk cId="3859289133" sldId="318"/>
            <ac:spMk id="2" creationId="{14CED309-FBE7-B0ED-BBCB-8513D18D1BA2}"/>
          </ac:spMkLst>
        </pc:spChg>
        <pc:spChg chg="mod">
          <ac:chgData name="Anna-Carina Mohrholz" userId="319e8f5a-43d4-4b3d-9ca7-1cc64d2dfc53" providerId="ADAL" clId="{FCB4DA0E-A53C-445D-B083-C1E49E04C6B8}" dt="2023-04-19T07:41:57.716" v="463" actId="6549"/>
          <ac:spMkLst>
            <pc:docMk/>
            <pc:sldMk cId="3859289133" sldId="318"/>
            <ac:spMk id="7" creationId="{5F65FC6E-73C1-4548-AC0F-AE722E34C959}"/>
          </ac:spMkLst>
        </pc:spChg>
        <pc:spChg chg="del">
          <ac:chgData name="Anna-Carina Mohrholz" userId="319e8f5a-43d4-4b3d-9ca7-1cc64d2dfc53" providerId="ADAL" clId="{FCB4DA0E-A53C-445D-B083-C1E49E04C6B8}" dt="2023-04-19T07:42:53.778" v="513" actId="478"/>
          <ac:spMkLst>
            <pc:docMk/>
            <pc:sldMk cId="3859289133" sldId="318"/>
            <ac:spMk id="26" creationId="{2F17DC47-0BEE-4ED4-BA6B-A229EF47F4E7}"/>
          </ac:spMkLst>
        </pc:spChg>
        <pc:grpChg chg="mod">
          <ac:chgData name="Anna-Carina Mohrholz" userId="319e8f5a-43d4-4b3d-9ca7-1cc64d2dfc53" providerId="ADAL" clId="{FCB4DA0E-A53C-445D-B083-C1E49E04C6B8}" dt="2023-04-19T07:43:08.799" v="605" actId="1035"/>
          <ac:grpSpMkLst>
            <pc:docMk/>
            <pc:sldMk cId="3859289133" sldId="318"/>
            <ac:grpSpMk id="21" creationId="{F1F539A8-E3B9-458F-8635-FA874D4B06AC}"/>
          </ac:grpSpMkLst>
        </pc:grpChg>
        <pc:cxnChg chg="mod">
          <ac:chgData name="Anna-Carina Mohrholz" userId="319e8f5a-43d4-4b3d-9ca7-1cc64d2dfc53" providerId="ADAL" clId="{FCB4DA0E-A53C-445D-B083-C1E49E04C6B8}" dt="2023-04-19T07:43:18.876" v="646" actId="1035"/>
          <ac:cxnSpMkLst>
            <pc:docMk/>
            <pc:sldMk cId="3859289133" sldId="318"/>
            <ac:cxnSpMk id="8" creationId="{F8EAA40C-2FC5-4206-8B39-29B579CF9E93}"/>
          </ac:cxnSpMkLst>
        </pc:cxnChg>
      </pc:sldChg>
      <pc:sldChg chg="addSp delSp modSp mod">
        <pc:chgData name="Anna-Carina Mohrholz" userId="319e8f5a-43d4-4b3d-9ca7-1cc64d2dfc53" providerId="ADAL" clId="{FCB4DA0E-A53C-445D-B083-C1E49E04C6B8}" dt="2023-04-19T07:31:48.824" v="212" actId="113"/>
        <pc:sldMkLst>
          <pc:docMk/>
          <pc:sldMk cId="1153820379" sldId="319"/>
        </pc:sldMkLst>
        <pc:spChg chg="add mod">
          <ac:chgData name="Anna-Carina Mohrholz" userId="319e8f5a-43d4-4b3d-9ca7-1cc64d2dfc53" providerId="ADAL" clId="{FCB4DA0E-A53C-445D-B083-C1E49E04C6B8}" dt="2023-04-19T07:05:53.615" v="137"/>
          <ac:spMkLst>
            <pc:docMk/>
            <pc:sldMk cId="1153820379" sldId="319"/>
            <ac:spMk id="2" creationId="{2749AC80-F730-1FAA-DDFB-BBB5E732351F}"/>
          </ac:spMkLst>
        </pc:spChg>
        <pc:spChg chg="del">
          <ac:chgData name="Anna-Carina Mohrholz" userId="319e8f5a-43d4-4b3d-9ca7-1cc64d2dfc53" providerId="ADAL" clId="{FCB4DA0E-A53C-445D-B083-C1E49E04C6B8}" dt="2023-04-19T07:05:53.275" v="136" actId="478"/>
          <ac:spMkLst>
            <pc:docMk/>
            <pc:sldMk cId="1153820379" sldId="319"/>
            <ac:spMk id="9" creationId="{E67834CF-0CDD-477F-8490-ED932D0F7E02}"/>
          </ac:spMkLst>
        </pc:spChg>
        <pc:spChg chg="mod">
          <ac:chgData name="Anna-Carina Mohrholz" userId="319e8f5a-43d4-4b3d-9ca7-1cc64d2dfc53" providerId="ADAL" clId="{FCB4DA0E-A53C-445D-B083-C1E49E04C6B8}" dt="2023-04-19T07:31:48.824" v="212" actId="113"/>
          <ac:spMkLst>
            <pc:docMk/>
            <pc:sldMk cId="1153820379" sldId="319"/>
            <ac:spMk id="26" creationId="{2F17DC47-0BEE-4ED4-BA6B-A229EF47F4E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B6EBB-00F9-49B4-A19B-E940BDD457FE}" type="doc">
      <dgm:prSet loTypeId="urn:microsoft.com/office/officeart/2005/8/layout/vList3" loCatId="list" qsTypeId="urn:microsoft.com/office/officeart/2005/8/quickstyle/simple1" qsCatId="simple" csTypeId="urn:microsoft.com/office/officeart/2005/8/colors/accent1_2" csCatId="accent1" phldr="1"/>
      <dgm:spPr/>
    </dgm:pt>
    <dgm:pt modelId="{99B8B051-A57A-493D-AB59-4C124A9D294F}">
      <dgm:prSet phldrT="[Texto]"/>
      <dgm:spPr>
        <a:solidFill>
          <a:srgbClr val="F5911B"/>
        </a:solidFill>
      </dgm:spPr>
      <dgm:t>
        <a:bodyPr/>
        <a:lstStyle/>
        <a:p>
          <a:r>
            <a:rPr lang="en-GB" dirty="0" err="1">
              <a:latin typeface="+mj-lt"/>
            </a:rPr>
            <a:t>Beschreibung</a:t>
          </a:r>
          <a:endParaRPr lang="es-ES" dirty="0">
            <a:latin typeface="+mj-lt"/>
          </a:endParaRPr>
        </a:p>
      </dgm:t>
    </dgm:pt>
    <dgm:pt modelId="{D681A66B-6871-4113-A644-42AE1CE68729}" type="parTrans" cxnId="{5C2A81BA-25A0-4C0D-817C-934C76D0999A}">
      <dgm:prSet/>
      <dgm:spPr/>
      <dgm:t>
        <a:bodyPr/>
        <a:lstStyle/>
        <a:p>
          <a:endParaRPr lang="es-ES"/>
        </a:p>
      </dgm:t>
    </dgm:pt>
    <dgm:pt modelId="{4C6BAA78-1105-4E9F-9DCD-53FC16279539}" type="sibTrans" cxnId="{5C2A81BA-25A0-4C0D-817C-934C76D0999A}">
      <dgm:prSet/>
      <dgm:spPr/>
      <dgm:t>
        <a:bodyPr/>
        <a:lstStyle/>
        <a:p>
          <a:endParaRPr lang="es-ES"/>
        </a:p>
      </dgm:t>
    </dgm:pt>
    <dgm:pt modelId="{AC15599E-CF85-4637-8137-A23DF803AC22}">
      <dgm:prSet phldrT="[Texto]"/>
      <dgm:spPr>
        <a:solidFill>
          <a:srgbClr val="F5911B"/>
        </a:solidFill>
      </dgm:spPr>
      <dgm:t>
        <a:bodyPr/>
        <a:lstStyle/>
        <a:p>
          <a:r>
            <a:rPr lang="en-GB" dirty="0" err="1">
              <a:latin typeface="+mj-lt"/>
            </a:rPr>
            <a:t>Menüs</a:t>
          </a:r>
          <a:endParaRPr lang="es-ES" dirty="0">
            <a:latin typeface="+mj-lt"/>
          </a:endParaRPr>
        </a:p>
      </dgm:t>
    </dgm:pt>
    <dgm:pt modelId="{209DA904-FDE6-45E0-AC6D-650FDCF13461}" type="parTrans" cxnId="{69654530-650F-490F-A7BC-4B1B874C310E}">
      <dgm:prSet/>
      <dgm:spPr/>
      <dgm:t>
        <a:bodyPr/>
        <a:lstStyle/>
        <a:p>
          <a:endParaRPr lang="es-ES"/>
        </a:p>
      </dgm:t>
    </dgm:pt>
    <dgm:pt modelId="{7629066E-4165-4A10-9732-4DEA8493A3E0}" type="sibTrans" cxnId="{69654530-650F-490F-A7BC-4B1B874C310E}">
      <dgm:prSet/>
      <dgm:spPr/>
      <dgm:t>
        <a:bodyPr/>
        <a:lstStyle/>
        <a:p>
          <a:endParaRPr lang="es-ES"/>
        </a:p>
      </dgm:t>
    </dgm:pt>
    <dgm:pt modelId="{E8581438-F01D-4AAA-B354-C9E59F54EE59}">
      <dgm:prSet phldrT="[Texto]"/>
      <dgm:spPr>
        <a:solidFill>
          <a:srgbClr val="F5911B"/>
        </a:solidFill>
      </dgm:spPr>
      <dgm:t>
        <a:bodyPr/>
        <a:lstStyle/>
        <a:p>
          <a:r>
            <a:rPr lang="en-GB" dirty="0" err="1">
              <a:latin typeface="+mj-lt"/>
            </a:rPr>
            <a:t>Kontaktinformationen</a:t>
          </a:r>
          <a:endParaRPr lang="es-ES" dirty="0">
            <a:latin typeface="+mj-lt"/>
          </a:endParaRPr>
        </a:p>
      </dgm:t>
    </dgm:pt>
    <dgm:pt modelId="{A589CD42-6C8C-4740-B57B-08F8E5AC566A}" type="parTrans" cxnId="{CF45A813-8895-45E2-BF99-8897A0B43FF8}">
      <dgm:prSet/>
      <dgm:spPr/>
      <dgm:t>
        <a:bodyPr/>
        <a:lstStyle/>
        <a:p>
          <a:endParaRPr lang="es-ES"/>
        </a:p>
      </dgm:t>
    </dgm:pt>
    <dgm:pt modelId="{6BDCD097-8AD7-4048-B2C4-FA4D2C5DCB59}" type="sibTrans" cxnId="{CF45A813-8895-45E2-BF99-8897A0B43FF8}">
      <dgm:prSet/>
      <dgm:spPr/>
      <dgm:t>
        <a:bodyPr/>
        <a:lstStyle/>
        <a:p>
          <a:endParaRPr lang="es-ES"/>
        </a:p>
      </dgm:t>
    </dgm:pt>
    <dgm:pt modelId="{13B4BD95-3386-4947-A45C-36D657B707FE}">
      <dgm:prSet phldrT="[Texto]"/>
      <dgm:spPr>
        <a:solidFill>
          <a:srgbClr val="F5911B"/>
        </a:solidFill>
      </dgm:spPr>
      <dgm:t>
        <a:bodyPr/>
        <a:lstStyle/>
        <a:p>
          <a:r>
            <a:rPr lang="en-GB" dirty="0" err="1">
              <a:latin typeface="+mj-lt"/>
            </a:rPr>
            <a:t>Neuigkeiten</a:t>
          </a:r>
          <a:r>
            <a:rPr lang="en-GB" dirty="0">
              <a:latin typeface="+mj-lt"/>
            </a:rPr>
            <a:t> und Updates</a:t>
          </a:r>
          <a:endParaRPr lang="es-ES" dirty="0">
            <a:latin typeface="+mj-lt"/>
          </a:endParaRPr>
        </a:p>
      </dgm:t>
    </dgm:pt>
    <dgm:pt modelId="{977CB464-180F-4D60-8F9E-26BC39ECC937}" type="parTrans" cxnId="{7AAB59B4-7F8D-4510-8FDB-C0CB269FA4BA}">
      <dgm:prSet/>
      <dgm:spPr/>
      <dgm:t>
        <a:bodyPr/>
        <a:lstStyle/>
        <a:p>
          <a:endParaRPr lang="es-ES"/>
        </a:p>
      </dgm:t>
    </dgm:pt>
    <dgm:pt modelId="{EA75854C-9F3C-4DE0-AEE8-B7516BE02DD9}" type="sibTrans" cxnId="{7AAB59B4-7F8D-4510-8FDB-C0CB269FA4BA}">
      <dgm:prSet/>
      <dgm:spPr/>
      <dgm:t>
        <a:bodyPr/>
        <a:lstStyle/>
        <a:p>
          <a:endParaRPr lang="es-ES"/>
        </a:p>
      </dgm:t>
    </dgm:pt>
    <dgm:pt modelId="{28475721-4DC2-4978-9E5E-702C162CB846}" type="pres">
      <dgm:prSet presAssocID="{B34B6EBB-00F9-49B4-A19B-E940BDD457FE}" presName="linearFlow" presStyleCnt="0">
        <dgm:presLayoutVars>
          <dgm:dir/>
          <dgm:resizeHandles val="exact"/>
        </dgm:presLayoutVars>
      </dgm:prSet>
      <dgm:spPr/>
    </dgm:pt>
    <dgm:pt modelId="{19D31B43-D6AC-4F2A-A6C3-933BE0A31C35}" type="pres">
      <dgm:prSet presAssocID="{99B8B051-A57A-493D-AB59-4C124A9D294F}" presName="composite" presStyleCnt="0"/>
      <dgm:spPr/>
    </dgm:pt>
    <dgm:pt modelId="{0DCD4D37-EAE0-43BA-B2B7-BA9FFF96F422}" type="pres">
      <dgm:prSet presAssocID="{99B8B051-A57A-493D-AB59-4C124A9D294F}" presName="imgShp" presStyleLbl="fgImgPlace1" presStyleIdx="0" presStyleCnt="4"/>
      <dgm:spPr>
        <a:solidFill>
          <a:srgbClr val="0AA14A"/>
        </a:solidFill>
      </dgm:spPr>
    </dgm:pt>
    <dgm:pt modelId="{A2713FC1-2732-46DB-81DC-DFCDD7E97005}" type="pres">
      <dgm:prSet presAssocID="{99B8B051-A57A-493D-AB59-4C124A9D294F}" presName="txShp" presStyleLbl="node1" presStyleIdx="0" presStyleCnt="4" custLinFactNeighborX="-584" custLinFactNeighborY="-4755">
        <dgm:presLayoutVars>
          <dgm:bulletEnabled val="1"/>
        </dgm:presLayoutVars>
      </dgm:prSet>
      <dgm:spPr/>
    </dgm:pt>
    <dgm:pt modelId="{89B4BF47-12C7-4935-9CB7-E343CCA11327}" type="pres">
      <dgm:prSet presAssocID="{4C6BAA78-1105-4E9F-9DCD-53FC16279539}" presName="spacing" presStyleCnt="0"/>
      <dgm:spPr/>
    </dgm:pt>
    <dgm:pt modelId="{3BF5730F-18E2-4BE0-8DF8-8E1076C0A76A}" type="pres">
      <dgm:prSet presAssocID="{AC15599E-CF85-4637-8137-A23DF803AC22}" presName="composite" presStyleCnt="0"/>
      <dgm:spPr/>
    </dgm:pt>
    <dgm:pt modelId="{58B723A2-DB03-43AF-8BD6-7BBA9DB25CF6}" type="pres">
      <dgm:prSet presAssocID="{AC15599E-CF85-4637-8137-A23DF803AC22}" presName="imgShp" presStyleLbl="fgImgPlace1" presStyleIdx="1" presStyleCnt="4"/>
      <dgm:spPr>
        <a:solidFill>
          <a:srgbClr val="1CBECC"/>
        </a:solidFill>
      </dgm:spPr>
    </dgm:pt>
    <dgm:pt modelId="{9BE82B8A-8FCB-472A-B297-8AABA7339DEA}" type="pres">
      <dgm:prSet presAssocID="{AC15599E-CF85-4637-8137-A23DF803AC22}" presName="txShp" presStyleLbl="node1" presStyleIdx="1" presStyleCnt="4">
        <dgm:presLayoutVars>
          <dgm:bulletEnabled val="1"/>
        </dgm:presLayoutVars>
      </dgm:prSet>
      <dgm:spPr/>
    </dgm:pt>
    <dgm:pt modelId="{215983D0-2145-4824-8D92-A3FAC17F715A}" type="pres">
      <dgm:prSet presAssocID="{7629066E-4165-4A10-9732-4DEA8493A3E0}" presName="spacing" presStyleCnt="0"/>
      <dgm:spPr/>
    </dgm:pt>
    <dgm:pt modelId="{2D0ECED3-D7DB-4B7C-8EFB-19C4F795896F}" type="pres">
      <dgm:prSet presAssocID="{E8581438-F01D-4AAA-B354-C9E59F54EE59}" presName="composite" presStyleCnt="0"/>
      <dgm:spPr/>
    </dgm:pt>
    <dgm:pt modelId="{AFFA0203-FF87-4B1D-94EE-7214D25A4EF5}" type="pres">
      <dgm:prSet presAssocID="{E8581438-F01D-4AAA-B354-C9E59F54EE59}" presName="imgShp" presStyleLbl="fgImgPlace1" presStyleIdx="2" presStyleCnt="4"/>
      <dgm:spPr>
        <a:solidFill>
          <a:srgbClr val="9A2583"/>
        </a:solidFill>
      </dgm:spPr>
    </dgm:pt>
    <dgm:pt modelId="{2D1CCF45-3B29-48DD-B508-09A6F9986038}" type="pres">
      <dgm:prSet presAssocID="{E8581438-F01D-4AAA-B354-C9E59F54EE59}" presName="txShp" presStyleLbl="node1" presStyleIdx="2" presStyleCnt="4">
        <dgm:presLayoutVars>
          <dgm:bulletEnabled val="1"/>
        </dgm:presLayoutVars>
      </dgm:prSet>
      <dgm:spPr/>
    </dgm:pt>
    <dgm:pt modelId="{6E7EDA96-AEB5-4CAD-B4E0-B2875F903EF2}" type="pres">
      <dgm:prSet presAssocID="{6BDCD097-8AD7-4048-B2C4-FA4D2C5DCB59}" presName="spacing" presStyleCnt="0"/>
      <dgm:spPr/>
    </dgm:pt>
    <dgm:pt modelId="{F4E22E87-DC84-4C14-818C-A49939247440}" type="pres">
      <dgm:prSet presAssocID="{13B4BD95-3386-4947-A45C-36D657B707FE}" presName="composite" presStyleCnt="0"/>
      <dgm:spPr/>
    </dgm:pt>
    <dgm:pt modelId="{02640B8A-5621-4851-9091-BDB09033491F}" type="pres">
      <dgm:prSet presAssocID="{13B4BD95-3386-4947-A45C-36D657B707FE}" presName="imgShp" presStyleLbl="fgImgPlace1" presStyleIdx="3" presStyleCnt="4" custLinFactNeighborX="-1426" custLinFactNeighborY="-12692"/>
      <dgm:spPr>
        <a:solidFill>
          <a:srgbClr val="F14F25"/>
        </a:solidFill>
      </dgm:spPr>
    </dgm:pt>
    <dgm:pt modelId="{E1BA1A9B-493F-4B6B-976D-A89B38FC88D7}" type="pres">
      <dgm:prSet presAssocID="{13B4BD95-3386-4947-A45C-36D657B707FE}" presName="txShp" presStyleLbl="node1" presStyleIdx="3" presStyleCnt="4">
        <dgm:presLayoutVars>
          <dgm:bulletEnabled val="1"/>
        </dgm:presLayoutVars>
      </dgm:prSet>
      <dgm:spPr/>
    </dgm:pt>
  </dgm:ptLst>
  <dgm:cxnLst>
    <dgm:cxn modelId="{99113A0A-7D58-4F29-846A-8DE5BFB0597F}" type="presOf" srcId="{13B4BD95-3386-4947-A45C-36D657B707FE}" destId="{E1BA1A9B-493F-4B6B-976D-A89B38FC88D7}" srcOrd="0" destOrd="0" presId="urn:microsoft.com/office/officeart/2005/8/layout/vList3"/>
    <dgm:cxn modelId="{CF45A813-8895-45E2-BF99-8897A0B43FF8}" srcId="{B34B6EBB-00F9-49B4-A19B-E940BDD457FE}" destId="{E8581438-F01D-4AAA-B354-C9E59F54EE59}" srcOrd="2" destOrd="0" parTransId="{A589CD42-6C8C-4740-B57B-08F8E5AC566A}" sibTransId="{6BDCD097-8AD7-4048-B2C4-FA4D2C5DCB59}"/>
    <dgm:cxn modelId="{69654530-650F-490F-A7BC-4B1B874C310E}" srcId="{B34B6EBB-00F9-49B4-A19B-E940BDD457FE}" destId="{AC15599E-CF85-4637-8137-A23DF803AC22}" srcOrd="1" destOrd="0" parTransId="{209DA904-FDE6-45E0-AC6D-650FDCF13461}" sibTransId="{7629066E-4165-4A10-9732-4DEA8493A3E0}"/>
    <dgm:cxn modelId="{C233D343-8AFA-4F5D-A1AF-96EF7A8EBBF0}" type="presOf" srcId="{AC15599E-CF85-4637-8137-A23DF803AC22}" destId="{9BE82B8A-8FCB-472A-B297-8AABA7339DEA}" srcOrd="0" destOrd="0" presId="urn:microsoft.com/office/officeart/2005/8/layout/vList3"/>
    <dgm:cxn modelId="{59F6CA4A-C1A8-4029-AA40-B813D2394C7A}" type="presOf" srcId="{99B8B051-A57A-493D-AB59-4C124A9D294F}" destId="{A2713FC1-2732-46DB-81DC-DFCDD7E97005}" srcOrd="0" destOrd="0" presId="urn:microsoft.com/office/officeart/2005/8/layout/vList3"/>
    <dgm:cxn modelId="{7AAB59B4-7F8D-4510-8FDB-C0CB269FA4BA}" srcId="{B34B6EBB-00F9-49B4-A19B-E940BDD457FE}" destId="{13B4BD95-3386-4947-A45C-36D657B707FE}" srcOrd="3" destOrd="0" parTransId="{977CB464-180F-4D60-8F9E-26BC39ECC937}" sibTransId="{EA75854C-9F3C-4DE0-AEE8-B7516BE02DD9}"/>
    <dgm:cxn modelId="{5C2A81BA-25A0-4C0D-817C-934C76D0999A}" srcId="{B34B6EBB-00F9-49B4-A19B-E940BDD457FE}" destId="{99B8B051-A57A-493D-AB59-4C124A9D294F}" srcOrd="0" destOrd="0" parTransId="{D681A66B-6871-4113-A644-42AE1CE68729}" sibTransId="{4C6BAA78-1105-4E9F-9DCD-53FC16279539}"/>
    <dgm:cxn modelId="{B4ACC6C1-3F19-487C-B337-9B76E32ADCC4}" type="presOf" srcId="{B34B6EBB-00F9-49B4-A19B-E940BDD457FE}" destId="{28475721-4DC2-4978-9E5E-702C162CB846}" srcOrd="0" destOrd="0" presId="urn:microsoft.com/office/officeart/2005/8/layout/vList3"/>
    <dgm:cxn modelId="{DCA831F0-DCE4-4655-9871-F7C8B38B87B9}" type="presOf" srcId="{E8581438-F01D-4AAA-B354-C9E59F54EE59}" destId="{2D1CCF45-3B29-48DD-B508-09A6F9986038}" srcOrd="0" destOrd="0" presId="urn:microsoft.com/office/officeart/2005/8/layout/vList3"/>
    <dgm:cxn modelId="{BF504D69-B12A-4B51-9DAB-443D3FD6BB7D}" type="presParOf" srcId="{28475721-4DC2-4978-9E5E-702C162CB846}" destId="{19D31B43-D6AC-4F2A-A6C3-933BE0A31C35}" srcOrd="0" destOrd="0" presId="urn:microsoft.com/office/officeart/2005/8/layout/vList3"/>
    <dgm:cxn modelId="{66BB4222-6C82-4AE4-B02B-170CAA577D3B}" type="presParOf" srcId="{19D31B43-D6AC-4F2A-A6C3-933BE0A31C35}" destId="{0DCD4D37-EAE0-43BA-B2B7-BA9FFF96F422}" srcOrd="0" destOrd="0" presId="urn:microsoft.com/office/officeart/2005/8/layout/vList3"/>
    <dgm:cxn modelId="{BF2DB02F-7B46-4160-9550-4C6FE2ED30ED}" type="presParOf" srcId="{19D31B43-D6AC-4F2A-A6C3-933BE0A31C35}" destId="{A2713FC1-2732-46DB-81DC-DFCDD7E97005}" srcOrd="1" destOrd="0" presId="urn:microsoft.com/office/officeart/2005/8/layout/vList3"/>
    <dgm:cxn modelId="{0FEDDAC7-1523-4F2F-AB69-71980CE088E8}" type="presParOf" srcId="{28475721-4DC2-4978-9E5E-702C162CB846}" destId="{89B4BF47-12C7-4935-9CB7-E343CCA11327}" srcOrd="1" destOrd="0" presId="urn:microsoft.com/office/officeart/2005/8/layout/vList3"/>
    <dgm:cxn modelId="{6963C3A1-DC02-4CB3-9F50-6C8454740C29}" type="presParOf" srcId="{28475721-4DC2-4978-9E5E-702C162CB846}" destId="{3BF5730F-18E2-4BE0-8DF8-8E1076C0A76A}" srcOrd="2" destOrd="0" presId="urn:microsoft.com/office/officeart/2005/8/layout/vList3"/>
    <dgm:cxn modelId="{4C4ACE51-2830-455C-A37E-B3719C19B48F}" type="presParOf" srcId="{3BF5730F-18E2-4BE0-8DF8-8E1076C0A76A}" destId="{58B723A2-DB03-43AF-8BD6-7BBA9DB25CF6}" srcOrd="0" destOrd="0" presId="urn:microsoft.com/office/officeart/2005/8/layout/vList3"/>
    <dgm:cxn modelId="{764213C5-47FA-4659-8CC9-38F921FD55AE}" type="presParOf" srcId="{3BF5730F-18E2-4BE0-8DF8-8E1076C0A76A}" destId="{9BE82B8A-8FCB-472A-B297-8AABA7339DEA}" srcOrd="1" destOrd="0" presId="urn:microsoft.com/office/officeart/2005/8/layout/vList3"/>
    <dgm:cxn modelId="{BAF19AAB-741A-441F-B413-869A9046B40C}" type="presParOf" srcId="{28475721-4DC2-4978-9E5E-702C162CB846}" destId="{215983D0-2145-4824-8D92-A3FAC17F715A}" srcOrd="3" destOrd="0" presId="urn:microsoft.com/office/officeart/2005/8/layout/vList3"/>
    <dgm:cxn modelId="{18A00608-3229-440F-A1A6-8483F1F6C807}" type="presParOf" srcId="{28475721-4DC2-4978-9E5E-702C162CB846}" destId="{2D0ECED3-D7DB-4B7C-8EFB-19C4F795896F}" srcOrd="4" destOrd="0" presId="urn:microsoft.com/office/officeart/2005/8/layout/vList3"/>
    <dgm:cxn modelId="{5A24E418-D6FE-40CB-BA9F-30D749AA1BBA}" type="presParOf" srcId="{2D0ECED3-D7DB-4B7C-8EFB-19C4F795896F}" destId="{AFFA0203-FF87-4B1D-94EE-7214D25A4EF5}" srcOrd="0" destOrd="0" presId="urn:microsoft.com/office/officeart/2005/8/layout/vList3"/>
    <dgm:cxn modelId="{0062A0B7-88FD-4E00-96B4-1C473D118B09}" type="presParOf" srcId="{2D0ECED3-D7DB-4B7C-8EFB-19C4F795896F}" destId="{2D1CCF45-3B29-48DD-B508-09A6F9986038}" srcOrd="1" destOrd="0" presId="urn:microsoft.com/office/officeart/2005/8/layout/vList3"/>
    <dgm:cxn modelId="{3D6B413F-7B58-4008-A334-758D4057B037}" type="presParOf" srcId="{28475721-4DC2-4978-9E5E-702C162CB846}" destId="{6E7EDA96-AEB5-4CAD-B4E0-B2875F903EF2}" srcOrd="5" destOrd="0" presId="urn:microsoft.com/office/officeart/2005/8/layout/vList3"/>
    <dgm:cxn modelId="{A782DEDF-F6AF-4059-A8BA-C914FF46CF18}" type="presParOf" srcId="{28475721-4DC2-4978-9E5E-702C162CB846}" destId="{F4E22E87-DC84-4C14-818C-A49939247440}" srcOrd="6" destOrd="0" presId="urn:microsoft.com/office/officeart/2005/8/layout/vList3"/>
    <dgm:cxn modelId="{01F06D18-CF92-411A-A1FC-5F043735A201}" type="presParOf" srcId="{F4E22E87-DC84-4C14-818C-A49939247440}" destId="{02640B8A-5621-4851-9091-BDB09033491F}" srcOrd="0" destOrd="0" presId="urn:microsoft.com/office/officeart/2005/8/layout/vList3"/>
    <dgm:cxn modelId="{B1E6AD60-9C10-46F8-9AB3-1290EA0632D1}" type="presParOf" srcId="{F4E22E87-DC84-4C14-818C-A49939247440}" destId="{E1BA1A9B-493F-4B6B-976D-A89B38FC88D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13FC1-2732-46DB-81DC-DFCDD7E97005}">
      <dsp:nvSpPr>
        <dsp:cNvPr id="0" name=""/>
        <dsp:cNvSpPr/>
      </dsp:nvSpPr>
      <dsp:spPr>
        <a:xfrm rot="10800000">
          <a:off x="1001031" y="0"/>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latin typeface="+mj-lt"/>
            </a:rPr>
            <a:t>Beschreibung</a:t>
          </a:r>
          <a:endParaRPr lang="es-ES" sz="1800" kern="1200" dirty="0">
            <a:latin typeface="+mj-lt"/>
          </a:endParaRPr>
        </a:p>
      </dsp:txBody>
      <dsp:txXfrm rot="10800000">
        <a:off x="1189497" y="0"/>
        <a:ext cx="3114112" cy="753866"/>
      </dsp:txXfrm>
    </dsp:sp>
    <dsp:sp modelId="{0DCD4D37-EAE0-43BA-B2B7-BA9FFF96F422}">
      <dsp:nvSpPr>
        <dsp:cNvPr id="0" name=""/>
        <dsp:cNvSpPr/>
      </dsp:nvSpPr>
      <dsp:spPr>
        <a:xfrm>
          <a:off x="643385" y="1374"/>
          <a:ext cx="753866" cy="753866"/>
        </a:xfrm>
        <a:prstGeom prst="ellipse">
          <a:avLst/>
        </a:prstGeom>
        <a:solidFill>
          <a:srgbClr val="0AA1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E82B8A-8FCB-472A-B297-8AABA7339DEA}">
      <dsp:nvSpPr>
        <dsp:cNvPr id="0" name=""/>
        <dsp:cNvSpPr/>
      </dsp:nvSpPr>
      <dsp:spPr>
        <a:xfrm rot="10800000">
          <a:off x="1020318" y="980275"/>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latin typeface="+mj-lt"/>
            </a:rPr>
            <a:t>Menüs</a:t>
          </a:r>
          <a:endParaRPr lang="es-ES" sz="1800" kern="1200" dirty="0">
            <a:latin typeface="+mj-lt"/>
          </a:endParaRPr>
        </a:p>
      </dsp:txBody>
      <dsp:txXfrm rot="10800000">
        <a:off x="1208784" y="980275"/>
        <a:ext cx="3114112" cy="753866"/>
      </dsp:txXfrm>
    </dsp:sp>
    <dsp:sp modelId="{58B723A2-DB03-43AF-8BD6-7BBA9DB25CF6}">
      <dsp:nvSpPr>
        <dsp:cNvPr id="0" name=""/>
        <dsp:cNvSpPr/>
      </dsp:nvSpPr>
      <dsp:spPr>
        <a:xfrm>
          <a:off x="643385" y="980275"/>
          <a:ext cx="753866" cy="753866"/>
        </a:xfrm>
        <a:prstGeom prst="ellipse">
          <a:avLst/>
        </a:prstGeom>
        <a:solidFill>
          <a:srgbClr val="1CBE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CCF45-3B29-48DD-B508-09A6F9986038}">
      <dsp:nvSpPr>
        <dsp:cNvPr id="0" name=""/>
        <dsp:cNvSpPr/>
      </dsp:nvSpPr>
      <dsp:spPr>
        <a:xfrm rot="10800000">
          <a:off x="1020318" y="1959176"/>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latin typeface="+mj-lt"/>
            </a:rPr>
            <a:t>Kontaktinformationen</a:t>
          </a:r>
          <a:endParaRPr lang="es-ES" sz="1800" kern="1200" dirty="0">
            <a:latin typeface="+mj-lt"/>
          </a:endParaRPr>
        </a:p>
      </dsp:txBody>
      <dsp:txXfrm rot="10800000">
        <a:off x="1208784" y="1959176"/>
        <a:ext cx="3114112" cy="753866"/>
      </dsp:txXfrm>
    </dsp:sp>
    <dsp:sp modelId="{AFFA0203-FF87-4B1D-94EE-7214D25A4EF5}">
      <dsp:nvSpPr>
        <dsp:cNvPr id="0" name=""/>
        <dsp:cNvSpPr/>
      </dsp:nvSpPr>
      <dsp:spPr>
        <a:xfrm>
          <a:off x="643385" y="1959176"/>
          <a:ext cx="753866" cy="753866"/>
        </a:xfrm>
        <a:prstGeom prst="ellipse">
          <a:avLst/>
        </a:prstGeom>
        <a:solidFill>
          <a:srgbClr val="9A25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BA1A9B-493F-4B6B-976D-A89B38FC88D7}">
      <dsp:nvSpPr>
        <dsp:cNvPr id="0" name=""/>
        <dsp:cNvSpPr/>
      </dsp:nvSpPr>
      <dsp:spPr>
        <a:xfrm rot="10800000">
          <a:off x="1020318" y="2938077"/>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err="1">
              <a:latin typeface="+mj-lt"/>
            </a:rPr>
            <a:t>Neuigkeiten</a:t>
          </a:r>
          <a:r>
            <a:rPr lang="en-GB" sz="1800" kern="1200" dirty="0">
              <a:latin typeface="+mj-lt"/>
            </a:rPr>
            <a:t> und Updates</a:t>
          </a:r>
          <a:endParaRPr lang="es-ES" sz="1800" kern="1200" dirty="0">
            <a:latin typeface="+mj-lt"/>
          </a:endParaRPr>
        </a:p>
      </dsp:txBody>
      <dsp:txXfrm rot="10800000">
        <a:off x="1208784" y="2938077"/>
        <a:ext cx="3114112" cy="753866"/>
      </dsp:txXfrm>
    </dsp:sp>
    <dsp:sp modelId="{02640B8A-5621-4851-9091-BDB09033491F}">
      <dsp:nvSpPr>
        <dsp:cNvPr id="0" name=""/>
        <dsp:cNvSpPr/>
      </dsp:nvSpPr>
      <dsp:spPr>
        <a:xfrm>
          <a:off x="632635" y="2842397"/>
          <a:ext cx="753866" cy="753866"/>
        </a:xfrm>
        <a:prstGeom prst="ellipse">
          <a:avLst/>
        </a:prstGeom>
        <a:solidFill>
          <a:srgbClr val="F14F2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19/04/2023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5" Type="http://schemas.openxmlformats.org/officeDocument/2006/relationships/image" Target="../media/image28.png"/><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10900182" cy="3599956"/>
          </a:xfrm>
          <a:prstGeom prst="rect">
            <a:avLst/>
          </a:prstGeom>
          <a:noFill/>
        </p:spPr>
        <p:txBody>
          <a:bodyPr wrap="square" numCol="1" rtlCol="0">
            <a:noAutofit/>
          </a:bodyPr>
          <a:lstStyle/>
          <a:p>
            <a:pPr algn="just"/>
            <a:r>
              <a:rPr lang="de-DE" dirty="0">
                <a:latin typeface="+mj-lt"/>
                <a:ea typeface="Arial MT"/>
                <a:cs typeface="Arial MT"/>
              </a:rPr>
              <a:t>Sobald wir unsere Website entworfen und erstellt haben, müssen wir sicherstellen, dass </a:t>
            </a:r>
            <a:r>
              <a:rPr lang="de-DE" b="1" dirty="0">
                <a:latin typeface="+mj-lt"/>
                <a:ea typeface="Arial MT"/>
                <a:cs typeface="Arial MT"/>
              </a:rPr>
              <a:t>Benutzer durch eine Suche darauf zugreifen können</a:t>
            </a:r>
            <a:r>
              <a:rPr lang="de-DE" dirty="0">
                <a:latin typeface="+mj-lt"/>
                <a:ea typeface="Arial MT"/>
                <a:cs typeface="Arial MT"/>
              </a:rPr>
              <a:t>. Um dies zu erreichen, gibt es </a:t>
            </a:r>
            <a:r>
              <a:rPr lang="de-DE" b="1" dirty="0">
                <a:latin typeface="+mj-lt"/>
                <a:ea typeface="Arial MT"/>
                <a:cs typeface="Arial MT"/>
              </a:rPr>
              <a:t>zwei Strategien</a:t>
            </a:r>
            <a:r>
              <a:rPr lang="de-DE" dirty="0">
                <a:latin typeface="+mj-lt"/>
                <a:ea typeface="Arial MT"/>
                <a:cs typeface="Arial MT"/>
              </a:rPr>
              <a:t>, die wir umsetzen können:</a:t>
            </a:r>
            <a:endParaRPr lang="es-ES" b="1" dirty="0">
              <a:latin typeface="+mj-lt"/>
              <a:ea typeface="Arial MT"/>
              <a:cs typeface="Arial MT"/>
            </a:endParaRPr>
          </a:p>
          <a:p>
            <a:pPr algn="just"/>
            <a:endParaRPr lang="es-ES" b="1" dirty="0">
              <a:effectLst/>
              <a:latin typeface="+mj-lt"/>
              <a:ea typeface="Arial MT"/>
              <a:cs typeface="Arial MT"/>
            </a:endParaRPr>
          </a:p>
          <a:p>
            <a:pPr algn="just"/>
            <a:r>
              <a:rPr lang="en-US" sz="1800" b="1" dirty="0">
                <a:solidFill>
                  <a:srgbClr val="F5911B"/>
                </a:solidFill>
                <a:effectLst/>
                <a:latin typeface="+mj-lt"/>
                <a:ea typeface="Arial MT"/>
                <a:cs typeface="Arial MT"/>
              </a:rPr>
              <a:t>SEO</a:t>
            </a:r>
            <a:r>
              <a:rPr lang="en-US" sz="1800" dirty="0">
                <a:effectLst/>
                <a:latin typeface="+mj-lt"/>
                <a:ea typeface="Arial MT"/>
                <a:cs typeface="Arial MT"/>
              </a:rPr>
              <a:t>: </a:t>
            </a:r>
            <a:r>
              <a:rPr lang="en-US" sz="1800" b="1" dirty="0">
                <a:effectLst/>
                <a:latin typeface="+mj-lt"/>
                <a:ea typeface="Arial MT"/>
                <a:cs typeface="Arial MT"/>
              </a:rPr>
              <a:t>“Search Engine Optimization”. </a:t>
            </a:r>
            <a:r>
              <a:rPr lang="de-DE" dirty="0">
                <a:latin typeface="+mj-lt"/>
                <a:ea typeface="Arial MT"/>
                <a:cs typeface="Arial MT"/>
              </a:rPr>
              <a:t>Es besteht aus einer Reihe von Strategien, um die Sichtbarkeit und Positionierung einer Website in der Ergebnisliste der Suchmaschine zu verbessern.</a:t>
            </a:r>
            <a:r>
              <a:rPr lang="en-US" sz="1800" dirty="0">
                <a:effectLst/>
                <a:latin typeface="+mj-lt"/>
                <a:ea typeface="Arial MT"/>
                <a:cs typeface="Arial MT"/>
              </a:rPr>
              <a:t> </a:t>
            </a:r>
            <a:r>
              <a:rPr lang="de-DE" dirty="0">
                <a:latin typeface="+mj-lt"/>
                <a:ea typeface="Arial MT"/>
                <a:cs typeface="Arial MT"/>
              </a:rPr>
              <a:t>So werden die Ergebnisse </a:t>
            </a:r>
            <a:r>
              <a:rPr lang="de-DE" b="1" dirty="0">
                <a:latin typeface="+mj-lt"/>
                <a:ea typeface="Arial MT"/>
                <a:cs typeface="Arial MT"/>
              </a:rPr>
              <a:t>nach der Qualität der Website, ihrer Relevanz und ihrer Beziehung zu den eingeführten Keywords</a:t>
            </a:r>
            <a:r>
              <a:rPr lang="de-DE" dirty="0">
                <a:latin typeface="+mj-lt"/>
                <a:ea typeface="Arial MT"/>
                <a:cs typeface="Arial MT"/>
              </a:rPr>
              <a:t> positioniert.</a:t>
            </a:r>
            <a:r>
              <a:rPr lang="en-US" sz="1800" dirty="0">
                <a:effectLst/>
                <a:latin typeface="+mj-lt"/>
                <a:ea typeface="Arial MT"/>
                <a:cs typeface="Arial MT"/>
              </a:rPr>
              <a:t> </a:t>
            </a:r>
            <a:r>
              <a:rPr lang="de-DE" dirty="0">
                <a:latin typeface="+mj-lt"/>
                <a:ea typeface="Arial MT"/>
                <a:cs typeface="Arial MT"/>
              </a:rPr>
              <a:t>Es gibt zwei Arten von SEO: </a:t>
            </a:r>
            <a:r>
              <a:rPr lang="de-DE" b="1" dirty="0">
                <a:latin typeface="+mj-lt"/>
                <a:ea typeface="Arial MT"/>
                <a:cs typeface="Arial MT"/>
              </a:rPr>
              <a:t>On-Page und Off-Page</a:t>
            </a:r>
            <a:r>
              <a:rPr lang="de-DE" dirty="0">
                <a:latin typeface="+mj-lt"/>
                <a:ea typeface="Arial MT"/>
                <a:cs typeface="Arial MT"/>
              </a:rPr>
              <a:t>.</a:t>
            </a:r>
            <a:endParaRPr lang="en-US" sz="1800" dirty="0">
              <a:effectLst/>
              <a:latin typeface="+mj-lt"/>
              <a:ea typeface="Arial MT"/>
              <a:cs typeface="Arial MT"/>
            </a:endParaRPr>
          </a:p>
          <a:p>
            <a:pPr algn="just"/>
            <a:endParaRPr lang="en-US" dirty="0">
              <a:latin typeface="+mj-lt"/>
              <a:ea typeface="Arial MT"/>
              <a:cs typeface="Arial MT"/>
            </a:endParaRPr>
          </a:p>
          <a:p>
            <a:pPr algn="just"/>
            <a:r>
              <a:rPr lang="en-US" sz="1800" b="1" dirty="0">
                <a:solidFill>
                  <a:srgbClr val="F5911B"/>
                </a:solidFill>
                <a:effectLst/>
                <a:latin typeface="+mj-lt"/>
                <a:ea typeface="Arial MT"/>
                <a:cs typeface="Arial MT"/>
              </a:rPr>
              <a:t>SEM</a:t>
            </a:r>
            <a:r>
              <a:rPr lang="en-US" sz="1800" dirty="0">
                <a:effectLst/>
                <a:latin typeface="+mj-lt"/>
                <a:ea typeface="Arial MT"/>
                <a:cs typeface="Arial MT"/>
              </a:rPr>
              <a:t>: </a:t>
            </a:r>
            <a:r>
              <a:rPr lang="en-US" sz="1800" b="1" dirty="0">
                <a:effectLst/>
                <a:latin typeface="+mj-lt"/>
                <a:ea typeface="Arial MT"/>
                <a:cs typeface="Arial MT"/>
              </a:rPr>
              <a:t>“Search Engine Marketing”. </a:t>
            </a:r>
            <a:r>
              <a:rPr lang="de-DE" dirty="0">
                <a:latin typeface="+mj-lt"/>
                <a:ea typeface="Arial MT"/>
                <a:cs typeface="Arial MT"/>
              </a:rPr>
              <a:t>Es besteht aus Techniken zur Verbesserung der Sichtbarkeit und Positionierung einer Website </a:t>
            </a:r>
            <a:r>
              <a:rPr lang="de-DE" b="1" dirty="0">
                <a:latin typeface="+mj-lt"/>
                <a:ea typeface="Arial MT"/>
                <a:cs typeface="Arial MT"/>
              </a:rPr>
              <a:t>durch bezahlte Marketingkampagnen</a:t>
            </a:r>
            <a:r>
              <a:rPr lang="de-DE" dirty="0">
                <a:latin typeface="+mj-lt"/>
                <a:ea typeface="Arial MT"/>
                <a:cs typeface="Arial MT"/>
              </a:rPr>
              <a:t>.</a:t>
            </a:r>
            <a:endParaRPr lang="en-US" sz="1800" b="1" dirty="0">
              <a:effectLst/>
              <a:latin typeface="+mj-lt"/>
              <a:ea typeface="Arial MT"/>
              <a:cs typeface="Arial MT"/>
            </a:endParaRPr>
          </a:p>
          <a:p>
            <a:pPr algn="just"/>
            <a:endParaRPr lang="en-US" b="1" dirty="0">
              <a:latin typeface="+mj-lt"/>
              <a:ea typeface="Arial MT"/>
              <a:cs typeface="Arial MT"/>
            </a:endParaRPr>
          </a:p>
          <a:p>
            <a:pPr algn="just"/>
            <a:r>
              <a:rPr lang="de-DE" b="1" dirty="0">
                <a:latin typeface="+mj-lt"/>
                <a:ea typeface="Arial MT"/>
                <a:cs typeface="Arial MT"/>
              </a:rPr>
              <a:t>SEM muss immer komplementär zu SEO sein, nicht alternativ
</a:t>
            </a:r>
            <a:endParaRPr lang="en-US" sz="1800"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SEO und SEM</a:t>
            </a:r>
          </a:p>
        </p:txBody>
      </p:sp>
      <p:sp>
        <p:nvSpPr>
          <p:cNvPr id="2" name="Rettangolo con angoli arrotondati 8">
            <a:extLst>
              <a:ext uri="{FF2B5EF4-FFF2-40B4-BE49-F238E27FC236}">
                <a16:creationId xmlns:a16="http://schemas.microsoft.com/office/drawing/2014/main" id="{892344F9-DF63-536B-FDAA-2DDABDCA9591}"/>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142194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3895375" cy="3599956"/>
          </a:xfrm>
          <a:prstGeom prst="rect">
            <a:avLst/>
          </a:prstGeom>
          <a:noFill/>
        </p:spPr>
        <p:txBody>
          <a:bodyPr wrap="square" numCol="1" rtlCol="0">
            <a:noAutofit/>
          </a:bodyPr>
          <a:lstStyle/>
          <a:p>
            <a:r>
              <a:rPr lang="de-DE" dirty="0">
                <a:latin typeface="Arial Nova" panose="020B0504020202020204" pitchFamily="34" charset="0"/>
                <a:ea typeface="Arial MT"/>
                <a:cs typeface="Arial MT"/>
              </a:rPr>
              <a:t>Hier sind einige Tipps, um die </a:t>
            </a:r>
            <a:r>
              <a:rPr lang="de-DE" b="1" dirty="0">
                <a:latin typeface="Arial Nova" panose="020B0504020202020204" pitchFamily="34" charset="0"/>
                <a:ea typeface="Arial MT"/>
                <a:cs typeface="Arial MT"/>
              </a:rPr>
              <a:t>organische Positionierung (SEO) zu verbessern</a:t>
            </a:r>
            <a:r>
              <a:rPr lang="de-DE" dirty="0">
                <a:latin typeface="Arial Nova" panose="020B0504020202020204" pitchFamily="34" charset="0"/>
                <a:ea typeface="Arial MT"/>
                <a:cs typeface="Arial MT"/>
              </a:rPr>
              <a:t>:
</a:t>
            </a:r>
            <a:endParaRPr lang="es-ES" b="1" dirty="0">
              <a:latin typeface="+mj-lt"/>
              <a:ea typeface="Arial MT"/>
              <a:cs typeface="Arial MT"/>
            </a:endParaRPr>
          </a:p>
          <a:p>
            <a:pPr marL="285750" indent="-285750">
              <a:buFont typeface="Calibri Light" panose="020F0302020204030204" pitchFamily="34" charset="0"/>
              <a:buChar char="₋"/>
            </a:pPr>
            <a:r>
              <a:rPr lang="de-DE" b="1" dirty="0">
                <a:solidFill>
                  <a:srgbClr val="F5911B"/>
                </a:solidFill>
                <a:latin typeface="+mj-lt"/>
                <a:ea typeface="Arial MT"/>
                <a:cs typeface="Arial MT"/>
              </a:rPr>
              <a:t>Verwenden Sie die richtigen Keywords.
Halten Sie Ihre Website sauber und ordentlich.
Holen Sie sich ein SSL-Zertifikat.
Implementieren Sie ein responsives Design.</a:t>
            </a:r>
            <a:endParaRPr lang="en-US" dirty="0">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SEO und SEM</a:t>
            </a:r>
          </a:p>
        </p:txBody>
      </p:sp>
      <p:pic>
        <p:nvPicPr>
          <p:cNvPr id="5" name="Picture 8" descr="Answerthepublic | Herramienta Análisis de keywords | Toolist.es">
            <a:extLst>
              <a:ext uri="{FF2B5EF4-FFF2-40B4-BE49-F238E27FC236}">
                <a16:creationId xmlns:a16="http://schemas.microsoft.com/office/drawing/2014/main" id="{02048942-7A8C-8F05-7F1E-35FE76CD65F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6311" t="27938" r="15819" b="25319"/>
          <a:stretch/>
        </p:blipFill>
        <p:spPr bwMode="auto">
          <a:xfrm>
            <a:off x="4731540" y="3977197"/>
            <a:ext cx="4114801" cy="1552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EOprofiler Reviews 2022: Details, Pricing, &amp; Features | G2">
            <a:extLst>
              <a:ext uri="{FF2B5EF4-FFF2-40B4-BE49-F238E27FC236}">
                <a16:creationId xmlns:a16="http://schemas.microsoft.com/office/drawing/2014/main" id="{CFAC274B-A86D-51CF-D14A-721227FA92C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12566" y="1683259"/>
            <a:ext cx="29527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ómo Utilizar Google Search Console Para Generar un 28% Más de Tráfico de  Búsqueda">
            <a:extLst>
              <a:ext uri="{FF2B5EF4-FFF2-40B4-BE49-F238E27FC236}">
                <a16:creationId xmlns:a16="http://schemas.microsoft.com/office/drawing/2014/main" id="{561A2F14-8323-748E-2E0F-A4744A80FB4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39640" y="3924809"/>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Qué es Ahrefs? Descubre sus mejores funciones">
            <a:extLst>
              <a:ext uri="{FF2B5EF4-FFF2-40B4-BE49-F238E27FC236}">
                <a16:creationId xmlns:a16="http://schemas.microsoft.com/office/drawing/2014/main" id="{B548A703-EEDD-8149-E65D-AF973E3C6B4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87389" y="3184970"/>
            <a:ext cx="2977927" cy="54246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 【 SurveyMonkey 】Información, Reseñas y Precios | 2022 |">
            <a:extLst>
              <a:ext uri="{FF2B5EF4-FFF2-40B4-BE49-F238E27FC236}">
                <a16:creationId xmlns:a16="http://schemas.microsoft.com/office/drawing/2014/main" id="{B625D17E-3963-7D50-AE5A-926F483BC4E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t="15171"/>
          <a:stretch/>
        </p:blipFill>
        <p:spPr bwMode="auto">
          <a:xfrm>
            <a:off x="8708706" y="1827722"/>
            <a:ext cx="2793184" cy="2343181"/>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con angoli arrotondati 8">
            <a:extLst>
              <a:ext uri="{FF2B5EF4-FFF2-40B4-BE49-F238E27FC236}">
                <a16:creationId xmlns:a16="http://schemas.microsoft.com/office/drawing/2014/main" id="{82EB74E8-90C4-0A00-AF0A-D57D376A9D79}"/>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39372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735105"/>
            <a:ext cx="7039430" cy="3214061"/>
          </a:xfrm>
          <a:prstGeom prst="rect">
            <a:avLst/>
          </a:prstGeom>
          <a:noFill/>
        </p:spPr>
        <p:txBody>
          <a:bodyPr wrap="square" numCol="1" rtlCol="0">
            <a:noAutofit/>
          </a:bodyPr>
          <a:lstStyle/>
          <a:p>
            <a:pPr algn="just"/>
            <a:r>
              <a:rPr lang="de-DE" b="1" dirty="0">
                <a:latin typeface="+mj-lt"/>
                <a:ea typeface="Arial MT"/>
                <a:cs typeface="Arial MT"/>
              </a:rPr>
              <a:t>E-Mail-Marketing </a:t>
            </a:r>
            <a:r>
              <a:rPr lang="de-DE" dirty="0">
                <a:latin typeface="+mj-lt"/>
                <a:ea typeface="Arial MT"/>
                <a:cs typeface="Arial MT"/>
              </a:rPr>
              <a:t>besteht aus Werbekampagnen per E-Mail mit dem Hauptziel, eine Dienstleistung, ein Unternehmen, ein Produkt, eine Marke, ein Angebot usw. zu bewerben.</a:t>
            </a:r>
            <a:endParaRPr lang="en-US" sz="1800" dirty="0">
              <a:effectLst/>
              <a:latin typeface="+mj-lt"/>
              <a:ea typeface="Arial MT"/>
              <a:cs typeface="Arial MT"/>
            </a:endParaRPr>
          </a:p>
          <a:p>
            <a:pPr algn="just"/>
            <a:endParaRPr lang="es-ES" b="1" dirty="0">
              <a:effectLst/>
              <a:latin typeface="+mj-lt"/>
              <a:ea typeface="Arial MT"/>
              <a:cs typeface="Arial MT"/>
            </a:endParaRPr>
          </a:p>
          <a:p>
            <a:pPr algn="just"/>
            <a:r>
              <a:rPr lang="de-DE" dirty="0">
                <a:latin typeface="+mj-lt"/>
                <a:ea typeface="Arial MT"/>
                <a:cs typeface="Arial MT"/>
              </a:rPr>
              <a:t>Es ist immer noch relevant, da es im Gegensatz zu Bannern oder Veröffentlichungen in sozialen Netzwerken auf </a:t>
            </a:r>
            <a:r>
              <a:rPr lang="de-DE" b="1" dirty="0">
                <a:latin typeface="+mj-lt"/>
                <a:ea typeface="Arial MT"/>
                <a:cs typeface="Arial MT"/>
              </a:rPr>
              <a:t>persönliche und private Weise</a:t>
            </a:r>
            <a:r>
              <a:rPr lang="de-DE" dirty="0">
                <a:latin typeface="+mj-lt"/>
                <a:ea typeface="Arial MT"/>
                <a:cs typeface="Arial MT"/>
              </a:rPr>
              <a:t> an ein Konto oder einen Benutzer gerichtet ist.</a:t>
            </a:r>
            <a:r>
              <a:rPr lang="en-US" sz="1800" dirty="0">
                <a:effectLst/>
                <a:latin typeface="+mj-lt"/>
                <a:ea typeface="Arial MT"/>
                <a:cs typeface="Arial MT"/>
              </a:rPr>
              <a:t> </a:t>
            </a:r>
            <a:r>
              <a:rPr lang="de-DE" dirty="0">
                <a:latin typeface="+mj-lt"/>
                <a:ea typeface="Arial MT"/>
                <a:cs typeface="Arial MT"/>
              </a:rPr>
              <a:t>Der Benutzer muss zuvor seine </a:t>
            </a:r>
            <a:r>
              <a:rPr lang="de-DE" b="1" dirty="0">
                <a:latin typeface="+mj-lt"/>
                <a:ea typeface="Arial MT"/>
                <a:cs typeface="Arial MT"/>
              </a:rPr>
              <a:t>Daten angegeben haben und dem Erhalt dieser Nachrichten zustimmen</a:t>
            </a:r>
            <a:r>
              <a:rPr lang="de-DE" dirty="0">
                <a:latin typeface="+mj-lt"/>
                <a:ea typeface="Arial MT"/>
                <a:cs typeface="Arial MT"/>
              </a:rPr>
              <a:t>, damit sie gemäß den </a:t>
            </a:r>
            <a:r>
              <a:rPr lang="de-DE" b="1" dirty="0">
                <a:latin typeface="+mj-lt"/>
                <a:ea typeface="Arial MT"/>
                <a:cs typeface="Arial MT"/>
              </a:rPr>
              <a:t>Anforderungen der DSGVO nicht aufdringlich</a:t>
            </a:r>
            <a:r>
              <a:rPr lang="de-DE" dirty="0">
                <a:latin typeface="+mj-lt"/>
                <a:ea typeface="Arial MT"/>
                <a:cs typeface="Arial MT"/>
              </a:rPr>
              <a:t> sind.</a:t>
            </a:r>
            <a:r>
              <a:rPr lang="en-US" sz="1800" b="1" dirty="0">
                <a:effectLst/>
                <a:latin typeface="+mj-lt"/>
                <a:ea typeface="Arial MT"/>
                <a:cs typeface="Arial MT"/>
              </a:rPr>
              <a:t> </a:t>
            </a:r>
            <a:r>
              <a:rPr lang="de-DE" dirty="0">
                <a:latin typeface="+mj-lt"/>
                <a:ea typeface="Arial MT"/>
                <a:cs typeface="Arial MT"/>
              </a:rPr>
              <a:t>Dies ermöglicht eine personalisierte Kommunikation mit einer größeren Möglichkeit der Aufmerksamkeit.</a:t>
            </a:r>
            <a:endParaRPr lang="en-US" sz="1800" dirty="0">
              <a:effectLst/>
              <a:latin typeface="+mj-lt"/>
              <a:ea typeface="Arial MT"/>
              <a:cs typeface="Arial MT"/>
            </a:endParaRPr>
          </a:p>
          <a:p>
            <a:pPr algn="just"/>
            <a:endParaRPr lang="en-US" dirty="0">
              <a:latin typeface="+mj-lt"/>
              <a:ea typeface="Arial MT"/>
              <a:cs typeface="Arial MT"/>
            </a:endParaRPr>
          </a:p>
          <a:p>
            <a:pPr algn="just"/>
            <a:r>
              <a:rPr lang="en-US" sz="1800" dirty="0">
                <a:effectLst/>
                <a:latin typeface="+mj-lt"/>
                <a:ea typeface="Arial MT"/>
                <a:cs typeface="Arial MT"/>
              </a:rPr>
              <a:t>Some of the tools we can use to help us with our email marketing campaign are:</a:t>
            </a: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2.4 E-Mail-Marketing</a:t>
            </a:r>
          </a:p>
        </p:txBody>
      </p:sp>
      <p:pic>
        <p:nvPicPr>
          <p:cNvPr id="2" name="Picture 2" descr="Cambiarse de Mailjet con Mailpro">
            <a:extLst>
              <a:ext uri="{FF2B5EF4-FFF2-40B4-BE49-F238E27FC236}">
                <a16:creationId xmlns:a16="http://schemas.microsoft.com/office/drawing/2014/main" id="{52C7A0A4-E10F-D76A-8CBD-279F7775EE4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23774" y="1683259"/>
            <a:ext cx="273367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 Cómo funciona mailchimp【﻿TUTORIAL MAILCHIMP 2022 】">
            <a:extLst>
              <a:ext uri="{FF2B5EF4-FFF2-40B4-BE49-F238E27FC236}">
                <a16:creationId xmlns:a16="http://schemas.microsoft.com/office/drawing/2014/main" id="{99307801-A70D-312E-9FC6-3495C62231E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423774" y="2951980"/>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74432D01-08EE-E001-0873-D869D4DA012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629358" y="4632564"/>
            <a:ext cx="2642391" cy="770432"/>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con angoli arrotondati 8">
            <a:extLst>
              <a:ext uri="{FF2B5EF4-FFF2-40B4-BE49-F238E27FC236}">
                <a16:creationId xmlns:a16="http://schemas.microsoft.com/office/drawing/2014/main" id="{560CD800-80B1-C40B-ADBB-FC8FB350677D}"/>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1777218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001013" cy="3214061"/>
          </a:xfrm>
          <a:prstGeom prst="rect">
            <a:avLst/>
          </a:prstGeom>
          <a:noFill/>
        </p:spPr>
        <p:txBody>
          <a:bodyPr wrap="square" numCol="1" rtlCol="0">
            <a:noAutofit/>
          </a:bodyPr>
          <a:lstStyle/>
          <a:p>
            <a:pPr algn="just"/>
            <a:r>
              <a:rPr lang="de-DE" b="1" dirty="0">
                <a:latin typeface="+mj-lt"/>
                <a:ea typeface="Arial MT"/>
                <a:cs typeface="Arial MT"/>
              </a:rPr>
              <a:t>Soziale Netzwerke </a:t>
            </a:r>
            <a:r>
              <a:rPr lang="de-DE" dirty="0">
                <a:latin typeface="+mj-lt"/>
                <a:ea typeface="Arial MT"/>
                <a:cs typeface="Arial MT"/>
              </a:rPr>
              <a:t>sind Community-Plattformen, auf denen verschiedene Benutzer Bilder, Videos, Kommentare und verschiedene Veröffentlichungen teilen. </a:t>
            </a:r>
            <a:endParaRPr lang="es-ES" dirty="0">
              <a:latin typeface="+mj-lt"/>
              <a:ea typeface="Arial MT"/>
              <a:cs typeface="Arial MT"/>
            </a:endParaRPr>
          </a:p>
          <a:p>
            <a:pPr algn="just"/>
            <a:endParaRPr lang="es-ES" b="1" dirty="0">
              <a:effectLst/>
              <a:latin typeface="+mj-lt"/>
              <a:ea typeface="Arial MT"/>
              <a:cs typeface="Arial MT"/>
            </a:endParaRPr>
          </a:p>
          <a:p>
            <a:pPr algn="just"/>
            <a:r>
              <a:rPr lang="de-DE" dirty="0">
                <a:latin typeface="+mj-lt"/>
                <a:ea typeface="Arial MT"/>
                <a:cs typeface="Arial MT"/>
              </a:rPr>
              <a:t>Mehrere Unternehmen setzen auf soziale Netzwerke, um ihre </a:t>
            </a:r>
            <a:r>
              <a:rPr lang="de-DE" b="1" dirty="0">
                <a:latin typeface="+mj-lt"/>
                <a:ea typeface="Arial MT"/>
                <a:cs typeface="Arial MT"/>
              </a:rPr>
              <a:t>Produkte und Dienstleistungen zu verbreiten</a:t>
            </a:r>
            <a:r>
              <a:rPr lang="de-DE" dirty="0">
                <a:latin typeface="+mj-lt"/>
                <a:ea typeface="Arial MT"/>
                <a:cs typeface="Arial MT"/>
              </a:rPr>
              <a:t>, nicht nur wegen der großen Anzahl von Nutzern, sondern auch wegen ihrer </a:t>
            </a:r>
            <a:r>
              <a:rPr lang="de-DE" b="1" dirty="0">
                <a:latin typeface="+mj-lt"/>
                <a:ea typeface="Arial MT"/>
                <a:cs typeface="Arial MT"/>
              </a:rPr>
              <a:t>Vielfalt</a:t>
            </a:r>
            <a:r>
              <a:rPr lang="de-DE" dirty="0">
                <a:latin typeface="+mj-lt"/>
                <a:ea typeface="Arial MT"/>
                <a:cs typeface="Arial MT"/>
              </a:rPr>
              <a:t> und der </a:t>
            </a:r>
            <a:r>
              <a:rPr lang="de-DE" b="1" dirty="0">
                <a:latin typeface="+mj-lt"/>
                <a:ea typeface="Arial MT"/>
                <a:cs typeface="Arial MT"/>
              </a:rPr>
              <a:t>Zeit, die sie auf diesen Plattformen verbringen</a:t>
            </a:r>
            <a:r>
              <a:rPr lang="de-DE" dirty="0">
                <a:latin typeface="+mj-lt"/>
                <a:ea typeface="Arial MT"/>
                <a:cs typeface="Arial MT"/>
              </a:rPr>
              <a:t>. Allerdings haben nicht alle sozialen Netzwerke die gleichen </a:t>
            </a:r>
            <a:r>
              <a:rPr lang="de-DE" b="1" dirty="0">
                <a:latin typeface="+mj-lt"/>
                <a:ea typeface="Arial MT"/>
                <a:cs typeface="Arial MT"/>
              </a:rPr>
              <a:t>Funktionen, Medien oder die gleiche Zielgruppe. </a:t>
            </a:r>
            <a:r>
              <a:rPr lang="de-DE" dirty="0">
                <a:latin typeface="+mj-lt"/>
                <a:ea typeface="Arial MT"/>
                <a:cs typeface="Arial MT"/>
              </a:rPr>
              <a:t>Dies sind die am häufigsten verwendeten sozialen Netzwerke und ihre Eigenschaften. </a:t>
            </a:r>
            <a:r>
              <a:rPr lang="de-DE" b="1" dirty="0">
                <a:latin typeface="+mj-lt"/>
                <a:ea typeface="Arial MT"/>
                <a:cs typeface="Arial MT"/>
              </a:rPr>
              <a:t>
</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2.5 Social Media</a:t>
            </a:r>
          </a:p>
        </p:txBody>
      </p:sp>
      <p:pic>
        <p:nvPicPr>
          <p:cNvPr id="7" name="Imagen 6">
            <a:extLst>
              <a:ext uri="{FF2B5EF4-FFF2-40B4-BE49-F238E27FC236}">
                <a16:creationId xmlns:a16="http://schemas.microsoft.com/office/drawing/2014/main" id="{95993CD5-E7EB-E558-5FF7-E6B0232503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15511" y="2043920"/>
            <a:ext cx="4165503" cy="3022251"/>
          </a:xfrm>
          <a:prstGeom prst="rect">
            <a:avLst/>
          </a:prstGeom>
        </p:spPr>
      </p:pic>
      <p:sp>
        <p:nvSpPr>
          <p:cNvPr id="2" name="Rettangolo con angoli arrotondati 8">
            <a:extLst>
              <a:ext uri="{FF2B5EF4-FFF2-40B4-BE49-F238E27FC236}">
                <a16:creationId xmlns:a16="http://schemas.microsoft.com/office/drawing/2014/main" id="{2749AC80-F730-1FAA-DDFB-BBB5E732351F}"/>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115382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2097248" y="2393100"/>
            <a:ext cx="9409802" cy="3214061"/>
          </a:xfrm>
          <a:prstGeom prst="rect">
            <a:avLst/>
          </a:prstGeom>
          <a:noFill/>
        </p:spPr>
        <p:txBody>
          <a:bodyPr wrap="square" numCol="1" rtlCol="0">
            <a:noAutofit/>
          </a:bodyPr>
          <a:lstStyle/>
          <a:p>
            <a:pPr algn="just"/>
            <a:r>
              <a:rPr lang="en-GB" b="1" dirty="0">
                <a:solidFill>
                  <a:srgbClr val="F5911B"/>
                </a:solidFill>
                <a:effectLst/>
                <a:latin typeface="+mj-lt"/>
                <a:ea typeface="Arial MT"/>
                <a:cs typeface="Arial MT"/>
              </a:rPr>
              <a:t>Facebook</a:t>
            </a:r>
            <a:r>
              <a:rPr lang="en-GB" dirty="0">
                <a:effectLst/>
                <a:latin typeface="+mj-lt"/>
                <a:ea typeface="Arial MT"/>
                <a:cs typeface="Arial MT"/>
              </a:rPr>
              <a:t>: </a:t>
            </a:r>
            <a:r>
              <a:rPr lang="de-DE" dirty="0">
                <a:latin typeface="+mj-lt"/>
                <a:ea typeface="Arial MT"/>
                <a:cs typeface="Arial MT"/>
              </a:rPr>
              <a:t>Kontaktieren Sie Menschen, teilen Sie Videos, Fotos, Links... Die Nutzer sind meist Erwachsene zwischen 20 und 50 Jahren.</a:t>
            </a:r>
            <a:r>
              <a:rPr lang="en-GB" b="1" dirty="0">
                <a:effectLst/>
                <a:latin typeface="+mj-lt"/>
                <a:ea typeface="Arial MT"/>
                <a:cs typeface="Arial MT"/>
              </a:rPr>
              <a:t> </a:t>
            </a:r>
            <a:endParaRPr lang="es-ES" b="1" dirty="0">
              <a:latin typeface="+mj-lt"/>
              <a:ea typeface="Arial MT"/>
              <a:cs typeface="Arial MT"/>
            </a:endParaRPr>
          </a:p>
          <a:p>
            <a:pPr algn="just"/>
            <a:endParaRPr lang="es-ES" b="1" dirty="0">
              <a:effectLst/>
              <a:latin typeface="+mj-lt"/>
              <a:ea typeface="Arial MT"/>
              <a:cs typeface="Arial MT"/>
            </a:endParaRPr>
          </a:p>
          <a:p>
            <a:pPr algn="just"/>
            <a:r>
              <a:rPr lang="en-GB" b="1" dirty="0">
                <a:solidFill>
                  <a:srgbClr val="F5911B"/>
                </a:solidFill>
                <a:effectLst/>
                <a:latin typeface="+mj-lt"/>
                <a:ea typeface="Arial MT"/>
                <a:cs typeface="Arial MT"/>
              </a:rPr>
              <a:t>LinkedIn</a:t>
            </a:r>
            <a:r>
              <a:rPr lang="en-GB" dirty="0">
                <a:effectLst/>
                <a:latin typeface="+mj-lt"/>
                <a:ea typeface="Arial MT"/>
                <a:cs typeface="Arial MT"/>
              </a:rPr>
              <a:t>: </a:t>
            </a:r>
            <a:r>
              <a:rPr lang="de-DE" dirty="0">
                <a:latin typeface="+mj-lt"/>
                <a:ea typeface="Arial MT"/>
                <a:cs typeface="Arial MT"/>
              </a:rPr>
              <a:t>Es konzentriert sich auf das Arbeitsumfeld. Die Benutzer teilen ihre Erfahrungen und Unternehmensinformationen.</a:t>
            </a:r>
            <a:r>
              <a:rPr lang="en-GB" b="1" dirty="0">
                <a:effectLst/>
                <a:latin typeface="+mj-lt"/>
                <a:ea typeface="Arial MT"/>
                <a:cs typeface="Arial MT"/>
              </a:rPr>
              <a:t> </a:t>
            </a:r>
          </a:p>
          <a:p>
            <a:pPr algn="just"/>
            <a:endParaRPr lang="en-GB" b="1" dirty="0">
              <a:effectLst/>
              <a:latin typeface="+mj-lt"/>
              <a:ea typeface="Arial MT"/>
              <a:cs typeface="Arial MT"/>
            </a:endParaRPr>
          </a:p>
          <a:p>
            <a:pPr algn="just"/>
            <a:r>
              <a:rPr lang="en-GB" b="1" dirty="0">
                <a:solidFill>
                  <a:srgbClr val="F5911B"/>
                </a:solidFill>
                <a:effectLst/>
                <a:latin typeface="+mj-lt"/>
                <a:ea typeface="Arial MT"/>
                <a:cs typeface="Arial MT"/>
              </a:rPr>
              <a:t>Instagram</a:t>
            </a:r>
            <a:r>
              <a:rPr lang="en-GB" dirty="0">
                <a:effectLst/>
                <a:latin typeface="+mj-lt"/>
                <a:ea typeface="Arial MT"/>
                <a:cs typeface="Arial MT"/>
              </a:rPr>
              <a:t>: </a:t>
            </a:r>
            <a:r>
              <a:rPr lang="de-DE" dirty="0">
                <a:latin typeface="+mj-lt"/>
                <a:ea typeface="Arial MT"/>
                <a:cs typeface="Arial MT"/>
              </a:rPr>
              <a:t>Dieses Netzwerk ist hauptsächlich auf die Veröffentlichung von Bildern und kurzen Videos ausgerichtet. Es ist bei jungen und mittleren Nutzern weit verbreitet. </a:t>
            </a:r>
            <a:r>
              <a:rPr lang="en-GB" b="1" dirty="0">
                <a:effectLst/>
                <a:latin typeface="+mj-lt"/>
                <a:ea typeface="Arial MT"/>
                <a:cs typeface="Arial MT"/>
              </a:rPr>
              <a:t> </a:t>
            </a:r>
          </a:p>
          <a:p>
            <a:pPr algn="just"/>
            <a:endParaRPr lang="en-GB" b="1" dirty="0">
              <a:latin typeface="+mj-lt"/>
              <a:ea typeface="Arial MT"/>
              <a:cs typeface="Arial MT"/>
            </a:endParaRPr>
          </a:p>
          <a:p>
            <a:pPr algn="just"/>
            <a:r>
              <a:rPr lang="en-GB" b="1" dirty="0">
                <a:solidFill>
                  <a:srgbClr val="F5911B"/>
                </a:solidFill>
                <a:effectLst/>
                <a:latin typeface="+mj-lt"/>
                <a:ea typeface="Arial MT"/>
                <a:cs typeface="Arial MT"/>
              </a:rPr>
              <a:t>TikTok</a:t>
            </a:r>
            <a:r>
              <a:rPr lang="en-GB" dirty="0">
                <a:effectLst/>
                <a:latin typeface="+mj-lt"/>
                <a:ea typeface="Arial MT"/>
                <a:cs typeface="Arial MT"/>
              </a:rPr>
              <a:t>: </a:t>
            </a:r>
            <a:r>
              <a:rPr lang="de-DE" dirty="0">
                <a:latin typeface="+mj-lt"/>
                <a:ea typeface="Arial MT"/>
                <a:cs typeface="Arial MT"/>
              </a:rPr>
              <a:t>Es ist eine der neuesten Plattformen, auf der kurze, unterhaltsame und dynamische Videos geteilt werden können. Seine Verwendung ist bei jungen Profilen weit verbreitet.</a:t>
            </a:r>
            <a:r>
              <a:rPr lang="en-GB" b="1" dirty="0">
                <a:effectLst/>
                <a:latin typeface="+mj-lt"/>
                <a:ea typeface="Arial MT"/>
                <a:cs typeface="Arial MT"/>
              </a:rPr>
              <a:t> </a:t>
            </a:r>
            <a:endParaRPr lang="es-ES" b="1" dirty="0">
              <a:effectLst/>
              <a:latin typeface="+mj-lt"/>
              <a:ea typeface="Arial MT"/>
              <a:cs typeface="Arial MT"/>
            </a:endParaRPr>
          </a:p>
          <a:p>
            <a:endParaRPr lang="es-ES" b="1" dirty="0">
              <a:effectLst/>
              <a:latin typeface="+mj-l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2.5 Social Media</a:t>
            </a:r>
          </a:p>
        </p:txBody>
      </p:sp>
      <p:pic>
        <p:nvPicPr>
          <p:cNvPr id="6" name="Picture 2" descr="Facebook - Entrar o registrarse">
            <a:extLst>
              <a:ext uri="{FF2B5EF4-FFF2-40B4-BE49-F238E27FC236}">
                <a16:creationId xmlns:a16="http://schemas.microsoft.com/office/drawing/2014/main" id="{0E7FA0D8-D3DE-4A5C-DF2D-6ED69F0A14F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16456" y="223276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ágina de Linkedin de Lozprinter - El blog de Lozano Impresores">
            <a:extLst>
              <a:ext uri="{FF2B5EF4-FFF2-40B4-BE49-F238E27FC236}">
                <a16:creationId xmlns:a16="http://schemas.microsoft.com/office/drawing/2014/main" id="{1FCB99DE-813A-DFB8-F0D6-BD245133786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5894" t="6882" r="6883" b="4270"/>
          <a:stretch/>
        </p:blipFill>
        <p:spPr bwMode="auto">
          <a:xfrm>
            <a:off x="1216456" y="3136137"/>
            <a:ext cx="76051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instagram-logo-circle | Cristonautas.com">
            <a:extLst>
              <a:ext uri="{FF2B5EF4-FFF2-40B4-BE49-F238E27FC236}">
                <a16:creationId xmlns:a16="http://schemas.microsoft.com/office/drawing/2014/main" id="{C337842D-3374-2FA9-0A51-9BEA81FE6CC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16456" y="397669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Microsoft Apps">
            <a:extLst>
              <a:ext uri="{FF2B5EF4-FFF2-40B4-BE49-F238E27FC236}">
                <a16:creationId xmlns:a16="http://schemas.microsoft.com/office/drawing/2014/main" id="{FEBDEA93-DAC2-F2E3-2E27-E32201666132}"/>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t="6105" r="29186" b="7516"/>
          <a:stretch/>
        </p:blipFill>
        <p:spPr bwMode="auto">
          <a:xfrm>
            <a:off x="684950" y="4781120"/>
            <a:ext cx="1306191" cy="769522"/>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con angoli arrotondati 8">
            <a:extLst>
              <a:ext uri="{FF2B5EF4-FFF2-40B4-BE49-F238E27FC236}">
                <a16:creationId xmlns:a16="http://schemas.microsoft.com/office/drawing/2014/main" id="{CC794774-710D-C765-2DCF-A386676AB473}"/>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279919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3175067" y="1535903"/>
            <a:ext cx="13492085" cy="4149683"/>
            <a:chOff x="-2868940" y="1571528"/>
            <a:chExt cx="11363355"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2184128" y="1740008"/>
              <a:ext cx="6250024" cy="892552"/>
            </a:xfrm>
            <a:prstGeom prst="rect">
              <a:avLst/>
            </a:prstGeom>
            <a:noFill/>
          </p:spPr>
          <p:txBody>
            <a:bodyPr wrap="square" rtlCol="0">
              <a:spAutoFit/>
            </a:bodyPr>
            <a:lstStyle/>
            <a:p>
              <a:pPr indent="-285750"/>
              <a:r>
                <a:rPr lang="en-US" altLang="ko-KR" sz="2000" b="1" dirty="0">
                  <a:cs typeface="Poppins Medium" panose="00000600000000000000" pitchFamily="2" charset="0"/>
                </a:rPr>
                <a:t>Online-</a:t>
              </a:r>
              <a:r>
                <a:rPr lang="en-US" altLang="ko-KR" sz="2000" b="1" dirty="0" err="1">
                  <a:cs typeface="Poppins Medium" panose="00000600000000000000" pitchFamily="2" charset="0"/>
                </a:rPr>
                <a:t>Schulung</a:t>
              </a:r>
              <a:endParaRPr lang="en-US" altLang="ko-KR" sz="2000" b="1" dirty="0">
                <a:cs typeface="Poppins Medium" panose="00000600000000000000" pitchFamily="2" charset="0"/>
              </a:endParaRPr>
            </a:p>
            <a:p>
              <a:pPr indent="-285750" algn="just"/>
              <a:r>
                <a:rPr lang="de-DE" altLang="ko-KR" sz="1600" dirty="0">
                  <a:latin typeface="+mj-lt"/>
                  <a:cs typeface="Poppins Medium" panose="00000600000000000000" pitchFamily="2" charset="0"/>
                </a:rPr>
                <a:t>Online-Schulungen sind einfach und sofort zu verteilen, vielseitig, personalisiert und kostengünstig.</a:t>
              </a:r>
              <a:endParaRPr lang="ko-KR" altLang="en-US" sz="12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691361" y="217495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963321" y="3116508"/>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851520" y="4058061"/>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333530" y="499961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1006153"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36219"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139147"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62767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F5911B"/>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3" name="TextBox 7">
              <a:extLst>
                <a:ext uri="{FF2B5EF4-FFF2-40B4-BE49-F238E27FC236}">
                  <a16:creationId xmlns:a16="http://schemas.microsoft.com/office/drawing/2014/main" id="{CEC95C44-CF70-46D7-A306-29B9C9581E28}"/>
                </a:ext>
              </a:extLst>
            </p:cNvPr>
            <p:cNvSpPr txBox="1"/>
            <p:nvPr/>
          </p:nvSpPr>
          <p:spPr>
            <a:xfrm>
              <a:off x="2446579" y="2690556"/>
              <a:ext cx="5987574" cy="892552"/>
            </a:xfrm>
            <a:prstGeom prst="rect">
              <a:avLst/>
            </a:prstGeom>
            <a:noFill/>
          </p:spPr>
          <p:txBody>
            <a:bodyPr wrap="square" rtlCol="0">
              <a:spAutoFit/>
            </a:bodyPr>
            <a:lstStyle/>
            <a:p>
              <a:pPr indent="-285750"/>
              <a:r>
                <a:rPr lang="en-US" altLang="ko-KR" sz="2000" b="1" dirty="0">
                  <a:cs typeface="Poppins Medium" panose="00000600000000000000" pitchFamily="2" charset="0"/>
                </a:rPr>
                <a:t>Online-Marketing</a:t>
              </a:r>
            </a:p>
            <a:p>
              <a:pPr indent="-285750" algn="just"/>
              <a:r>
                <a:rPr lang="de-DE" altLang="ko-KR" sz="1600" dirty="0">
                  <a:latin typeface="+mj-lt"/>
                  <a:cs typeface="Poppins Medium" panose="00000600000000000000" pitchFamily="2" charset="0"/>
                </a:rPr>
                <a:t>Es erfordert eine gut gestaltete Website, um die Öffentlichkeit zu erreichen und sie dazu zu bringen, unsere Dienstleistungen/Produkte anzufordern.</a:t>
              </a:r>
              <a:endParaRPr lang="ko-KR" altLang="en-US" sz="12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357789" y="3641104"/>
              <a:ext cx="6076364" cy="892552"/>
            </a:xfrm>
            <a:prstGeom prst="rect">
              <a:avLst/>
            </a:prstGeom>
            <a:noFill/>
          </p:spPr>
          <p:txBody>
            <a:bodyPr wrap="square" rtlCol="0">
              <a:spAutoFit/>
            </a:bodyPr>
            <a:lstStyle/>
            <a:p>
              <a:pPr indent="-285750"/>
              <a:r>
                <a:rPr lang="en-US" altLang="ko-KR" sz="2000" b="1" dirty="0" err="1">
                  <a:cs typeface="Poppins Medium" panose="00000600000000000000" pitchFamily="2" charset="0"/>
                </a:rPr>
                <a:t>Webseite</a:t>
              </a:r>
              <a:endParaRPr lang="en-US" altLang="ko-KR" sz="2000" b="1" dirty="0">
                <a:cs typeface="Poppins Medium" panose="00000600000000000000" pitchFamily="2" charset="0"/>
              </a:endParaRPr>
            </a:p>
            <a:p>
              <a:pPr indent="-285750" algn="just"/>
              <a:r>
                <a:rPr lang="de-DE" altLang="ko-KR" sz="1600" dirty="0">
                  <a:latin typeface="+mj-lt"/>
                  <a:cs typeface="Poppins Medium" panose="00000600000000000000" pitchFamily="2" charset="0"/>
                </a:rPr>
                <a:t>Es sollte auf Benutzerfreundlichkeit, Zugänglichkeit und Benutzerfreundlichkeit ausgerichtet sein. Es gibt einfache Möglichkeiten, es von Grund auf neu zu erstellen.</a:t>
              </a:r>
              <a:r>
                <a:rPr lang="es-ES" altLang="ko-KR" sz="1600" dirty="0">
                  <a:solidFill>
                    <a:prstClr val="black"/>
                  </a:solidFill>
                  <a:latin typeface="+mj-lt"/>
                  <a:cs typeface="Poppins ExtraLight" panose="00000300000000000000" pitchFamily="2" charset="0"/>
                </a:rPr>
                <a:t>.</a:t>
              </a:r>
              <a:endParaRPr lang="ko-KR" altLang="en-US" sz="1600" dirty="0">
                <a:solidFill>
                  <a:prstClr val="black"/>
                </a:solidFill>
                <a:latin typeface="+mj-lt"/>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846318" y="4591652"/>
              <a:ext cx="6648097"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SEO/SEM</a:t>
              </a:r>
              <a:r>
                <a:rPr lang="en-US" altLang="ko-KR" sz="1600" b="1" dirty="0">
                  <a:cs typeface="Poppins Medium" panose="00000600000000000000" pitchFamily="2" charset="0"/>
                </a:rPr>
                <a:t> </a:t>
              </a:r>
              <a:endParaRPr lang="es-ES" altLang="ko-KR" sz="1600" dirty="0">
                <a:solidFill>
                  <a:prstClr val="black"/>
                </a:solidFill>
                <a:latin typeface="Calibri Light" panose="020F0302020204030204"/>
                <a:cs typeface="Poppins ExtraLight" panose="00000300000000000000" pitchFamily="2" charset="0"/>
              </a:endParaRPr>
            </a:p>
            <a:p>
              <a:pPr indent="-285750" algn="just">
                <a:lnSpc>
                  <a:spcPct val="120000"/>
                </a:lnSpc>
              </a:pPr>
              <a:r>
                <a:rPr lang="de-DE" altLang="ko-KR" sz="1600" dirty="0">
                  <a:solidFill>
                    <a:prstClr val="black"/>
                  </a:solidFill>
                  <a:latin typeface="Calibri Light" panose="020F0302020204030204"/>
                  <a:cs typeface="Poppins ExtraLight" panose="00000300000000000000" pitchFamily="2" charset="0"/>
                </a:rPr>
                <a:t>Sie sind ein grundlegender Bestandteil unserer Strategie und müssen sich ergänzen, ohne jemals auf SEO zu verzichten, selbst wenn SEM verwendet wird.</a:t>
              </a:r>
              <a:endParaRPr lang="en-US" altLang="ko-KR"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183670" y="3631149"/>
            <a:ext cx="2061797" cy="0"/>
          </a:xfrm>
          <a:prstGeom prst="straightConnector1">
            <a:avLst/>
          </a:prstGeom>
          <a:noFill/>
          <a:ln w="9525" cap="flat" cmpd="sng">
            <a:solidFill>
              <a:srgbClr val="F5911B"/>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grpSp>
        <p:nvGrpSpPr>
          <p:cNvPr id="38" name="Gruppo 37">
            <a:extLst>
              <a:ext uri="{FF2B5EF4-FFF2-40B4-BE49-F238E27FC236}">
                <a16:creationId xmlns:a16="http://schemas.microsoft.com/office/drawing/2014/main" id="{1822006B-38E3-41ED-A3B8-70722686800E}"/>
              </a:ext>
            </a:extLst>
          </p:cNvPr>
          <p:cNvGrpSpPr>
            <a:grpSpLocks noChangeAspect="1"/>
          </p:cNvGrpSpPr>
          <p:nvPr/>
        </p:nvGrpSpPr>
        <p:grpSpPr>
          <a:xfrm>
            <a:off x="10438586" y="2917800"/>
            <a:ext cx="1440000" cy="1022400"/>
            <a:chOff x="6949036" y="2151000"/>
            <a:chExt cx="3600000" cy="2556000"/>
          </a:xfrm>
        </p:grpSpPr>
        <p:sp>
          <p:nvSpPr>
            <p:cNvPr id="42" name="Figura a mano libera: forma 41">
              <a:extLst>
                <a:ext uri="{FF2B5EF4-FFF2-40B4-BE49-F238E27FC236}">
                  <a16:creationId xmlns:a16="http://schemas.microsoft.com/office/drawing/2014/main" id="{8E9E11A8-C9E7-4D7A-AB02-894581FF23D6}"/>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4" name="Figura a mano libera: forma 43">
              <a:extLst>
                <a:ext uri="{FF2B5EF4-FFF2-40B4-BE49-F238E27FC236}">
                  <a16:creationId xmlns:a16="http://schemas.microsoft.com/office/drawing/2014/main" id="{F0D10DDD-C403-4C67-9AD5-E3C5581048AC}"/>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5" name="Figura a mano libera: forma 44">
              <a:extLst>
                <a:ext uri="{FF2B5EF4-FFF2-40B4-BE49-F238E27FC236}">
                  <a16:creationId xmlns:a16="http://schemas.microsoft.com/office/drawing/2014/main" id="{5F6A77CE-DD22-4EC6-9B02-26358925475A}"/>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46" name="Figura a mano libera: forma 45">
              <a:extLst>
                <a:ext uri="{FF2B5EF4-FFF2-40B4-BE49-F238E27FC236}">
                  <a16:creationId xmlns:a16="http://schemas.microsoft.com/office/drawing/2014/main" id="{EC800F32-260A-45FF-A482-B8C453B6C546}"/>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47" name="Figura a mano libera: forma 46">
              <a:extLst>
                <a:ext uri="{FF2B5EF4-FFF2-40B4-BE49-F238E27FC236}">
                  <a16:creationId xmlns:a16="http://schemas.microsoft.com/office/drawing/2014/main" id="{7B032AF3-2FBB-4DAA-B150-72FA43D543BC}"/>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48" name="Figura a mano libera: forma 47">
              <a:extLst>
                <a:ext uri="{FF2B5EF4-FFF2-40B4-BE49-F238E27FC236}">
                  <a16:creationId xmlns:a16="http://schemas.microsoft.com/office/drawing/2014/main" id="{0AA889B7-0A84-4701-A705-A55130CACFA2}"/>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5A264691-5862-4DF0-9F17-14BF084F4983}"/>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773E0A4C-053D-491D-A1F0-3B94A836C29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70B4FD21-2F9D-4334-BFE9-B9380B93732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5B3D2533-53CE-494E-BA4C-3B4E7BC238CF}"/>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8C4A13DD-7A99-49F5-B966-6A532C94AE3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
        <p:nvSpPr>
          <p:cNvPr id="2" name="Rettangolo con angoli arrotondati 8">
            <a:extLst>
              <a:ext uri="{FF2B5EF4-FFF2-40B4-BE49-F238E27FC236}">
                <a16:creationId xmlns:a16="http://schemas.microsoft.com/office/drawing/2014/main" id="{022EF179-C6C0-AAA6-FEC6-2E0E9A1798B5}"/>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177843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722432" y="1540100"/>
            <a:ext cx="9253020" cy="4334503"/>
          </a:xfrm>
          <a:prstGeom prst="rect">
            <a:avLst/>
          </a:prstGeom>
          <a:noFill/>
        </p:spPr>
        <p:txBody>
          <a:bodyPr wrap="square" numCol="2" rtlCol="0">
            <a:noAutofit/>
          </a:bodyPr>
          <a:lstStyle/>
          <a:p>
            <a:pPr indent="-285750">
              <a:buFont typeface="Arial" panose="020B0604020202020204" pitchFamily="34" charset="0"/>
              <a:buChar char="•"/>
            </a:pPr>
            <a:r>
              <a:rPr lang="en-US" altLang="ko-KR" b="1" dirty="0">
                <a:cs typeface="Poppins Medium" panose="00000600000000000000" pitchFamily="2" charset="0"/>
              </a:rPr>
              <a:t>Welches </a:t>
            </a:r>
            <a:r>
              <a:rPr lang="en-US" altLang="ko-KR" b="1" dirty="0" err="1">
                <a:cs typeface="Poppins Medium" panose="00000600000000000000" pitchFamily="2" charset="0"/>
              </a:rPr>
              <a:t>ist</a:t>
            </a:r>
            <a:r>
              <a:rPr lang="en-US" altLang="ko-KR" b="1" dirty="0">
                <a:cs typeface="Poppins Medium" panose="00000600000000000000" pitchFamily="2" charset="0"/>
              </a:rPr>
              <a:t> </a:t>
            </a:r>
            <a:r>
              <a:rPr lang="en-US" altLang="ko-KR" b="1" dirty="0" err="1">
                <a:cs typeface="Poppins Medium" panose="00000600000000000000" pitchFamily="2" charset="0"/>
              </a:rPr>
              <a:t>ein</a:t>
            </a:r>
            <a:r>
              <a:rPr lang="en-US" altLang="ko-KR" b="1" dirty="0">
                <a:cs typeface="Poppins Medium" panose="00000600000000000000" pitchFamily="2" charset="0"/>
              </a:rPr>
              <a:t> Internet-</a:t>
            </a:r>
            <a:r>
              <a:rPr lang="en-US" altLang="ko-KR" b="1" dirty="0" err="1">
                <a:cs typeface="Poppins Medium" panose="00000600000000000000" pitchFamily="2" charset="0"/>
              </a:rPr>
              <a:t>Vorteil</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Unmittelbarkeit</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Vielseitigkeit</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Beides</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ist</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richtig</a:t>
            </a:r>
            <a:endParaRPr lang="en-US" altLang="ko-KR" dirty="0">
              <a:latin typeface="+mj-lt"/>
              <a:cs typeface="Poppins ExtraLight" panose="00000300000000000000" pitchFamily="2" charset="0"/>
            </a:endParaRPr>
          </a:p>
          <a:p>
            <a:pPr marL="288000" lvl="2"/>
            <a:endParaRPr lang="en-US" altLang="ko-KR"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muss unsere Website haben?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Werbung</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Kontaktinformationen</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a:latin typeface="+mj-lt"/>
                <a:cs typeface="Poppins ExtraLight" panose="00000300000000000000" pitchFamily="2" charset="0"/>
              </a:rPr>
              <a:t>Videos</a:t>
            </a:r>
          </a:p>
          <a:p>
            <a:pPr marL="284400">
              <a:lnSpc>
                <a:spcPct val="120000"/>
              </a:lnSpc>
            </a:pPr>
            <a:endParaRPr lang="en-US" altLang="ko-KR"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sollte der Schwerpunkt unserer digitalen Marketingstrategie sein?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Unsere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sozialen</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Netzwerke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Unsere</a:t>
            </a:r>
            <a:r>
              <a:rPr lang="en-US" altLang="ko-KR" dirty="0">
                <a:latin typeface="+mj-lt"/>
                <a:cs typeface="Poppins ExtraLight" panose="00000300000000000000" pitchFamily="2" charset="0"/>
              </a:rPr>
              <a:t> E-Mails</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Unsere</a:t>
            </a:r>
            <a:r>
              <a:rPr lang="en-US" altLang="ko-KR" dirty="0">
                <a:latin typeface="+mj-lt"/>
                <a:cs typeface="Poppins ExtraLight" panose="00000300000000000000" pitchFamily="2" charset="0"/>
              </a:rPr>
              <a:t> Website</a:t>
            </a:r>
            <a:endParaRPr lang="en-US" altLang="ko-KR" dirty="0">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Wozu</a:t>
            </a:r>
            <a:r>
              <a:rPr lang="en-US" altLang="ko-KR" b="1" dirty="0">
                <a:cs typeface="Poppins Medium" panose="00000600000000000000" pitchFamily="2" charset="0"/>
              </a:rPr>
              <a:t> </a:t>
            </a:r>
            <a:r>
              <a:rPr lang="en-US" altLang="ko-KR" b="1" dirty="0" err="1">
                <a:cs typeface="Poppins Medium" panose="00000600000000000000" pitchFamily="2" charset="0"/>
              </a:rPr>
              <a:t>dient</a:t>
            </a:r>
            <a:r>
              <a:rPr lang="en-US" altLang="ko-KR" b="1" dirty="0">
                <a:cs typeface="Poppins Medium" panose="00000600000000000000" pitchFamily="2" charset="0"/>
              </a:rPr>
              <a:t> SEO?</a:t>
            </a:r>
          </a:p>
          <a:p>
            <a:pPr marL="432000" lvl="2" indent="-144000">
              <a:buFont typeface="Arial" panose="020B0604020202020204" pitchFamily="34" charset="0"/>
              <a:buChar char="•"/>
            </a:pPr>
            <a:r>
              <a:rPr lang="de-DE" altLang="ko-KR" dirty="0">
                <a:latin typeface="+mj-lt"/>
                <a:cs typeface="Poppins ExtraLight" panose="00000300000000000000" pitchFamily="2" charset="0"/>
              </a:rPr>
              <a:t>So positionieren Sie eine Website
So erstellen Sie eine Website
So strukturieren Sie eine Website</a:t>
            </a:r>
            <a:endParaRPr lang="en-US" altLang="ko-KR" dirty="0">
              <a:latin typeface="+mj-lt"/>
              <a:cs typeface="Poppins ExtraLight" panose="00000300000000000000" pitchFamily="2" charset="0"/>
            </a:endParaRPr>
          </a:p>
          <a:p>
            <a:pPr marL="288000" lvl="2"/>
            <a:endParaRPr lang="en-US" altLang="ko-KR" b="1" dirty="0">
              <a:cs typeface="Poppins Medium" panose="000006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Welches dieser sozialen Netzwerke wird verwendet, um Bilder und kurze Videos zu posten?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a:latin typeface="+mj-lt"/>
                <a:cs typeface="Poppins ExtraLight" panose="00000300000000000000" pitchFamily="2" charset="0"/>
              </a:rPr>
              <a:t>Facebook</a:t>
            </a:r>
          </a:p>
          <a:p>
            <a:pPr marL="432000" lvl="2" indent="-144000">
              <a:buFont typeface="Arial" panose="020B0604020202020204" pitchFamily="34" charset="0"/>
              <a:buChar char="•"/>
            </a:pPr>
            <a:r>
              <a:rPr lang="en-US" altLang="ko-KR" dirty="0">
                <a:latin typeface="+mj-lt"/>
                <a:cs typeface="Poppins ExtraLight" panose="00000300000000000000" pitchFamily="2" charset="0"/>
              </a:rPr>
              <a:t>LinkedIn</a:t>
            </a:r>
          </a:p>
          <a:p>
            <a:pPr marL="432000" lvl="2" indent="-144000">
              <a:buFont typeface="Arial" panose="020B0604020202020204" pitchFamily="34" charset="0"/>
              <a:buChar char="•"/>
            </a:pPr>
            <a:r>
              <a:rPr lang="en-US" altLang="ko-KR" dirty="0">
                <a:latin typeface="+mj-lt"/>
                <a:cs typeface="Poppins ExtraLight" panose="00000300000000000000" pitchFamily="2" charset="0"/>
              </a:rPr>
              <a:t>Instagram</a:t>
            </a:r>
          </a:p>
          <a:p>
            <a:pPr indent="-28575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699383" y="3605982"/>
            <a:ext cx="1508297" cy="0"/>
          </a:xfrm>
          <a:prstGeom prst="straightConnector1">
            <a:avLst/>
          </a:prstGeom>
          <a:noFill/>
          <a:ln w="9525" cap="flat" cmpd="sng">
            <a:solidFill>
              <a:srgbClr val="F5911B"/>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Abschließender</a:t>
            </a:r>
            <a:r>
              <a:rPr lang="en-AU" sz="2400" b="1" dirty="0">
                <a:solidFill>
                  <a:srgbClr val="F5911B"/>
                </a:solidFill>
                <a:ea typeface="Microsoft Sans Serif" panose="020B0604020202020204" pitchFamily="34" charset="0"/>
                <a:cs typeface="Poppins Medium" panose="00000600000000000000" pitchFamily="2" charset="0"/>
              </a:rPr>
              <a:t> </a:t>
            </a:r>
            <a:r>
              <a:rPr lang="en-AU" sz="2400" b="1" dirty="0" err="1">
                <a:solidFill>
                  <a:srgbClr val="F5911B"/>
                </a:solidFill>
                <a:ea typeface="Microsoft Sans Serif" panose="020B0604020202020204" pitchFamily="34" charset="0"/>
                <a:cs typeface="Poppins Medium" panose="00000600000000000000" pitchFamily="2" charset="0"/>
              </a:rPr>
              <a:t>zusammenfassender</a:t>
            </a:r>
            <a:r>
              <a:rPr lang="en-AU" sz="2400" b="1" dirty="0">
                <a:solidFill>
                  <a:srgbClr val="F5911B"/>
                </a:solidFill>
                <a:ea typeface="Microsoft Sans Serif" panose="020B0604020202020204" pitchFamily="34" charset="0"/>
                <a:cs typeface="Poppins Medium" panose="00000600000000000000" pitchFamily="2" charset="0"/>
              </a:rPr>
              <a:t> Test</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Festigen Sie Ihr Wissen, indem Sie die folgenden Fragen beantworten:</a:t>
            </a:r>
            <a:endParaRPr lang="en-GB" sz="2000" dirty="0">
              <a:latin typeface="+mj-lt"/>
              <a:ea typeface="Microsoft Sans Serif" panose="020B0604020202020204" pitchFamily="34" charset="0"/>
              <a:cs typeface="Poppins ExtraLight" panose="00000300000000000000" pitchFamily="2" charset="0"/>
            </a:endParaRP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51555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607020" y="4658925"/>
            <a:ext cx="1508297" cy="0"/>
          </a:xfrm>
          <a:prstGeom prst="straightConnector1">
            <a:avLst/>
          </a:prstGeom>
          <a:noFill/>
          <a:ln w="9525" cap="flat" cmpd="sng">
            <a:solidFill>
              <a:srgbClr val="F5911B"/>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Abschließender</a:t>
            </a:r>
            <a:r>
              <a:rPr lang="en-AU" sz="2400" b="1" dirty="0">
                <a:solidFill>
                  <a:srgbClr val="F5911B"/>
                </a:solidFill>
                <a:ea typeface="Microsoft Sans Serif" panose="020B0604020202020204" pitchFamily="34" charset="0"/>
                <a:cs typeface="Poppins Medium" panose="00000600000000000000" pitchFamily="2" charset="0"/>
              </a:rPr>
              <a:t> </a:t>
            </a:r>
            <a:r>
              <a:rPr lang="en-AU" sz="2400" b="1" dirty="0" err="1">
                <a:solidFill>
                  <a:srgbClr val="F5911B"/>
                </a:solidFill>
                <a:ea typeface="Microsoft Sans Serif" panose="020B0604020202020204" pitchFamily="34" charset="0"/>
                <a:cs typeface="Poppins Medium" panose="00000600000000000000" pitchFamily="2" charset="0"/>
              </a:rPr>
              <a:t>zusammenfassender</a:t>
            </a:r>
            <a:r>
              <a:rPr lang="en-AU" sz="2400" b="1" dirty="0">
                <a:solidFill>
                  <a:srgbClr val="F5911B"/>
                </a:solidFill>
                <a:ea typeface="Microsoft Sans Serif" panose="020B0604020202020204" pitchFamily="34" charset="0"/>
                <a:cs typeface="Poppins Medium" panose="00000600000000000000" pitchFamily="2" charset="0"/>
              </a:rPr>
              <a:t> Test - </a:t>
            </a:r>
            <a:r>
              <a:rPr lang="en-AU" sz="2400" b="1" dirty="0" err="1">
                <a:solidFill>
                  <a:srgbClr val="F5911B"/>
                </a:solidFill>
                <a:ea typeface="Microsoft Sans Serif" panose="020B0604020202020204" pitchFamily="34" charset="0"/>
                <a:cs typeface="Poppins Medium" panose="00000600000000000000" pitchFamily="2" charset="0"/>
              </a:rPr>
              <a:t>Lösungen</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Hier</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sind</a:t>
            </a:r>
            <a:r>
              <a:rPr lang="en-GB" sz="2000" dirty="0">
                <a:latin typeface="+mj-lt"/>
                <a:ea typeface="Microsoft Sans Serif" panose="020B0604020202020204" pitchFamily="34" charset="0"/>
                <a:cs typeface="Poppins ExtraLight" panose="00000300000000000000" pitchFamily="2" charset="0"/>
              </a:rPr>
              <a:t> die </a:t>
            </a:r>
            <a:r>
              <a:rPr lang="en-GB" sz="2000" dirty="0" err="1">
                <a:latin typeface="+mj-lt"/>
                <a:ea typeface="Microsoft Sans Serif" panose="020B0604020202020204" pitchFamily="34" charset="0"/>
                <a:cs typeface="Poppins ExtraLight" panose="00000300000000000000" pitchFamily="2" charset="0"/>
              </a:rPr>
              <a:t>Antworten</a:t>
            </a:r>
            <a:r>
              <a:rPr lang="en-GB" sz="2000" dirty="0">
                <a:latin typeface="+mj-lt"/>
                <a:ea typeface="Microsoft Sans Serif" panose="020B0604020202020204" pitchFamily="34" charset="0"/>
                <a:cs typeface="Poppins ExtraLight" panose="00000300000000000000" pitchFamily="2" charset="0"/>
              </a:rPr>
              <a:t>:</a:t>
            </a: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3804492"/>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
        <p:nvSpPr>
          <p:cNvPr id="2" name="TextBox 54">
            <a:extLst>
              <a:ext uri="{FF2B5EF4-FFF2-40B4-BE49-F238E27FC236}">
                <a16:creationId xmlns:a16="http://schemas.microsoft.com/office/drawing/2014/main" id="{14CED309-FBE7-B0ED-BBCB-8513D18D1BA2}"/>
              </a:ext>
            </a:extLst>
          </p:cNvPr>
          <p:cNvSpPr txBox="1"/>
          <p:nvPr/>
        </p:nvSpPr>
        <p:spPr>
          <a:xfrm>
            <a:off x="620837" y="1540100"/>
            <a:ext cx="9253020" cy="4334503"/>
          </a:xfrm>
          <a:prstGeom prst="rect">
            <a:avLst/>
          </a:prstGeom>
          <a:noFill/>
        </p:spPr>
        <p:txBody>
          <a:bodyPr wrap="square" numCol="2" rtlCol="0">
            <a:noAutofit/>
          </a:bodyPr>
          <a:lstStyle/>
          <a:p>
            <a:pPr indent="-285750">
              <a:buFont typeface="Arial" panose="020B0604020202020204" pitchFamily="34" charset="0"/>
              <a:buChar char="•"/>
            </a:pPr>
            <a:r>
              <a:rPr lang="en-US" altLang="ko-KR" b="1" dirty="0">
                <a:cs typeface="Poppins Medium" panose="00000600000000000000" pitchFamily="2" charset="0"/>
              </a:rPr>
              <a:t>Welches </a:t>
            </a:r>
            <a:r>
              <a:rPr lang="en-US" altLang="ko-KR" b="1" dirty="0" err="1">
                <a:cs typeface="Poppins Medium" panose="00000600000000000000" pitchFamily="2" charset="0"/>
              </a:rPr>
              <a:t>ist</a:t>
            </a:r>
            <a:r>
              <a:rPr lang="en-US" altLang="ko-KR" b="1" dirty="0">
                <a:cs typeface="Poppins Medium" panose="00000600000000000000" pitchFamily="2" charset="0"/>
              </a:rPr>
              <a:t> </a:t>
            </a:r>
            <a:r>
              <a:rPr lang="en-US" altLang="ko-KR" b="1" dirty="0" err="1">
                <a:cs typeface="Poppins Medium" panose="00000600000000000000" pitchFamily="2" charset="0"/>
              </a:rPr>
              <a:t>ein</a:t>
            </a:r>
            <a:r>
              <a:rPr lang="en-US" altLang="ko-KR" b="1" dirty="0">
                <a:cs typeface="Poppins Medium" panose="00000600000000000000" pitchFamily="2" charset="0"/>
              </a:rPr>
              <a:t> Internet-</a:t>
            </a:r>
            <a:r>
              <a:rPr lang="en-US" altLang="ko-KR" b="1" dirty="0" err="1">
                <a:cs typeface="Poppins Medium" panose="00000600000000000000" pitchFamily="2" charset="0"/>
              </a:rPr>
              <a:t>Vorteil</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Unmittelbarkeit</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Vielseitigkeit</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solidFill>
                  <a:srgbClr val="F5911B"/>
                </a:solidFill>
                <a:latin typeface="+mj-lt"/>
                <a:cs typeface="Poppins ExtraLight" panose="00000300000000000000" pitchFamily="2" charset="0"/>
              </a:rPr>
              <a:t>Beides</a:t>
            </a:r>
            <a:r>
              <a:rPr lang="en-US" altLang="ko-KR" dirty="0">
                <a:solidFill>
                  <a:srgbClr val="F5911B"/>
                </a:solidFill>
                <a:latin typeface="+mj-lt"/>
                <a:cs typeface="Poppins ExtraLight" panose="00000300000000000000" pitchFamily="2" charset="0"/>
              </a:rPr>
              <a:t> </a:t>
            </a:r>
            <a:r>
              <a:rPr lang="en-US" altLang="ko-KR" dirty="0" err="1">
                <a:solidFill>
                  <a:srgbClr val="F5911B"/>
                </a:solidFill>
                <a:latin typeface="+mj-lt"/>
                <a:cs typeface="Poppins ExtraLight" panose="00000300000000000000" pitchFamily="2" charset="0"/>
              </a:rPr>
              <a:t>ist</a:t>
            </a:r>
            <a:r>
              <a:rPr lang="en-US" altLang="ko-KR" dirty="0">
                <a:solidFill>
                  <a:srgbClr val="F5911B"/>
                </a:solidFill>
                <a:latin typeface="+mj-lt"/>
                <a:cs typeface="Poppins ExtraLight" panose="00000300000000000000" pitchFamily="2" charset="0"/>
              </a:rPr>
              <a:t> </a:t>
            </a:r>
            <a:r>
              <a:rPr lang="en-US" altLang="ko-KR" dirty="0" err="1">
                <a:solidFill>
                  <a:srgbClr val="F5911B"/>
                </a:solidFill>
                <a:latin typeface="+mj-lt"/>
                <a:cs typeface="Poppins ExtraLight" panose="00000300000000000000" pitchFamily="2" charset="0"/>
              </a:rPr>
              <a:t>richtig</a:t>
            </a:r>
            <a:endParaRPr lang="en-US" altLang="ko-KR" dirty="0">
              <a:solidFill>
                <a:srgbClr val="F5911B"/>
              </a:solidFill>
              <a:latin typeface="+mj-lt"/>
              <a:cs typeface="Poppins ExtraLight" panose="00000300000000000000" pitchFamily="2" charset="0"/>
            </a:endParaRPr>
          </a:p>
          <a:p>
            <a:pPr marL="288000" lvl="2"/>
            <a:endParaRPr lang="en-US" altLang="ko-KR"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muss unsere Website haben?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Werbung</a:t>
            </a:r>
            <a:r>
              <a:rPr lang="en-US" altLang="ko-KR" dirty="0">
                <a:latin typeface="+mj-lt"/>
                <a:cs typeface="Poppins ExtraLight" panose="00000300000000000000" pitchFamily="2" charset="0"/>
              </a:rPr>
              <a:t>
</a:t>
            </a:r>
            <a:r>
              <a:rPr lang="en-US" altLang="ko-KR" dirty="0" err="1">
                <a:solidFill>
                  <a:srgbClr val="F5911B"/>
                </a:solidFill>
                <a:latin typeface="+mj-lt"/>
                <a:cs typeface="Poppins ExtraLight" panose="00000300000000000000" pitchFamily="2" charset="0"/>
              </a:rPr>
              <a:t>Kontaktinformationen</a:t>
            </a:r>
            <a:endParaRPr lang="en-US" altLang="ko-KR" dirty="0">
              <a:solidFill>
                <a:srgbClr val="F5911B"/>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dirty="0">
                <a:latin typeface="+mj-lt"/>
                <a:cs typeface="Poppins ExtraLight" panose="00000300000000000000" pitchFamily="2" charset="0"/>
              </a:rPr>
              <a:t>Videos</a:t>
            </a:r>
          </a:p>
          <a:p>
            <a:pPr marL="284400">
              <a:lnSpc>
                <a:spcPct val="120000"/>
              </a:lnSpc>
            </a:pPr>
            <a:endParaRPr lang="en-US" altLang="ko-KR" dirty="0">
              <a:latin typeface="+mj-lt"/>
              <a:cs typeface="Poppins ExtraLight" panose="000003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Was sollte der Schwerpunkt unserer digitalen Marketingstrategie sein?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Unsere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sozialen</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Netzwerke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Unsere</a:t>
            </a:r>
            <a:r>
              <a:rPr lang="en-US" altLang="ko-KR" dirty="0">
                <a:latin typeface="+mj-lt"/>
                <a:cs typeface="Poppins ExtraLight" panose="00000300000000000000" pitchFamily="2" charset="0"/>
              </a:rPr>
              <a:t> E-Mails</a:t>
            </a:r>
          </a:p>
          <a:p>
            <a:pPr marL="432000" lvl="2" indent="-144000">
              <a:buFont typeface="Arial" panose="020B0604020202020204" pitchFamily="34" charset="0"/>
              <a:buChar char="•"/>
            </a:pPr>
            <a:r>
              <a:rPr lang="en-US" altLang="ko-KR" dirty="0" err="1">
                <a:solidFill>
                  <a:srgbClr val="F5911B"/>
                </a:solidFill>
                <a:latin typeface="+mj-lt"/>
                <a:cs typeface="Poppins ExtraLight" panose="00000300000000000000" pitchFamily="2" charset="0"/>
              </a:rPr>
              <a:t>Unsere</a:t>
            </a:r>
            <a:r>
              <a:rPr lang="en-US" altLang="ko-KR" dirty="0">
                <a:solidFill>
                  <a:srgbClr val="F5911B"/>
                </a:solidFill>
                <a:latin typeface="+mj-lt"/>
                <a:cs typeface="Poppins ExtraLight" panose="00000300000000000000" pitchFamily="2" charset="0"/>
              </a:rPr>
              <a:t> Website</a:t>
            </a:r>
            <a:endParaRPr lang="en-US" altLang="ko-KR" dirty="0">
              <a:solidFill>
                <a:srgbClr val="F5911B"/>
              </a:solidFill>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Wozu</a:t>
            </a:r>
            <a:r>
              <a:rPr lang="en-US" altLang="ko-KR" b="1" dirty="0">
                <a:cs typeface="Poppins Medium" panose="00000600000000000000" pitchFamily="2" charset="0"/>
              </a:rPr>
              <a:t> </a:t>
            </a:r>
            <a:r>
              <a:rPr lang="en-US" altLang="ko-KR" b="1" dirty="0" err="1">
                <a:cs typeface="Poppins Medium" panose="00000600000000000000" pitchFamily="2" charset="0"/>
              </a:rPr>
              <a:t>dient</a:t>
            </a:r>
            <a:r>
              <a:rPr lang="en-US" altLang="ko-KR" b="1" dirty="0">
                <a:cs typeface="Poppins Medium" panose="00000600000000000000" pitchFamily="2" charset="0"/>
              </a:rPr>
              <a:t> SEO?</a:t>
            </a:r>
          </a:p>
          <a:p>
            <a:pPr marL="432000" lvl="2" indent="-144000">
              <a:buFont typeface="Arial" panose="020B0604020202020204" pitchFamily="34" charset="0"/>
              <a:buChar char="•"/>
            </a:pPr>
            <a:r>
              <a:rPr lang="de-DE" altLang="ko-KR" dirty="0">
                <a:solidFill>
                  <a:srgbClr val="F5911B"/>
                </a:solidFill>
                <a:latin typeface="+mj-lt"/>
                <a:cs typeface="Poppins ExtraLight" panose="00000300000000000000" pitchFamily="2" charset="0"/>
              </a:rPr>
              <a:t>So positionieren Sie eine Website</a:t>
            </a:r>
            <a:r>
              <a:rPr lang="de-DE" altLang="ko-KR" dirty="0">
                <a:latin typeface="+mj-lt"/>
                <a:cs typeface="Poppins ExtraLight" panose="00000300000000000000" pitchFamily="2" charset="0"/>
              </a:rPr>
              <a:t>
So erstellen Sie eine Website
So strukturieren Sie eine Website</a:t>
            </a:r>
            <a:endParaRPr lang="en-US" altLang="ko-KR" dirty="0">
              <a:latin typeface="+mj-lt"/>
              <a:cs typeface="Poppins ExtraLight" panose="00000300000000000000" pitchFamily="2" charset="0"/>
            </a:endParaRPr>
          </a:p>
          <a:p>
            <a:pPr marL="288000" lvl="2"/>
            <a:endParaRPr lang="en-US" altLang="ko-KR" b="1" dirty="0">
              <a:cs typeface="Poppins Medium" panose="00000600000000000000" pitchFamily="2" charset="0"/>
            </a:endParaRPr>
          </a:p>
          <a:p>
            <a:pPr indent="-285750">
              <a:buFont typeface="Arial" panose="020B0604020202020204" pitchFamily="34" charset="0"/>
              <a:buChar char="•"/>
            </a:pPr>
            <a:r>
              <a:rPr lang="de-DE" altLang="ko-KR" b="1" dirty="0">
                <a:cs typeface="Poppins Medium" panose="00000600000000000000" pitchFamily="2" charset="0"/>
              </a:rPr>
              <a:t>Welches dieser sozialen Netzwerke wird verwendet, um Bilder und kurze Videos zu posten?</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a:latin typeface="+mj-lt"/>
                <a:cs typeface="Poppins ExtraLight" panose="00000300000000000000" pitchFamily="2" charset="0"/>
              </a:rPr>
              <a:t>Facebook</a:t>
            </a:r>
          </a:p>
          <a:p>
            <a:pPr marL="432000" lvl="2" indent="-144000">
              <a:buFont typeface="Arial" panose="020B0604020202020204" pitchFamily="34" charset="0"/>
              <a:buChar char="•"/>
            </a:pPr>
            <a:r>
              <a:rPr lang="en-US" altLang="ko-KR" dirty="0">
                <a:latin typeface="+mj-lt"/>
                <a:cs typeface="Poppins ExtraLight" panose="00000300000000000000" pitchFamily="2" charset="0"/>
              </a:rPr>
              <a:t>LinkedIn</a:t>
            </a:r>
          </a:p>
          <a:p>
            <a:pPr marL="432000" lvl="2" indent="-144000">
              <a:buFont typeface="Arial" panose="020B0604020202020204" pitchFamily="34" charset="0"/>
              <a:buChar char="•"/>
            </a:pPr>
            <a:r>
              <a:rPr lang="en-US" altLang="ko-KR" dirty="0">
                <a:solidFill>
                  <a:srgbClr val="F5911B"/>
                </a:solidFill>
                <a:latin typeface="+mj-lt"/>
                <a:cs typeface="Poppins ExtraLight" panose="00000300000000000000" pitchFamily="2" charset="0"/>
              </a:rPr>
              <a:t>Instagram</a:t>
            </a:r>
          </a:p>
          <a:p>
            <a:pPr indent="-28575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385928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285176"/>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1</a:t>
            </a:r>
          </a:p>
          <a:p>
            <a:pPr marL="230400" indent="0">
              <a:lnSpc>
                <a:spcPct val="100000"/>
              </a:lnSpc>
              <a:spcBef>
                <a:spcPts val="0"/>
              </a:spcBef>
              <a:buNone/>
            </a:pPr>
            <a:r>
              <a:rPr lang="de-DE" sz="2000" dirty="0">
                <a:latin typeface="+mj-lt"/>
                <a:cs typeface="Poppins ExtraLight" panose="00000300000000000000" pitchFamily="2" charset="0"/>
                <a:sym typeface="Varela Round"/>
              </a:rPr>
              <a:t>Verbesserung der Online-Kommunikation zur Förderung des Berufsbildungsangebots.
</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734067" y="2303726"/>
            <a:ext cx="398987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2</a:t>
            </a:r>
          </a:p>
          <a:p>
            <a:pPr marL="230400" lvl="0" indent="0">
              <a:lnSpc>
                <a:spcPct val="100000"/>
              </a:lnSpc>
              <a:spcBef>
                <a:spcPts val="0"/>
              </a:spcBef>
              <a:buNone/>
            </a:pPr>
            <a:r>
              <a:rPr lang="de-DE" sz="2000" dirty="0">
                <a:latin typeface="+mj-lt"/>
                <a:cs typeface="Poppins ExtraLight" panose="00000300000000000000" pitchFamily="2" charset="0"/>
                <a:sym typeface="Varela Round"/>
              </a:rPr>
              <a:t>Kennenlernen von Marketingmöglichkeiten und deren Arten.
</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a:t>
            </a:r>
            <a:r>
              <a:rPr lang="en-US" sz="2000" dirty="0">
                <a:latin typeface="Poppins Medium" panose="00000600000000000000" pitchFamily="2" charset="0"/>
                <a:ea typeface="Varela Round"/>
                <a:cs typeface="Poppins Medium" panose="00000600000000000000" pitchFamily="2" charset="0"/>
                <a:sym typeface="Varela Round"/>
              </a:rPr>
              <a:t> </a:t>
            </a:r>
            <a:r>
              <a:rPr lang="en-US" sz="2000" b="1" dirty="0">
                <a:cs typeface="Poppins Medium" panose="00000600000000000000" pitchFamily="2" charset="0"/>
                <a:sym typeface="Varela Round"/>
              </a:rPr>
              <a:t>3</a:t>
            </a:r>
          </a:p>
          <a:p>
            <a:pPr marL="230400" lvl="0" indent="0">
              <a:lnSpc>
                <a:spcPct val="100000"/>
              </a:lnSpc>
              <a:spcBef>
                <a:spcPts val="0"/>
              </a:spcBef>
              <a:buNone/>
            </a:pPr>
            <a:r>
              <a:rPr lang="de-DE" sz="2000" dirty="0">
                <a:latin typeface="+mj-lt"/>
                <a:cs typeface="Poppins ExtraLight" panose="00000300000000000000" pitchFamily="2" charset="0"/>
                <a:sym typeface="Varela Round"/>
              </a:rPr>
              <a:t>Wissen, wie man eine Website erstellt, gestaltet und positioniert, um für unsere Dienstleistungen zu werben.
</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
        <p:nvSpPr>
          <p:cNvPr id="19" name="CuadroTexto 4">
            <a:extLst>
              <a:ext uri="{FF2B5EF4-FFF2-40B4-BE49-F238E27FC236}">
                <a16:creationId xmlns:a16="http://schemas.microsoft.com/office/drawing/2014/main" id="{5E872BC6-B4E8-E622-5C96-4F7202243420}"/>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a:solidFill>
                  <a:srgbClr val="F5911B"/>
                </a:solidFill>
                <a:ea typeface="Microsoft Sans Serif" panose="020B0604020202020204" pitchFamily="34" charset="0"/>
                <a:cs typeface="Poppins Medium" panose="00000600000000000000" pitchFamily="2" charset="0"/>
              </a:rPr>
              <a:t>Prima!</a:t>
            </a:r>
          </a:p>
          <a:p>
            <a:r>
              <a:rPr lang="de-DE" sz="2000" dirty="0">
                <a:latin typeface="+mj-lt"/>
                <a:ea typeface="Calibri" panose="020F0502020204030204" pitchFamily="34" charset="0"/>
                <a:cs typeface="Helvetica" panose="020B0604020202020204" pitchFamily="34" charset="0"/>
              </a:rPr>
              <a:t>Denken Sie daran (jetzt wissen Sie es):</a:t>
            </a:r>
            <a:endParaRPr lang="en-GB" sz="2000" dirty="0">
              <a:latin typeface="+mj-lt"/>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2423247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Machen Sie </a:t>
            </a:r>
            <a:r>
              <a:rPr lang="en-AU" sz="3600" b="1" dirty="0" err="1">
                <a:ea typeface="Microsoft Sans Serif" panose="020B0604020202020204" pitchFamily="34" charset="0"/>
                <a:cs typeface="Poppins SemiBold" panose="00000700000000000000" pitchFamily="2" charset="0"/>
              </a:rPr>
              <a:t>weiter</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20" y="2513056"/>
            <a:ext cx="6664254"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e-DE" sz="2800" b="1" dirty="0">
                <a:solidFill>
                  <a:schemeClr val="bg1"/>
                </a:solidFill>
                <a:cs typeface="Poppins Medium" panose="00000600000000000000" pitchFamily="2" charset="0"/>
              </a:rPr>
              <a:t>Digitales Marketing für die Berufsbildung</a:t>
            </a:r>
            <a:endParaRPr lang="en-GB" sz="2800" b="1" dirty="0">
              <a:solidFill>
                <a:schemeClr val="bg1"/>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rgbClr val="F5911B"/>
            </a:solidFill>
            <a:prstDash val="dash"/>
            <a:round/>
            <a:headEnd type="none" w="med" len="med"/>
            <a:tailEnd type="none" w="med" len="med"/>
          </a:ln>
        </p:spPr>
      </p:cxnSp>
      <p:sp>
        <p:nvSpPr>
          <p:cNvPr id="33" name="CuadroTexto 4">
            <a:extLst>
              <a:ext uri="{FF2B5EF4-FFF2-40B4-BE49-F238E27FC236}">
                <a16:creationId xmlns:a16="http://schemas.microsoft.com/office/drawing/2014/main" id="{274C03EF-8371-4406-BE52-4421870D359F}"/>
              </a:ext>
            </a:extLst>
          </p:cNvPr>
          <p:cNvSpPr txBox="1"/>
          <p:nvPr/>
        </p:nvSpPr>
        <p:spPr>
          <a:xfrm>
            <a:off x="675242" y="3067289"/>
            <a:ext cx="6301150"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Bereich</a:t>
            </a:r>
            <a:r>
              <a:rPr lang="en-GB" sz="1600" dirty="0">
                <a:latin typeface="+mj-lt"/>
                <a:cs typeface="Poppins Medium" panose="00000600000000000000" pitchFamily="2" charset="0"/>
              </a:rPr>
              <a:t> 1: </a:t>
            </a:r>
            <a:r>
              <a:rPr lang="en-GB" sz="1600" dirty="0" err="1">
                <a:latin typeface="+mj-lt"/>
                <a:cs typeface="Poppins Medium" panose="00000600000000000000" pitchFamily="2" charset="0"/>
              </a:rPr>
              <a:t>Berufliches</a:t>
            </a:r>
            <a:r>
              <a:rPr lang="en-GB" sz="1600" dirty="0">
                <a:latin typeface="+mj-lt"/>
                <a:cs typeface="Poppins Medium" panose="00000600000000000000" pitchFamily="2" charset="0"/>
              </a:rPr>
              <a:t> Engagement</a:t>
            </a:r>
          </a:p>
        </p:txBody>
      </p:sp>
      <p:sp>
        <p:nvSpPr>
          <p:cNvPr id="11" name="CuadroTexto 4">
            <a:extLst>
              <a:ext uri="{FF2B5EF4-FFF2-40B4-BE49-F238E27FC236}">
                <a16:creationId xmlns:a16="http://schemas.microsoft.com/office/drawing/2014/main" id="{39BA6DD8-D9B4-4EE7-99D6-32CFB0371C53}"/>
              </a:ext>
            </a:extLst>
          </p:cNvPr>
          <p:cNvSpPr txBox="1"/>
          <p:nvPr/>
        </p:nvSpPr>
        <p:spPr>
          <a:xfrm>
            <a:off x="675241" y="3740993"/>
            <a:ext cx="4448299"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Partner: </a:t>
            </a:r>
            <a:r>
              <a:rPr lang="en-GB" sz="2400">
                <a:solidFill>
                  <a:srgbClr val="F5911B"/>
                </a:solidFill>
                <a:ea typeface="Microsoft Sans Serif" panose="020B0604020202020204" pitchFamily="34" charset="0"/>
                <a:cs typeface="Poppins Medium" panose="00000600000000000000" pitchFamily="2" charset="0"/>
              </a:rPr>
              <a:t>Internet Web Solutions</a:t>
            </a:r>
          </a:p>
        </p:txBody>
      </p:sp>
      <p:grpSp>
        <p:nvGrpSpPr>
          <p:cNvPr id="32" name="Gruppo 31">
            <a:extLst>
              <a:ext uri="{FF2B5EF4-FFF2-40B4-BE49-F238E27FC236}">
                <a16:creationId xmlns:a16="http://schemas.microsoft.com/office/drawing/2014/main" id="{8A598108-9943-40CE-AEC1-6756D36FDB5B}"/>
              </a:ext>
            </a:extLst>
          </p:cNvPr>
          <p:cNvGrpSpPr/>
          <p:nvPr/>
        </p:nvGrpSpPr>
        <p:grpSpPr>
          <a:xfrm>
            <a:off x="6949036" y="2151000"/>
            <a:ext cx="3600000" cy="2556000"/>
            <a:chOff x="6949036" y="2151000"/>
            <a:chExt cx="3600000" cy="2556000"/>
          </a:xfrm>
        </p:grpSpPr>
        <p:sp>
          <p:nvSpPr>
            <p:cNvPr id="4" name="Figura a mano libera: forma 3">
              <a:extLst>
                <a:ext uri="{FF2B5EF4-FFF2-40B4-BE49-F238E27FC236}">
                  <a16:creationId xmlns:a16="http://schemas.microsoft.com/office/drawing/2014/main" id="{D2051E62-A5B3-4A1E-AFCB-73D0A310ACFE}"/>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baseline="-25000"/>
            </a:p>
          </p:txBody>
        </p:sp>
        <p:sp>
          <p:nvSpPr>
            <p:cNvPr id="5" name="Figura a mano libera: forma 4">
              <a:extLst>
                <a:ext uri="{FF2B5EF4-FFF2-40B4-BE49-F238E27FC236}">
                  <a16:creationId xmlns:a16="http://schemas.microsoft.com/office/drawing/2014/main" id="{802CC251-4CC6-4AFA-BC3D-27C3C3F7AB36}"/>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9050" cap="flat">
              <a:solidFill>
                <a:srgbClr val="F5911B"/>
              </a:solidFill>
              <a:prstDash val="solid"/>
              <a:round/>
            </a:ln>
          </p:spPr>
          <p:txBody>
            <a:bodyPr rtlCol="0" anchor="ctr"/>
            <a:lstStyle/>
            <a:p>
              <a:endParaRPr lang="en-GB"/>
            </a:p>
          </p:txBody>
        </p:sp>
        <p:sp>
          <p:nvSpPr>
            <p:cNvPr id="6" name="Figura a mano libera: forma 5">
              <a:extLst>
                <a:ext uri="{FF2B5EF4-FFF2-40B4-BE49-F238E27FC236}">
                  <a16:creationId xmlns:a16="http://schemas.microsoft.com/office/drawing/2014/main" id="{348EAB16-0213-4422-BA3B-F63470CB0717}"/>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9050" cap="flat">
              <a:solidFill>
                <a:srgbClr val="F5911B"/>
              </a:solidFill>
              <a:prstDash val="solid"/>
              <a:round/>
            </a:ln>
          </p:spPr>
          <p:txBody>
            <a:bodyPr rtlCol="0" anchor="ctr"/>
            <a:lstStyle/>
            <a:p>
              <a:endParaRPr lang="en-GB"/>
            </a:p>
          </p:txBody>
        </p:sp>
        <p:sp>
          <p:nvSpPr>
            <p:cNvPr id="7" name="Figura a mano libera: forma 6">
              <a:extLst>
                <a:ext uri="{FF2B5EF4-FFF2-40B4-BE49-F238E27FC236}">
                  <a16:creationId xmlns:a16="http://schemas.microsoft.com/office/drawing/2014/main" id="{ABEB5FC4-7D19-43EA-AD60-B20E827FAFEB}"/>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8" name="Figura a mano libera: forma 7">
              <a:extLst>
                <a:ext uri="{FF2B5EF4-FFF2-40B4-BE49-F238E27FC236}">
                  <a16:creationId xmlns:a16="http://schemas.microsoft.com/office/drawing/2014/main" id="{F040CF65-8EF2-4FD5-BA0A-61E54E710B50}"/>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9050" cap="flat">
              <a:solidFill>
                <a:srgbClr val="F5911B"/>
              </a:solidFill>
              <a:prstDash val="solid"/>
              <a:round/>
            </a:ln>
          </p:spPr>
          <p:txBody>
            <a:bodyPr rtlCol="0" anchor="ctr"/>
            <a:lstStyle/>
            <a:p>
              <a:endParaRPr lang="en-GB"/>
            </a:p>
          </p:txBody>
        </p:sp>
        <p:sp>
          <p:nvSpPr>
            <p:cNvPr id="10" name="Figura a mano libera: forma 9">
              <a:extLst>
                <a:ext uri="{FF2B5EF4-FFF2-40B4-BE49-F238E27FC236}">
                  <a16:creationId xmlns:a16="http://schemas.microsoft.com/office/drawing/2014/main" id="{FA7BFFDC-4762-4F92-9BB3-F86DFCF3448F}"/>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9050" cap="flat">
              <a:solidFill>
                <a:srgbClr val="F5911B"/>
              </a:solidFill>
              <a:prstDash val="solid"/>
              <a:round/>
            </a:ln>
          </p:spPr>
          <p:txBody>
            <a:bodyPr rtlCol="0" anchor="ctr"/>
            <a:lstStyle/>
            <a:p>
              <a:endParaRPr lang="en-GB"/>
            </a:p>
          </p:txBody>
        </p:sp>
        <p:sp>
          <p:nvSpPr>
            <p:cNvPr id="12" name="Figura a mano libera: forma 11">
              <a:extLst>
                <a:ext uri="{FF2B5EF4-FFF2-40B4-BE49-F238E27FC236}">
                  <a16:creationId xmlns:a16="http://schemas.microsoft.com/office/drawing/2014/main" id="{9F013DF8-F590-4A66-A770-963C32A33A75}"/>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14" name="Figura a mano libera: forma 13">
              <a:extLst>
                <a:ext uri="{FF2B5EF4-FFF2-40B4-BE49-F238E27FC236}">
                  <a16:creationId xmlns:a16="http://schemas.microsoft.com/office/drawing/2014/main" id="{D0F0D63A-06BA-4F64-A30E-F88F0D8B4CB1}"/>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9050" cap="flat">
              <a:solidFill>
                <a:srgbClr val="F5911B"/>
              </a:solidFill>
              <a:prstDash val="solid"/>
              <a:round/>
            </a:ln>
          </p:spPr>
          <p:txBody>
            <a:bodyPr rtlCol="0" anchor="ctr"/>
            <a:lstStyle/>
            <a:p>
              <a:endParaRPr lang="en-GB"/>
            </a:p>
          </p:txBody>
        </p:sp>
        <p:sp>
          <p:nvSpPr>
            <p:cNvPr id="15" name="Figura a mano libera: forma 14">
              <a:extLst>
                <a:ext uri="{FF2B5EF4-FFF2-40B4-BE49-F238E27FC236}">
                  <a16:creationId xmlns:a16="http://schemas.microsoft.com/office/drawing/2014/main" id="{F5B75FBC-C6F7-460F-8B4F-D328F060C38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9050" cap="flat">
              <a:solidFill>
                <a:srgbClr val="F5911B"/>
              </a:solidFill>
              <a:prstDash val="solid"/>
              <a:round/>
            </a:ln>
          </p:spPr>
          <p:txBody>
            <a:bodyPr rtlCol="0" anchor="ctr"/>
            <a:lstStyle/>
            <a:p>
              <a:endParaRPr lang="en-GB"/>
            </a:p>
          </p:txBody>
        </p:sp>
        <p:sp>
          <p:nvSpPr>
            <p:cNvPr id="16" name="Figura a mano libera: forma 15">
              <a:extLst>
                <a:ext uri="{FF2B5EF4-FFF2-40B4-BE49-F238E27FC236}">
                  <a16:creationId xmlns:a16="http://schemas.microsoft.com/office/drawing/2014/main" id="{3E33B1BC-BF89-4977-9705-7C40FFCE7EA6}"/>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9050" cap="flat">
              <a:solidFill>
                <a:srgbClr val="F5911B"/>
              </a:solidFill>
              <a:prstDash val="solid"/>
              <a:round/>
            </a:ln>
          </p:spPr>
          <p:txBody>
            <a:bodyPr rtlCol="0" anchor="ctr"/>
            <a:lstStyle/>
            <a:p>
              <a:endParaRPr lang="en-GB"/>
            </a:p>
          </p:txBody>
        </p:sp>
        <p:sp>
          <p:nvSpPr>
            <p:cNvPr id="17" name="Figura a mano libera: forma 16">
              <a:extLst>
                <a:ext uri="{FF2B5EF4-FFF2-40B4-BE49-F238E27FC236}">
                  <a16:creationId xmlns:a16="http://schemas.microsoft.com/office/drawing/2014/main" id="{1BBD5772-B1D1-4A84-8695-2BD9B2AC0CC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9050" cap="flat">
              <a:solidFill>
                <a:srgbClr val="F5911B"/>
              </a:solidFill>
              <a:prstDash val="solid"/>
              <a:round/>
            </a:ln>
          </p:spPr>
          <p:txBody>
            <a:bodyPr rtlCol="0" anchor="ctr"/>
            <a:lstStyle/>
            <a:p>
              <a:endParaRPr lang="en-GB"/>
            </a:p>
          </p:txBody>
        </p:sp>
      </p:grpSp>
    </p:spTree>
    <p:extLst>
      <p:ext uri="{BB962C8B-B14F-4D97-AF65-F5344CB8AC3E}">
        <p14:creationId xmlns:p14="http://schemas.microsoft.com/office/powerpoint/2010/main" val="234232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Ziele</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Am Ende dieses Moduls werden Sie zu Folgendem in der Lage sein:</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303648"/>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1</a:t>
            </a:r>
          </a:p>
          <a:p>
            <a:pPr marL="230400" indent="0">
              <a:lnSpc>
                <a:spcPct val="100000"/>
              </a:lnSpc>
              <a:spcBef>
                <a:spcPts val="0"/>
              </a:spcBef>
              <a:buNone/>
            </a:pPr>
            <a:r>
              <a:rPr lang="de-DE" sz="2000" dirty="0">
                <a:latin typeface="+mj-lt"/>
                <a:cs typeface="Poppins ExtraLight" panose="00000300000000000000" pitchFamily="2" charset="0"/>
                <a:sym typeface="Varela Round"/>
              </a:rPr>
              <a:t>Verbesserung der Online-Kommunikation zur Förderung des Berufsbildungsangebots.
</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734067" y="2294490"/>
            <a:ext cx="398987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2</a:t>
            </a:r>
          </a:p>
          <a:p>
            <a:pPr marL="230400" lvl="0" indent="0">
              <a:lnSpc>
                <a:spcPct val="100000"/>
              </a:lnSpc>
              <a:spcBef>
                <a:spcPts val="0"/>
              </a:spcBef>
              <a:buNone/>
            </a:pPr>
            <a:r>
              <a:rPr lang="de-DE" sz="2000" dirty="0">
                <a:latin typeface="+mj-lt"/>
                <a:cs typeface="Poppins ExtraLight" panose="00000300000000000000" pitchFamily="2" charset="0"/>
                <a:sym typeface="Varela Round"/>
              </a:rPr>
              <a:t>Kennenlernen von Marketingmöglichkeiten und deren Arten.
</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Lernergebnis</a:t>
            </a:r>
            <a:r>
              <a:rPr lang="en-US" sz="2000" b="1" dirty="0">
                <a:cs typeface="Poppins Medium" panose="00000600000000000000" pitchFamily="2" charset="0"/>
                <a:sym typeface="Varela Round"/>
              </a:rPr>
              <a:t> </a:t>
            </a:r>
            <a:r>
              <a:rPr lang="en-US" sz="2000" dirty="0">
                <a:latin typeface="Poppins Medium" panose="00000600000000000000" pitchFamily="2" charset="0"/>
                <a:ea typeface="Varela Round"/>
                <a:cs typeface="Poppins Medium" panose="00000600000000000000" pitchFamily="2" charset="0"/>
                <a:sym typeface="Varela Round"/>
              </a:rPr>
              <a:t> </a:t>
            </a:r>
            <a:r>
              <a:rPr lang="en-US" sz="2000" b="1" dirty="0">
                <a:cs typeface="Poppins Medium" panose="00000600000000000000" pitchFamily="2" charset="0"/>
                <a:sym typeface="Varela Round"/>
              </a:rPr>
              <a:t>3</a:t>
            </a:r>
          </a:p>
          <a:p>
            <a:pPr marL="230400" lvl="0" indent="0">
              <a:lnSpc>
                <a:spcPct val="100000"/>
              </a:lnSpc>
              <a:spcBef>
                <a:spcPts val="0"/>
              </a:spcBef>
              <a:buNone/>
            </a:pPr>
            <a:r>
              <a:rPr lang="de-DE" sz="2000" dirty="0">
                <a:latin typeface="+mj-lt"/>
                <a:cs typeface="Poppins ExtraLight" panose="00000300000000000000" pitchFamily="2" charset="0"/>
                <a:sym typeface="Varela Round"/>
              </a:rPr>
              <a:t>Wissen, wie man eine Website erstellt, gestaltet und positioniert, um für unsere Dienstleistungen zu werben.
</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Inhaltsverzeichnis</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Digitales Marketing für die Berufsbildung</a:t>
            </a:r>
            <a:endParaRPr lang="en-AU" sz="2000" dirty="0">
              <a:latin typeface="+mj-lt"/>
              <a:ea typeface="Microsoft Sans Serif" panose="020B0604020202020204" pitchFamily="34" charset="0"/>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90" y="3742695"/>
            <a:ext cx="368565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1.1: Das </a:t>
            </a:r>
            <a:r>
              <a:rPr lang="en-US" sz="2000" dirty="0" err="1">
                <a:latin typeface="+mj-lt"/>
                <a:ea typeface="Varela Round"/>
                <a:cs typeface="Poppins ExtraLight" panose="00000300000000000000" pitchFamily="2" charset="0"/>
                <a:sym typeface="Varela Round"/>
              </a:rPr>
              <a:t>Berufsbildungsangebot</a:t>
            </a:r>
            <a:r>
              <a:rPr lang="en-US" sz="2000" dirty="0">
                <a:latin typeface="+mj-lt"/>
                <a:ea typeface="Varela Round"/>
                <a:cs typeface="Poppins ExtraLight" panose="00000300000000000000" pitchFamily="2" charset="0"/>
                <a:sym typeface="Varela Round"/>
              </a:rPr>
              <a:t>
1.2: Online-</a:t>
            </a:r>
            <a:r>
              <a:rPr lang="en-US" sz="2000" dirty="0" err="1">
                <a:latin typeface="+mj-lt"/>
                <a:ea typeface="Varela Round"/>
                <a:cs typeface="Poppins ExtraLight" panose="00000300000000000000" pitchFamily="2" charset="0"/>
                <a:sym typeface="Varela Round"/>
              </a:rPr>
              <a:t>Kommunikation</a:t>
            </a:r>
            <a:r>
              <a:rPr lang="en-US" sz="2000" dirty="0">
                <a:latin typeface="+mj-lt"/>
                <a:ea typeface="Varela Round"/>
                <a:cs typeface="Poppins ExtraLight" panose="00000300000000000000" pitchFamily="2" charset="0"/>
                <a:sym typeface="Varela Round"/>
              </a:rPr>
              <a:t> 
 </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89" y="2771389"/>
            <a:ext cx="3899529"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ctr">
              <a:lnSpc>
                <a:spcPts val="1800"/>
              </a:lnSpc>
            </a:pPr>
            <a:r>
              <a:rPr lang="de-DE" sz="2000" b="1" dirty="0">
                <a:solidFill>
                  <a:schemeClr val="bg1"/>
                </a:solidFill>
                <a:cs typeface="Poppins Medium" panose="00000600000000000000" pitchFamily="2" charset="0"/>
              </a:rPr>
              <a:t>Einheit 1: Online-Kommunikation für die Berufsbildung</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844190" y="2771389"/>
            <a:ext cx="382875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err="1">
                <a:solidFill>
                  <a:schemeClr val="bg1"/>
                </a:solidFill>
                <a:cs typeface="Poppins Medium" panose="00000600000000000000" pitchFamily="2" charset="0"/>
              </a:rPr>
              <a:t>Einheit</a:t>
            </a:r>
            <a:r>
              <a:rPr lang="it-IT" sz="2000" b="1" dirty="0">
                <a:solidFill>
                  <a:schemeClr val="bg1"/>
                </a:solidFill>
                <a:cs typeface="Poppins Medium" panose="00000600000000000000" pitchFamily="2" charset="0"/>
              </a:rPr>
              <a:t> 2: Online-Marketing</a:t>
            </a: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4838892" y="3722760"/>
            <a:ext cx="4388998" cy="203272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2.1: </a:t>
            </a:r>
            <a:r>
              <a:rPr lang="de-DE" sz="2000" dirty="0">
                <a:latin typeface="+mj-lt"/>
                <a:ea typeface="Varela Round"/>
                <a:cs typeface="Poppins ExtraLight" panose="00000300000000000000" pitchFamily="2" charset="0"/>
                <a:sym typeface="Varela Round"/>
              </a:rPr>
              <a:t>Was ist Online-Marketing?
2.2: Webseite
2.3: SEO und SEM
2.4: E-Mail-Marketing
2.5: Soziale Medien
</a:t>
            </a:r>
            <a:endParaRPr lang="en-US" sz="2000" dirty="0">
              <a:latin typeface="+mj-lt"/>
              <a:ea typeface="Varela Round"/>
              <a:cs typeface="Poppins ExtraLight" panose="00000300000000000000" pitchFamily="2" charset="0"/>
              <a:sym typeface="Varela Round"/>
            </a:endParaRPr>
          </a:p>
          <a:p>
            <a:pPr marL="0" lvl="0" indent="0">
              <a:lnSpc>
                <a:spcPct val="100000"/>
              </a:lnSpc>
              <a:spcBef>
                <a:spcPts val="0"/>
              </a:spcBef>
              <a:buNone/>
            </a:pPr>
            <a:endParaRPr lang="en-US" sz="2000" dirty="0">
              <a:latin typeface="+mj-lt"/>
              <a:ea typeface="Varela Round"/>
              <a:cs typeface="Poppins ExtraLight" panose="00000300000000000000" pitchFamily="2" charset="0"/>
              <a:sym typeface="Varela Round"/>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46" name="Gruppo 45">
            <a:extLst>
              <a:ext uri="{FF2B5EF4-FFF2-40B4-BE49-F238E27FC236}">
                <a16:creationId xmlns:a16="http://schemas.microsoft.com/office/drawing/2014/main" id="{A07F54CF-9722-4FDA-AB5E-3DEA68E28B1B}"/>
              </a:ext>
            </a:extLst>
          </p:cNvPr>
          <p:cNvGrpSpPr>
            <a:grpSpLocks noChangeAspect="1"/>
          </p:cNvGrpSpPr>
          <p:nvPr/>
        </p:nvGrpSpPr>
        <p:grpSpPr>
          <a:xfrm>
            <a:off x="10207680" y="2917800"/>
            <a:ext cx="1440000" cy="1022400"/>
            <a:chOff x="6949036" y="2151000"/>
            <a:chExt cx="3600000" cy="2556000"/>
          </a:xfrm>
        </p:grpSpPr>
        <p:sp>
          <p:nvSpPr>
            <p:cNvPr id="47" name="Figura a mano libera: forma 46">
              <a:extLst>
                <a:ext uri="{FF2B5EF4-FFF2-40B4-BE49-F238E27FC236}">
                  <a16:creationId xmlns:a16="http://schemas.microsoft.com/office/drawing/2014/main" id="{BEFB21E5-8AD8-42A7-98C5-279EEFF08558}"/>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8" name="Figura a mano libera: forma 47">
              <a:extLst>
                <a:ext uri="{FF2B5EF4-FFF2-40B4-BE49-F238E27FC236}">
                  <a16:creationId xmlns:a16="http://schemas.microsoft.com/office/drawing/2014/main" id="{AEBC799D-9354-42B3-BBCF-560447F056F4}"/>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290E52D1-754A-4B08-AD56-30DDB9FC0D52}"/>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BB9D1FDE-2373-4B5B-9B32-9E080417BED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EE7FD848-D95D-4B80-9BD8-A147D42ECBE4}"/>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52" name="Figura a mano libera: forma 51">
              <a:extLst>
                <a:ext uri="{FF2B5EF4-FFF2-40B4-BE49-F238E27FC236}">
                  <a16:creationId xmlns:a16="http://schemas.microsoft.com/office/drawing/2014/main" id="{6A063AD1-149C-4C11-92B3-7DFE7CF7BBE8}"/>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53" name="Figura a mano libera: forma 52">
              <a:extLst>
                <a:ext uri="{FF2B5EF4-FFF2-40B4-BE49-F238E27FC236}">
                  <a16:creationId xmlns:a16="http://schemas.microsoft.com/office/drawing/2014/main" id="{0426E311-31FD-4DB0-B582-FC2C1DC04F80}"/>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4" name="Figura a mano libera: forma 53">
              <a:extLst>
                <a:ext uri="{FF2B5EF4-FFF2-40B4-BE49-F238E27FC236}">
                  <a16:creationId xmlns:a16="http://schemas.microsoft.com/office/drawing/2014/main" id="{5BF8F73B-0955-43F5-B503-69D1CE1B033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C9D0C39B-B338-4EFF-A9A4-69FEEBCD4437}"/>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6" name="Figura a mano libera: forma 55">
              <a:extLst>
                <a:ext uri="{FF2B5EF4-FFF2-40B4-BE49-F238E27FC236}">
                  <a16:creationId xmlns:a16="http://schemas.microsoft.com/office/drawing/2014/main" id="{84A066C3-9092-45E2-AB56-A601060B11B5}"/>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1E6DB22D-A676-4D77-B9F8-E6F7877780DB}"/>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5284753"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a:t>
            </a:r>
            <a:r>
              <a:rPr lang="it-IT" sz="2000" b="1" dirty="0" err="1">
                <a:solidFill>
                  <a:prstClr val="white"/>
                </a:solidFill>
                <a:cs typeface="Poppins Medium" panose="00000600000000000000" pitchFamily="2" charset="0"/>
              </a:rPr>
              <a:t>Kommunikation</a:t>
            </a:r>
            <a:r>
              <a:rPr lang="it-IT" sz="2000" b="1" dirty="0">
                <a:solidFill>
                  <a:prstClr val="white"/>
                </a:solidFill>
                <a:cs typeface="Poppins Medium" panose="00000600000000000000" pitchFamily="2" charset="0"/>
              </a:rPr>
              <a:t> </a:t>
            </a:r>
            <a:r>
              <a:rPr lang="it-IT" sz="2000" b="1" dirty="0" err="1">
                <a:solidFill>
                  <a:prstClr val="white"/>
                </a:solidFill>
                <a:cs typeface="Poppins Medium" panose="00000600000000000000" pitchFamily="2" charset="0"/>
              </a:rPr>
              <a:t>für</a:t>
            </a:r>
            <a:r>
              <a:rPr lang="it-IT" sz="2000" b="1" dirty="0">
                <a:solidFill>
                  <a:prstClr val="white"/>
                </a:solidFill>
                <a:cs typeface="Poppins Medium" panose="00000600000000000000" pitchFamily="2" charset="0"/>
              </a:rPr>
              <a:t> die </a:t>
            </a:r>
            <a:r>
              <a:rPr lang="it-IT" sz="2000" b="1" dirty="0" err="1">
                <a:solidFill>
                  <a:prstClr val="white"/>
                </a:solidFill>
                <a:cs typeface="Poppins Medium" panose="00000600000000000000" pitchFamily="2" charset="0"/>
              </a:rPr>
              <a:t>Berufsbildung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2601665"/>
          </a:xfrm>
          <a:prstGeom prst="rect">
            <a:avLst/>
          </a:prstGeom>
          <a:noFill/>
        </p:spPr>
        <p:txBody>
          <a:bodyPr wrap="square" numCol="1" rtlCol="0">
            <a:noAutofit/>
          </a:bodyPr>
          <a:lstStyle/>
          <a:p>
            <a:pPr algn="just"/>
            <a:r>
              <a:rPr lang="de-DE" altLang="es-ES" dirty="0">
                <a:latin typeface="+mj-lt"/>
                <a:cs typeface="Calibri" panose="020F0502020204030204" pitchFamily="34" charset="0"/>
              </a:rPr>
              <a:t>Heutzutage ist die </a:t>
            </a:r>
            <a:r>
              <a:rPr lang="de-DE" altLang="es-ES" b="1" dirty="0">
                <a:latin typeface="+mj-lt"/>
                <a:cs typeface="Calibri" panose="020F0502020204030204" pitchFamily="34" charset="0"/>
              </a:rPr>
              <a:t>Online-Kommunikation</a:t>
            </a:r>
            <a:r>
              <a:rPr lang="de-DE" altLang="es-ES" dirty="0">
                <a:latin typeface="+mj-lt"/>
                <a:cs typeface="Calibri" panose="020F0502020204030204" pitchFamily="34" charset="0"/>
              </a:rPr>
              <a:t> eine der effektivsten und umfangreichsten Ressourcen. Nach der Pandemie haben Tausende von Schülern, Nutzern und Pädagogen im Internet eine </a:t>
            </a:r>
            <a:r>
              <a:rPr lang="de-DE" altLang="es-ES" b="1" dirty="0">
                <a:latin typeface="+mj-lt"/>
                <a:cs typeface="Calibri" panose="020F0502020204030204" pitchFamily="34" charset="0"/>
              </a:rPr>
              <a:t>Möglichkeit gefunden, ihre Ausbildung fortzusetzen und neue Lernergebnisse zu finden</a:t>
            </a:r>
            <a:r>
              <a:rPr lang="de-DE" altLang="es-ES" dirty="0">
                <a:latin typeface="+mj-lt"/>
                <a:cs typeface="Calibri" panose="020F0502020204030204" pitchFamily="34" charset="0"/>
              </a:rPr>
              <a:t>.</a:t>
            </a:r>
            <a:endParaRPr lang="en-US" altLang="es-ES" b="1" dirty="0">
              <a:latin typeface="+mj-lt"/>
              <a:cs typeface="Calibri" panose="020F0502020204030204" pitchFamily="34" charset="0"/>
            </a:endParaRPr>
          </a:p>
          <a:p>
            <a:pPr algn="just"/>
            <a:endParaRPr lang="en-US" altLang="es-ES" dirty="0">
              <a:latin typeface="+mj-lt"/>
              <a:cs typeface="Calibri" panose="020F0502020204030204" pitchFamily="34" charset="0"/>
            </a:endParaRPr>
          </a:p>
          <a:p>
            <a:pPr algn="just"/>
            <a:r>
              <a:rPr lang="de-DE" altLang="es-ES" dirty="0">
                <a:latin typeface="+mj-lt"/>
                <a:cs typeface="Calibri" panose="020F0502020204030204" pitchFamily="34" charset="0"/>
              </a:rPr>
              <a:t>So ermöglicht das Internet diesen Nutzern den Zugang zu unserem Berufsbildungsangebot. Damit dies jedoch möglich ist, müssen wir </a:t>
            </a:r>
            <a:r>
              <a:rPr lang="de-DE" altLang="es-ES" b="1" dirty="0">
                <a:latin typeface="+mj-lt"/>
                <a:cs typeface="Calibri" panose="020F0502020204030204" pitchFamily="34" charset="0"/>
              </a:rPr>
              <a:t>Kommunikations- und Marketingstrategien in der digitalen Welt erlernen</a:t>
            </a:r>
            <a:r>
              <a:rPr lang="de-DE" altLang="es-ES" dirty="0">
                <a:latin typeface="+mj-lt"/>
                <a:cs typeface="Calibri" panose="020F0502020204030204" pitchFamily="34" charset="0"/>
              </a:rPr>
              <a:t>.</a:t>
            </a:r>
            <a:r>
              <a:rPr lang="en-US" altLang="es-ES" dirty="0">
                <a:latin typeface="+mj-lt"/>
                <a:cs typeface="Calibri" panose="020F0502020204030204" pitchFamily="34"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Das </a:t>
            </a:r>
            <a:r>
              <a:rPr lang="en-AU" sz="2000" dirty="0" err="1">
                <a:latin typeface="+mj-lt"/>
                <a:ea typeface="Microsoft Sans Serif" panose="020B0604020202020204" pitchFamily="34" charset="0"/>
                <a:cs typeface="Poppins ExtraLight" panose="00000300000000000000" pitchFamily="2" charset="0"/>
              </a:rPr>
              <a:t>Berufsbildungsangebot</a:t>
            </a:r>
            <a:endParaRPr lang="en-AU" sz="2000" dirty="0">
              <a:latin typeface="+mj-lt"/>
              <a:ea typeface="Microsoft Sans Serif" panose="020B0604020202020204" pitchFamily="34" charset="0"/>
              <a:cs typeface="Poppins ExtraLight" panose="00000300000000000000" pitchFamily="2" charset="0"/>
            </a:endParaRPr>
          </a:p>
        </p:txBody>
      </p:sp>
      <p:pic>
        <p:nvPicPr>
          <p:cNvPr id="19" name="Imagen 18">
            <a:extLst>
              <a:ext uri="{FF2B5EF4-FFF2-40B4-BE49-F238E27FC236}">
                <a16:creationId xmlns:a16="http://schemas.microsoft.com/office/drawing/2014/main" id="{7A1417AC-5FD2-DDC0-0A9D-651F062BDD8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931199" y="1905853"/>
            <a:ext cx="3265714" cy="3446231"/>
          </a:xfrm>
          <a:prstGeom prst="rect">
            <a:avLst/>
          </a:prstGeom>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2104559"/>
            <a:ext cx="4158014" cy="1416748"/>
          </a:xfrm>
          <a:prstGeom prst="rect">
            <a:avLst/>
          </a:prstGeom>
          <a:noFill/>
        </p:spPr>
        <p:txBody>
          <a:bodyPr wrap="square" numCol="1" rtlCol="0">
            <a:noAutofit/>
          </a:bodyPr>
          <a:lstStyle/>
          <a:p>
            <a:pPr algn="just"/>
            <a:r>
              <a:rPr lang="de-DE" altLang="es-ES" dirty="0">
                <a:latin typeface="+mj-lt"/>
                <a:cs typeface="Calibri" panose="020F0502020204030204" pitchFamily="34" charset="0"/>
              </a:rPr>
              <a:t>Das Internet ist eine großartige Möglichkeit, </a:t>
            </a:r>
            <a:r>
              <a:rPr lang="de-DE" altLang="es-ES" b="1" dirty="0">
                <a:latin typeface="+mj-lt"/>
                <a:cs typeface="Calibri" panose="020F0502020204030204" pitchFamily="34" charset="0"/>
              </a:rPr>
              <a:t>unser Schulungsangebot bekannt zu machen</a:t>
            </a:r>
            <a:r>
              <a:rPr lang="de-DE" altLang="es-ES" dirty="0">
                <a:latin typeface="+mj-lt"/>
                <a:cs typeface="Calibri" panose="020F0502020204030204" pitchFamily="34" charset="0"/>
              </a:rPr>
              <a:t>.</a:t>
            </a:r>
            <a:r>
              <a:rPr lang="en-US" altLang="es-ES" dirty="0">
                <a:latin typeface="+mj-lt"/>
                <a:cs typeface="Calibri" panose="020F0502020204030204" pitchFamily="34" charset="0"/>
              </a:rPr>
              <a:t> </a:t>
            </a:r>
            <a:r>
              <a:rPr lang="de-DE" altLang="es-ES" dirty="0">
                <a:latin typeface="+mj-lt"/>
                <a:cs typeface="Calibri" panose="020F0502020204030204" pitchFamily="34" charset="0"/>
              </a:rPr>
              <a:t>Einige der </a:t>
            </a:r>
            <a:r>
              <a:rPr lang="de-DE" altLang="es-ES" b="1" dirty="0">
                <a:latin typeface="+mj-lt"/>
                <a:cs typeface="Calibri" panose="020F0502020204030204" pitchFamily="34" charset="0"/>
              </a:rPr>
              <a:t>Vorteile</a:t>
            </a:r>
            <a:r>
              <a:rPr lang="de-DE" altLang="es-ES" dirty="0">
                <a:latin typeface="+mj-lt"/>
                <a:cs typeface="Calibri" panose="020F0502020204030204" pitchFamily="34" charset="0"/>
              </a:rPr>
              <a:t>, die es als Kommunikationskanal hat, sind:</a:t>
            </a:r>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Online-</a:t>
            </a:r>
            <a:r>
              <a:rPr lang="en-AU" sz="2000" dirty="0" err="1">
                <a:latin typeface="+mj-lt"/>
                <a:ea typeface="Microsoft Sans Serif" panose="020B0604020202020204" pitchFamily="34" charset="0"/>
                <a:cs typeface="Poppins ExtraLight" panose="00000300000000000000" pitchFamily="2" charset="0"/>
              </a:rPr>
              <a:t>Kommunikation</a:t>
            </a:r>
            <a:endParaRPr lang="en-AU" sz="2000" dirty="0">
              <a:latin typeface="+mj-lt"/>
              <a:ea typeface="Microsoft Sans Serif" panose="020B0604020202020204" pitchFamily="34" charset="0"/>
              <a:cs typeface="Poppins ExtraLight" panose="00000300000000000000" pitchFamily="2" charset="0"/>
            </a:endParaRPr>
          </a:p>
        </p:txBody>
      </p:sp>
      <p:grpSp>
        <p:nvGrpSpPr>
          <p:cNvPr id="6" name="Grupo 5">
            <a:extLst>
              <a:ext uri="{FF2B5EF4-FFF2-40B4-BE49-F238E27FC236}">
                <a16:creationId xmlns:a16="http://schemas.microsoft.com/office/drawing/2014/main" id="{2B5C1218-62E6-A228-D977-4AB8486097B5}"/>
              </a:ext>
            </a:extLst>
          </p:cNvPr>
          <p:cNvGrpSpPr/>
          <p:nvPr/>
        </p:nvGrpSpPr>
        <p:grpSpPr>
          <a:xfrm>
            <a:off x="9175651" y="2031259"/>
            <a:ext cx="1447630" cy="1663943"/>
            <a:chOff x="3569610" y="1266360"/>
            <a:chExt cx="1447630" cy="1663943"/>
          </a:xfrm>
        </p:grpSpPr>
        <p:sp>
          <p:nvSpPr>
            <p:cNvPr id="7" name="Hexágono 6">
              <a:extLst>
                <a:ext uri="{FF2B5EF4-FFF2-40B4-BE49-F238E27FC236}">
                  <a16:creationId xmlns:a16="http://schemas.microsoft.com/office/drawing/2014/main" id="{70675105-B520-F9D7-AC2C-F84DC9B137F5}"/>
                </a:ext>
              </a:extLst>
            </p:cNvPr>
            <p:cNvSpPr/>
            <p:nvPr/>
          </p:nvSpPr>
          <p:spPr>
            <a:xfrm rot="5400000">
              <a:off x="3461453" y="1374517"/>
              <a:ext cx="1663943" cy="1447630"/>
            </a:xfrm>
            <a:prstGeom prst="hexagon">
              <a:avLst>
                <a:gd name="adj" fmla="val 25000"/>
                <a:gd name="vf" fmla="val 115470"/>
              </a:avLst>
            </a:prstGeom>
            <a:solidFill>
              <a:srgbClr val="F14F2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Hexágono 6">
              <a:extLst>
                <a:ext uri="{FF2B5EF4-FFF2-40B4-BE49-F238E27FC236}">
                  <a16:creationId xmlns:a16="http://schemas.microsoft.com/office/drawing/2014/main" id="{19F20839-1277-5B8A-17B7-B17A594F5A7D}"/>
                </a:ext>
              </a:extLst>
            </p:cNvPr>
            <p:cNvSpPr txBox="1"/>
            <p:nvPr/>
          </p:nvSpPr>
          <p:spPr>
            <a:xfrm>
              <a:off x="3795198" y="1525659"/>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0" name="Grupo 9">
            <a:extLst>
              <a:ext uri="{FF2B5EF4-FFF2-40B4-BE49-F238E27FC236}">
                <a16:creationId xmlns:a16="http://schemas.microsoft.com/office/drawing/2014/main" id="{FAC1E89B-9162-090C-EA3F-A607784B3C59}"/>
              </a:ext>
            </a:extLst>
          </p:cNvPr>
          <p:cNvGrpSpPr/>
          <p:nvPr/>
        </p:nvGrpSpPr>
        <p:grpSpPr>
          <a:xfrm>
            <a:off x="5687356" y="2032856"/>
            <a:ext cx="1447630" cy="1663943"/>
            <a:chOff x="81315" y="1267957"/>
            <a:chExt cx="1447630" cy="1663943"/>
          </a:xfrm>
        </p:grpSpPr>
        <p:sp>
          <p:nvSpPr>
            <p:cNvPr id="11" name="Hexágono 10">
              <a:extLst>
                <a:ext uri="{FF2B5EF4-FFF2-40B4-BE49-F238E27FC236}">
                  <a16:creationId xmlns:a16="http://schemas.microsoft.com/office/drawing/2014/main" id="{744D6ADC-C590-12AE-1C42-0B35600A66BE}"/>
                </a:ext>
              </a:extLst>
            </p:cNvPr>
            <p:cNvSpPr/>
            <p:nvPr/>
          </p:nvSpPr>
          <p:spPr>
            <a:xfrm rot="5400000">
              <a:off x="-26842" y="1376114"/>
              <a:ext cx="1663943" cy="1447630"/>
            </a:xfrm>
            <a:prstGeom prst="hexagon">
              <a:avLst>
                <a:gd name="adj" fmla="val 25000"/>
                <a:gd name="vf" fmla="val 115470"/>
              </a:avLst>
            </a:prstGeom>
            <a:solidFill>
              <a:srgbClr val="ED388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Hexágono 10">
              <a:extLst>
                <a:ext uri="{FF2B5EF4-FFF2-40B4-BE49-F238E27FC236}">
                  <a16:creationId xmlns:a16="http://schemas.microsoft.com/office/drawing/2014/main" id="{D3F5D2D0-0108-BE37-4ED5-37FA38F19F07}"/>
                </a:ext>
              </a:extLst>
            </p:cNvPr>
            <p:cNvSpPr txBox="1"/>
            <p:nvPr/>
          </p:nvSpPr>
          <p:spPr>
            <a:xfrm>
              <a:off x="306903" y="1527256"/>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3" name="Grupo 12">
            <a:extLst>
              <a:ext uri="{FF2B5EF4-FFF2-40B4-BE49-F238E27FC236}">
                <a16:creationId xmlns:a16="http://schemas.microsoft.com/office/drawing/2014/main" id="{F1432AB8-9238-2811-D8DC-2DA4F34CC531}"/>
              </a:ext>
            </a:extLst>
          </p:cNvPr>
          <p:cNvGrpSpPr/>
          <p:nvPr/>
        </p:nvGrpSpPr>
        <p:grpSpPr>
          <a:xfrm>
            <a:off x="7456894" y="2011824"/>
            <a:ext cx="1447630" cy="1663943"/>
            <a:chOff x="1850853" y="1246925"/>
            <a:chExt cx="1447630" cy="1663943"/>
          </a:xfrm>
        </p:grpSpPr>
        <p:sp>
          <p:nvSpPr>
            <p:cNvPr id="14" name="Hexágono 13">
              <a:extLst>
                <a:ext uri="{FF2B5EF4-FFF2-40B4-BE49-F238E27FC236}">
                  <a16:creationId xmlns:a16="http://schemas.microsoft.com/office/drawing/2014/main" id="{EEB493E0-2C2F-A734-9AF1-A0DBCEBD0824}"/>
                </a:ext>
              </a:extLst>
            </p:cNvPr>
            <p:cNvSpPr/>
            <p:nvPr/>
          </p:nvSpPr>
          <p:spPr>
            <a:xfrm rot="5400000">
              <a:off x="1742696" y="1355082"/>
              <a:ext cx="1663943" cy="1447630"/>
            </a:xfrm>
            <a:prstGeom prst="hexagon">
              <a:avLst>
                <a:gd name="adj" fmla="val 25000"/>
                <a:gd name="vf" fmla="val 115470"/>
              </a:avLst>
            </a:prstGeom>
            <a:solidFill>
              <a:srgbClr val="F5911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Hexágono 14">
              <a:extLst>
                <a:ext uri="{FF2B5EF4-FFF2-40B4-BE49-F238E27FC236}">
                  <a16:creationId xmlns:a16="http://schemas.microsoft.com/office/drawing/2014/main" id="{DB3F31E3-F619-1200-A2B5-F191FE9F2AA7}"/>
                </a:ext>
              </a:extLst>
            </p:cNvPr>
            <p:cNvSpPr txBox="1"/>
            <p:nvPr/>
          </p:nvSpPr>
          <p:spPr>
            <a:xfrm>
              <a:off x="2076441" y="1506224"/>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17" name="CuadroTexto 16">
            <a:extLst>
              <a:ext uri="{FF2B5EF4-FFF2-40B4-BE49-F238E27FC236}">
                <a16:creationId xmlns:a16="http://schemas.microsoft.com/office/drawing/2014/main" id="{DACEA372-91C3-8315-799A-3D345896B2E9}"/>
              </a:ext>
            </a:extLst>
          </p:cNvPr>
          <p:cNvSpPr txBox="1"/>
          <p:nvPr/>
        </p:nvSpPr>
        <p:spPr>
          <a:xfrm>
            <a:off x="5673253" y="2515642"/>
            <a:ext cx="1447631" cy="707886"/>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Unmittel-barkeit</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18" name="CuadroTexto 17">
            <a:extLst>
              <a:ext uri="{FF2B5EF4-FFF2-40B4-BE49-F238E27FC236}">
                <a16:creationId xmlns:a16="http://schemas.microsoft.com/office/drawing/2014/main" id="{A0068A34-8B43-462A-3310-B57970F4D695}"/>
              </a:ext>
            </a:extLst>
          </p:cNvPr>
          <p:cNvSpPr txBox="1"/>
          <p:nvPr/>
        </p:nvSpPr>
        <p:spPr>
          <a:xfrm>
            <a:off x="7404399" y="2681896"/>
            <a:ext cx="1527841" cy="400110"/>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Vielseitigkeit</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20" name="CuadroTexto 19">
            <a:extLst>
              <a:ext uri="{FF2B5EF4-FFF2-40B4-BE49-F238E27FC236}">
                <a16:creationId xmlns:a16="http://schemas.microsoft.com/office/drawing/2014/main" id="{C006E1B8-3D1C-41CA-B8A4-97133A8AA18D}"/>
              </a:ext>
            </a:extLst>
          </p:cNvPr>
          <p:cNvSpPr txBox="1"/>
          <p:nvPr/>
        </p:nvSpPr>
        <p:spPr>
          <a:xfrm>
            <a:off x="9131152" y="2355398"/>
            <a:ext cx="1527841" cy="1323439"/>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Niedrige</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r>
              <a:rPr lang="en-AU" sz="2000" b="1" dirty="0" err="1">
                <a:solidFill>
                  <a:schemeClr val="bg1"/>
                </a:solidFill>
                <a:latin typeface="+mj-lt"/>
                <a:ea typeface="Microsoft Sans Serif" panose="020B0604020202020204" pitchFamily="34" charset="0"/>
                <a:cs typeface="Microsoft Sans Serif" panose="020B0604020202020204" pitchFamily="34" charset="0"/>
              </a:rPr>
              <a:t>wirtschaft-liche</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r>
              <a:rPr lang="en-AU" sz="2000" b="1" dirty="0" err="1">
                <a:solidFill>
                  <a:schemeClr val="bg1"/>
                </a:solidFill>
                <a:latin typeface="+mj-lt"/>
                <a:ea typeface="Microsoft Sans Serif" panose="020B0604020202020204" pitchFamily="34" charset="0"/>
                <a:cs typeface="Microsoft Sans Serif" panose="020B0604020202020204" pitchFamily="34" charset="0"/>
              </a:rPr>
              <a:t>Kosten</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p>
        </p:txBody>
      </p:sp>
      <p:grpSp>
        <p:nvGrpSpPr>
          <p:cNvPr id="21" name="Grupo 20">
            <a:extLst>
              <a:ext uri="{FF2B5EF4-FFF2-40B4-BE49-F238E27FC236}">
                <a16:creationId xmlns:a16="http://schemas.microsoft.com/office/drawing/2014/main" id="{DEDA7FB4-8F83-D670-49D1-FD079A84D9E0}"/>
              </a:ext>
            </a:extLst>
          </p:cNvPr>
          <p:cNvGrpSpPr/>
          <p:nvPr/>
        </p:nvGrpSpPr>
        <p:grpSpPr>
          <a:xfrm>
            <a:off x="10005010" y="3537974"/>
            <a:ext cx="1447630" cy="1663943"/>
            <a:chOff x="4374189" y="2752843"/>
            <a:chExt cx="1447630" cy="1663943"/>
          </a:xfrm>
        </p:grpSpPr>
        <p:sp>
          <p:nvSpPr>
            <p:cNvPr id="22" name="Hexágono 21">
              <a:extLst>
                <a:ext uri="{FF2B5EF4-FFF2-40B4-BE49-F238E27FC236}">
                  <a16:creationId xmlns:a16="http://schemas.microsoft.com/office/drawing/2014/main" id="{472027CF-354D-68D9-8054-45DBAB32B06A}"/>
                </a:ext>
              </a:extLst>
            </p:cNvPr>
            <p:cNvSpPr/>
            <p:nvPr/>
          </p:nvSpPr>
          <p:spPr>
            <a:xfrm rot="5400000">
              <a:off x="4266032" y="2861000"/>
              <a:ext cx="1663943" cy="1447630"/>
            </a:xfrm>
            <a:prstGeom prst="hexagon">
              <a:avLst>
                <a:gd name="adj" fmla="val 25000"/>
                <a:gd name="vf" fmla="val 115470"/>
              </a:avLst>
            </a:prstGeom>
            <a:solidFill>
              <a:srgbClr val="1CBE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Hexágono 4">
              <a:extLst>
                <a:ext uri="{FF2B5EF4-FFF2-40B4-BE49-F238E27FC236}">
                  <a16:creationId xmlns:a16="http://schemas.microsoft.com/office/drawing/2014/main" id="{5D2B36F4-F428-2618-04CE-9DF293AADA49}"/>
                </a:ext>
              </a:extLst>
            </p:cNvPr>
            <p:cNvSpPr txBox="1"/>
            <p:nvPr/>
          </p:nvSpPr>
          <p:spPr>
            <a:xfrm>
              <a:off x="4599777" y="301214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4" name="Grupo 23">
            <a:extLst>
              <a:ext uri="{FF2B5EF4-FFF2-40B4-BE49-F238E27FC236}">
                <a16:creationId xmlns:a16="http://schemas.microsoft.com/office/drawing/2014/main" id="{B6ED65C8-C57B-2A73-97FA-540CE5728458}"/>
              </a:ext>
            </a:extLst>
          </p:cNvPr>
          <p:cNvGrpSpPr/>
          <p:nvPr/>
        </p:nvGrpSpPr>
        <p:grpSpPr>
          <a:xfrm>
            <a:off x="8326062" y="3528324"/>
            <a:ext cx="1447630" cy="1663943"/>
            <a:chOff x="2695241" y="2743193"/>
            <a:chExt cx="1447630" cy="1663943"/>
          </a:xfrm>
        </p:grpSpPr>
        <p:sp>
          <p:nvSpPr>
            <p:cNvPr id="25" name="Hexágono 24">
              <a:extLst>
                <a:ext uri="{FF2B5EF4-FFF2-40B4-BE49-F238E27FC236}">
                  <a16:creationId xmlns:a16="http://schemas.microsoft.com/office/drawing/2014/main" id="{91FCF42D-88D3-1F38-6A0E-D69A5DF1D3A3}"/>
                </a:ext>
              </a:extLst>
            </p:cNvPr>
            <p:cNvSpPr/>
            <p:nvPr/>
          </p:nvSpPr>
          <p:spPr>
            <a:xfrm rot="5400000">
              <a:off x="2587084" y="2851350"/>
              <a:ext cx="1663943" cy="1447630"/>
            </a:xfrm>
            <a:prstGeom prst="hexagon">
              <a:avLst>
                <a:gd name="adj" fmla="val 25000"/>
                <a:gd name="vf" fmla="val 115470"/>
              </a:avLst>
            </a:prstGeom>
            <a:solidFill>
              <a:srgbClr val="9A258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Hexágono 12">
              <a:extLst>
                <a:ext uri="{FF2B5EF4-FFF2-40B4-BE49-F238E27FC236}">
                  <a16:creationId xmlns:a16="http://schemas.microsoft.com/office/drawing/2014/main" id="{DD51E11E-B6D8-9A9C-C893-98E27900CE7F}"/>
                </a:ext>
              </a:extLst>
            </p:cNvPr>
            <p:cNvSpPr txBox="1"/>
            <p:nvPr/>
          </p:nvSpPr>
          <p:spPr>
            <a:xfrm>
              <a:off x="2920829" y="300249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8" name="Grupo 27">
            <a:extLst>
              <a:ext uri="{FF2B5EF4-FFF2-40B4-BE49-F238E27FC236}">
                <a16:creationId xmlns:a16="http://schemas.microsoft.com/office/drawing/2014/main" id="{B054EECE-2A26-7614-F441-653FFA46A440}"/>
              </a:ext>
            </a:extLst>
          </p:cNvPr>
          <p:cNvGrpSpPr/>
          <p:nvPr/>
        </p:nvGrpSpPr>
        <p:grpSpPr>
          <a:xfrm>
            <a:off x="6538040" y="3508889"/>
            <a:ext cx="1527840" cy="1663943"/>
            <a:chOff x="81315" y="1267957"/>
            <a:chExt cx="1447630" cy="1663943"/>
          </a:xfrm>
          <a:solidFill>
            <a:srgbClr val="8CAB49"/>
          </a:solidFill>
        </p:grpSpPr>
        <p:sp>
          <p:nvSpPr>
            <p:cNvPr id="29" name="Hexágono 28">
              <a:extLst>
                <a:ext uri="{FF2B5EF4-FFF2-40B4-BE49-F238E27FC236}">
                  <a16:creationId xmlns:a16="http://schemas.microsoft.com/office/drawing/2014/main" id="{55F0A4B2-71E2-515B-10BF-1A815734611C}"/>
                </a:ext>
              </a:extLst>
            </p:cNvPr>
            <p:cNvSpPr/>
            <p:nvPr/>
          </p:nvSpPr>
          <p:spPr>
            <a:xfrm rot="5400000">
              <a:off x="-26842" y="1376114"/>
              <a:ext cx="1663943" cy="144763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Hexágono 10">
              <a:extLst>
                <a:ext uri="{FF2B5EF4-FFF2-40B4-BE49-F238E27FC236}">
                  <a16:creationId xmlns:a16="http://schemas.microsoft.com/office/drawing/2014/main" id="{4B71B5BA-C683-6177-33FA-96085ADCD42D}"/>
                </a:ext>
              </a:extLst>
            </p:cNvPr>
            <p:cNvSpPr txBox="1"/>
            <p:nvPr/>
          </p:nvSpPr>
          <p:spPr>
            <a:xfrm>
              <a:off x="306903" y="1527256"/>
              <a:ext cx="996452" cy="11453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31" name="CuadroTexto 30">
            <a:extLst>
              <a:ext uri="{FF2B5EF4-FFF2-40B4-BE49-F238E27FC236}">
                <a16:creationId xmlns:a16="http://schemas.microsoft.com/office/drawing/2014/main" id="{87D4C50F-7395-C8D0-7A54-DED823393615}"/>
              </a:ext>
            </a:extLst>
          </p:cNvPr>
          <p:cNvSpPr txBox="1"/>
          <p:nvPr/>
        </p:nvSpPr>
        <p:spPr>
          <a:xfrm>
            <a:off x="6250902" y="4147662"/>
            <a:ext cx="210211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Anpassung</a:t>
            </a:r>
            <a:endParaRPr lang="en-AU"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2" name="CuadroTexto 31">
            <a:extLst>
              <a:ext uri="{FF2B5EF4-FFF2-40B4-BE49-F238E27FC236}">
                <a16:creationId xmlns:a16="http://schemas.microsoft.com/office/drawing/2014/main" id="{AF123F73-63EB-1655-798D-9CFE4452093F}"/>
              </a:ext>
            </a:extLst>
          </p:cNvPr>
          <p:cNvSpPr txBox="1"/>
          <p:nvPr/>
        </p:nvSpPr>
        <p:spPr>
          <a:xfrm>
            <a:off x="8245851" y="4152324"/>
            <a:ext cx="1527841" cy="400110"/>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Erreichen</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3" name="CuadroTexto 32">
            <a:extLst>
              <a:ext uri="{FF2B5EF4-FFF2-40B4-BE49-F238E27FC236}">
                <a16:creationId xmlns:a16="http://schemas.microsoft.com/office/drawing/2014/main" id="{AD06AEDA-679C-99B9-513F-AD960D68988A}"/>
              </a:ext>
            </a:extLst>
          </p:cNvPr>
          <p:cNvSpPr txBox="1"/>
          <p:nvPr/>
        </p:nvSpPr>
        <p:spPr>
          <a:xfrm>
            <a:off x="9995924" y="4189578"/>
            <a:ext cx="1527841" cy="400110"/>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Leichtigkeit</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2" name="Rettangolo con angoli arrotondati 8">
            <a:extLst>
              <a:ext uri="{FF2B5EF4-FFF2-40B4-BE49-F238E27FC236}">
                <a16:creationId xmlns:a16="http://schemas.microsoft.com/office/drawing/2014/main" id="{1E6BCB53-D720-E7FC-5126-AE9FEF74DD0C}"/>
              </a:ext>
            </a:extLst>
          </p:cNvPr>
          <p:cNvSpPr/>
          <p:nvPr/>
        </p:nvSpPr>
        <p:spPr>
          <a:xfrm>
            <a:off x="451029" y="669816"/>
            <a:ext cx="5284753"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a:t>
            </a:r>
            <a:r>
              <a:rPr lang="it-IT" sz="2000" b="1" dirty="0" err="1">
                <a:solidFill>
                  <a:prstClr val="white"/>
                </a:solidFill>
                <a:cs typeface="Poppins Medium" panose="00000600000000000000" pitchFamily="2" charset="0"/>
              </a:rPr>
              <a:t>Kommunikation</a:t>
            </a:r>
            <a:r>
              <a:rPr lang="it-IT" sz="2000" b="1" dirty="0">
                <a:solidFill>
                  <a:prstClr val="white"/>
                </a:solidFill>
                <a:cs typeface="Poppins Medium" panose="00000600000000000000" pitchFamily="2" charset="0"/>
              </a:rPr>
              <a:t> </a:t>
            </a:r>
            <a:r>
              <a:rPr lang="it-IT" sz="2000" b="1" dirty="0" err="1">
                <a:solidFill>
                  <a:prstClr val="white"/>
                </a:solidFill>
                <a:cs typeface="Poppins Medium" panose="00000600000000000000" pitchFamily="2" charset="0"/>
              </a:rPr>
              <a:t>für</a:t>
            </a:r>
            <a:r>
              <a:rPr lang="it-IT" sz="2000" b="1" dirty="0">
                <a:solidFill>
                  <a:prstClr val="white"/>
                </a:solidFill>
                <a:cs typeface="Poppins Medium" panose="00000600000000000000" pitchFamily="2" charset="0"/>
              </a:rPr>
              <a:t> die </a:t>
            </a:r>
            <a:r>
              <a:rPr lang="it-IT" sz="2000" b="1" dirty="0" err="1">
                <a:solidFill>
                  <a:prstClr val="white"/>
                </a:solidFill>
                <a:cs typeface="Poppins Medium" panose="00000600000000000000" pitchFamily="2" charset="0"/>
              </a:rPr>
              <a:t>Berufsbildung</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3341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3214061"/>
          </a:xfrm>
          <a:prstGeom prst="rect">
            <a:avLst/>
          </a:prstGeom>
          <a:noFill/>
        </p:spPr>
        <p:txBody>
          <a:bodyPr wrap="square" numCol="1" rtlCol="0">
            <a:noAutofit/>
          </a:bodyPr>
          <a:lstStyle/>
          <a:p>
            <a:pPr algn="just"/>
            <a:r>
              <a:rPr lang="en-US" altLang="es-ES" b="1" dirty="0">
                <a:latin typeface="+mj-lt"/>
                <a:cs typeface="Calibri" panose="020F0502020204030204" pitchFamily="34" charset="0"/>
              </a:rPr>
              <a:t>“</a:t>
            </a:r>
            <a:r>
              <a:rPr lang="de-DE" altLang="es-ES" b="1" dirty="0">
                <a:latin typeface="+mj-lt"/>
                <a:cs typeface="Calibri" panose="020F0502020204030204" pitchFamily="34" charset="0"/>
              </a:rPr>
              <a:t>Wenn es nicht im Internet ist, existiert es nicht</a:t>
            </a:r>
            <a:r>
              <a:rPr lang="en-US" altLang="es-ES" b="1" dirty="0">
                <a:latin typeface="+mj-lt"/>
                <a:cs typeface="Calibri" panose="020F0502020204030204" pitchFamily="34" charset="0"/>
              </a:rPr>
              <a:t>”</a:t>
            </a:r>
            <a:endParaRPr lang="en-AU" altLang="es-ES" b="1" dirty="0">
              <a:latin typeface="+mj-lt"/>
              <a:ea typeface="Microsoft Sans Serif" panose="020B0604020202020204" pitchFamily="34" charset="0"/>
              <a:cs typeface="Microsoft Sans Serif" panose="020B0604020202020204" pitchFamily="34" charset="0"/>
            </a:endParaRPr>
          </a:p>
          <a:p>
            <a:pPr algn="just"/>
            <a:endParaRPr lang="en-AU" b="1" dirty="0">
              <a:effectLst/>
              <a:latin typeface="+mj-lt"/>
              <a:ea typeface="Microsoft Sans Serif" panose="020B0604020202020204" pitchFamily="34" charset="0"/>
              <a:cs typeface="Microsoft Sans Serif" panose="020B0604020202020204" pitchFamily="34" charset="0"/>
            </a:endParaRPr>
          </a:p>
          <a:p>
            <a:pPr algn="just"/>
            <a:r>
              <a:rPr lang="de-DE" b="1" dirty="0">
                <a:latin typeface="+mj-lt"/>
                <a:ea typeface="Arial MT"/>
                <a:cs typeface="Arial MT"/>
              </a:rPr>
              <a:t>Digitales Marketing </a:t>
            </a:r>
            <a:r>
              <a:rPr lang="de-DE" dirty="0">
                <a:latin typeface="+mj-lt"/>
                <a:ea typeface="Arial MT"/>
                <a:cs typeface="Arial MT"/>
              </a:rPr>
              <a:t>besteht aus einer Reihe von Strategien und Techniken, deren Zweck es ist, das </a:t>
            </a:r>
            <a:r>
              <a:rPr lang="de-DE" b="1" dirty="0">
                <a:latin typeface="+mj-lt"/>
                <a:ea typeface="Arial MT"/>
                <a:cs typeface="Arial MT"/>
              </a:rPr>
              <a:t>Marketing und die Kommunikation des Produkts oder der Dienstleistung eines Unternehmens unter Verwendung des Internets als Medium zu verbessern. </a:t>
            </a:r>
            <a:endParaRPr lang="es-ES" b="1" dirty="0">
              <a:latin typeface="+mj-lt"/>
              <a:ea typeface="Arial MT"/>
              <a:cs typeface="Arial MT"/>
            </a:endParaRPr>
          </a:p>
          <a:p>
            <a:pPr algn="just"/>
            <a:endParaRPr lang="es-ES" b="1" dirty="0">
              <a:effectLst/>
              <a:latin typeface="+mj-lt"/>
              <a:ea typeface="Arial MT"/>
              <a:cs typeface="Arial MT"/>
            </a:endParaRPr>
          </a:p>
          <a:p>
            <a:pPr algn="just"/>
            <a:r>
              <a:rPr lang="de-DE" dirty="0">
                <a:latin typeface="+mj-lt"/>
                <a:ea typeface="Arial MT"/>
                <a:cs typeface="Arial MT"/>
              </a:rPr>
              <a:t>Heutzutage nutzen die meisten Unternehmen das Internet. Traditionelles Marketing verliert an Relevanz und digitales Marketing gewinnt an Einfluss, da es unzählige Vorteile bietet. </a:t>
            </a:r>
            <a:r>
              <a:rPr lang="de-DE" b="1" dirty="0">
                <a:latin typeface="+mj-lt"/>
                <a:ea typeface="Arial MT"/>
                <a:cs typeface="Arial MT"/>
              </a:rPr>
              <a:t>Immer mehr Nutzer sind täglich online, sei es zu Freizeitzwecken, zur Arbeit oder zur Ressourcensuche. </a:t>
            </a:r>
            <a:r>
              <a:rPr lang="en-GB" b="1" dirty="0">
                <a:effectLst/>
                <a:latin typeface="+mj-lt"/>
                <a:ea typeface="Arial MT"/>
                <a:cs typeface="Arial MT"/>
              </a:rPr>
              <a:t> </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Was </a:t>
            </a:r>
            <a:r>
              <a:rPr lang="en-AU" sz="2000" dirty="0" err="1">
                <a:latin typeface="+mj-lt"/>
                <a:ea typeface="Microsoft Sans Serif" panose="020B0604020202020204" pitchFamily="34" charset="0"/>
                <a:cs typeface="Poppins ExtraLight" panose="00000300000000000000" pitchFamily="2" charset="0"/>
              </a:rPr>
              <a:t>ist</a:t>
            </a:r>
            <a:r>
              <a:rPr lang="en-AU" sz="2000" dirty="0">
                <a:latin typeface="+mj-lt"/>
                <a:ea typeface="Microsoft Sans Serif" panose="020B0604020202020204" pitchFamily="34" charset="0"/>
                <a:cs typeface="Poppins ExtraLight" panose="00000300000000000000" pitchFamily="2" charset="0"/>
              </a:rPr>
              <a:t> Online-Marketing?</a:t>
            </a:r>
          </a:p>
        </p:txBody>
      </p:sp>
      <p:pic>
        <p:nvPicPr>
          <p:cNvPr id="6" name="Imagen 5">
            <a:extLst>
              <a:ext uri="{FF2B5EF4-FFF2-40B4-BE49-F238E27FC236}">
                <a16:creationId xmlns:a16="http://schemas.microsoft.com/office/drawing/2014/main" id="{716590C2-2FBC-026D-0327-148706E192F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27449" y="2456538"/>
            <a:ext cx="3761573" cy="2510099"/>
          </a:xfrm>
          <a:prstGeom prst="rect">
            <a:avLst/>
          </a:prstGeom>
        </p:spPr>
      </p:pic>
    </p:spTree>
    <p:extLst>
      <p:ext uri="{BB962C8B-B14F-4D97-AF65-F5344CB8AC3E}">
        <p14:creationId xmlns:p14="http://schemas.microsoft.com/office/powerpoint/2010/main" val="29649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1" y="1956778"/>
            <a:ext cx="5623508" cy="3214061"/>
          </a:xfrm>
          <a:prstGeom prst="rect">
            <a:avLst/>
          </a:prstGeom>
          <a:noFill/>
        </p:spPr>
        <p:txBody>
          <a:bodyPr wrap="square" numCol="1" rtlCol="0">
            <a:noAutofit/>
          </a:bodyPr>
          <a:lstStyle/>
          <a:p>
            <a:pPr algn="just"/>
            <a:r>
              <a:rPr lang="de-DE" dirty="0">
                <a:latin typeface="+mj-lt"/>
                <a:ea typeface="Arial MT"/>
                <a:cs typeface="Arial MT"/>
              </a:rPr>
              <a:t>Die </a:t>
            </a:r>
            <a:r>
              <a:rPr lang="de-DE" b="1" dirty="0">
                <a:latin typeface="+mj-lt"/>
                <a:ea typeface="Arial MT"/>
                <a:cs typeface="Arial MT"/>
              </a:rPr>
              <a:t>Website unseres Unternehmens</a:t>
            </a:r>
            <a:r>
              <a:rPr lang="de-DE" dirty="0">
                <a:latin typeface="+mj-lt"/>
                <a:ea typeface="Arial MT"/>
                <a:cs typeface="Arial MT"/>
              </a:rPr>
              <a:t> muss im Mittelpunkt unserer </a:t>
            </a:r>
            <a:r>
              <a:rPr lang="de-DE" b="1" dirty="0">
                <a:latin typeface="+mj-lt"/>
                <a:ea typeface="Arial MT"/>
                <a:cs typeface="Arial MT"/>
              </a:rPr>
              <a:t>Marketingstrategie</a:t>
            </a:r>
            <a:r>
              <a:rPr lang="de-DE" dirty="0">
                <a:latin typeface="+mj-lt"/>
                <a:ea typeface="Arial MT"/>
                <a:cs typeface="Arial MT"/>
              </a:rPr>
              <a:t> stehen, da sie alle Informationen sammelt, die der Benutzer benötigt und von denen aus er mit unseren Diensten in Kontakt tritt.</a:t>
            </a:r>
            <a:endParaRPr lang="es-ES" b="1" dirty="0">
              <a:latin typeface="+mj-lt"/>
              <a:ea typeface="Arial MT"/>
              <a:cs typeface="Arial MT"/>
            </a:endParaRPr>
          </a:p>
          <a:p>
            <a:pPr algn="just"/>
            <a:endParaRPr lang="es-ES" b="1" dirty="0">
              <a:effectLst/>
              <a:latin typeface="+mj-lt"/>
              <a:ea typeface="Arial MT"/>
              <a:cs typeface="Arial MT"/>
            </a:endParaRPr>
          </a:p>
          <a:p>
            <a:pPr algn="just"/>
            <a:r>
              <a:rPr lang="de-DE" b="1" dirty="0">
                <a:latin typeface="+mj-lt"/>
                <a:ea typeface="Arial MT"/>
                <a:cs typeface="Arial MT"/>
              </a:rPr>
              <a:t>Content Marketing </a:t>
            </a:r>
            <a:r>
              <a:rPr lang="de-DE" dirty="0">
                <a:latin typeface="+mj-lt"/>
                <a:ea typeface="Arial MT"/>
                <a:cs typeface="Arial MT"/>
              </a:rPr>
              <a:t>besteht aus der Veröffentlichung, Erstellung und Verbreitung von interessanten Inhalten für Ihre Zielgruppe. Dies bezieht sich nicht immer auf Werbung, sondern darauf, die Aufmerksamkeit Ihrer Nutzer auf sich zu ziehen, um Ihre Dienste bekannt zu machen.
</a:t>
            </a:r>
            <a:endParaRPr lang="en-US" dirty="0">
              <a:latin typeface="+mj-lt"/>
              <a:ea typeface="Arial MT"/>
              <a:cs typeface="Arial MT"/>
            </a:endParaRPr>
          </a:p>
          <a:p>
            <a:pPr algn="just"/>
            <a:r>
              <a:rPr lang="de-DE" dirty="0">
                <a:latin typeface="+mj-lt"/>
                <a:ea typeface="Arial MT"/>
                <a:cs typeface="Arial MT"/>
              </a:rPr>
              <a:t>Vergessen Sie nicht, Folgendes anzugeben:</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latin typeface="+mj-lt"/>
                <a:ea typeface="Microsoft Sans Serif" panose="020B0604020202020204" pitchFamily="34" charset="0"/>
                <a:cs typeface="Poppins ExtraLight" panose="00000300000000000000" pitchFamily="2" charset="0"/>
              </a:rPr>
              <a:t>Webseite</a:t>
            </a:r>
            <a:endParaRPr lang="en-AU" sz="2000" dirty="0">
              <a:latin typeface="+mj-lt"/>
              <a:ea typeface="Microsoft Sans Serif" panose="020B0604020202020204" pitchFamily="34" charset="0"/>
              <a:cs typeface="Poppins ExtraLight" panose="00000300000000000000" pitchFamily="2" charset="0"/>
            </a:endParaRPr>
          </a:p>
        </p:txBody>
      </p:sp>
      <p:graphicFrame>
        <p:nvGraphicFramePr>
          <p:cNvPr id="7" name="Diagrama 6">
            <a:extLst>
              <a:ext uri="{FF2B5EF4-FFF2-40B4-BE49-F238E27FC236}">
                <a16:creationId xmlns:a16="http://schemas.microsoft.com/office/drawing/2014/main" id="{B318D187-E3FB-6CF4-F27D-92166FD4EEE2}"/>
              </a:ext>
            </a:extLst>
          </p:cNvPr>
          <p:cNvGraphicFramePr/>
          <p:nvPr>
            <p:extLst>
              <p:ext uri="{D42A27DB-BD31-4B8C-83A1-F6EECF244321}">
                <p14:modId xmlns:p14="http://schemas.microsoft.com/office/powerpoint/2010/main" val="3724976887"/>
              </p:ext>
            </p:extLst>
          </p:nvPr>
        </p:nvGraphicFramePr>
        <p:xfrm>
          <a:off x="6400800" y="1683259"/>
          <a:ext cx="4966283" cy="3693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tangolo con angoli arrotondati 8">
            <a:extLst>
              <a:ext uri="{FF2B5EF4-FFF2-40B4-BE49-F238E27FC236}">
                <a16:creationId xmlns:a16="http://schemas.microsoft.com/office/drawing/2014/main" id="{B12C2B8E-EF79-F4E5-0668-8FA3A136C5E0}"/>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395714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descr="Google Sites | 👨🏻‍💻 Raúl Diego 🚀">
            <a:extLst>
              <a:ext uri="{FF2B5EF4-FFF2-40B4-BE49-F238E27FC236}">
                <a16:creationId xmlns:a16="http://schemas.microsoft.com/office/drawing/2014/main" id="{42097460-47B8-7285-5F0D-762B377C6A24}"/>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17554"/>
          <a:stretch/>
        </p:blipFill>
        <p:spPr bwMode="auto">
          <a:xfrm>
            <a:off x="6780551" y="3665051"/>
            <a:ext cx="4163495" cy="213936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6154260" cy="3214061"/>
          </a:xfrm>
          <a:prstGeom prst="rect">
            <a:avLst/>
          </a:prstGeom>
          <a:noFill/>
        </p:spPr>
        <p:txBody>
          <a:bodyPr wrap="square" numCol="1" rtlCol="0">
            <a:noAutofit/>
          </a:bodyPr>
          <a:lstStyle/>
          <a:p>
            <a:pPr algn="just"/>
            <a:r>
              <a:rPr lang="de-DE" dirty="0">
                <a:latin typeface="+mj-lt"/>
                <a:ea typeface="Arial MT"/>
                <a:cs typeface="Arial MT"/>
              </a:rPr>
              <a:t>Denken Sie daran: Unsere Website muss nach drei Kriterien strukturiert sein:</a:t>
            </a:r>
            <a:r>
              <a:rPr lang="en-GB" sz="1800" dirty="0">
                <a:effectLst/>
                <a:latin typeface="+mj-lt"/>
                <a:ea typeface="Arial MT"/>
                <a:cs typeface="Arial MT"/>
              </a:rPr>
              <a:t> </a:t>
            </a:r>
            <a:r>
              <a:rPr lang="en-GB" b="1" dirty="0" err="1">
                <a:latin typeface="+mj-lt"/>
                <a:ea typeface="Arial MT"/>
                <a:cs typeface="Arial MT"/>
              </a:rPr>
              <a:t>Benutzerfreundlichkeit</a:t>
            </a:r>
            <a:r>
              <a:rPr lang="en-GB" b="1" dirty="0">
                <a:latin typeface="+mj-lt"/>
                <a:ea typeface="Arial MT"/>
                <a:cs typeface="Arial MT"/>
              </a:rPr>
              <a:t>, </a:t>
            </a:r>
            <a:r>
              <a:rPr lang="en-GB" b="1" dirty="0" err="1">
                <a:latin typeface="+mj-lt"/>
                <a:ea typeface="Arial MT"/>
                <a:cs typeface="Arial MT"/>
              </a:rPr>
              <a:t>Zugänglichkeit</a:t>
            </a:r>
            <a:r>
              <a:rPr lang="en-GB" b="1" dirty="0">
                <a:latin typeface="+mj-lt"/>
                <a:ea typeface="Arial MT"/>
                <a:cs typeface="Arial MT"/>
              </a:rPr>
              <a:t> und </a:t>
            </a:r>
            <a:r>
              <a:rPr lang="en-GB" b="1" dirty="0" err="1">
                <a:latin typeface="+mj-lt"/>
                <a:ea typeface="Arial MT"/>
                <a:cs typeface="Arial MT"/>
              </a:rPr>
              <a:t>Benutzerfreundlichkeit</a:t>
            </a:r>
            <a:r>
              <a:rPr lang="en-GB" b="1" dirty="0">
                <a:latin typeface="+mj-lt"/>
                <a:ea typeface="Arial MT"/>
                <a:cs typeface="Arial MT"/>
              </a:rPr>
              <a:t>.</a:t>
            </a:r>
            <a:r>
              <a:rPr lang="en-GB" b="1" dirty="0">
                <a:effectLst/>
                <a:latin typeface="+mj-lt"/>
                <a:ea typeface="Arial MT"/>
                <a:cs typeface="Arial MT"/>
              </a:rPr>
              <a:t> </a:t>
            </a:r>
            <a:endParaRPr lang="es-ES" b="1" dirty="0">
              <a:latin typeface="+mj-lt"/>
              <a:ea typeface="Arial MT"/>
              <a:cs typeface="Arial MT"/>
            </a:endParaRPr>
          </a:p>
          <a:p>
            <a:pPr algn="just"/>
            <a:endParaRPr lang="es-ES" b="1" dirty="0">
              <a:effectLst/>
              <a:latin typeface="+mj-lt"/>
              <a:ea typeface="Arial MT"/>
              <a:cs typeface="Arial MT"/>
            </a:endParaRPr>
          </a:p>
          <a:p>
            <a:pPr algn="just"/>
            <a:r>
              <a:rPr lang="de-DE" dirty="0">
                <a:latin typeface="+mj-lt"/>
                <a:ea typeface="Arial MT"/>
                <a:cs typeface="Arial MT"/>
              </a:rPr>
              <a:t>Wenn Sie noch keine Website haben, ist dies die Grundstruktur des Erstellungsprozesses:</a:t>
            </a:r>
            <a:endParaRPr lang="en-US" dirty="0">
              <a:latin typeface="+mj-lt"/>
              <a:ea typeface="Arial MT"/>
              <a:cs typeface="Arial MT"/>
            </a:endParaRPr>
          </a:p>
          <a:p>
            <a:pPr algn="just"/>
            <a:endParaRPr lang="en-US" dirty="0">
              <a:latin typeface="+mj-lt"/>
              <a:ea typeface="Arial MT"/>
              <a:cs typeface="Arial MT"/>
            </a:endParaRPr>
          </a:p>
          <a:p>
            <a:pPr marL="342900" indent="-342900" algn="just">
              <a:buFont typeface="+mj-lt"/>
              <a:buAutoNum type="arabicPeriod"/>
            </a:pPr>
            <a:r>
              <a:rPr lang="de-DE" b="1" dirty="0">
                <a:latin typeface="+mj-lt"/>
                <a:ea typeface="Arial MT"/>
                <a:cs typeface="Arial MT"/>
              </a:rPr>
              <a:t>Suchen Sie einen Web-Domain-Namen.
Wählen Sie einen Hosting-Service.
Wählen Sie eine Plattform zur Erstellung von Websites.
Gestalten und strukturieren Sie Ihre Inhalte.</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latin typeface="+mj-lt"/>
                <a:ea typeface="Microsoft Sans Serif" panose="020B0604020202020204" pitchFamily="34" charset="0"/>
                <a:cs typeface="Poppins ExtraLight" panose="00000300000000000000" pitchFamily="2" charset="0"/>
              </a:rPr>
              <a:t>Webseite</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Picture 2" descr="WordPress.com - Wikipedia, la enciclopedia libre">
            <a:extLst>
              <a:ext uri="{FF2B5EF4-FFF2-40B4-BE49-F238E27FC236}">
                <a16:creationId xmlns:a16="http://schemas.microsoft.com/office/drawing/2014/main" id="{5441681E-D97F-06CC-4727-D3DDA0EE13F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8987" y="1584581"/>
            <a:ext cx="1301787" cy="13017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Wix | LiveAgent">
            <a:extLst>
              <a:ext uri="{FF2B5EF4-FFF2-40B4-BE49-F238E27FC236}">
                <a16:creationId xmlns:a16="http://schemas.microsoft.com/office/drawing/2014/main" id="{0E438BA8-9AF0-076F-2047-157AD53428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62328" y="3288284"/>
            <a:ext cx="1937657" cy="753533"/>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con angoli arrotondati 8">
            <a:extLst>
              <a:ext uri="{FF2B5EF4-FFF2-40B4-BE49-F238E27FC236}">
                <a16:creationId xmlns:a16="http://schemas.microsoft.com/office/drawing/2014/main" id="{E9F6027A-CC34-4DDA-D275-968A6A4269B1}"/>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Online-Marketing</a:t>
            </a:r>
          </a:p>
        </p:txBody>
      </p:sp>
    </p:spTree>
    <p:extLst>
      <p:ext uri="{BB962C8B-B14F-4D97-AF65-F5344CB8AC3E}">
        <p14:creationId xmlns:p14="http://schemas.microsoft.com/office/powerpoint/2010/main" val="3512588550"/>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1336</Words>
  <Application>Microsoft Office PowerPoint</Application>
  <PresentationFormat>Panorámica</PresentationFormat>
  <Paragraphs>149</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11</vt:i4>
      </vt:variant>
      <vt:variant>
        <vt:lpstr>Títulos de diapositiva</vt:lpstr>
      </vt:variant>
      <vt:variant>
        <vt:i4>19</vt:i4>
      </vt:variant>
    </vt:vector>
  </HeadingPairs>
  <TitlesOfParts>
    <vt:vector size="36" baseType="lpstr">
      <vt:lpstr>Arial</vt:lpstr>
      <vt:lpstr>Arial Nova</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370</cp:revision>
  <dcterms:created xsi:type="dcterms:W3CDTF">2022-04-26T11:43:16Z</dcterms:created>
  <dcterms:modified xsi:type="dcterms:W3CDTF">2023-04-19T10:21:15Z</dcterms:modified>
</cp:coreProperties>
</file>