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660" r:id="rId3"/>
    <p:sldMasterId id="2147483711" r:id="rId4"/>
    <p:sldMasterId id="2147483699" r:id="rId5"/>
    <p:sldMasterId id="2147483697" r:id="rId6"/>
    <p:sldMasterId id="2147483701" r:id="rId7"/>
    <p:sldMasterId id="2147483703" r:id="rId8"/>
    <p:sldMasterId id="2147483705" r:id="rId9"/>
    <p:sldMasterId id="2147483707" r:id="rId10"/>
    <p:sldMasterId id="2147483709" r:id="rId11"/>
  </p:sldMasterIdLst>
  <p:notesMasterIdLst>
    <p:notesMasterId r:id="rId41"/>
  </p:notesMasterIdLst>
  <p:sldIdLst>
    <p:sldId id="256" r:id="rId12"/>
    <p:sldId id="283" r:id="rId13"/>
    <p:sldId id="276" r:id="rId14"/>
    <p:sldId id="277" r:id="rId15"/>
    <p:sldId id="289" r:id="rId16"/>
    <p:sldId id="279" r:id="rId17"/>
    <p:sldId id="278" r:id="rId18"/>
    <p:sldId id="268" r:id="rId19"/>
    <p:sldId id="291" r:id="rId20"/>
    <p:sldId id="315" r:id="rId21"/>
    <p:sldId id="316" r:id="rId22"/>
    <p:sldId id="305" r:id="rId23"/>
    <p:sldId id="306" r:id="rId24"/>
    <p:sldId id="307" r:id="rId25"/>
    <p:sldId id="312" r:id="rId26"/>
    <p:sldId id="313" r:id="rId27"/>
    <p:sldId id="314" r:id="rId28"/>
    <p:sldId id="308" r:id="rId29"/>
    <p:sldId id="310" r:id="rId30"/>
    <p:sldId id="309" r:id="rId31"/>
    <p:sldId id="311" r:id="rId32"/>
    <p:sldId id="292" r:id="rId33"/>
    <p:sldId id="293" r:id="rId34"/>
    <p:sldId id="294" r:id="rId35"/>
    <p:sldId id="295" r:id="rId36"/>
    <p:sldId id="296" r:id="rId37"/>
    <p:sldId id="297" r:id="rId38"/>
    <p:sldId id="298" r:id="rId39"/>
    <p:sldId id="266" r:id="rId4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14A"/>
    <a:srgbClr val="F5911B"/>
    <a:srgbClr val="ED388A"/>
    <a:srgbClr val="9A2583"/>
    <a:srgbClr val="1CBECC"/>
    <a:srgbClr val="8CAB49"/>
    <a:srgbClr val="F14F25"/>
    <a:srgbClr val="FABF7A"/>
    <a:srgbClr val="FFFFFF"/>
    <a:srgbClr val="9B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46E16-4EF9-461C-ADDE-A278C67F26D8}" v="209" dt="2023-04-17T14:47:34.350"/>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4" autoAdjust="0"/>
    <p:restoredTop sz="94660"/>
  </p:normalViewPr>
  <p:slideViewPr>
    <p:cSldViewPr snapToGrid="0">
      <p:cViewPr varScale="1">
        <p:scale>
          <a:sx n="104" d="100"/>
          <a:sy n="104" d="100"/>
        </p:scale>
        <p:origin x="144" y="354"/>
      </p:cViewPr>
      <p:guideLst>
        <p:guide orient="horz" pos="2568"/>
        <p:guide pos="46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microsoft.com/office/2016/11/relationships/changesInfo" Target="changesInfos/changesInfo1.xml"/><Relationship Id="rId20" Type="http://schemas.openxmlformats.org/officeDocument/2006/relationships/slide" Target="slides/slide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Carina Mohrholz" userId="319e8f5a-43d4-4b3d-9ca7-1cc64d2dfc53" providerId="ADAL" clId="{1E246E16-4EF9-461C-ADDE-A278C67F26D8}"/>
    <pc:docChg chg="undo redo custSel modSld">
      <pc:chgData name="Anna-Carina Mohrholz" userId="319e8f5a-43d4-4b3d-9ca7-1cc64d2dfc53" providerId="ADAL" clId="{1E246E16-4EF9-461C-ADDE-A278C67F26D8}" dt="2023-04-17T14:47:45.833" v="1412" actId="20577"/>
      <pc:docMkLst>
        <pc:docMk/>
      </pc:docMkLst>
      <pc:sldChg chg="modSp mod">
        <pc:chgData name="Anna-Carina Mohrholz" userId="319e8f5a-43d4-4b3d-9ca7-1cc64d2dfc53" providerId="ADAL" clId="{1E246E16-4EF9-461C-ADDE-A278C67F26D8}" dt="2023-04-17T14:47:45.833" v="1412" actId="20577"/>
        <pc:sldMkLst>
          <pc:docMk/>
          <pc:sldMk cId="1485754139" sldId="266"/>
        </pc:sldMkLst>
        <pc:spChg chg="mod">
          <ac:chgData name="Anna-Carina Mohrholz" userId="319e8f5a-43d4-4b3d-9ca7-1cc64d2dfc53" providerId="ADAL" clId="{1E246E16-4EF9-461C-ADDE-A278C67F26D8}" dt="2023-04-17T14:47:45.833" v="1412" actId="20577"/>
          <ac:spMkLst>
            <pc:docMk/>
            <pc:sldMk cId="1485754139" sldId="266"/>
            <ac:spMk id="6" creationId="{850774CE-D267-4DB4-B2D5-E2F3C9539815}"/>
          </ac:spMkLst>
        </pc:spChg>
      </pc:sldChg>
      <pc:sldChg chg="addSp delSp modSp mod">
        <pc:chgData name="Anna-Carina Mohrholz" userId="319e8f5a-43d4-4b3d-9ca7-1cc64d2dfc53" providerId="ADAL" clId="{1E246E16-4EF9-461C-ADDE-A278C67F26D8}" dt="2023-04-17T14:00:21.970" v="391" actId="1038"/>
        <pc:sldMkLst>
          <pc:docMk/>
          <pc:sldMk cId="2760401828" sldId="268"/>
        </pc:sldMkLst>
        <pc:spChg chg="mod">
          <ac:chgData name="Anna-Carina Mohrholz" userId="319e8f5a-43d4-4b3d-9ca7-1cc64d2dfc53" providerId="ADAL" clId="{1E246E16-4EF9-461C-ADDE-A278C67F26D8}" dt="2023-04-17T14:00:21.970" v="391" actId="1038"/>
          <ac:spMkLst>
            <pc:docMk/>
            <pc:sldMk cId="2760401828" sldId="268"/>
            <ac:spMk id="7" creationId="{9B282475-410C-5184-63D6-96B3376CE8FC}"/>
          </ac:spMkLst>
        </pc:spChg>
        <pc:spChg chg="add mod">
          <ac:chgData name="Anna-Carina Mohrholz" userId="319e8f5a-43d4-4b3d-9ca7-1cc64d2dfc53" providerId="ADAL" clId="{1E246E16-4EF9-461C-ADDE-A278C67F26D8}" dt="2023-04-17T13:52:44.314" v="183"/>
          <ac:spMkLst>
            <pc:docMk/>
            <pc:sldMk cId="2760401828" sldId="268"/>
            <ac:spMk id="8" creationId="{849F8F64-E23D-71CE-A685-65D1604A5A4D}"/>
          </ac:spMkLst>
        </pc:spChg>
        <pc:spChg chg="del">
          <ac:chgData name="Anna-Carina Mohrholz" userId="319e8f5a-43d4-4b3d-9ca7-1cc64d2dfc53" providerId="ADAL" clId="{1E246E16-4EF9-461C-ADDE-A278C67F26D8}" dt="2023-04-17T13:52:44.011" v="182" actId="478"/>
          <ac:spMkLst>
            <pc:docMk/>
            <pc:sldMk cId="2760401828" sldId="268"/>
            <ac:spMk id="17" creationId="{D51556BC-8E12-4B12-8327-062A1B48710C}"/>
          </ac:spMkLst>
        </pc:spChg>
        <pc:spChg chg="mod">
          <ac:chgData name="Anna-Carina Mohrholz" userId="319e8f5a-43d4-4b3d-9ca7-1cc64d2dfc53" providerId="ADAL" clId="{1E246E16-4EF9-461C-ADDE-A278C67F26D8}" dt="2023-04-17T13:57:45.283" v="282" actId="20577"/>
          <ac:spMkLst>
            <pc:docMk/>
            <pc:sldMk cId="2760401828" sldId="268"/>
            <ac:spMk id="18" creationId="{12BDF5E5-670B-4F2A-94DB-D59CA8507332}"/>
          </ac:spMkLst>
        </pc:spChg>
        <pc:spChg chg="mod">
          <ac:chgData name="Anna-Carina Mohrholz" userId="319e8f5a-43d4-4b3d-9ca7-1cc64d2dfc53" providerId="ADAL" clId="{1E246E16-4EF9-461C-ADDE-A278C67F26D8}" dt="2023-04-17T13:58:23.738" v="315" actId="1035"/>
          <ac:spMkLst>
            <pc:docMk/>
            <pc:sldMk cId="2760401828" sldId="268"/>
            <ac:spMk id="62" creationId="{D32F6DE5-6757-4518-9A85-B709313547E3}"/>
          </ac:spMkLst>
        </pc:spChg>
        <pc:spChg chg="mod">
          <ac:chgData name="Anna-Carina Mohrholz" userId="319e8f5a-43d4-4b3d-9ca7-1cc64d2dfc53" providerId="ADAL" clId="{1E246E16-4EF9-461C-ADDE-A278C67F26D8}" dt="2023-04-17T13:58:53.483" v="319" actId="20577"/>
          <ac:spMkLst>
            <pc:docMk/>
            <pc:sldMk cId="2760401828" sldId="268"/>
            <ac:spMk id="67" creationId="{AB63B724-28FA-4D5D-8055-E1C5853C1C21}"/>
          </ac:spMkLst>
        </pc:spChg>
        <pc:spChg chg="mod">
          <ac:chgData name="Anna-Carina Mohrholz" userId="319e8f5a-43d4-4b3d-9ca7-1cc64d2dfc53" providerId="ADAL" clId="{1E246E16-4EF9-461C-ADDE-A278C67F26D8}" dt="2023-04-17T13:59:23.579" v="354" actId="1036"/>
          <ac:spMkLst>
            <pc:docMk/>
            <pc:sldMk cId="2760401828" sldId="268"/>
            <ac:spMk id="68" creationId="{296B4536-73E4-4C80-B749-3D1B5D1AE314}"/>
          </ac:spMkLst>
        </pc:spChg>
      </pc:sldChg>
      <pc:sldChg chg="modSp mod">
        <pc:chgData name="Anna-Carina Mohrholz" userId="319e8f5a-43d4-4b3d-9ca7-1cc64d2dfc53" providerId="ADAL" clId="{1E246E16-4EF9-461C-ADDE-A278C67F26D8}" dt="2023-04-17T13:44:48.039" v="79" actId="6549"/>
        <pc:sldMkLst>
          <pc:docMk/>
          <pc:sldMk cId="3134451797" sldId="276"/>
        </pc:sldMkLst>
        <pc:spChg chg="mod">
          <ac:chgData name="Anna-Carina Mohrholz" userId="319e8f5a-43d4-4b3d-9ca7-1cc64d2dfc53" providerId="ADAL" clId="{1E246E16-4EF9-461C-ADDE-A278C67F26D8}" dt="2023-04-17T13:44:05.102" v="56" actId="1035"/>
          <ac:spMkLst>
            <pc:docMk/>
            <pc:sldMk cId="3134451797" sldId="276"/>
            <ac:spMk id="16" creationId="{ED86E724-3288-434C-B43F-43F373EAB77F}"/>
          </ac:spMkLst>
        </pc:spChg>
        <pc:spChg chg="mod">
          <ac:chgData name="Anna-Carina Mohrholz" userId="319e8f5a-43d4-4b3d-9ca7-1cc64d2dfc53" providerId="ADAL" clId="{1E246E16-4EF9-461C-ADDE-A278C67F26D8}" dt="2023-04-17T13:44:23.801" v="77" actId="1035"/>
          <ac:spMkLst>
            <pc:docMk/>
            <pc:sldMk cId="3134451797" sldId="276"/>
            <ac:spMk id="23" creationId="{8403023C-61C3-4BC3-A136-65ACC0BE34D4}"/>
          </ac:spMkLst>
        </pc:spChg>
        <pc:spChg chg="mod">
          <ac:chgData name="Anna-Carina Mohrholz" userId="319e8f5a-43d4-4b3d-9ca7-1cc64d2dfc53" providerId="ADAL" clId="{1E246E16-4EF9-461C-ADDE-A278C67F26D8}" dt="2023-04-17T13:44:35.277" v="78" actId="6549"/>
          <ac:spMkLst>
            <pc:docMk/>
            <pc:sldMk cId="3134451797" sldId="276"/>
            <ac:spMk id="25" creationId="{15A892E0-6DDF-44C6-86FF-D7CF39FE1E1A}"/>
          </ac:spMkLst>
        </pc:spChg>
        <pc:spChg chg="mod">
          <ac:chgData name="Anna-Carina Mohrholz" userId="319e8f5a-43d4-4b3d-9ca7-1cc64d2dfc53" providerId="ADAL" clId="{1E246E16-4EF9-461C-ADDE-A278C67F26D8}" dt="2023-04-17T13:44:48.039" v="79" actId="6549"/>
          <ac:spMkLst>
            <pc:docMk/>
            <pc:sldMk cId="3134451797" sldId="276"/>
            <ac:spMk id="26" creationId="{539A8143-756E-4179-9F3D-E6D63F48F350}"/>
          </ac:spMkLst>
        </pc:spChg>
        <pc:spChg chg="mod">
          <ac:chgData name="Anna-Carina Mohrholz" userId="319e8f5a-43d4-4b3d-9ca7-1cc64d2dfc53" providerId="ADAL" clId="{1E246E16-4EF9-461C-ADDE-A278C67F26D8}" dt="2023-04-17T13:43:44.591" v="32" actId="20577"/>
          <ac:spMkLst>
            <pc:docMk/>
            <pc:sldMk cId="3134451797" sldId="276"/>
            <ac:spMk id="65" creationId="{5F65FC6E-73C1-4548-AC0F-AE722E34C959}"/>
          </ac:spMkLst>
        </pc:spChg>
      </pc:sldChg>
      <pc:sldChg chg="addSp delSp modSp mod">
        <pc:chgData name="Anna-Carina Mohrholz" userId="319e8f5a-43d4-4b3d-9ca7-1cc64d2dfc53" providerId="ADAL" clId="{1E246E16-4EF9-461C-ADDE-A278C67F26D8}" dt="2023-04-17T13:47:58" v="107" actId="1076"/>
        <pc:sldMkLst>
          <pc:docMk/>
          <pc:sldMk cId="1653442789" sldId="277"/>
        </pc:sldMkLst>
        <pc:spChg chg="add del mod">
          <ac:chgData name="Anna-Carina Mohrholz" userId="319e8f5a-43d4-4b3d-9ca7-1cc64d2dfc53" providerId="ADAL" clId="{1E246E16-4EF9-461C-ADDE-A278C67F26D8}" dt="2023-04-17T13:47:00.617" v="105" actId="14100"/>
          <ac:spMkLst>
            <pc:docMk/>
            <pc:sldMk cId="1653442789" sldId="277"/>
            <ac:spMk id="9" creationId="{E67834CF-0CDD-477F-8490-ED932D0F7E02}"/>
          </ac:spMkLst>
        </pc:spChg>
        <pc:spChg chg="mod">
          <ac:chgData name="Anna-Carina Mohrholz" userId="319e8f5a-43d4-4b3d-9ca7-1cc64d2dfc53" providerId="ADAL" clId="{1E246E16-4EF9-461C-ADDE-A278C67F26D8}" dt="2023-04-17T13:47:58" v="107" actId="1076"/>
          <ac:spMkLst>
            <pc:docMk/>
            <pc:sldMk cId="1653442789" sldId="277"/>
            <ac:spMk id="10" creationId="{F481D093-E164-42FC-A6F3-BF34D5C28839}"/>
          </ac:spMkLst>
        </pc:spChg>
        <pc:spChg chg="mod">
          <ac:chgData name="Anna-Carina Mohrholz" userId="319e8f5a-43d4-4b3d-9ca7-1cc64d2dfc53" providerId="ADAL" clId="{1E246E16-4EF9-461C-ADDE-A278C67F26D8}" dt="2023-04-17T13:46:48.697" v="103" actId="14100"/>
          <ac:spMkLst>
            <pc:docMk/>
            <pc:sldMk cId="1653442789" sldId="277"/>
            <ac:spMk id="11" creationId="{D56D6BA5-8719-4F5C-8A2F-7104FD5FF1D2}"/>
          </ac:spMkLst>
        </pc:spChg>
        <pc:spChg chg="mod">
          <ac:chgData name="Anna-Carina Mohrholz" userId="319e8f5a-43d4-4b3d-9ca7-1cc64d2dfc53" providerId="ADAL" clId="{1E246E16-4EF9-461C-ADDE-A278C67F26D8}" dt="2023-04-17T13:45:40.332" v="95" actId="6549"/>
          <ac:spMkLst>
            <pc:docMk/>
            <pc:sldMk cId="1653442789" sldId="277"/>
            <ac:spMk id="65" creationId="{5F65FC6E-73C1-4548-AC0F-AE722E34C959}"/>
          </ac:spMkLst>
        </pc:spChg>
      </pc:sldChg>
      <pc:sldChg chg="addSp delSp modSp mod">
        <pc:chgData name="Anna-Carina Mohrholz" userId="319e8f5a-43d4-4b3d-9ca7-1cc64d2dfc53" providerId="ADAL" clId="{1E246E16-4EF9-461C-ADDE-A278C67F26D8}" dt="2023-04-17T13:57:34.482" v="280" actId="255"/>
        <pc:sldMkLst>
          <pc:docMk/>
          <pc:sldMk cId="1515553712" sldId="278"/>
        </pc:sldMkLst>
        <pc:spChg chg="mod">
          <ac:chgData name="Anna-Carina Mohrholz" userId="319e8f5a-43d4-4b3d-9ca7-1cc64d2dfc53" providerId="ADAL" clId="{1E246E16-4EF9-461C-ADDE-A278C67F26D8}" dt="2023-04-17T13:55:52.707" v="248" actId="6549"/>
          <ac:spMkLst>
            <pc:docMk/>
            <pc:sldMk cId="1515553712" sldId="278"/>
            <ac:spMk id="2" creationId="{D5CEC4C7-A977-DB7C-914C-3D89A880496D}"/>
          </ac:spMkLst>
        </pc:spChg>
        <pc:spChg chg="add mod">
          <ac:chgData name="Anna-Carina Mohrholz" userId="319e8f5a-43d4-4b3d-9ca7-1cc64d2dfc53" providerId="ADAL" clId="{1E246E16-4EF9-461C-ADDE-A278C67F26D8}" dt="2023-04-17T13:52:41.419" v="181"/>
          <ac:spMkLst>
            <pc:docMk/>
            <pc:sldMk cId="1515553712" sldId="278"/>
            <ac:spMk id="3" creationId="{C47B567F-4C5B-9651-291F-1F712554F829}"/>
          </ac:spMkLst>
        </pc:spChg>
        <pc:spChg chg="mod">
          <ac:chgData name="Anna-Carina Mohrholz" userId="319e8f5a-43d4-4b3d-9ca7-1cc64d2dfc53" providerId="ADAL" clId="{1E246E16-4EF9-461C-ADDE-A278C67F26D8}" dt="2023-04-17T13:56:00.837" v="250" actId="6549"/>
          <ac:spMkLst>
            <pc:docMk/>
            <pc:sldMk cId="1515553712" sldId="278"/>
            <ac:spMk id="13" creationId="{221D9760-F645-4927-B7C4-E88AC4F46B5D}"/>
          </ac:spMkLst>
        </pc:spChg>
        <pc:spChg chg="del">
          <ac:chgData name="Anna-Carina Mohrholz" userId="319e8f5a-43d4-4b3d-9ca7-1cc64d2dfc53" providerId="ADAL" clId="{1E246E16-4EF9-461C-ADDE-A278C67F26D8}" dt="2023-04-17T13:52:40.764" v="180" actId="478"/>
          <ac:spMkLst>
            <pc:docMk/>
            <pc:sldMk cId="1515553712" sldId="278"/>
            <ac:spMk id="17" creationId="{5B95716E-C3DF-4A56-8AB6-C63D97FF3F2A}"/>
          </ac:spMkLst>
        </pc:spChg>
        <pc:spChg chg="mod">
          <ac:chgData name="Anna-Carina Mohrholz" userId="319e8f5a-43d4-4b3d-9ca7-1cc64d2dfc53" providerId="ADAL" clId="{1E246E16-4EF9-461C-ADDE-A278C67F26D8}" dt="2023-04-17T13:57:34.482" v="280" actId="255"/>
          <ac:spMkLst>
            <pc:docMk/>
            <pc:sldMk cId="1515553712" sldId="278"/>
            <ac:spMk id="26" creationId="{2F17DC47-0BEE-4ED4-BA6B-A229EF47F4E7}"/>
          </ac:spMkLst>
        </pc:spChg>
      </pc:sldChg>
      <pc:sldChg chg="modSp mod">
        <pc:chgData name="Anna-Carina Mohrholz" userId="319e8f5a-43d4-4b3d-9ca7-1cc64d2dfc53" providerId="ADAL" clId="{1E246E16-4EF9-461C-ADDE-A278C67F26D8}" dt="2023-04-17T13:55:41.076" v="246" actId="1035"/>
        <pc:sldMkLst>
          <pc:docMk/>
          <pc:sldMk cId="919464586" sldId="279"/>
        </pc:sldMkLst>
        <pc:spChg chg="mod">
          <ac:chgData name="Anna-Carina Mohrholz" userId="319e8f5a-43d4-4b3d-9ca7-1cc64d2dfc53" providerId="ADAL" clId="{1E246E16-4EF9-461C-ADDE-A278C67F26D8}" dt="2023-04-17T13:53:05.756" v="189" actId="6549"/>
          <ac:spMkLst>
            <pc:docMk/>
            <pc:sldMk cId="919464586" sldId="279"/>
            <ac:spMk id="2" creationId="{CD3991BB-1DBA-DD23-6698-E3B666F57A0B}"/>
          </ac:spMkLst>
        </pc:spChg>
        <pc:spChg chg="mod">
          <ac:chgData name="Anna-Carina Mohrholz" userId="319e8f5a-43d4-4b3d-9ca7-1cc64d2dfc53" providerId="ADAL" clId="{1E246E16-4EF9-461C-ADDE-A278C67F26D8}" dt="2023-04-17T13:52:32.820" v="179" actId="20577"/>
          <ac:spMkLst>
            <pc:docMk/>
            <pc:sldMk cId="919464586" sldId="279"/>
            <ac:spMk id="9" creationId="{E67834CF-0CDD-477F-8490-ED932D0F7E02}"/>
          </ac:spMkLst>
        </pc:spChg>
        <pc:spChg chg="mod">
          <ac:chgData name="Anna-Carina Mohrholz" userId="319e8f5a-43d4-4b3d-9ca7-1cc64d2dfc53" providerId="ADAL" clId="{1E246E16-4EF9-461C-ADDE-A278C67F26D8}" dt="2023-04-17T13:55:12.908" v="209" actId="6549"/>
          <ac:spMkLst>
            <pc:docMk/>
            <pc:sldMk cId="919464586" sldId="279"/>
            <ac:spMk id="11" creationId="{469A6D6B-69A1-4FF7-A4BD-4C4BC6E53D7D}"/>
          </ac:spMkLst>
        </pc:spChg>
        <pc:spChg chg="mod">
          <ac:chgData name="Anna-Carina Mohrholz" userId="319e8f5a-43d4-4b3d-9ca7-1cc64d2dfc53" providerId="ADAL" clId="{1E246E16-4EF9-461C-ADDE-A278C67F26D8}" dt="2023-04-17T13:53:36.556" v="201" actId="6549"/>
          <ac:spMkLst>
            <pc:docMk/>
            <pc:sldMk cId="919464586" sldId="279"/>
            <ac:spMk id="16" creationId="{A9B4BD22-AF40-4574-BB02-C00B471C806C}"/>
          </ac:spMkLst>
        </pc:spChg>
        <pc:spChg chg="mod">
          <ac:chgData name="Anna-Carina Mohrholz" userId="319e8f5a-43d4-4b3d-9ca7-1cc64d2dfc53" providerId="ADAL" clId="{1E246E16-4EF9-461C-ADDE-A278C67F26D8}" dt="2023-04-17T13:54:49.736" v="207" actId="14100"/>
          <ac:spMkLst>
            <pc:docMk/>
            <pc:sldMk cId="919464586" sldId="279"/>
            <ac:spMk id="26" creationId="{2F17DC47-0BEE-4ED4-BA6B-A229EF47F4E7}"/>
          </ac:spMkLst>
        </pc:spChg>
        <pc:cxnChg chg="mod">
          <ac:chgData name="Anna-Carina Mohrholz" userId="319e8f5a-43d4-4b3d-9ca7-1cc64d2dfc53" providerId="ADAL" clId="{1E246E16-4EF9-461C-ADDE-A278C67F26D8}" dt="2023-04-17T13:55:41.076" v="246" actId="1035"/>
          <ac:cxnSpMkLst>
            <pc:docMk/>
            <pc:sldMk cId="919464586" sldId="279"/>
            <ac:cxnSpMk id="19" creationId="{E933108B-F2D3-4494-8FFA-2DD52324944A}"/>
          </ac:cxnSpMkLst>
        </pc:cxnChg>
      </pc:sldChg>
      <pc:sldChg chg="modSp mod">
        <pc:chgData name="Anna-Carina Mohrholz" userId="319e8f5a-43d4-4b3d-9ca7-1cc64d2dfc53" providerId="ADAL" clId="{1E246E16-4EF9-461C-ADDE-A278C67F26D8}" dt="2023-04-17T13:43:22.907" v="30" actId="14100"/>
        <pc:sldMkLst>
          <pc:docMk/>
          <pc:sldMk cId="4060586472" sldId="283"/>
        </pc:sldMkLst>
        <pc:spChg chg="mod">
          <ac:chgData name="Anna-Carina Mohrholz" userId="319e8f5a-43d4-4b3d-9ca7-1cc64d2dfc53" providerId="ADAL" clId="{1E246E16-4EF9-461C-ADDE-A278C67F26D8}" dt="2023-04-17T13:43:22.907" v="30" actId="14100"/>
          <ac:spMkLst>
            <pc:docMk/>
            <pc:sldMk cId="4060586472" sldId="283"/>
            <ac:spMk id="12" creationId="{7A501D08-512E-4F44-8B7D-5292B81B768B}"/>
          </ac:spMkLst>
        </pc:spChg>
      </pc:sldChg>
      <pc:sldChg chg="modSp mod">
        <pc:chgData name="Anna-Carina Mohrholz" userId="319e8f5a-43d4-4b3d-9ca7-1cc64d2dfc53" providerId="ADAL" clId="{1E246E16-4EF9-461C-ADDE-A278C67F26D8}" dt="2023-04-17T13:52:22.507" v="178" actId="20577"/>
        <pc:sldMkLst>
          <pc:docMk/>
          <pc:sldMk cId="3350568489" sldId="289"/>
        </pc:sldMkLst>
        <pc:spChg chg="mod">
          <ac:chgData name="Anna-Carina Mohrholz" userId="319e8f5a-43d4-4b3d-9ca7-1cc64d2dfc53" providerId="ADAL" clId="{1E246E16-4EF9-461C-ADDE-A278C67F26D8}" dt="2023-04-17T13:52:22.507" v="178" actId="20577"/>
          <ac:spMkLst>
            <pc:docMk/>
            <pc:sldMk cId="3350568489" sldId="289"/>
            <ac:spMk id="2" creationId="{01840213-345E-E82A-E7AB-3340097D4D82}"/>
          </ac:spMkLst>
        </pc:spChg>
        <pc:spChg chg="mod">
          <ac:chgData name="Anna-Carina Mohrholz" userId="319e8f5a-43d4-4b3d-9ca7-1cc64d2dfc53" providerId="ADAL" clId="{1E246E16-4EF9-461C-ADDE-A278C67F26D8}" dt="2023-04-17T13:49:05.794" v="122" actId="14100"/>
          <ac:spMkLst>
            <pc:docMk/>
            <pc:sldMk cId="3350568489" sldId="289"/>
            <ac:spMk id="3" creationId="{00B061C5-57E9-0F8F-3255-5F97B98EBAC2}"/>
          </ac:spMkLst>
        </pc:spChg>
        <pc:spChg chg="mod">
          <ac:chgData name="Anna-Carina Mohrholz" userId="319e8f5a-43d4-4b3d-9ca7-1cc64d2dfc53" providerId="ADAL" clId="{1E246E16-4EF9-461C-ADDE-A278C67F26D8}" dt="2023-04-17T13:48:27.860" v="110" actId="6549"/>
          <ac:spMkLst>
            <pc:docMk/>
            <pc:sldMk cId="3350568489" sldId="289"/>
            <ac:spMk id="4" creationId="{EF2544E8-0E50-6106-6343-AB2F5DF79290}"/>
          </ac:spMkLst>
        </pc:spChg>
        <pc:spChg chg="mod">
          <ac:chgData name="Anna-Carina Mohrholz" userId="319e8f5a-43d4-4b3d-9ca7-1cc64d2dfc53" providerId="ADAL" clId="{1E246E16-4EF9-461C-ADDE-A278C67F26D8}" dt="2023-04-17T13:48:08.328" v="108" actId="20577"/>
          <ac:spMkLst>
            <pc:docMk/>
            <pc:sldMk cId="3350568489" sldId="289"/>
            <ac:spMk id="19" creationId="{35205F04-7CF5-4352-8CD0-F5896BEA4676}"/>
          </ac:spMkLst>
        </pc:spChg>
        <pc:spChg chg="mod">
          <ac:chgData name="Anna-Carina Mohrholz" userId="319e8f5a-43d4-4b3d-9ca7-1cc64d2dfc53" providerId="ADAL" clId="{1E246E16-4EF9-461C-ADDE-A278C67F26D8}" dt="2023-04-17T13:49:46.342" v="144" actId="14100"/>
          <ac:spMkLst>
            <pc:docMk/>
            <pc:sldMk cId="3350568489" sldId="289"/>
            <ac:spMk id="21" creationId="{0552E255-CDC8-4241-A53C-8D6B695529F7}"/>
          </ac:spMkLst>
        </pc:spChg>
        <pc:spChg chg="mod">
          <ac:chgData name="Anna-Carina Mohrholz" userId="319e8f5a-43d4-4b3d-9ca7-1cc64d2dfc53" providerId="ADAL" clId="{1E246E16-4EF9-461C-ADDE-A278C67F26D8}" dt="2023-04-17T13:50:52.328" v="159" actId="14100"/>
          <ac:spMkLst>
            <pc:docMk/>
            <pc:sldMk cId="3350568489" sldId="289"/>
            <ac:spMk id="22" creationId="{2684FE20-494A-4234-92BC-80D6F9C81166}"/>
          </ac:spMkLst>
        </pc:spChg>
        <pc:spChg chg="mod">
          <ac:chgData name="Anna-Carina Mohrholz" userId="319e8f5a-43d4-4b3d-9ca7-1cc64d2dfc53" providerId="ADAL" clId="{1E246E16-4EF9-461C-ADDE-A278C67F26D8}" dt="2023-04-17T13:50:31.980" v="156" actId="1037"/>
          <ac:spMkLst>
            <pc:docMk/>
            <pc:sldMk cId="3350568489" sldId="289"/>
            <ac:spMk id="23" creationId="{C3E76256-EFFC-424A-8F27-6FBAD351A852}"/>
          </ac:spMkLst>
        </pc:spChg>
        <pc:spChg chg="mod">
          <ac:chgData name="Anna-Carina Mohrholz" userId="319e8f5a-43d4-4b3d-9ca7-1cc64d2dfc53" providerId="ADAL" clId="{1E246E16-4EF9-461C-ADDE-A278C67F26D8}" dt="2023-04-17T13:51:50.220" v="161" actId="14100"/>
          <ac:spMkLst>
            <pc:docMk/>
            <pc:sldMk cId="3350568489" sldId="289"/>
            <ac:spMk id="24" creationId="{98AD8A48-F95F-4FC4-8EC5-3276C3FA5CDD}"/>
          </ac:spMkLst>
        </pc:spChg>
      </pc:sldChg>
      <pc:sldChg chg="addSp delSp modSp mod">
        <pc:chgData name="Anna-Carina Mohrholz" userId="319e8f5a-43d4-4b3d-9ca7-1cc64d2dfc53" providerId="ADAL" clId="{1E246E16-4EF9-461C-ADDE-A278C67F26D8}" dt="2023-04-17T14:02:28.668" v="438" actId="1035"/>
        <pc:sldMkLst>
          <pc:docMk/>
          <pc:sldMk cId="1515553712" sldId="291"/>
        </pc:sldMkLst>
        <pc:spChg chg="add mod">
          <ac:chgData name="Anna-Carina Mohrholz" userId="319e8f5a-43d4-4b3d-9ca7-1cc64d2dfc53" providerId="ADAL" clId="{1E246E16-4EF9-461C-ADDE-A278C67F26D8}" dt="2023-04-17T13:52:47.175" v="185"/>
          <ac:spMkLst>
            <pc:docMk/>
            <pc:sldMk cId="1515553712" sldId="291"/>
            <ac:spMk id="2" creationId="{B093FDF0-9D13-B3ED-D8A7-7A2DF77F83E1}"/>
          </ac:spMkLst>
        </pc:spChg>
        <pc:spChg chg="mod">
          <ac:chgData name="Anna-Carina Mohrholz" userId="319e8f5a-43d4-4b3d-9ca7-1cc64d2dfc53" providerId="ADAL" clId="{1E246E16-4EF9-461C-ADDE-A278C67F26D8}" dt="2023-04-17T14:02:05.356" v="419"/>
          <ac:spMkLst>
            <pc:docMk/>
            <pc:sldMk cId="1515553712" sldId="291"/>
            <ac:spMk id="18" creationId="{CEC95C44-CF70-46D7-A306-29B9C9581E28}"/>
          </ac:spMkLst>
        </pc:spChg>
        <pc:spChg chg="del">
          <ac:chgData name="Anna-Carina Mohrholz" userId="319e8f5a-43d4-4b3d-9ca7-1cc64d2dfc53" providerId="ADAL" clId="{1E246E16-4EF9-461C-ADDE-A278C67F26D8}" dt="2023-04-17T13:52:46.819" v="184" actId="478"/>
          <ac:spMkLst>
            <pc:docMk/>
            <pc:sldMk cId="1515553712" sldId="291"/>
            <ac:spMk id="20" creationId="{7A122277-F1EE-44AF-B366-58D8A03483E3}"/>
          </ac:spMkLst>
        </pc:spChg>
        <pc:spChg chg="mod">
          <ac:chgData name="Anna-Carina Mohrholz" userId="319e8f5a-43d4-4b3d-9ca7-1cc64d2dfc53" providerId="ADAL" clId="{1E246E16-4EF9-461C-ADDE-A278C67F26D8}" dt="2023-04-17T14:02:05.356" v="419"/>
          <ac:spMkLst>
            <pc:docMk/>
            <pc:sldMk cId="1515553712" sldId="291"/>
            <ac:spMk id="34" creationId="{9719E5EB-F7ED-46CF-A432-A192A390397F}"/>
          </ac:spMkLst>
        </pc:spChg>
        <pc:spChg chg="mod">
          <ac:chgData name="Anna-Carina Mohrholz" userId="319e8f5a-43d4-4b3d-9ca7-1cc64d2dfc53" providerId="ADAL" clId="{1E246E16-4EF9-461C-ADDE-A278C67F26D8}" dt="2023-04-17T14:02:05.356" v="419"/>
          <ac:spMkLst>
            <pc:docMk/>
            <pc:sldMk cId="1515553712" sldId="291"/>
            <ac:spMk id="35" creationId="{2331AF5D-185B-4C11-B6D5-62AE95283D33}"/>
          </ac:spMkLst>
        </pc:spChg>
        <pc:spChg chg="mod">
          <ac:chgData name="Anna-Carina Mohrholz" userId="319e8f5a-43d4-4b3d-9ca7-1cc64d2dfc53" providerId="ADAL" clId="{1E246E16-4EF9-461C-ADDE-A278C67F26D8}" dt="2023-04-17T14:02:05.356" v="419"/>
          <ac:spMkLst>
            <pc:docMk/>
            <pc:sldMk cId="1515553712" sldId="291"/>
            <ac:spMk id="36" creationId="{9EC60D4C-80A1-46AD-8739-A4832763C09C}"/>
          </ac:spMkLst>
        </pc:spChg>
        <pc:spChg chg="mod">
          <ac:chgData name="Anna-Carina Mohrholz" userId="319e8f5a-43d4-4b3d-9ca7-1cc64d2dfc53" providerId="ADAL" clId="{1E246E16-4EF9-461C-ADDE-A278C67F26D8}" dt="2023-04-17T14:02:05.356" v="419"/>
          <ac:spMkLst>
            <pc:docMk/>
            <pc:sldMk cId="1515553712" sldId="291"/>
            <ac:spMk id="37" creationId="{C16E2E28-3930-4062-833B-FCB266F16906}"/>
          </ac:spMkLst>
        </pc:spChg>
        <pc:spChg chg="mod">
          <ac:chgData name="Anna-Carina Mohrholz" userId="319e8f5a-43d4-4b3d-9ca7-1cc64d2dfc53" providerId="ADAL" clId="{1E246E16-4EF9-461C-ADDE-A278C67F26D8}" dt="2023-04-17T14:02:05.356" v="419"/>
          <ac:spMkLst>
            <pc:docMk/>
            <pc:sldMk cId="1515553712" sldId="291"/>
            <ac:spMk id="52" creationId="{00000000-0000-0000-0000-000000000000}"/>
          </ac:spMkLst>
        </pc:spChg>
        <pc:spChg chg="mod">
          <ac:chgData name="Anna-Carina Mohrholz" userId="319e8f5a-43d4-4b3d-9ca7-1cc64d2dfc53" providerId="ADAL" clId="{1E246E16-4EF9-461C-ADDE-A278C67F26D8}" dt="2023-04-17T14:02:05.356" v="419"/>
          <ac:spMkLst>
            <pc:docMk/>
            <pc:sldMk cId="1515553712" sldId="291"/>
            <ac:spMk id="53" creationId="{CEC95C44-CF70-46D7-A306-29B9C9581E28}"/>
          </ac:spMkLst>
        </pc:spChg>
        <pc:spChg chg="mod">
          <ac:chgData name="Anna-Carina Mohrholz" userId="319e8f5a-43d4-4b3d-9ca7-1cc64d2dfc53" providerId="ADAL" clId="{1E246E16-4EF9-461C-ADDE-A278C67F26D8}" dt="2023-04-17T14:02:28.668" v="438" actId="1035"/>
          <ac:spMkLst>
            <pc:docMk/>
            <pc:sldMk cId="1515553712" sldId="291"/>
            <ac:spMk id="54" creationId="{CEC95C44-CF70-46D7-A306-29B9C9581E28}"/>
          </ac:spMkLst>
        </pc:spChg>
        <pc:spChg chg="mod">
          <ac:chgData name="Anna-Carina Mohrholz" userId="319e8f5a-43d4-4b3d-9ca7-1cc64d2dfc53" providerId="ADAL" clId="{1E246E16-4EF9-461C-ADDE-A278C67F26D8}" dt="2023-04-17T14:02:23.252" v="435" actId="1036"/>
          <ac:spMkLst>
            <pc:docMk/>
            <pc:sldMk cId="1515553712" sldId="291"/>
            <ac:spMk id="56" creationId="{CEC95C44-CF70-46D7-A306-29B9C9581E28}"/>
          </ac:spMkLst>
        </pc:spChg>
        <pc:grpChg chg="mod">
          <ac:chgData name="Anna-Carina Mohrholz" userId="319e8f5a-43d4-4b3d-9ca7-1cc64d2dfc53" providerId="ADAL" clId="{1E246E16-4EF9-461C-ADDE-A278C67F26D8}" dt="2023-04-17T14:02:05.356" v="419"/>
          <ac:grpSpMkLst>
            <pc:docMk/>
            <pc:sldMk cId="1515553712" sldId="291"/>
            <ac:grpSpMk id="60" creationId="{00000000-0000-0000-0000-000000000000}"/>
          </ac:grpSpMkLst>
        </pc:grpChg>
        <pc:cxnChg chg="mod">
          <ac:chgData name="Anna-Carina Mohrholz" userId="319e8f5a-43d4-4b3d-9ca7-1cc64d2dfc53" providerId="ADAL" clId="{1E246E16-4EF9-461C-ADDE-A278C67F26D8}" dt="2023-04-17T14:02:05.356" v="419"/>
          <ac:cxnSpMkLst>
            <pc:docMk/>
            <pc:sldMk cId="1515553712" sldId="291"/>
            <ac:cxnSpMk id="39" creationId="{D9D88F3A-D7EB-4EA4-8314-5C716079DD5E}"/>
          </ac:cxnSpMkLst>
        </pc:cxnChg>
        <pc:cxnChg chg="mod">
          <ac:chgData name="Anna-Carina Mohrholz" userId="319e8f5a-43d4-4b3d-9ca7-1cc64d2dfc53" providerId="ADAL" clId="{1E246E16-4EF9-461C-ADDE-A278C67F26D8}" dt="2023-04-17T14:02:05.356" v="419"/>
          <ac:cxnSpMkLst>
            <pc:docMk/>
            <pc:sldMk cId="1515553712" sldId="291"/>
            <ac:cxnSpMk id="40" creationId="{47E1791C-5750-4189-BF78-126948F2482F}"/>
          </ac:cxnSpMkLst>
        </pc:cxnChg>
        <pc:cxnChg chg="mod">
          <ac:chgData name="Anna-Carina Mohrholz" userId="319e8f5a-43d4-4b3d-9ca7-1cc64d2dfc53" providerId="ADAL" clId="{1E246E16-4EF9-461C-ADDE-A278C67F26D8}" dt="2023-04-17T14:02:05.356" v="419"/>
          <ac:cxnSpMkLst>
            <pc:docMk/>
            <pc:sldMk cId="1515553712" sldId="291"/>
            <ac:cxnSpMk id="41" creationId="{43F31C3A-DA7D-4666-A178-14272DF67340}"/>
          </ac:cxnSpMkLst>
        </pc:cxnChg>
        <pc:cxnChg chg="mod">
          <ac:chgData name="Anna-Carina Mohrholz" userId="319e8f5a-43d4-4b3d-9ca7-1cc64d2dfc53" providerId="ADAL" clId="{1E246E16-4EF9-461C-ADDE-A278C67F26D8}" dt="2023-04-17T14:02:05.356" v="419"/>
          <ac:cxnSpMkLst>
            <pc:docMk/>
            <pc:sldMk cId="1515553712" sldId="291"/>
            <ac:cxnSpMk id="43" creationId="{7F877226-4C8A-41E8-B9B9-3F51A714D04E}"/>
          </ac:cxnSpMkLst>
        </pc:cxnChg>
      </pc:sldChg>
      <pc:sldChg chg="addSp delSp modSp mod">
        <pc:chgData name="Anna-Carina Mohrholz" userId="319e8f5a-43d4-4b3d-9ca7-1cc64d2dfc53" providerId="ADAL" clId="{1E246E16-4EF9-461C-ADDE-A278C67F26D8}" dt="2023-04-17T14:34:37.109" v="1197" actId="6549"/>
        <pc:sldMkLst>
          <pc:docMk/>
          <pc:sldMk cId="1515553712" sldId="292"/>
        </pc:sldMkLst>
        <pc:spChg chg="add mod">
          <ac:chgData name="Anna-Carina Mohrholz" userId="319e8f5a-43d4-4b3d-9ca7-1cc64d2dfc53" providerId="ADAL" clId="{1E246E16-4EF9-461C-ADDE-A278C67F26D8}" dt="2023-04-17T14:21:52.721" v="886"/>
          <ac:spMkLst>
            <pc:docMk/>
            <pc:sldMk cId="1515553712" sldId="292"/>
            <ac:spMk id="2" creationId="{52B349F0-00E7-C8BC-BE0C-5BDBAD171F73}"/>
          </ac:spMkLst>
        </pc:spChg>
        <pc:spChg chg="del">
          <ac:chgData name="Anna-Carina Mohrholz" userId="319e8f5a-43d4-4b3d-9ca7-1cc64d2dfc53" providerId="ADAL" clId="{1E246E16-4EF9-461C-ADDE-A278C67F26D8}" dt="2023-04-17T14:21:52.266" v="885" actId="478"/>
          <ac:spMkLst>
            <pc:docMk/>
            <pc:sldMk cId="1515553712" sldId="292"/>
            <ac:spMk id="7" creationId="{339E396A-D64E-4504-8899-469321377C92}"/>
          </ac:spMkLst>
        </pc:spChg>
        <pc:spChg chg="mod">
          <ac:chgData name="Anna-Carina Mohrholz" userId="319e8f5a-43d4-4b3d-9ca7-1cc64d2dfc53" providerId="ADAL" clId="{1E246E16-4EF9-461C-ADDE-A278C67F26D8}" dt="2023-04-17T14:31:05.106" v="1075" actId="20577"/>
          <ac:spMkLst>
            <pc:docMk/>
            <pc:sldMk cId="1515553712" sldId="292"/>
            <ac:spMk id="13" creationId="{221D9760-F645-4927-B7C4-E88AC4F46B5D}"/>
          </ac:spMkLst>
        </pc:spChg>
        <pc:spChg chg="mod">
          <ac:chgData name="Anna-Carina Mohrholz" userId="319e8f5a-43d4-4b3d-9ca7-1cc64d2dfc53" providerId="ADAL" clId="{1E246E16-4EF9-461C-ADDE-A278C67F26D8}" dt="2023-04-17T14:34:37.109" v="1197" actId="6549"/>
          <ac:spMkLst>
            <pc:docMk/>
            <pc:sldMk cId="1515553712" sldId="292"/>
            <ac:spMk id="26" creationId="{2F17DC47-0BEE-4ED4-BA6B-A229EF47F4E7}"/>
          </ac:spMkLst>
        </pc:spChg>
      </pc:sldChg>
      <pc:sldChg chg="addSp delSp modSp mod">
        <pc:chgData name="Anna-Carina Mohrholz" userId="319e8f5a-43d4-4b3d-9ca7-1cc64d2dfc53" providerId="ADAL" clId="{1E246E16-4EF9-461C-ADDE-A278C67F26D8}" dt="2023-04-17T14:35:20.932" v="1205" actId="207"/>
        <pc:sldMkLst>
          <pc:docMk/>
          <pc:sldMk cId="1515553712" sldId="293"/>
        </pc:sldMkLst>
        <pc:spChg chg="del">
          <ac:chgData name="Anna-Carina Mohrholz" userId="319e8f5a-43d4-4b3d-9ca7-1cc64d2dfc53" providerId="ADAL" clId="{1E246E16-4EF9-461C-ADDE-A278C67F26D8}" dt="2023-04-17T14:35:01.450" v="1200" actId="478"/>
          <ac:spMkLst>
            <pc:docMk/>
            <pc:sldMk cId="1515553712" sldId="293"/>
            <ac:spMk id="2" creationId="{8764F363-7B6C-8B40-895C-0F26D83A8758}"/>
          </ac:spMkLst>
        </pc:spChg>
        <pc:spChg chg="add mod">
          <ac:chgData name="Anna-Carina Mohrholz" userId="319e8f5a-43d4-4b3d-9ca7-1cc64d2dfc53" providerId="ADAL" clId="{1E246E16-4EF9-461C-ADDE-A278C67F26D8}" dt="2023-04-17T14:22:05.234" v="888"/>
          <ac:spMkLst>
            <pc:docMk/>
            <pc:sldMk cId="1515553712" sldId="293"/>
            <ac:spMk id="3" creationId="{65BFDB73-C5D6-B377-51F4-7DBD5214D551}"/>
          </ac:spMkLst>
        </pc:spChg>
        <pc:spChg chg="add mod">
          <ac:chgData name="Anna-Carina Mohrholz" userId="319e8f5a-43d4-4b3d-9ca7-1cc64d2dfc53" providerId="ADAL" clId="{1E246E16-4EF9-461C-ADDE-A278C67F26D8}" dt="2023-04-17T14:35:20.932" v="1205" actId="207"/>
          <ac:spMkLst>
            <pc:docMk/>
            <pc:sldMk cId="1515553712" sldId="293"/>
            <ac:spMk id="4" creationId="{F751EBEE-2081-67A6-4784-F8C0CC1055B6}"/>
          </ac:spMkLst>
        </pc:spChg>
        <pc:spChg chg="mod">
          <ac:chgData name="Anna-Carina Mohrholz" userId="319e8f5a-43d4-4b3d-9ca7-1cc64d2dfc53" providerId="ADAL" clId="{1E246E16-4EF9-461C-ADDE-A278C67F26D8}" dt="2023-04-17T14:34:50.132" v="1199" actId="6549"/>
          <ac:spMkLst>
            <pc:docMk/>
            <pc:sldMk cId="1515553712" sldId="293"/>
            <ac:spMk id="13" creationId="{221D9760-F645-4927-B7C4-E88AC4F46B5D}"/>
          </ac:spMkLst>
        </pc:spChg>
        <pc:spChg chg="del">
          <ac:chgData name="Anna-Carina Mohrholz" userId="319e8f5a-43d4-4b3d-9ca7-1cc64d2dfc53" providerId="ADAL" clId="{1E246E16-4EF9-461C-ADDE-A278C67F26D8}" dt="2023-04-17T14:22:04.866" v="887" actId="478"/>
          <ac:spMkLst>
            <pc:docMk/>
            <pc:sldMk cId="1515553712" sldId="293"/>
            <ac:spMk id="15" creationId="{46E62D09-08BE-4419-B731-97E3EDB749FC}"/>
          </ac:spMkLst>
        </pc:spChg>
      </pc:sldChg>
      <pc:sldChg chg="modSp mod">
        <pc:chgData name="Anna-Carina Mohrholz" userId="319e8f5a-43d4-4b3d-9ca7-1cc64d2dfc53" providerId="ADAL" clId="{1E246E16-4EF9-461C-ADDE-A278C67F26D8}" dt="2023-04-17T14:40:02.067" v="1267" actId="14100"/>
        <pc:sldMkLst>
          <pc:docMk/>
          <pc:sldMk cId="1515553712" sldId="294"/>
        </pc:sldMkLst>
        <pc:spChg chg="mod">
          <ac:chgData name="Anna-Carina Mohrholz" userId="319e8f5a-43d4-4b3d-9ca7-1cc64d2dfc53" providerId="ADAL" clId="{1E246E16-4EF9-461C-ADDE-A278C67F26D8}" dt="2023-04-17T14:35:35.420" v="1209" actId="20577"/>
          <ac:spMkLst>
            <pc:docMk/>
            <pc:sldMk cId="1515553712" sldId="294"/>
            <ac:spMk id="7" creationId="{5F65FC6E-73C1-4548-AC0F-AE722E34C959}"/>
          </ac:spMkLst>
        </pc:spChg>
        <pc:spChg chg="mod">
          <ac:chgData name="Anna-Carina Mohrholz" userId="319e8f5a-43d4-4b3d-9ca7-1cc64d2dfc53" providerId="ADAL" clId="{1E246E16-4EF9-461C-ADDE-A278C67F26D8}" dt="2023-04-17T14:40:02.067" v="1267" actId="14100"/>
          <ac:spMkLst>
            <pc:docMk/>
            <pc:sldMk cId="1515553712" sldId="294"/>
            <ac:spMk id="26" creationId="{2F17DC47-0BEE-4ED4-BA6B-A229EF47F4E7}"/>
          </ac:spMkLst>
        </pc:spChg>
      </pc:sldChg>
      <pc:sldChg chg="modSp mod">
        <pc:chgData name="Anna-Carina Mohrholz" userId="319e8f5a-43d4-4b3d-9ca7-1cc64d2dfc53" providerId="ADAL" clId="{1E246E16-4EF9-461C-ADDE-A278C67F26D8}" dt="2023-04-17T14:41:46.214" v="1286" actId="14100"/>
        <pc:sldMkLst>
          <pc:docMk/>
          <pc:sldMk cId="1515553712" sldId="295"/>
        </pc:sldMkLst>
        <pc:spChg chg="mod">
          <ac:chgData name="Anna-Carina Mohrholz" userId="319e8f5a-43d4-4b3d-9ca7-1cc64d2dfc53" providerId="ADAL" clId="{1E246E16-4EF9-461C-ADDE-A278C67F26D8}" dt="2023-04-17T14:40:20.411" v="1271" actId="20577"/>
          <ac:spMkLst>
            <pc:docMk/>
            <pc:sldMk cId="1515553712" sldId="295"/>
            <ac:spMk id="7" creationId="{5F65FC6E-73C1-4548-AC0F-AE722E34C959}"/>
          </ac:spMkLst>
        </pc:spChg>
        <pc:spChg chg="mod">
          <ac:chgData name="Anna-Carina Mohrholz" userId="319e8f5a-43d4-4b3d-9ca7-1cc64d2dfc53" providerId="ADAL" clId="{1E246E16-4EF9-461C-ADDE-A278C67F26D8}" dt="2023-04-17T14:41:46.214" v="1286" actId="14100"/>
          <ac:spMkLst>
            <pc:docMk/>
            <pc:sldMk cId="1515553712" sldId="295"/>
            <ac:spMk id="26" creationId="{2F17DC47-0BEE-4ED4-BA6B-A229EF47F4E7}"/>
          </ac:spMkLst>
        </pc:spChg>
      </pc:sldChg>
      <pc:sldChg chg="addSp delSp modSp mod">
        <pc:chgData name="Anna-Carina Mohrholz" userId="319e8f5a-43d4-4b3d-9ca7-1cc64d2dfc53" providerId="ADAL" clId="{1E246E16-4EF9-461C-ADDE-A278C67F26D8}" dt="2023-04-17T14:43:57.074" v="1324" actId="6549"/>
        <pc:sldMkLst>
          <pc:docMk/>
          <pc:sldMk cId="1515553712" sldId="296"/>
        </pc:sldMkLst>
        <pc:spChg chg="add del mod">
          <ac:chgData name="Anna-Carina Mohrholz" userId="319e8f5a-43d4-4b3d-9ca7-1cc64d2dfc53" providerId="ADAL" clId="{1E246E16-4EF9-461C-ADDE-A278C67F26D8}" dt="2023-04-17T14:42:58.644" v="1295" actId="478"/>
          <ac:spMkLst>
            <pc:docMk/>
            <pc:sldMk cId="1515553712" sldId="296"/>
            <ac:spMk id="2" creationId="{2B9326F4-2165-E44C-B9F2-50EE444CAC06}"/>
          </ac:spMkLst>
        </pc:spChg>
        <pc:spChg chg="add del mod">
          <ac:chgData name="Anna-Carina Mohrholz" userId="319e8f5a-43d4-4b3d-9ca7-1cc64d2dfc53" providerId="ADAL" clId="{1E246E16-4EF9-461C-ADDE-A278C67F26D8}" dt="2023-04-17T14:43:16.958" v="1300" actId="207"/>
          <ac:spMkLst>
            <pc:docMk/>
            <pc:sldMk cId="1515553712" sldId="296"/>
            <ac:spMk id="3" creationId="{A0AC8212-C09D-E1DD-E293-71B2B0FDECF4}"/>
          </ac:spMkLst>
        </pc:spChg>
        <pc:spChg chg="mod">
          <ac:chgData name="Anna-Carina Mohrholz" userId="319e8f5a-43d4-4b3d-9ca7-1cc64d2dfc53" providerId="ADAL" clId="{1E246E16-4EF9-461C-ADDE-A278C67F26D8}" dt="2023-04-17T14:43:57.074" v="1324" actId="6549"/>
          <ac:spMkLst>
            <pc:docMk/>
            <pc:sldMk cId="1515553712" sldId="296"/>
            <ac:spMk id="7" creationId="{5F65FC6E-73C1-4548-AC0F-AE722E34C959}"/>
          </ac:spMkLst>
        </pc:spChg>
      </pc:sldChg>
      <pc:sldChg chg="addSp delSp modSp mod">
        <pc:chgData name="Anna-Carina Mohrholz" userId="319e8f5a-43d4-4b3d-9ca7-1cc64d2dfc53" providerId="ADAL" clId="{1E246E16-4EF9-461C-ADDE-A278C67F26D8}" dt="2023-04-17T14:44:55.159" v="1333" actId="207"/>
        <pc:sldMkLst>
          <pc:docMk/>
          <pc:sldMk cId="1515553712" sldId="297"/>
        </pc:sldMkLst>
        <pc:spChg chg="del">
          <ac:chgData name="Anna-Carina Mohrholz" userId="319e8f5a-43d4-4b3d-9ca7-1cc64d2dfc53" providerId="ADAL" clId="{1E246E16-4EF9-461C-ADDE-A278C67F26D8}" dt="2023-04-17T14:44:30.778" v="1328" actId="478"/>
          <ac:spMkLst>
            <pc:docMk/>
            <pc:sldMk cId="1515553712" sldId="297"/>
            <ac:spMk id="2" creationId="{2CD2ED04-1F34-CB09-744D-1576A41A34A5}"/>
          </ac:spMkLst>
        </pc:spChg>
        <pc:spChg chg="add mod">
          <ac:chgData name="Anna-Carina Mohrholz" userId="319e8f5a-43d4-4b3d-9ca7-1cc64d2dfc53" providerId="ADAL" clId="{1E246E16-4EF9-461C-ADDE-A278C67F26D8}" dt="2023-04-17T14:44:55.159" v="1333" actId="207"/>
          <ac:spMkLst>
            <pc:docMk/>
            <pc:sldMk cId="1515553712" sldId="297"/>
            <ac:spMk id="3" creationId="{644B28EC-0A58-A0E0-D85A-FEB8C33C7697}"/>
          </ac:spMkLst>
        </pc:spChg>
        <pc:spChg chg="mod">
          <ac:chgData name="Anna-Carina Mohrholz" userId="319e8f5a-43d4-4b3d-9ca7-1cc64d2dfc53" providerId="ADAL" clId="{1E246E16-4EF9-461C-ADDE-A278C67F26D8}" dt="2023-04-17T14:44:13.059" v="1327" actId="6549"/>
          <ac:spMkLst>
            <pc:docMk/>
            <pc:sldMk cId="1515553712" sldId="297"/>
            <ac:spMk id="7" creationId="{5F65FC6E-73C1-4548-AC0F-AE722E34C959}"/>
          </ac:spMkLst>
        </pc:spChg>
      </pc:sldChg>
      <pc:sldChg chg="modSp mod">
        <pc:chgData name="Anna-Carina Mohrholz" userId="319e8f5a-43d4-4b3d-9ca7-1cc64d2dfc53" providerId="ADAL" clId="{1E246E16-4EF9-461C-ADDE-A278C67F26D8}" dt="2023-04-17T14:47:16.883" v="1402" actId="6549"/>
        <pc:sldMkLst>
          <pc:docMk/>
          <pc:sldMk cId="3134451797" sldId="298"/>
        </pc:sldMkLst>
        <pc:spChg chg="mod">
          <ac:chgData name="Anna-Carina Mohrholz" userId="319e8f5a-43d4-4b3d-9ca7-1cc64d2dfc53" providerId="ADAL" clId="{1E246E16-4EF9-461C-ADDE-A278C67F26D8}" dt="2023-04-17T14:45:55.418" v="1394" actId="6549"/>
          <ac:spMkLst>
            <pc:docMk/>
            <pc:sldMk cId="3134451797" sldId="298"/>
            <ac:spMk id="2" creationId="{C1527E63-4DEF-3BFC-2F6F-3BAA872126C8}"/>
          </ac:spMkLst>
        </pc:spChg>
        <pc:spChg chg="mod">
          <ac:chgData name="Anna-Carina Mohrholz" userId="319e8f5a-43d4-4b3d-9ca7-1cc64d2dfc53" providerId="ADAL" clId="{1E246E16-4EF9-461C-ADDE-A278C67F26D8}" dt="2023-04-17T14:46:10.106" v="1395" actId="6549"/>
          <ac:spMkLst>
            <pc:docMk/>
            <pc:sldMk cId="3134451797" sldId="298"/>
            <ac:spMk id="3" creationId="{E56CD4E9-BA6C-BA35-0892-AFC72C9AFDDF}"/>
          </ac:spMkLst>
        </pc:spChg>
        <pc:spChg chg="mod">
          <ac:chgData name="Anna-Carina Mohrholz" userId="319e8f5a-43d4-4b3d-9ca7-1cc64d2dfc53" providerId="ADAL" clId="{1E246E16-4EF9-461C-ADDE-A278C67F26D8}" dt="2023-04-17T14:47:16.883" v="1402" actId="6549"/>
          <ac:spMkLst>
            <pc:docMk/>
            <pc:sldMk cId="3134451797" sldId="298"/>
            <ac:spMk id="4" creationId="{97E37D9D-A699-4786-42F9-50BCA31734E7}"/>
          </ac:spMkLst>
        </pc:spChg>
        <pc:spChg chg="mod">
          <ac:chgData name="Anna-Carina Mohrholz" userId="319e8f5a-43d4-4b3d-9ca7-1cc64d2dfc53" providerId="ADAL" clId="{1E246E16-4EF9-461C-ADDE-A278C67F26D8}" dt="2023-04-17T14:45:44.842" v="1393" actId="20577"/>
          <ac:spMkLst>
            <pc:docMk/>
            <pc:sldMk cId="3134451797" sldId="298"/>
            <ac:spMk id="16" creationId="{ED86E724-3288-434C-B43F-43F373EAB77F}"/>
          </ac:spMkLst>
        </pc:spChg>
        <pc:spChg chg="mod">
          <ac:chgData name="Anna-Carina Mohrholz" userId="319e8f5a-43d4-4b3d-9ca7-1cc64d2dfc53" providerId="ADAL" clId="{1E246E16-4EF9-461C-ADDE-A278C67F26D8}" dt="2023-04-17T14:45:10.306" v="1340" actId="20577"/>
          <ac:spMkLst>
            <pc:docMk/>
            <pc:sldMk cId="3134451797" sldId="298"/>
            <ac:spMk id="65" creationId="{5F65FC6E-73C1-4548-AC0F-AE722E34C959}"/>
          </ac:spMkLst>
        </pc:spChg>
      </pc:sldChg>
      <pc:sldChg chg="modSp mod">
        <pc:chgData name="Anna-Carina Mohrholz" userId="319e8f5a-43d4-4b3d-9ca7-1cc64d2dfc53" providerId="ADAL" clId="{1E246E16-4EF9-461C-ADDE-A278C67F26D8}" dt="2023-04-17T14:06:27.947" v="512" actId="1035"/>
        <pc:sldMkLst>
          <pc:docMk/>
          <pc:sldMk cId="1893924144" sldId="305"/>
        </pc:sldMkLst>
        <pc:spChg chg="mod">
          <ac:chgData name="Anna-Carina Mohrholz" userId="319e8f5a-43d4-4b3d-9ca7-1cc64d2dfc53" providerId="ADAL" clId="{1E246E16-4EF9-461C-ADDE-A278C67F26D8}" dt="2023-04-17T14:06:07.835" v="497" actId="20577"/>
          <ac:spMkLst>
            <pc:docMk/>
            <pc:sldMk cId="1893924144" sldId="305"/>
            <ac:spMk id="2" creationId="{CD3991BB-1DBA-DD23-6698-E3B666F57A0B}"/>
          </ac:spMkLst>
        </pc:spChg>
        <pc:spChg chg="mod">
          <ac:chgData name="Anna-Carina Mohrholz" userId="319e8f5a-43d4-4b3d-9ca7-1cc64d2dfc53" providerId="ADAL" clId="{1E246E16-4EF9-461C-ADDE-A278C67F26D8}" dt="2023-04-17T14:05:12.731" v="485" actId="14100"/>
          <ac:spMkLst>
            <pc:docMk/>
            <pc:sldMk cId="1893924144" sldId="305"/>
            <ac:spMk id="9" creationId="{E67834CF-0CDD-477F-8490-ED932D0F7E02}"/>
          </ac:spMkLst>
        </pc:spChg>
        <pc:spChg chg="mod">
          <ac:chgData name="Anna-Carina Mohrholz" userId="319e8f5a-43d4-4b3d-9ca7-1cc64d2dfc53" providerId="ADAL" clId="{1E246E16-4EF9-461C-ADDE-A278C67F26D8}" dt="2023-04-17T14:06:20.259" v="498" actId="6549"/>
          <ac:spMkLst>
            <pc:docMk/>
            <pc:sldMk cId="1893924144" sldId="305"/>
            <ac:spMk id="26" creationId="{2F17DC47-0BEE-4ED4-BA6B-A229EF47F4E7}"/>
          </ac:spMkLst>
        </pc:spChg>
        <pc:cxnChg chg="mod">
          <ac:chgData name="Anna-Carina Mohrholz" userId="319e8f5a-43d4-4b3d-9ca7-1cc64d2dfc53" providerId="ADAL" clId="{1E246E16-4EF9-461C-ADDE-A278C67F26D8}" dt="2023-04-17T14:06:27.947" v="512" actId="1035"/>
          <ac:cxnSpMkLst>
            <pc:docMk/>
            <pc:sldMk cId="1893924144" sldId="305"/>
            <ac:cxnSpMk id="19" creationId="{E933108B-F2D3-4494-8FFA-2DD52324944A}"/>
          </ac:cxnSpMkLst>
        </pc:cxnChg>
      </pc:sldChg>
      <pc:sldChg chg="addSp delSp modSp mod">
        <pc:chgData name="Anna-Carina Mohrholz" userId="319e8f5a-43d4-4b3d-9ca7-1cc64d2dfc53" providerId="ADAL" clId="{1E246E16-4EF9-461C-ADDE-A278C67F26D8}" dt="2023-04-17T14:07:54.994" v="612" actId="1035"/>
        <pc:sldMkLst>
          <pc:docMk/>
          <pc:sldMk cId="2184187773" sldId="306"/>
        </pc:sldMkLst>
        <pc:spChg chg="mod">
          <ac:chgData name="Anna-Carina Mohrholz" userId="319e8f5a-43d4-4b3d-9ca7-1cc64d2dfc53" providerId="ADAL" clId="{1E246E16-4EF9-461C-ADDE-A278C67F26D8}" dt="2023-04-17T14:06:46.091" v="514" actId="6549"/>
          <ac:spMkLst>
            <pc:docMk/>
            <pc:sldMk cId="2184187773" sldId="306"/>
            <ac:spMk id="2" creationId="{D5CEC4C7-A977-DB7C-914C-3D89A880496D}"/>
          </ac:spMkLst>
        </pc:spChg>
        <pc:spChg chg="add mod">
          <ac:chgData name="Anna-Carina Mohrholz" userId="319e8f5a-43d4-4b3d-9ca7-1cc64d2dfc53" providerId="ADAL" clId="{1E246E16-4EF9-461C-ADDE-A278C67F26D8}" dt="2023-04-17T14:05:18.576" v="487"/>
          <ac:spMkLst>
            <pc:docMk/>
            <pc:sldMk cId="2184187773" sldId="306"/>
            <ac:spMk id="3" creationId="{7905EE6B-9DF3-A998-4E68-13F937CA2E7F}"/>
          </ac:spMkLst>
        </pc:spChg>
        <pc:spChg chg="mod">
          <ac:chgData name="Anna-Carina Mohrholz" userId="319e8f5a-43d4-4b3d-9ca7-1cc64d2dfc53" providerId="ADAL" clId="{1E246E16-4EF9-461C-ADDE-A278C67F26D8}" dt="2023-04-17T14:06:56.963" v="517" actId="14100"/>
          <ac:spMkLst>
            <pc:docMk/>
            <pc:sldMk cId="2184187773" sldId="306"/>
            <ac:spMk id="13" creationId="{221D9760-F645-4927-B7C4-E88AC4F46B5D}"/>
          </ac:spMkLst>
        </pc:spChg>
        <pc:spChg chg="del">
          <ac:chgData name="Anna-Carina Mohrholz" userId="319e8f5a-43d4-4b3d-9ca7-1cc64d2dfc53" providerId="ADAL" clId="{1E246E16-4EF9-461C-ADDE-A278C67F26D8}" dt="2023-04-17T14:05:17.906" v="486" actId="478"/>
          <ac:spMkLst>
            <pc:docMk/>
            <pc:sldMk cId="2184187773" sldId="306"/>
            <ac:spMk id="17" creationId="{5B95716E-C3DF-4A56-8AB6-C63D97FF3F2A}"/>
          </ac:spMkLst>
        </pc:spChg>
        <pc:spChg chg="mod">
          <ac:chgData name="Anna-Carina Mohrholz" userId="319e8f5a-43d4-4b3d-9ca7-1cc64d2dfc53" providerId="ADAL" clId="{1E246E16-4EF9-461C-ADDE-A278C67F26D8}" dt="2023-04-17T14:07:37.277" v="524" actId="20577"/>
          <ac:spMkLst>
            <pc:docMk/>
            <pc:sldMk cId="2184187773" sldId="306"/>
            <ac:spMk id="26" creationId="{2F17DC47-0BEE-4ED4-BA6B-A229EF47F4E7}"/>
          </ac:spMkLst>
        </pc:spChg>
        <pc:grpChg chg="mod">
          <ac:chgData name="Anna-Carina Mohrholz" userId="319e8f5a-43d4-4b3d-9ca7-1cc64d2dfc53" providerId="ADAL" clId="{1E246E16-4EF9-461C-ADDE-A278C67F26D8}" dt="2023-04-17T14:07:51.138" v="604" actId="1038"/>
          <ac:grpSpMkLst>
            <pc:docMk/>
            <pc:sldMk cId="2184187773" sldId="306"/>
            <ac:grpSpMk id="18" creationId="{84C8DA10-105C-4C34-B8E0-77E21195F430}"/>
          </ac:grpSpMkLst>
        </pc:grpChg>
        <pc:cxnChg chg="mod">
          <ac:chgData name="Anna-Carina Mohrholz" userId="319e8f5a-43d4-4b3d-9ca7-1cc64d2dfc53" providerId="ADAL" clId="{1E246E16-4EF9-461C-ADDE-A278C67F26D8}" dt="2023-04-17T14:07:54.994" v="612" actId="1035"/>
          <ac:cxnSpMkLst>
            <pc:docMk/>
            <pc:sldMk cId="2184187773" sldId="306"/>
            <ac:cxnSpMk id="8" creationId="{F8EAA40C-2FC5-4206-8B39-29B579CF9E93}"/>
          </ac:cxnSpMkLst>
        </pc:cxnChg>
      </pc:sldChg>
      <pc:sldChg chg="addSp delSp modSp mod">
        <pc:chgData name="Anna-Carina Mohrholz" userId="319e8f5a-43d4-4b3d-9ca7-1cc64d2dfc53" providerId="ADAL" clId="{1E246E16-4EF9-461C-ADDE-A278C67F26D8}" dt="2023-04-17T14:11:08.466" v="654" actId="14100"/>
        <pc:sldMkLst>
          <pc:docMk/>
          <pc:sldMk cId="1944160235" sldId="307"/>
        </pc:sldMkLst>
        <pc:spChg chg="add mod">
          <ac:chgData name="Anna-Carina Mohrholz" userId="319e8f5a-43d4-4b3d-9ca7-1cc64d2dfc53" providerId="ADAL" clId="{1E246E16-4EF9-461C-ADDE-A278C67F26D8}" dt="2023-04-17T14:05:24.402" v="489"/>
          <ac:spMkLst>
            <pc:docMk/>
            <pc:sldMk cId="1944160235" sldId="307"/>
            <ac:spMk id="2" creationId="{7035B9EE-C5E8-9CC5-E9D2-0ADD2B0855DE}"/>
          </ac:spMkLst>
        </pc:spChg>
        <pc:spChg chg="mod">
          <ac:chgData name="Anna-Carina Mohrholz" userId="319e8f5a-43d4-4b3d-9ca7-1cc64d2dfc53" providerId="ADAL" clId="{1E246E16-4EF9-461C-ADDE-A278C67F26D8}" dt="2023-04-17T14:08:21.195" v="619" actId="6549"/>
          <ac:spMkLst>
            <pc:docMk/>
            <pc:sldMk cId="1944160235" sldId="307"/>
            <ac:spMk id="3" creationId="{00B061C5-57E9-0F8F-3255-5F97B98EBAC2}"/>
          </ac:spMkLst>
        </pc:spChg>
        <pc:spChg chg="mod">
          <ac:chgData name="Anna-Carina Mohrholz" userId="319e8f5a-43d4-4b3d-9ca7-1cc64d2dfc53" providerId="ADAL" clId="{1E246E16-4EF9-461C-ADDE-A278C67F26D8}" dt="2023-04-17T14:08:08.764" v="614" actId="6549"/>
          <ac:spMkLst>
            <pc:docMk/>
            <pc:sldMk cId="1944160235" sldId="307"/>
            <ac:spMk id="4" creationId="{EF2544E8-0E50-6106-6343-AB2F5DF79290}"/>
          </ac:spMkLst>
        </pc:spChg>
        <pc:spChg chg="del">
          <ac:chgData name="Anna-Carina Mohrholz" userId="319e8f5a-43d4-4b3d-9ca7-1cc64d2dfc53" providerId="ADAL" clId="{1E246E16-4EF9-461C-ADDE-A278C67F26D8}" dt="2023-04-17T14:05:23.748" v="488" actId="478"/>
          <ac:spMkLst>
            <pc:docMk/>
            <pc:sldMk cId="1944160235" sldId="307"/>
            <ac:spMk id="19" creationId="{35205F04-7CF5-4352-8CD0-F5896BEA4676}"/>
          </ac:spMkLst>
        </pc:spChg>
        <pc:spChg chg="mod">
          <ac:chgData name="Anna-Carina Mohrholz" userId="319e8f5a-43d4-4b3d-9ca7-1cc64d2dfc53" providerId="ADAL" clId="{1E246E16-4EF9-461C-ADDE-A278C67F26D8}" dt="2023-04-17T14:09:03.964" v="626" actId="6549"/>
          <ac:spMkLst>
            <pc:docMk/>
            <pc:sldMk cId="1944160235" sldId="307"/>
            <ac:spMk id="21" creationId="{0552E255-CDC8-4241-A53C-8D6B695529F7}"/>
          </ac:spMkLst>
        </pc:spChg>
        <pc:spChg chg="mod">
          <ac:chgData name="Anna-Carina Mohrholz" userId="319e8f5a-43d4-4b3d-9ca7-1cc64d2dfc53" providerId="ADAL" clId="{1E246E16-4EF9-461C-ADDE-A278C67F26D8}" dt="2023-04-17T14:10:15.446" v="650" actId="14100"/>
          <ac:spMkLst>
            <pc:docMk/>
            <pc:sldMk cId="1944160235" sldId="307"/>
            <ac:spMk id="22" creationId="{2684FE20-494A-4234-92BC-80D6F9C81166}"/>
          </ac:spMkLst>
        </pc:spChg>
        <pc:spChg chg="mod">
          <ac:chgData name="Anna-Carina Mohrholz" userId="319e8f5a-43d4-4b3d-9ca7-1cc64d2dfc53" providerId="ADAL" clId="{1E246E16-4EF9-461C-ADDE-A278C67F26D8}" dt="2023-04-17T14:09:43.947" v="630" actId="255"/>
          <ac:spMkLst>
            <pc:docMk/>
            <pc:sldMk cId="1944160235" sldId="307"/>
            <ac:spMk id="23" creationId="{C3E76256-EFFC-424A-8F27-6FBAD351A852}"/>
          </ac:spMkLst>
        </pc:spChg>
        <pc:spChg chg="mod">
          <ac:chgData name="Anna-Carina Mohrholz" userId="319e8f5a-43d4-4b3d-9ca7-1cc64d2dfc53" providerId="ADAL" clId="{1E246E16-4EF9-461C-ADDE-A278C67F26D8}" dt="2023-04-17T14:11:08.466" v="654" actId="14100"/>
          <ac:spMkLst>
            <pc:docMk/>
            <pc:sldMk cId="1944160235" sldId="307"/>
            <ac:spMk id="24" creationId="{98AD8A48-F95F-4FC4-8EC5-3276C3FA5CDD}"/>
          </ac:spMkLst>
        </pc:spChg>
      </pc:sldChg>
      <pc:sldChg chg="modSp mod">
        <pc:chgData name="Anna-Carina Mohrholz" userId="319e8f5a-43d4-4b3d-9ca7-1cc64d2dfc53" providerId="ADAL" clId="{1E246E16-4EF9-461C-ADDE-A278C67F26D8}" dt="2023-04-17T14:21:17.764" v="878" actId="255"/>
        <pc:sldMkLst>
          <pc:docMk/>
          <pc:sldMk cId="1805206071" sldId="308"/>
        </pc:sldMkLst>
        <pc:spChg chg="mod">
          <ac:chgData name="Anna-Carina Mohrholz" userId="319e8f5a-43d4-4b3d-9ca7-1cc64d2dfc53" providerId="ADAL" clId="{1E246E16-4EF9-461C-ADDE-A278C67F26D8}" dt="2023-04-17T14:17:45.323" v="832" actId="6549"/>
          <ac:spMkLst>
            <pc:docMk/>
            <pc:sldMk cId="1805206071" sldId="308"/>
            <ac:spMk id="2" creationId="{CD3991BB-1DBA-DD23-6698-E3B666F57A0B}"/>
          </ac:spMkLst>
        </pc:spChg>
        <pc:spChg chg="mod">
          <ac:chgData name="Anna-Carina Mohrholz" userId="319e8f5a-43d4-4b3d-9ca7-1cc64d2dfc53" providerId="ADAL" clId="{1E246E16-4EF9-461C-ADDE-A278C67F26D8}" dt="2023-04-17T14:17:57.503" v="835" actId="6549"/>
          <ac:spMkLst>
            <pc:docMk/>
            <pc:sldMk cId="1805206071" sldId="308"/>
            <ac:spMk id="3" creationId="{9F34C398-2088-F4E8-8282-63B1DE86EB17}"/>
          </ac:spMkLst>
        </pc:spChg>
        <pc:spChg chg="mod">
          <ac:chgData name="Anna-Carina Mohrholz" userId="319e8f5a-43d4-4b3d-9ca7-1cc64d2dfc53" providerId="ADAL" clId="{1E246E16-4EF9-461C-ADDE-A278C67F26D8}" dt="2023-04-17T14:17:36.666" v="830" actId="14100"/>
          <ac:spMkLst>
            <pc:docMk/>
            <pc:sldMk cId="1805206071" sldId="308"/>
            <ac:spMk id="9" creationId="{E67834CF-0CDD-477F-8490-ED932D0F7E02}"/>
          </ac:spMkLst>
        </pc:spChg>
        <pc:spChg chg="mod">
          <ac:chgData name="Anna-Carina Mohrholz" userId="319e8f5a-43d4-4b3d-9ca7-1cc64d2dfc53" providerId="ADAL" clId="{1E246E16-4EF9-461C-ADDE-A278C67F26D8}" dt="2023-04-17T14:21:17.764" v="878" actId="255"/>
          <ac:spMkLst>
            <pc:docMk/>
            <pc:sldMk cId="1805206071" sldId="308"/>
            <ac:spMk id="11" creationId="{469A6D6B-69A1-4FF7-A4BD-4C4BC6E53D7D}"/>
          </ac:spMkLst>
        </pc:spChg>
        <pc:spChg chg="mod">
          <ac:chgData name="Anna-Carina Mohrholz" userId="319e8f5a-43d4-4b3d-9ca7-1cc64d2dfc53" providerId="ADAL" clId="{1E246E16-4EF9-461C-ADDE-A278C67F26D8}" dt="2023-04-17T14:20:43.771" v="855" actId="255"/>
          <ac:spMkLst>
            <pc:docMk/>
            <pc:sldMk cId="1805206071" sldId="308"/>
            <ac:spMk id="26" creationId="{2F17DC47-0BEE-4ED4-BA6B-A229EF47F4E7}"/>
          </ac:spMkLst>
        </pc:spChg>
        <pc:grpChg chg="mod">
          <ac:chgData name="Anna-Carina Mohrholz" userId="319e8f5a-43d4-4b3d-9ca7-1cc64d2dfc53" providerId="ADAL" clId="{1E246E16-4EF9-461C-ADDE-A278C67F26D8}" dt="2023-04-17T14:20:20.780" v="851" actId="1076"/>
          <ac:grpSpMkLst>
            <pc:docMk/>
            <pc:sldMk cId="1805206071" sldId="308"/>
            <ac:grpSpMk id="20" creationId="{836779A8-CB14-4437-9371-10970D1A1140}"/>
          </ac:grpSpMkLst>
        </pc:grpChg>
      </pc:sldChg>
      <pc:sldChg chg="addSp delSp modSp mod">
        <pc:chgData name="Anna-Carina Mohrholz" userId="319e8f5a-43d4-4b3d-9ca7-1cc64d2dfc53" providerId="ADAL" clId="{1E246E16-4EF9-461C-ADDE-A278C67F26D8}" dt="2023-04-17T14:28:15.582" v="986" actId="6549"/>
        <pc:sldMkLst>
          <pc:docMk/>
          <pc:sldMk cId="4283798407" sldId="309"/>
        </pc:sldMkLst>
        <pc:spChg chg="mod">
          <ac:chgData name="Anna-Carina Mohrholz" userId="319e8f5a-43d4-4b3d-9ca7-1cc64d2dfc53" providerId="ADAL" clId="{1E246E16-4EF9-461C-ADDE-A278C67F26D8}" dt="2023-04-17T14:27:17.522" v="977" actId="6549"/>
          <ac:spMkLst>
            <pc:docMk/>
            <pc:sldMk cId="4283798407" sldId="309"/>
            <ac:spMk id="2" creationId="{D5CEC4C7-A977-DB7C-914C-3D89A880496D}"/>
          </ac:spMkLst>
        </pc:spChg>
        <pc:spChg chg="mod">
          <ac:chgData name="Anna-Carina Mohrholz" userId="319e8f5a-43d4-4b3d-9ca7-1cc64d2dfc53" providerId="ADAL" clId="{1E246E16-4EF9-461C-ADDE-A278C67F26D8}" dt="2023-04-17T14:28:15.582" v="986" actId="6549"/>
          <ac:spMkLst>
            <pc:docMk/>
            <pc:sldMk cId="4283798407" sldId="309"/>
            <ac:spMk id="3" creationId="{554E86BA-5D88-B62D-B2D9-35B50F48B6D3}"/>
          </ac:spMkLst>
        </pc:spChg>
        <pc:spChg chg="add mod">
          <ac:chgData name="Anna-Carina Mohrholz" userId="319e8f5a-43d4-4b3d-9ca7-1cc64d2dfc53" providerId="ADAL" clId="{1E246E16-4EF9-461C-ADDE-A278C67F26D8}" dt="2023-04-17T14:21:46.545" v="882"/>
          <ac:spMkLst>
            <pc:docMk/>
            <pc:sldMk cId="4283798407" sldId="309"/>
            <ac:spMk id="4" creationId="{587763F5-B8B3-080E-6172-9647C1856FF1}"/>
          </ac:spMkLst>
        </pc:spChg>
        <pc:spChg chg="mod">
          <ac:chgData name="Anna-Carina Mohrholz" userId="319e8f5a-43d4-4b3d-9ca7-1cc64d2dfc53" providerId="ADAL" clId="{1E246E16-4EF9-461C-ADDE-A278C67F26D8}" dt="2023-04-17T14:27:25.563" v="979" actId="6549"/>
          <ac:spMkLst>
            <pc:docMk/>
            <pc:sldMk cId="4283798407" sldId="309"/>
            <ac:spMk id="13" creationId="{221D9760-F645-4927-B7C4-E88AC4F46B5D}"/>
          </ac:spMkLst>
        </pc:spChg>
        <pc:spChg chg="del">
          <ac:chgData name="Anna-Carina Mohrholz" userId="319e8f5a-43d4-4b3d-9ca7-1cc64d2dfc53" providerId="ADAL" clId="{1E246E16-4EF9-461C-ADDE-A278C67F26D8}" dt="2023-04-17T14:21:45.185" v="881" actId="478"/>
          <ac:spMkLst>
            <pc:docMk/>
            <pc:sldMk cId="4283798407" sldId="309"/>
            <ac:spMk id="17" creationId="{5B95716E-C3DF-4A56-8AB6-C63D97FF3F2A}"/>
          </ac:spMkLst>
        </pc:spChg>
        <pc:spChg chg="mod">
          <ac:chgData name="Anna-Carina Mohrholz" userId="319e8f5a-43d4-4b3d-9ca7-1cc64d2dfc53" providerId="ADAL" clId="{1E246E16-4EF9-461C-ADDE-A278C67F26D8}" dt="2023-04-17T14:28:06.027" v="984" actId="20577"/>
          <ac:spMkLst>
            <pc:docMk/>
            <pc:sldMk cId="4283798407" sldId="309"/>
            <ac:spMk id="26" creationId="{2F17DC47-0BEE-4ED4-BA6B-A229EF47F4E7}"/>
          </ac:spMkLst>
        </pc:spChg>
      </pc:sldChg>
      <pc:sldChg chg="modSp mod">
        <pc:chgData name="Anna-Carina Mohrholz" userId="319e8f5a-43d4-4b3d-9ca7-1cc64d2dfc53" providerId="ADAL" clId="{1E246E16-4EF9-461C-ADDE-A278C67F26D8}" dt="2023-04-17T14:27:05.177" v="975" actId="14100"/>
        <pc:sldMkLst>
          <pc:docMk/>
          <pc:sldMk cId="2425229640" sldId="310"/>
        </pc:sldMkLst>
        <pc:spChg chg="mod">
          <ac:chgData name="Anna-Carina Mohrholz" userId="319e8f5a-43d4-4b3d-9ca7-1cc64d2dfc53" providerId="ADAL" clId="{1E246E16-4EF9-461C-ADDE-A278C67F26D8}" dt="2023-04-17T14:22:38.364" v="895" actId="6549"/>
          <ac:spMkLst>
            <pc:docMk/>
            <pc:sldMk cId="2425229640" sldId="310"/>
            <ac:spMk id="3" creationId="{00B061C5-57E9-0F8F-3255-5F97B98EBAC2}"/>
          </ac:spMkLst>
        </pc:spChg>
        <pc:spChg chg="mod">
          <ac:chgData name="Anna-Carina Mohrholz" userId="319e8f5a-43d4-4b3d-9ca7-1cc64d2dfc53" providerId="ADAL" clId="{1E246E16-4EF9-461C-ADDE-A278C67F26D8}" dt="2023-04-17T14:22:25.227" v="890" actId="6549"/>
          <ac:spMkLst>
            <pc:docMk/>
            <pc:sldMk cId="2425229640" sldId="310"/>
            <ac:spMk id="4" creationId="{EF2544E8-0E50-6106-6343-AB2F5DF79290}"/>
          </ac:spMkLst>
        </pc:spChg>
        <pc:spChg chg="mod">
          <ac:chgData name="Anna-Carina Mohrholz" userId="319e8f5a-43d4-4b3d-9ca7-1cc64d2dfc53" providerId="ADAL" clId="{1E246E16-4EF9-461C-ADDE-A278C67F26D8}" dt="2023-04-17T14:21:35.391" v="880" actId="14100"/>
          <ac:spMkLst>
            <pc:docMk/>
            <pc:sldMk cId="2425229640" sldId="310"/>
            <ac:spMk id="19" creationId="{35205F04-7CF5-4352-8CD0-F5896BEA4676}"/>
          </ac:spMkLst>
        </pc:spChg>
        <pc:spChg chg="mod">
          <ac:chgData name="Anna-Carina Mohrholz" userId="319e8f5a-43d4-4b3d-9ca7-1cc64d2dfc53" providerId="ADAL" clId="{1E246E16-4EF9-461C-ADDE-A278C67F26D8}" dt="2023-04-17T14:26:55.064" v="973" actId="14100"/>
          <ac:spMkLst>
            <pc:docMk/>
            <pc:sldMk cId="2425229640" sldId="310"/>
            <ac:spMk id="21" creationId="{0552E255-CDC8-4241-A53C-8D6B695529F7}"/>
          </ac:spMkLst>
        </pc:spChg>
        <pc:spChg chg="mod">
          <ac:chgData name="Anna-Carina Mohrholz" userId="319e8f5a-43d4-4b3d-9ca7-1cc64d2dfc53" providerId="ADAL" clId="{1E246E16-4EF9-461C-ADDE-A278C67F26D8}" dt="2023-04-17T14:25:44.298" v="946" actId="14100"/>
          <ac:spMkLst>
            <pc:docMk/>
            <pc:sldMk cId="2425229640" sldId="310"/>
            <ac:spMk id="22" creationId="{2684FE20-494A-4234-92BC-80D6F9C81166}"/>
          </ac:spMkLst>
        </pc:spChg>
        <pc:spChg chg="mod">
          <ac:chgData name="Anna-Carina Mohrholz" userId="319e8f5a-43d4-4b3d-9ca7-1cc64d2dfc53" providerId="ADAL" clId="{1E246E16-4EF9-461C-ADDE-A278C67F26D8}" dt="2023-04-17T14:27:05.177" v="975" actId="14100"/>
          <ac:spMkLst>
            <pc:docMk/>
            <pc:sldMk cId="2425229640" sldId="310"/>
            <ac:spMk id="23" creationId="{C3E76256-EFFC-424A-8F27-6FBAD351A852}"/>
          </ac:spMkLst>
        </pc:spChg>
        <pc:spChg chg="mod">
          <ac:chgData name="Anna-Carina Mohrholz" userId="319e8f5a-43d4-4b3d-9ca7-1cc64d2dfc53" providerId="ADAL" clId="{1E246E16-4EF9-461C-ADDE-A278C67F26D8}" dt="2023-04-17T14:25:35.204" v="945" actId="14100"/>
          <ac:spMkLst>
            <pc:docMk/>
            <pc:sldMk cId="2425229640" sldId="310"/>
            <ac:spMk id="24" creationId="{98AD8A48-F95F-4FC4-8EC5-3276C3FA5CDD}"/>
          </ac:spMkLst>
        </pc:spChg>
      </pc:sldChg>
      <pc:sldChg chg="addSp delSp modSp mod">
        <pc:chgData name="Anna-Carina Mohrholz" userId="319e8f5a-43d4-4b3d-9ca7-1cc64d2dfc53" providerId="ADAL" clId="{1E246E16-4EF9-461C-ADDE-A278C67F26D8}" dt="2023-04-17T14:30:52.537" v="1072" actId="1038"/>
        <pc:sldMkLst>
          <pc:docMk/>
          <pc:sldMk cId="2958584010" sldId="311"/>
        </pc:sldMkLst>
        <pc:spChg chg="add mod">
          <ac:chgData name="Anna-Carina Mohrholz" userId="319e8f5a-43d4-4b3d-9ca7-1cc64d2dfc53" providerId="ADAL" clId="{1E246E16-4EF9-461C-ADDE-A278C67F26D8}" dt="2023-04-17T14:21:49.647" v="884"/>
          <ac:spMkLst>
            <pc:docMk/>
            <pc:sldMk cId="2958584010" sldId="311"/>
            <ac:spMk id="2" creationId="{5FABE4ED-6AA1-C560-CB9A-42DC652ABF29}"/>
          </ac:spMkLst>
        </pc:spChg>
        <pc:spChg chg="mod">
          <ac:chgData name="Anna-Carina Mohrholz" userId="319e8f5a-43d4-4b3d-9ca7-1cc64d2dfc53" providerId="ADAL" clId="{1E246E16-4EF9-461C-ADDE-A278C67F26D8}" dt="2023-04-17T14:30:10.204" v="1003"/>
          <ac:spMkLst>
            <pc:docMk/>
            <pc:sldMk cId="2958584010" sldId="311"/>
            <ac:spMk id="18" creationId="{CEC95C44-CF70-46D7-A306-29B9C9581E28}"/>
          </ac:spMkLst>
        </pc:spChg>
        <pc:spChg chg="del">
          <ac:chgData name="Anna-Carina Mohrholz" userId="319e8f5a-43d4-4b3d-9ca7-1cc64d2dfc53" providerId="ADAL" clId="{1E246E16-4EF9-461C-ADDE-A278C67F26D8}" dt="2023-04-17T14:21:49.282" v="883" actId="478"/>
          <ac:spMkLst>
            <pc:docMk/>
            <pc:sldMk cId="2958584010" sldId="311"/>
            <ac:spMk id="20" creationId="{7A122277-F1EE-44AF-B366-58D8A03483E3}"/>
          </ac:spMkLst>
        </pc:spChg>
        <pc:spChg chg="mod">
          <ac:chgData name="Anna-Carina Mohrholz" userId="319e8f5a-43d4-4b3d-9ca7-1cc64d2dfc53" providerId="ADAL" clId="{1E246E16-4EF9-461C-ADDE-A278C67F26D8}" dt="2023-04-17T14:28:44.210" v="988" actId="6549"/>
          <ac:spMkLst>
            <pc:docMk/>
            <pc:sldMk cId="2958584010" sldId="311"/>
            <ac:spMk id="21" creationId="{742560BA-E2B1-460C-AFEA-92711B5B1660}"/>
          </ac:spMkLst>
        </pc:spChg>
        <pc:spChg chg="mod">
          <ac:chgData name="Anna-Carina Mohrholz" userId="319e8f5a-43d4-4b3d-9ca7-1cc64d2dfc53" providerId="ADAL" clId="{1E246E16-4EF9-461C-ADDE-A278C67F26D8}" dt="2023-04-17T14:30:10.204" v="1003"/>
          <ac:spMkLst>
            <pc:docMk/>
            <pc:sldMk cId="2958584010" sldId="311"/>
            <ac:spMk id="34" creationId="{9719E5EB-F7ED-46CF-A432-A192A390397F}"/>
          </ac:spMkLst>
        </pc:spChg>
        <pc:spChg chg="mod">
          <ac:chgData name="Anna-Carina Mohrholz" userId="319e8f5a-43d4-4b3d-9ca7-1cc64d2dfc53" providerId="ADAL" clId="{1E246E16-4EF9-461C-ADDE-A278C67F26D8}" dt="2023-04-17T14:30:10.204" v="1003"/>
          <ac:spMkLst>
            <pc:docMk/>
            <pc:sldMk cId="2958584010" sldId="311"/>
            <ac:spMk id="35" creationId="{2331AF5D-185B-4C11-B6D5-62AE95283D33}"/>
          </ac:spMkLst>
        </pc:spChg>
        <pc:spChg chg="mod">
          <ac:chgData name="Anna-Carina Mohrholz" userId="319e8f5a-43d4-4b3d-9ca7-1cc64d2dfc53" providerId="ADAL" clId="{1E246E16-4EF9-461C-ADDE-A278C67F26D8}" dt="2023-04-17T14:30:10.204" v="1003"/>
          <ac:spMkLst>
            <pc:docMk/>
            <pc:sldMk cId="2958584010" sldId="311"/>
            <ac:spMk id="37" creationId="{C16E2E28-3930-4062-833B-FCB266F16906}"/>
          </ac:spMkLst>
        </pc:spChg>
        <pc:spChg chg="mod">
          <ac:chgData name="Anna-Carina Mohrholz" userId="319e8f5a-43d4-4b3d-9ca7-1cc64d2dfc53" providerId="ADAL" clId="{1E246E16-4EF9-461C-ADDE-A278C67F26D8}" dt="2023-04-17T14:30:10.204" v="1003"/>
          <ac:spMkLst>
            <pc:docMk/>
            <pc:sldMk cId="2958584010" sldId="311"/>
            <ac:spMk id="52" creationId="{00000000-0000-0000-0000-000000000000}"/>
          </ac:spMkLst>
        </pc:spChg>
        <pc:spChg chg="mod">
          <ac:chgData name="Anna-Carina Mohrholz" userId="319e8f5a-43d4-4b3d-9ca7-1cc64d2dfc53" providerId="ADAL" clId="{1E246E16-4EF9-461C-ADDE-A278C67F26D8}" dt="2023-04-17T14:30:36.680" v="1028" actId="14100"/>
          <ac:spMkLst>
            <pc:docMk/>
            <pc:sldMk cId="2958584010" sldId="311"/>
            <ac:spMk id="53" creationId="{CEC95C44-CF70-46D7-A306-29B9C9581E28}"/>
          </ac:spMkLst>
        </pc:spChg>
        <pc:spChg chg="mod">
          <ac:chgData name="Anna-Carina Mohrholz" userId="319e8f5a-43d4-4b3d-9ca7-1cc64d2dfc53" providerId="ADAL" clId="{1E246E16-4EF9-461C-ADDE-A278C67F26D8}" dt="2023-04-17T14:30:31.603" v="1027" actId="1036"/>
          <ac:spMkLst>
            <pc:docMk/>
            <pc:sldMk cId="2958584010" sldId="311"/>
            <ac:spMk id="54" creationId="{CEC95C44-CF70-46D7-A306-29B9C9581E28}"/>
          </ac:spMkLst>
        </pc:spChg>
        <pc:grpChg chg="mod">
          <ac:chgData name="Anna-Carina Mohrholz" userId="319e8f5a-43d4-4b3d-9ca7-1cc64d2dfc53" providerId="ADAL" clId="{1E246E16-4EF9-461C-ADDE-A278C67F26D8}" dt="2023-04-17T14:30:52.537" v="1072" actId="1038"/>
          <ac:grpSpMkLst>
            <pc:docMk/>
            <pc:sldMk cId="2958584010" sldId="311"/>
            <ac:grpSpMk id="32" creationId="{A85E185C-582C-4309-9317-E375A4DFD25B}"/>
          </ac:grpSpMkLst>
        </pc:grpChg>
        <pc:grpChg chg="mod">
          <ac:chgData name="Anna-Carina Mohrholz" userId="319e8f5a-43d4-4b3d-9ca7-1cc64d2dfc53" providerId="ADAL" clId="{1E246E16-4EF9-461C-ADDE-A278C67F26D8}" dt="2023-04-17T14:30:10.204" v="1003"/>
          <ac:grpSpMkLst>
            <pc:docMk/>
            <pc:sldMk cId="2958584010" sldId="311"/>
            <ac:grpSpMk id="60" creationId="{00000000-0000-0000-0000-000000000000}"/>
          </ac:grpSpMkLst>
        </pc:grpChg>
        <pc:cxnChg chg="mod">
          <ac:chgData name="Anna-Carina Mohrholz" userId="319e8f5a-43d4-4b3d-9ca7-1cc64d2dfc53" providerId="ADAL" clId="{1E246E16-4EF9-461C-ADDE-A278C67F26D8}" dt="2023-04-17T14:30:10.204" v="1003"/>
          <ac:cxnSpMkLst>
            <pc:docMk/>
            <pc:sldMk cId="2958584010" sldId="311"/>
            <ac:cxnSpMk id="39" creationId="{D9D88F3A-D7EB-4EA4-8314-5C716079DD5E}"/>
          </ac:cxnSpMkLst>
        </pc:cxnChg>
        <pc:cxnChg chg="mod">
          <ac:chgData name="Anna-Carina Mohrholz" userId="319e8f5a-43d4-4b3d-9ca7-1cc64d2dfc53" providerId="ADAL" clId="{1E246E16-4EF9-461C-ADDE-A278C67F26D8}" dt="2023-04-17T14:30:10.204" v="1003"/>
          <ac:cxnSpMkLst>
            <pc:docMk/>
            <pc:sldMk cId="2958584010" sldId="311"/>
            <ac:cxnSpMk id="40" creationId="{47E1791C-5750-4189-BF78-126948F2482F}"/>
          </ac:cxnSpMkLst>
        </pc:cxnChg>
        <pc:cxnChg chg="mod">
          <ac:chgData name="Anna-Carina Mohrholz" userId="319e8f5a-43d4-4b3d-9ca7-1cc64d2dfc53" providerId="ADAL" clId="{1E246E16-4EF9-461C-ADDE-A278C67F26D8}" dt="2023-04-17T14:30:10.204" v="1003"/>
          <ac:cxnSpMkLst>
            <pc:docMk/>
            <pc:sldMk cId="2958584010" sldId="311"/>
            <ac:cxnSpMk id="43" creationId="{7F877226-4C8A-41E8-B9B9-3F51A714D04E}"/>
          </ac:cxnSpMkLst>
        </pc:cxnChg>
        <pc:cxnChg chg="mod">
          <ac:chgData name="Anna-Carina Mohrholz" userId="319e8f5a-43d4-4b3d-9ca7-1cc64d2dfc53" providerId="ADAL" clId="{1E246E16-4EF9-461C-ADDE-A278C67F26D8}" dt="2023-04-17T14:30:48.426" v="1062" actId="1038"/>
          <ac:cxnSpMkLst>
            <pc:docMk/>
            <pc:sldMk cId="2958584010" sldId="311"/>
            <ac:cxnSpMk id="58" creationId="{F8EAA40C-2FC5-4206-8B39-29B579CF9E93}"/>
          </ac:cxnSpMkLst>
        </pc:cxnChg>
      </pc:sldChg>
      <pc:sldChg chg="addSp delSp modSp mod">
        <pc:chgData name="Anna-Carina Mohrholz" userId="319e8f5a-43d4-4b3d-9ca7-1cc64d2dfc53" providerId="ADAL" clId="{1E246E16-4EF9-461C-ADDE-A278C67F26D8}" dt="2023-04-17T14:13:03.754" v="754" actId="1036"/>
        <pc:sldMkLst>
          <pc:docMk/>
          <pc:sldMk cId="432532922" sldId="312"/>
        </pc:sldMkLst>
        <pc:spChg chg="add mod">
          <ac:chgData name="Anna-Carina Mohrholz" userId="319e8f5a-43d4-4b3d-9ca7-1cc64d2dfc53" providerId="ADAL" clId="{1E246E16-4EF9-461C-ADDE-A278C67F26D8}" dt="2023-04-17T14:05:30.026" v="491"/>
          <ac:spMkLst>
            <pc:docMk/>
            <pc:sldMk cId="432532922" sldId="312"/>
            <ac:spMk id="2" creationId="{4A760530-ECA3-17F6-7761-554258D71C9A}"/>
          </ac:spMkLst>
        </pc:spChg>
        <pc:spChg chg="mod">
          <ac:chgData name="Anna-Carina Mohrholz" userId="319e8f5a-43d4-4b3d-9ca7-1cc64d2dfc53" providerId="ADAL" clId="{1E246E16-4EF9-461C-ADDE-A278C67F26D8}" dt="2023-04-17T14:12:12.483" v="666"/>
          <ac:spMkLst>
            <pc:docMk/>
            <pc:sldMk cId="432532922" sldId="312"/>
            <ac:spMk id="18" creationId="{CEC95C44-CF70-46D7-A306-29B9C9581E28}"/>
          </ac:spMkLst>
        </pc:spChg>
        <pc:spChg chg="del">
          <ac:chgData name="Anna-Carina Mohrholz" userId="319e8f5a-43d4-4b3d-9ca7-1cc64d2dfc53" providerId="ADAL" clId="{1E246E16-4EF9-461C-ADDE-A278C67F26D8}" dt="2023-04-17T14:05:29.379" v="490" actId="478"/>
          <ac:spMkLst>
            <pc:docMk/>
            <pc:sldMk cId="432532922" sldId="312"/>
            <ac:spMk id="20" creationId="{7A122277-F1EE-44AF-B366-58D8A03483E3}"/>
          </ac:spMkLst>
        </pc:spChg>
        <pc:spChg chg="mod">
          <ac:chgData name="Anna-Carina Mohrholz" userId="319e8f5a-43d4-4b3d-9ca7-1cc64d2dfc53" providerId="ADAL" clId="{1E246E16-4EF9-461C-ADDE-A278C67F26D8}" dt="2023-04-17T14:12:12.483" v="666"/>
          <ac:spMkLst>
            <pc:docMk/>
            <pc:sldMk cId="432532922" sldId="312"/>
            <ac:spMk id="34" creationId="{9719E5EB-F7ED-46CF-A432-A192A390397F}"/>
          </ac:spMkLst>
        </pc:spChg>
        <pc:spChg chg="mod">
          <ac:chgData name="Anna-Carina Mohrholz" userId="319e8f5a-43d4-4b3d-9ca7-1cc64d2dfc53" providerId="ADAL" clId="{1E246E16-4EF9-461C-ADDE-A278C67F26D8}" dt="2023-04-17T14:12:51.939" v="719" actId="1038"/>
          <ac:spMkLst>
            <pc:docMk/>
            <pc:sldMk cId="432532922" sldId="312"/>
            <ac:spMk id="35" creationId="{2331AF5D-185B-4C11-B6D5-62AE95283D33}"/>
          </ac:spMkLst>
        </pc:spChg>
        <pc:spChg chg="mod">
          <ac:chgData name="Anna-Carina Mohrholz" userId="319e8f5a-43d4-4b3d-9ca7-1cc64d2dfc53" providerId="ADAL" clId="{1E246E16-4EF9-461C-ADDE-A278C67F26D8}" dt="2023-04-17T14:12:43.827" v="718" actId="1037"/>
          <ac:spMkLst>
            <pc:docMk/>
            <pc:sldMk cId="432532922" sldId="312"/>
            <ac:spMk id="36" creationId="{9EC60D4C-80A1-46AD-8739-A4832763C09C}"/>
          </ac:spMkLst>
        </pc:spChg>
        <pc:spChg chg="mod">
          <ac:chgData name="Anna-Carina Mohrholz" userId="319e8f5a-43d4-4b3d-9ca7-1cc64d2dfc53" providerId="ADAL" clId="{1E246E16-4EF9-461C-ADDE-A278C67F26D8}" dt="2023-04-17T14:12:12.483" v="666"/>
          <ac:spMkLst>
            <pc:docMk/>
            <pc:sldMk cId="432532922" sldId="312"/>
            <ac:spMk id="52" creationId="{00000000-0000-0000-0000-000000000000}"/>
          </ac:spMkLst>
        </pc:spChg>
        <pc:spChg chg="mod">
          <ac:chgData name="Anna-Carina Mohrholz" userId="319e8f5a-43d4-4b3d-9ca7-1cc64d2dfc53" providerId="ADAL" clId="{1E246E16-4EF9-461C-ADDE-A278C67F26D8}" dt="2023-04-17T14:12:19.831" v="668" actId="14100"/>
          <ac:spMkLst>
            <pc:docMk/>
            <pc:sldMk cId="432532922" sldId="312"/>
            <ac:spMk id="53" creationId="{CEC95C44-CF70-46D7-A306-29B9C9581E28}"/>
          </ac:spMkLst>
        </pc:spChg>
        <pc:spChg chg="mod">
          <ac:chgData name="Anna-Carina Mohrholz" userId="319e8f5a-43d4-4b3d-9ca7-1cc64d2dfc53" providerId="ADAL" clId="{1E246E16-4EF9-461C-ADDE-A278C67F26D8}" dt="2023-04-17T14:12:26.146" v="681" actId="1036"/>
          <ac:spMkLst>
            <pc:docMk/>
            <pc:sldMk cId="432532922" sldId="312"/>
            <ac:spMk id="54" creationId="{CEC95C44-CF70-46D7-A306-29B9C9581E28}"/>
          </ac:spMkLst>
        </pc:spChg>
        <pc:grpChg chg="mod">
          <ac:chgData name="Anna-Carina Mohrholz" userId="319e8f5a-43d4-4b3d-9ca7-1cc64d2dfc53" providerId="ADAL" clId="{1E246E16-4EF9-461C-ADDE-A278C67F26D8}" dt="2023-04-17T14:12:58.042" v="739" actId="1038"/>
          <ac:grpSpMkLst>
            <pc:docMk/>
            <pc:sldMk cId="432532922" sldId="312"/>
            <ac:grpSpMk id="32" creationId="{A85E185C-582C-4309-9317-E375A4DFD25B}"/>
          </ac:grpSpMkLst>
        </pc:grpChg>
        <pc:grpChg chg="mod">
          <ac:chgData name="Anna-Carina Mohrholz" userId="319e8f5a-43d4-4b3d-9ca7-1cc64d2dfc53" providerId="ADAL" clId="{1E246E16-4EF9-461C-ADDE-A278C67F26D8}" dt="2023-04-17T14:12:12.483" v="666"/>
          <ac:grpSpMkLst>
            <pc:docMk/>
            <pc:sldMk cId="432532922" sldId="312"/>
            <ac:grpSpMk id="60" creationId="{00000000-0000-0000-0000-000000000000}"/>
          </ac:grpSpMkLst>
        </pc:grpChg>
        <pc:cxnChg chg="mod">
          <ac:chgData name="Anna-Carina Mohrholz" userId="319e8f5a-43d4-4b3d-9ca7-1cc64d2dfc53" providerId="ADAL" clId="{1E246E16-4EF9-461C-ADDE-A278C67F26D8}" dt="2023-04-17T14:12:12.483" v="666"/>
          <ac:cxnSpMkLst>
            <pc:docMk/>
            <pc:sldMk cId="432532922" sldId="312"/>
            <ac:cxnSpMk id="39" creationId="{D9D88F3A-D7EB-4EA4-8314-5C716079DD5E}"/>
          </ac:cxnSpMkLst>
        </pc:cxnChg>
        <pc:cxnChg chg="mod">
          <ac:chgData name="Anna-Carina Mohrholz" userId="319e8f5a-43d4-4b3d-9ca7-1cc64d2dfc53" providerId="ADAL" clId="{1E246E16-4EF9-461C-ADDE-A278C67F26D8}" dt="2023-04-17T14:12:12.483" v="666"/>
          <ac:cxnSpMkLst>
            <pc:docMk/>
            <pc:sldMk cId="432532922" sldId="312"/>
            <ac:cxnSpMk id="40" creationId="{47E1791C-5750-4189-BF78-126948F2482F}"/>
          </ac:cxnSpMkLst>
        </pc:cxnChg>
        <pc:cxnChg chg="mod">
          <ac:chgData name="Anna-Carina Mohrholz" userId="319e8f5a-43d4-4b3d-9ca7-1cc64d2dfc53" providerId="ADAL" clId="{1E246E16-4EF9-461C-ADDE-A278C67F26D8}" dt="2023-04-17T14:12:32.627" v="694" actId="1038"/>
          <ac:cxnSpMkLst>
            <pc:docMk/>
            <pc:sldMk cId="432532922" sldId="312"/>
            <ac:cxnSpMk id="41" creationId="{43F31C3A-DA7D-4666-A178-14272DF67340}"/>
          </ac:cxnSpMkLst>
        </pc:cxnChg>
        <pc:cxnChg chg="mod">
          <ac:chgData name="Anna-Carina Mohrholz" userId="319e8f5a-43d4-4b3d-9ca7-1cc64d2dfc53" providerId="ADAL" clId="{1E246E16-4EF9-461C-ADDE-A278C67F26D8}" dt="2023-04-17T14:13:03.754" v="754" actId="1036"/>
          <ac:cxnSpMkLst>
            <pc:docMk/>
            <pc:sldMk cId="432532922" sldId="312"/>
            <ac:cxnSpMk id="58" creationId="{F8EAA40C-2FC5-4206-8B39-29B579CF9E93}"/>
          </ac:cxnSpMkLst>
        </pc:cxnChg>
      </pc:sldChg>
      <pc:sldChg chg="addSp delSp modSp mod">
        <pc:chgData name="Anna-Carina Mohrholz" userId="319e8f5a-43d4-4b3d-9ca7-1cc64d2dfc53" providerId="ADAL" clId="{1E246E16-4EF9-461C-ADDE-A278C67F26D8}" dt="2023-04-17T14:15:28.608" v="798" actId="1038"/>
        <pc:sldMkLst>
          <pc:docMk/>
          <pc:sldMk cId="256378703" sldId="313"/>
        </pc:sldMkLst>
        <pc:spChg chg="add mod">
          <ac:chgData name="Anna-Carina Mohrholz" userId="319e8f5a-43d4-4b3d-9ca7-1cc64d2dfc53" providerId="ADAL" clId="{1E246E16-4EF9-461C-ADDE-A278C67F26D8}" dt="2023-04-17T14:05:34.568" v="493"/>
          <ac:spMkLst>
            <pc:docMk/>
            <pc:sldMk cId="256378703" sldId="313"/>
            <ac:spMk id="2" creationId="{E7728587-813A-00CB-5603-C00A223F3529}"/>
          </ac:spMkLst>
        </pc:spChg>
        <pc:spChg chg="del">
          <ac:chgData name="Anna-Carina Mohrholz" userId="319e8f5a-43d4-4b3d-9ca7-1cc64d2dfc53" providerId="ADAL" clId="{1E246E16-4EF9-461C-ADDE-A278C67F26D8}" dt="2023-04-17T14:05:33.915" v="492" actId="478"/>
          <ac:spMkLst>
            <pc:docMk/>
            <pc:sldMk cId="256378703" sldId="313"/>
            <ac:spMk id="7" creationId="{339E396A-D64E-4504-8899-469321377C92}"/>
          </ac:spMkLst>
        </pc:spChg>
        <pc:spChg chg="mod">
          <ac:chgData name="Anna-Carina Mohrholz" userId="319e8f5a-43d4-4b3d-9ca7-1cc64d2dfc53" providerId="ADAL" clId="{1E246E16-4EF9-461C-ADDE-A278C67F26D8}" dt="2023-04-17T14:13:15.531" v="757" actId="20577"/>
          <ac:spMkLst>
            <pc:docMk/>
            <pc:sldMk cId="256378703" sldId="313"/>
            <ac:spMk id="13" creationId="{221D9760-F645-4927-B7C4-E88AC4F46B5D}"/>
          </ac:spMkLst>
        </pc:spChg>
        <pc:spChg chg="mod">
          <ac:chgData name="Anna-Carina Mohrholz" userId="319e8f5a-43d4-4b3d-9ca7-1cc64d2dfc53" providerId="ADAL" clId="{1E246E16-4EF9-461C-ADDE-A278C67F26D8}" dt="2023-04-17T14:15:18.810" v="766" actId="14100"/>
          <ac:spMkLst>
            <pc:docMk/>
            <pc:sldMk cId="256378703" sldId="313"/>
            <ac:spMk id="26" creationId="{2F17DC47-0BEE-4ED4-BA6B-A229EF47F4E7}"/>
          </ac:spMkLst>
        </pc:spChg>
        <pc:grpChg chg="mod">
          <ac:chgData name="Anna-Carina Mohrholz" userId="319e8f5a-43d4-4b3d-9ca7-1cc64d2dfc53" providerId="ADAL" clId="{1E246E16-4EF9-461C-ADDE-A278C67F26D8}" dt="2023-04-17T14:15:25.050" v="785" actId="1038"/>
          <ac:grpSpMkLst>
            <pc:docMk/>
            <pc:sldMk cId="256378703" sldId="313"/>
            <ac:grpSpMk id="19" creationId="{96C592F9-B9AE-41E8-A62F-9CA1FB7EFB1F}"/>
          </ac:grpSpMkLst>
        </pc:grpChg>
        <pc:cxnChg chg="mod">
          <ac:chgData name="Anna-Carina Mohrholz" userId="319e8f5a-43d4-4b3d-9ca7-1cc64d2dfc53" providerId="ADAL" clId="{1E246E16-4EF9-461C-ADDE-A278C67F26D8}" dt="2023-04-17T14:15:28.608" v="798" actId="1038"/>
          <ac:cxnSpMkLst>
            <pc:docMk/>
            <pc:sldMk cId="256378703" sldId="313"/>
            <ac:cxnSpMk id="18" creationId="{0F415426-CDD5-42CE-B7D7-B72A70E4B000}"/>
          </ac:cxnSpMkLst>
        </pc:cxnChg>
      </pc:sldChg>
      <pc:sldChg chg="addSp delSp modSp mod">
        <pc:chgData name="Anna-Carina Mohrholz" userId="319e8f5a-43d4-4b3d-9ca7-1cc64d2dfc53" providerId="ADAL" clId="{1E246E16-4EF9-461C-ADDE-A278C67F26D8}" dt="2023-04-17T14:16:59.922" v="827" actId="1038"/>
        <pc:sldMkLst>
          <pc:docMk/>
          <pc:sldMk cId="1367029330" sldId="314"/>
        </pc:sldMkLst>
        <pc:spChg chg="del">
          <ac:chgData name="Anna-Carina Mohrholz" userId="319e8f5a-43d4-4b3d-9ca7-1cc64d2dfc53" providerId="ADAL" clId="{1E246E16-4EF9-461C-ADDE-A278C67F26D8}" dt="2023-04-17T14:16:16.979" v="801" actId="478"/>
          <ac:spMkLst>
            <pc:docMk/>
            <pc:sldMk cId="1367029330" sldId="314"/>
            <ac:spMk id="2" creationId="{86351AB2-7D38-B3C5-F351-72FE19B2F9AF}"/>
          </ac:spMkLst>
        </pc:spChg>
        <pc:spChg chg="add mod">
          <ac:chgData name="Anna-Carina Mohrholz" userId="319e8f5a-43d4-4b3d-9ca7-1cc64d2dfc53" providerId="ADAL" clId="{1E246E16-4EF9-461C-ADDE-A278C67F26D8}" dt="2023-04-17T14:05:47.712" v="495"/>
          <ac:spMkLst>
            <pc:docMk/>
            <pc:sldMk cId="1367029330" sldId="314"/>
            <ac:spMk id="3" creationId="{4E515CCA-33DC-2180-36A4-47B9C7456461}"/>
          </ac:spMkLst>
        </pc:spChg>
        <pc:spChg chg="add mod">
          <ac:chgData name="Anna-Carina Mohrholz" userId="319e8f5a-43d4-4b3d-9ca7-1cc64d2dfc53" providerId="ADAL" clId="{1E246E16-4EF9-461C-ADDE-A278C67F26D8}" dt="2023-04-17T14:16:51.900" v="808" actId="207"/>
          <ac:spMkLst>
            <pc:docMk/>
            <pc:sldMk cId="1367029330" sldId="314"/>
            <ac:spMk id="4" creationId="{46397BCB-1436-2702-16B8-B3C93F13B8B3}"/>
          </ac:spMkLst>
        </pc:spChg>
        <pc:spChg chg="mod">
          <ac:chgData name="Anna-Carina Mohrholz" userId="319e8f5a-43d4-4b3d-9ca7-1cc64d2dfc53" providerId="ADAL" clId="{1E246E16-4EF9-461C-ADDE-A278C67F26D8}" dt="2023-04-17T14:15:44.826" v="800" actId="20577"/>
          <ac:spMkLst>
            <pc:docMk/>
            <pc:sldMk cId="1367029330" sldId="314"/>
            <ac:spMk id="13" creationId="{221D9760-F645-4927-B7C4-E88AC4F46B5D}"/>
          </ac:spMkLst>
        </pc:spChg>
        <pc:spChg chg="del">
          <ac:chgData name="Anna-Carina Mohrholz" userId="319e8f5a-43d4-4b3d-9ca7-1cc64d2dfc53" providerId="ADAL" clId="{1E246E16-4EF9-461C-ADDE-A278C67F26D8}" dt="2023-04-17T14:05:47.034" v="494" actId="478"/>
          <ac:spMkLst>
            <pc:docMk/>
            <pc:sldMk cId="1367029330" sldId="314"/>
            <ac:spMk id="15" creationId="{46E62D09-08BE-4419-B731-97E3EDB749FC}"/>
          </ac:spMkLst>
        </pc:spChg>
        <pc:grpChg chg="mod">
          <ac:chgData name="Anna-Carina Mohrholz" userId="319e8f5a-43d4-4b3d-9ca7-1cc64d2dfc53" providerId="ADAL" clId="{1E246E16-4EF9-461C-ADDE-A278C67F26D8}" dt="2023-04-17T14:16:59.922" v="827" actId="1038"/>
          <ac:grpSpMkLst>
            <pc:docMk/>
            <pc:sldMk cId="1367029330" sldId="314"/>
            <ac:grpSpMk id="18" creationId="{46BB766E-DE75-408F-986F-CA62BA632FD4}"/>
          </ac:grpSpMkLst>
        </pc:grpChg>
      </pc:sldChg>
      <pc:sldChg chg="addSp delSp modSp mod">
        <pc:chgData name="Anna-Carina Mohrholz" userId="319e8f5a-43d4-4b3d-9ca7-1cc64d2dfc53" providerId="ADAL" clId="{1E246E16-4EF9-461C-ADDE-A278C67F26D8}" dt="2023-04-17T14:03:39.821" v="448" actId="20577"/>
        <pc:sldMkLst>
          <pc:docMk/>
          <pc:sldMk cId="173330246" sldId="315"/>
        </pc:sldMkLst>
        <pc:spChg chg="add mod">
          <ac:chgData name="Anna-Carina Mohrholz" userId="319e8f5a-43d4-4b3d-9ca7-1cc64d2dfc53" providerId="ADAL" clId="{1E246E16-4EF9-461C-ADDE-A278C67F26D8}" dt="2023-04-17T13:52:50.790" v="187"/>
          <ac:spMkLst>
            <pc:docMk/>
            <pc:sldMk cId="173330246" sldId="315"/>
            <ac:spMk id="2" creationId="{0D8BB2C0-A7E3-B63D-E747-C4FBAAEFBE07}"/>
          </ac:spMkLst>
        </pc:spChg>
        <pc:spChg chg="del">
          <ac:chgData name="Anna-Carina Mohrholz" userId="319e8f5a-43d4-4b3d-9ca7-1cc64d2dfc53" providerId="ADAL" clId="{1E246E16-4EF9-461C-ADDE-A278C67F26D8}" dt="2023-04-17T13:52:50.482" v="186" actId="478"/>
          <ac:spMkLst>
            <pc:docMk/>
            <pc:sldMk cId="173330246" sldId="315"/>
            <ac:spMk id="7" creationId="{339E396A-D64E-4504-8899-469321377C92}"/>
          </ac:spMkLst>
        </pc:spChg>
        <pc:spChg chg="mod">
          <ac:chgData name="Anna-Carina Mohrholz" userId="319e8f5a-43d4-4b3d-9ca7-1cc64d2dfc53" providerId="ADAL" clId="{1E246E16-4EF9-461C-ADDE-A278C67F26D8}" dt="2023-04-17T14:02:39.716" v="441" actId="20577"/>
          <ac:spMkLst>
            <pc:docMk/>
            <pc:sldMk cId="173330246" sldId="315"/>
            <ac:spMk id="13" creationId="{221D9760-F645-4927-B7C4-E88AC4F46B5D}"/>
          </ac:spMkLst>
        </pc:spChg>
        <pc:spChg chg="mod">
          <ac:chgData name="Anna-Carina Mohrholz" userId="319e8f5a-43d4-4b3d-9ca7-1cc64d2dfc53" providerId="ADAL" clId="{1E246E16-4EF9-461C-ADDE-A278C67F26D8}" dt="2023-04-17T14:03:39.821" v="448" actId="20577"/>
          <ac:spMkLst>
            <pc:docMk/>
            <pc:sldMk cId="173330246" sldId="315"/>
            <ac:spMk id="26" creationId="{2F17DC47-0BEE-4ED4-BA6B-A229EF47F4E7}"/>
          </ac:spMkLst>
        </pc:spChg>
      </pc:sldChg>
      <pc:sldChg chg="addSp delSp modSp mod">
        <pc:chgData name="Anna-Carina Mohrholz" userId="319e8f5a-43d4-4b3d-9ca7-1cc64d2dfc53" providerId="ADAL" clId="{1E246E16-4EF9-461C-ADDE-A278C67F26D8}" dt="2023-04-17T14:05:01.751" v="483" actId="20577"/>
        <pc:sldMkLst>
          <pc:docMk/>
          <pc:sldMk cId="2781132999" sldId="316"/>
        </pc:sldMkLst>
        <pc:spChg chg="add mod">
          <ac:chgData name="Anna-Carina Mohrholz" userId="319e8f5a-43d4-4b3d-9ca7-1cc64d2dfc53" providerId="ADAL" clId="{1E246E16-4EF9-461C-ADDE-A278C67F26D8}" dt="2023-04-17T14:04:15.532" v="454" actId="207"/>
          <ac:spMkLst>
            <pc:docMk/>
            <pc:sldMk cId="2781132999" sldId="316"/>
            <ac:spMk id="2" creationId="{C8D55F74-73B6-FB4E-4E79-E1E6B42484C9}"/>
          </ac:spMkLst>
        </pc:spChg>
        <pc:spChg chg="mod">
          <ac:chgData name="Anna-Carina Mohrholz" userId="319e8f5a-43d4-4b3d-9ca7-1cc64d2dfc53" providerId="ADAL" clId="{1E246E16-4EF9-461C-ADDE-A278C67F26D8}" dt="2023-04-17T14:05:01.751" v="483" actId="20577"/>
          <ac:spMkLst>
            <pc:docMk/>
            <pc:sldMk cId="2781132999" sldId="316"/>
            <ac:spMk id="13" creationId="{221D9760-F645-4927-B7C4-E88AC4F46B5D}"/>
          </ac:spMkLst>
        </pc:spChg>
        <pc:spChg chg="mod">
          <ac:chgData name="Anna-Carina Mohrholz" userId="319e8f5a-43d4-4b3d-9ca7-1cc64d2dfc53" providerId="ADAL" clId="{1E246E16-4EF9-461C-ADDE-A278C67F26D8}" dt="2023-04-17T14:04:53.291" v="481" actId="20577"/>
          <ac:spMkLst>
            <pc:docMk/>
            <pc:sldMk cId="2781132999" sldId="316"/>
            <ac:spMk id="15" creationId="{46E62D09-08BE-4419-B731-97E3EDB749FC}"/>
          </ac:spMkLst>
        </pc:spChg>
        <pc:spChg chg="del">
          <ac:chgData name="Anna-Carina Mohrholz" userId="319e8f5a-43d4-4b3d-9ca7-1cc64d2dfc53" providerId="ADAL" clId="{1E246E16-4EF9-461C-ADDE-A278C67F26D8}" dt="2023-04-17T14:03:55.594" v="449" actId="478"/>
          <ac:spMkLst>
            <pc:docMk/>
            <pc:sldMk cId="2781132999" sldId="316"/>
            <ac:spMk id="26" creationId="{2F17DC47-0BEE-4ED4-BA6B-A229EF47F4E7}"/>
          </ac:spMkLst>
        </pc:spChg>
      </pc:sldChg>
    </pc:docChg>
  </pc:docChgLst>
  <pc:docChgLst>
    <pc:chgData name="Anna-Carina Mohrholz" userId="319e8f5a-43d4-4b3d-9ca7-1cc64d2dfc53" providerId="ADAL" clId="{6059A0DB-1F31-4362-B94D-715CC54982EC}"/>
    <pc:docChg chg="undo redo custSel addSld delSld modSld sldOrd">
      <pc:chgData name="Anna-Carina Mohrholz" userId="319e8f5a-43d4-4b3d-9ca7-1cc64d2dfc53" providerId="ADAL" clId="{6059A0DB-1F31-4362-B94D-715CC54982EC}" dt="2022-12-02T14:00:05.642" v="11009" actId="47"/>
      <pc:docMkLst>
        <pc:docMk/>
      </pc:docMkLst>
      <pc:sldChg chg="addSp modSp mod">
        <pc:chgData name="Anna-Carina Mohrholz" userId="319e8f5a-43d4-4b3d-9ca7-1cc64d2dfc53" providerId="ADAL" clId="{6059A0DB-1F31-4362-B94D-715CC54982EC}" dt="2022-12-02T08:33:22.761" v="7558" actId="20577"/>
        <pc:sldMkLst>
          <pc:docMk/>
          <pc:sldMk cId="2760401828" sldId="268"/>
        </pc:sldMkLst>
        <pc:spChg chg="mod">
          <ac:chgData name="Anna-Carina Mohrholz" userId="319e8f5a-43d4-4b3d-9ca7-1cc64d2dfc53" providerId="ADAL" clId="{6059A0DB-1F31-4362-B94D-715CC54982EC}" dt="2022-11-30T09:16:02.542" v="7307"/>
          <ac:spMkLst>
            <pc:docMk/>
            <pc:sldMk cId="2760401828" sldId="268"/>
            <ac:spMk id="3" creationId="{E71BC829-5072-CEFB-46C0-77B1123E6B4F}"/>
          </ac:spMkLst>
        </pc:spChg>
        <pc:spChg chg="add mod">
          <ac:chgData name="Anna-Carina Mohrholz" userId="319e8f5a-43d4-4b3d-9ca7-1cc64d2dfc53" providerId="ADAL" clId="{6059A0DB-1F31-4362-B94D-715CC54982EC}" dt="2022-12-02T08:33:22.761" v="7558" actId="20577"/>
          <ac:spMkLst>
            <pc:docMk/>
            <pc:sldMk cId="2760401828" sldId="268"/>
            <ac:spMk id="7" creationId="{9B282475-410C-5184-63D6-96B3376CE8FC}"/>
          </ac:spMkLst>
        </pc:spChg>
        <pc:spChg chg="mod">
          <ac:chgData name="Anna-Carina Mohrholz" userId="319e8f5a-43d4-4b3d-9ca7-1cc64d2dfc53" providerId="ADAL" clId="{6059A0DB-1F31-4362-B94D-715CC54982EC}" dt="2022-12-02T08:30:42.305" v="7551" actId="6549"/>
          <ac:spMkLst>
            <pc:docMk/>
            <pc:sldMk cId="2760401828" sldId="268"/>
            <ac:spMk id="17" creationId="{D51556BC-8E12-4B12-8327-062A1B48710C}"/>
          </ac:spMkLst>
        </pc:spChg>
        <pc:spChg chg="mod">
          <ac:chgData name="Anna-Carina Mohrholz" userId="319e8f5a-43d4-4b3d-9ca7-1cc64d2dfc53" providerId="ADAL" clId="{6059A0DB-1F31-4362-B94D-715CC54982EC}" dt="2022-11-29T09:51:52.490" v="2626"/>
          <ac:spMkLst>
            <pc:docMk/>
            <pc:sldMk cId="2760401828" sldId="268"/>
            <ac:spMk id="18" creationId="{12BDF5E5-670B-4F2A-94DB-D59CA8507332}"/>
          </ac:spMkLst>
        </pc:spChg>
        <pc:spChg chg="mod">
          <ac:chgData name="Anna-Carina Mohrholz" userId="319e8f5a-43d4-4b3d-9ca7-1cc64d2dfc53" providerId="ADAL" clId="{6059A0DB-1F31-4362-B94D-715CC54982EC}" dt="2022-11-30T09:12:38.288" v="7274" actId="1076"/>
          <ac:spMkLst>
            <pc:docMk/>
            <pc:sldMk cId="2760401828" sldId="268"/>
            <ac:spMk id="56" creationId="{900F953D-2CF0-4346-B0BC-432CF406F17E}"/>
          </ac:spMkLst>
        </pc:spChg>
        <pc:spChg chg="mod">
          <ac:chgData name="Anna-Carina Mohrholz" userId="319e8f5a-43d4-4b3d-9ca7-1cc64d2dfc53" providerId="ADAL" clId="{6059A0DB-1F31-4362-B94D-715CC54982EC}" dt="2022-11-30T09:19:07.262" v="7369" actId="1076"/>
          <ac:spMkLst>
            <pc:docMk/>
            <pc:sldMk cId="2760401828" sldId="268"/>
            <ac:spMk id="62" creationId="{D32F6DE5-6757-4518-9A85-B709313547E3}"/>
          </ac:spMkLst>
        </pc:spChg>
        <pc:spChg chg="mod">
          <ac:chgData name="Anna-Carina Mohrholz" userId="319e8f5a-43d4-4b3d-9ca7-1cc64d2dfc53" providerId="ADAL" clId="{6059A0DB-1F31-4362-B94D-715CC54982EC}" dt="2022-11-30T09:19:19.183" v="7372" actId="14100"/>
          <ac:spMkLst>
            <pc:docMk/>
            <pc:sldMk cId="2760401828" sldId="268"/>
            <ac:spMk id="67" creationId="{AB63B724-28FA-4D5D-8055-E1C5853C1C21}"/>
          </ac:spMkLst>
        </pc:spChg>
        <pc:spChg chg="mod">
          <ac:chgData name="Anna-Carina Mohrholz" userId="319e8f5a-43d4-4b3d-9ca7-1cc64d2dfc53" providerId="ADAL" clId="{6059A0DB-1F31-4362-B94D-715CC54982EC}" dt="2022-12-02T08:32:56.885" v="7554" actId="1076"/>
          <ac:spMkLst>
            <pc:docMk/>
            <pc:sldMk cId="2760401828" sldId="268"/>
            <ac:spMk id="68" creationId="{296B4536-73E4-4C80-B749-3D1B5D1AE314}"/>
          </ac:spMkLst>
        </pc:spChg>
        <pc:grpChg chg="add mod">
          <ac:chgData name="Anna-Carina Mohrholz" userId="319e8f5a-43d4-4b3d-9ca7-1cc64d2dfc53" providerId="ADAL" clId="{6059A0DB-1F31-4362-B94D-715CC54982EC}" dt="2022-11-30T09:16:10.281" v="7308" actId="1076"/>
          <ac:grpSpMkLst>
            <pc:docMk/>
            <pc:sldMk cId="2760401828" sldId="268"/>
            <ac:grpSpMk id="2" creationId="{40D3186A-593D-FC4C-0926-99BACEA4D51F}"/>
          </ac:grpSpMkLst>
        </pc:grpChg>
        <pc:grpChg chg="mod">
          <ac:chgData name="Anna-Carina Mohrholz" userId="319e8f5a-43d4-4b3d-9ca7-1cc64d2dfc53" providerId="ADAL" clId="{6059A0DB-1F31-4362-B94D-715CC54982EC}" dt="2022-11-30T09:15:05.293" v="7294" actId="1076"/>
          <ac:grpSpMkLst>
            <pc:docMk/>
            <pc:sldMk cId="2760401828" sldId="268"/>
            <ac:grpSpMk id="5" creationId="{E9AB9FB9-63C8-449D-8232-B0D4CD735D59}"/>
          </ac:grpSpMkLst>
        </pc:grpChg>
        <pc:grpChg chg="mod">
          <ac:chgData name="Anna-Carina Mohrholz" userId="319e8f5a-43d4-4b3d-9ca7-1cc64d2dfc53" providerId="ADAL" clId="{6059A0DB-1F31-4362-B94D-715CC54982EC}" dt="2022-11-30T09:15:20.338" v="7297" actId="1076"/>
          <ac:grpSpMkLst>
            <pc:docMk/>
            <pc:sldMk cId="2760401828" sldId="268"/>
            <ac:grpSpMk id="6" creationId="{FBA181D9-6955-4761-8E56-07806145D60B}"/>
          </ac:grpSpMkLst>
        </pc:grpChg>
        <pc:cxnChg chg="mod">
          <ac:chgData name="Anna-Carina Mohrholz" userId="319e8f5a-43d4-4b3d-9ca7-1cc64d2dfc53" providerId="ADAL" clId="{6059A0DB-1F31-4362-B94D-715CC54982EC}" dt="2022-11-30T09:16:02.542" v="7307"/>
          <ac:cxnSpMkLst>
            <pc:docMk/>
            <pc:sldMk cId="2760401828" sldId="268"/>
            <ac:cxnSpMk id="4" creationId="{A017DFD9-5C54-BF51-73B7-E70A6A747A03}"/>
          </ac:cxnSpMkLst>
        </pc:cxnChg>
        <pc:cxnChg chg="mod">
          <ac:chgData name="Anna-Carina Mohrholz" userId="319e8f5a-43d4-4b3d-9ca7-1cc64d2dfc53" providerId="ADAL" clId="{6059A0DB-1F31-4362-B94D-715CC54982EC}" dt="2022-11-30T09:15:15.369" v="7296" actId="1076"/>
          <ac:cxnSpMkLst>
            <pc:docMk/>
            <pc:sldMk cId="2760401828" sldId="268"/>
            <ac:cxnSpMk id="54" creationId="{8E2913D8-75B9-460D-B9C0-224A93E45637}"/>
          </ac:cxnSpMkLst>
        </pc:cxnChg>
        <pc:cxnChg chg="mod">
          <ac:chgData name="Anna-Carina Mohrholz" userId="319e8f5a-43d4-4b3d-9ca7-1cc64d2dfc53" providerId="ADAL" clId="{6059A0DB-1F31-4362-B94D-715CC54982EC}" dt="2022-11-30T09:12:44.400" v="7275" actId="1076"/>
          <ac:cxnSpMkLst>
            <pc:docMk/>
            <pc:sldMk cId="2760401828" sldId="268"/>
            <ac:cxnSpMk id="57" creationId="{513B5566-E1EA-4AAD-B0F8-C1ACC51C5B5C}"/>
          </ac:cxnSpMkLst>
        </pc:cxnChg>
      </pc:sldChg>
      <pc:sldChg chg="del">
        <pc:chgData name="Anna-Carina Mohrholz" userId="319e8f5a-43d4-4b3d-9ca7-1cc64d2dfc53" providerId="ADAL" clId="{6059A0DB-1F31-4362-B94D-715CC54982EC}" dt="2022-12-02T13:59:59.886" v="11003" actId="47"/>
        <pc:sldMkLst>
          <pc:docMk/>
          <pc:sldMk cId="530868511" sldId="275"/>
        </pc:sldMkLst>
      </pc:sldChg>
      <pc:sldChg chg="modSp mod">
        <pc:chgData name="Anna-Carina Mohrholz" userId="319e8f5a-43d4-4b3d-9ca7-1cc64d2dfc53" providerId="ADAL" clId="{6059A0DB-1F31-4362-B94D-715CC54982EC}" dt="2022-12-02T08:13:57.905" v="7489" actId="20577"/>
        <pc:sldMkLst>
          <pc:docMk/>
          <pc:sldMk cId="3134451797" sldId="276"/>
        </pc:sldMkLst>
        <pc:spChg chg="mod">
          <ac:chgData name="Anna-Carina Mohrholz" userId="319e8f5a-43d4-4b3d-9ca7-1cc64d2dfc53" providerId="ADAL" clId="{6059A0DB-1F31-4362-B94D-715CC54982EC}" dt="2022-12-02T08:13:37.808" v="7483" actId="6549"/>
          <ac:spMkLst>
            <pc:docMk/>
            <pc:sldMk cId="3134451797" sldId="276"/>
            <ac:spMk id="16" creationId="{ED86E724-3288-434C-B43F-43F373EAB77F}"/>
          </ac:spMkLst>
        </pc:spChg>
        <pc:spChg chg="mod">
          <ac:chgData name="Anna-Carina Mohrholz" userId="319e8f5a-43d4-4b3d-9ca7-1cc64d2dfc53" providerId="ADAL" clId="{6059A0DB-1F31-4362-B94D-715CC54982EC}" dt="2022-11-28T12:37:41.704" v="311" actId="1076"/>
          <ac:spMkLst>
            <pc:docMk/>
            <pc:sldMk cId="3134451797" sldId="276"/>
            <ac:spMk id="23" creationId="{8403023C-61C3-4BC3-A136-65ACC0BE34D4}"/>
          </ac:spMkLst>
        </pc:spChg>
        <pc:spChg chg="mod">
          <ac:chgData name="Anna-Carina Mohrholz" userId="319e8f5a-43d4-4b3d-9ca7-1cc64d2dfc53" providerId="ADAL" clId="{6059A0DB-1F31-4362-B94D-715CC54982EC}" dt="2022-12-02T08:13:47.006" v="7487" actId="20577"/>
          <ac:spMkLst>
            <pc:docMk/>
            <pc:sldMk cId="3134451797" sldId="276"/>
            <ac:spMk id="25" creationId="{15A892E0-6DDF-44C6-86FF-D7CF39FE1E1A}"/>
          </ac:spMkLst>
        </pc:spChg>
        <pc:spChg chg="mod">
          <ac:chgData name="Anna-Carina Mohrholz" userId="319e8f5a-43d4-4b3d-9ca7-1cc64d2dfc53" providerId="ADAL" clId="{6059A0DB-1F31-4362-B94D-715CC54982EC}" dt="2022-12-02T08:13:57.905" v="7489" actId="20577"/>
          <ac:spMkLst>
            <pc:docMk/>
            <pc:sldMk cId="3134451797" sldId="276"/>
            <ac:spMk id="26" creationId="{539A8143-756E-4179-9F3D-E6D63F48F350}"/>
          </ac:spMkLst>
        </pc:spChg>
      </pc:sldChg>
      <pc:sldChg chg="delSp modSp mod">
        <pc:chgData name="Anna-Carina Mohrholz" userId="319e8f5a-43d4-4b3d-9ca7-1cc64d2dfc53" providerId="ADAL" clId="{6059A0DB-1F31-4362-B94D-715CC54982EC}" dt="2022-12-02T08:28:16.587" v="7535" actId="20577"/>
        <pc:sldMkLst>
          <pc:docMk/>
          <pc:sldMk cId="1653442789" sldId="277"/>
        </pc:sldMkLst>
        <pc:spChg chg="mod">
          <ac:chgData name="Anna-Carina Mohrholz" userId="319e8f5a-43d4-4b3d-9ca7-1cc64d2dfc53" providerId="ADAL" clId="{6059A0DB-1F31-4362-B94D-715CC54982EC}" dt="2022-12-02T08:28:12.459" v="7533" actId="20577"/>
          <ac:spMkLst>
            <pc:docMk/>
            <pc:sldMk cId="1653442789" sldId="277"/>
            <ac:spMk id="9" creationId="{E67834CF-0CDD-477F-8490-ED932D0F7E02}"/>
          </ac:spMkLst>
        </pc:spChg>
        <pc:spChg chg="mod">
          <ac:chgData name="Anna-Carina Mohrholz" userId="319e8f5a-43d4-4b3d-9ca7-1cc64d2dfc53" providerId="ADAL" clId="{6059A0DB-1F31-4362-B94D-715CC54982EC}" dt="2022-12-02T08:28:16.587" v="7535" actId="20577"/>
          <ac:spMkLst>
            <pc:docMk/>
            <pc:sldMk cId="1653442789" sldId="277"/>
            <ac:spMk id="10" creationId="{F481D093-E164-42FC-A6F3-BF34D5C28839}"/>
          </ac:spMkLst>
        </pc:spChg>
        <pc:spChg chg="mod">
          <ac:chgData name="Anna-Carina Mohrholz" userId="319e8f5a-43d4-4b3d-9ca7-1cc64d2dfc53" providerId="ADAL" clId="{6059A0DB-1F31-4362-B94D-715CC54982EC}" dt="2022-11-28T12:53:41.201" v="414" actId="948"/>
          <ac:spMkLst>
            <pc:docMk/>
            <pc:sldMk cId="1653442789" sldId="277"/>
            <ac:spMk id="11" creationId="{D56D6BA5-8719-4F5C-8A2F-7104FD5FF1D2}"/>
          </ac:spMkLst>
        </pc:spChg>
        <pc:spChg chg="del">
          <ac:chgData name="Anna-Carina Mohrholz" userId="319e8f5a-43d4-4b3d-9ca7-1cc64d2dfc53" providerId="ADAL" clId="{6059A0DB-1F31-4362-B94D-715CC54982EC}" dt="2022-11-28T12:48:45.357" v="381" actId="478"/>
          <ac:spMkLst>
            <pc:docMk/>
            <pc:sldMk cId="1653442789" sldId="277"/>
            <ac:spMk id="12" creationId="{CC266366-E2F2-42A5-BFE5-AC4983F88776}"/>
          </ac:spMkLst>
        </pc:spChg>
        <pc:spChg chg="del">
          <ac:chgData name="Anna-Carina Mohrholz" userId="319e8f5a-43d4-4b3d-9ca7-1cc64d2dfc53" providerId="ADAL" clId="{6059A0DB-1F31-4362-B94D-715CC54982EC}" dt="2022-11-28T12:48:42.622" v="380" actId="478"/>
          <ac:spMkLst>
            <pc:docMk/>
            <pc:sldMk cId="1653442789" sldId="277"/>
            <ac:spMk id="14" creationId="{098461E4-174A-425F-8D4E-6C2A1435684E}"/>
          </ac:spMkLst>
        </pc:spChg>
        <pc:spChg chg="del">
          <ac:chgData name="Anna-Carina Mohrholz" userId="319e8f5a-43d4-4b3d-9ca7-1cc64d2dfc53" providerId="ADAL" clId="{6059A0DB-1F31-4362-B94D-715CC54982EC}" dt="2022-11-28T12:48:49.578" v="382" actId="478"/>
          <ac:spMkLst>
            <pc:docMk/>
            <pc:sldMk cId="1653442789" sldId="277"/>
            <ac:spMk id="18" creationId="{FDDA74B3-6893-4E01-8F9D-B9A10FE39D7D}"/>
          </ac:spMkLst>
        </pc:spChg>
        <pc:spChg chg="mod">
          <ac:chgData name="Anna-Carina Mohrholz" userId="319e8f5a-43d4-4b3d-9ca7-1cc64d2dfc53" providerId="ADAL" clId="{6059A0DB-1F31-4362-B94D-715CC54982EC}" dt="2022-12-02T08:23:53.962" v="7505" actId="20577"/>
          <ac:spMkLst>
            <pc:docMk/>
            <pc:sldMk cId="1653442789" sldId="277"/>
            <ac:spMk id="19" creationId="{8510FC69-D8DD-447A-8283-34F338F11634}"/>
          </ac:spMkLst>
        </pc:spChg>
        <pc:spChg chg="mod">
          <ac:chgData name="Anna-Carina Mohrholz" userId="319e8f5a-43d4-4b3d-9ca7-1cc64d2dfc53" providerId="ADAL" clId="{6059A0DB-1F31-4362-B94D-715CC54982EC}" dt="2022-12-02T08:16:33.223" v="7495" actId="6549"/>
          <ac:spMkLst>
            <pc:docMk/>
            <pc:sldMk cId="1653442789" sldId="277"/>
            <ac:spMk id="20" creationId="{878B0F36-B7B8-44E4-968B-1F1B4B1638B0}"/>
          </ac:spMkLst>
        </pc:spChg>
        <pc:spChg chg="del">
          <ac:chgData name="Anna-Carina Mohrholz" userId="319e8f5a-43d4-4b3d-9ca7-1cc64d2dfc53" providerId="ADAL" clId="{6059A0DB-1F31-4362-B94D-715CC54982EC}" dt="2022-11-28T12:48:51.777" v="383" actId="478"/>
          <ac:spMkLst>
            <pc:docMk/>
            <pc:sldMk cId="1653442789" sldId="277"/>
            <ac:spMk id="21" creationId="{9435678F-2B13-459B-8FC0-DF4C57292EA0}"/>
          </ac:spMkLst>
        </pc:spChg>
        <pc:spChg chg="mod">
          <ac:chgData name="Anna-Carina Mohrholz" userId="319e8f5a-43d4-4b3d-9ca7-1cc64d2dfc53" providerId="ADAL" clId="{6059A0DB-1F31-4362-B94D-715CC54982EC}" dt="2022-12-02T08:23:24.498" v="7501" actId="6549"/>
          <ac:spMkLst>
            <pc:docMk/>
            <pc:sldMk cId="1653442789" sldId="277"/>
            <ac:spMk id="23" creationId="{8403023C-61C3-4BC3-A136-65ACC0BE34D4}"/>
          </ac:spMkLst>
        </pc:spChg>
      </pc:sldChg>
      <pc:sldChg chg="addSp modSp mod">
        <pc:chgData name="Anna-Carina Mohrholz" userId="319e8f5a-43d4-4b3d-9ca7-1cc64d2dfc53" providerId="ADAL" clId="{6059A0DB-1F31-4362-B94D-715CC54982EC}" dt="2022-12-02T08:30:23.588" v="7549" actId="6549"/>
        <pc:sldMkLst>
          <pc:docMk/>
          <pc:sldMk cId="1515553712" sldId="278"/>
        </pc:sldMkLst>
        <pc:spChg chg="add mod">
          <ac:chgData name="Anna-Carina Mohrholz" userId="319e8f5a-43d4-4b3d-9ca7-1cc64d2dfc53" providerId="ADAL" clId="{6059A0DB-1F31-4362-B94D-715CC54982EC}" dt="2022-12-02T08:30:23.588" v="7549" actId="6549"/>
          <ac:spMkLst>
            <pc:docMk/>
            <pc:sldMk cId="1515553712" sldId="278"/>
            <ac:spMk id="2" creationId="{D5CEC4C7-A977-DB7C-914C-3D89A880496D}"/>
          </ac:spMkLst>
        </pc:spChg>
        <pc:spChg chg="mod">
          <ac:chgData name="Anna-Carina Mohrholz" userId="319e8f5a-43d4-4b3d-9ca7-1cc64d2dfc53" providerId="ADAL" clId="{6059A0DB-1F31-4362-B94D-715CC54982EC}" dt="2022-11-29T09:50:22.451" v="2606" actId="1076"/>
          <ac:spMkLst>
            <pc:docMk/>
            <pc:sldMk cId="1515553712" sldId="278"/>
            <ac:spMk id="13" creationId="{221D9760-F645-4927-B7C4-E88AC4F46B5D}"/>
          </ac:spMkLst>
        </pc:spChg>
        <pc:spChg chg="mod">
          <ac:chgData name="Anna-Carina Mohrholz" userId="319e8f5a-43d4-4b3d-9ca7-1cc64d2dfc53" providerId="ADAL" clId="{6059A0DB-1F31-4362-B94D-715CC54982EC}" dt="2022-12-02T08:28:45.850" v="7541" actId="6549"/>
          <ac:spMkLst>
            <pc:docMk/>
            <pc:sldMk cId="1515553712" sldId="278"/>
            <ac:spMk id="17" creationId="{5B95716E-C3DF-4A56-8AB6-C63D97FF3F2A}"/>
          </ac:spMkLst>
        </pc:spChg>
        <pc:spChg chg="mod">
          <ac:chgData name="Anna-Carina Mohrholz" userId="319e8f5a-43d4-4b3d-9ca7-1cc64d2dfc53" providerId="ADAL" clId="{6059A0DB-1F31-4362-B94D-715CC54982EC}" dt="2022-12-01T14:37:53.393" v="7382" actId="14100"/>
          <ac:spMkLst>
            <pc:docMk/>
            <pc:sldMk cId="1515553712" sldId="278"/>
            <ac:spMk id="26" creationId="{2F17DC47-0BEE-4ED4-BA6B-A229EF47F4E7}"/>
          </ac:spMkLst>
        </pc:spChg>
      </pc:sldChg>
      <pc:sldChg chg="addSp modSp mod">
        <pc:chgData name="Anna-Carina Mohrholz" userId="319e8f5a-43d4-4b3d-9ca7-1cc64d2dfc53" providerId="ADAL" clId="{6059A0DB-1F31-4362-B94D-715CC54982EC}" dt="2022-12-02T08:28:30.532" v="7539" actId="20577"/>
        <pc:sldMkLst>
          <pc:docMk/>
          <pc:sldMk cId="919464586" sldId="279"/>
        </pc:sldMkLst>
        <pc:spChg chg="add mod">
          <ac:chgData name="Anna-Carina Mohrholz" userId="319e8f5a-43d4-4b3d-9ca7-1cc64d2dfc53" providerId="ADAL" clId="{6059A0DB-1F31-4362-B94D-715CC54982EC}" dt="2022-11-29T09:49:39.670" v="2601"/>
          <ac:spMkLst>
            <pc:docMk/>
            <pc:sldMk cId="919464586" sldId="279"/>
            <ac:spMk id="2" creationId="{CD3991BB-1DBA-DD23-6698-E3B666F57A0B}"/>
          </ac:spMkLst>
        </pc:spChg>
        <pc:spChg chg="mod">
          <ac:chgData name="Anna-Carina Mohrholz" userId="319e8f5a-43d4-4b3d-9ca7-1cc64d2dfc53" providerId="ADAL" clId="{6059A0DB-1F31-4362-B94D-715CC54982EC}" dt="2022-12-02T08:28:30.532" v="7539" actId="20577"/>
          <ac:spMkLst>
            <pc:docMk/>
            <pc:sldMk cId="919464586" sldId="279"/>
            <ac:spMk id="9" creationId="{E67834CF-0CDD-477F-8490-ED932D0F7E02}"/>
          </ac:spMkLst>
        </pc:spChg>
        <pc:spChg chg="mod">
          <ac:chgData name="Anna-Carina Mohrholz" userId="319e8f5a-43d4-4b3d-9ca7-1cc64d2dfc53" providerId="ADAL" clId="{6059A0DB-1F31-4362-B94D-715CC54982EC}" dt="2022-12-02T08:27:54.458" v="7529" actId="20577"/>
          <ac:spMkLst>
            <pc:docMk/>
            <pc:sldMk cId="919464586" sldId="279"/>
            <ac:spMk id="11" creationId="{469A6D6B-69A1-4FF7-A4BD-4C4BC6E53D7D}"/>
          </ac:spMkLst>
        </pc:spChg>
        <pc:spChg chg="mod">
          <ac:chgData name="Anna-Carina Mohrholz" userId="319e8f5a-43d4-4b3d-9ca7-1cc64d2dfc53" providerId="ADAL" clId="{6059A0DB-1F31-4362-B94D-715CC54982EC}" dt="2022-12-02T08:25:39.551" v="7517" actId="6549"/>
          <ac:spMkLst>
            <pc:docMk/>
            <pc:sldMk cId="919464586" sldId="279"/>
            <ac:spMk id="16" creationId="{A9B4BD22-AF40-4574-BB02-C00B471C806C}"/>
          </ac:spMkLst>
        </pc:spChg>
        <pc:spChg chg="mod">
          <ac:chgData name="Anna-Carina Mohrholz" userId="319e8f5a-43d4-4b3d-9ca7-1cc64d2dfc53" providerId="ADAL" clId="{6059A0DB-1F31-4362-B94D-715CC54982EC}" dt="2022-12-02T08:27:38.169" v="7523" actId="20577"/>
          <ac:spMkLst>
            <pc:docMk/>
            <pc:sldMk cId="919464586" sldId="279"/>
            <ac:spMk id="26" creationId="{2F17DC47-0BEE-4ED4-BA6B-A229EF47F4E7}"/>
          </ac:spMkLst>
        </pc:spChg>
        <pc:cxnChg chg="mod">
          <ac:chgData name="Anna-Carina Mohrholz" userId="319e8f5a-43d4-4b3d-9ca7-1cc64d2dfc53" providerId="ADAL" clId="{6059A0DB-1F31-4362-B94D-715CC54982EC}" dt="2022-11-28T14:05:12.428" v="1152" actId="1076"/>
          <ac:cxnSpMkLst>
            <pc:docMk/>
            <pc:sldMk cId="919464586" sldId="279"/>
            <ac:cxnSpMk id="19" creationId="{E933108B-F2D3-4494-8FFA-2DD52324944A}"/>
          </ac:cxnSpMkLst>
        </pc:cxnChg>
      </pc:sldChg>
      <pc:sldChg chg="modSp mod">
        <pc:chgData name="Anna-Carina Mohrholz" userId="319e8f5a-43d4-4b3d-9ca7-1cc64d2dfc53" providerId="ADAL" clId="{6059A0DB-1F31-4362-B94D-715CC54982EC}" dt="2022-12-02T08:13:25.962" v="7477" actId="20577"/>
        <pc:sldMkLst>
          <pc:docMk/>
          <pc:sldMk cId="4060586472" sldId="283"/>
        </pc:sldMkLst>
        <pc:spChg chg="mod">
          <ac:chgData name="Anna-Carina Mohrholz" userId="319e8f5a-43d4-4b3d-9ca7-1cc64d2dfc53" providerId="ADAL" clId="{6059A0DB-1F31-4362-B94D-715CC54982EC}" dt="2022-12-02T08:13:25.962" v="7477" actId="20577"/>
          <ac:spMkLst>
            <pc:docMk/>
            <pc:sldMk cId="4060586472" sldId="283"/>
            <ac:spMk id="12" creationId="{7A501D08-512E-4F44-8B7D-5292B81B768B}"/>
          </ac:spMkLst>
        </pc:spChg>
        <pc:spChg chg="mod">
          <ac:chgData name="Anna-Carina Mohrholz" userId="319e8f5a-43d4-4b3d-9ca7-1cc64d2dfc53" providerId="ADAL" clId="{6059A0DB-1F31-4362-B94D-715CC54982EC}" dt="2022-11-28T11:05:34.388" v="41" actId="14100"/>
          <ac:spMkLst>
            <pc:docMk/>
            <pc:sldMk cId="4060586472" sldId="283"/>
            <ac:spMk id="24" creationId="{4E268C08-A51A-488D-A865-5350889EE8F4}"/>
          </ac:spMkLst>
        </pc:spChg>
      </pc:sldChg>
      <pc:sldChg chg="modSp del mod">
        <pc:chgData name="Anna-Carina Mohrholz" userId="319e8f5a-43d4-4b3d-9ca7-1cc64d2dfc53" providerId="ADAL" clId="{6059A0DB-1F31-4362-B94D-715CC54982EC}" dt="2022-12-01T14:52:54.356" v="7475" actId="47"/>
        <pc:sldMkLst>
          <pc:docMk/>
          <pc:sldMk cId="2703397041" sldId="287"/>
        </pc:sldMkLst>
        <pc:spChg chg="mod">
          <ac:chgData name="Anna-Carina Mohrholz" userId="319e8f5a-43d4-4b3d-9ca7-1cc64d2dfc53" providerId="ADAL" clId="{6059A0DB-1F31-4362-B94D-715CC54982EC}" dt="2022-11-30T07:41:57.297" v="6088" actId="14100"/>
          <ac:spMkLst>
            <pc:docMk/>
            <pc:sldMk cId="2703397041" sldId="287"/>
            <ac:spMk id="11" creationId="{3B2CC8E6-B165-42E5-9082-267951626773}"/>
          </ac:spMkLst>
        </pc:spChg>
        <pc:spChg chg="mod">
          <ac:chgData name="Anna-Carina Mohrholz" userId="319e8f5a-43d4-4b3d-9ca7-1cc64d2dfc53" providerId="ADAL" clId="{6059A0DB-1F31-4362-B94D-715CC54982EC}" dt="2022-11-30T07:40:28.129" v="5995" actId="20577"/>
          <ac:spMkLst>
            <pc:docMk/>
            <pc:sldMk cId="2703397041" sldId="287"/>
            <ac:spMk id="20" creationId="{B94B6FCD-6BDE-48EB-89FB-9A0CC4616498}"/>
          </ac:spMkLst>
        </pc:spChg>
        <pc:spChg chg="mod">
          <ac:chgData name="Anna-Carina Mohrholz" userId="319e8f5a-43d4-4b3d-9ca7-1cc64d2dfc53" providerId="ADAL" clId="{6059A0DB-1F31-4362-B94D-715CC54982EC}" dt="2022-11-30T07:41:32.830" v="6061" actId="20577"/>
          <ac:spMkLst>
            <pc:docMk/>
            <pc:sldMk cId="2703397041" sldId="287"/>
            <ac:spMk id="21" creationId="{3969FA6D-5D7F-4562-BBE9-A67D7D1A11E7}"/>
          </ac:spMkLst>
        </pc:spChg>
      </pc:sldChg>
      <pc:sldChg chg="addSp delSp modSp mod ord">
        <pc:chgData name="Anna-Carina Mohrholz" userId="319e8f5a-43d4-4b3d-9ca7-1cc64d2dfc53" providerId="ADAL" clId="{6059A0DB-1F31-4362-B94D-715CC54982EC}" dt="2022-12-02T08:28:25.490" v="7537" actId="6549"/>
        <pc:sldMkLst>
          <pc:docMk/>
          <pc:sldMk cId="3350568489" sldId="289"/>
        </pc:sldMkLst>
        <pc:spChg chg="add mod">
          <ac:chgData name="Anna-Carina Mohrholz" userId="319e8f5a-43d4-4b3d-9ca7-1cc64d2dfc53" providerId="ADAL" clId="{6059A0DB-1F31-4362-B94D-715CC54982EC}" dt="2022-11-29T09:36:19.504" v="2478" actId="1076"/>
          <ac:spMkLst>
            <pc:docMk/>
            <pc:sldMk cId="3350568489" sldId="289"/>
            <ac:spMk id="2" creationId="{01840213-345E-E82A-E7AB-3340097D4D82}"/>
          </ac:spMkLst>
        </pc:spChg>
        <pc:spChg chg="add mod">
          <ac:chgData name="Anna-Carina Mohrholz" userId="319e8f5a-43d4-4b3d-9ca7-1cc64d2dfc53" providerId="ADAL" clId="{6059A0DB-1F31-4362-B94D-715CC54982EC}" dt="2022-11-30T09:10:59.687" v="7272" actId="14100"/>
          <ac:spMkLst>
            <pc:docMk/>
            <pc:sldMk cId="3350568489" sldId="289"/>
            <ac:spMk id="3" creationId="{00B061C5-57E9-0F8F-3255-5F97B98EBAC2}"/>
          </ac:spMkLst>
        </pc:spChg>
        <pc:spChg chg="add mod">
          <ac:chgData name="Anna-Carina Mohrholz" userId="319e8f5a-43d4-4b3d-9ca7-1cc64d2dfc53" providerId="ADAL" clId="{6059A0DB-1F31-4362-B94D-715CC54982EC}" dt="2022-12-02T08:24:09.629" v="7511" actId="6549"/>
          <ac:spMkLst>
            <pc:docMk/>
            <pc:sldMk cId="3350568489" sldId="289"/>
            <ac:spMk id="4" creationId="{EF2544E8-0E50-6106-6343-AB2F5DF79290}"/>
          </ac:spMkLst>
        </pc:spChg>
        <pc:spChg chg="mod">
          <ac:chgData name="Anna-Carina Mohrholz" userId="319e8f5a-43d4-4b3d-9ca7-1cc64d2dfc53" providerId="ADAL" clId="{6059A0DB-1F31-4362-B94D-715CC54982EC}" dt="2022-12-02T08:28:25.490" v="7537" actId="6549"/>
          <ac:spMkLst>
            <pc:docMk/>
            <pc:sldMk cId="3350568489" sldId="289"/>
            <ac:spMk id="19" creationId="{35205F04-7CF5-4352-8CD0-F5896BEA4676}"/>
          </ac:spMkLst>
        </pc:spChg>
        <pc:spChg chg="mod">
          <ac:chgData name="Anna-Carina Mohrholz" userId="319e8f5a-43d4-4b3d-9ca7-1cc64d2dfc53" providerId="ADAL" clId="{6059A0DB-1F31-4362-B94D-715CC54982EC}" dt="2022-11-29T09:36:27.219" v="2479" actId="14100"/>
          <ac:spMkLst>
            <pc:docMk/>
            <pc:sldMk cId="3350568489" sldId="289"/>
            <ac:spMk id="21" creationId="{0552E255-CDC8-4241-A53C-8D6B695529F7}"/>
          </ac:spMkLst>
        </pc:spChg>
        <pc:spChg chg="mod">
          <ac:chgData name="Anna-Carina Mohrholz" userId="319e8f5a-43d4-4b3d-9ca7-1cc64d2dfc53" providerId="ADAL" clId="{6059A0DB-1F31-4362-B94D-715CC54982EC}" dt="2022-11-29T09:44:21.308" v="2575" actId="6549"/>
          <ac:spMkLst>
            <pc:docMk/>
            <pc:sldMk cId="3350568489" sldId="289"/>
            <ac:spMk id="22" creationId="{2684FE20-494A-4234-92BC-80D6F9C81166}"/>
          </ac:spMkLst>
        </pc:spChg>
        <pc:spChg chg="mod">
          <ac:chgData name="Anna-Carina Mohrholz" userId="319e8f5a-43d4-4b3d-9ca7-1cc64d2dfc53" providerId="ADAL" clId="{6059A0DB-1F31-4362-B94D-715CC54982EC}" dt="2022-11-29T09:41:10.138" v="2550" actId="3064"/>
          <ac:spMkLst>
            <pc:docMk/>
            <pc:sldMk cId="3350568489" sldId="289"/>
            <ac:spMk id="23" creationId="{C3E76256-EFFC-424A-8F27-6FBAD351A852}"/>
          </ac:spMkLst>
        </pc:spChg>
        <pc:spChg chg="mod">
          <ac:chgData name="Anna-Carina Mohrholz" userId="319e8f5a-43d4-4b3d-9ca7-1cc64d2dfc53" providerId="ADAL" clId="{6059A0DB-1F31-4362-B94D-715CC54982EC}" dt="2022-11-29T09:43:18.313" v="2567" actId="20577"/>
          <ac:spMkLst>
            <pc:docMk/>
            <pc:sldMk cId="3350568489" sldId="289"/>
            <ac:spMk id="24" creationId="{98AD8A48-F95F-4FC4-8EC5-3276C3FA5CDD}"/>
          </ac:spMkLst>
        </pc:spChg>
        <pc:spChg chg="del mod">
          <ac:chgData name="Anna-Carina Mohrholz" userId="319e8f5a-43d4-4b3d-9ca7-1cc64d2dfc53" providerId="ADAL" clId="{6059A0DB-1F31-4362-B94D-715CC54982EC}" dt="2022-11-29T08:31:37.379" v="1877"/>
          <ac:spMkLst>
            <pc:docMk/>
            <pc:sldMk cId="3350568489" sldId="289"/>
            <ac:spMk id="26" creationId="{2EBEE1CA-BF08-4898-B262-CF2C123DF739}"/>
          </ac:spMkLst>
        </pc:spChg>
      </pc:sldChg>
      <pc:sldChg chg="del">
        <pc:chgData name="Anna-Carina Mohrholz" userId="319e8f5a-43d4-4b3d-9ca7-1cc64d2dfc53" providerId="ADAL" clId="{6059A0DB-1F31-4362-B94D-715CC54982EC}" dt="2022-12-02T12:33:10.190" v="9008" actId="47"/>
        <pc:sldMkLst>
          <pc:docMk/>
          <pc:sldMk cId="1515553712" sldId="290"/>
        </pc:sldMkLst>
      </pc:sldChg>
      <pc:sldChg chg="modSp mod ord">
        <pc:chgData name="Anna-Carina Mohrholz" userId="319e8f5a-43d4-4b3d-9ca7-1cc64d2dfc53" providerId="ADAL" clId="{6059A0DB-1F31-4362-B94D-715CC54982EC}" dt="2022-12-02T12:39:49.315" v="9030" actId="1076"/>
        <pc:sldMkLst>
          <pc:docMk/>
          <pc:sldMk cId="1515553712" sldId="291"/>
        </pc:sldMkLst>
        <pc:spChg chg="mod">
          <ac:chgData name="Anna-Carina Mohrholz" userId="319e8f5a-43d4-4b3d-9ca7-1cc64d2dfc53" providerId="ADAL" clId="{6059A0DB-1F31-4362-B94D-715CC54982EC}" dt="2022-12-02T08:41:56.950" v="7866" actId="20577"/>
          <ac:spMkLst>
            <pc:docMk/>
            <pc:sldMk cId="1515553712" sldId="291"/>
            <ac:spMk id="18" creationId="{CEC95C44-CF70-46D7-A306-29B9C9581E28}"/>
          </ac:spMkLst>
        </pc:spChg>
        <pc:spChg chg="mod">
          <ac:chgData name="Anna-Carina Mohrholz" userId="319e8f5a-43d4-4b3d-9ca7-1cc64d2dfc53" providerId="ADAL" clId="{6059A0DB-1F31-4362-B94D-715CC54982EC}" dt="2022-12-02T08:37:39.956" v="7600" actId="14100"/>
          <ac:spMkLst>
            <pc:docMk/>
            <pc:sldMk cId="1515553712" sldId="291"/>
            <ac:spMk id="20" creationId="{7A122277-F1EE-44AF-B366-58D8A03483E3}"/>
          </ac:spMkLst>
        </pc:spChg>
        <pc:spChg chg="mod">
          <ac:chgData name="Anna-Carina Mohrholz" userId="319e8f5a-43d4-4b3d-9ca7-1cc64d2dfc53" providerId="ADAL" clId="{6059A0DB-1F31-4362-B94D-715CC54982EC}" dt="2022-12-02T08:41:44.766" v="7853" actId="6549"/>
          <ac:spMkLst>
            <pc:docMk/>
            <pc:sldMk cId="1515553712" sldId="291"/>
            <ac:spMk id="53" creationId="{CEC95C44-CF70-46D7-A306-29B9C9581E28}"/>
          </ac:spMkLst>
        </pc:spChg>
        <pc:spChg chg="mod">
          <ac:chgData name="Anna-Carina Mohrholz" userId="319e8f5a-43d4-4b3d-9ca7-1cc64d2dfc53" providerId="ADAL" clId="{6059A0DB-1F31-4362-B94D-715CC54982EC}" dt="2022-12-02T08:47:00.028" v="8190" actId="20577"/>
          <ac:spMkLst>
            <pc:docMk/>
            <pc:sldMk cId="1515553712" sldId="291"/>
            <ac:spMk id="54" creationId="{CEC95C44-CF70-46D7-A306-29B9C9581E28}"/>
          </ac:spMkLst>
        </pc:spChg>
        <pc:spChg chg="mod">
          <ac:chgData name="Anna-Carina Mohrholz" userId="319e8f5a-43d4-4b3d-9ca7-1cc64d2dfc53" providerId="ADAL" clId="{6059A0DB-1F31-4362-B94D-715CC54982EC}" dt="2022-12-02T08:46:26.294" v="8161" actId="14100"/>
          <ac:spMkLst>
            <pc:docMk/>
            <pc:sldMk cId="1515553712" sldId="291"/>
            <ac:spMk id="56" creationId="{CEC95C44-CF70-46D7-A306-29B9C9581E28}"/>
          </ac:spMkLst>
        </pc:spChg>
        <pc:grpChg chg="mod">
          <ac:chgData name="Anna-Carina Mohrholz" userId="319e8f5a-43d4-4b3d-9ca7-1cc64d2dfc53" providerId="ADAL" clId="{6059A0DB-1F31-4362-B94D-715CC54982EC}" dt="2022-12-02T12:39:49.315" v="9030" actId="1076"/>
          <ac:grpSpMkLst>
            <pc:docMk/>
            <pc:sldMk cId="1515553712" sldId="291"/>
            <ac:grpSpMk id="60" creationId="{00000000-0000-0000-0000-000000000000}"/>
          </ac:grpSpMkLst>
        </pc:grpChg>
      </pc:sldChg>
      <pc:sldChg chg="modSp mod">
        <pc:chgData name="Anna-Carina Mohrholz" userId="319e8f5a-43d4-4b3d-9ca7-1cc64d2dfc53" providerId="ADAL" clId="{6059A0DB-1F31-4362-B94D-715CC54982EC}" dt="2022-12-02T13:19:44.382" v="10912" actId="14100"/>
        <pc:sldMkLst>
          <pc:docMk/>
          <pc:sldMk cId="1515553712" sldId="292"/>
        </pc:sldMkLst>
        <pc:spChg chg="mod">
          <ac:chgData name="Anna-Carina Mohrholz" userId="319e8f5a-43d4-4b3d-9ca7-1cc64d2dfc53" providerId="ADAL" clId="{6059A0DB-1F31-4362-B94D-715CC54982EC}" dt="2022-12-02T13:08:02.418" v="10209" actId="14100"/>
          <ac:spMkLst>
            <pc:docMk/>
            <pc:sldMk cId="1515553712" sldId="292"/>
            <ac:spMk id="7" creationId="{339E396A-D64E-4504-8899-469321377C92}"/>
          </ac:spMkLst>
        </pc:spChg>
        <pc:spChg chg="mod">
          <ac:chgData name="Anna-Carina Mohrholz" userId="319e8f5a-43d4-4b3d-9ca7-1cc64d2dfc53" providerId="ADAL" clId="{6059A0DB-1F31-4362-B94D-715CC54982EC}" dt="2022-12-02T13:19:44.382" v="10912" actId="14100"/>
          <ac:spMkLst>
            <pc:docMk/>
            <pc:sldMk cId="1515553712" sldId="292"/>
            <ac:spMk id="26" creationId="{2F17DC47-0BEE-4ED4-BA6B-A229EF47F4E7}"/>
          </ac:spMkLst>
        </pc:spChg>
      </pc:sldChg>
      <pc:sldChg chg="addSp delSp modSp mod">
        <pc:chgData name="Anna-Carina Mohrholz" userId="319e8f5a-43d4-4b3d-9ca7-1cc64d2dfc53" providerId="ADAL" clId="{6059A0DB-1F31-4362-B94D-715CC54982EC}" dt="2022-12-02T13:20:53.003" v="10922" actId="113"/>
        <pc:sldMkLst>
          <pc:docMk/>
          <pc:sldMk cId="1515553712" sldId="293"/>
        </pc:sldMkLst>
        <pc:spChg chg="add mod">
          <ac:chgData name="Anna-Carina Mohrholz" userId="319e8f5a-43d4-4b3d-9ca7-1cc64d2dfc53" providerId="ADAL" clId="{6059A0DB-1F31-4362-B94D-715CC54982EC}" dt="2022-12-02T13:20:53.003" v="10922" actId="113"/>
          <ac:spMkLst>
            <pc:docMk/>
            <pc:sldMk cId="1515553712" sldId="293"/>
            <ac:spMk id="2" creationId="{8764F363-7B6C-8B40-895C-0F26D83A8758}"/>
          </ac:spMkLst>
        </pc:spChg>
        <pc:spChg chg="del">
          <ac:chgData name="Anna-Carina Mohrholz" userId="319e8f5a-43d4-4b3d-9ca7-1cc64d2dfc53" providerId="ADAL" clId="{6059A0DB-1F31-4362-B94D-715CC54982EC}" dt="2022-12-02T13:19:52.225" v="10913" actId="478"/>
          <ac:spMkLst>
            <pc:docMk/>
            <pc:sldMk cId="1515553712" sldId="293"/>
            <ac:spMk id="26" creationId="{2F17DC47-0BEE-4ED4-BA6B-A229EF47F4E7}"/>
          </ac:spMkLst>
        </pc:spChg>
      </pc:sldChg>
      <pc:sldChg chg="modSp mod">
        <pc:chgData name="Anna-Carina Mohrholz" userId="319e8f5a-43d4-4b3d-9ca7-1cc64d2dfc53" providerId="ADAL" clId="{6059A0DB-1F31-4362-B94D-715CC54982EC}" dt="2022-12-02T13:24:09.154" v="10938" actId="113"/>
        <pc:sldMkLst>
          <pc:docMk/>
          <pc:sldMk cId="1515553712" sldId="294"/>
        </pc:sldMkLst>
        <pc:spChg chg="mod">
          <ac:chgData name="Anna-Carina Mohrholz" userId="319e8f5a-43d4-4b3d-9ca7-1cc64d2dfc53" providerId="ADAL" clId="{6059A0DB-1F31-4362-B94D-715CC54982EC}" dt="2022-12-02T13:24:09.154" v="10938" actId="113"/>
          <ac:spMkLst>
            <pc:docMk/>
            <pc:sldMk cId="1515553712" sldId="294"/>
            <ac:spMk id="26" creationId="{2F17DC47-0BEE-4ED4-BA6B-A229EF47F4E7}"/>
          </ac:spMkLst>
        </pc:spChg>
      </pc:sldChg>
      <pc:sldChg chg="modSp mod">
        <pc:chgData name="Anna-Carina Mohrholz" userId="319e8f5a-43d4-4b3d-9ca7-1cc64d2dfc53" providerId="ADAL" clId="{6059A0DB-1F31-4362-B94D-715CC54982EC}" dt="2022-12-02T13:26:00.303" v="10950" actId="20577"/>
        <pc:sldMkLst>
          <pc:docMk/>
          <pc:sldMk cId="1515553712" sldId="295"/>
        </pc:sldMkLst>
        <pc:spChg chg="mod">
          <ac:chgData name="Anna-Carina Mohrholz" userId="319e8f5a-43d4-4b3d-9ca7-1cc64d2dfc53" providerId="ADAL" clId="{6059A0DB-1F31-4362-B94D-715CC54982EC}" dt="2022-12-02T13:26:00.303" v="10950" actId="20577"/>
          <ac:spMkLst>
            <pc:docMk/>
            <pc:sldMk cId="1515553712" sldId="295"/>
            <ac:spMk id="26" creationId="{2F17DC47-0BEE-4ED4-BA6B-A229EF47F4E7}"/>
          </ac:spMkLst>
        </pc:spChg>
      </pc:sldChg>
      <pc:sldChg chg="addSp delSp modSp mod">
        <pc:chgData name="Anna-Carina Mohrholz" userId="319e8f5a-43d4-4b3d-9ca7-1cc64d2dfc53" providerId="ADAL" clId="{6059A0DB-1F31-4362-B94D-715CC54982EC}" dt="2022-12-02T13:23:54.386" v="10935" actId="207"/>
        <pc:sldMkLst>
          <pc:docMk/>
          <pc:sldMk cId="1515553712" sldId="296"/>
        </pc:sldMkLst>
        <pc:spChg chg="add mod">
          <ac:chgData name="Anna-Carina Mohrholz" userId="319e8f5a-43d4-4b3d-9ca7-1cc64d2dfc53" providerId="ADAL" clId="{6059A0DB-1F31-4362-B94D-715CC54982EC}" dt="2022-12-02T13:23:54.386" v="10935" actId="207"/>
          <ac:spMkLst>
            <pc:docMk/>
            <pc:sldMk cId="1515553712" sldId="296"/>
            <ac:spMk id="2" creationId="{2B9326F4-2165-E44C-B9F2-50EE444CAC06}"/>
          </ac:spMkLst>
        </pc:spChg>
        <pc:spChg chg="del">
          <ac:chgData name="Anna-Carina Mohrholz" userId="319e8f5a-43d4-4b3d-9ca7-1cc64d2dfc53" providerId="ADAL" clId="{6059A0DB-1F31-4362-B94D-715CC54982EC}" dt="2022-12-02T13:23:31.935" v="10928" actId="478"/>
          <ac:spMkLst>
            <pc:docMk/>
            <pc:sldMk cId="1515553712" sldId="296"/>
            <ac:spMk id="26" creationId="{2F17DC47-0BEE-4ED4-BA6B-A229EF47F4E7}"/>
          </ac:spMkLst>
        </pc:spChg>
      </pc:sldChg>
      <pc:sldChg chg="addSp delSp modSp mod">
        <pc:chgData name="Anna-Carina Mohrholz" userId="319e8f5a-43d4-4b3d-9ca7-1cc64d2dfc53" providerId="ADAL" clId="{6059A0DB-1F31-4362-B94D-715CC54982EC}" dt="2022-12-02T13:56:27.027" v="10960" actId="207"/>
        <pc:sldMkLst>
          <pc:docMk/>
          <pc:sldMk cId="1515553712" sldId="297"/>
        </pc:sldMkLst>
        <pc:spChg chg="add mod">
          <ac:chgData name="Anna-Carina Mohrholz" userId="319e8f5a-43d4-4b3d-9ca7-1cc64d2dfc53" providerId="ADAL" clId="{6059A0DB-1F31-4362-B94D-715CC54982EC}" dt="2022-12-02T13:56:27.027" v="10960" actId="207"/>
          <ac:spMkLst>
            <pc:docMk/>
            <pc:sldMk cId="1515553712" sldId="297"/>
            <ac:spMk id="2" creationId="{2CD2ED04-1F34-CB09-744D-1576A41A34A5}"/>
          </ac:spMkLst>
        </pc:spChg>
        <pc:spChg chg="del">
          <ac:chgData name="Anna-Carina Mohrholz" userId="319e8f5a-43d4-4b3d-9ca7-1cc64d2dfc53" providerId="ADAL" clId="{6059A0DB-1F31-4362-B94D-715CC54982EC}" dt="2022-12-02T13:54:17.016" v="10951" actId="478"/>
          <ac:spMkLst>
            <pc:docMk/>
            <pc:sldMk cId="1515553712" sldId="297"/>
            <ac:spMk id="26" creationId="{2F17DC47-0BEE-4ED4-BA6B-A229EF47F4E7}"/>
          </ac:spMkLst>
        </pc:spChg>
      </pc:sldChg>
      <pc:sldChg chg="addSp delSp modSp mod">
        <pc:chgData name="Anna-Carina Mohrholz" userId="319e8f5a-43d4-4b3d-9ca7-1cc64d2dfc53" providerId="ADAL" clId="{6059A0DB-1F31-4362-B94D-715CC54982EC}" dt="2022-12-02T13:59:49.953" v="11002" actId="6549"/>
        <pc:sldMkLst>
          <pc:docMk/>
          <pc:sldMk cId="3134451797" sldId="298"/>
        </pc:sldMkLst>
        <pc:spChg chg="add mod">
          <ac:chgData name="Anna-Carina Mohrholz" userId="319e8f5a-43d4-4b3d-9ca7-1cc64d2dfc53" providerId="ADAL" clId="{6059A0DB-1F31-4362-B94D-715CC54982EC}" dt="2022-12-02T13:59:27.171" v="10988" actId="6549"/>
          <ac:spMkLst>
            <pc:docMk/>
            <pc:sldMk cId="3134451797" sldId="298"/>
            <ac:spMk id="2" creationId="{C1527E63-4DEF-3BFC-2F6F-3BAA872126C8}"/>
          </ac:spMkLst>
        </pc:spChg>
        <pc:spChg chg="add mod">
          <ac:chgData name="Anna-Carina Mohrholz" userId="319e8f5a-43d4-4b3d-9ca7-1cc64d2dfc53" providerId="ADAL" clId="{6059A0DB-1F31-4362-B94D-715CC54982EC}" dt="2022-12-02T13:59:39.524" v="10993" actId="6549"/>
          <ac:spMkLst>
            <pc:docMk/>
            <pc:sldMk cId="3134451797" sldId="298"/>
            <ac:spMk id="3" creationId="{E56CD4E9-BA6C-BA35-0892-AFC72C9AFDDF}"/>
          </ac:spMkLst>
        </pc:spChg>
        <pc:spChg chg="add mod">
          <ac:chgData name="Anna-Carina Mohrholz" userId="319e8f5a-43d4-4b3d-9ca7-1cc64d2dfc53" providerId="ADAL" clId="{6059A0DB-1F31-4362-B94D-715CC54982EC}" dt="2022-12-02T13:59:49.953" v="11002" actId="6549"/>
          <ac:spMkLst>
            <pc:docMk/>
            <pc:sldMk cId="3134451797" sldId="298"/>
            <ac:spMk id="4" creationId="{97E37D9D-A699-4786-42F9-50BCA31734E7}"/>
          </ac:spMkLst>
        </pc:spChg>
        <pc:spChg chg="mod">
          <ac:chgData name="Anna-Carina Mohrholz" userId="319e8f5a-43d4-4b3d-9ca7-1cc64d2dfc53" providerId="ADAL" clId="{6059A0DB-1F31-4362-B94D-715CC54982EC}" dt="2022-12-02T13:58:57.587" v="10983" actId="1076"/>
          <ac:spMkLst>
            <pc:docMk/>
            <pc:sldMk cId="3134451797" sldId="298"/>
            <ac:spMk id="16" creationId="{ED86E724-3288-434C-B43F-43F373EAB77F}"/>
          </ac:spMkLst>
        </pc:spChg>
        <pc:spChg chg="del">
          <ac:chgData name="Anna-Carina Mohrholz" userId="319e8f5a-43d4-4b3d-9ca7-1cc64d2dfc53" providerId="ADAL" clId="{6059A0DB-1F31-4362-B94D-715CC54982EC}" dt="2022-12-02T13:57:24.780" v="10962" actId="478"/>
          <ac:spMkLst>
            <pc:docMk/>
            <pc:sldMk cId="3134451797" sldId="298"/>
            <ac:spMk id="23" creationId="{8403023C-61C3-4BC3-A136-65ACC0BE34D4}"/>
          </ac:spMkLst>
        </pc:spChg>
        <pc:spChg chg="del">
          <ac:chgData name="Anna-Carina Mohrholz" userId="319e8f5a-43d4-4b3d-9ca7-1cc64d2dfc53" providerId="ADAL" clId="{6059A0DB-1F31-4362-B94D-715CC54982EC}" dt="2022-12-02T13:58:01.571" v="10967" actId="478"/>
          <ac:spMkLst>
            <pc:docMk/>
            <pc:sldMk cId="3134451797" sldId="298"/>
            <ac:spMk id="25" creationId="{15A892E0-6DDF-44C6-86FF-D7CF39FE1E1A}"/>
          </ac:spMkLst>
        </pc:spChg>
        <pc:spChg chg="del">
          <ac:chgData name="Anna-Carina Mohrholz" userId="319e8f5a-43d4-4b3d-9ca7-1cc64d2dfc53" providerId="ADAL" clId="{6059A0DB-1F31-4362-B94D-715CC54982EC}" dt="2022-12-02T13:58:03.996" v="10968" actId="478"/>
          <ac:spMkLst>
            <pc:docMk/>
            <pc:sldMk cId="3134451797" sldId="298"/>
            <ac:spMk id="26" creationId="{539A8143-756E-4179-9F3D-E6D63F48F350}"/>
          </ac:spMkLst>
        </pc:spChg>
      </pc:sldChg>
      <pc:sldChg chg="del">
        <pc:chgData name="Anna-Carina Mohrholz" userId="319e8f5a-43d4-4b3d-9ca7-1cc64d2dfc53" providerId="ADAL" clId="{6059A0DB-1F31-4362-B94D-715CC54982EC}" dt="2022-12-02T14:00:02.222" v="11005" actId="47"/>
        <pc:sldMkLst>
          <pc:docMk/>
          <pc:sldMk cId="4076648355" sldId="299"/>
        </pc:sldMkLst>
      </pc:sldChg>
      <pc:sldChg chg="del">
        <pc:chgData name="Anna-Carina Mohrholz" userId="319e8f5a-43d4-4b3d-9ca7-1cc64d2dfc53" providerId="ADAL" clId="{6059A0DB-1F31-4362-B94D-715CC54982EC}" dt="2022-12-02T14:00:03.260" v="11006" actId="47"/>
        <pc:sldMkLst>
          <pc:docMk/>
          <pc:sldMk cId="1193761978" sldId="300"/>
        </pc:sldMkLst>
      </pc:sldChg>
      <pc:sldChg chg="del">
        <pc:chgData name="Anna-Carina Mohrholz" userId="319e8f5a-43d4-4b3d-9ca7-1cc64d2dfc53" providerId="ADAL" clId="{6059A0DB-1F31-4362-B94D-715CC54982EC}" dt="2022-12-02T14:00:01.019" v="11004" actId="47"/>
        <pc:sldMkLst>
          <pc:docMk/>
          <pc:sldMk cId="313758320" sldId="301"/>
        </pc:sldMkLst>
      </pc:sldChg>
      <pc:sldChg chg="del">
        <pc:chgData name="Anna-Carina Mohrholz" userId="319e8f5a-43d4-4b3d-9ca7-1cc64d2dfc53" providerId="ADAL" clId="{6059A0DB-1F31-4362-B94D-715CC54982EC}" dt="2022-12-02T14:00:04.857" v="11008" actId="47"/>
        <pc:sldMkLst>
          <pc:docMk/>
          <pc:sldMk cId="486176497" sldId="302"/>
        </pc:sldMkLst>
      </pc:sldChg>
      <pc:sldChg chg="del">
        <pc:chgData name="Anna-Carina Mohrholz" userId="319e8f5a-43d4-4b3d-9ca7-1cc64d2dfc53" providerId="ADAL" clId="{6059A0DB-1F31-4362-B94D-715CC54982EC}" dt="2022-12-02T14:00:05.642" v="11009" actId="47"/>
        <pc:sldMkLst>
          <pc:docMk/>
          <pc:sldMk cId="212682184" sldId="303"/>
        </pc:sldMkLst>
      </pc:sldChg>
      <pc:sldChg chg="del">
        <pc:chgData name="Anna-Carina Mohrholz" userId="319e8f5a-43d4-4b3d-9ca7-1cc64d2dfc53" providerId="ADAL" clId="{6059A0DB-1F31-4362-B94D-715CC54982EC}" dt="2022-12-02T14:00:03.922" v="11007" actId="47"/>
        <pc:sldMkLst>
          <pc:docMk/>
          <pc:sldMk cId="313758320" sldId="304"/>
        </pc:sldMkLst>
      </pc:sldChg>
      <pc:sldChg chg="delSp modSp add mod">
        <pc:chgData name="Anna-Carina Mohrholz" userId="319e8f5a-43d4-4b3d-9ca7-1cc64d2dfc53" providerId="ADAL" clId="{6059A0DB-1F31-4362-B94D-715CC54982EC}" dt="2022-12-02T08:34:14.734" v="7560" actId="6549"/>
        <pc:sldMkLst>
          <pc:docMk/>
          <pc:sldMk cId="1893924144" sldId="305"/>
        </pc:sldMkLst>
        <pc:spChg chg="mod">
          <ac:chgData name="Anna-Carina Mohrholz" userId="319e8f5a-43d4-4b3d-9ca7-1cc64d2dfc53" providerId="ADAL" clId="{6059A0DB-1F31-4362-B94D-715CC54982EC}" dt="2022-11-29T09:56:05.464" v="2657"/>
          <ac:spMkLst>
            <pc:docMk/>
            <pc:sldMk cId="1893924144" sldId="305"/>
            <ac:spMk id="2" creationId="{CD3991BB-1DBA-DD23-6698-E3B666F57A0B}"/>
          </ac:spMkLst>
        </pc:spChg>
        <pc:spChg chg="mod">
          <ac:chgData name="Anna-Carina Mohrholz" userId="319e8f5a-43d4-4b3d-9ca7-1cc64d2dfc53" providerId="ADAL" clId="{6059A0DB-1F31-4362-B94D-715CC54982EC}" dt="2022-12-02T08:34:14.734" v="7560" actId="6549"/>
          <ac:spMkLst>
            <pc:docMk/>
            <pc:sldMk cId="1893924144" sldId="305"/>
            <ac:spMk id="9" creationId="{E67834CF-0CDD-477F-8490-ED932D0F7E02}"/>
          </ac:spMkLst>
        </pc:spChg>
        <pc:spChg chg="del mod">
          <ac:chgData name="Anna-Carina Mohrholz" userId="319e8f5a-43d4-4b3d-9ca7-1cc64d2dfc53" providerId="ADAL" clId="{6059A0DB-1F31-4362-B94D-715CC54982EC}" dt="2022-11-29T11:29:02.532" v="4927" actId="478"/>
          <ac:spMkLst>
            <pc:docMk/>
            <pc:sldMk cId="1893924144" sldId="305"/>
            <ac:spMk id="11" creationId="{469A6D6B-69A1-4FF7-A4BD-4C4BC6E53D7D}"/>
          </ac:spMkLst>
        </pc:spChg>
        <pc:spChg chg="del">
          <ac:chgData name="Anna-Carina Mohrholz" userId="319e8f5a-43d4-4b3d-9ca7-1cc64d2dfc53" providerId="ADAL" clId="{6059A0DB-1F31-4362-B94D-715CC54982EC}" dt="2022-11-29T10:24:58.057" v="3716" actId="478"/>
          <ac:spMkLst>
            <pc:docMk/>
            <pc:sldMk cId="1893924144" sldId="305"/>
            <ac:spMk id="16" creationId="{A9B4BD22-AF40-4574-BB02-C00B471C806C}"/>
          </ac:spMkLst>
        </pc:spChg>
        <pc:spChg chg="mod">
          <ac:chgData name="Anna-Carina Mohrholz" userId="319e8f5a-43d4-4b3d-9ca7-1cc64d2dfc53" providerId="ADAL" clId="{6059A0DB-1F31-4362-B94D-715CC54982EC}" dt="2022-12-01T14:44:24.680" v="7408" actId="948"/>
          <ac:spMkLst>
            <pc:docMk/>
            <pc:sldMk cId="1893924144" sldId="305"/>
            <ac:spMk id="26" creationId="{2F17DC47-0BEE-4ED4-BA6B-A229EF47F4E7}"/>
          </ac:spMkLst>
        </pc:spChg>
        <pc:grpChg chg="mod">
          <ac:chgData name="Anna-Carina Mohrholz" userId="319e8f5a-43d4-4b3d-9ca7-1cc64d2dfc53" providerId="ADAL" clId="{6059A0DB-1F31-4362-B94D-715CC54982EC}" dt="2022-12-01T14:40:35.090" v="7402" actId="1076"/>
          <ac:grpSpMkLst>
            <pc:docMk/>
            <pc:sldMk cId="1893924144" sldId="305"/>
            <ac:grpSpMk id="20" creationId="{836779A8-CB14-4437-9371-10970D1A1140}"/>
          </ac:grpSpMkLst>
        </pc:grpChg>
        <pc:cxnChg chg="mod">
          <ac:chgData name="Anna-Carina Mohrholz" userId="319e8f5a-43d4-4b3d-9ca7-1cc64d2dfc53" providerId="ADAL" clId="{6059A0DB-1F31-4362-B94D-715CC54982EC}" dt="2022-12-01T14:44:30.199" v="7409" actId="1076"/>
          <ac:cxnSpMkLst>
            <pc:docMk/>
            <pc:sldMk cId="1893924144" sldId="305"/>
            <ac:cxnSpMk id="19" creationId="{E933108B-F2D3-4494-8FFA-2DD52324944A}"/>
          </ac:cxnSpMkLst>
        </pc:cxnChg>
      </pc:sldChg>
      <pc:sldChg chg="modSp add mod">
        <pc:chgData name="Anna-Carina Mohrholz" userId="319e8f5a-43d4-4b3d-9ca7-1cc64d2dfc53" providerId="ADAL" clId="{6059A0DB-1F31-4362-B94D-715CC54982EC}" dt="2022-12-02T08:34:44.067" v="7568" actId="20577"/>
        <pc:sldMkLst>
          <pc:docMk/>
          <pc:sldMk cId="2184187773" sldId="306"/>
        </pc:sldMkLst>
        <pc:spChg chg="mod">
          <ac:chgData name="Anna-Carina Mohrholz" userId="319e8f5a-43d4-4b3d-9ca7-1cc64d2dfc53" providerId="ADAL" clId="{6059A0DB-1F31-4362-B94D-715CC54982EC}" dt="2022-12-01T14:40:51.089" v="7406" actId="6549"/>
          <ac:spMkLst>
            <pc:docMk/>
            <pc:sldMk cId="2184187773" sldId="306"/>
            <ac:spMk id="2" creationId="{D5CEC4C7-A977-DB7C-914C-3D89A880496D}"/>
          </ac:spMkLst>
        </pc:spChg>
        <pc:spChg chg="mod">
          <ac:chgData name="Anna-Carina Mohrholz" userId="319e8f5a-43d4-4b3d-9ca7-1cc64d2dfc53" providerId="ADAL" clId="{6059A0DB-1F31-4362-B94D-715CC54982EC}" dt="2022-12-02T08:34:44.067" v="7568" actId="20577"/>
          <ac:spMkLst>
            <pc:docMk/>
            <pc:sldMk cId="2184187773" sldId="306"/>
            <ac:spMk id="13" creationId="{221D9760-F645-4927-B7C4-E88AC4F46B5D}"/>
          </ac:spMkLst>
        </pc:spChg>
        <pc:spChg chg="mod">
          <ac:chgData name="Anna-Carina Mohrholz" userId="319e8f5a-43d4-4b3d-9ca7-1cc64d2dfc53" providerId="ADAL" clId="{6059A0DB-1F31-4362-B94D-715CC54982EC}" dt="2022-12-02T08:34:34.579" v="7562" actId="20577"/>
          <ac:spMkLst>
            <pc:docMk/>
            <pc:sldMk cId="2184187773" sldId="306"/>
            <ac:spMk id="17" creationId="{5B95716E-C3DF-4A56-8AB6-C63D97FF3F2A}"/>
          </ac:spMkLst>
        </pc:spChg>
        <pc:spChg chg="mod">
          <ac:chgData name="Anna-Carina Mohrholz" userId="319e8f5a-43d4-4b3d-9ca7-1cc64d2dfc53" providerId="ADAL" clId="{6059A0DB-1F31-4362-B94D-715CC54982EC}" dt="2022-12-01T14:45:49.041" v="7425" actId="20577"/>
          <ac:spMkLst>
            <pc:docMk/>
            <pc:sldMk cId="2184187773" sldId="306"/>
            <ac:spMk id="26" creationId="{2F17DC47-0BEE-4ED4-BA6B-A229EF47F4E7}"/>
          </ac:spMkLst>
        </pc:spChg>
      </pc:sldChg>
      <pc:sldChg chg="delSp modSp add mod">
        <pc:chgData name="Anna-Carina Mohrholz" userId="319e8f5a-43d4-4b3d-9ca7-1cc64d2dfc53" providerId="ADAL" clId="{6059A0DB-1F31-4362-B94D-715CC54982EC}" dt="2022-12-02T08:35:56.350" v="7576" actId="6549"/>
        <pc:sldMkLst>
          <pc:docMk/>
          <pc:sldMk cId="1944160235" sldId="307"/>
        </pc:sldMkLst>
        <pc:spChg chg="del">
          <ac:chgData name="Anna-Carina Mohrholz" userId="319e8f5a-43d4-4b3d-9ca7-1cc64d2dfc53" providerId="ADAL" clId="{6059A0DB-1F31-4362-B94D-715CC54982EC}" dt="2022-11-29T10:19:33.005" v="3571" actId="478"/>
          <ac:spMkLst>
            <pc:docMk/>
            <pc:sldMk cId="1944160235" sldId="307"/>
            <ac:spMk id="2" creationId="{01840213-345E-E82A-E7AB-3340097D4D82}"/>
          </ac:spMkLst>
        </pc:spChg>
        <pc:spChg chg="mod">
          <ac:chgData name="Anna-Carina Mohrholz" userId="319e8f5a-43d4-4b3d-9ca7-1cc64d2dfc53" providerId="ADAL" clId="{6059A0DB-1F31-4362-B94D-715CC54982EC}" dt="2022-12-02T08:35:56.350" v="7576" actId="6549"/>
          <ac:spMkLst>
            <pc:docMk/>
            <pc:sldMk cId="1944160235" sldId="307"/>
            <ac:spMk id="3" creationId="{00B061C5-57E9-0F8F-3255-5F97B98EBAC2}"/>
          </ac:spMkLst>
        </pc:spChg>
        <pc:spChg chg="mod">
          <ac:chgData name="Anna-Carina Mohrholz" userId="319e8f5a-43d4-4b3d-9ca7-1cc64d2dfc53" providerId="ADAL" clId="{6059A0DB-1F31-4362-B94D-715CC54982EC}" dt="2022-11-29T10:09:51.883" v="2961"/>
          <ac:spMkLst>
            <pc:docMk/>
            <pc:sldMk cId="1944160235" sldId="307"/>
            <ac:spMk id="4" creationId="{EF2544E8-0E50-6106-6343-AB2F5DF79290}"/>
          </ac:spMkLst>
        </pc:spChg>
        <pc:spChg chg="mod">
          <ac:chgData name="Anna-Carina Mohrholz" userId="319e8f5a-43d4-4b3d-9ca7-1cc64d2dfc53" providerId="ADAL" clId="{6059A0DB-1F31-4362-B94D-715CC54982EC}" dt="2022-12-02T08:35:06.660" v="7570" actId="6549"/>
          <ac:spMkLst>
            <pc:docMk/>
            <pc:sldMk cId="1944160235" sldId="307"/>
            <ac:spMk id="19" creationId="{35205F04-7CF5-4352-8CD0-F5896BEA4676}"/>
          </ac:spMkLst>
        </pc:spChg>
        <pc:spChg chg="mod">
          <ac:chgData name="Anna-Carina Mohrholz" userId="319e8f5a-43d4-4b3d-9ca7-1cc64d2dfc53" providerId="ADAL" clId="{6059A0DB-1F31-4362-B94D-715CC54982EC}" dt="2022-11-29T10:16:29.964" v="3330" actId="6549"/>
          <ac:spMkLst>
            <pc:docMk/>
            <pc:sldMk cId="1944160235" sldId="307"/>
            <ac:spMk id="21" creationId="{0552E255-CDC8-4241-A53C-8D6B695529F7}"/>
          </ac:spMkLst>
        </pc:spChg>
        <pc:spChg chg="mod">
          <ac:chgData name="Anna-Carina Mohrholz" userId="319e8f5a-43d4-4b3d-9ca7-1cc64d2dfc53" providerId="ADAL" clId="{6059A0DB-1F31-4362-B94D-715CC54982EC}" dt="2022-11-29T10:20:28.905" v="3592" actId="14100"/>
          <ac:spMkLst>
            <pc:docMk/>
            <pc:sldMk cId="1944160235" sldId="307"/>
            <ac:spMk id="22" creationId="{2684FE20-494A-4234-92BC-80D6F9C81166}"/>
          </ac:spMkLst>
        </pc:spChg>
        <pc:spChg chg="mod">
          <ac:chgData name="Anna-Carina Mohrholz" userId="319e8f5a-43d4-4b3d-9ca7-1cc64d2dfc53" providerId="ADAL" clId="{6059A0DB-1F31-4362-B94D-715CC54982EC}" dt="2022-11-29T10:22:01.679" v="3695" actId="20577"/>
          <ac:spMkLst>
            <pc:docMk/>
            <pc:sldMk cId="1944160235" sldId="307"/>
            <ac:spMk id="23" creationId="{C3E76256-EFFC-424A-8F27-6FBAD351A852}"/>
          </ac:spMkLst>
        </pc:spChg>
        <pc:spChg chg="mod">
          <ac:chgData name="Anna-Carina Mohrholz" userId="319e8f5a-43d4-4b3d-9ca7-1cc64d2dfc53" providerId="ADAL" clId="{6059A0DB-1F31-4362-B94D-715CC54982EC}" dt="2022-11-29T10:20:32.487" v="3593" actId="14100"/>
          <ac:spMkLst>
            <pc:docMk/>
            <pc:sldMk cId="1944160235" sldId="307"/>
            <ac:spMk id="24" creationId="{98AD8A48-F95F-4FC4-8EC5-3276C3FA5CDD}"/>
          </ac:spMkLst>
        </pc:spChg>
      </pc:sldChg>
      <pc:sldChg chg="addSp delSp modSp add mod">
        <pc:chgData name="Anna-Carina Mohrholz" userId="319e8f5a-43d4-4b3d-9ca7-1cc64d2dfc53" providerId="ADAL" clId="{6059A0DB-1F31-4362-B94D-715CC54982EC}" dt="2022-12-02T08:36:09.803" v="7582" actId="6549"/>
        <pc:sldMkLst>
          <pc:docMk/>
          <pc:sldMk cId="1805206071" sldId="308"/>
        </pc:sldMkLst>
        <pc:spChg chg="mod">
          <ac:chgData name="Anna-Carina Mohrholz" userId="319e8f5a-43d4-4b3d-9ca7-1cc64d2dfc53" providerId="ADAL" clId="{6059A0DB-1F31-4362-B94D-715CC54982EC}" dt="2022-12-02T08:36:09.803" v="7582" actId="6549"/>
          <ac:spMkLst>
            <pc:docMk/>
            <pc:sldMk cId="1805206071" sldId="308"/>
            <ac:spMk id="2" creationId="{CD3991BB-1DBA-DD23-6698-E3B666F57A0B}"/>
          </ac:spMkLst>
        </pc:spChg>
        <pc:spChg chg="add mod">
          <ac:chgData name="Anna-Carina Mohrholz" userId="319e8f5a-43d4-4b3d-9ca7-1cc64d2dfc53" providerId="ADAL" clId="{6059A0DB-1F31-4362-B94D-715CC54982EC}" dt="2022-12-01T14:50:30.166" v="7458" actId="1076"/>
          <ac:spMkLst>
            <pc:docMk/>
            <pc:sldMk cId="1805206071" sldId="308"/>
            <ac:spMk id="3" creationId="{9F34C398-2088-F4E8-8282-63B1DE86EB17}"/>
          </ac:spMkLst>
        </pc:spChg>
        <pc:spChg chg="mod">
          <ac:chgData name="Anna-Carina Mohrholz" userId="319e8f5a-43d4-4b3d-9ca7-1cc64d2dfc53" providerId="ADAL" clId="{6059A0DB-1F31-4362-B94D-715CC54982EC}" dt="2022-12-01T14:49:12.616" v="7443" actId="20577"/>
          <ac:spMkLst>
            <pc:docMk/>
            <pc:sldMk cId="1805206071" sldId="308"/>
            <ac:spMk id="9" creationId="{E67834CF-0CDD-477F-8490-ED932D0F7E02}"/>
          </ac:spMkLst>
        </pc:spChg>
        <pc:spChg chg="mod">
          <ac:chgData name="Anna-Carina Mohrholz" userId="319e8f5a-43d4-4b3d-9ca7-1cc64d2dfc53" providerId="ADAL" clId="{6059A0DB-1F31-4362-B94D-715CC54982EC}" dt="2022-12-01T14:48:14.380" v="7440" actId="14100"/>
          <ac:spMkLst>
            <pc:docMk/>
            <pc:sldMk cId="1805206071" sldId="308"/>
            <ac:spMk id="11" creationId="{469A6D6B-69A1-4FF7-A4BD-4C4BC6E53D7D}"/>
          </ac:spMkLst>
        </pc:spChg>
        <pc:spChg chg="del">
          <ac:chgData name="Anna-Carina Mohrholz" userId="319e8f5a-43d4-4b3d-9ca7-1cc64d2dfc53" providerId="ADAL" clId="{6059A0DB-1F31-4362-B94D-715CC54982EC}" dt="2022-11-29T11:05:26.080" v="4490" actId="478"/>
          <ac:spMkLst>
            <pc:docMk/>
            <pc:sldMk cId="1805206071" sldId="308"/>
            <ac:spMk id="16" creationId="{A9B4BD22-AF40-4574-BB02-C00B471C806C}"/>
          </ac:spMkLst>
        </pc:spChg>
        <pc:spChg chg="mod">
          <ac:chgData name="Anna-Carina Mohrholz" userId="319e8f5a-43d4-4b3d-9ca7-1cc64d2dfc53" providerId="ADAL" clId="{6059A0DB-1F31-4362-B94D-715CC54982EC}" dt="2022-12-01T14:48:04.267" v="7438" actId="14100"/>
          <ac:spMkLst>
            <pc:docMk/>
            <pc:sldMk cId="1805206071" sldId="308"/>
            <ac:spMk id="26" creationId="{2F17DC47-0BEE-4ED4-BA6B-A229EF47F4E7}"/>
          </ac:spMkLst>
        </pc:spChg>
        <pc:cxnChg chg="del mod">
          <ac:chgData name="Anna-Carina Mohrholz" userId="319e8f5a-43d4-4b3d-9ca7-1cc64d2dfc53" providerId="ADAL" clId="{6059A0DB-1F31-4362-B94D-715CC54982EC}" dt="2022-12-01T14:47:52.932" v="7436" actId="478"/>
          <ac:cxnSpMkLst>
            <pc:docMk/>
            <pc:sldMk cId="1805206071" sldId="308"/>
            <ac:cxnSpMk id="19" creationId="{E933108B-F2D3-4494-8FFA-2DD52324944A}"/>
          </ac:cxnSpMkLst>
        </pc:cxnChg>
      </pc:sldChg>
      <pc:sldChg chg="addSp modSp add mod">
        <pc:chgData name="Anna-Carina Mohrholz" userId="319e8f5a-43d4-4b3d-9ca7-1cc64d2dfc53" providerId="ADAL" clId="{6059A0DB-1F31-4362-B94D-715CC54982EC}" dt="2022-12-01T14:52:47.300" v="7474" actId="14100"/>
        <pc:sldMkLst>
          <pc:docMk/>
          <pc:sldMk cId="4283798407" sldId="309"/>
        </pc:sldMkLst>
        <pc:spChg chg="mod">
          <ac:chgData name="Anna-Carina Mohrholz" userId="319e8f5a-43d4-4b3d-9ca7-1cc64d2dfc53" providerId="ADAL" clId="{6059A0DB-1F31-4362-B94D-715CC54982EC}" dt="2022-11-29T13:34:10.976" v="5505" actId="6549"/>
          <ac:spMkLst>
            <pc:docMk/>
            <pc:sldMk cId="4283798407" sldId="309"/>
            <ac:spMk id="2" creationId="{D5CEC4C7-A977-DB7C-914C-3D89A880496D}"/>
          </ac:spMkLst>
        </pc:spChg>
        <pc:spChg chg="add mod">
          <ac:chgData name="Anna-Carina Mohrholz" userId="319e8f5a-43d4-4b3d-9ca7-1cc64d2dfc53" providerId="ADAL" clId="{6059A0DB-1F31-4362-B94D-715CC54982EC}" dt="2022-11-29T14:15:04.754" v="5992" actId="20577"/>
          <ac:spMkLst>
            <pc:docMk/>
            <pc:sldMk cId="4283798407" sldId="309"/>
            <ac:spMk id="3" creationId="{554E86BA-5D88-B62D-B2D9-35B50F48B6D3}"/>
          </ac:spMkLst>
        </pc:spChg>
        <pc:spChg chg="mod">
          <ac:chgData name="Anna-Carina Mohrholz" userId="319e8f5a-43d4-4b3d-9ca7-1cc64d2dfc53" providerId="ADAL" clId="{6059A0DB-1F31-4362-B94D-715CC54982EC}" dt="2022-12-01T14:52:39.405" v="7472" actId="255"/>
          <ac:spMkLst>
            <pc:docMk/>
            <pc:sldMk cId="4283798407" sldId="309"/>
            <ac:spMk id="13" creationId="{221D9760-F645-4927-B7C4-E88AC4F46B5D}"/>
          </ac:spMkLst>
        </pc:spChg>
        <pc:spChg chg="mod">
          <ac:chgData name="Anna-Carina Mohrholz" userId="319e8f5a-43d4-4b3d-9ca7-1cc64d2dfc53" providerId="ADAL" clId="{6059A0DB-1F31-4362-B94D-715CC54982EC}" dt="2022-11-29T13:34:28.214" v="5510"/>
          <ac:spMkLst>
            <pc:docMk/>
            <pc:sldMk cId="4283798407" sldId="309"/>
            <ac:spMk id="17" creationId="{5B95716E-C3DF-4A56-8AB6-C63D97FF3F2A}"/>
          </ac:spMkLst>
        </pc:spChg>
        <pc:spChg chg="mod">
          <ac:chgData name="Anna-Carina Mohrholz" userId="319e8f5a-43d4-4b3d-9ca7-1cc64d2dfc53" providerId="ADAL" clId="{6059A0DB-1F31-4362-B94D-715CC54982EC}" dt="2022-12-01T14:52:47.300" v="7474" actId="14100"/>
          <ac:spMkLst>
            <pc:docMk/>
            <pc:sldMk cId="4283798407" sldId="309"/>
            <ac:spMk id="26" creationId="{2F17DC47-0BEE-4ED4-BA6B-A229EF47F4E7}"/>
          </ac:spMkLst>
        </pc:spChg>
      </pc:sldChg>
      <pc:sldChg chg="modSp add mod">
        <pc:chgData name="Anna-Carina Mohrholz" userId="319e8f5a-43d4-4b3d-9ca7-1cc64d2dfc53" providerId="ADAL" clId="{6059A0DB-1F31-4362-B94D-715CC54982EC}" dt="2022-12-02T08:36:25.299" v="7588" actId="6549"/>
        <pc:sldMkLst>
          <pc:docMk/>
          <pc:sldMk cId="2425229640" sldId="310"/>
        </pc:sldMkLst>
        <pc:spChg chg="mod">
          <ac:chgData name="Anna-Carina Mohrholz" userId="319e8f5a-43d4-4b3d-9ca7-1cc64d2dfc53" providerId="ADAL" clId="{6059A0DB-1F31-4362-B94D-715CC54982EC}" dt="2022-12-02T08:36:25.299" v="7588" actId="6549"/>
          <ac:spMkLst>
            <pc:docMk/>
            <pc:sldMk cId="2425229640" sldId="310"/>
            <ac:spMk id="3" creationId="{00B061C5-57E9-0F8F-3255-5F97B98EBAC2}"/>
          </ac:spMkLst>
        </pc:spChg>
        <pc:spChg chg="mod">
          <ac:chgData name="Anna-Carina Mohrholz" userId="319e8f5a-43d4-4b3d-9ca7-1cc64d2dfc53" providerId="ADAL" clId="{6059A0DB-1F31-4362-B94D-715CC54982EC}" dt="2022-11-29T13:41:42.149" v="5677"/>
          <ac:spMkLst>
            <pc:docMk/>
            <pc:sldMk cId="2425229640" sldId="310"/>
            <ac:spMk id="4" creationId="{EF2544E8-0E50-6106-6343-AB2F5DF79290}"/>
          </ac:spMkLst>
        </pc:spChg>
        <pc:spChg chg="mod">
          <ac:chgData name="Anna-Carina Mohrholz" userId="319e8f5a-43d4-4b3d-9ca7-1cc64d2dfc53" providerId="ADAL" clId="{6059A0DB-1F31-4362-B94D-715CC54982EC}" dt="2022-11-29T13:41:48.416" v="5678"/>
          <ac:spMkLst>
            <pc:docMk/>
            <pc:sldMk cId="2425229640" sldId="310"/>
            <ac:spMk id="19" creationId="{35205F04-7CF5-4352-8CD0-F5896BEA4676}"/>
          </ac:spMkLst>
        </pc:spChg>
        <pc:spChg chg="mod">
          <ac:chgData name="Anna-Carina Mohrholz" userId="319e8f5a-43d4-4b3d-9ca7-1cc64d2dfc53" providerId="ADAL" clId="{6059A0DB-1F31-4362-B94D-715CC54982EC}" dt="2022-12-01T14:50:47.772" v="7459" actId="13926"/>
          <ac:spMkLst>
            <pc:docMk/>
            <pc:sldMk cId="2425229640" sldId="310"/>
            <ac:spMk id="21" creationId="{0552E255-CDC8-4241-A53C-8D6B695529F7}"/>
          </ac:spMkLst>
        </pc:spChg>
        <pc:spChg chg="mod">
          <ac:chgData name="Anna-Carina Mohrholz" userId="319e8f5a-43d4-4b3d-9ca7-1cc64d2dfc53" providerId="ADAL" clId="{6059A0DB-1F31-4362-B94D-715CC54982EC}" dt="2022-12-01T14:51:02.115" v="7462" actId="13926"/>
          <ac:spMkLst>
            <pc:docMk/>
            <pc:sldMk cId="2425229640" sldId="310"/>
            <ac:spMk id="22" creationId="{2684FE20-494A-4234-92BC-80D6F9C81166}"/>
          </ac:spMkLst>
        </pc:spChg>
        <pc:spChg chg="mod">
          <ac:chgData name="Anna-Carina Mohrholz" userId="319e8f5a-43d4-4b3d-9ca7-1cc64d2dfc53" providerId="ADAL" clId="{6059A0DB-1F31-4362-B94D-715CC54982EC}" dt="2022-12-01T14:50:54.834" v="7461" actId="13926"/>
          <ac:spMkLst>
            <pc:docMk/>
            <pc:sldMk cId="2425229640" sldId="310"/>
            <ac:spMk id="23" creationId="{C3E76256-EFFC-424A-8F27-6FBAD351A852}"/>
          </ac:spMkLst>
        </pc:spChg>
        <pc:spChg chg="mod">
          <ac:chgData name="Anna-Carina Mohrholz" userId="319e8f5a-43d4-4b3d-9ca7-1cc64d2dfc53" providerId="ADAL" clId="{6059A0DB-1F31-4362-B94D-715CC54982EC}" dt="2022-12-01T14:51:05.015" v="7463" actId="13926"/>
          <ac:spMkLst>
            <pc:docMk/>
            <pc:sldMk cId="2425229640" sldId="310"/>
            <ac:spMk id="24" creationId="{98AD8A48-F95F-4FC4-8EC5-3276C3FA5CDD}"/>
          </ac:spMkLst>
        </pc:spChg>
      </pc:sldChg>
      <pc:sldChg chg="delSp modSp add mod">
        <pc:chgData name="Anna-Carina Mohrholz" userId="319e8f5a-43d4-4b3d-9ca7-1cc64d2dfc53" providerId="ADAL" clId="{6059A0DB-1F31-4362-B94D-715CC54982EC}" dt="2022-12-02T13:10:14.457" v="10272" actId="20577"/>
        <pc:sldMkLst>
          <pc:docMk/>
          <pc:sldMk cId="2958584010" sldId="311"/>
        </pc:sldMkLst>
        <pc:spChg chg="mod">
          <ac:chgData name="Anna-Carina Mohrholz" userId="319e8f5a-43d4-4b3d-9ca7-1cc64d2dfc53" providerId="ADAL" clId="{6059A0DB-1F31-4362-B94D-715CC54982EC}" dt="2022-12-02T13:10:14.457" v="10272" actId="20577"/>
          <ac:spMkLst>
            <pc:docMk/>
            <pc:sldMk cId="2958584010" sldId="311"/>
            <ac:spMk id="18" creationId="{CEC95C44-CF70-46D7-A306-29B9C9581E28}"/>
          </ac:spMkLst>
        </pc:spChg>
        <pc:spChg chg="mod">
          <ac:chgData name="Anna-Carina Mohrholz" userId="319e8f5a-43d4-4b3d-9ca7-1cc64d2dfc53" providerId="ADAL" clId="{6059A0DB-1F31-4362-B94D-715CC54982EC}" dt="2022-12-02T12:07:22.720" v="8574" actId="14100"/>
          <ac:spMkLst>
            <pc:docMk/>
            <pc:sldMk cId="2958584010" sldId="311"/>
            <ac:spMk id="20" creationId="{7A122277-F1EE-44AF-B366-58D8A03483E3}"/>
          </ac:spMkLst>
        </pc:spChg>
        <pc:spChg chg="mod">
          <ac:chgData name="Anna-Carina Mohrholz" userId="319e8f5a-43d4-4b3d-9ca7-1cc64d2dfc53" providerId="ADAL" clId="{6059A0DB-1F31-4362-B94D-715CC54982EC}" dt="2022-12-02T12:32:39.367" v="9004" actId="1076"/>
          <ac:spMkLst>
            <pc:docMk/>
            <pc:sldMk cId="2958584010" sldId="311"/>
            <ac:spMk id="35" creationId="{2331AF5D-185B-4C11-B6D5-62AE95283D33}"/>
          </ac:spMkLst>
        </pc:spChg>
        <pc:spChg chg="del">
          <ac:chgData name="Anna-Carina Mohrholz" userId="319e8f5a-43d4-4b3d-9ca7-1cc64d2dfc53" providerId="ADAL" clId="{6059A0DB-1F31-4362-B94D-715CC54982EC}" dt="2022-12-02T12:32:28.556" v="9001" actId="478"/>
          <ac:spMkLst>
            <pc:docMk/>
            <pc:sldMk cId="2958584010" sldId="311"/>
            <ac:spMk id="36" creationId="{9EC60D4C-80A1-46AD-8739-A4832763C09C}"/>
          </ac:spMkLst>
        </pc:spChg>
        <pc:spChg chg="mod">
          <ac:chgData name="Anna-Carina Mohrholz" userId="319e8f5a-43d4-4b3d-9ca7-1cc64d2dfc53" providerId="ADAL" clId="{6059A0DB-1F31-4362-B94D-715CC54982EC}" dt="2022-12-02T12:32:58.688" v="9007" actId="1076"/>
          <ac:spMkLst>
            <pc:docMk/>
            <pc:sldMk cId="2958584010" sldId="311"/>
            <ac:spMk id="53" creationId="{CEC95C44-CF70-46D7-A306-29B9C9581E28}"/>
          </ac:spMkLst>
        </pc:spChg>
        <pc:spChg chg="mod">
          <ac:chgData name="Anna-Carina Mohrholz" userId="319e8f5a-43d4-4b3d-9ca7-1cc64d2dfc53" providerId="ADAL" clId="{6059A0DB-1F31-4362-B94D-715CC54982EC}" dt="2022-12-02T12:32:53.957" v="9006" actId="1076"/>
          <ac:spMkLst>
            <pc:docMk/>
            <pc:sldMk cId="2958584010" sldId="311"/>
            <ac:spMk id="54" creationId="{CEC95C44-CF70-46D7-A306-29B9C9581E28}"/>
          </ac:spMkLst>
        </pc:spChg>
        <pc:spChg chg="del">
          <ac:chgData name="Anna-Carina Mohrholz" userId="319e8f5a-43d4-4b3d-9ca7-1cc64d2dfc53" providerId="ADAL" clId="{6059A0DB-1F31-4362-B94D-715CC54982EC}" dt="2022-12-02T12:32:09.272" v="8999" actId="478"/>
          <ac:spMkLst>
            <pc:docMk/>
            <pc:sldMk cId="2958584010" sldId="311"/>
            <ac:spMk id="56" creationId="{CEC95C44-CF70-46D7-A306-29B9C9581E28}"/>
          </ac:spMkLst>
        </pc:spChg>
        <pc:grpChg chg="mod">
          <ac:chgData name="Anna-Carina Mohrholz" userId="319e8f5a-43d4-4b3d-9ca7-1cc64d2dfc53" providerId="ADAL" clId="{6059A0DB-1F31-4362-B94D-715CC54982EC}" dt="2022-12-02T12:32:31.984" v="9003" actId="1076"/>
          <ac:grpSpMkLst>
            <pc:docMk/>
            <pc:sldMk cId="2958584010" sldId="311"/>
            <ac:grpSpMk id="60" creationId="{00000000-0000-0000-0000-000000000000}"/>
          </ac:grpSpMkLst>
        </pc:grpChg>
        <pc:cxnChg chg="mod">
          <ac:chgData name="Anna-Carina Mohrholz" userId="319e8f5a-43d4-4b3d-9ca7-1cc64d2dfc53" providerId="ADAL" clId="{6059A0DB-1F31-4362-B94D-715CC54982EC}" dt="2022-12-02T12:32:44.258" v="9005" actId="1076"/>
          <ac:cxnSpMkLst>
            <pc:docMk/>
            <pc:sldMk cId="2958584010" sldId="311"/>
            <ac:cxnSpMk id="40" creationId="{47E1791C-5750-4189-BF78-126948F2482F}"/>
          </ac:cxnSpMkLst>
        </pc:cxnChg>
        <pc:cxnChg chg="del">
          <ac:chgData name="Anna-Carina Mohrholz" userId="319e8f5a-43d4-4b3d-9ca7-1cc64d2dfc53" providerId="ADAL" clId="{6059A0DB-1F31-4362-B94D-715CC54982EC}" dt="2022-12-02T12:32:22.026" v="9000" actId="478"/>
          <ac:cxnSpMkLst>
            <pc:docMk/>
            <pc:sldMk cId="2958584010" sldId="311"/>
            <ac:cxnSpMk id="41" creationId="{43F31C3A-DA7D-4666-A178-14272DF67340}"/>
          </ac:cxnSpMkLst>
        </pc:cxnChg>
      </pc:sldChg>
      <pc:sldChg chg="delSp modSp add mod ord">
        <pc:chgData name="Anna-Carina Mohrholz" userId="319e8f5a-43d4-4b3d-9ca7-1cc64d2dfc53" providerId="ADAL" clId="{6059A0DB-1F31-4362-B94D-715CC54982EC}" dt="2022-12-02T12:09:55.328" v="8624" actId="14100"/>
        <pc:sldMkLst>
          <pc:docMk/>
          <pc:sldMk cId="432532922" sldId="312"/>
        </pc:sldMkLst>
        <pc:spChg chg="mod">
          <ac:chgData name="Anna-Carina Mohrholz" userId="319e8f5a-43d4-4b3d-9ca7-1cc64d2dfc53" providerId="ADAL" clId="{6059A0DB-1F31-4362-B94D-715CC54982EC}" dt="2022-12-02T12:09:55.328" v="8624" actId="14100"/>
          <ac:spMkLst>
            <pc:docMk/>
            <pc:sldMk cId="432532922" sldId="312"/>
            <ac:spMk id="18" creationId="{CEC95C44-CF70-46D7-A306-29B9C9581E28}"/>
          </ac:spMkLst>
        </pc:spChg>
        <pc:spChg chg="mod">
          <ac:chgData name="Anna-Carina Mohrholz" userId="319e8f5a-43d4-4b3d-9ca7-1cc64d2dfc53" providerId="ADAL" clId="{6059A0DB-1F31-4362-B94D-715CC54982EC}" dt="2022-12-02T08:47:37.135" v="8200" actId="14100"/>
          <ac:spMkLst>
            <pc:docMk/>
            <pc:sldMk cId="432532922" sldId="312"/>
            <ac:spMk id="20" creationId="{7A122277-F1EE-44AF-B366-58D8A03483E3}"/>
          </ac:spMkLst>
        </pc:spChg>
        <pc:spChg chg="mod">
          <ac:chgData name="Anna-Carina Mohrholz" userId="319e8f5a-43d4-4b3d-9ca7-1cc64d2dfc53" providerId="ADAL" clId="{6059A0DB-1F31-4362-B94D-715CC54982EC}" dt="2022-12-02T12:08:20.534" v="8614" actId="1076"/>
          <ac:spMkLst>
            <pc:docMk/>
            <pc:sldMk cId="432532922" sldId="312"/>
            <ac:spMk id="34" creationId="{9719E5EB-F7ED-46CF-A432-A192A390397F}"/>
          </ac:spMkLst>
        </pc:spChg>
        <pc:spChg chg="mod">
          <ac:chgData name="Anna-Carina Mohrholz" userId="319e8f5a-43d4-4b3d-9ca7-1cc64d2dfc53" providerId="ADAL" clId="{6059A0DB-1F31-4362-B94D-715CC54982EC}" dt="2022-12-02T12:08:29.660" v="8615" actId="1076"/>
          <ac:spMkLst>
            <pc:docMk/>
            <pc:sldMk cId="432532922" sldId="312"/>
            <ac:spMk id="35" creationId="{2331AF5D-185B-4C11-B6D5-62AE95283D33}"/>
          </ac:spMkLst>
        </pc:spChg>
        <pc:spChg chg="mod">
          <ac:chgData name="Anna-Carina Mohrholz" userId="319e8f5a-43d4-4b3d-9ca7-1cc64d2dfc53" providerId="ADAL" clId="{6059A0DB-1F31-4362-B94D-715CC54982EC}" dt="2022-12-02T12:08:35.619" v="8616" actId="1076"/>
          <ac:spMkLst>
            <pc:docMk/>
            <pc:sldMk cId="432532922" sldId="312"/>
            <ac:spMk id="36" creationId="{9EC60D4C-80A1-46AD-8739-A4832763C09C}"/>
          </ac:spMkLst>
        </pc:spChg>
        <pc:spChg chg="del">
          <ac:chgData name="Anna-Carina Mohrholz" userId="319e8f5a-43d4-4b3d-9ca7-1cc64d2dfc53" providerId="ADAL" clId="{6059A0DB-1F31-4362-B94D-715CC54982EC}" dt="2022-12-02T12:05:08.703" v="8551" actId="478"/>
          <ac:spMkLst>
            <pc:docMk/>
            <pc:sldMk cId="432532922" sldId="312"/>
            <ac:spMk id="37" creationId="{C16E2E28-3930-4062-833B-FCB266F16906}"/>
          </ac:spMkLst>
        </pc:spChg>
        <pc:spChg chg="mod">
          <ac:chgData name="Anna-Carina Mohrholz" userId="319e8f5a-43d4-4b3d-9ca7-1cc64d2dfc53" providerId="ADAL" clId="{6059A0DB-1F31-4362-B94D-715CC54982EC}" dt="2022-12-02T12:09:29.002" v="8621" actId="1076"/>
          <ac:spMkLst>
            <pc:docMk/>
            <pc:sldMk cId="432532922" sldId="312"/>
            <ac:spMk id="53" creationId="{CEC95C44-CF70-46D7-A306-29B9C9581E28}"/>
          </ac:spMkLst>
        </pc:spChg>
        <pc:spChg chg="mod">
          <ac:chgData name="Anna-Carina Mohrholz" userId="319e8f5a-43d4-4b3d-9ca7-1cc64d2dfc53" providerId="ADAL" clId="{6059A0DB-1F31-4362-B94D-715CC54982EC}" dt="2022-12-02T12:09:35.855" v="8622" actId="1076"/>
          <ac:spMkLst>
            <pc:docMk/>
            <pc:sldMk cId="432532922" sldId="312"/>
            <ac:spMk id="54" creationId="{CEC95C44-CF70-46D7-A306-29B9C9581E28}"/>
          </ac:spMkLst>
        </pc:spChg>
        <pc:spChg chg="del">
          <ac:chgData name="Anna-Carina Mohrholz" userId="319e8f5a-43d4-4b3d-9ca7-1cc64d2dfc53" providerId="ADAL" clId="{6059A0DB-1F31-4362-B94D-715CC54982EC}" dt="2022-12-02T12:05:01.222" v="8549" actId="478"/>
          <ac:spMkLst>
            <pc:docMk/>
            <pc:sldMk cId="432532922" sldId="312"/>
            <ac:spMk id="56" creationId="{CEC95C44-CF70-46D7-A306-29B9C9581E28}"/>
          </ac:spMkLst>
        </pc:spChg>
        <pc:grpChg chg="mod">
          <ac:chgData name="Anna-Carina Mohrholz" userId="319e8f5a-43d4-4b3d-9ca7-1cc64d2dfc53" providerId="ADAL" clId="{6059A0DB-1F31-4362-B94D-715CC54982EC}" dt="2022-12-02T12:06:27.282" v="8566" actId="1076"/>
          <ac:grpSpMkLst>
            <pc:docMk/>
            <pc:sldMk cId="432532922" sldId="312"/>
            <ac:grpSpMk id="32" creationId="{A85E185C-582C-4309-9317-E375A4DFD25B}"/>
          </ac:grpSpMkLst>
        </pc:grpChg>
        <pc:grpChg chg="mod">
          <ac:chgData name="Anna-Carina Mohrholz" userId="319e8f5a-43d4-4b3d-9ca7-1cc64d2dfc53" providerId="ADAL" clId="{6059A0DB-1F31-4362-B94D-715CC54982EC}" dt="2022-12-02T12:08:09.146" v="8613" actId="1076"/>
          <ac:grpSpMkLst>
            <pc:docMk/>
            <pc:sldMk cId="432532922" sldId="312"/>
            <ac:grpSpMk id="60" creationId="{00000000-0000-0000-0000-000000000000}"/>
          </ac:grpSpMkLst>
        </pc:grpChg>
        <pc:cxnChg chg="mod">
          <ac:chgData name="Anna-Carina Mohrholz" userId="319e8f5a-43d4-4b3d-9ca7-1cc64d2dfc53" providerId="ADAL" clId="{6059A0DB-1F31-4362-B94D-715CC54982EC}" dt="2022-12-02T12:08:50.841" v="8617" actId="1076"/>
          <ac:cxnSpMkLst>
            <pc:docMk/>
            <pc:sldMk cId="432532922" sldId="312"/>
            <ac:cxnSpMk id="39" creationId="{D9D88F3A-D7EB-4EA4-8314-5C716079DD5E}"/>
          </ac:cxnSpMkLst>
        </pc:cxnChg>
        <pc:cxnChg chg="mod">
          <ac:chgData name="Anna-Carina Mohrholz" userId="319e8f5a-43d4-4b3d-9ca7-1cc64d2dfc53" providerId="ADAL" clId="{6059A0DB-1F31-4362-B94D-715CC54982EC}" dt="2022-12-02T12:09:03.918" v="8618" actId="1076"/>
          <ac:cxnSpMkLst>
            <pc:docMk/>
            <pc:sldMk cId="432532922" sldId="312"/>
            <ac:cxnSpMk id="40" creationId="{47E1791C-5750-4189-BF78-126948F2482F}"/>
          </ac:cxnSpMkLst>
        </pc:cxnChg>
        <pc:cxnChg chg="mod">
          <ac:chgData name="Anna-Carina Mohrholz" userId="319e8f5a-43d4-4b3d-9ca7-1cc64d2dfc53" providerId="ADAL" clId="{6059A0DB-1F31-4362-B94D-715CC54982EC}" dt="2022-12-02T12:09:10.129" v="8619" actId="1076"/>
          <ac:cxnSpMkLst>
            <pc:docMk/>
            <pc:sldMk cId="432532922" sldId="312"/>
            <ac:cxnSpMk id="41" creationId="{43F31C3A-DA7D-4666-A178-14272DF67340}"/>
          </ac:cxnSpMkLst>
        </pc:cxnChg>
        <pc:cxnChg chg="del">
          <ac:chgData name="Anna-Carina Mohrholz" userId="319e8f5a-43d4-4b3d-9ca7-1cc64d2dfc53" providerId="ADAL" clId="{6059A0DB-1F31-4362-B94D-715CC54982EC}" dt="2022-12-02T12:05:05.589" v="8550" actId="478"/>
          <ac:cxnSpMkLst>
            <pc:docMk/>
            <pc:sldMk cId="432532922" sldId="312"/>
            <ac:cxnSpMk id="43" creationId="{7F877226-4C8A-41E8-B9B9-3F51A714D04E}"/>
          </ac:cxnSpMkLst>
        </pc:cxnChg>
        <pc:cxnChg chg="mod">
          <ac:chgData name="Anna-Carina Mohrholz" userId="319e8f5a-43d4-4b3d-9ca7-1cc64d2dfc53" providerId="ADAL" clId="{6059A0DB-1F31-4362-B94D-715CC54982EC}" dt="2022-12-02T12:06:30.321" v="8567" actId="1076"/>
          <ac:cxnSpMkLst>
            <pc:docMk/>
            <pc:sldMk cId="432532922" sldId="312"/>
            <ac:cxnSpMk id="58" creationId="{F8EAA40C-2FC5-4206-8B39-29B579CF9E93}"/>
          </ac:cxnSpMkLst>
        </pc:cxnChg>
      </pc:sldChg>
      <pc:sldChg chg="modSp add mod">
        <pc:chgData name="Anna-Carina Mohrholz" userId="319e8f5a-43d4-4b3d-9ca7-1cc64d2dfc53" providerId="ADAL" clId="{6059A0DB-1F31-4362-B94D-715CC54982EC}" dt="2022-12-02T13:05:25.381" v="10204" actId="20577"/>
        <pc:sldMkLst>
          <pc:docMk/>
          <pc:sldMk cId="256378703" sldId="313"/>
        </pc:sldMkLst>
        <pc:spChg chg="mod">
          <ac:chgData name="Anna-Carina Mohrholz" userId="319e8f5a-43d4-4b3d-9ca7-1cc64d2dfc53" providerId="ADAL" clId="{6059A0DB-1F31-4362-B94D-715CC54982EC}" dt="2022-12-02T12:54:46.563" v="9672" actId="14100"/>
          <ac:spMkLst>
            <pc:docMk/>
            <pc:sldMk cId="256378703" sldId="313"/>
            <ac:spMk id="7" creationId="{339E396A-D64E-4504-8899-469321377C92}"/>
          </ac:spMkLst>
        </pc:spChg>
        <pc:spChg chg="mod">
          <ac:chgData name="Anna-Carina Mohrholz" userId="319e8f5a-43d4-4b3d-9ca7-1cc64d2dfc53" providerId="ADAL" clId="{6059A0DB-1F31-4362-B94D-715CC54982EC}" dt="2022-12-02T13:05:25.381" v="10204" actId="20577"/>
          <ac:spMkLst>
            <pc:docMk/>
            <pc:sldMk cId="256378703" sldId="313"/>
            <ac:spMk id="26" creationId="{2F17DC47-0BEE-4ED4-BA6B-A229EF47F4E7}"/>
          </ac:spMkLst>
        </pc:spChg>
      </pc:sldChg>
      <pc:sldChg chg="addSp delSp modSp add mod">
        <pc:chgData name="Anna-Carina Mohrholz" userId="319e8f5a-43d4-4b3d-9ca7-1cc64d2dfc53" providerId="ADAL" clId="{6059A0DB-1F31-4362-B94D-715CC54982EC}" dt="2022-12-02T13:07:09.144" v="10207" actId="20577"/>
        <pc:sldMkLst>
          <pc:docMk/>
          <pc:sldMk cId="1367029330" sldId="314"/>
        </pc:sldMkLst>
        <pc:spChg chg="add mod">
          <ac:chgData name="Anna-Carina Mohrholz" userId="319e8f5a-43d4-4b3d-9ca7-1cc64d2dfc53" providerId="ADAL" clId="{6059A0DB-1F31-4362-B94D-715CC54982EC}" dt="2022-12-02T13:07:09.144" v="10207" actId="20577"/>
          <ac:spMkLst>
            <pc:docMk/>
            <pc:sldMk cId="1367029330" sldId="314"/>
            <ac:spMk id="2" creationId="{86351AB2-7D38-B3C5-F351-72FE19B2F9AF}"/>
          </ac:spMkLst>
        </pc:spChg>
        <pc:spChg chg="del">
          <ac:chgData name="Anna-Carina Mohrholz" userId="319e8f5a-43d4-4b3d-9ca7-1cc64d2dfc53" providerId="ADAL" clId="{6059A0DB-1F31-4362-B94D-715CC54982EC}" dt="2022-12-02T13:03:13.420" v="10104" actId="478"/>
          <ac:spMkLst>
            <pc:docMk/>
            <pc:sldMk cId="1367029330" sldId="314"/>
            <ac:spMk id="26" creationId="{2F17DC47-0BEE-4ED4-BA6B-A229EF47F4E7}"/>
          </ac:spMkLst>
        </pc:spChg>
      </pc:sldChg>
      <pc:sldChg chg="modSp add mod">
        <pc:chgData name="Anna-Carina Mohrholz" userId="319e8f5a-43d4-4b3d-9ca7-1cc64d2dfc53" providerId="ADAL" clId="{6059A0DB-1F31-4362-B94D-715CC54982EC}" dt="2022-12-02T12:53:43.621" v="9666" actId="6549"/>
        <pc:sldMkLst>
          <pc:docMk/>
          <pc:sldMk cId="173330246" sldId="315"/>
        </pc:sldMkLst>
        <pc:spChg chg="mod">
          <ac:chgData name="Anna-Carina Mohrholz" userId="319e8f5a-43d4-4b3d-9ca7-1cc64d2dfc53" providerId="ADAL" clId="{6059A0DB-1F31-4362-B94D-715CC54982EC}" dt="2022-12-02T12:36:16.818" v="9012" actId="14100"/>
          <ac:spMkLst>
            <pc:docMk/>
            <pc:sldMk cId="173330246" sldId="315"/>
            <ac:spMk id="7" creationId="{339E396A-D64E-4504-8899-469321377C92}"/>
          </ac:spMkLst>
        </pc:spChg>
        <pc:spChg chg="mod">
          <ac:chgData name="Anna-Carina Mohrholz" userId="319e8f5a-43d4-4b3d-9ca7-1cc64d2dfc53" providerId="ADAL" clId="{6059A0DB-1F31-4362-B94D-715CC54982EC}" dt="2022-12-02T12:53:43.621" v="9666" actId="6549"/>
          <ac:spMkLst>
            <pc:docMk/>
            <pc:sldMk cId="173330246" sldId="315"/>
            <ac:spMk id="26" creationId="{2F17DC47-0BEE-4ED4-BA6B-A229EF47F4E7}"/>
          </ac:spMkLst>
        </pc:spChg>
      </pc:sldChg>
      <pc:sldChg chg="modSp add mod">
        <pc:chgData name="Anna-Carina Mohrholz" userId="319e8f5a-43d4-4b3d-9ca7-1cc64d2dfc53" providerId="ADAL" clId="{6059A0DB-1F31-4362-B94D-715CC54982EC}" dt="2022-12-02T12:54:13.048" v="9670" actId="14100"/>
        <pc:sldMkLst>
          <pc:docMk/>
          <pc:sldMk cId="2781132999" sldId="316"/>
        </pc:sldMkLst>
        <pc:spChg chg="mod">
          <ac:chgData name="Anna-Carina Mohrholz" userId="319e8f5a-43d4-4b3d-9ca7-1cc64d2dfc53" providerId="ADAL" clId="{6059A0DB-1F31-4362-B94D-715CC54982EC}" dt="2022-12-02T12:54:13.048" v="9670" actId="14100"/>
          <ac:spMkLst>
            <pc:docMk/>
            <pc:sldMk cId="2781132999" sldId="316"/>
            <ac:spMk id="26" creationId="{2F17DC47-0BEE-4ED4-BA6B-A229EF47F4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97D53-4A8A-494B-BAB4-1DCCE438D291}" type="datetimeFigureOut">
              <a:rPr lang="es-ES" smtClean="0"/>
              <a:pPr/>
              <a:t>17/04/2023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41577-C281-4386-895D-15B7A289BE96}" type="slidenum">
              <a:rPr lang="es-ES" smtClean="0"/>
              <a:pPr/>
              <a:t>‹Nr.›</a:t>
            </a:fld>
            <a:endParaRPr lang="es-ES"/>
          </a:p>
        </p:txBody>
      </p:sp>
    </p:spTree>
    <p:extLst>
      <p:ext uri="{BB962C8B-B14F-4D97-AF65-F5344CB8AC3E}">
        <p14:creationId xmlns:p14="http://schemas.microsoft.com/office/powerpoint/2010/main" val="179864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41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06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29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15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55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00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2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FF904BC5-3785-99F0-4C3E-372CCA0ADACA}"/>
              </a:ext>
            </a:extLst>
          </p:cNvPr>
          <p:cNvSpPr>
            <a:spLocks noGrp="1"/>
          </p:cNvSpPr>
          <p:nvPr>
            <p:ph type="sldNum" sz="quarter" idx="12"/>
          </p:nvPr>
        </p:nvSpPr>
        <p:spPr>
          <a:xfrm>
            <a:off x="8610600" y="6356350"/>
            <a:ext cx="2743200" cy="365125"/>
          </a:xfrm>
          <a:prstGeom prst="rect">
            <a:avLst/>
          </a:prstGeom>
        </p:spPr>
        <p:txBody>
          <a:bodyPr/>
          <a:lstStyle/>
          <a:p>
            <a:fld id="{C0B24B87-E8BE-4934-B11D-A8C6E2CFA065}" type="slidenum">
              <a:rPr lang="es-ES" smtClean="0"/>
              <a:pPr/>
              <a:t>‹Nr.›</a:t>
            </a:fld>
            <a:endParaRPr lang="es-ES"/>
          </a:p>
        </p:txBody>
      </p:sp>
    </p:spTree>
    <p:extLst>
      <p:ext uri="{BB962C8B-B14F-4D97-AF65-F5344CB8AC3E}">
        <p14:creationId xmlns:p14="http://schemas.microsoft.com/office/powerpoint/2010/main" val="5550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0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14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01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937585"/>
            <a:chOff x="607443" y="5723662"/>
            <a:chExt cx="10977114" cy="937585"/>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076600"/>
              <a:ext cx="8077018" cy="584647"/>
            </a:xfrm>
            <a:prstGeom prst="rect">
              <a:avLst/>
            </a:prstGeom>
            <a:noFill/>
          </p:spPr>
          <p:txBody>
            <a:bodyPr wrap="square">
              <a:spAutoFit/>
            </a:bodyPr>
            <a:lstStyle/>
            <a:p>
              <a:pPr marL="0" algn="just">
                <a:lnSpc>
                  <a:spcPts val="1300"/>
                </a:lnSpc>
              </a:pPr>
              <a:r>
                <a:rPr lang="en-US" sz="1000" spc="0" dirty="0">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6" name="Rectángulo 16">
            <a:extLst>
              <a:ext uri="{FF2B5EF4-FFF2-40B4-BE49-F238E27FC236}">
                <a16:creationId xmlns:a16="http://schemas.microsoft.com/office/drawing/2014/main" id="{6C22A4A0-2128-487B-AE6F-49AE9BB609B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56113340"/>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ED3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4DE796FA-BC0F-4F02-9B76-DCFBE04C4F2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E36AD618-81CC-4B24-9BF1-964D446194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1A60B7BF-557D-4184-8BFB-A32CF1323BE9}"/>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6309FB66-EE48-4BEC-B716-3066D4EE870C}"/>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8460579C-B3BC-4EA1-9039-970EC470291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A1264C71-4DD3-469A-851B-0CEA7C98807E}"/>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3FF72DCD-613A-4EC7-BBB9-7BAB228CD1D9}"/>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2BF8632-A83C-4AF6-8227-19145389298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3AEC38C-EC07-43BB-9467-FD329E5E8FAD}"/>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0EF6C728-A1C9-41E6-8402-00E1ADA19574}"/>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24F4C8E2-3E79-47D2-9E97-808007D8FB5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C964EE51-6384-46B6-9B8B-F7270720D7D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A393D1E5-CB29-4941-9FD4-E21DBBF86D9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819538932"/>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14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3D9BAF6C-6E99-4F0A-A486-89D5E801C90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40B02AA-EA79-44D0-8D5E-274D0BBDD3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70380837-ED4B-40B2-829F-2EDDDC102277}"/>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E5DC8FAC-2D05-45C1-91EB-209DFB48D49E}"/>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574B688D-9AA7-4693-A8AD-892918DC8243}"/>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C39D9488-CDD8-40C8-9849-E12FE1548E2F}"/>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4453C07-4483-42FF-8C41-637DFFB149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CFD91A2-E03C-4FDE-98FB-C2B6C00FA01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C6D7F8AE-9A45-4730-955F-1F39542D5D5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463D122-E53E-44A8-A700-3D0143617A5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5112D1D-6F35-406A-B3AD-4DFFE44F8118}"/>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83C8875-9080-44AB-B501-85634F2D8C00}"/>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C6F75AB0-7E96-4E73-9606-BFF52FB2376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1333461797"/>
      </p:ext>
    </p:extLst>
  </p:cSld>
  <p:clrMap bg1="lt1" tx1="dk1" bg2="lt2" tx2="dk2" accent1="accent1" accent2="accent2" accent3="accent3" accent4="accent4" accent5="accent5" accent6="accent6" hlink="hlink" folHlink="folHlink"/>
  <p:sldLayoutIdLst>
    <p:sldLayoutId id="214748371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874724"/>
            <a:chOff x="607443" y="5723662"/>
            <a:chExt cx="10977114" cy="874724"/>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5" name="Rectángulo 16">
            <a:extLst>
              <a:ext uri="{FF2B5EF4-FFF2-40B4-BE49-F238E27FC236}">
                <a16:creationId xmlns:a16="http://schemas.microsoft.com/office/drawing/2014/main" id="{0A8F3DF0-7904-4DC5-8393-7632AE69B978}"/>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81302843"/>
      </p:ext>
    </p:extLst>
  </p:cSld>
  <p:clrMap bg1="lt1" tx1="dk1" bg2="lt2" tx2="dk2" accent1="accent1" accent2="accent2" accent3="accent3" accent4="accent4" accent5="accent5" accent6="accent6" hlink="hlink" folHlink="folHlink"/>
  <p:sldLayoutIdLst>
    <p:sldLayoutId id="214748371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0" name="Imagen 59">
            <a:extLst>
              <a:ext uri="{FF2B5EF4-FFF2-40B4-BE49-F238E27FC236}">
                <a16:creationId xmlns:a16="http://schemas.microsoft.com/office/drawing/2014/main" id="{863C77A9-EEEC-AE3F-070C-50B72983E1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grpSp>
        <p:nvGrpSpPr>
          <p:cNvPr id="16" name="Gruppo 15">
            <a:extLst>
              <a:ext uri="{FF2B5EF4-FFF2-40B4-BE49-F238E27FC236}">
                <a16:creationId xmlns:a16="http://schemas.microsoft.com/office/drawing/2014/main" id="{9CA9D36E-3850-4DAD-A8DA-5D8584B5E4DD}"/>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D261A138-266C-440A-AF59-A4FF248941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0" name="object 12">
              <a:extLst>
                <a:ext uri="{FF2B5EF4-FFF2-40B4-BE49-F238E27FC236}">
                  <a16:creationId xmlns:a16="http://schemas.microsoft.com/office/drawing/2014/main" id="{F3A3C4EF-2F9D-40E0-9385-08C0AED0E26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2E707F0E-0C5F-4150-B49D-9C744106B1C4}"/>
                </a:ext>
              </a:extLst>
            </p:cNvPr>
            <p:cNvPicPr/>
            <p:nvPr userDrawn="1"/>
          </p:nvPicPr>
          <p:blipFill>
            <a:blip r:embed="rId5"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8040B76-8F94-4C8F-99E2-B5C6A6D70033}"/>
                </a:ext>
              </a:extLst>
            </p:cNvPr>
            <p:cNvPicPr/>
            <p:nvPr userDrawn="1"/>
          </p:nvPicPr>
          <p:blipFill>
            <a:blip r:embed="rId6"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EB628708-6F9C-4763-88A8-74575585E240}"/>
                </a:ext>
              </a:extLst>
            </p:cNvPr>
            <p:cNvPicPr/>
            <p:nvPr userDrawn="1"/>
          </p:nvPicPr>
          <p:blipFill>
            <a:blip r:embed="rId7"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DEED29A6-82CA-45E3-A9A4-DFDF02CBD5E9}"/>
                </a:ext>
              </a:extLst>
            </p:cNvPr>
            <p:cNvPicPr/>
            <p:nvPr userDrawn="1"/>
          </p:nvPicPr>
          <p:blipFill>
            <a:blip r:embed="rId8"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2F7B7B73-31B9-40C0-9542-32A6676DAF93}"/>
                </a:ext>
              </a:extLst>
            </p:cNvPr>
            <p:cNvPicPr/>
            <p:nvPr userDrawn="1"/>
          </p:nvPicPr>
          <p:blipFill>
            <a:blip r:embed="rId9"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B4C7F03D-8102-4B55-B244-1E385FB95B5A}"/>
                </a:ext>
              </a:extLst>
            </p:cNvPr>
            <p:cNvPicPr/>
            <p:nvPr userDrawn="1"/>
          </p:nvPicPr>
          <p:blipFill>
            <a:blip r:embed="rId10"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91A6957-0E5B-40F6-BEDD-62212FA9E701}"/>
                </a:ext>
              </a:extLst>
            </p:cNvPr>
            <p:cNvPicPr/>
            <p:nvPr userDrawn="1"/>
          </p:nvPicPr>
          <p:blipFill>
            <a:blip r:embed="rId6"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02D3E013-A114-4DAD-801D-913966CCD002}"/>
                </a:ext>
              </a:extLst>
            </p:cNvPr>
            <p:cNvPicPr/>
            <p:nvPr userDrawn="1"/>
          </p:nvPicPr>
          <p:blipFill>
            <a:blip r:embed="rId11" cstate="print"/>
            <a:stretch>
              <a:fillRect/>
            </a:stretch>
          </p:blipFill>
          <p:spPr>
            <a:xfrm>
              <a:off x="2754380" y="5799864"/>
              <a:ext cx="152399" cy="152400"/>
            </a:xfrm>
            <a:prstGeom prst="rect">
              <a:avLst/>
            </a:prstGeom>
          </p:spPr>
        </p:pic>
      </p:grpSp>
      <p:sp>
        <p:nvSpPr>
          <p:cNvPr id="29" name="CuadroTexto 51">
            <a:extLst>
              <a:ext uri="{FF2B5EF4-FFF2-40B4-BE49-F238E27FC236}">
                <a16:creationId xmlns:a16="http://schemas.microsoft.com/office/drawing/2014/main" id="{BC4555E8-C305-410F-A8BA-38F52AC2DD2F}"/>
              </a:ext>
            </a:extLst>
          </p:cNvPr>
          <p:cNvSpPr txBox="1"/>
          <p:nvPr userDrawn="1"/>
        </p:nvSpPr>
        <p:spPr>
          <a:xfrm>
            <a:off x="3507539" y="6137560"/>
            <a:ext cx="8077018" cy="584647"/>
          </a:xfrm>
          <a:prstGeom prst="rect">
            <a:avLst/>
          </a:prstGeom>
          <a:noFill/>
        </p:spPr>
        <p:txBody>
          <a:bodyPr wrap="square">
            <a:spAutoFit/>
          </a:bodyPr>
          <a:lstStyle/>
          <a:p>
            <a:pPr marL="0" algn="just">
              <a:lnSpc>
                <a:spcPts val="1300"/>
              </a:lnSpc>
            </a:pPr>
            <a:r>
              <a:rPr lang="en-US" sz="1000" spc="0" dirty="0">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1763997974"/>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E48EAF66-EE38-47BE-A48E-04D162BD3A0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2E749461-51F0-4DA4-A581-DE805E2260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AF0B90A-A598-4544-B61E-780279049433}"/>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C937BCC8-45C2-4025-8E78-C0B8ED06F0A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61539BEC-8912-45AB-BAB7-6BA9E770AB6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38AEAA46-E9F3-4DBF-A47E-1C786E833D2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67F41002-72C8-46E1-8795-B9B2E9045198}"/>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A83C164-E324-43C1-9E2A-392451D6DD4B}"/>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EB18EAD-3E4F-4472-854B-F1BF2CA062FB}"/>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2DFEC62-289B-4D04-989A-46620532FC9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2152F1-83E9-4D33-AD98-2AB060AC0E2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1B537802-5CB7-43C7-9F1E-483391ACC2A7}"/>
                </a:ext>
              </a:extLst>
            </p:cNvPr>
            <p:cNvPicPr/>
            <p:nvPr userDrawn="1"/>
          </p:nvPicPr>
          <p:blipFill>
            <a:blip r:embed="rId10" cstate="print"/>
            <a:stretch>
              <a:fillRect/>
            </a:stretch>
          </p:blipFill>
          <p:spPr>
            <a:xfrm>
              <a:off x="2754380" y="5799864"/>
              <a:ext cx="152399" cy="152400"/>
            </a:xfrm>
            <a:prstGeom prst="rect">
              <a:avLst/>
            </a:prstGeom>
          </p:spPr>
        </p:pic>
      </p:grpSp>
      <p:pic>
        <p:nvPicPr>
          <p:cNvPr id="30" name="Imagen 59">
            <a:extLst>
              <a:ext uri="{FF2B5EF4-FFF2-40B4-BE49-F238E27FC236}">
                <a16:creationId xmlns:a16="http://schemas.microsoft.com/office/drawing/2014/main" id="{0B03C92A-0268-4488-90D0-374BC7EC1EB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359075006"/>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59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87AD46B3-942B-41B4-8B95-74EF7C8588B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374A6EE1-99A0-4D38-9FAB-EC63F260F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FA84969-1668-4149-834A-62C1EB6F1F7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D8B8B460-680F-41CB-81A1-C2C499C3A691}"/>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0AA8DBE1-14DB-4599-876C-F70485A75E7E}"/>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B96E6C5B-7202-4218-B18C-520A29A05403}"/>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BDFDEDF-B46C-4163-943F-3581C78B444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20EEEBE-E846-4018-A207-77EFA7BF7CD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A9857793-1436-4677-A198-157578436F0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41664A95-DCF6-4620-AAC5-832B73459F57}"/>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BC017B-DEC9-48C5-9229-0299EE96ED75}"/>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F27796C7-6793-4860-B5BF-07F8ECB1BE4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261C9D32-6130-4C31-88D6-2822FFA3179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508719893"/>
      </p:ext>
    </p:extLst>
  </p:cSld>
  <p:clrMap bg1="lt1" tx1="dk1" bg2="lt2" tx2="dk2" accent1="accent1" accent2="accent2" accent3="accent3" accent4="accent4" accent5="accent5" accent6="accent6" hlink="hlink" folHlink="folHlink"/>
  <p:sldLayoutIdLst>
    <p:sldLayoutId id="214748370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8CA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9" name="Gruppo 28">
            <a:extLst>
              <a:ext uri="{FF2B5EF4-FFF2-40B4-BE49-F238E27FC236}">
                <a16:creationId xmlns:a16="http://schemas.microsoft.com/office/drawing/2014/main" id="{91E02DDA-B2DD-45A3-8041-9C1690CD0031}"/>
              </a:ext>
            </a:extLst>
          </p:cNvPr>
          <p:cNvGrpSpPr/>
          <p:nvPr userDrawn="1"/>
        </p:nvGrpSpPr>
        <p:grpSpPr>
          <a:xfrm>
            <a:off x="607443" y="5784622"/>
            <a:ext cx="10977114" cy="874724"/>
            <a:chOff x="607443" y="5723662"/>
            <a:chExt cx="10977114" cy="874724"/>
          </a:xfrm>
        </p:grpSpPr>
        <p:pic>
          <p:nvPicPr>
            <p:cNvPr id="30" name="Imagen 7">
              <a:extLst>
                <a:ext uri="{FF2B5EF4-FFF2-40B4-BE49-F238E27FC236}">
                  <a16:creationId xmlns:a16="http://schemas.microsoft.com/office/drawing/2014/main" id="{FA4F568F-CDA0-40A2-9016-7E19F4CEFF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31" name="CuadroTexto 51">
              <a:extLst>
                <a:ext uri="{FF2B5EF4-FFF2-40B4-BE49-F238E27FC236}">
                  <a16:creationId xmlns:a16="http://schemas.microsoft.com/office/drawing/2014/main" id="{9FBED022-ACDF-4272-9646-05986308A8A2}"/>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32" name="object 12">
              <a:extLst>
                <a:ext uri="{FF2B5EF4-FFF2-40B4-BE49-F238E27FC236}">
                  <a16:creationId xmlns:a16="http://schemas.microsoft.com/office/drawing/2014/main" id="{6A7277D8-79D0-4752-A058-0AD2EB4B9AF8}"/>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3" name="object 13">
              <a:extLst>
                <a:ext uri="{FF2B5EF4-FFF2-40B4-BE49-F238E27FC236}">
                  <a16:creationId xmlns:a16="http://schemas.microsoft.com/office/drawing/2014/main" id="{84181CDE-4EB9-4780-B159-81E7C7BEF023}"/>
                </a:ext>
              </a:extLst>
            </p:cNvPr>
            <p:cNvPicPr/>
            <p:nvPr userDrawn="1"/>
          </p:nvPicPr>
          <p:blipFill>
            <a:blip r:embed="rId4" cstate="print"/>
            <a:stretch>
              <a:fillRect/>
            </a:stretch>
          </p:blipFill>
          <p:spPr>
            <a:xfrm>
              <a:off x="607443" y="5799864"/>
              <a:ext cx="152399" cy="152400"/>
            </a:xfrm>
            <a:prstGeom prst="rect">
              <a:avLst/>
            </a:prstGeom>
          </p:spPr>
        </p:pic>
        <p:pic>
          <p:nvPicPr>
            <p:cNvPr id="34" name="object 14">
              <a:extLst>
                <a:ext uri="{FF2B5EF4-FFF2-40B4-BE49-F238E27FC236}">
                  <a16:creationId xmlns:a16="http://schemas.microsoft.com/office/drawing/2014/main" id="{D38CF739-24F6-468F-AEB5-E4A2EA04DB64}"/>
                </a:ext>
              </a:extLst>
            </p:cNvPr>
            <p:cNvPicPr/>
            <p:nvPr userDrawn="1"/>
          </p:nvPicPr>
          <p:blipFill>
            <a:blip r:embed="rId5" cstate="print"/>
            <a:stretch>
              <a:fillRect/>
            </a:stretch>
          </p:blipFill>
          <p:spPr>
            <a:xfrm>
              <a:off x="966872" y="5799864"/>
              <a:ext cx="152399" cy="152400"/>
            </a:xfrm>
            <a:prstGeom prst="rect">
              <a:avLst/>
            </a:prstGeom>
          </p:spPr>
        </p:pic>
        <p:pic>
          <p:nvPicPr>
            <p:cNvPr id="35" name="object 15">
              <a:extLst>
                <a:ext uri="{FF2B5EF4-FFF2-40B4-BE49-F238E27FC236}">
                  <a16:creationId xmlns:a16="http://schemas.microsoft.com/office/drawing/2014/main" id="{E03750E3-19E0-4B29-8F96-C17353B6E715}"/>
                </a:ext>
              </a:extLst>
            </p:cNvPr>
            <p:cNvPicPr/>
            <p:nvPr userDrawn="1"/>
          </p:nvPicPr>
          <p:blipFill>
            <a:blip r:embed="rId6" cstate="print"/>
            <a:stretch>
              <a:fillRect/>
            </a:stretch>
          </p:blipFill>
          <p:spPr>
            <a:xfrm>
              <a:off x="1320678" y="5799864"/>
              <a:ext cx="152399" cy="152400"/>
            </a:xfrm>
            <a:prstGeom prst="rect">
              <a:avLst/>
            </a:prstGeom>
          </p:spPr>
        </p:pic>
        <p:pic>
          <p:nvPicPr>
            <p:cNvPr id="36" name="object 16">
              <a:extLst>
                <a:ext uri="{FF2B5EF4-FFF2-40B4-BE49-F238E27FC236}">
                  <a16:creationId xmlns:a16="http://schemas.microsoft.com/office/drawing/2014/main" id="{C501D482-DED1-4F00-ADCD-65E2AF096BDC}"/>
                </a:ext>
              </a:extLst>
            </p:cNvPr>
            <p:cNvPicPr/>
            <p:nvPr userDrawn="1"/>
          </p:nvPicPr>
          <p:blipFill>
            <a:blip r:embed="rId7" cstate="print"/>
            <a:stretch>
              <a:fillRect/>
            </a:stretch>
          </p:blipFill>
          <p:spPr>
            <a:xfrm>
              <a:off x="1680911" y="5799864"/>
              <a:ext cx="152399" cy="152400"/>
            </a:xfrm>
            <a:prstGeom prst="rect">
              <a:avLst/>
            </a:prstGeom>
          </p:spPr>
        </p:pic>
        <p:pic>
          <p:nvPicPr>
            <p:cNvPr id="37" name="object 17">
              <a:extLst>
                <a:ext uri="{FF2B5EF4-FFF2-40B4-BE49-F238E27FC236}">
                  <a16:creationId xmlns:a16="http://schemas.microsoft.com/office/drawing/2014/main" id="{758FB303-3389-4944-8050-99708B612A7E}"/>
                </a:ext>
              </a:extLst>
            </p:cNvPr>
            <p:cNvPicPr/>
            <p:nvPr userDrawn="1"/>
          </p:nvPicPr>
          <p:blipFill>
            <a:blip r:embed="rId8" cstate="print"/>
            <a:stretch>
              <a:fillRect/>
            </a:stretch>
          </p:blipFill>
          <p:spPr>
            <a:xfrm>
              <a:off x="2040340" y="5799864"/>
              <a:ext cx="152399" cy="152400"/>
            </a:xfrm>
            <a:prstGeom prst="rect">
              <a:avLst/>
            </a:prstGeom>
          </p:spPr>
        </p:pic>
        <p:pic>
          <p:nvPicPr>
            <p:cNvPr id="38" name="object 18">
              <a:extLst>
                <a:ext uri="{FF2B5EF4-FFF2-40B4-BE49-F238E27FC236}">
                  <a16:creationId xmlns:a16="http://schemas.microsoft.com/office/drawing/2014/main" id="{FB791F6C-E4AD-48EC-9F26-C1889E03ACB4}"/>
                </a:ext>
              </a:extLst>
            </p:cNvPr>
            <p:cNvPicPr/>
            <p:nvPr userDrawn="1"/>
          </p:nvPicPr>
          <p:blipFill>
            <a:blip r:embed="rId9" cstate="print"/>
            <a:stretch>
              <a:fillRect/>
            </a:stretch>
          </p:blipFill>
          <p:spPr>
            <a:xfrm>
              <a:off x="2394146" y="5799864"/>
              <a:ext cx="152399" cy="152400"/>
            </a:xfrm>
            <a:prstGeom prst="rect">
              <a:avLst/>
            </a:prstGeom>
          </p:spPr>
        </p:pic>
        <p:pic>
          <p:nvPicPr>
            <p:cNvPr id="39" name="object 19">
              <a:extLst>
                <a:ext uri="{FF2B5EF4-FFF2-40B4-BE49-F238E27FC236}">
                  <a16:creationId xmlns:a16="http://schemas.microsoft.com/office/drawing/2014/main" id="{7B444CFF-5184-4EAB-BFD9-F0E6C75FEA78}"/>
                </a:ext>
              </a:extLst>
            </p:cNvPr>
            <p:cNvPicPr/>
            <p:nvPr userDrawn="1"/>
          </p:nvPicPr>
          <p:blipFill>
            <a:blip r:embed="rId5" cstate="print"/>
            <a:stretch>
              <a:fillRect/>
            </a:stretch>
          </p:blipFill>
          <p:spPr>
            <a:xfrm>
              <a:off x="3108185" y="5799864"/>
              <a:ext cx="152399" cy="152400"/>
            </a:xfrm>
            <a:prstGeom prst="rect">
              <a:avLst/>
            </a:prstGeom>
          </p:spPr>
        </p:pic>
        <p:pic>
          <p:nvPicPr>
            <p:cNvPr id="40" name="object 20">
              <a:extLst>
                <a:ext uri="{FF2B5EF4-FFF2-40B4-BE49-F238E27FC236}">
                  <a16:creationId xmlns:a16="http://schemas.microsoft.com/office/drawing/2014/main" id="{B94F877D-93D0-4A52-8A9B-16B7D3D5DE5E}"/>
                </a:ext>
              </a:extLst>
            </p:cNvPr>
            <p:cNvPicPr/>
            <p:nvPr userDrawn="1"/>
          </p:nvPicPr>
          <p:blipFill>
            <a:blip r:embed="rId10" cstate="print"/>
            <a:stretch>
              <a:fillRect/>
            </a:stretch>
          </p:blipFill>
          <p:spPr>
            <a:xfrm>
              <a:off x="2754380" y="5799864"/>
              <a:ext cx="152399" cy="152400"/>
            </a:xfrm>
            <a:prstGeom prst="rect">
              <a:avLst/>
            </a:prstGeom>
          </p:spPr>
        </p:pic>
      </p:grpSp>
      <p:pic>
        <p:nvPicPr>
          <p:cNvPr id="41" name="Imagen 59">
            <a:extLst>
              <a:ext uri="{FF2B5EF4-FFF2-40B4-BE49-F238E27FC236}">
                <a16:creationId xmlns:a16="http://schemas.microsoft.com/office/drawing/2014/main" id="{D96D6E96-D60B-4200-8BF0-DA9ACDD56EB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35933474"/>
      </p:ext>
    </p:extLst>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DDBD2C0F-2139-44A1-ABAF-980998601237}"/>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98AB1A8-B557-45F3-A10F-83462CA71E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907FFA35-C9DB-42AB-BEC8-74862F39BA4C}"/>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01E28288-B260-49C6-B9B1-DD58AE9CD357}"/>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56F9E55A-B1D1-4520-8A95-3278B2268EC9}"/>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221A13C-2E9B-4169-ABF8-52318C133494}"/>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C6FEC5F3-2758-4B97-A543-B54C5E9E1B37}"/>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1180959-2AA0-43B4-A8D7-42218B33C652}"/>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5AE9D380-4EBD-45EA-BC1A-AF5933C7887A}"/>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3B0C10C6-E835-4006-8EF7-DFF33559BCB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1DB122AD-1032-411C-90E1-E46E3C04ABF9}"/>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5761922-0185-4EF7-806E-BBDABA2929BD}"/>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39D740D0-477B-438A-84F0-38A6340B0ED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62574555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F921BC62-72BC-4C8C-B69D-A2BECE75216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08A31343-F44D-4D0E-BAB5-CCC4803624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0" name="object 12">
              <a:extLst>
                <a:ext uri="{FF2B5EF4-FFF2-40B4-BE49-F238E27FC236}">
                  <a16:creationId xmlns:a16="http://schemas.microsoft.com/office/drawing/2014/main" id="{03CDB5D5-307B-442D-8707-FA7039AD6D43}"/>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D3A97253-C60D-4CFD-9611-35A743BB712D}"/>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0EB695BA-DA88-4C77-B670-8B4D70D32A06}"/>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DD4FF38-AA43-46F4-B4EF-6C91B5D06B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F7A35B0-4E0B-43A9-A0F3-6925C2A3E99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943995B8-D1B9-45D0-ACDB-3CD2E668A742}"/>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9B4AD52B-1521-4773-AD9C-A6274C0704C3}"/>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A91B37F1-6163-40C3-869A-2C61FF38C532}"/>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EBF52AB-4F6E-4327-AA18-687E12AF8C0B}"/>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DE84C18-D586-4199-BEC1-9A76E14E7AC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
        <p:nvSpPr>
          <p:cNvPr id="30" name="CuadroTexto 51">
            <a:extLst>
              <a:ext uri="{FF2B5EF4-FFF2-40B4-BE49-F238E27FC236}">
                <a16:creationId xmlns:a16="http://schemas.microsoft.com/office/drawing/2014/main" id="{538CBB5E-0B21-4950-B9E8-BB87ACD667C8}"/>
              </a:ext>
            </a:extLst>
          </p:cNvPr>
          <p:cNvSpPr txBox="1"/>
          <p:nvPr userDrawn="1"/>
        </p:nvSpPr>
        <p:spPr>
          <a:xfrm>
            <a:off x="3507539" y="6137560"/>
            <a:ext cx="8077018" cy="584647"/>
          </a:xfrm>
          <a:prstGeom prst="rect">
            <a:avLst/>
          </a:prstGeom>
          <a:noFill/>
        </p:spPr>
        <p:txBody>
          <a:bodyPr wrap="square">
            <a:spAutoFit/>
          </a:bodyPr>
          <a:lstStyle/>
          <a:p>
            <a:pPr marL="0" algn="just">
              <a:lnSpc>
                <a:spcPts val="1300"/>
              </a:lnSpc>
            </a:pPr>
            <a:r>
              <a:rPr lang="en-US" sz="1000" spc="0" dirty="0">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2874514256"/>
      </p:ext>
    </p:extLst>
  </p:cSld>
  <p:clrMap bg1="lt1" tx1="dk1" bg2="lt2" tx2="dk2" accent1="accent1" accent2="accent2" accent3="accent3" accent4="accent4" accent5="accent5" accent6="accent6" hlink="hlink" folHlink="folHlink"/>
  <p:sldLayoutIdLst>
    <p:sldLayoutId id="214748370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9A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6A63E240-6ECF-4B58-9F23-DC184974C47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45ED3CCD-18CA-48BB-A1D4-CC1185F3B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DBF95C16-3F7B-4AE4-A6BD-E11DEFB7CC8E}"/>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C439E13D-8222-4D3D-9DF6-B7F53464584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A79EE4FC-0C50-4E06-9F6B-EC8935607330}"/>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7C49230D-EA61-4CEC-9AC8-3476502875E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0C0C06E-7251-4371-A840-7D052B42E024}"/>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CD6A9270-1C7F-4F4F-8747-7BAA315071E4}"/>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054976A-4B5C-42DD-B06B-13BA02016B6F}"/>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ADA40DC4-8572-4B04-B34F-B2E033E7C74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E339673B-1344-4615-9652-1E62888A0E91}"/>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1AC1C6C-171A-4A32-A74A-28D0460B7672}"/>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8898634-CBA5-4BBE-8014-81CA01EFFEF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15284609"/>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s://europa.eu/europass/en"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648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925219" cy="3013351"/>
          </a:xfrm>
          <a:prstGeom prst="rect">
            <a:avLst/>
          </a:prstGeom>
          <a:noFill/>
        </p:spPr>
        <p:txBody>
          <a:bodyPr wrap="square" numCol="2" rtlCol="0">
            <a:noAutofit/>
          </a:bodyPr>
          <a:lstStyle/>
          <a:p>
            <a:pPr indent="-285750">
              <a:buFont typeface="Arial" panose="020B0604020202020204" pitchFamily="34" charset="0"/>
              <a:buChar char="•"/>
            </a:pPr>
            <a:r>
              <a:rPr lang="en-US" altLang="ko-KR" sz="2000" b="1" dirty="0">
                <a:cs typeface="Poppins Medium" panose="00000600000000000000" pitchFamily="2" charset="0"/>
              </a:rPr>
              <a:t>Was </a:t>
            </a:r>
            <a:r>
              <a:rPr lang="en-US" altLang="ko-KR" sz="2000" b="1" dirty="0" err="1">
                <a:cs typeface="Poppins Medium" panose="00000600000000000000" pitchFamily="2" charset="0"/>
              </a:rPr>
              <a:t>sind</a:t>
            </a:r>
            <a:r>
              <a:rPr lang="en-US" altLang="ko-KR" sz="2000" b="1" dirty="0">
                <a:cs typeface="Poppins Medium" panose="00000600000000000000" pitchFamily="2" charset="0"/>
              </a:rPr>
              <a:t> Micro-Credentials?</a:t>
            </a: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Bewertete kleine und flexible Lerneinheiten
Kleine digitale Programme für Lernende
Lernbestätigung ohne Zertifikat</a:t>
            </a:r>
            <a:endParaRPr lang="en-US" altLang="ko-KR" sz="1600" dirty="0">
              <a:latin typeface="+mj-lt"/>
              <a:cs typeface="Poppins ExtraLight" panose="00000300000000000000" pitchFamily="2" charset="0"/>
            </a:endParaRPr>
          </a:p>
          <a:p>
            <a:pPr marL="284400">
              <a:lnSpc>
                <a:spcPct val="120000"/>
              </a:lnSpc>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Welcher Stakeholder kennt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am meisten? </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en-US" altLang="ko-KR" sz="1600" dirty="0" err="1">
                <a:latin typeface="+mj-lt"/>
                <a:cs typeface="Poppins ExtraLight" panose="00000300000000000000" pitchFamily="2" charset="0"/>
              </a:rPr>
              <a:t>Berufsbildungseinrichtungen</a:t>
            </a:r>
            <a:r>
              <a:rPr lang="en-US" altLang="ko-KR" sz="1600" dirty="0">
                <a:latin typeface="+mj-lt"/>
                <a:cs typeface="Poppins ExtraLight" panose="00000300000000000000" pitchFamily="2" charset="0"/>
              </a:rPr>
              <a:t>
</a:t>
            </a:r>
            <a:r>
              <a:rPr lang="en-US" altLang="ko-KR" sz="1600" dirty="0" err="1">
                <a:latin typeface="+mj-lt"/>
                <a:cs typeface="Poppins ExtraLight" panose="00000300000000000000" pitchFamily="2" charset="0"/>
              </a:rPr>
              <a:t>Lernende</a:t>
            </a:r>
            <a:r>
              <a:rPr lang="en-US" altLang="ko-KR" sz="1600" dirty="0">
                <a:latin typeface="+mj-lt"/>
                <a:cs typeface="Poppins ExtraLight" panose="00000300000000000000" pitchFamily="2" charset="0"/>
              </a:rPr>
              <a:t>
</a:t>
            </a:r>
            <a:r>
              <a:rPr lang="en-US" altLang="ko-KR" sz="1600" dirty="0" err="1">
                <a:latin typeface="+mj-lt"/>
                <a:cs typeface="Poppins ExtraLight" panose="00000300000000000000" pitchFamily="2" charset="0"/>
              </a:rPr>
              <a:t>Arbeitgeber</a:t>
            </a:r>
            <a:r>
              <a:rPr lang="en-US" altLang="ko-KR" sz="1600" dirty="0">
                <a:latin typeface="+mj-lt"/>
                <a:cs typeface="Poppins ExtraLight" panose="00000300000000000000" pitchFamily="2" charset="0"/>
              </a:rPr>
              <a:t>
</a:t>
            </a:r>
            <a:r>
              <a:rPr lang="de-DE" altLang="ko-KR" sz="2000" b="1" dirty="0">
                <a:cs typeface="Poppins Medium" panose="00000600000000000000" pitchFamily="2" charset="0"/>
              </a:rPr>
              <a:t>Was ist ein Vorteil von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Sehr billig
Verbesserte Motivation und Bindung
Weit verbreitet bei allen Beteiligten</a:t>
            </a:r>
            <a:endParaRPr lang="en-US" altLang="ko-KR" sz="1600" dirty="0">
              <a:latin typeface="+mj-lt"/>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Welche Entwicklung ist für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geplant?</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Studien- und Bewertungsmethoden
Integration nur in berufsbildende Schulen
Nutzung ohne europäischen Rahmen</a:t>
            </a:r>
            <a:endParaRPr lang="en-US" altLang="ko-KR" sz="1600" dirty="0">
              <a:latin typeface="+mj-lt"/>
              <a:cs typeface="Poppins ExtraLight" panose="00000300000000000000" pitchFamily="2" charset="0"/>
            </a:endParaRPr>
          </a:p>
        </p:txBody>
      </p:sp>
      <p:sp>
        <p:nvSpPr>
          <p:cNvPr id="13" name="CuadroTexto 4">
            <a:extLst>
              <a:ext uri="{FF2B5EF4-FFF2-40B4-BE49-F238E27FC236}">
                <a16:creationId xmlns:a16="http://schemas.microsoft.com/office/drawing/2014/main" id="{221D9760-F645-4927-B7C4-E88AC4F46B5D}"/>
              </a:ext>
            </a:extLst>
          </p:cNvPr>
          <p:cNvSpPr txBox="1"/>
          <p:nvPr/>
        </p:nvSpPr>
        <p:spPr>
          <a:xfrm>
            <a:off x="523240" y="1250839"/>
            <a:ext cx="5221778"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de-DE" sz="2000" dirty="0">
                <a:latin typeface="+mj-lt"/>
                <a:ea typeface="Microsoft Sans Serif" panose="020B0604020202020204" pitchFamily="34" charset="0"/>
                <a:cs typeface="Poppins ExtraLight" panose="00000300000000000000" pitchFamily="2" charset="0"/>
              </a:rPr>
              <a:t>Bitte beantworten Sie die folgenden Fragen:</a:t>
            </a:r>
            <a:endParaRPr lang="en-AU" sz="2000" dirty="0">
              <a:latin typeface="+mj-lt"/>
              <a:ea typeface="Microsoft Sans Serif" panose="020B0604020202020204" pitchFamily="34" charset="0"/>
              <a:cs typeface="Poppins ExtraLight" panose="00000300000000000000" pitchFamily="2" charset="0"/>
            </a:endParaRPr>
          </a:p>
        </p:txBody>
      </p:sp>
      <p:cxnSp>
        <p:nvCxnSpPr>
          <p:cNvPr id="18" name="Google Shape;334;p29">
            <a:extLst>
              <a:ext uri="{FF2B5EF4-FFF2-40B4-BE49-F238E27FC236}">
                <a16:creationId xmlns:a16="http://schemas.microsoft.com/office/drawing/2014/main" id="{0F415426-CDD5-42CE-B7D7-B72A70E4B000}"/>
              </a:ext>
            </a:extLst>
          </p:cNvPr>
          <p:cNvCxnSpPr>
            <a:cxnSpLocks noChangeAspect="1"/>
          </p:cNvCxnSpPr>
          <p:nvPr/>
        </p:nvCxnSpPr>
        <p:spPr>
          <a:xfrm>
            <a:off x="7934290" y="3631149"/>
            <a:ext cx="2061797" cy="0"/>
          </a:xfrm>
          <a:prstGeom prst="straightConnector1">
            <a:avLst/>
          </a:prstGeom>
          <a:noFill/>
          <a:ln w="9525" cap="flat" cmpd="sng">
            <a:solidFill>
              <a:srgbClr val="0AA14A"/>
            </a:solidFill>
            <a:prstDash val="dash"/>
            <a:round/>
            <a:headEnd type="none" w="med" len="med"/>
            <a:tailEnd type="none" w="med" len="med"/>
          </a:ln>
        </p:spPr>
      </p:cxnSp>
      <p:grpSp>
        <p:nvGrpSpPr>
          <p:cNvPr id="19" name="Gruppo 18">
            <a:extLst>
              <a:ext uri="{FF2B5EF4-FFF2-40B4-BE49-F238E27FC236}">
                <a16:creationId xmlns:a16="http://schemas.microsoft.com/office/drawing/2014/main" id="{96C592F9-B9AE-41E8-A62F-9CA1FB7EFB1F}"/>
              </a:ext>
            </a:extLst>
          </p:cNvPr>
          <p:cNvGrpSpPr>
            <a:grpSpLocks noChangeAspect="1"/>
          </p:cNvGrpSpPr>
          <p:nvPr/>
        </p:nvGrpSpPr>
        <p:grpSpPr>
          <a:xfrm>
            <a:off x="10207680" y="3008972"/>
            <a:ext cx="1440000" cy="1022400"/>
            <a:chOff x="6955701" y="2238940"/>
            <a:chExt cx="3578490" cy="2551227"/>
          </a:xfrm>
        </p:grpSpPr>
        <p:sp>
          <p:nvSpPr>
            <p:cNvPr id="20" name="Figura a mano libera: forma 19">
              <a:extLst>
                <a:ext uri="{FF2B5EF4-FFF2-40B4-BE49-F238E27FC236}">
                  <a16:creationId xmlns:a16="http://schemas.microsoft.com/office/drawing/2014/main" id="{214E3B12-2B1D-4EE7-B503-EB451208541E}"/>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AE8122A6-9B1D-48FA-BF52-F88D8A17E2CF}"/>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01FF4ED8-5ACE-40CC-9B03-889E93A72CD4}"/>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AB0A7AA1-DDA0-43EE-94DA-BB364B347C70}"/>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EE7041CF-8194-48E8-8F9B-2EDCFF3D188E}"/>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3F965337-48AC-43AB-87C7-4840873789F9}"/>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D936740B-C3AB-4383-ADE5-CAB18749FA66}"/>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C90EDA88-4936-48A5-B2F2-DF912B7C9ACA}"/>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16FD83DA-8E1C-4F02-B609-9A178980EF63}"/>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F9E3D30A-EFC8-4E8A-BED8-8FF1CF6D7536}"/>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C8EEFC84-4229-45EC-8A76-6448AA70FC8D}"/>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6960C6E5-CF8F-498F-9C1A-4E6414554E62}"/>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08F08D35-F6CC-43BC-82AF-5639E395427D}"/>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Rettangolo con angoli arrotondati 8">
            <a:extLst>
              <a:ext uri="{FF2B5EF4-FFF2-40B4-BE49-F238E27FC236}">
                <a16:creationId xmlns:a16="http://schemas.microsoft.com/office/drawing/2014/main" id="{0D8BB2C0-A7E3-B63D-E747-C4FBAAEFBE07}"/>
              </a:ext>
            </a:extLst>
          </p:cNvPr>
          <p:cNvSpPr/>
          <p:nvPr/>
        </p:nvSpPr>
        <p:spPr>
          <a:xfrm>
            <a:off x="451029" y="669816"/>
            <a:ext cx="4237349"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it-IT" sz="2000" b="1" dirty="0" err="1">
                <a:solidFill>
                  <a:schemeClr val="bg1"/>
                </a:solidFill>
                <a:cs typeface="Poppins Medium" panose="00000600000000000000" pitchFamily="2" charset="0"/>
              </a:rPr>
              <a:t>Einführung</a:t>
            </a:r>
            <a:r>
              <a:rPr lang="it-IT" sz="2000" b="1" dirty="0">
                <a:solidFill>
                  <a:schemeClr val="bg1"/>
                </a:solidFill>
                <a:cs typeface="Poppins Medium" panose="00000600000000000000" pitchFamily="2" charset="0"/>
              </a:rPr>
              <a:t> von Micro-</a:t>
            </a:r>
            <a:r>
              <a:rPr lang="it-IT" sz="2000" b="1" dirty="0" err="1">
                <a:solidFill>
                  <a:schemeClr val="bg1"/>
                </a:solidFill>
                <a:cs typeface="Poppins Medium" panose="00000600000000000000" pitchFamily="2" charset="0"/>
              </a:rPr>
              <a:t>Credentials</a:t>
            </a:r>
            <a:endParaRPr lang="it-IT"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17333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34290" y="3631149"/>
            <a:ext cx="2061797" cy="0"/>
          </a:xfrm>
          <a:prstGeom prst="straightConnector1">
            <a:avLst/>
          </a:prstGeom>
          <a:noFill/>
          <a:ln w="9525" cap="flat" cmpd="sng">
            <a:solidFill>
              <a:srgbClr val="0AA14A"/>
            </a:solidFill>
            <a:prstDash val="dash"/>
            <a:round/>
            <a:headEnd type="none" w="med" len="med"/>
            <a:tailEnd type="none" w="med" len="med"/>
          </a:ln>
        </p:spPr>
      </p:cxnSp>
      <p:sp>
        <p:nvSpPr>
          <p:cNvPr id="13" name="CuadroTexto 4">
            <a:extLst>
              <a:ext uri="{FF2B5EF4-FFF2-40B4-BE49-F238E27FC236}">
                <a16:creationId xmlns:a16="http://schemas.microsoft.com/office/drawing/2014/main" id="{221D9760-F645-4927-B7C4-E88AC4F46B5D}"/>
              </a:ext>
            </a:extLst>
          </p:cNvPr>
          <p:cNvSpPr txBox="1"/>
          <p:nvPr/>
        </p:nvSpPr>
        <p:spPr>
          <a:xfrm>
            <a:off x="523240" y="1250839"/>
            <a:ext cx="4458193"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Hier</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sind</a:t>
            </a:r>
            <a:r>
              <a:rPr lang="en-AU" sz="2000" dirty="0">
                <a:latin typeface="+mj-lt"/>
                <a:ea typeface="Microsoft Sans Serif" panose="020B0604020202020204" pitchFamily="34" charset="0"/>
                <a:cs typeface="Poppins ExtraLight" panose="00000300000000000000" pitchFamily="2" charset="0"/>
              </a:rPr>
              <a:t> die </a:t>
            </a:r>
            <a:r>
              <a:rPr lang="en-AU" sz="2000" dirty="0" err="1">
                <a:latin typeface="+mj-lt"/>
                <a:ea typeface="Microsoft Sans Serif" panose="020B0604020202020204" pitchFamily="34" charset="0"/>
                <a:cs typeface="Poppins ExtraLight" panose="00000300000000000000" pitchFamily="2" charset="0"/>
              </a:rPr>
              <a:t>Antworten</a:t>
            </a:r>
            <a:r>
              <a:rPr lang="en-AU" sz="2000" dirty="0">
                <a:latin typeface="+mj-lt"/>
                <a:ea typeface="Microsoft Sans Serif" panose="020B0604020202020204" pitchFamily="34" charset="0"/>
                <a:cs typeface="Poppins ExtraLight" panose="00000300000000000000" pitchFamily="2" charset="0"/>
              </a:rPr>
              <a:t>:</a:t>
            </a:r>
          </a:p>
        </p:txBody>
      </p:sp>
      <p:sp>
        <p:nvSpPr>
          <p:cNvPr id="15" name="Rettangolo con angoli arrotondati 14">
            <a:extLst>
              <a:ext uri="{FF2B5EF4-FFF2-40B4-BE49-F238E27FC236}">
                <a16:creationId xmlns:a16="http://schemas.microsoft.com/office/drawing/2014/main" id="{46E62D09-08BE-4419-B731-97E3EDB749FC}"/>
              </a:ext>
            </a:extLst>
          </p:cNvPr>
          <p:cNvSpPr/>
          <p:nvPr/>
        </p:nvSpPr>
        <p:spPr>
          <a:xfrm>
            <a:off x="451029" y="669816"/>
            <a:ext cx="3086498"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it-IT" sz="2000" b="1" dirty="0" err="1">
                <a:solidFill>
                  <a:prstClr val="white"/>
                </a:solidFill>
                <a:cs typeface="Poppins Medium" panose="00000600000000000000" pitchFamily="2" charset="0"/>
              </a:rPr>
              <a:t>Einheitstest</a:t>
            </a:r>
            <a:r>
              <a:rPr lang="it-IT" sz="2000" b="1" dirty="0">
                <a:solidFill>
                  <a:prstClr val="white"/>
                </a:solidFill>
                <a:cs typeface="Poppins Medium" panose="00000600000000000000" pitchFamily="2" charset="0"/>
              </a:rPr>
              <a:t> - </a:t>
            </a:r>
            <a:r>
              <a:rPr lang="it-IT" sz="2000" b="1" dirty="0" err="1">
                <a:solidFill>
                  <a:prstClr val="white"/>
                </a:solidFill>
                <a:cs typeface="Poppins Medium" panose="00000600000000000000" pitchFamily="2" charset="0"/>
              </a:rPr>
              <a:t>Lösungen</a:t>
            </a:r>
            <a:endParaRPr lang="it-IT" sz="2000" b="1" dirty="0">
              <a:solidFill>
                <a:prstClr val="white"/>
              </a:solidFill>
              <a:cs typeface="Poppins Medium" panose="00000600000000000000" pitchFamily="2" charset="0"/>
            </a:endParaRPr>
          </a:p>
        </p:txBody>
      </p:sp>
      <p:grpSp>
        <p:nvGrpSpPr>
          <p:cNvPr id="18" name="Gruppo 17">
            <a:extLst>
              <a:ext uri="{FF2B5EF4-FFF2-40B4-BE49-F238E27FC236}">
                <a16:creationId xmlns:a16="http://schemas.microsoft.com/office/drawing/2014/main" id="{46BB766E-DE75-408F-986F-CA62BA632FD4}"/>
              </a:ext>
            </a:extLst>
          </p:cNvPr>
          <p:cNvGrpSpPr>
            <a:grpSpLocks noChangeAspect="1"/>
          </p:cNvGrpSpPr>
          <p:nvPr/>
        </p:nvGrpSpPr>
        <p:grpSpPr>
          <a:xfrm>
            <a:off x="10207680" y="3008972"/>
            <a:ext cx="1440000" cy="1022400"/>
            <a:chOff x="6955701" y="2238940"/>
            <a:chExt cx="3578490" cy="2551227"/>
          </a:xfrm>
        </p:grpSpPr>
        <p:sp>
          <p:nvSpPr>
            <p:cNvPr id="19" name="Figura a mano libera: forma 18">
              <a:extLst>
                <a:ext uri="{FF2B5EF4-FFF2-40B4-BE49-F238E27FC236}">
                  <a16:creationId xmlns:a16="http://schemas.microsoft.com/office/drawing/2014/main" id="{09EF7DFE-1B47-4A0F-91FB-22329B8B561B}"/>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A7C0A6E8-0872-4AFD-96BA-110A7D0AB599}"/>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7E9F15C1-9BED-4EB2-8775-D7919DE94FD4}"/>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D58CB173-A89E-4875-B244-67A27D3046A5}"/>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B2C9D5D5-E279-40E6-862B-CF65B8A21099}"/>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8B3BD458-D74A-4324-8C2E-635712CF7F9A}"/>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3132853E-4897-46CF-B047-23D696598D48}"/>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DAE5B77C-D243-4B58-A140-CB28FEE3A2A0}"/>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DA669A3D-85F3-48FA-BFF6-B912FD966FB6}"/>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8AA3CEA2-0A2D-49F9-905E-A756EFA20D8C}"/>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DFDAA9A8-AE81-4108-8BBD-C185CAFDBC6B}"/>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3752507F-B63A-47B3-B6BC-D3D3513F108B}"/>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B2C046DD-34F0-4D39-8B5E-C80EBE5907A2}"/>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TextBox 54">
            <a:extLst>
              <a:ext uri="{FF2B5EF4-FFF2-40B4-BE49-F238E27FC236}">
                <a16:creationId xmlns:a16="http://schemas.microsoft.com/office/drawing/2014/main" id="{C8D55F74-73B6-FB4E-4E79-E1E6B42484C9}"/>
              </a:ext>
            </a:extLst>
          </p:cNvPr>
          <p:cNvSpPr txBox="1"/>
          <p:nvPr/>
        </p:nvSpPr>
        <p:spPr>
          <a:xfrm>
            <a:off x="626289" y="2104559"/>
            <a:ext cx="8925219" cy="3013351"/>
          </a:xfrm>
          <a:prstGeom prst="rect">
            <a:avLst/>
          </a:prstGeom>
          <a:noFill/>
        </p:spPr>
        <p:txBody>
          <a:bodyPr wrap="square" numCol="2" rtlCol="0">
            <a:noAutofit/>
          </a:bodyPr>
          <a:lstStyle/>
          <a:p>
            <a:pPr indent="-285750">
              <a:buFont typeface="Arial" panose="020B0604020202020204" pitchFamily="34" charset="0"/>
              <a:buChar char="•"/>
            </a:pPr>
            <a:r>
              <a:rPr lang="en-US" altLang="ko-KR" sz="2000" b="1" dirty="0">
                <a:cs typeface="Poppins Medium" panose="00000600000000000000" pitchFamily="2" charset="0"/>
              </a:rPr>
              <a:t>Was </a:t>
            </a:r>
            <a:r>
              <a:rPr lang="en-US" altLang="ko-KR" sz="2000" b="1" dirty="0" err="1">
                <a:cs typeface="Poppins Medium" panose="00000600000000000000" pitchFamily="2" charset="0"/>
              </a:rPr>
              <a:t>sind</a:t>
            </a:r>
            <a:r>
              <a:rPr lang="en-US" altLang="ko-KR" sz="2000" b="1" dirty="0">
                <a:cs typeface="Poppins Medium" panose="00000600000000000000" pitchFamily="2" charset="0"/>
              </a:rPr>
              <a:t> Micro-Credentials?</a:t>
            </a:r>
          </a:p>
          <a:p>
            <a:pPr marL="432000" lvl="2" indent="-144000">
              <a:buFont typeface="Arial" panose="020B0604020202020204" pitchFamily="34" charset="0"/>
              <a:buChar char="•"/>
            </a:pPr>
            <a:r>
              <a:rPr lang="de-DE" altLang="ko-KR" sz="1600" dirty="0">
                <a:solidFill>
                  <a:srgbClr val="0AA14A"/>
                </a:solidFill>
                <a:latin typeface="+mj-lt"/>
                <a:cs typeface="Poppins ExtraLight" panose="00000300000000000000" pitchFamily="2" charset="0"/>
              </a:rPr>
              <a:t>Bewertete kleine und flexible Lerneinheiten</a:t>
            </a:r>
            <a:r>
              <a:rPr lang="de-DE" altLang="ko-KR" sz="1600" dirty="0">
                <a:latin typeface="+mj-lt"/>
                <a:cs typeface="Poppins ExtraLight" panose="00000300000000000000" pitchFamily="2" charset="0"/>
              </a:rPr>
              <a:t>
Kleine digitale Programme für Lernende
Lernbestätigung ohne Zertifikat</a:t>
            </a:r>
            <a:endParaRPr lang="en-US" altLang="ko-KR" sz="1600" dirty="0">
              <a:latin typeface="+mj-lt"/>
              <a:cs typeface="Poppins ExtraLight" panose="00000300000000000000" pitchFamily="2" charset="0"/>
            </a:endParaRPr>
          </a:p>
          <a:p>
            <a:pPr marL="284400">
              <a:lnSpc>
                <a:spcPct val="120000"/>
              </a:lnSpc>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Welcher Stakeholder kennt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am meisten? </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en-US" altLang="ko-KR" sz="1600" dirty="0" err="1">
                <a:latin typeface="+mj-lt"/>
                <a:cs typeface="Poppins ExtraLight" panose="00000300000000000000" pitchFamily="2" charset="0"/>
              </a:rPr>
              <a:t>Berufsbildungseinrichtungen</a:t>
            </a:r>
            <a:r>
              <a:rPr lang="en-US" altLang="ko-KR" sz="1600" dirty="0">
                <a:latin typeface="+mj-lt"/>
                <a:cs typeface="Poppins ExtraLight" panose="00000300000000000000" pitchFamily="2" charset="0"/>
              </a:rPr>
              <a:t>
</a:t>
            </a:r>
            <a:r>
              <a:rPr lang="en-US" altLang="ko-KR" sz="1600" dirty="0" err="1">
                <a:latin typeface="+mj-lt"/>
                <a:cs typeface="Poppins ExtraLight" panose="00000300000000000000" pitchFamily="2" charset="0"/>
              </a:rPr>
              <a:t>Lernende</a:t>
            </a:r>
            <a:r>
              <a:rPr lang="en-US" altLang="ko-KR" sz="1600" dirty="0">
                <a:latin typeface="+mj-lt"/>
                <a:cs typeface="Poppins ExtraLight" panose="00000300000000000000" pitchFamily="2" charset="0"/>
              </a:rPr>
              <a:t>
</a:t>
            </a:r>
            <a:r>
              <a:rPr lang="en-US" altLang="ko-KR" sz="1600" dirty="0" err="1">
                <a:solidFill>
                  <a:srgbClr val="0AA14A"/>
                </a:solidFill>
                <a:latin typeface="+mj-lt"/>
                <a:cs typeface="Poppins ExtraLight" panose="00000300000000000000" pitchFamily="2" charset="0"/>
              </a:rPr>
              <a:t>Arbeitgeber</a:t>
            </a:r>
            <a:r>
              <a:rPr lang="en-US" altLang="ko-KR" sz="1600" dirty="0">
                <a:latin typeface="+mj-lt"/>
                <a:cs typeface="Poppins ExtraLight" panose="00000300000000000000" pitchFamily="2" charset="0"/>
              </a:rPr>
              <a:t>
</a:t>
            </a:r>
            <a:r>
              <a:rPr lang="de-DE" altLang="ko-KR" sz="2000" b="1" dirty="0">
                <a:cs typeface="Poppins Medium" panose="00000600000000000000" pitchFamily="2" charset="0"/>
              </a:rPr>
              <a:t>Was ist ein Vorteil von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Sehr billig
</a:t>
            </a:r>
            <a:r>
              <a:rPr lang="de-DE" altLang="ko-KR" sz="1600" dirty="0">
                <a:solidFill>
                  <a:srgbClr val="0AA14A"/>
                </a:solidFill>
                <a:latin typeface="+mj-lt"/>
                <a:cs typeface="Poppins ExtraLight" panose="00000300000000000000" pitchFamily="2" charset="0"/>
              </a:rPr>
              <a:t>Verbesserte Motivation und Bindung</a:t>
            </a:r>
            <a:r>
              <a:rPr lang="de-DE" altLang="ko-KR" sz="1600" dirty="0">
                <a:latin typeface="+mj-lt"/>
                <a:cs typeface="Poppins ExtraLight" panose="00000300000000000000" pitchFamily="2" charset="0"/>
              </a:rPr>
              <a:t>
Weit verbreitet bei allen Beteiligten</a:t>
            </a:r>
            <a:endParaRPr lang="en-US" altLang="ko-KR" sz="1600" dirty="0">
              <a:latin typeface="+mj-lt"/>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Welche Entwicklung ist für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geplant?</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solidFill>
                  <a:srgbClr val="0AA14A"/>
                </a:solidFill>
                <a:latin typeface="+mj-lt"/>
                <a:cs typeface="Poppins ExtraLight" panose="00000300000000000000" pitchFamily="2" charset="0"/>
              </a:rPr>
              <a:t>Studien- und Bewertungsmethoden</a:t>
            </a:r>
            <a:r>
              <a:rPr lang="de-DE" altLang="ko-KR" sz="1600" dirty="0">
                <a:latin typeface="+mj-lt"/>
                <a:cs typeface="Poppins ExtraLight" panose="00000300000000000000" pitchFamily="2" charset="0"/>
              </a:rPr>
              <a:t>
Integration nur in berufsbildende Schulen
Nutzung ohne europäischen Rahmen</a:t>
            </a:r>
            <a:endParaRPr lang="en-US" altLang="ko-KR" sz="1600" dirty="0">
              <a:latin typeface="+mj-lt"/>
              <a:cs typeface="Poppins ExtraLight" panose="00000300000000000000" pitchFamily="2" charset="0"/>
            </a:endParaRPr>
          </a:p>
        </p:txBody>
      </p:sp>
    </p:spTree>
    <p:extLst>
      <p:ext uri="{BB962C8B-B14F-4D97-AF65-F5344CB8AC3E}">
        <p14:creationId xmlns:p14="http://schemas.microsoft.com/office/powerpoint/2010/main" val="2781132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451029" y="669816"/>
            <a:ext cx="4555080"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schemeClr val="bg1"/>
                </a:solidFill>
                <a:cs typeface="Poppins Medium" panose="00000600000000000000" pitchFamily="2" charset="0"/>
              </a:rPr>
              <a:t>Micro-Credentials </a:t>
            </a:r>
            <a:r>
              <a:rPr lang="en-US" sz="2000" b="1" dirty="0" err="1">
                <a:solidFill>
                  <a:schemeClr val="bg1"/>
                </a:solidFill>
                <a:cs typeface="Poppins Medium" panose="00000600000000000000" pitchFamily="2" charset="0"/>
              </a:rPr>
              <a:t>im</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virtuellen</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Lernen</a:t>
            </a:r>
            <a:endParaRPr lang="it-IT" sz="2000" b="1" dirty="0">
              <a:solidFill>
                <a:prstClr val="white"/>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26290" y="2104558"/>
            <a:ext cx="9215122" cy="3548071"/>
          </a:xfrm>
          <a:prstGeom prst="rect">
            <a:avLst/>
          </a:prstGeom>
          <a:noFill/>
        </p:spPr>
        <p:txBody>
          <a:bodyPr wrap="square" numCol="1" rtlCol="0">
            <a:noAutofit/>
          </a:bodyPr>
          <a:lstStyle/>
          <a:p>
            <a:pPr indent="-285750" algn="just">
              <a:lnSpc>
                <a:spcPts val="2600"/>
              </a:lnSpc>
              <a:buFont typeface="Arial" panose="020B0604020202020204" pitchFamily="34" charset="0"/>
              <a:buChar char="•"/>
            </a:pPr>
            <a:r>
              <a:rPr lang="de-DE" altLang="ko-KR" sz="2000" dirty="0">
                <a:latin typeface="+mj-lt"/>
                <a:cs typeface="Poppins Medium" panose="00000600000000000000" pitchFamily="2" charset="0"/>
              </a:rPr>
              <a:t>Kleine Lerneinheit ohne bürokratischen Aufwand &amp; Verpflichtung zur Vollausbildung
Einbindung von Unternehmen und Wirtschaftsverbänden für maßgeschneidertes Lernen nach Belieben des Lernenden
Zertifizierung von zusätzlichem freiwilligem Online-Lernen, das nicht durch traditionelle Berufsbildungsregelungen abgedeckt ist
Ermöglicht es den Lernenden, ihre eigenen Lernpfade zu wählen
Digitalisierung als Vermittler, um Kompetenzen zu vermitteln, wo und wann sie gebraucht werden
Qualität in vielen digitalen Angeboten von WBL sichern
Lernumgebungen können alle physischen, Online-, gemischten, virtuellen und digitalen Orte und Kontexte sein</a:t>
            </a:r>
            <a:endParaRPr lang="en-US" altLang="ko-KR" sz="2000" dirty="0">
              <a:latin typeface="+mj-lt"/>
              <a:cs typeface="Poppins Medium" panose="00000600000000000000" pitchFamily="2" charset="0"/>
            </a:endParaRPr>
          </a:p>
          <a:p>
            <a:pPr indent="-285750">
              <a:buFont typeface="Arial" panose="020B0604020202020204" pitchFamily="34" charset="0"/>
              <a:buChar char="•"/>
            </a:pPr>
            <a:endParaRPr lang="en-US" altLang="ko-KR" sz="2000" dirty="0">
              <a:latin typeface="+mj-lt"/>
              <a:cs typeface="Poppins Medium" panose="00000600000000000000" pitchFamily="2" charset="0"/>
            </a:endParaRPr>
          </a:p>
          <a:p>
            <a:pPr indent="-285750">
              <a:buFont typeface="Arial" panose="020B0604020202020204" pitchFamily="34" charset="0"/>
              <a:buChar char="•"/>
            </a:pPr>
            <a:endParaRPr lang="en-US" altLang="ko-KR" sz="2000" dirty="0">
              <a:latin typeface="+mj-lt"/>
              <a:cs typeface="Poppins Medium" panose="00000600000000000000" pitchFamily="2" charset="0"/>
            </a:endParaRPr>
          </a:p>
        </p:txBody>
      </p:sp>
      <p:cxnSp>
        <p:nvCxnSpPr>
          <p:cNvPr id="19" name="Google Shape;334;p29">
            <a:extLst>
              <a:ext uri="{FF2B5EF4-FFF2-40B4-BE49-F238E27FC236}">
                <a16:creationId xmlns:a16="http://schemas.microsoft.com/office/drawing/2014/main" id="{E933108B-F2D3-4494-8FFA-2DD52324944A}"/>
              </a:ext>
            </a:extLst>
          </p:cNvPr>
          <p:cNvCxnSpPr>
            <a:cxnSpLocks noChangeAspect="1"/>
          </p:cNvCxnSpPr>
          <p:nvPr/>
        </p:nvCxnSpPr>
        <p:spPr>
          <a:xfrm>
            <a:off x="8145710" y="4127915"/>
            <a:ext cx="1949700" cy="0"/>
          </a:xfrm>
          <a:prstGeom prst="straightConnector1">
            <a:avLst/>
          </a:prstGeom>
          <a:noFill/>
          <a:ln w="9525" cap="flat" cmpd="sng">
            <a:solidFill>
              <a:srgbClr val="0AA14A"/>
            </a:solidFill>
            <a:prstDash val="dash"/>
            <a:round/>
            <a:headEnd type="none" w="med" len="med"/>
            <a:tailEnd type="none" w="med" len="med"/>
          </a:ln>
        </p:spPr>
      </p:cxnSp>
      <p:grpSp>
        <p:nvGrpSpPr>
          <p:cNvPr id="20" name="Gruppo 19">
            <a:extLst>
              <a:ext uri="{FF2B5EF4-FFF2-40B4-BE49-F238E27FC236}">
                <a16:creationId xmlns:a16="http://schemas.microsoft.com/office/drawing/2014/main" id="{836779A8-CB14-4437-9371-10970D1A1140}"/>
              </a:ext>
            </a:extLst>
          </p:cNvPr>
          <p:cNvGrpSpPr>
            <a:grpSpLocks noChangeAspect="1"/>
          </p:cNvGrpSpPr>
          <p:nvPr/>
        </p:nvGrpSpPr>
        <p:grpSpPr>
          <a:xfrm>
            <a:off x="10240931" y="3136470"/>
            <a:ext cx="1440000" cy="1022400"/>
            <a:chOff x="6955701" y="2238940"/>
            <a:chExt cx="3578490" cy="2551227"/>
          </a:xfrm>
        </p:grpSpPr>
        <p:sp>
          <p:nvSpPr>
            <p:cNvPr id="21" name="Figura a mano libera: forma 20">
              <a:extLst>
                <a:ext uri="{FF2B5EF4-FFF2-40B4-BE49-F238E27FC236}">
                  <a16:creationId xmlns:a16="http://schemas.microsoft.com/office/drawing/2014/main" id="{19EBA59B-5513-4588-B65D-3D5BB4FDD90A}"/>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3C96AA4D-906A-4353-B472-348D952B9D4B}"/>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3" name="Figura a mano libera: forma 22">
              <a:extLst>
                <a:ext uri="{FF2B5EF4-FFF2-40B4-BE49-F238E27FC236}">
                  <a16:creationId xmlns:a16="http://schemas.microsoft.com/office/drawing/2014/main" id="{DC23A932-71A4-462D-8F3F-10DA03774429}"/>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DD62FC9C-314E-483B-84D3-922328E3363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083539AA-FADF-4063-9D5E-F2A93885C294}"/>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11EBCB58-28AE-4D1B-885C-EDE2F2DE8516}"/>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2591E34A-3488-4047-BFD6-A607C27DD0DC}"/>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FA3906D1-6B8B-49C2-B9ED-9DB12B4342FE}"/>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02A09B2D-745F-4E0A-840A-84E9F3711782}"/>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A2B3B617-576C-42C1-AEC7-D3DC4D4D9D32}"/>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F37312CA-EE74-4EA6-A181-E7666A093542}"/>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47AE4783-B0F4-40B6-BF66-D986ABCAECC3}"/>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6" name="Figura a mano libera: forma 45">
              <a:extLst>
                <a:ext uri="{FF2B5EF4-FFF2-40B4-BE49-F238E27FC236}">
                  <a16:creationId xmlns:a16="http://schemas.microsoft.com/office/drawing/2014/main" id="{032DB82C-D401-415C-B65E-BE67FD20303F}"/>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CuadroTexto 4">
            <a:extLst>
              <a:ext uri="{FF2B5EF4-FFF2-40B4-BE49-F238E27FC236}">
                <a16:creationId xmlns:a16="http://schemas.microsoft.com/office/drawing/2014/main" id="{CD3991BB-1DBA-DD23-6698-E3B666F57A0B}"/>
              </a:ext>
            </a:extLst>
          </p:cNvPr>
          <p:cNvSpPr txBox="1"/>
          <p:nvPr/>
        </p:nvSpPr>
        <p:spPr>
          <a:xfrm>
            <a:off x="451029" y="1271510"/>
            <a:ext cx="7041342"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GB" sz="2000" dirty="0">
                <a:effectLst/>
                <a:latin typeface="+mj-lt"/>
                <a:ea typeface="Calibri" panose="020F0502020204030204" pitchFamily="34" charset="0"/>
                <a:cs typeface="Arial MT"/>
              </a:rPr>
              <a:t>2.1 </a:t>
            </a:r>
            <a:r>
              <a:rPr lang="de-DE" sz="2000" dirty="0">
                <a:latin typeface="+mj-lt"/>
                <a:ea typeface="Calibri" panose="020F0502020204030204" pitchFamily="34" charset="0"/>
                <a:cs typeface="Arial MT"/>
              </a:rPr>
              <a:t>Rolle von Micro Learning in virtuellen Situationen</a:t>
            </a:r>
            <a:endParaRPr lang="en-AU" sz="2000" dirty="0">
              <a:latin typeface="+mj-lt"/>
              <a:ea typeface="Microsoft Sans Serif" panose="020B0604020202020204" pitchFamily="34" charset="0"/>
              <a:cs typeface="Poppins ExtraLight" panose="00000300000000000000" pitchFamily="2" charset="0"/>
            </a:endParaRPr>
          </a:p>
        </p:txBody>
      </p:sp>
    </p:spTree>
    <p:extLst>
      <p:ext uri="{BB962C8B-B14F-4D97-AF65-F5344CB8AC3E}">
        <p14:creationId xmlns:p14="http://schemas.microsoft.com/office/powerpoint/2010/main" val="189392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3559" y="2121340"/>
            <a:ext cx="8867433" cy="3639536"/>
          </a:xfrm>
          <a:prstGeom prst="rect">
            <a:avLst/>
          </a:prstGeom>
          <a:noFill/>
        </p:spPr>
        <p:txBody>
          <a:bodyPr wrap="square" numCol="2" rtlCol="0">
            <a:noAutofit/>
          </a:bodyPr>
          <a:lstStyle/>
          <a:p>
            <a:pPr indent="-285750">
              <a:buFont typeface="Arial" panose="020B0604020202020204" pitchFamily="34" charset="0"/>
              <a:buChar char="•"/>
            </a:pPr>
            <a:r>
              <a:rPr lang="en-US" altLang="ko-KR" sz="2000" b="1" dirty="0" err="1">
                <a:cs typeface="Poppins Medium" panose="00000600000000000000" pitchFamily="2" charset="0"/>
              </a:rPr>
              <a:t>Lehren</a:t>
            </a:r>
            <a:endParaRPr lang="en-US" altLang="ko-KR" sz="2000" b="1" dirty="0">
              <a:cs typeface="Poppins Medium" panose="00000600000000000000" pitchFamily="2" charset="0"/>
            </a:endParaRPr>
          </a:p>
          <a:p>
            <a:pPr marL="570150" indent="-285750" algn="just">
              <a:lnSpc>
                <a:spcPct val="120000"/>
              </a:lnSpc>
              <a:buFont typeface="Arial" panose="020B0604020202020204" pitchFamily="34" charset="0"/>
              <a:buChar char="•"/>
            </a:pPr>
            <a:r>
              <a:rPr lang="de-DE" altLang="ko-KR" sz="1300" dirty="0">
                <a:latin typeface="+mj-lt"/>
                <a:cs typeface="Poppins ExtraLight" panose="00000300000000000000" pitchFamily="2" charset="0"/>
              </a:rPr>
              <a:t>Einsatz neuer Programme oder Materialien im Unterricht;
Informieren Sie sich über branchenspezifische Megatrends
Geringerer Zeitaufwand/Arbeitsaufwand für mehr Ergebnis und Wirkung
Engerer Dialog zwischen Betrieb und Ausbildungsstätte zur Schließung von Qualifikationslücken
Ergänzen Sie das allgemeine Training flexibel mit Reaktionen auf neu auftretende Bedürfnisse
Nutzen Sie digitale Angebote (YouTube, Podcasts, </a:t>
            </a:r>
            <a:r>
              <a:rPr lang="de-DE" altLang="ko-KR" sz="1300" dirty="0" err="1">
                <a:latin typeface="+mj-lt"/>
                <a:cs typeface="Poppins ExtraLight" panose="00000300000000000000" pitchFamily="2" charset="0"/>
              </a:rPr>
              <a:t>Moodle</a:t>
            </a:r>
            <a:r>
              <a:rPr lang="de-DE" altLang="ko-KR" sz="1300" dirty="0">
                <a:latin typeface="+mj-lt"/>
                <a:cs typeface="Poppins ExtraLight" panose="00000300000000000000" pitchFamily="2" charset="0"/>
              </a:rPr>
              <a:t> oder MOOC) in einem strukturierten Kurs
Orientieren Sie neue Absolventen und helfen Sie ihnen, ihren Lernweg zu bestimmen</a:t>
            </a:r>
            <a:endParaRPr lang="en-US" altLang="ko-KR" sz="1300" dirty="0">
              <a:latin typeface="+mj-lt"/>
              <a:cs typeface="Poppins ExtraLight" panose="00000300000000000000" pitchFamily="2" charset="0"/>
            </a:endParaRPr>
          </a:p>
          <a:p>
            <a:r>
              <a:rPr lang="en-US" altLang="ko-KR" sz="2000" b="1" dirty="0" err="1">
                <a:cs typeface="Poppins Medium" panose="00000600000000000000" pitchFamily="2" charset="0"/>
              </a:rPr>
              <a:t>Selbstgesteuertes</a:t>
            </a:r>
            <a:r>
              <a:rPr lang="en-US" altLang="ko-KR" sz="2000" b="1" dirty="0">
                <a:cs typeface="Poppins Medium" panose="00000600000000000000" pitchFamily="2" charset="0"/>
              </a:rPr>
              <a:t> </a:t>
            </a:r>
            <a:r>
              <a:rPr lang="en-US" altLang="ko-KR" sz="2000" b="1" dirty="0" err="1">
                <a:cs typeface="Poppins Medium" panose="00000600000000000000" pitchFamily="2" charset="0"/>
              </a:rPr>
              <a:t>Lernen</a:t>
            </a:r>
            <a:endParaRPr lang="en-US" altLang="ko-KR" sz="2000" b="1" dirty="0">
              <a:cs typeface="Poppins Medium" panose="00000600000000000000" pitchFamily="2" charset="0"/>
            </a:endParaRPr>
          </a:p>
          <a:p>
            <a:pPr marL="570150" lvl="0" indent="-285750" algn="just">
              <a:lnSpc>
                <a:spcPct val="120000"/>
              </a:lnSpc>
              <a:buFont typeface="Arial" panose="020B0604020202020204" pitchFamily="34" charset="0"/>
              <a:buChar char="•"/>
            </a:pPr>
            <a:r>
              <a:rPr lang="de-DE" altLang="ko-KR" sz="1200" dirty="0">
                <a:solidFill>
                  <a:prstClr val="black"/>
                </a:solidFill>
                <a:latin typeface="+mj-lt"/>
                <a:cs typeface="Poppins ExtraLight" panose="00000300000000000000" pitchFamily="2" charset="0"/>
              </a:rPr>
              <a:t>Vorbereitung vor den Kursen, um eine gemeinsame Wissensbasis zu gewährleisten
Unterstützung des Arbeitsmarktübergangs für neue Hochschulabsolventen
Ergänzen Sie die Qualifizierung mit Kenntnissen aus anderen Qualifikationen – auch stufenübergreifend im Berufsbildungssystem
Sicherstellung der Inklusion benachteiligter Gruppen durch zusätzliche Weiterbildungsangebote und Zertifikate
Konzentrieren Sie sich auf das Lernergebnis, unabhängig von Ort und Zeit</a:t>
            </a:r>
            <a:endParaRPr lang="en-US" altLang="ko-KR" sz="1200" dirty="0">
              <a:solidFill>
                <a:prstClr val="black"/>
              </a:solidFill>
              <a:latin typeface="+mj-lt"/>
              <a:cs typeface="Poppins ExtraLight" panose="00000300000000000000" pitchFamily="2" charset="0"/>
            </a:endParaRPr>
          </a:p>
          <a:p>
            <a:pPr marL="570150" lvl="0" indent="-285750">
              <a:lnSpc>
                <a:spcPct val="120000"/>
              </a:lnSpc>
              <a:buFont typeface="Arial" panose="020B0604020202020204" pitchFamily="34" charset="0"/>
              <a:buChar char="•"/>
            </a:pPr>
            <a:endParaRPr lang="en-US" altLang="ko-KR" sz="1200" dirty="0">
              <a:solidFill>
                <a:prstClr val="black"/>
              </a:solidFill>
              <a:latin typeface="+mj-lt"/>
              <a:cs typeface="Poppins ExtraLight" panose="00000300000000000000" pitchFamily="2" charset="0"/>
            </a:endParaRPr>
          </a:p>
          <a:p>
            <a:pPr marL="570150" lvl="0" indent="-285750">
              <a:lnSpc>
                <a:spcPct val="120000"/>
              </a:lnSpc>
              <a:buFont typeface="Arial" panose="020B0604020202020204" pitchFamily="34" charset="0"/>
              <a:buChar char="•"/>
            </a:pPr>
            <a:endParaRPr lang="en-US" altLang="ko-KR" sz="1200" dirty="0">
              <a:solidFill>
                <a:prstClr val="black"/>
              </a:solidFill>
              <a:latin typeface="+mj-lt"/>
              <a:cs typeface="Poppins ExtraLight" panose="00000300000000000000" pitchFamily="2" charset="0"/>
            </a:endParaRPr>
          </a:p>
        </p:txBody>
      </p:sp>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17512" y="5085498"/>
            <a:ext cx="2061797" cy="0"/>
          </a:xfrm>
          <a:prstGeom prst="straightConnector1">
            <a:avLst/>
          </a:prstGeom>
          <a:noFill/>
          <a:ln w="9525" cap="flat" cmpd="sng">
            <a:solidFill>
              <a:srgbClr val="0AA14A"/>
            </a:solidFill>
            <a:prstDash val="dash"/>
            <a:round/>
            <a:headEnd type="none" w="med" len="med"/>
            <a:tailEnd type="none" w="med" len="med"/>
          </a:ln>
        </p:spPr>
      </p:cxnSp>
      <p:sp>
        <p:nvSpPr>
          <p:cNvPr id="13" name="CuadroTexto 4">
            <a:extLst>
              <a:ext uri="{FF2B5EF4-FFF2-40B4-BE49-F238E27FC236}">
                <a16:creationId xmlns:a16="http://schemas.microsoft.com/office/drawing/2014/main" id="{221D9760-F645-4927-B7C4-E88AC4F46B5D}"/>
              </a:ext>
            </a:extLst>
          </p:cNvPr>
          <p:cNvSpPr txBox="1"/>
          <p:nvPr/>
        </p:nvSpPr>
        <p:spPr>
          <a:xfrm>
            <a:off x="626289" y="1581339"/>
            <a:ext cx="9674304" cy="52322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de-DE" sz="1400" dirty="0">
                <a:latin typeface="+mj-lt"/>
                <a:ea typeface="Microsoft Sans Serif" panose="020B0604020202020204" pitchFamily="34" charset="0"/>
                <a:cs typeface="Poppins ExtraLight" panose="00000300000000000000" pitchFamily="2" charset="0"/>
              </a:rPr>
              <a:t>Einsatz von </a:t>
            </a:r>
            <a:r>
              <a:rPr lang="de-DE" sz="1400" dirty="0" err="1">
                <a:latin typeface="+mj-lt"/>
                <a:ea typeface="Microsoft Sans Serif" panose="020B0604020202020204" pitchFamily="34" charset="0"/>
                <a:cs typeface="Poppins ExtraLight" panose="00000300000000000000" pitchFamily="2" charset="0"/>
              </a:rPr>
              <a:t>Microcredentials</a:t>
            </a:r>
            <a:r>
              <a:rPr lang="de-DE" sz="1400" dirty="0">
                <a:latin typeface="+mj-lt"/>
                <a:ea typeface="Microsoft Sans Serif" panose="020B0604020202020204" pitchFamily="34" charset="0"/>
                <a:cs typeface="Poppins ExtraLight" panose="00000300000000000000" pitchFamily="2" charset="0"/>
              </a:rPr>
              <a:t> in der virtuellen Lehre und selbstgesteuertem Lernen zur Überwachung und Zertifizierung bestimmter Wissensentwicklungen</a:t>
            </a:r>
            <a:endParaRPr lang="en-AU" sz="1400" dirty="0">
              <a:latin typeface="+mj-lt"/>
              <a:ea typeface="Microsoft Sans Serif" panose="020B0604020202020204" pitchFamily="34" charset="0"/>
              <a:cs typeface="Poppins ExtraLight" panose="00000300000000000000" pitchFamily="2" charset="0"/>
            </a:endParaRPr>
          </a:p>
        </p:txBody>
      </p:sp>
      <p:grpSp>
        <p:nvGrpSpPr>
          <p:cNvPr id="18" name="Gruppo 17">
            <a:extLst>
              <a:ext uri="{FF2B5EF4-FFF2-40B4-BE49-F238E27FC236}">
                <a16:creationId xmlns:a16="http://schemas.microsoft.com/office/drawing/2014/main" id="{84C8DA10-105C-4C34-B8E0-77E21195F430}"/>
              </a:ext>
            </a:extLst>
          </p:cNvPr>
          <p:cNvGrpSpPr>
            <a:grpSpLocks noChangeAspect="1"/>
          </p:cNvGrpSpPr>
          <p:nvPr/>
        </p:nvGrpSpPr>
        <p:grpSpPr>
          <a:xfrm>
            <a:off x="10207680" y="4098862"/>
            <a:ext cx="1440000" cy="1022400"/>
            <a:chOff x="6955701" y="2238940"/>
            <a:chExt cx="3578490" cy="2551227"/>
          </a:xfrm>
        </p:grpSpPr>
        <p:sp>
          <p:nvSpPr>
            <p:cNvPr id="19" name="Figura a mano libera: forma 18">
              <a:extLst>
                <a:ext uri="{FF2B5EF4-FFF2-40B4-BE49-F238E27FC236}">
                  <a16:creationId xmlns:a16="http://schemas.microsoft.com/office/drawing/2014/main" id="{DF25A05E-1DDE-4329-ABE3-669896EE20B0}"/>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1799D74D-70B4-4DCD-BBCD-CCF66DE15CD9}"/>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0F7AE555-AE02-4068-B0FD-6EADC2264161}"/>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027AE787-787D-44B9-B9A2-CC881C3F634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152DA550-8E95-4CF7-90C2-3F1F364BE695}"/>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AD3E9B2B-8EC6-4592-AF89-D6D80527AB29}"/>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02DF946E-F113-408A-A9BB-8F6252B463EB}"/>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A7A07EF7-7D72-4F39-831D-366E1FF74212}"/>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1ABFB5CA-41BE-4C02-93C4-1C465F0BFCCF}"/>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51461213-53A7-48C1-83C3-6752299C9E70}"/>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7AE856D2-33B1-473F-8E00-36716AE2BCF0}"/>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A58B2538-6D69-4F0F-B179-5235485B78D0}"/>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E73ACBA6-EEC7-421B-8C50-1FC2768991C4}"/>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CuadroTexto 4">
            <a:extLst>
              <a:ext uri="{FF2B5EF4-FFF2-40B4-BE49-F238E27FC236}">
                <a16:creationId xmlns:a16="http://schemas.microsoft.com/office/drawing/2014/main" id="{D5CEC4C7-A977-DB7C-914C-3D89A880496D}"/>
              </a:ext>
            </a:extLst>
          </p:cNvPr>
          <p:cNvSpPr txBox="1"/>
          <p:nvPr/>
        </p:nvSpPr>
        <p:spPr>
          <a:xfrm>
            <a:off x="451028" y="1195523"/>
            <a:ext cx="7930804"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US" sz="2000" dirty="0">
                <a:latin typeface="+mj-lt"/>
                <a:ea typeface="Microsoft Sans Serif" panose="020B0604020202020204" pitchFamily="34" charset="0"/>
                <a:cs typeface="Poppins ExtraLight" panose="00000300000000000000" pitchFamily="2" charset="0"/>
              </a:rPr>
              <a:t>2.2 </a:t>
            </a:r>
            <a:r>
              <a:rPr lang="en-US" sz="2000" dirty="0" err="1">
                <a:latin typeface="+mj-lt"/>
                <a:ea typeface="Microsoft Sans Serif" panose="020B0604020202020204" pitchFamily="34" charset="0"/>
                <a:cs typeface="Poppins ExtraLight" panose="00000300000000000000" pitchFamily="2" charset="0"/>
              </a:rPr>
              <a:t>Lehren</a:t>
            </a:r>
            <a:r>
              <a:rPr lang="en-US" sz="2000" dirty="0">
                <a:latin typeface="+mj-lt"/>
                <a:ea typeface="Microsoft Sans Serif" panose="020B0604020202020204" pitchFamily="34" charset="0"/>
                <a:cs typeface="Poppins ExtraLight" panose="00000300000000000000" pitchFamily="2" charset="0"/>
              </a:rPr>
              <a:t> &amp; </a:t>
            </a:r>
            <a:r>
              <a:rPr lang="en-US" sz="2000" dirty="0" err="1">
                <a:latin typeface="+mj-lt"/>
                <a:ea typeface="Microsoft Sans Serif" panose="020B0604020202020204" pitchFamily="34" charset="0"/>
                <a:cs typeface="Poppins ExtraLight" panose="00000300000000000000" pitchFamily="2" charset="0"/>
              </a:rPr>
              <a:t>selbstgesteuertes</a:t>
            </a:r>
            <a:r>
              <a:rPr lang="en-US" sz="2000" dirty="0">
                <a:latin typeface="+mj-lt"/>
                <a:ea typeface="Microsoft Sans Serif" panose="020B0604020202020204" pitchFamily="34" charset="0"/>
                <a:cs typeface="Poppins ExtraLight" panose="00000300000000000000" pitchFamily="2" charset="0"/>
              </a:rPr>
              <a:t> </a:t>
            </a:r>
            <a:r>
              <a:rPr lang="en-US" sz="2000" dirty="0" err="1">
                <a:latin typeface="+mj-lt"/>
                <a:ea typeface="Microsoft Sans Serif" panose="020B0604020202020204" pitchFamily="34" charset="0"/>
                <a:cs typeface="Poppins ExtraLight" panose="00000300000000000000" pitchFamily="2" charset="0"/>
              </a:rPr>
              <a:t>Lernen</a:t>
            </a:r>
            <a:endParaRPr lang="en-US" sz="2000" dirty="0">
              <a:latin typeface="+mj-lt"/>
              <a:ea typeface="Microsoft Sans Serif" panose="020B0604020202020204" pitchFamily="34" charset="0"/>
              <a:cs typeface="Poppins ExtraLight" panose="00000300000000000000" pitchFamily="2" charset="0"/>
            </a:endParaRPr>
          </a:p>
        </p:txBody>
      </p:sp>
      <p:sp>
        <p:nvSpPr>
          <p:cNvPr id="3" name="Rettangolo con angoli arrotondati 8">
            <a:extLst>
              <a:ext uri="{FF2B5EF4-FFF2-40B4-BE49-F238E27FC236}">
                <a16:creationId xmlns:a16="http://schemas.microsoft.com/office/drawing/2014/main" id="{7905EE6B-9DF3-A998-4E68-13F937CA2E7F}"/>
              </a:ext>
            </a:extLst>
          </p:cNvPr>
          <p:cNvSpPr/>
          <p:nvPr/>
        </p:nvSpPr>
        <p:spPr>
          <a:xfrm>
            <a:off x="451029" y="669816"/>
            <a:ext cx="4555080"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schemeClr val="bg1"/>
                </a:solidFill>
                <a:cs typeface="Poppins Medium" panose="00000600000000000000" pitchFamily="2" charset="0"/>
              </a:rPr>
              <a:t>Micro-Credentials </a:t>
            </a:r>
            <a:r>
              <a:rPr lang="en-US" sz="2000" b="1" dirty="0" err="1">
                <a:solidFill>
                  <a:schemeClr val="bg1"/>
                </a:solidFill>
                <a:cs typeface="Poppins Medium" panose="00000600000000000000" pitchFamily="2" charset="0"/>
              </a:rPr>
              <a:t>im</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virtuellen</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Lernen</a:t>
            </a:r>
            <a:endParaRPr lang="it-IT"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2184187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8937523" y="3631149"/>
            <a:ext cx="1058564" cy="0"/>
          </a:xfrm>
          <a:prstGeom prst="straightConnector1">
            <a:avLst/>
          </a:prstGeom>
          <a:noFill/>
          <a:ln w="9525" cap="flat" cmpd="sng">
            <a:solidFill>
              <a:srgbClr val="0AA14A"/>
            </a:solidFill>
            <a:prstDash val="dash"/>
            <a:round/>
            <a:headEnd type="none" w="med" len="med"/>
            <a:tailEnd type="none" w="med" len="med"/>
          </a:ln>
        </p:spPr>
      </p:cxnSp>
      <p:sp>
        <p:nvSpPr>
          <p:cNvPr id="20" name="Google Shape;535;p42">
            <a:extLst>
              <a:ext uri="{FF2B5EF4-FFF2-40B4-BE49-F238E27FC236}">
                <a16:creationId xmlns:a16="http://schemas.microsoft.com/office/drawing/2014/main" id="{AE97FEC2-4A1B-4F1D-9BE9-58339FD29127}"/>
              </a:ext>
            </a:extLst>
          </p:cNvPr>
          <p:cNvSpPr txBox="1">
            <a:spLocks/>
          </p:cNvSpPr>
          <p:nvPr/>
        </p:nvSpPr>
        <p:spPr>
          <a:xfrm>
            <a:off x="5506551" y="5910839"/>
            <a:ext cx="469800" cy="391500"/>
          </a:xfrm>
          <a:prstGeom prst="rect">
            <a:avLst/>
          </a:prstGeom>
        </p:spPr>
        <p:txBody>
          <a:bodyPr spcFirstLastPara="1" wrap="square" lIns="91425" tIns="91425" rIns="91425" bIns="91425" anchor="t"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0000000-1234-1234-1234-123412341234}" type="slidenum">
              <a:rPr lang="en-GB" smtClean="0"/>
              <a:pPr algn="ctr"/>
              <a:t>14</a:t>
            </a:fld>
            <a:endParaRPr lang="en-GB"/>
          </a:p>
        </p:txBody>
      </p:sp>
      <p:sp>
        <p:nvSpPr>
          <p:cNvPr id="21" name="Google Shape;536;p42">
            <a:extLst>
              <a:ext uri="{FF2B5EF4-FFF2-40B4-BE49-F238E27FC236}">
                <a16:creationId xmlns:a16="http://schemas.microsoft.com/office/drawing/2014/main" id="{0552E255-CDC8-4241-A53C-8D6B695529F7}"/>
              </a:ext>
            </a:extLst>
          </p:cNvPr>
          <p:cNvSpPr/>
          <p:nvPr/>
        </p:nvSpPr>
        <p:spPr>
          <a:xfrm>
            <a:off x="752170" y="2142512"/>
            <a:ext cx="4336943" cy="1393118"/>
          </a:xfrm>
          <a:prstGeom prst="rect">
            <a:avLst/>
          </a:prstGeom>
          <a:noFill/>
          <a:ln w="9525" cap="flat" cmpd="sng">
            <a:solidFill>
              <a:srgbClr val="0AA14A"/>
            </a:solidFill>
            <a:prstDash val="dash"/>
            <a:round/>
            <a:headEnd type="none" w="sm" len="sm"/>
            <a:tailEnd type="none" w="sm" len="sm"/>
          </a:ln>
        </p:spPr>
        <p:txBody>
          <a:bodyPr spcFirstLastPara="1" wrap="square" lIns="91425" tIns="91425" rIns="1371600" bIns="91425" anchor="t" anchorCtr="0">
            <a:noAutofit/>
          </a:bodyPr>
          <a:lstStyle/>
          <a:p>
            <a:pPr lvl="0"/>
            <a:r>
              <a:rPr lang="en-GB" b="1" dirty="0" err="1">
                <a:solidFill>
                  <a:schemeClr val="dk1"/>
                </a:solidFill>
                <a:ea typeface="Varela Round"/>
                <a:cs typeface="Varela Round"/>
                <a:sym typeface="Varela Round"/>
              </a:rPr>
              <a:t>Vermittlung</a:t>
            </a:r>
            <a:r>
              <a:rPr lang="en-GB" b="1" dirty="0">
                <a:solidFill>
                  <a:schemeClr val="dk1"/>
                </a:solidFill>
                <a:ea typeface="Varela Round"/>
                <a:cs typeface="Varela Round"/>
                <a:sym typeface="Varela Round"/>
              </a:rPr>
              <a:t> </a:t>
            </a:r>
            <a:r>
              <a:rPr lang="en-GB" b="1" dirty="0" err="1">
                <a:solidFill>
                  <a:schemeClr val="dk1"/>
                </a:solidFill>
                <a:ea typeface="Varela Round"/>
                <a:cs typeface="Varela Round"/>
                <a:sym typeface="Varela Round"/>
              </a:rPr>
              <a:t>neuer</a:t>
            </a:r>
            <a:r>
              <a:rPr lang="en-GB" b="1" dirty="0">
                <a:solidFill>
                  <a:schemeClr val="dk1"/>
                </a:solidFill>
                <a:ea typeface="Varela Round"/>
                <a:cs typeface="Varela Round"/>
                <a:sym typeface="Varela Round"/>
              </a:rPr>
              <a:t> </a:t>
            </a:r>
            <a:r>
              <a:rPr lang="en-GB" b="1" dirty="0" err="1">
                <a:solidFill>
                  <a:schemeClr val="dk1"/>
                </a:solidFill>
                <a:ea typeface="Varela Round"/>
                <a:cs typeface="Varela Round"/>
                <a:sym typeface="Varela Round"/>
              </a:rPr>
              <a:t>Fähigkeiten</a:t>
            </a:r>
            <a:endParaRPr lang="en-GB" b="1" dirty="0">
              <a:solidFill>
                <a:schemeClr val="dk1"/>
              </a:solidFill>
              <a:ea typeface="Varela Round"/>
              <a:cs typeface="Varela Round"/>
              <a:sym typeface="Varela Round"/>
            </a:endParaRPr>
          </a:p>
          <a:p>
            <a:pPr>
              <a:lnSpc>
                <a:spcPct val="120000"/>
              </a:lnSpc>
            </a:pPr>
            <a:r>
              <a:rPr lang="de-DE" altLang="ko-KR" sz="1400" dirty="0">
                <a:solidFill>
                  <a:prstClr val="black"/>
                </a:solidFill>
                <a:latin typeface="Calibri Light" panose="020F0302020204030204"/>
                <a:cs typeface="Poppins ExtraLight" panose="00000300000000000000" pitchFamily="2" charset="0"/>
              </a:rPr>
              <a:t>Einbeziehung notwendiger Fähigkeiten, die noch nicht Teil der offiziellen Berufsbildungsberufe sind, während der Arbeit</a:t>
            </a:r>
            <a:endParaRPr lang="en-GB" altLang="ko-KR" sz="1400" dirty="0">
              <a:solidFill>
                <a:prstClr val="black"/>
              </a:solidFill>
              <a:latin typeface="Calibri Light" panose="020F0302020204030204"/>
              <a:cs typeface="Poppins ExtraLight" panose="00000300000000000000" pitchFamily="2" charset="0"/>
              <a:sym typeface="Varela Round"/>
            </a:endParaRPr>
          </a:p>
        </p:txBody>
      </p:sp>
      <p:sp>
        <p:nvSpPr>
          <p:cNvPr id="22" name="Google Shape;537;p42">
            <a:extLst>
              <a:ext uri="{FF2B5EF4-FFF2-40B4-BE49-F238E27FC236}">
                <a16:creationId xmlns:a16="http://schemas.microsoft.com/office/drawing/2014/main" id="{2684FE20-494A-4234-92BC-80D6F9C81166}"/>
              </a:ext>
            </a:extLst>
          </p:cNvPr>
          <p:cNvSpPr/>
          <p:nvPr/>
        </p:nvSpPr>
        <p:spPr>
          <a:xfrm>
            <a:off x="5230174" y="2141716"/>
            <a:ext cx="4212724" cy="1393914"/>
          </a:xfrm>
          <a:prstGeom prst="rect">
            <a:avLst/>
          </a:prstGeom>
          <a:noFill/>
          <a:ln w="9525" cap="flat" cmpd="sng">
            <a:solidFill>
              <a:srgbClr val="0AA14A"/>
            </a:solidFill>
            <a:prstDash val="dash"/>
            <a:round/>
            <a:headEnd type="none" w="sm" len="sm"/>
            <a:tailEnd type="none" w="sm" len="sm"/>
          </a:ln>
        </p:spPr>
        <p:txBody>
          <a:bodyPr spcFirstLastPara="1" wrap="square" lIns="1371600" tIns="91425" rIns="91425" bIns="91425" anchor="t" anchorCtr="0">
            <a:noAutofit/>
          </a:bodyPr>
          <a:lstStyle/>
          <a:p>
            <a:pPr lvl="0" algn="r">
              <a:buClr>
                <a:schemeClr val="dk1"/>
              </a:buClr>
              <a:buSzPts val="1100"/>
            </a:pPr>
            <a:r>
              <a:rPr lang="en-GB" b="1" dirty="0" err="1">
                <a:solidFill>
                  <a:schemeClr val="dk1"/>
                </a:solidFill>
                <a:ea typeface="Varela Round"/>
                <a:cs typeface="Varela Round"/>
                <a:sym typeface="Varela Round"/>
              </a:rPr>
              <a:t>Nicht-Akademiker</a:t>
            </a:r>
            <a:r>
              <a:rPr lang="en-GB" b="1" dirty="0">
                <a:solidFill>
                  <a:schemeClr val="dk1"/>
                </a:solidFill>
                <a:ea typeface="Varela Round"/>
                <a:cs typeface="Varela Round"/>
                <a:sym typeface="Varela Round"/>
              </a:rPr>
              <a:t> </a:t>
            </a:r>
            <a:r>
              <a:rPr lang="en-GB" b="1" dirty="0" err="1">
                <a:solidFill>
                  <a:schemeClr val="dk1"/>
                </a:solidFill>
                <a:ea typeface="Varela Round"/>
                <a:cs typeface="Varela Round"/>
                <a:sym typeface="Varela Round"/>
              </a:rPr>
              <a:t>unterrichten</a:t>
            </a:r>
            <a:endParaRPr lang="en-GB" b="1" dirty="0">
              <a:solidFill>
                <a:schemeClr val="dk1"/>
              </a:solidFill>
              <a:ea typeface="Varela Round"/>
              <a:cs typeface="Varela Round"/>
              <a:sym typeface="Varela Round"/>
            </a:endParaRPr>
          </a:p>
          <a:p>
            <a:pPr lvl="0" algn="r">
              <a:buClr>
                <a:schemeClr val="dk1"/>
              </a:buClr>
              <a:buSzPts val="1100"/>
            </a:pPr>
            <a:r>
              <a:rPr lang="de-DE" altLang="ko-KR" sz="1400" dirty="0">
                <a:solidFill>
                  <a:prstClr val="black"/>
                </a:solidFill>
                <a:latin typeface="Calibri Light" panose="020F0302020204030204"/>
                <a:cs typeface="Poppins ExtraLight" panose="00000300000000000000" pitchFamily="2" charset="0"/>
              </a:rPr>
              <a:t>Vermittlung von qualitätsgesicherten, international anerkannten Fähigkeiten für Nicht-Akademiker
</a:t>
            </a:r>
            <a:endParaRPr lang="en-US" altLang="ko-KR" sz="1400" dirty="0">
              <a:solidFill>
                <a:prstClr val="black"/>
              </a:solidFill>
              <a:latin typeface="Calibri Light" panose="020F0302020204030204"/>
              <a:cs typeface="Poppins ExtraLight" panose="00000300000000000000" pitchFamily="2" charset="0"/>
            </a:endParaRPr>
          </a:p>
        </p:txBody>
      </p:sp>
      <p:sp>
        <p:nvSpPr>
          <p:cNvPr id="23" name="Google Shape;538;p42">
            <a:extLst>
              <a:ext uri="{FF2B5EF4-FFF2-40B4-BE49-F238E27FC236}">
                <a16:creationId xmlns:a16="http://schemas.microsoft.com/office/drawing/2014/main" id="{C3E76256-EFFC-424A-8F27-6FBAD351A852}"/>
              </a:ext>
            </a:extLst>
          </p:cNvPr>
          <p:cNvSpPr/>
          <p:nvPr/>
        </p:nvSpPr>
        <p:spPr>
          <a:xfrm>
            <a:off x="752170" y="3692640"/>
            <a:ext cx="4336943" cy="1574508"/>
          </a:xfrm>
          <a:prstGeom prst="rect">
            <a:avLst/>
          </a:prstGeom>
          <a:noFill/>
          <a:ln w="9525" cap="flat" cmpd="sng">
            <a:solidFill>
              <a:srgbClr val="0AA14A"/>
            </a:solidFill>
            <a:prstDash val="dash"/>
            <a:round/>
            <a:headEnd type="none" w="sm" len="sm"/>
            <a:tailEnd type="none" w="sm" len="sm"/>
          </a:ln>
        </p:spPr>
        <p:txBody>
          <a:bodyPr spcFirstLastPara="1" wrap="square" lIns="91425" tIns="0" rIns="1371600" bIns="91425" anchor="t" anchorCtr="0">
            <a:noAutofit/>
          </a:bodyPr>
          <a:lstStyle/>
          <a:p>
            <a:pPr>
              <a:lnSpc>
                <a:spcPct val="120000"/>
              </a:lnSpc>
              <a:buClr>
                <a:schemeClr val="dk1"/>
              </a:buClr>
              <a:buSzPts val="1100"/>
            </a:pPr>
            <a:r>
              <a:rPr lang="en-GB" b="1" dirty="0" err="1">
                <a:solidFill>
                  <a:schemeClr val="dk1"/>
                </a:solidFill>
                <a:ea typeface="Varela Round"/>
                <a:cs typeface="Varela Round"/>
                <a:sym typeface="Varela Round"/>
              </a:rPr>
              <a:t>Flexibel</a:t>
            </a:r>
            <a:r>
              <a:rPr lang="en-GB" b="1" dirty="0">
                <a:solidFill>
                  <a:schemeClr val="dk1"/>
                </a:solidFill>
                <a:ea typeface="Varela Round"/>
                <a:cs typeface="Varela Round"/>
                <a:sym typeface="Varela Round"/>
              </a:rPr>
              <a:t> </a:t>
            </a:r>
            <a:r>
              <a:rPr lang="en-GB" b="1" dirty="0" err="1">
                <a:solidFill>
                  <a:schemeClr val="dk1"/>
                </a:solidFill>
                <a:ea typeface="Varela Round"/>
                <a:cs typeface="Varela Round"/>
                <a:sym typeface="Varela Round"/>
              </a:rPr>
              <a:t>unterrichten</a:t>
            </a:r>
            <a:r>
              <a:rPr lang="en-GB" sz="2000" b="1" dirty="0">
                <a:solidFill>
                  <a:schemeClr val="dk1"/>
                </a:solidFill>
                <a:ea typeface="Varela Round"/>
                <a:cs typeface="Varela Round"/>
                <a:sym typeface="Varela Round"/>
              </a:rPr>
              <a:t>
</a:t>
            </a:r>
            <a:r>
              <a:rPr lang="de-DE" altLang="ko-KR" sz="1400" dirty="0">
                <a:solidFill>
                  <a:prstClr val="black"/>
                </a:solidFill>
                <a:latin typeface="Calibri Light" panose="020F0302020204030204"/>
                <a:cs typeface="Poppins ExtraLight" panose="00000300000000000000" pitchFamily="2" charset="0"/>
              </a:rPr>
              <a:t>Unternehmensspezifische Bedürfnisse für zukünftige Aufgaben wie Transformation, Innovation, Agilität können einbezogen werden</a:t>
            </a:r>
            <a:r>
              <a:rPr lang="de-DE" altLang="ko-KR" sz="1600" dirty="0">
                <a:solidFill>
                  <a:prstClr val="black"/>
                </a:solidFill>
                <a:latin typeface="Calibri Light" panose="020F0302020204030204"/>
                <a:cs typeface="Poppins ExtraLight" panose="00000300000000000000" pitchFamily="2" charset="0"/>
              </a:rPr>
              <a:t>
</a:t>
            </a:r>
            <a:endParaRPr lang="en-GB" altLang="ko-KR" sz="1600" dirty="0">
              <a:solidFill>
                <a:prstClr val="black"/>
              </a:solidFill>
              <a:latin typeface="Calibri Light" panose="020F0302020204030204"/>
              <a:cs typeface="Poppins ExtraLight" panose="00000300000000000000" pitchFamily="2" charset="0"/>
            </a:endParaRPr>
          </a:p>
        </p:txBody>
      </p:sp>
      <p:sp>
        <p:nvSpPr>
          <p:cNvPr id="24" name="Google Shape;539;p42">
            <a:extLst>
              <a:ext uri="{FF2B5EF4-FFF2-40B4-BE49-F238E27FC236}">
                <a16:creationId xmlns:a16="http://schemas.microsoft.com/office/drawing/2014/main" id="{98AD8A48-F95F-4FC4-8EC5-3276C3FA5CDD}"/>
              </a:ext>
            </a:extLst>
          </p:cNvPr>
          <p:cNvSpPr/>
          <p:nvPr/>
        </p:nvSpPr>
        <p:spPr>
          <a:xfrm>
            <a:off x="5230172" y="3692640"/>
            <a:ext cx="4201296" cy="1574503"/>
          </a:xfrm>
          <a:prstGeom prst="rect">
            <a:avLst/>
          </a:prstGeom>
          <a:noFill/>
          <a:ln w="9525" cap="flat" cmpd="sng">
            <a:solidFill>
              <a:srgbClr val="0AA14A"/>
            </a:solidFill>
            <a:prstDash val="dash"/>
            <a:round/>
            <a:headEnd type="none" w="sm" len="sm"/>
            <a:tailEnd type="none" w="sm" len="sm"/>
          </a:ln>
        </p:spPr>
        <p:txBody>
          <a:bodyPr spcFirstLastPara="1" wrap="square" lIns="1371600" tIns="0" rIns="91425" bIns="91425" anchor="t" anchorCtr="0">
            <a:noAutofit/>
          </a:bodyPr>
          <a:lstStyle/>
          <a:p>
            <a:pPr algn="r">
              <a:lnSpc>
                <a:spcPct val="120000"/>
              </a:lnSpc>
              <a:buClr>
                <a:schemeClr val="dk1"/>
              </a:buClr>
              <a:buSzPts val="1100"/>
            </a:pPr>
            <a:r>
              <a:rPr lang="en-GB" b="1" dirty="0" err="1">
                <a:solidFill>
                  <a:schemeClr val="dk1"/>
                </a:solidFill>
                <a:ea typeface="Varela Round"/>
                <a:cs typeface="Varela Round"/>
                <a:sym typeface="Varela Round"/>
              </a:rPr>
              <a:t>Lehre</a:t>
            </a:r>
            <a:r>
              <a:rPr lang="en-GB" b="1" dirty="0">
                <a:solidFill>
                  <a:schemeClr val="dk1"/>
                </a:solidFill>
                <a:ea typeface="Varela Round"/>
                <a:cs typeface="Varela Round"/>
                <a:sym typeface="Varela Round"/>
              </a:rPr>
              <a:t> auf den </a:t>
            </a:r>
            <a:r>
              <a:rPr lang="en-GB" b="1" dirty="0" err="1">
                <a:solidFill>
                  <a:schemeClr val="dk1"/>
                </a:solidFill>
                <a:ea typeface="Varela Round"/>
                <a:cs typeface="Varela Round"/>
                <a:sym typeface="Varela Round"/>
              </a:rPr>
              <a:t>Punkt</a:t>
            </a:r>
            <a:endParaRPr lang="en-GB" dirty="0">
              <a:solidFill>
                <a:schemeClr val="dk1"/>
              </a:solidFill>
              <a:cs typeface="Varela Round"/>
              <a:sym typeface="Varela Round"/>
            </a:endParaRPr>
          </a:p>
          <a:p>
            <a:pPr lvl="0" algn="r">
              <a:lnSpc>
                <a:spcPct val="120000"/>
              </a:lnSpc>
              <a:buClr>
                <a:schemeClr val="dk1"/>
              </a:buClr>
              <a:buSzPts val="1100"/>
            </a:pPr>
            <a:r>
              <a:rPr lang="de-DE" altLang="ko-KR" sz="1400" dirty="0">
                <a:solidFill>
                  <a:prstClr val="black"/>
                </a:solidFill>
                <a:latin typeface="Calibri Light" panose="020F0302020204030204"/>
                <a:cs typeface="Poppins ExtraLight" panose="00000300000000000000" pitchFamily="2" charset="0"/>
              </a:rPr>
              <a:t>Vermeiden Sie lange Zeiten vor dem Computer, sondern ermöglichen Sie eine kurze, punktgenaue Lieferung mit leichter zu entwickelndem Material
</a:t>
            </a:r>
            <a:endParaRPr lang="en-GB" altLang="ko-KR" sz="1400" dirty="0">
              <a:solidFill>
                <a:prstClr val="black"/>
              </a:solidFill>
              <a:latin typeface="Calibri Light" panose="020F0302020204030204"/>
              <a:cs typeface="Poppins ExtraLight" panose="00000300000000000000" pitchFamily="2" charset="0"/>
            </a:endParaRPr>
          </a:p>
        </p:txBody>
      </p:sp>
      <p:sp>
        <p:nvSpPr>
          <p:cNvPr id="25" name="Google Shape;540;p42">
            <a:extLst>
              <a:ext uri="{FF2B5EF4-FFF2-40B4-BE49-F238E27FC236}">
                <a16:creationId xmlns:a16="http://schemas.microsoft.com/office/drawing/2014/main" id="{0F819ADC-6DF8-41ED-ACF7-E45822ABCB44}"/>
              </a:ext>
            </a:extLst>
          </p:cNvPr>
          <p:cNvSpPr/>
          <p:nvPr/>
        </p:nvSpPr>
        <p:spPr>
          <a:xfrm>
            <a:off x="4116984" y="2562540"/>
            <a:ext cx="1961100" cy="1961100"/>
          </a:xfrm>
          <a:prstGeom prst="pie">
            <a:avLst>
              <a:gd name="adj1" fmla="val 10788866"/>
              <a:gd name="adj2" fmla="val 16200000"/>
            </a:avLst>
          </a:prstGeom>
          <a:solidFill>
            <a:srgbClr val="0A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7" name="Google Shape;541;p42">
            <a:extLst>
              <a:ext uri="{FF2B5EF4-FFF2-40B4-BE49-F238E27FC236}">
                <a16:creationId xmlns:a16="http://schemas.microsoft.com/office/drawing/2014/main" id="{D49826D5-2CDC-4EE1-AC75-87B9C2785CE3}"/>
              </a:ext>
            </a:extLst>
          </p:cNvPr>
          <p:cNvSpPr/>
          <p:nvPr/>
        </p:nvSpPr>
        <p:spPr>
          <a:xfrm rot="5400000">
            <a:off x="4254513" y="2554920"/>
            <a:ext cx="1961100" cy="1961100"/>
          </a:xfrm>
          <a:prstGeom prst="pie">
            <a:avLst>
              <a:gd name="adj1" fmla="val 10788866"/>
              <a:gd name="adj2" fmla="val 16200000"/>
            </a:avLst>
          </a:prstGeom>
          <a:no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8" name="Google Shape;542;p42">
            <a:extLst>
              <a:ext uri="{FF2B5EF4-FFF2-40B4-BE49-F238E27FC236}">
                <a16:creationId xmlns:a16="http://schemas.microsoft.com/office/drawing/2014/main" id="{66236855-DF07-4B95-854A-7ECD426FE12D}"/>
              </a:ext>
            </a:extLst>
          </p:cNvPr>
          <p:cNvSpPr/>
          <p:nvPr/>
        </p:nvSpPr>
        <p:spPr>
          <a:xfrm rot="10800000">
            <a:off x="4243083" y="2704983"/>
            <a:ext cx="1961100" cy="1961100"/>
          </a:xfrm>
          <a:prstGeom prst="pie">
            <a:avLst>
              <a:gd name="adj1" fmla="val 10788866"/>
              <a:gd name="adj2" fmla="val 16200000"/>
            </a:avLst>
          </a:prstGeom>
          <a:solidFill>
            <a:srgbClr val="0A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9" name="Google Shape;543;p42">
            <a:extLst>
              <a:ext uri="{FF2B5EF4-FFF2-40B4-BE49-F238E27FC236}">
                <a16:creationId xmlns:a16="http://schemas.microsoft.com/office/drawing/2014/main" id="{E609437D-304B-4182-BE79-1D0250638F42}"/>
              </a:ext>
            </a:extLst>
          </p:cNvPr>
          <p:cNvSpPr/>
          <p:nvPr/>
        </p:nvSpPr>
        <p:spPr>
          <a:xfrm rot="-5400000">
            <a:off x="4105554" y="2712603"/>
            <a:ext cx="1961100" cy="1961100"/>
          </a:xfrm>
          <a:prstGeom prst="pie">
            <a:avLst>
              <a:gd name="adj1" fmla="val 10788866"/>
              <a:gd name="adj2" fmla="val 16200000"/>
            </a:avLst>
          </a:prstGeom>
          <a:no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30" name="Google Shape;544;p42">
            <a:extLst>
              <a:ext uri="{FF2B5EF4-FFF2-40B4-BE49-F238E27FC236}">
                <a16:creationId xmlns:a16="http://schemas.microsoft.com/office/drawing/2014/main" id="{B0D2C5CA-4DF3-46DA-BF83-C9F8BC01DF20}"/>
              </a:ext>
            </a:extLst>
          </p:cNvPr>
          <p:cNvSpPr/>
          <p:nvPr/>
        </p:nvSpPr>
        <p:spPr>
          <a:xfrm>
            <a:off x="4560847" y="2979222"/>
            <a:ext cx="360000" cy="360000"/>
          </a:xfrm>
          <a:prstGeom prst="rect">
            <a:avLst/>
          </a:prstGeom>
        </p:spPr>
        <p:txBody>
          <a:bodyPr>
            <a:prstTxWarp prst="textPlain">
              <a:avLst/>
            </a:prstTxWarp>
          </a:bodyPr>
          <a:lstStyle/>
          <a:p>
            <a:pPr lvl="0" algn="ctr"/>
            <a:r>
              <a:rPr lang="en-GB" sz="1400" b="1" dirty="0">
                <a:solidFill>
                  <a:schemeClr val="lt1"/>
                </a:solidFill>
                <a:latin typeface="+mj-lt"/>
              </a:rPr>
              <a:t>A</a:t>
            </a:r>
            <a:endParaRPr lang="en-GB" sz="1400" b="1" i="0" dirty="0">
              <a:ln>
                <a:noFill/>
              </a:ln>
              <a:solidFill>
                <a:schemeClr val="lt1"/>
              </a:solidFill>
              <a:latin typeface="+mj-lt"/>
            </a:endParaRPr>
          </a:p>
        </p:txBody>
      </p:sp>
      <p:sp>
        <p:nvSpPr>
          <p:cNvPr id="31" name="Google Shape;545;p42">
            <a:extLst>
              <a:ext uri="{FF2B5EF4-FFF2-40B4-BE49-F238E27FC236}">
                <a16:creationId xmlns:a16="http://schemas.microsoft.com/office/drawing/2014/main" id="{73CCFACB-9645-4956-984D-67751D76BDAF}"/>
              </a:ext>
            </a:extLst>
          </p:cNvPr>
          <p:cNvSpPr/>
          <p:nvPr/>
        </p:nvSpPr>
        <p:spPr>
          <a:xfrm>
            <a:off x="5384851" y="2985485"/>
            <a:ext cx="360000" cy="358770"/>
          </a:xfrm>
          <a:prstGeom prst="rect">
            <a:avLst/>
          </a:prstGeom>
        </p:spPr>
        <p:txBody>
          <a:bodyPr>
            <a:prstTxWarp prst="textPlain">
              <a:avLst/>
            </a:prstTxWarp>
          </a:bodyPr>
          <a:lstStyle/>
          <a:p>
            <a:pPr lvl="0" algn="ctr"/>
            <a:r>
              <a:rPr lang="en-GB" b="1" i="0" dirty="0">
                <a:ln>
                  <a:noFill/>
                </a:ln>
                <a:latin typeface="+mj-lt"/>
              </a:rPr>
              <a:t>B</a:t>
            </a:r>
          </a:p>
        </p:txBody>
      </p:sp>
      <p:sp>
        <p:nvSpPr>
          <p:cNvPr id="32" name="Google Shape;546;p42">
            <a:extLst>
              <a:ext uri="{FF2B5EF4-FFF2-40B4-BE49-F238E27FC236}">
                <a16:creationId xmlns:a16="http://schemas.microsoft.com/office/drawing/2014/main" id="{6E6A6C44-CEA3-4E01-879D-244696752F81}"/>
              </a:ext>
            </a:extLst>
          </p:cNvPr>
          <p:cNvSpPr/>
          <p:nvPr/>
        </p:nvSpPr>
        <p:spPr>
          <a:xfrm>
            <a:off x="4560847" y="3876855"/>
            <a:ext cx="360000" cy="360000"/>
          </a:xfrm>
          <a:prstGeom prst="rect">
            <a:avLst/>
          </a:prstGeom>
        </p:spPr>
        <p:txBody>
          <a:bodyPr>
            <a:prstTxWarp prst="textPlain">
              <a:avLst/>
            </a:prstTxWarp>
          </a:bodyPr>
          <a:lstStyle/>
          <a:p>
            <a:pPr lvl="0" algn="ctr"/>
            <a:r>
              <a:rPr lang="en-GB" b="1" i="0">
                <a:ln>
                  <a:noFill/>
                </a:ln>
                <a:latin typeface="+mj-lt"/>
              </a:rPr>
              <a:t>C</a:t>
            </a:r>
          </a:p>
        </p:txBody>
      </p:sp>
      <p:sp>
        <p:nvSpPr>
          <p:cNvPr id="33" name="Google Shape;547;p42">
            <a:extLst>
              <a:ext uri="{FF2B5EF4-FFF2-40B4-BE49-F238E27FC236}">
                <a16:creationId xmlns:a16="http://schemas.microsoft.com/office/drawing/2014/main" id="{9A4050EB-F97A-4448-9AB8-67FDC5CC42A6}"/>
              </a:ext>
            </a:extLst>
          </p:cNvPr>
          <p:cNvSpPr/>
          <p:nvPr/>
        </p:nvSpPr>
        <p:spPr>
          <a:xfrm>
            <a:off x="5384851" y="3883118"/>
            <a:ext cx="360000" cy="358770"/>
          </a:xfrm>
          <a:prstGeom prst="rect">
            <a:avLst/>
          </a:prstGeom>
        </p:spPr>
        <p:txBody>
          <a:bodyPr>
            <a:prstTxWarp prst="textPlain">
              <a:avLst/>
            </a:prstTxWarp>
          </a:bodyPr>
          <a:lstStyle/>
          <a:p>
            <a:pPr lvl="0" algn="ctr"/>
            <a:r>
              <a:rPr lang="en-GB" b="1" i="0">
                <a:ln>
                  <a:noFill/>
                </a:ln>
                <a:solidFill>
                  <a:schemeClr val="lt1"/>
                </a:solidFill>
                <a:latin typeface="+mj-lt"/>
              </a:rPr>
              <a:t>D</a:t>
            </a:r>
          </a:p>
        </p:txBody>
      </p:sp>
      <p:grpSp>
        <p:nvGrpSpPr>
          <p:cNvPr id="35" name="Gruppo 34">
            <a:extLst>
              <a:ext uri="{FF2B5EF4-FFF2-40B4-BE49-F238E27FC236}">
                <a16:creationId xmlns:a16="http://schemas.microsoft.com/office/drawing/2014/main" id="{165FD1AC-5395-4658-8141-30E3F0D8FFE7}"/>
              </a:ext>
            </a:extLst>
          </p:cNvPr>
          <p:cNvGrpSpPr>
            <a:grpSpLocks noChangeAspect="1"/>
          </p:cNvGrpSpPr>
          <p:nvPr/>
        </p:nvGrpSpPr>
        <p:grpSpPr>
          <a:xfrm>
            <a:off x="10207680" y="3008972"/>
            <a:ext cx="1440000" cy="1022400"/>
            <a:chOff x="6955701" y="2238940"/>
            <a:chExt cx="3578490" cy="2551227"/>
          </a:xfrm>
        </p:grpSpPr>
        <p:sp>
          <p:nvSpPr>
            <p:cNvPr id="36" name="Figura a mano libera: forma 35">
              <a:extLst>
                <a:ext uri="{FF2B5EF4-FFF2-40B4-BE49-F238E27FC236}">
                  <a16:creationId xmlns:a16="http://schemas.microsoft.com/office/drawing/2014/main" id="{CF5CD5A5-F64B-4A30-953D-AEFD6836ECD3}"/>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7510A8C8-AAAF-4FB0-A7BF-B7611C290524}"/>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95671BDE-725E-4000-98FD-A66685935503}"/>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E2A4D11D-E80E-41ED-B993-376482AA3067}"/>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2B1AC078-0CA1-4EA1-88C7-D9915AA80FA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70EACF5D-156D-4D84-84DD-32973197ABAB}"/>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E1C22516-C7D7-4C0C-8CDF-F45B83968967}"/>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D10C1EF6-41A3-4F87-BC48-C38010F79DB9}"/>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9D3E2A49-3084-4732-8BFC-AD3265C7072E}"/>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CC9BFABF-BBB4-4DBE-BDB9-62438CE2BF33}"/>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58" name="Figura a mano libera: forma 57">
              <a:extLst>
                <a:ext uri="{FF2B5EF4-FFF2-40B4-BE49-F238E27FC236}">
                  <a16:creationId xmlns:a16="http://schemas.microsoft.com/office/drawing/2014/main" id="{F4E450D1-57F2-4ED8-9DB7-F9A0C2888DA1}"/>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59" name="Figura a mano libera: forma 58">
              <a:extLst>
                <a:ext uri="{FF2B5EF4-FFF2-40B4-BE49-F238E27FC236}">
                  <a16:creationId xmlns:a16="http://schemas.microsoft.com/office/drawing/2014/main" id="{4D5B7186-6C8B-4A46-81D2-924FEFAAA2A3}"/>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60" name="Figura a mano libera: forma 59">
              <a:extLst>
                <a:ext uri="{FF2B5EF4-FFF2-40B4-BE49-F238E27FC236}">
                  <a16:creationId xmlns:a16="http://schemas.microsoft.com/office/drawing/2014/main" id="{DE99E8D4-513B-4E42-BAFD-49B00F07A455}"/>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3" name="Textfeld 2">
            <a:extLst>
              <a:ext uri="{FF2B5EF4-FFF2-40B4-BE49-F238E27FC236}">
                <a16:creationId xmlns:a16="http://schemas.microsoft.com/office/drawing/2014/main" id="{00B061C5-57E9-0F8F-3255-5F97B98EBAC2}"/>
              </a:ext>
            </a:extLst>
          </p:cNvPr>
          <p:cNvSpPr txBox="1"/>
          <p:nvPr/>
        </p:nvSpPr>
        <p:spPr>
          <a:xfrm>
            <a:off x="988281" y="1716032"/>
            <a:ext cx="6234545" cy="307777"/>
          </a:xfrm>
          <a:prstGeom prst="rect">
            <a:avLst/>
          </a:prstGeom>
          <a:noFill/>
        </p:spPr>
        <p:txBody>
          <a:bodyPr wrap="square" rtlCol="0">
            <a:spAutoFit/>
          </a:bodyPr>
          <a:lstStyle/>
          <a:p>
            <a:r>
              <a:rPr lang="de-DE" sz="1400" dirty="0"/>
              <a:t>Wofür können Micro-</a:t>
            </a:r>
            <a:r>
              <a:rPr lang="de-DE" sz="1400" dirty="0" err="1"/>
              <a:t>Credentials</a:t>
            </a:r>
            <a:r>
              <a:rPr lang="de-DE" sz="1400" dirty="0"/>
              <a:t> in virtuellen Umgebungen verwendet werden?</a:t>
            </a:r>
          </a:p>
        </p:txBody>
      </p:sp>
      <p:sp>
        <p:nvSpPr>
          <p:cNvPr id="4" name="Textfeld 3">
            <a:extLst>
              <a:ext uri="{FF2B5EF4-FFF2-40B4-BE49-F238E27FC236}">
                <a16:creationId xmlns:a16="http://schemas.microsoft.com/office/drawing/2014/main" id="{EF2544E8-0E50-6106-6343-AB2F5DF79290}"/>
              </a:ext>
            </a:extLst>
          </p:cNvPr>
          <p:cNvSpPr txBox="1"/>
          <p:nvPr/>
        </p:nvSpPr>
        <p:spPr>
          <a:xfrm>
            <a:off x="451029" y="1286440"/>
            <a:ext cx="6234545" cy="400110"/>
          </a:xfrm>
          <a:prstGeom prst="rect">
            <a:avLst/>
          </a:prstGeom>
          <a:noFill/>
        </p:spPr>
        <p:txBody>
          <a:bodyPr wrap="square" rtlCol="0">
            <a:spAutoFit/>
          </a:bodyPr>
          <a:lstStyle/>
          <a:p>
            <a:r>
              <a:rPr lang="en-US" sz="2000" dirty="0">
                <a:latin typeface="+mj-lt"/>
              </a:rPr>
              <a:t>2.3 </a:t>
            </a:r>
            <a:r>
              <a:rPr lang="de-DE" sz="2000" dirty="0">
                <a:latin typeface="+mj-lt"/>
              </a:rPr>
              <a:t>Praktische Anwendbarkeit von Micro Learning</a:t>
            </a:r>
            <a:endParaRPr lang="en-US" sz="2000" dirty="0">
              <a:latin typeface="+mj-lt"/>
            </a:endParaRPr>
          </a:p>
        </p:txBody>
      </p:sp>
      <p:sp>
        <p:nvSpPr>
          <p:cNvPr id="2" name="Rettangolo con angoli arrotondati 8">
            <a:extLst>
              <a:ext uri="{FF2B5EF4-FFF2-40B4-BE49-F238E27FC236}">
                <a16:creationId xmlns:a16="http://schemas.microsoft.com/office/drawing/2014/main" id="{7035B9EE-C5E8-9CC5-E9D2-0ADD2B0855DE}"/>
              </a:ext>
            </a:extLst>
          </p:cNvPr>
          <p:cNvSpPr/>
          <p:nvPr/>
        </p:nvSpPr>
        <p:spPr>
          <a:xfrm>
            <a:off x="451029" y="669816"/>
            <a:ext cx="4555080"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schemeClr val="bg1"/>
                </a:solidFill>
                <a:cs typeface="Poppins Medium" panose="00000600000000000000" pitchFamily="2" charset="0"/>
              </a:rPr>
              <a:t>Micro-Credentials </a:t>
            </a:r>
            <a:r>
              <a:rPr lang="en-US" sz="2000" b="1" dirty="0" err="1">
                <a:solidFill>
                  <a:schemeClr val="bg1"/>
                </a:solidFill>
                <a:cs typeface="Poppins Medium" panose="00000600000000000000" pitchFamily="2" charset="0"/>
              </a:rPr>
              <a:t>im</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virtuellen</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Lernen</a:t>
            </a:r>
            <a:endParaRPr lang="it-IT"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194416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uppo 59"/>
          <p:cNvGrpSpPr/>
          <p:nvPr/>
        </p:nvGrpSpPr>
        <p:grpSpPr>
          <a:xfrm>
            <a:off x="-2500815" y="1535903"/>
            <a:ext cx="13087374" cy="4149683"/>
            <a:chOff x="-2868940" y="1571528"/>
            <a:chExt cx="10649823" cy="4149683"/>
          </a:xfrm>
        </p:grpSpPr>
        <p:sp>
          <p:nvSpPr>
            <p:cNvPr id="18" name="TextBox 7">
              <a:extLst>
                <a:ext uri="{FF2B5EF4-FFF2-40B4-BE49-F238E27FC236}">
                  <a16:creationId xmlns:a16="http://schemas.microsoft.com/office/drawing/2014/main" id="{CEC95C44-CF70-46D7-A306-29B9C9581E28}"/>
                </a:ext>
              </a:extLst>
            </p:cNvPr>
            <p:cNvSpPr txBox="1"/>
            <p:nvPr/>
          </p:nvSpPr>
          <p:spPr>
            <a:xfrm>
              <a:off x="2046999" y="1763332"/>
              <a:ext cx="5733884" cy="1138773"/>
            </a:xfrm>
            <a:prstGeom prst="rect">
              <a:avLst/>
            </a:prstGeom>
            <a:noFill/>
          </p:spPr>
          <p:txBody>
            <a:bodyPr wrap="square" rtlCol="0">
              <a:spAutoFit/>
            </a:bodyPr>
            <a:lstStyle/>
            <a:p>
              <a:pPr indent="-285750"/>
              <a:r>
                <a:rPr lang="en-US" altLang="ko-KR" sz="2000" b="1" dirty="0">
                  <a:cs typeface="Poppins Medium" panose="00000600000000000000" pitchFamily="2" charset="0"/>
                </a:rPr>
                <a:t>Rolle </a:t>
              </a:r>
              <a:r>
                <a:rPr lang="en-US" altLang="ko-KR" sz="2000" b="1" dirty="0" err="1">
                  <a:cs typeface="Poppins Medium" panose="00000600000000000000" pitchFamily="2" charset="0"/>
                </a:rPr>
                <a:t>unter</a:t>
              </a:r>
              <a:r>
                <a:rPr lang="en-US" altLang="ko-KR" sz="2000" b="1" dirty="0">
                  <a:cs typeface="Poppins Medium" panose="00000600000000000000" pitchFamily="2" charset="0"/>
                </a:rPr>
                <a:t> </a:t>
              </a:r>
              <a:r>
                <a:rPr lang="en-US" altLang="ko-KR" sz="2000" b="1" dirty="0" err="1">
                  <a:cs typeface="Poppins Medium" panose="00000600000000000000" pitchFamily="2" charset="0"/>
                </a:rPr>
                <a:t>virtuellen</a:t>
              </a:r>
              <a:r>
                <a:rPr lang="en-US" altLang="ko-KR" sz="2000" b="1" dirty="0">
                  <a:cs typeface="Poppins Medium" panose="00000600000000000000" pitchFamily="2" charset="0"/>
                </a:rPr>
                <a:t> </a:t>
              </a:r>
              <a:r>
                <a:rPr lang="en-US" altLang="ko-KR" sz="2000" b="1" dirty="0" err="1">
                  <a:cs typeface="Poppins Medium" panose="00000600000000000000" pitchFamily="2" charset="0"/>
                </a:rPr>
                <a:t>Umständen</a:t>
              </a:r>
              <a:endParaRPr lang="en-US" altLang="ko-KR" sz="2000" b="1" dirty="0">
                <a:cs typeface="Poppins Medium" panose="00000600000000000000" pitchFamily="2" charset="0"/>
              </a:endParaRPr>
            </a:p>
            <a:p>
              <a:pPr indent="-285750" algn="just"/>
              <a:r>
                <a:rPr lang="de-DE" altLang="ko-KR" sz="1600" dirty="0">
                  <a:solidFill>
                    <a:prstClr val="black"/>
                  </a:solidFill>
                  <a:latin typeface="Calibri Light" panose="020F0302020204030204"/>
                  <a:cs typeface="Poppins ExtraLight" panose="00000300000000000000" pitchFamily="2" charset="0"/>
                </a:rPr>
                <a:t>Weniger bürokratischer Aufwand &amp; Engagement, Einbindung von Unternehmen &amp; Unternehmensverbänden für maßgeschneidertes Lernen, Zertifizierung von Online-Lernen, Wahl eigener Lernpfade</a:t>
              </a:r>
              <a:endParaRPr lang="ko-KR" altLang="en-US" sz="1600" dirty="0">
                <a:solidFill>
                  <a:prstClr val="black"/>
                </a:solidFill>
                <a:latin typeface="Calibri Light" panose="020F0302020204030204"/>
                <a:cs typeface="Poppins ExtraLight" panose="00000300000000000000" pitchFamily="2" charset="0"/>
              </a:endParaRPr>
            </a:p>
          </p:txBody>
        </p:sp>
        <p:sp>
          <p:nvSpPr>
            <p:cNvPr id="34" name="Oval 3">
              <a:extLst>
                <a:ext uri="{FF2B5EF4-FFF2-40B4-BE49-F238E27FC236}">
                  <a16:creationId xmlns:a16="http://schemas.microsoft.com/office/drawing/2014/main" id="{9719E5EB-F7ED-46CF-A432-A192A390397F}"/>
                </a:ext>
              </a:extLst>
            </p:cNvPr>
            <p:cNvSpPr/>
            <p:nvPr/>
          </p:nvSpPr>
          <p:spPr>
            <a:xfrm>
              <a:off x="726843" y="2198417"/>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5" name="Oval 24">
              <a:extLst>
                <a:ext uri="{FF2B5EF4-FFF2-40B4-BE49-F238E27FC236}">
                  <a16:creationId xmlns:a16="http://schemas.microsoft.com/office/drawing/2014/main" id="{2331AF5D-185B-4C11-B6D5-62AE95283D33}"/>
                </a:ext>
              </a:extLst>
            </p:cNvPr>
            <p:cNvSpPr/>
            <p:nvPr/>
          </p:nvSpPr>
          <p:spPr>
            <a:xfrm>
              <a:off x="911657" y="3429469"/>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6" name="Oval 25">
              <a:extLst>
                <a:ext uri="{FF2B5EF4-FFF2-40B4-BE49-F238E27FC236}">
                  <a16:creationId xmlns:a16="http://schemas.microsoft.com/office/drawing/2014/main" id="{9EC60D4C-80A1-46AD-8739-A4832763C09C}"/>
                </a:ext>
              </a:extLst>
            </p:cNvPr>
            <p:cNvSpPr/>
            <p:nvPr/>
          </p:nvSpPr>
          <p:spPr>
            <a:xfrm>
              <a:off x="510754" y="4714443"/>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cxnSp>
          <p:nvCxnSpPr>
            <p:cNvPr id="39" name="Straight Connector 28">
              <a:extLst>
                <a:ext uri="{FF2B5EF4-FFF2-40B4-BE49-F238E27FC236}">
                  <a16:creationId xmlns:a16="http://schemas.microsoft.com/office/drawing/2014/main" id="{D9D88F3A-D7EB-4EA4-8314-5C716079DD5E}"/>
                </a:ext>
              </a:extLst>
            </p:cNvPr>
            <p:cNvCxnSpPr>
              <a:cxnSpLocks/>
            </p:cNvCxnSpPr>
            <p:nvPr/>
          </p:nvCxnSpPr>
          <p:spPr>
            <a:xfrm>
              <a:off x="921414" y="2273144"/>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29">
              <a:extLst>
                <a:ext uri="{FF2B5EF4-FFF2-40B4-BE49-F238E27FC236}">
                  <a16:creationId xmlns:a16="http://schemas.microsoft.com/office/drawing/2014/main" id="{47E1791C-5750-4189-BF78-126948F2482F}"/>
                </a:ext>
              </a:extLst>
            </p:cNvPr>
            <p:cNvCxnSpPr>
              <a:cxnSpLocks/>
            </p:cNvCxnSpPr>
            <p:nvPr/>
          </p:nvCxnSpPr>
          <p:spPr>
            <a:xfrm>
              <a:off x="1156971" y="3513164"/>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30">
              <a:extLst>
                <a:ext uri="{FF2B5EF4-FFF2-40B4-BE49-F238E27FC236}">
                  <a16:creationId xmlns:a16="http://schemas.microsoft.com/office/drawing/2014/main" id="{43F31C3A-DA7D-4666-A178-14272DF67340}"/>
                </a:ext>
              </a:extLst>
            </p:cNvPr>
            <p:cNvCxnSpPr>
              <a:cxnSpLocks/>
            </p:cNvCxnSpPr>
            <p:nvPr/>
          </p:nvCxnSpPr>
          <p:spPr>
            <a:xfrm>
              <a:off x="811654" y="4798409"/>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Arco 51"/>
            <p:cNvSpPr/>
            <p:nvPr/>
          </p:nvSpPr>
          <p:spPr>
            <a:xfrm rot="2700000">
              <a:off x="-2923423" y="1626011"/>
              <a:ext cx="4149683" cy="4040717"/>
            </a:xfrm>
            <a:prstGeom prst="arc">
              <a:avLst/>
            </a:prstGeom>
            <a:ln w="12700">
              <a:solidFill>
                <a:srgbClr val="0AA14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53" name="TextBox 7">
              <a:extLst>
                <a:ext uri="{FF2B5EF4-FFF2-40B4-BE49-F238E27FC236}">
                  <a16:creationId xmlns:a16="http://schemas.microsoft.com/office/drawing/2014/main" id="{CEC95C44-CF70-46D7-A306-29B9C9581E28}"/>
                </a:ext>
              </a:extLst>
            </p:cNvPr>
            <p:cNvSpPr txBox="1"/>
            <p:nvPr/>
          </p:nvSpPr>
          <p:spPr>
            <a:xfrm>
              <a:off x="2255124" y="3192736"/>
              <a:ext cx="5461278" cy="1266757"/>
            </a:xfrm>
            <a:prstGeom prst="rect">
              <a:avLst/>
            </a:prstGeom>
            <a:noFill/>
          </p:spPr>
          <p:txBody>
            <a:bodyPr wrap="square" rtlCol="0">
              <a:spAutoFit/>
            </a:bodyPr>
            <a:lstStyle/>
            <a:p>
              <a:pPr indent="-285750"/>
              <a:r>
                <a:rPr lang="de-DE" altLang="ko-KR" sz="2000" b="1" dirty="0">
                  <a:cs typeface="Poppins Medium" panose="00000600000000000000" pitchFamily="2" charset="0"/>
                </a:rPr>
                <a:t>Nützlich im Unterricht und SDL</a:t>
              </a:r>
              <a:endParaRPr lang="en-US" altLang="ko-KR" sz="2000" b="1" dirty="0">
                <a:cs typeface="Poppins Medium" panose="00000600000000000000" pitchFamily="2" charset="0"/>
              </a:endParaRPr>
            </a:p>
            <a:p>
              <a:pPr indent="-285750" algn="just">
                <a:lnSpc>
                  <a:spcPct val="120000"/>
                </a:lnSpc>
              </a:pPr>
              <a:r>
                <a:rPr lang="de-DE" altLang="ko-KR" sz="1600" dirty="0">
                  <a:solidFill>
                    <a:prstClr val="black"/>
                  </a:solidFill>
                  <a:latin typeface="Calibri Light" panose="020F0302020204030204"/>
                  <a:cs typeface="Poppins ExtraLight" panose="00000300000000000000" pitchFamily="2" charset="0"/>
                </a:rPr>
                <a:t>Einsatzmöglichkeiten: Unterrichten neuer Programme oder Materialien, flexible Ergänzung der allgemeinen Ausbildung, Orientierung neuer Absolventen, Vorbereitung auf Kurse</a:t>
              </a:r>
              <a:endParaRPr lang="ko-KR" altLang="en-US" sz="1600" dirty="0">
                <a:solidFill>
                  <a:prstClr val="black"/>
                </a:solidFill>
                <a:latin typeface="Calibri Light" panose="020F0302020204030204"/>
                <a:cs typeface="Poppins ExtraLight" panose="00000300000000000000" pitchFamily="2" charset="0"/>
              </a:endParaRPr>
            </a:p>
          </p:txBody>
        </p:sp>
        <p:sp>
          <p:nvSpPr>
            <p:cNvPr id="54" name="TextBox 7">
              <a:extLst>
                <a:ext uri="{FF2B5EF4-FFF2-40B4-BE49-F238E27FC236}">
                  <a16:creationId xmlns:a16="http://schemas.microsoft.com/office/drawing/2014/main" id="{CEC95C44-CF70-46D7-A306-29B9C9581E28}"/>
                </a:ext>
              </a:extLst>
            </p:cNvPr>
            <p:cNvSpPr txBox="1"/>
            <p:nvPr/>
          </p:nvSpPr>
          <p:spPr>
            <a:xfrm>
              <a:off x="2014711" y="4526358"/>
              <a:ext cx="5050209" cy="675826"/>
            </a:xfrm>
            <a:prstGeom prst="rect">
              <a:avLst/>
            </a:prstGeom>
            <a:noFill/>
          </p:spPr>
          <p:txBody>
            <a:bodyPr wrap="square" rtlCol="0">
              <a:spAutoFit/>
            </a:bodyPr>
            <a:lstStyle/>
            <a:p>
              <a:pPr indent="-285750"/>
              <a:r>
                <a:rPr lang="en-US" altLang="ko-KR" sz="2000" b="1" dirty="0" err="1">
                  <a:cs typeface="Poppins Medium" panose="00000600000000000000" pitchFamily="2" charset="0"/>
                </a:rPr>
                <a:t>Praktische</a:t>
              </a:r>
              <a:r>
                <a:rPr lang="en-US" altLang="ko-KR" sz="2000" b="1" dirty="0">
                  <a:cs typeface="Poppins Medium" panose="00000600000000000000" pitchFamily="2" charset="0"/>
                </a:rPr>
                <a:t> </a:t>
              </a:r>
              <a:r>
                <a:rPr lang="en-US" altLang="ko-KR" sz="2000" b="1" dirty="0" err="1">
                  <a:cs typeface="Poppins Medium" panose="00000600000000000000" pitchFamily="2" charset="0"/>
                </a:rPr>
                <a:t>Anwendbarkeit</a:t>
              </a:r>
              <a:r>
                <a:rPr lang="en-US" altLang="ko-KR" sz="2000" b="1" dirty="0">
                  <a:cs typeface="Poppins Medium" panose="00000600000000000000" pitchFamily="2" charset="0"/>
                </a:rPr>
                <a:t> </a:t>
              </a:r>
              <a:endParaRPr lang="en-US" altLang="ko-KR" sz="1600" b="1" dirty="0">
                <a:cs typeface="Poppins Medium" panose="00000600000000000000" pitchFamily="2" charset="0"/>
              </a:endParaRPr>
            </a:p>
            <a:p>
              <a:pPr indent="-285750">
                <a:lnSpc>
                  <a:spcPct val="120000"/>
                </a:lnSpc>
              </a:pPr>
              <a:r>
                <a:rPr lang="de-DE" altLang="ko-KR" sz="1600" dirty="0">
                  <a:solidFill>
                    <a:prstClr val="black"/>
                  </a:solidFill>
                  <a:latin typeface="Calibri Light" panose="020F0302020204030204"/>
                  <a:cs typeface="Poppins ExtraLight" panose="00000300000000000000" pitchFamily="2" charset="0"/>
                </a:rPr>
                <a:t>Neue Fähigkeiten vermitteln, Nicht-Akademiker, flexibel, auf den Punkt</a:t>
              </a:r>
              <a:endParaRPr lang="ko-KR" altLang="en-US" sz="1600" dirty="0">
                <a:solidFill>
                  <a:prstClr val="black"/>
                </a:solidFill>
                <a:latin typeface="Calibri Light" panose="020F0302020204030204"/>
                <a:cs typeface="Poppins ExtraLight" panose="00000300000000000000" pitchFamily="2" charset="0"/>
              </a:endParaRPr>
            </a:p>
          </p:txBody>
        </p:sp>
      </p:grpSp>
      <p:cxnSp>
        <p:nvCxnSpPr>
          <p:cNvPr id="5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8238795" y="4600252"/>
            <a:ext cx="2061797" cy="0"/>
          </a:xfrm>
          <a:prstGeom prst="straightConnector1">
            <a:avLst/>
          </a:prstGeom>
          <a:noFill/>
          <a:ln w="9525" cap="flat" cmpd="sng">
            <a:solidFill>
              <a:srgbClr val="0AA14A"/>
            </a:solidFill>
            <a:prstDash val="dash"/>
            <a:round/>
            <a:headEnd type="none" w="med" len="med"/>
            <a:tailEnd type="none" w="med" len="med"/>
          </a:ln>
        </p:spPr>
      </p:cxnSp>
      <p:sp>
        <p:nvSpPr>
          <p:cNvPr id="21" name="CuadroTexto 4">
            <a:extLst>
              <a:ext uri="{FF2B5EF4-FFF2-40B4-BE49-F238E27FC236}">
                <a16:creationId xmlns:a16="http://schemas.microsoft.com/office/drawing/2014/main" id="{742560BA-E2B1-460C-AFEA-92711B5B1660}"/>
              </a:ext>
            </a:extLst>
          </p:cNvPr>
          <p:cNvSpPr txBox="1"/>
          <p:nvPr/>
        </p:nvSpPr>
        <p:spPr>
          <a:xfrm>
            <a:off x="523240" y="1250839"/>
            <a:ext cx="4115261"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Zusammenfassung</a:t>
            </a:r>
            <a:r>
              <a:rPr lang="en-AU" sz="2000" dirty="0">
                <a:latin typeface="+mj-lt"/>
                <a:ea typeface="Microsoft Sans Serif" panose="020B0604020202020204" pitchFamily="34" charset="0"/>
                <a:cs typeface="Poppins ExtraLight" panose="00000300000000000000" pitchFamily="2" charset="0"/>
              </a:rPr>
              <a:t>:</a:t>
            </a:r>
          </a:p>
        </p:txBody>
      </p:sp>
      <p:grpSp>
        <p:nvGrpSpPr>
          <p:cNvPr id="32" name="Gruppo 31">
            <a:extLst>
              <a:ext uri="{FF2B5EF4-FFF2-40B4-BE49-F238E27FC236}">
                <a16:creationId xmlns:a16="http://schemas.microsoft.com/office/drawing/2014/main" id="{A85E185C-582C-4309-9317-E375A4DFD25B}"/>
              </a:ext>
            </a:extLst>
          </p:cNvPr>
          <p:cNvGrpSpPr>
            <a:grpSpLocks noChangeAspect="1"/>
          </p:cNvGrpSpPr>
          <p:nvPr/>
        </p:nvGrpSpPr>
        <p:grpSpPr>
          <a:xfrm>
            <a:off x="10365244" y="4234407"/>
            <a:ext cx="1440000" cy="1022400"/>
            <a:chOff x="6955701" y="2238940"/>
            <a:chExt cx="3578490" cy="2551227"/>
          </a:xfrm>
        </p:grpSpPr>
        <p:sp>
          <p:nvSpPr>
            <p:cNvPr id="33" name="Figura a mano libera: forma 32">
              <a:extLst>
                <a:ext uri="{FF2B5EF4-FFF2-40B4-BE49-F238E27FC236}">
                  <a16:creationId xmlns:a16="http://schemas.microsoft.com/office/drawing/2014/main" id="{C9CE4F48-28F4-4195-9CC1-8647B9CD0C63}"/>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59" name="Figura a mano libera: forma 58">
              <a:extLst>
                <a:ext uri="{FF2B5EF4-FFF2-40B4-BE49-F238E27FC236}">
                  <a16:creationId xmlns:a16="http://schemas.microsoft.com/office/drawing/2014/main" id="{E2FA9C3D-98DF-41BA-A7B2-B16235D1CA4F}"/>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61" name="Figura a mano libera: forma 60">
              <a:extLst>
                <a:ext uri="{FF2B5EF4-FFF2-40B4-BE49-F238E27FC236}">
                  <a16:creationId xmlns:a16="http://schemas.microsoft.com/office/drawing/2014/main" id="{B5E705CF-F388-43A2-BFCB-84FF1C11714D}"/>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62" name="Figura a mano libera: forma 61">
              <a:extLst>
                <a:ext uri="{FF2B5EF4-FFF2-40B4-BE49-F238E27FC236}">
                  <a16:creationId xmlns:a16="http://schemas.microsoft.com/office/drawing/2014/main" id="{D3B394B0-C5D2-4A1F-ADE5-BA99A109C2C5}"/>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dirty="0"/>
            </a:p>
          </p:txBody>
        </p:sp>
        <p:sp>
          <p:nvSpPr>
            <p:cNvPr id="63" name="Figura a mano libera: forma 62">
              <a:extLst>
                <a:ext uri="{FF2B5EF4-FFF2-40B4-BE49-F238E27FC236}">
                  <a16:creationId xmlns:a16="http://schemas.microsoft.com/office/drawing/2014/main" id="{DD605E75-965A-4608-B8C0-661B1D56877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64" name="Figura a mano libera: forma 63">
              <a:extLst>
                <a:ext uri="{FF2B5EF4-FFF2-40B4-BE49-F238E27FC236}">
                  <a16:creationId xmlns:a16="http://schemas.microsoft.com/office/drawing/2014/main" id="{832C97F3-E088-47EE-B99E-2CF0A45C094A}"/>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65" name="Figura a mano libera: forma 64">
              <a:extLst>
                <a:ext uri="{FF2B5EF4-FFF2-40B4-BE49-F238E27FC236}">
                  <a16:creationId xmlns:a16="http://schemas.microsoft.com/office/drawing/2014/main" id="{912BB339-9F48-4BA8-B01B-90F73E66320B}"/>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66" name="Figura a mano libera: forma 65">
              <a:extLst>
                <a:ext uri="{FF2B5EF4-FFF2-40B4-BE49-F238E27FC236}">
                  <a16:creationId xmlns:a16="http://schemas.microsoft.com/office/drawing/2014/main" id="{59A2028C-6283-47E0-B492-BFB7B6E16453}"/>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67" name="Figura a mano libera: forma 66">
              <a:extLst>
                <a:ext uri="{FF2B5EF4-FFF2-40B4-BE49-F238E27FC236}">
                  <a16:creationId xmlns:a16="http://schemas.microsoft.com/office/drawing/2014/main" id="{98361F43-3B63-4DF6-94ED-85F62A22CD7C}"/>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68" name="Figura a mano libera: forma 67">
              <a:extLst>
                <a:ext uri="{FF2B5EF4-FFF2-40B4-BE49-F238E27FC236}">
                  <a16:creationId xmlns:a16="http://schemas.microsoft.com/office/drawing/2014/main" id="{928B525B-DD08-4F96-B9A8-1E10302F14A5}"/>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69" name="Figura a mano libera: forma 68">
              <a:extLst>
                <a:ext uri="{FF2B5EF4-FFF2-40B4-BE49-F238E27FC236}">
                  <a16:creationId xmlns:a16="http://schemas.microsoft.com/office/drawing/2014/main" id="{57465F0B-61D4-4F64-BD45-B4161599F80F}"/>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70" name="Figura a mano libera: forma 69">
              <a:extLst>
                <a:ext uri="{FF2B5EF4-FFF2-40B4-BE49-F238E27FC236}">
                  <a16:creationId xmlns:a16="http://schemas.microsoft.com/office/drawing/2014/main" id="{D316DA2D-7B43-4723-BA5E-04A85D1BED11}"/>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71" name="Figura a mano libera: forma 70">
              <a:extLst>
                <a:ext uri="{FF2B5EF4-FFF2-40B4-BE49-F238E27FC236}">
                  <a16:creationId xmlns:a16="http://schemas.microsoft.com/office/drawing/2014/main" id="{52FF964A-E563-4488-85A2-34A5C87066CA}"/>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Rettangolo con angoli arrotondati 8">
            <a:extLst>
              <a:ext uri="{FF2B5EF4-FFF2-40B4-BE49-F238E27FC236}">
                <a16:creationId xmlns:a16="http://schemas.microsoft.com/office/drawing/2014/main" id="{4A760530-ECA3-17F6-7761-554258D71C9A}"/>
              </a:ext>
            </a:extLst>
          </p:cNvPr>
          <p:cNvSpPr/>
          <p:nvPr/>
        </p:nvSpPr>
        <p:spPr>
          <a:xfrm>
            <a:off x="451029" y="669816"/>
            <a:ext cx="4555080"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schemeClr val="bg1"/>
                </a:solidFill>
                <a:cs typeface="Poppins Medium" panose="00000600000000000000" pitchFamily="2" charset="0"/>
              </a:rPr>
              <a:t>Micro-Credentials </a:t>
            </a:r>
            <a:r>
              <a:rPr lang="en-US" sz="2000" b="1" dirty="0" err="1">
                <a:solidFill>
                  <a:schemeClr val="bg1"/>
                </a:solidFill>
                <a:cs typeface="Poppins Medium" panose="00000600000000000000" pitchFamily="2" charset="0"/>
              </a:rPr>
              <a:t>im</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virtuellen</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Lernen</a:t>
            </a:r>
            <a:endParaRPr lang="it-IT"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43253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8"/>
            <a:ext cx="9764372" cy="3140771"/>
          </a:xfrm>
          <a:prstGeom prst="rect">
            <a:avLst/>
          </a:prstGeom>
          <a:noFill/>
        </p:spPr>
        <p:txBody>
          <a:bodyPr wrap="square" numCol="2" rtlCol="0">
            <a:noAutofit/>
          </a:bodyPr>
          <a:lstStyle/>
          <a:p>
            <a:pPr indent="-285750">
              <a:buFont typeface="Arial" panose="020B0604020202020204" pitchFamily="34" charset="0"/>
              <a:buChar char="•"/>
            </a:pPr>
            <a:r>
              <a:rPr lang="de-DE" altLang="ko-KR" sz="2000" b="1" dirty="0">
                <a:cs typeface="Poppins Medium" panose="00000600000000000000" pitchFamily="2" charset="0"/>
              </a:rPr>
              <a:t>Welche Rolle spielen </a:t>
            </a:r>
            <a:r>
              <a:rPr lang="de-DE" altLang="ko-KR" sz="2000" b="1" dirty="0" err="1">
                <a:cs typeface="Poppins Medium" panose="00000600000000000000" pitchFamily="2" charset="0"/>
              </a:rPr>
              <a:t>Microcredentials</a:t>
            </a:r>
            <a:r>
              <a:rPr lang="de-DE" altLang="ko-KR" sz="2000" b="1" dirty="0">
                <a:cs typeface="Poppins Medium" panose="00000600000000000000" pitchFamily="2" charset="0"/>
              </a:rPr>
              <a:t> in virtuellen Situationen?</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Klare Definition von Lerninhalten
Wahl eigener Lernpfade
Unterstütztes selbstgesteuertes Lernen</a:t>
            </a:r>
            <a:endParaRPr lang="en-US" altLang="ko-KR" sz="1600" dirty="0">
              <a:latin typeface="+mj-lt"/>
              <a:cs typeface="Poppins ExtraLight" panose="00000300000000000000" pitchFamily="2" charset="0"/>
            </a:endParaRPr>
          </a:p>
          <a:p>
            <a:pPr marL="284400">
              <a:lnSpc>
                <a:spcPct val="120000"/>
              </a:lnSpc>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sind beim virtuellen Lernen von Vorteil, weil...</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Sie sind im NQR enthalten
Sie sind sehr billig
Sie sind weniger bürokratisch</a:t>
            </a:r>
            <a:endParaRPr lang="en-US" altLang="ko-KR" sz="1600" dirty="0">
              <a:solidFill>
                <a:prstClr val="black"/>
              </a:solidFill>
              <a:latin typeface="Calibri Light" panose="020F0302020204030204"/>
              <a:cs typeface="Poppins ExtraLight" panose="00000300000000000000" pitchFamily="2" charset="0"/>
            </a:endParaRPr>
          </a:p>
          <a:p>
            <a:pPr marL="432000" lvl="2" indent="-144000">
              <a:buFont typeface="Arial" panose="020B0604020202020204" pitchFamily="34" charset="0"/>
              <a:buChar char="•"/>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können für den Unterricht verwendet werden...</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Neue Programme
Das gleiche wie volle Abschlüsse
Alte Inhalte in einem neuen Format</a:t>
            </a:r>
            <a:endParaRPr lang="en-US" altLang="ko-KR" sz="1600" dirty="0">
              <a:latin typeface="+mj-lt"/>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Was ist die beste praktische Anwendung?</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Alte Fähigkeiten, Nicht-Akademiker, flexibel, auf den Punkt bringen
Neue Fähigkeiten vermitteln, Nicht-Akademiker, flexibel, auf den Punkt
Neue Fähigkeiten, Akademiker, flexibel, auf den Punkt bringen</a:t>
            </a:r>
            <a:endParaRPr lang="ko-KR" altLang="en-US" sz="1600" dirty="0">
              <a:solidFill>
                <a:prstClr val="black"/>
              </a:solidFill>
              <a:latin typeface="Calibri Light" panose="020F0302020204030204"/>
              <a:cs typeface="Poppins ExtraLight" panose="00000300000000000000" pitchFamily="2" charset="0"/>
            </a:endParaRPr>
          </a:p>
        </p:txBody>
      </p:sp>
      <p:sp>
        <p:nvSpPr>
          <p:cNvPr id="13" name="CuadroTexto 4">
            <a:extLst>
              <a:ext uri="{FF2B5EF4-FFF2-40B4-BE49-F238E27FC236}">
                <a16:creationId xmlns:a16="http://schemas.microsoft.com/office/drawing/2014/main" id="{221D9760-F645-4927-B7C4-E88AC4F46B5D}"/>
              </a:ext>
            </a:extLst>
          </p:cNvPr>
          <p:cNvSpPr txBox="1"/>
          <p:nvPr/>
        </p:nvSpPr>
        <p:spPr>
          <a:xfrm>
            <a:off x="523240" y="1250839"/>
            <a:ext cx="4787669"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de-DE" sz="2000" dirty="0">
                <a:latin typeface="+mj-lt"/>
                <a:ea typeface="Microsoft Sans Serif" panose="020B0604020202020204" pitchFamily="34" charset="0"/>
                <a:cs typeface="Poppins ExtraLight" panose="00000300000000000000" pitchFamily="2" charset="0"/>
              </a:rPr>
              <a:t>Bitte beantworten Sie die folgenden Fragen:</a:t>
            </a:r>
            <a:endParaRPr lang="en-AU" sz="2000" dirty="0">
              <a:latin typeface="+mj-lt"/>
              <a:ea typeface="Microsoft Sans Serif" panose="020B0604020202020204" pitchFamily="34" charset="0"/>
              <a:cs typeface="Poppins ExtraLight" panose="00000300000000000000" pitchFamily="2" charset="0"/>
            </a:endParaRPr>
          </a:p>
        </p:txBody>
      </p:sp>
      <p:cxnSp>
        <p:nvCxnSpPr>
          <p:cNvPr id="18" name="Google Shape;334;p29">
            <a:extLst>
              <a:ext uri="{FF2B5EF4-FFF2-40B4-BE49-F238E27FC236}">
                <a16:creationId xmlns:a16="http://schemas.microsoft.com/office/drawing/2014/main" id="{0F415426-CDD5-42CE-B7D7-B72A70E4B000}"/>
              </a:ext>
            </a:extLst>
          </p:cNvPr>
          <p:cNvCxnSpPr>
            <a:cxnSpLocks noChangeAspect="1"/>
          </p:cNvCxnSpPr>
          <p:nvPr/>
        </p:nvCxnSpPr>
        <p:spPr>
          <a:xfrm>
            <a:off x="8165197" y="3631149"/>
            <a:ext cx="2061797" cy="0"/>
          </a:xfrm>
          <a:prstGeom prst="straightConnector1">
            <a:avLst/>
          </a:prstGeom>
          <a:noFill/>
          <a:ln w="9525" cap="flat" cmpd="sng">
            <a:solidFill>
              <a:srgbClr val="0AA14A"/>
            </a:solidFill>
            <a:prstDash val="dash"/>
            <a:round/>
            <a:headEnd type="none" w="med" len="med"/>
            <a:tailEnd type="none" w="med" len="med"/>
          </a:ln>
        </p:spPr>
      </p:cxnSp>
      <p:grpSp>
        <p:nvGrpSpPr>
          <p:cNvPr id="19" name="Gruppo 18">
            <a:extLst>
              <a:ext uri="{FF2B5EF4-FFF2-40B4-BE49-F238E27FC236}">
                <a16:creationId xmlns:a16="http://schemas.microsoft.com/office/drawing/2014/main" id="{96C592F9-B9AE-41E8-A62F-9CA1FB7EFB1F}"/>
              </a:ext>
            </a:extLst>
          </p:cNvPr>
          <p:cNvGrpSpPr>
            <a:grpSpLocks noChangeAspect="1"/>
          </p:cNvGrpSpPr>
          <p:nvPr/>
        </p:nvGrpSpPr>
        <p:grpSpPr>
          <a:xfrm>
            <a:off x="10429349" y="3008972"/>
            <a:ext cx="1440000" cy="1022400"/>
            <a:chOff x="6955701" y="2238940"/>
            <a:chExt cx="3578490" cy="2551227"/>
          </a:xfrm>
        </p:grpSpPr>
        <p:sp>
          <p:nvSpPr>
            <p:cNvPr id="20" name="Figura a mano libera: forma 19">
              <a:extLst>
                <a:ext uri="{FF2B5EF4-FFF2-40B4-BE49-F238E27FC236}">
                  <a16:creationId xmlns:a16="http://schemas.microsoft.com/office/drawing/2014/main" id="{214E3B12-2B1D-4EE7-B503-EB451208541E}"/>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AE8122A6-9B1D-48FA-BF52-F88D8A17E2CF}"/>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01FF4ED8-5ACE-40CC-9B03-889E93A72CD4}"/>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AB0A7AA1-DDA0-43EE-94DA-BB364B347C70}"/>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EE7041CF-8194-48E8-8F9B-2EDCFF3D188E}"/>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3F965337-48AC-43AB-87C7-4840873789F9}"/>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D936740B-C3AB-4383-ADE5-CAB18749FA66}"/>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C90EDA88-4936-48A5-B2F2-DF912B7C9ACA}"/>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16FD83DA-8E1C-4F02-B609-9A178980EF63}"/>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F9E3D30A-EFC8-4E8A-BED8-8FF1CF6D7536}"/>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C8EEFC84-4229-45EC-8A76-6448AA70FC8D}"/>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6960C6E5-CF8F-498F-9C1A-4E6414554E62}"/>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08F08D35-F6CC-43BC-82AF-5639E395427D}"/>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Rettangolo con angoli arrotondati 8">
            <a:extLst>
              <a:ext uri="{FF2B5EF4-FFF2-40B4-BE49-F238E27FC236}">
                <a16:creationId xmlns:a16="http://schemas.microsoft.com/office/drawing/2014/main" id="{E7728587-813A-00CB-5603-C00A223F3529}"/>
              </a:ext>
            </a:extLst>
          </p:cNvPr>
          <p:cNvSpPr/>
          <p:nvPr/>
        </p:nvSpPr>
        <p:spPr>
          <a:xfrm>
            <a:off x="451029" y="669816"/>
            <a:ext cx="4555080"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a:solidFill>
                  <a:schemeClr val="bg1"/>
                </a:solidFill>
                <a:cs typeface="Poppins Medium" panose="00000600000000000000" pitchFamily="2" charset="0"/>
              </a:rPr>
              <a:t>Micro-Credentials </a:t>
            </a:r>
            <a:r>
              <a:rPr lang="en-US" sz="2000" b="1" dirty="0" err="1">
                <a:solidFill>
                  <a:schemeClr val="bg1"/>
                </a:solidFill>
                <a:cs typeface="Poppins Medium" panose="00000600000000000000" pitchFamily="2" charset="0"/>
              </a:rPr>
              <a:t>im</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virtuellen</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Lernen</a:t>
            </a:r>
            <a:endParaRPr lang="it-IT"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25637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34290" y="3631149"/>
            <a:ext cx="2061797" cy="0"/>
          </a:xfrm>
          <a:prstGeom prst="straightConnector1">
            <a:avLst/>
          </a:prstGeom>
          <a:noFill/>
          <a:ln w="9525" cap="flat" cmpd="sng">
            <a:solidFill>
              <a:srgbClr val="0AA14A"/>
            </a:solidFill>
            <a:prstDash val="dash"/>
            <a:round/>
            <a:headEnd type="none" w="med" len="med"/>
            <a:tailEnd type="none" w="med" len="med"/>
          </a:ln>
        </p:spPr>
      </p:cxnSp>
      <p:sp>
        <p:nvSpPr>
          <p:cNvPr id="13" name="CuadroTexto 4">
            <a:extLst>
              <a:ext uri="{FF2B5EF4-FFF2-40B4-BE49-F238E27FC236}">
                <a16:creationId xmlns:a16="http://schemas.microsoft.com/office/drawing/2014/main" id="{221D9760-F645-4927-B7C4-E88AC4F46B5D}"/>
              </a:ext>
            </a:extLst>
          </p:cNvPr>
          <p:cNvSpPr txBox="1"/>
          <p:nvPr/>
        </p:nvSpPr>
        <p:spPr>
          <a:xfrm>
            <a:off x="523240" y="1250839"/>
            <a:ext cx="4458193"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Hier</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sind</a:t>
            </a:r>
            <a:r>
              <a:rPr lang="en-AU" sz="2000" dirty="0">
                <a:latin typeface="+mj-lt"/>
                <a:ea typeface="Microsoft Sans Serif" panose="020B0604020202020204" pitchFamily="34" charset="0"/>
                <a:cs typeface="Poppins ExtraLight" panose="00000300000000000000" pitchFamily="2" charset="0"/>
              </a:rPr>
              <a:t> die </a:t>
            </a:r>
            <a:r>
              <a:rPr lang="en-AU" sz="2000" dirty="0" err="1">
                <a:latin typeface="+mj-lt"/>
                <a:ea typeface="Microsoft Sans Serif" panose="020B0604020202020204" pitchFamily="34" charset="0"/>
                <a:cs typeface="Poppins ExtraLight" panose="00000300000000000000" pitchFamily="2" charset="0"/>
              </a:rPr>
              <a:t>Antworten</a:t>
            </a:r>
            <a:r>
              <a:rPr lang="en-AU" sz="2000" dirty="0">
                <a:latin typeface="+mj-lt"/>
                <a:ea typeface="Microsoft Sans Serif" panose="020B0604020202020204" pitchFamily="34" charset="0"/>
                <a:cs typeface="Poppins ExtraLight" panose="00000300000000000000" pitchFamily="2" charset="0"/>
              </a:rPr>
              <a:t>:</a:t>
            </a:r>
          </a:p>
        </p:txBody>
      </p:sp>
      <p:grpSp>
        <p:nvGrpSpPr>
          <p:cNvPr id="18" name="Gruppo 17">
            <a:extLst>
              <a:ext uri="{FF2B5EF4-FFF2-40B4-BE49-F238E27FC236}">
                <a16:creationId xmlns:a16="http://schemas.microsoft.com/office/drawing/2014/main" id="{46BB766E-DE75-408F-986F-CA62BA632FD4}"/>
              </a:ext>
            </a:extLst>
          </p:cNvPr>
          <p:cNvGrpSpPr>
            <a:grpSpLocks noChangeAspect="1"/>
          </p:cNvGrpSpPr>
          <p:nvPr/>
        </p:nvGrpSpPr>
        <p:grpSpPr>
          <a:xfrm>
            <a:off x="10438586" y="3008972"/>
            <a:ext cx="1440000" cy="1022400"/>
            <a:chOff x="6955701" y="2238940"/>
            <a:chExt cx="3578490" cy="2551227"/>
          </a:xfrm>
        </p:grpSpPr>
        <p:sp>
          <p:nvSpPr>
            <p:cNvPr id="19" name="Figura a mano libera: forma 18">
              <a:extLst>
                <a:ext uri="{FF2B5EF4-FFF2-40B4-BE49-F238E27FC236}">
                  <a16:creationId xmlns:a16="http://schemas.microsoft.com/office/drawing/2014/main" id="{09EF7DFE-1B47-4A0F-91FB-22329B8B561B}"/>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A7C0A6E8-0872-4AFD-96BA-110A7D0AB599}"/>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7E9F15C1-9BED-4EB2-8775-D7919DE94FD4}"/>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D58CB173-A89E-4875-B244-67A27D3046A5}"/>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B2C9D5D5-E279-40E6-862B-CF65B8A21099}"/>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8B3BD458-D74A-4324-8C2E-635712CF7F9A}"/>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3132853E-4897-46CF-B047-23D696598D48}"/>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DAE5B77C-D243-4B58-A140-CB28FEE3A2A0}"/>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DA669A3D-85F3-48FA-BFF6-B912FD966FB6}"/>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8AA3CEA2-0A2D-49F9-905E-A756EFA20D8C}"/>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DFDAA9A8-AE81-4108-8BBD-C185CAFDBC6B}"/>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3752507F-B63A-47B3-B6BC-D3D3513F108B}"/>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B2C046DD-34F0-4D39-8B5E-C80EBE5907A2}"/>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3" name="Rettangolo con angoli arrotondati 14">
            <a:extLst>
              <a:ext uri="{FF2B5EF4-FFF2-40B4-BE49-F238E27FC236}">
                <a16:creationId xmlns:a16="http://schemas.microsoft.com/office/drawing/2014/main" id="{4E515CCA-33DC-2180-36A4-47B9C7456461}"/>
              </a:ext>
            </a:extLst>
          </p:cNvPr>
          <p:cNvSpPr/>
          <p:nvPr/>
        </p:nvSpPr>
        <p:spPr>
          <a:xfrm>
            <a:off x="451029" y="669816"/>
            <a:ext cx="3086498"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it-IT" sz="2000" b="1" dirty="0" err="1">
                <a:solidFill>
                  <a:prstClr val="white"/>
                </a:solidFill>
                <a:cs typeface="Poppins Medium" panose="00000600000000000000" pitchFamily="2" charset="0"/>
              </a:rPr>
              <a:t>Einheitstest</a:t>
            </a:r>
            <a:r>
              <a:rPr lang="it-IT" sz="2000" b="1" dirty="0">
                <a:solidFill>
                  <a:prstClr val="white"/>
                </a:solidFill>
                <a:cs typeface="Poppins Medium" panose="00000600000000000000" pitchFamily="2" charset="0"/>
              </a:rPr>
              <a:t> - </a:t>
            </a:r>
            <a:r>
              <a:rPr lang="it-IT" sz="2000" b="1" dirty="0" err="1">
                <a:solidFill>
                  <a:prstClr val="white"/>
                </a:solidFill>
                <a:cs typeface="Poppins Medium" panose="00000600000000000000" pitchFamily="2" charset="0"/>
              </a:rPr>
              <a:t>Lösungen</a:t>
            </a:r>
            <a:endParaRPr lang="it-IT" sz="2000" b="1" dirty="0">
              <a:solidFill>
                <a:prstClr val="white"/>
              </a:solidFill>
              <a:cs typeface="Poppins Medium" panose="00000600000000000000" pitchFamily="2" charset="0"/>
            </a:endParaRPr>
          </a:p>
        </p:txBody>
      </p:sp>
      <p:sp>
        <p:nvSpPr>
          <p:cNvPr id="4" name="TextBox 54">
            <a:extLst>
              <a:ext uri="{FF2B5EF4-FFF2-40B4-BE49-F238E27FC236}">
                <a16:creationId xmlns:a16="http://schemas.microsoft.com/office/drawing/2014/main" id="{46397BCB-1436-2702-16B8-B3C93F13B8B3}"/>
              </a:ext>
            </a:extLst>
          </p:cNvPr>
          <p:cNvSpPr txBox="1"/>
          <p:nvPr/>
        </p:nvSpPr>
        <p:spPr>
          <a:xfrm>
            <a:off x="626290" y="2104558"/>
            <a:ext cx="9764372" cy="3140771"/>
          </a:xfrm>
          <a:prstGeom prst="rect">
            <a:avLst/>
          </a:prstGeom>
          <a:noFill/>
        </p:spPr>
        <p:txBody>
          <a:bodyPr wrap="square" numCol="2" rtlCol="0">
            <a:noAutofit/>
          </a:bodyPr>
          <a:lstStyle/>
          <a:p>
            <a:pPr indent="-285750">
              <a:buFont typeface="Arial" panose="020B0604020202020204" pitchFamily="34" charset="0"/>
              <a:buChar char="•"/>
            </a:pPr>
            <a:r>
              <a:rPr lang="de-DE" altLang="ko-KR" sz="2000" b="1" dirty="0">
                <a:cs typeface="Poppins Medium" panose="00000600000000000000" pitchFamily="2" charset="0"/>
              </a:rPr>
              <a:t>Welche Rolle spielen </a:t>
            </a:r>
            <a:r>
              <a:rPr lang="de-DE" altLang="ko-KR" sz="2000" b="1" dirty="0" err="1">
                <a:cs typeface="Poppins Medium" panose="00000600000000000000" pitchFamily="2" charset="0"/>
              </a:rPr>
              <a:t>Microcredentials</a:t>
            </a:r>
            <a:r>
              <a:rPr lang="de-DE" altLang="ko-KR" sz="2000" b="1" dirty="0">
                <a:cs typeface="Poppins Medium" panose="00000600000000000000" pitchFamily="2" charset="0"/>
              </a:rPr>
              <a:t> in virtuellen Situationen?</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Klare Definition von Lerninhalten
</a:t>
            </a:r>
            <a:r>
              <a:rPr lang="de-DE" altLang="ko-KR" sz="1600" dirty="0">
                <a:solidFill>
                  <a:srgbClr val="0AA14A"/>
                </a:solidFill>
                <a:latin typeface="+mj-lt"/>
                <a:cs typeface="Poppins ExtraLight" panose="00000300000000000000" pitchFamily="2" charset="0"/>
              </a:rPr>
              <a:t>Wahl eigener Lernpfade</a:t>
            </a:r>
            <a:r>
              <a:rPr lang="de-DE" altLang="ko-KR" sz="1600" dirty="0">
                <a:latin typeface="+mj-lt"/>
                <a:cs typeface="Poppins ExtraLight" panose="00000300000000000000" pitchFamily="2" charset="0"/>
              </a:rPr>
              <a:t>
Unterstütztes selbstgesteuertes Lernen</a:t>
            </a:r>
            <a:endParaRPr lang="en-US" altLang="ko-KR" sz="1600" dirty="0">
              <a:latin typeface="+mj-lt"/>
              <a:cs typeface="Poppins ExtraLight" panose="00000300000000000000" pitchFamily="2" charset="0"/>
            </a:endParaRPr>
          </a:p>
          <a:p>
            <a:pPr marL="284400">
              <a:lnSpc>
                <a:spcPct val="120000"/>
              </a:lnSpc>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sind beim virtuellen Lernen von Vorteil, weil...</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Sie sind im NQR enthalten
Sie sind sehr billig
</a:t>
            </a:r>
            <a:r>
              <a:rPr lang="de-DE" altLang="ko-KR" sz="1600" dirty="0">
                <a:solidFill>
                  <a:srgbClr val="0AA14A"/>
                </a:solidFill>
                <a:latin typeface="+mj-lt"/>
                <a:cs typeface="Poppins ExtraLight" panose="00000300000000000000" pitchFamily="2" charset="0"/>
              </a:rPr>
              <a:t>Sie sind weniger bürokratisch</a:t>
            </a:r>
            <a:endParaRPr lang="en-US" altLang="ko-KR" sz="1600" dirty="0">
              <a:solidFill>
                <a:srgbClr val="0AA14A"/>
              </a:solidFill>
              <a:latin typeface="Calibri Light" panose="020F0302020204030204"/>
              <a:cs typeface="Poppins ExtraLight" panose="00000300000000000000" pitchFamily="2" charset="0"/>
            </a:endParaRPr>
          </a:p>
          <a:p>
            <a:pPr marL="432000" lvl="2" indent="-144000">
              <a:buFont typeface="Arial" panose="020B0604020202020204" pitchFamily="34" charset="0"/>
              <a:buChar char="•"/>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können für den Unterricht verwendet werden...</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solidFill>
                  <a:srgbClr val="0AA14A"/>
                </a:solidFill>
                <a:latin typeface="+mj-lt"/>
                <a:cs typeface="Poppins ExtraLight" panose="00000300000000000000" pitchFamily="2" charset="0"/>
              </a:rPr>
              <a:t>Neue Programme
</a:t>
            </a:r>
            <a:r>
              <a:rPr lang="de-DE" altLang="ko-KR" sz="1600" dirty="0">
                <a:latin typeface="+mj-lt"/>
                <a:cs typeface="Poppins ExtraLight" panose="00000300000000000000" pitchFamily="2" charset="0"/>
              </a:rPr>
              <a:t>Das gleiche wie volle Abschlüsse
Alte Inhalte in einem neuen Format</a:t>
            </a:r>
            <a:endParaRPr lang="en-US" altLang="ko-KR" sz="1600" dirty="0">
              <a:latin typeface="+mj-lt"/>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Was ist die beste praktische Anwendung?</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Alte Fähigkeiten, Nicht-Akademiker, flexibel, auf den Punkt bringen
</a:t>
            </a:r>
            <a:r>
              <a:rPr lang="de-DE" altLang="ko-KR" sz="1600" dirty="0">
                <a:solidFill>
                  <a:srgbClr val="0AA14A"/>
                </a:solidFill>
                <a:latin typeface="+mj-lt"/>
                <a:cs typeface="Poppins ExtraLight" panose="00000300000000000000" pitchFamily="2" charset="0"/>
              </a:rPr>
              <a:t>Neue Fähigkeiten vermitteln, Nicht-Akademiker, flexibel, auf den Punkt</a:t>
            </a:r>
            <a:r>
              <a:rPr lang="de-DE" altLang="ko-KR" sz="1600" dirty="0">
                <a:latin typeface="+mj-lt"/>
                <a:cs typeface="Poppins ExtraLight" panose="00000300000000000000" pitchFamily="2" charset="0"/>
              </a:rPr>
              <a:t>
Neue Fähigkeiten, Akademiker, flexibel, auf den Punkt bringen</a:t>
            </a:r>
            <a:endParaRPr lang="ko-KR" altLang="en-US" sz="1600" dirty="0">
              <a:solidFill>
                <a:prstClr val="black"/>
              </a:solidFill>
              <a:latin typeface="Calibri Light" panose="020F0302020204030204"/>
              <a:cs typeface="Poppins ExtraLight" panose="00000300000000000000" pitchFamily="2" charset="0"/>
            </a:endParaRPr>
          </a:p>
        </p:txBody>
      </p:sp>
    </p:spTree>
    <p:extLst>
      <p:ext uri="{BB962C8B-B14F-4D97-AF65-F5344CB8AC3E}">
        <p14:creationId xmlns:p14="http://schemas.microsoft.com/office/powerpoint/2010/main" val="1367029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451028" y="669816"/>
            <a:ext cx="4924535"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r>
              <a:rPr lang="de-DE" sz="2000" b="1" dirty="0">
                <a:solidFill>
                  <a:schemeClr val="bg1"/>
                </a:solidFill>
                <a:cs typeface="Poppins Medium" panose="00000600000000000000" pitchFamily="2" charset="0"/>
              </a:rPr>
              <a:t>Bewertung und Zertifizierung des Lernens</a:t>
            </a:r>
            <a:endParaRPr lang="it-IT" sz="2000" b="1" dirty="0">
              <a:solidFill>
                <a:schemeClr val="bg1"/>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26289" y="1842810"/>
            <a:ext cx="9803063" cy="1416748"/>
          </a:xfrm>
          <a:prstGeom prst="rect">
            <a:avLst/>
          </a:prstGeom>
          <a:noFill/>
        </p:spPr>
        <p:txBody>
          <a:bodyPr wrap="square" numCol="1" rtlCol="0">
            <a:noAutofit/>
          </a:bodyPr>
          <a:lstStyle/>
          <a:p>
            <a:pPr indent="-285750" algn="just">
              <a:buFont typeface="Arial" panose="020B0604020202020204" pitchFamily="34" charset="0"/>
              <a:buChar char="•"/>
            </a:pPr>
            <a:r>
              <a:rPr lang="en-US" altLang="ko-KR" sz="1600" b="1" dirty="0">
                <a:cs typeface="Poppins Medium" panose="00000600000000000000" pitchFamily="2" charset="0"/>
              </a:rPr>
              <a:t>Definition von </a:t>
            </a:r>
            <a:r>
              <a:rPr lang="en-US" altLang="ko-KR" sz="1600" b="1" dirty="0" err="1">
                <a:cs typeface="Poppins Medium" panose="00000600000000000000" pitchFamily="2" charset="0"/>
              </a:rPr>
              <a:t>Lernergebnissen</a:t>
            </a:r>
            <a:endParaRPr lang="en-US" altLang="ko-KR" sz="1600" b="1" dirty="0">
              <a:cs typeface="Poppins Medium" panose="00000600000000000000" pitchFamily="2" charset="0"/>
            </a:endParaRPr>
          </a:p>
          <a:p>
            <a:pPr marL="284400" lvl="0" algn="just">
              <a:lnSpc>
                <a:spcPct val="120000"/>
              </a:lnSpc>
            </a:pPr>
            <a:r>
              <a:rPr lang="de-DE" altLang="ko-KR" sz="1300" dirty="0">
                <a:solidFill>
                  <a:prstClr val="black"/>
                </a:solidFill>
                <a:latin typeface="Calibri Light" panose="020F0302020204030204"/>
                <a:cs typeface="Poppins ExtraLight" panose="00000300000000000000" pitchFamily="2" charset="0"/>
              </a:rPr>
              <a:t>Bereitstellung von Querschnittskompetenzen: spezifische Kenntnisse, Fähigkeiten und Kompetenzen, die auf gesellschaftliche, persönliche, kulturelle oder Arbeitsmarktbedürfnisse eingehen</a:t>
            </a:r>
            <a:endParaRPr lang="en-US" altLang="ko-KR" sz="1300" dirty="0">
              <a:solidFill>
                <a:prstClr val="black"/>
              </a:solidFill>
              <a:latin typeface="Calibri Light" panose="020F0302020204030204"/>
              <a:cs typeface="Poppins ExtraLight" panose="00000300000000000000" pitchFamily="2" charset="0"/>
            </a:endParaRPr>
          </a:p>
          <a:p>
            <a:pPr indent="-285750" algn="just">
              <a:buFont typeface="Arial" panose="020B0604020202020204" pitchFamily="34" charset="0"/>
              <a:buChar char="•"/>
            </a:pPr>
            <a:r>
              <a:rPr lang="en-US" altLang="ko-KR" sz="1600" b="1" dirty="0" err="1">
                <a:cs typeface="Poppins Medium" panose="00000600000000000000" pitchFamily="2" charset="0"/>
              </a:rPr>
              <a:t>Entscheidung</a:t>
            </a:r>
            <a:r>
              <a:rPr lang="en-US" altLang="ko-KR" sz="1600" b="1" dirty="0">
                <a:cs typeface="Poppins Medium" panose="00000600000000000000" pitchFamily="2" charset="0"/>
              </a:rPr>
              <a:t> </a:t>
            </a:r>
            <a:r>
              <a:rPr lang="en-US" altLang="ko-KR" sz="1600" b="1" dirty="0" err="1">
                <a:cs typeface="Poppins Medium" panose="00000600000000000000" pitchFamily="2" charset="0"/>
              </a:rPr>
              <a:t>über</a:t>
            </a:r>
            <a:r>
              <a:rPr lang="en-US" altLang="ko-KR" sz="1600" b="1" dirty="0">
                <a:cs typeface="Poppins Medium" panose="00000600000000000000" pitchFamily="2" charset="0"/>
              </a:rPr>
              <a:t> </a:t>
            </a:r>
            <a:r>
              <a:rPr lang="en-US" altLang="ko-KR" sz="1600" b="1" dirty="0" err="1">
                <a:cs typeface="Poppins Medium" panose="00000600000000000000" pitchFamily="2" charset="0"/>
              </a:rPr>
              <a:t>Lieferformulare</a:t>
            </a:r>
            <a:endParaRPr lang="en-US" altLang="ko-KR" sz="1600" b="1" dirty="0">
              <a:cs typeface="Poppins Medium" panose="00000600000000000000" pitchFamily="2" charset="0"/>
            </a:endParaRPr>
          </a:p>
          <a:p>
            <a:pPr marL="284400" lvl="0" algn="just">
              <a:lnSpc>
                <a:spcPct val="120000"/>
              </a:lnSpc>
            </a:pPr>
            <a:r>
              <a:rPr lang="de-DE" altLang="ko-KR" sz="1300" dirty="0">
                <a:solidFill>
                  <a:prstClr val="black"/>
                </a:solidFill>
                <a:latin typeface="Calibri Light" panose="020F0302020204030204"/>
                <a:cs typeface="Poppins ExtraLight" panose="00000300000000000000" pitchFamily="2" charset="0"/>
              </a:rPr>
              <a:t>sie für alle, auch für benachteiligte und schutzbedürftige Gruppen, zugänglich zu machen, um den Zugang zu hochwertiger und relevanter Bildung während ihres gesamten Lebens zu gewährleisten
</a:t>
            </a:r>
            <a:endParaRPr lang="en-US" altLang="ko-KR" sz="1300" dirty="0">
              <a:solidFill>
                <a:prstClr val="black"/>
              </a:solidFill>
              <a:latin typeface="Calibri Light" panose="020F0302020204030204"/>
              <a:cs typeface="Poppins ExtraLight" panose="00000300000000000000" pitchFamily="2" charset="0"/>
            </a:endParaRPr>
          </a:p>
        </p:txBody>
      </p:sp>
      <p:sp>
        <p:nvSpPr>
          <p:cNvPr id="11" name="TextBox 54">
            <a:extLst>
              <a:ext uri="{FF2B5EF4-FFF2-40B4-BE49-F238E27FC236}">
                <a16:creationId xmlns:a16="http://schemas.microsoft.com/office/drawing/2014/main" id="{469A6D6B-69A1-4FF7-A4BD-4C4BC6E53D7D}"/>
              </a:ext>
            </a:extLst>
          </p:cNvPr>
          <p:cNvSpPr txBox="1"/>
          <p:nvPr/>
        </p:nvSpPr>
        <p:spPr>
          <a:xfrm>
            <a:off x="643984" y="3266012"/>
            <a:ext cx="9754099" cy="2285050"/>
          </a:xfrm>
          <a:prstGeom prst="rect">
            <a:avLst/>
          </a:prstGeom>
          <a:noFill/>
        </p:spPr>
        <p:txBody>
          <a:bodyPr wrap="square" numCol="1" rtlCol="0">
            <a:noAutofit/>
          </a:bodyPr>
          <a:lstStyle/>
          <a:p>
            <a:pPr lvl="0" indent="-285750" algn="just">
              <a:buFont typeface="Arial" panose="020B0604020202020204" pitchFamily="34" charset="0"/>
              <a:buChar char="•"/>
            </a:pPr>
            <a:r>
              <a:rPr lang="en-US" altLang="ko-KR" sz="1600" b="1" dirty="0" err="1">
                <a:cs typeface="Poppins Medium" panose="00000600000000000000" pitchFamily="2" charset="0"/>
              </a:rPr>
              <a:t>Verknüpfung</a:t>
            </a:r>
            <a:r>
              <a:rPr lang="en-US" altLang="ko-KR" sz="1600" b="1" dirty="0">
                <a:cs typeface="Poppins Medium" panose="00000600000000000000" pitchFamily="2" charset="0"/>
              </a:rPr>
              <a:t> </a:t>
            </a:r>
            <a:r>
              <a:rPr lang="en-US" altLang="ko-KR" sz="1600" b="1" dirty="0" err="1">
                <a:cs typeface="Poppins Medium" panose="00000600000000000000" pitchFamily="2" charset="0"/>
              </a:rPr>
              <a:t>mit</a:t>
            </a:r>
            <a:r>
              <a:rPr lang="en-US" altLang="ko-KR" sz="1600" b="1" dirty="0">
                <a:cs typeface="Poppins Medium" panose="00000600000000000000" pitchFamily="2" charset="0"/>
              </a:rPr>
              <a:t> </a:t>
            </a:r>
            <a:r>
              <a:rPr lang="en-US" altLang="ko-KR" sz="1600" b="1" dirty="0" err="1">
                <a:cs typeface="Poppins Medium" panose="00000600000000000000" pitchFamily="2" charset="0"/>
              </a:rPr>
              <a:t>Kreditsystemen</a:t>
            </a:r>
            <a:endParaRPr lang="en-US" altLang="ko-KR" sz="1600" b="1" dirty="0">
              <a:solidFill>
                <a:prstClr val="black"/>
              </a:solidFill>
              <a:cs typeface="Poppins Medium" panose="00000600000000000000" pitchFamily="2" charset="0"/>
            </a:endParaRPr>
          </a:p>
          <a:p>
            <a:pPr marL="284400" lvl="0" algn="just">
              <a:lnSpc>
                <a:spcPct val="120000"/>
              </a:lnSpc>
            </a:pPr>
            <a:r>
              <a:rPr lang="de-DE" altLang="ko-KR" sz="1300" dirty="0">
                <a:solidFill>
                  <a:prstClr val="black"/>
                </a:solidFill>
                <a:latin typeface="Calibri Light" panose="020F0302020204030204"/>
                <a:cs typeface="Poppins ExtraLight" panose="00000300000000000000" pitchFamily="2" charset="0"/>
              </a:rPr>
              <a:t>Nationale Qualifikationssysteme können teilweise eine einfache Integration von MC verhindern; kann darauf hindeuten, dass die MCs außerhalb der formellen QFs expandieren, aber eine solide Kreditbasis benötigen; Kommunizieren Sie den Status der Berechtigungsnachweise klar</a:t>
            </a:r>
            <a:endParaRPr lang="en-US" altLang="ko-KR" sz="1300" dirty="0">
              <a:solidFill>
                <a:prstClr val="black"/>
              </a:solidFill>
              <a:latin typeface="Calibri Light" panose="020F0302020204030204"/>
              <a:cs typeface="Poppins ExtraLight" panose="00000300000000000000" pitchFamily="2" charset="0"/>
            </a:endParaRPr>
          </a:p>
          <a:p>
            <a:pPr lvl="0" indent="-285750" algn="just">
              <a:buFont typeface="Arial" panose="020B0604020202020204" pitchFamily="34" charset="0"/>
              <a:buChar char="•"/>
            </a:pPr>
            <a:r>
              <a:rPr lang="en-US" altLang="ko-KR" sz="1600" b="1" dirty="0" err="1">
                <a:cs typeface="Poppins Medium" panose="00000600000000000000" pitchFamily="2" charset="0"/>
              </a:rPr>
              <a:t>Qualitätssicherung</a:t>
            </a:r>
            <a:endParaRPr lang="en-US" altLang="ko-KR" sz="1600" b="1" dirty="0">
              <a:solidFill>
                <a:prstClr val="black"/>
              </a:solidFill>
              <a:cs typeface="Poppins Medium" panose="00000600000000000000" pitchFamily="2" charset="0"/>
            </a:endParaRPr>
          </a:p>
          <a:p>
            <a:pPr marL="284400" lvl="0" algn="just">
              <a:lnSpc>
                <a:spcPct val="120000"/>
              </a:lnSpc>
            </a:pPr>
            <a:r>
              <a:rPr lang="de-DE" altLang="ko-KR" sz="1300" dirty="0">
                <a:solidFill>
                  <a:prstClr val="black"/>
                </a:solidFill>
                <a:latin typeface="Calibri Light" panose="020F0302020204030204"/>
                <a:cs typeface="Poppins ExtraLight" panose="00000300000000000000" pitchFamily="2" charset="0"/>
              </a:rPr>
              <a:t>Qualitätsprüfungen und Aktualisierungen sind notwendig, um ein höheres Maß an Akzeptanz und Relevanz zu gewährleisten; sie skalierbar zu machen, um sie anzupassen, sobald Micro </a:t>
            </a:r>
            <a:r>
              <a:rPr lang="de-DE" altLang="ko-KR" sz="1300" dirty="0" err="1">
                <a:solidFill>
                  <a:prstClr val="black"/>
                </a:solidFill>
                <a:latin typeface="Calibri Light" panose="020F0302020204030204"/>
                <a:cs typeface="Poppins ExtraLight" panose="00000300000000000000" pitchFamily="2" charset="0"/>
              </a:rPr>
              <a:t>Credentials</a:t>
            </a:r>
            <a:r>
              <a:rPr lang="de-DE" altLang="ko-KR" sz="1300" dirty="0">
                <a:solidFill>
                  <a:prstClr val="black"/>
                </a:solidFill>
                <a:latin typeface="Calibri Light" panose="020F0302020204030204"/>
                <a:cs typeface="Poppins ExtraLight" panose="00000300000000000000" pitchFamily="2" charset="0"/>
              </a:rPr>
              <a:t> an Bedeutung gewinnen; Akkreditierung; Von Best Practices lernen</a:t>
            </a:r>
            <a:endParaRPr lang="en-US" altLang="ko-KR" sz="1300" dirty="0">
              <a:solidFill>
                <a:prstClr val="black"/>
              </a:solidFill>
              <a:latin typeface="Calibri Light" panose="020F0302020204030204"/>
              <a:cs typeface="Poppins ExtraLight" panose="00000300000000000000" pitchFamily="2" charset="0"/>
            </a:endParaRPr>
          </a:p>
          <a:p>
            <a:pPr lvl="0" indent="-285750" algn="just">
              <a:buFont typeface="Arial" panose="020B0604020202020204" pitchFamily="34" charset="0"/>
              <a:buChar char="•"/>
            </a:pPr>
            <a:r>
              <a:rPr lang="de-DE" altLang="ko-KR" sz="1600" b="1" dirty="0">
                <a:cs typeface="Poppins Medium" panose="00000600000000000000" pitchFamily="2" charset="0"/>
              </a:rPr>
              <a:t>Format: digital oder in Papierform</a:t>
            </a:r>
            <a:endParaRPr lang="en-US" altLang="ko-KR" sz="1600" b="1" dirty="0">
              <a:solidFill>
                <a:prstClr val="black"/>
              </a:solidFill>
              <a:cs typeface="Poppins Medium" panose="00000600000000000000" pitchFamily="2" charset="0"/>
            </a:endParaRPr>
          </a:p>
          <a:p>
            <a:pPr marL="284400" lvl="0" algn="just">
              <a:lnSpc>
                <a:spcPct val="120000"/>
              </a:lnSpc>
            </a:pPr>
            <a:r>
              <a:rPr lang="de-DE" altLang="ko-KR" sz="1300" dirty="0">
                <a:solidFill>
                  <a:prstClr val="black"/>
                </a:solidFill>
                <a:latin typeface="Calibri Light" panose="020F0302020204030204"/>
                <a:cs typeface="Poppins ExtraLight" panose="00000300000000000000" pitchFamily="2" charset="0"/>
              </a:rPr>
              <a:t>Micro-</a:t>
            </a:r>
            <a:r>
              <a:rPr lang="de-DE" altLang="ko-KR" sz="1300" dirty="0" err="1">
                <a:solidFill>
                  <a:prstClr val="black"/>
                </a:solidFill>
                <a:latin typeface="Calibri Light" panose="020F0302020204030204"/>
                <a:cs typeface="Poppins ExtraLight" panose="00000300000000000000" pitchFamily="2" charset="0"/>
              </a:rPr>
              <a:t>Credentials</a:t>
            </a:r>
            <a:r>
              <a:rPr lang="de-DE" altLang="ko-KR" sz="1300" dirty="0">
                <a:solidFill>
                  <a:prstClr val="black"/>
                </a:solidFill>
                <a:latin typeface="Calibri Light" panose="020F0302020204030204"/>
                <a:cs typeface="Poppins ExtraLight" panose="00000300000000000000" pitchFamily="2" charset="0"/>
              </a:rPr>
              <a:t> werden in der Regel als digitales oder hybrides Lernen über bestehende oder neu entstehende Plattformlösungen bereitgestellt
</a:t>
            </a:r>
            <a:endParaRPr lang="en-US" altLang="ko-KR" sz="1300" dirty="0">
              <a:solidFill>
                <a:prstClr val="black"/>
              </a:solidFill>
              <a:latin typeface="Calibri Light" panose="020F0302020204030204"/>
              <a:cs typeface="Poppins ExtraLight" panose="00000300000000000000" pitchFamily="2" charset="0"/>
            </a:endParaRPr>
          </a:p>
        </p:txBody>
      </p:sp>
      <p:grpSp>
        <p:nvGrpSpPr>
          <p:cNvPr id="20" name="Gruppo 19">
            <a:extLst>
              <a:ext uri="{FF2B5EF4-FFF2-40B4-BE49-F238E27FC236}">
                <a16:creationId xmlns:a16="http://schemas.microsoft.com/office/drawing/2014/main" id="{836779A8-CB14-4437-9371-10970D1A1140}"/>
              </a:ext>
            </a:extLst>
          </p:cNvPr>
          <p:cNvGrpSpPr>
            <a:grpSpLocks noChangeAspect="1"/>
          </p:cNvGrpSpPr>
          <p:nvPr/>
        </p:nvGrpSpPr>
        <p:grpSpPr>
          <a:xfrm>
            <a:off x="10429353" y="3008972"/>
            <a:ext cx="1440000" cy="1022400"/>
            <a:chOff x="6955701" y="2238940"/>
            <a:chExt cx="3578490" cy="2551227"/>
          </a:xfrm>
        </p:grpSpPr>
        <p:sp>
          <p:nvSpPr>
            <p:cNvPr id="21" name="Figura a mano libera: forma 20">
              <a:extLst>
                <a:ext uri="{FF2B5EF4-FFF2-40B4-BE49-F238E27FC236}">
                  <a16:creationId xmlns:a16="http://schemas.microsoft.com/office/drawing/2014/main" id="{19EBA59B-5513-4588-B65D-3D5BB4FDD90A}"/>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3C96AA4D-906A-4353-B472-348D952B9D4B}"/>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3" name="Figura a mano libera: forma 22">
              <a:extLst>
                <a:ext uri="{FF2B5EF4-FFF2-40B4-BE49-F238E27FC236}">
                  <a16:creationId xmlns:a16="http://schemas.microsoft.com/office/drawing/2014/main" id="{DC23A932-71A4-462D-8F3F-10DA03774429}"/>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DD62FC9C-314E-483B-84D3-922328E3363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083539AA-FADF-4063-9D5E-F2A93885C294}"/>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11EBCB58-28AE-4D1B-885C-EDE2F2DE8516}"/>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2591E34A-3488-4047-BFD6-A607C27DD0DC}"/>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FA3906D1-6B8B-49C2-B9ED-9DB12B4342FE}"/>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02A09B2D-745F-4E0A-840A-84E9F3711782}"/>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A2B3B617-576C-42C1-AEC7-D3DC4D4D9D32}"/>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F37312CA-EE74-4EA6-A181-E7666A093542}"/>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47AE4783-B0F4-40B6-BF66-D986ABCAECC3}"/>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6" name="Figura a mano libera: forma 45">
              <a:extLst>
                <a:ext uri="{FF2B5EF4-FFF2-40B4-BE49-F238E27FC236}">
                  <a16:creationId xmlns:a16="http://schemas.microsoft.com/office/drawing/2014/main" id="{032DB82C-D401-415C-B65E-BE67FD20303F}"/>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CuadroTexto 4">
            <a:extLst>
              <a:ext uri="{FF2B5EF4-FFF2-40B4-BE49-F238E27FC236}">
                <a16:creationId xmlns:a16="http://schemas.microsoft.com/office/drawing/2014/main" id="{CD3991BB-1DBA-DD23-6698-E3B666F57A0B}"/>
              </a:ext>
            </a:extLst>
          </p:cNvPr>
          <p:cNvSpPr txBox="1"/>
          <p:nvPr/>
        </p:nvSpPr>
        <p:spPr>
          <a:xfrm>
            <a:off x="451029" y="1271510"/>
            <a:ext cx="8086142"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GB" sz="2000" dirty="0">
                <a:effectLst/>
                <a:latin typeface="+mj-lt"/>
                <a:ea typeface="Calibri" panose="020F0502020204030204" pitchFamily="34" charset="0"/>
                <a:cs typeface="Arial MT"/>
              </a:rPr>
              <a:t>3.1 </a:t>
            </a:r>
            <a:r>
              <a:rPr lang="en-GB" sz="2000" dirty="0">
                <a:latin typeface="+mj-lt"/>
                <a:ea typeface="Calibri" panose="020F0502020204030204" pitchFamily="34" charset="0"/>
                <a:cs typeface="Arial MT"/>
              </a:rPr>
              <a:t>Format von Micro-Credentials</a:t>
            </a:r>
            <a:endParaRPr lang="en-AU" sz="2000" dirty="0">
              <a:latin typeface="+mj-lt"/>
              <a:ea typeface="Microsoft Sans Serif" panose="020B0604020202020204" pitchFamily="34" charset="0"/>
              <a:cs typeface="Poppins ExtraLight" panose="00000300000000000000" pitchFamily="2" charset="0"/>
            </a:endParaRPr>
          </a:p>
        </p:txBody>
      </p:sp>
      <p:sp>
        <p:nvSpPr>
          <p:cNvPr id="3" name="Textfeld 2">
            <a:extLst>
              <a:ext uri="{FF2B5EF4-FFF2-40B4-BE49-F238E27FC236}">
                <a16:creationId xmlns:a16="http://schemas.microsoft.com/office/drawing/2014/main" id="{9F34C398-2088-F4E8-8282-63B1DE86EB17}"/>
              </a:ext>
            </a:extLst>
          </p:cNvPr>
          <p:cNvSpPr txBox="1"/>
          <p:nvPr/>
        </p:nvSpPr>
        <p:spPr>
          <a:xfrm>
            <a:off x="688320" y="1608724"/>
            <a:ext cx="7578225" cy="276999"/>
          </a:xfrm>
          <a:prstGeom prst="rect">
            <a:avLst/>
          </a:prstGeom>
          <a:noFill/>
        </p:spPr>
        <p:txBody>
          <a:bodyPr wrap="square" rtlCol="0">
            <a:spAutoFit/>
          </a:bodyPr>
          <a:lstStyle/>
          <a:p>
            <a:r>
              <a:rPr lang="de-DE" sz="1200" dirty="0">
                <a:latin typeface="+mj-lt"/>
                <a:ea typeface="Microsoft Sans Serif" panose="020B0604020202020204" pitchFamily="34" charset="0"/>
                <a:cs typeface="Poppins ExtraLight" panose="00000300000000000000" pitchFamily="2" charset="0"/>
              </a:rPr>
              <a:t>Bereiten Sie die </a:t>
            </a:r>
            <a:r>
              <a:rPr lang="de-DE" sz="1200" dirty="0" err="1">
                <a:latin typeface="+mj-lt"/>
                <a:ea typeface="Microsoft Sans Serif" panose="020B0604020202020204" pitchFamily="34" charset="0"/>
                <a:cs typeface="Poppins ExtraLight" panose="00000300000000000000" pitchFamily="2" charset="0"/>
              </a:rPr>
              <a:t>Microcredentials</a:t>
            </a:r>
            <a:r>
              <a:rPr lang="de-DE" sz="1200" dirty="0">
                <a:latin typeface="+mj-lt"/>
                <a:ea typeface="Microsoft Sans Serif" panose="020B0604020202020204" pitchFamily="34" charset="0"/>
                <a:cs typeface="Poppins ExtraLight" panose="00000300000000000000" pitchFamily="2" charset="0"/>
              </a:rPr>
              <a:t> gut vor, um ein Überangebot und damit eine Abwertung zu vermeiden</a:t>
            </a:r>
            <a:endParaRPr lang="de-DE" sz="1200" dirty="0"/>
          </a:p>
        </p:txBody>
      </p:sp>
    </p:spTree>
    <p:extLst>
      <p:ext uri="{BB962C8B-B14F-4D97-AF65-F5344CB8AC3E}">
        <p14:creationId xmlns:p14="http://schemas.microsoft.com/office/powerpoint/2010/main" val="1805206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8937523" y="3631149"/>
            <a:ext cx="1058564" cy="0"/>
          </a:xfrm>
          <a:prstGeom prst="straightConnector1">
            <a:avLst/>
          </a:prstGeom>
          <a:noFill/>
          <a:ln w="9525" cap="flat" cmpd="sng">
            <a:solidFill>
              <a:srgbClr val="0AA14A"/>
            </a:solidFill>
            <a:prstDash val="dash"/>
            <a:round/>
            <a:headEnd type="none" w="med" len="med"/>
            <a:tailEnd type="none" w="med" len="med"/>
          </a:ln>
        </p:spPr>
      </p:cxnSp>
      <p:sp>
        <p:nvSpPr>
          <p:cNvPr id="20" name="Google Shape;535;p42">
            <a:extLst>
              <a:ext uri="{FF2B5EF4-FFF2-40B4-BE49-F238E27FC236}">
                <a16:creationId xmlns:a16="http://schemas.microsoft.com/office/drawing/2014/main" id="{AE97FEC2-4A1B-4F1D-9BE9-58339FD29127}"/>
              </a:ext>
            </a:extLst>
          </p:cNvPr>
          <p:cNvSpPr txBox="1">
            <a:spLocks/>
          </p:cNvSpPr>
          <p:nvPr/>
        </p:nvSpPr>
        <p:spPr>
          <a:xfrm>
            <a:off x="5506551" y="5910839"/>
            <a:ext cx="469800" cy="391500"/>
          </a:xfrm>
          <a:prstGeom prst="rect">
            <a:avLst/>
          </a:prstGeom>
        </p:spPr>
        <p:txBody>
          <a:bodyPr spcFirstLastPara="1" wrap="square" lIns="91425" tIns="91425" rIns="91425" bIns="91425" anchor="t"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0000000-1234-1234-1234-123412341234}" type="slidenum">
              <a:rPr lang="en-GB" smtClean="0"/>
              <a:pPr algn="ctr"/>
              <a:t>19</a:t>
            </a:fld>
            <a:endParaRPr lang="en-GB"/>
          </a:p>
        </p:txBody>
      </p:sp>
      <p:sp>
        <p:nvSpPr>
          <p:cNvPr id="21" name="Google Shape;536;p42">
            <a:extLst>
              <a:ext uri="{FF2B5EF4-FFF2-40B4-BE49-F238E27FC236}">
                <a16:creationId xmlns:a16="http://schemas.microsoft.com/office/drawing/2014/main" id="{0552E255-CDC8-4241-A53C-8D6B695529F7}"/>
              </a:ext>
            </a:extLst>
          </p:cNvPr>
          <p:cNvSpPr/>
          <p:nvPr/>
        </p:nvSpPr>
        <p:spPr>
          <a:xfrm>
            <a:off x="521460" y="2142512"/>
            <a:ext cx="4567653" cy="1393118"/>
          </a:xfrm>
          <a:prstGeom prst="rect">
            <a:avLst/>
          </a:prstGeom>
          <a:noFill/>
          <a:ln w="9525" cap="flat" cmpd="sng">
            <a:solidFill>
              <a:srgbClr val="0AA14A"/>
            </a:solidFill>
            <a:prstDash val="dash"/>
            <a:round/>
            <a:headEnd type="none" w="sm" len="sm"/>
            <a:tailEnd type="none" w="sm" len="sm"/>
          </a:ln>
        </p:spPr>
        <p:txBody>
          <a:bodyPr spcFirstLastPara="1" wrap="square" lIns="91425" tIns="91425" rIns="1371600" bIns="91425" anchor="t" anchorCtr="0">
            <a:noAutofit/>
          </a:bodyPr>
          <a:lstStyle/>
          <a:p>
            <a:pPr lvl="0"/>
            <a:r>
              <a:rPr lang="de-DE" b="1" dirty="0">
                <a:solidFill>
                  <a:schemeClr val="dk1"/>
                </a:solidFill>
                <a:ea typeface="Varela Round"/>
                <a:cs typeface="Varela Round"/>
                <a:sym typeface="Varela Round"/>
              </a:rPr>
              <a:t>Konzentration auf Wiederherstellungsfähigkeiten</a:t>
            </a:r>
            <a:r>
              <a:rPr lang="de-DE" sz="2000" b="1" dirty="0">
                <a:solidFill>
                  <a:schemeClr val="dk1"/>
                </a:solidFill>
                <a:ea typeface="Varela Round"/>
                <a:cs typeface="Varela Round"/>
                <a:sym typeface="Varela Round"/>
              </a:rPr>
              <a:t>
</a:t>
            </a:r>
            <a:r>
              <a:rPr lang="de-DE" altLang="ko-KR" sz="1400" dirty="0">
                <a:solidFill>
                  <a:prstClr val="black"/>
                </a:solidFill>
                <a:latin typeface="Calibri Light" panose="020F0302020204030204"/>
                <a:cs typeface="Poppins ExtraLight" panose="00000300000000000000" pitchFamily="2" charset="0"/>
              </a:rPr>
              <a:t>Wissen, Fähigkeiten &amp; Kompetenzen, um sich nach Pandemie zu erholen &amp; Übergang zu grüner, digitaler Wirtschaft zu vollziehen
</a:t>
            </a:r>
            <a:endParaRPr lang="en-GB" altLang="ko-KR" sz="1400" dirty="0">
              <a:solidFill>
                <a:prstClr val="black"/>
              </a:solidFill>
              <a:latin typeface="Calibri Light" panose="020F0302020204030204"/>
              <a:cs typeface="Poppins ExtraLight" panose="00000300000000000000" pitchFamily="2" charset="0"/>
              <a:sym typeface="Varela Round"/>
            </a:endParaRPr>
          </a:p>
        </p:txBody>
      </p:sp>
      <p:sp>
        <p:nvSpPr>
          <p:cNvPr id="22" name="Google Shape;537;p42">
            <a:extLst>
              <a:ext uri="{FF2B5EF4-FFF2-40B4-BE49-F238E27FC236}">
                <a16:creationId xmlns:a16="http://schemas.microsoft.com/office/drawing/2014/main" id="{2684FE20-494A-4234-92BC-80D6F9C81166}"/>
              </a:ext>
            </a:extLst>
          </p:cNvPr>
          <p:cNvSpPr/>
          <p:nvPr/>
        </p:nvSpPr>
        <p:spPr>
          <a:xfrm>
            <a:off x="5230173" y="2141716"/>
            <a:ext cx="4544793" cy="1393914"/>
          </a:xfrm>
          <a:prstGeom prst="rect">
            <a:avLst/>
          </a:prstGeom>
          <a:noFill/>
          <a:ln w="9525" cap="flat" cmpd="sng">
            <a:solidFill>
              <a:srgbClr val="0AA14A"/>
            </a:solidFill>
            <a:prstDash val="dash"/>
            <a:round/>
            <a:headEnd type="none" w="sm" len="sm"/>
            <a:tailEnd type="none" w="sm" len="sm"/>
          </a:ln>
        </p:spPr>
        <p:txBody>
          <a:bodyPr spcFirstLastPara="1" wrap="square" lIns="1371600" tIns="91425" rIns="91425" bIns="91425" anchor="t" anchorCtr="0">
            <a:noAutofit/>
          </a:bodyPr>
          <a:lstStyle/>
          <a:p>
            <a:pPr lvl="0" algn="r">
              <a:buClr>
                <a:schemeClr val="dk1"/>
              </a:buClr>
              <a:buSzPts val="1100"/>
            </a:pPr>
            <a:r>
              <a:rPr lang="de-DE" b="1" dirty="0">
                <a:solidFill>
                  <a:schemeClr val="dk1"/>
                </a:solidFill>
                <a:ea typeface="Varela Round"/>
                <a:cs typeface="Varela Round"/>
                <a:sym typeface="Varela Round"/>
              </a:rPr>
              <a:t>An vorderster Front sein</a:t>
            </a:r>
            <a:endParaRPr lang="en-GB" b="1" dirty="0">
              <a:solidFill>
                <a:schemeClr val="dk1"/>
              </a:solidFill>
              <a:ea typeface="Varela Round"/>
              <a:cs typeface="Varela Round"/>
              <a:sym typeface="Varela Round"/>
            </a:endParaRPr>
          </a:p>
          <a:p>
            <a:pPr lvl="0" algn="r">
              <a:buClr>
                <a:schemeClr val="dk1"/>
              </a:buClr>
              <a:buSzPts val="1100"/>
            </a:pPr>
            <a:r>
              <a:rPr lang="de-DE" altLang="ko-KR" sz="1400" dirty="0">
                <a:solidFill>
                  <a:prstClr val="black"/>
                </a:solidFill>
                <a:latin typeface="Calibri Light" panose="020F0302020204030204"/>
                <a:cs typeface="Poppins ExtraLight" panose="00000300000000000000" pitchFamily="2" charset="0"/>
              </a:rPr>
              <a:t>Es gibt kaum Blaupausen, das Konzept ist neu, der Plan der EK ist es, es bis 2025 auf den Bildungsmärkten zu etablieren
</a:t>
            </a:r>
            <a:endParaRPr lang="en-US" altLang="ko-KR" sz="1400" dirty="0">
              <a:solidFill>
                <a:prstClr val="black"/>
              </a:solidFill>
              <a:latin typeface="Calibri Light" panose="020F0302020204030204"/>
              <a:cs typeface="Poppins ExtraLight" panose="00000300000000000000" pitchFamily="2" charset="0"/>
            </a:endParaRPr>
          </a:p>
        </p:txBody>
      </p:sp>
      <p:sp>
        <p:nvSpPr>
          <p:cNvPr id="23" name="Google Shape;538;p42">
            <a:extLst>
              <a:ext uri="{FF2B5EF4-FFF2-40B4-BE49-F238E27FC236}">
                <a16:creationId xmlns:a16="http://schemas.microsoft.com/office/drawing/2014/main" id="{C3E76256-EFFC-424A-8F27-6FBAD351A852}"/>
              </a:ext>
            </a:extLst>
          </p:cNvPr>
          <p:cNvSpPr/>
          <p:nvPr/>
        </p:nvSpPr>
        <p:spPr>
          <a:xfrm>
            <a:off x="521460" y="3692640"/>
            <a:ext cx="4567653" cy="1574508"/>
          </a:xfrm>
          <a:prstGeom prst="rect">
            <a:avLst/>
          </a:prstGeom>
          <a:noFill/>
          <a:ln w="9525" cap="flat" cmpd="sng">
            <a:solidFill>
              <a:srgbClr val="0AA14A"/>
            </a:solidFill>
            <a:prstDash val="dash"/>
            <a:round/>
            <a:headEnd type="none" w="sm" len="sm"/>
            <a:tailEnd type="none" w="sm" len="sm"/>
          </a:ln>
        </p:spPr>
        <p:txBody>
          <a:bodyPr spcFirstLastPara="1" wrap="square" lIns="91425" tIns="0" rIns="1371600" bIns="91425" anchor="t" anchorCtr="0">
            <a:noAutofit/>
          </a:bodyPr>
          <a:lstStyle/>
          <a:p>
            <a:pPr>
              <a:lnSpc>
                <a:spcPct val="120000"/>
              </a:lnSpc>
              <a:buClr>
                <a:schemeClr val="dk1"/>
              </a:buClr>
              <a:buSzPts val="1100"/>
            </a:pPr>
            <a:r>
              <a:rPr lang="de-DE" b="1" dirty="0">
                <a:solidFill>
                  <a:schemeClr val="dk1"/>
                </a:solidFill>
                <a:ea typeface="Varela Round"/>
                <a:cs typeface="Varela Round"/>
                <a:sym typeface="Varela Round"/>
              </a:rPr>
              <a:t>Eine Reihe von Lernenden einbeziehen</a:t>
            </a:r>
            <a:endParaRPr lang="en-GB" b="1" dirty="0">
              <a:solidFill>
                <a:schemeClr val="dk1"/>
              </a:solidFill>
              <a:ea typeface="Varela Round"/>
              <a:cs typeface="Varela Round"/>
              <a:sym typeface="Varela Round"/>
            </a:endParaRPr>
          </a:p>
          <a:p>
            <a:pPr>
              <a:lnSpc>
                <a:spcPct val="120000"/>
              </a:lnSpc>
              <a:buClr>
                <a:schemeClr val="dk1"/>
              </a:buClr>
              <a:buSzPts val="1100"/>
            </a:pPr>
            <a:r>
              <a:rPr lang="de-DE" altLang="ko-KR" sz="1400" dirty="0">
                <a:solidFill>
                  <a:prstClr val="black"/>
                </a:solidFill>
                <a:latin typeface="Calibri Light" panose="020F0302020204030204"/>
                <a:cs typeface="Poppins ExtraLight" panose="00000300000000000000" pitchFamily="2" charset="0"/>
              </a:rPr>
              <a:t>Zugang zu Wissen, Fähigkeiten &amp; Kompetenzen für alle, auch für benachteiligte &amp; schutzbedürftige Gruppen
</a:t>
            </a:r>
            <a:endParaRPr lang="en-GB" altLang="ko-KR" sz="1400" dirty="0">
              <a:solidFill>
                <a:prstClr val="black"/>
              </a:solidFill>
              <a:latin typeface="Calibri Light" panose="020F0302020204030204"/>
              <a:cs typeface="Poppins ExtraLight" panose="00000300000000000000" pitchFamily="2" charset="0"/>
            </a:endParaRPr>
          </a:p>
        </p:txBody>
      </p:sp>
      <p:sp>
        <p:nvSpPr>
          <p:cNvPr id="24" name="Google Shape;539;p42">
            <a:extLst>
              <a:ext uri="{FF2B5EF4-FFF2-40B4-BE49-F238E27FC236}">
                <a16:creationId xmlns:a16="http://schemas.microsoft.com/office/drawing/2014/main" id="{98AD8A48-F95F-4FC4-8EC5-3276C3FA5CDD}"/>
              </a:ext>
            </a:extLst>
          </p:cNvPr>
          <p:cNvSpPr/>
          <p:nvPr/>
        </p:nvSpPr>
        <p:spPr>
          <a:xfrm>
            <a:off x="5230171" y="3692640"/>
            <a:ext cx="4558106" cy="1574503"/>
          </a:xfrm>
          <a:prstGeom prst="rect">
            <a:avLst/>
          </a:prstGeom>
          <a:noFill/>
          <a:ln w="9525" cap="flat" cmpd="sng">
            <a:solidFill>
              <a:srgbClr val="0AA14A"/>
            </a:solidFill>
            <a:prstDash val="dash"/>
            <a:round/>
            <a:headEnd type="none" w="sm" len="sm"/>
            <a:tailEnd type="none" w="sm" len="sm"/>
          </a:ln>
        </p:spPr>
        <p:txBody>
          <a:bodyPr spcFirstLastPara="1" wrap="square" lIns="1371600" tIns="0" rIns="91425" bIns="91425" anchor="t" anchorCtr="0">
            <a:noAutofit/>
          </a:bodyPr>
          <a:lstStyle/>
          <a:p>
            <a:pPr algn="r">
              <a:lnSpc>
                <a:spcPct val="120000"/>
              </a:lnSpc>
              <a:buClr>
                <a:schemeClr val="dk1"/>
              </a:buClr>
              <a:buSzPts val="1100"/>
            </a:pPr>
            <a:r>
              <a:rPr lang="de-DE" b="1" dirty="0">
                <a:solidFill>
                  <a:schemeClr val="dk1"/>
                </a:solidFill>
                <a:ea typeface="Varela Round"/>
                <a:cs typeface="Varela Round"/>
                <a:sym typeface="Varela Round"/>
              </a:rPr>
              <a:t>Stärkung der Rolle der Berufsbildung</a:t>
            </a:r>
            <a:endParaRPr lang="en-GB" dirty="0">
              <a:solidFill>
                <a:schemeClr val="dk1"/>
              </a:solidFill>
              <a:cs typeface="Varela Round"/>
              <a:sym typeface="Varela Round"/>
            </a:endParaRPr>
          </a:p>
          <a:p>
            <a:pPr lvl="0" algn="r">
              <a:lnSpc>
                <a:spcPct val="120000"/>
              </a:lnSpc>
              <a:buClr>
                <a:schemeClr val="dk1"/>
              </a:buClr>
              <a:buSzPts val="1100"/>
            </a:pPr>
            <a:r>
              <a:rPr lang="de-DE" altLang="ko-KR" sz="1400" dirty="0">
                <a:solidFill>
                  <a:prstClr val="black"/>
                </a:solidFill>
                <a:latin typeface="Calibri Light" panose="020F0302020204030204"/>
                <a:cs typeface="Poppins ExtraLight" panose="00000300000000000000" pitchFamily="2" charset="0"/>
              </a:rPr>
              <a:t>Förderung des lebenslangen Lernens durch flexible und modulare Lernangebote in enger Zusammenarbeit mit der Industrie
</a:t>
            </a:r>
            <a:endParaRPr lang="en-GB" altLang="ko-KR" sz="1400" dirty="0">
              <a:solidFill>
                <a:prstClr val="black"/>
              </a:solidFill>
              <a:latin typeface="Calibri Light" panose="020F0302020204030204"/>
              <a:cs typeface="Poppins ExtraLight" panose="00000300000000000000" pitchFamily="2" charset="0"/>
            </a:endParaRPr>
          </a:p>
        </p:txBody>
      </p:sp>
      <p:sp>
        <p:nvSpPr>
          <p:cNvPr id="25" name="Google Shape;540;p42">
            <a:extLst>
              <a:ext uri="{FF2B5EF4-FFF2-40B4-BE49-F238E27FC236}">
                <a16:creationId xmlns:a16="http://schemas.microsoft.com/office/drawing/2014/main" id="{0F819ADC-6DF8-41ED-ACF7-E45822ABCB44}"/>
              </a:ext>
            </a:extLst>
          </p:cNvPr>
          <p:cNvSpPr/>
          <p:nvPr/>
        </p:nvSpPr>
        <p:spPr>
          <a:xfrm>
            <a:off x="4116984" y="2562540"/>
            <a:ext cx="1961100" cy="1961100"/>
          </a:xfrm>
          <a:prstGeom prst="pie">
            <a:avLst>
              <a:gd name="adj1" fmla="val 10788866"/>
              <a:gd name="adj2" fmla="val 16200000"/>
            </a:avLst>
          </a:prstGeom>
          <a:solidFill>
            <a:srgbClr val="0A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7" name="Google Shape;541;p42">
            <a:extLst>
              <a:ext uri="{FF2B5EF4-FFF2-40B4-BE49-F238E27FC236}">
                <a16:creationId xmlns:a16="http://schemas.microsoft.com/office/drawing/2014/main" id="{D49826D5-2CDC-4EE1-AC75-87B9C2785CE3}"/>
              </a:ext>
            </a:extLst>
          </p:cNvPr>
          <p:cNvSpPr/>
          <p:nvPr/>
        </p:nvSpPr>
        <p:spPr>
          <a:xfrm rot="5400000">
            <a:off x="4254513" y="2554920"/>
            <a:ext cx="1961100" cy="1961100"/>
          </a:xfrm>
          <a:prstGeom prst="pie">
            <a:avLst>
              <a:gd name="adj1" fmla="val 10788866"/>
              <a:gd name="adj2" fmla="val 16200000"/>
            </a:avLst>
          </a:prstGeom>
          <a:no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8" name="Google Shape;542;p42">
            <a:extLst>
              <a:ext uri="{FF2B5EF4-FFF2-40B4-BE49-F238E27FC236}">
                <a16:creationId xmlns:a16="http://schemas.microsoft.com/office/drawing/2014/main" id="{66236855-DF07-4B95-854A-7ECD426FE12D}"/>
              </a:ext>
            </a:extLst>
          </p:cNvPr>
          <p:cNvSpPr/>
          <p:nvPr/>
        </p:nvSpPr>
        <p:spPr>
          <a:xfrm rot="10800000">
            <a:off x="4243083" y="2704983"/>
            <a:ext cx="1961100" cy="1961100"/>
          </a:xfrm>
          <a:prstGeom prst="pie">
            <a:avLst>
              <a:gd name="adj1" fmla="val 10788866"/>
              <a:gd name="adj2" fmla="val 16200000"/>
            </a:avLst>
          </a:prstGeom>
          <a:solidFill>
            <a:srgbClr val="0A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9" name="Google Shape;543;p42">
            <a:extLst>
              <a:ext uri="{FF2B5EF4-FFF2-40B4-BE49-F238E27FC236}">
                <a16:creationId xmlns:a16="http://schemas.microsoft.com/office/drawing/2014/main" id="{E609437D-304B-4182-BE79-1D0250638F42}"/>
              </a:ext>
            </a:extLst>
          </p:cNvPr>
          <p:cNvSpPr/>
          <p:nvPr/>
        </p:nvSpPr>
        <p:spPr>
          <a:xfrm rot="-5400000">
            <a:off x="4105554" y="2712603"/>
            <a:ext cx="1961100" cy="1961100"/>
          </a:xfrm>
          <a:prstGeom prst="pie">
            <a:avLst>
              <a:gd name="adj1" fmla="val 10788866"/>
              <a:gd name="adj2" fmla="val 16200000"/>
            </a:avLst>
          </a:prstGeom>
          <a:no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30" name="Google Shape;544;p42">
            <a:extLst>
              <a:ext uri="{FF2B5EF4-FFF2-40B4-BE49-F238E27FC236}">
                <a16:creationId xmlns:a16="http://schemas.microsoft.com/office/drawing/2014/main" id="{B0D2C5CA-4DF3-46DA-BF83-C9F8BC01DF20}"/>
              </a:ext>
            </a:extLst>
          </p:cNvPr>
          <p:cNvSpPr/>
          <p:nvPr/>
        </p:nvSpPr>
        <p:spPr>
          <a:xfrm>
            <a:off x="4560847" y="2979222"/>
            <a:ext cx="360000" cy="360000"/>
          </a:xfrm>
          <a:prstGeom prst="rect">
            <a:avLst/>
          </a:prstGeom>
        </p:spPr>
        <p:txBody>
          <a:bodyPr>
            <a:prstTxWarp prst="textPlain">
              <a:avLst/>
            </a:prstTxWarp>
          </a:bodyPr>
          <a:lstStyle/>
          <a:p>
            <a:pPr lvl="0" algn="ctr"/>
            <a:r>
              <a:rPr lang="en-GB" sz="1400" b="1" dirty="0">
                <a:solidFill>
                  <a:schemeClr val="lt1"/>
                </a:solidFill>
                <a:latin typeface="+mj-lt"/>
              </a:rPr>
              <a:t>A</a:t>
            </a:r>
            <a:endParaRPr lang="en-GB" sz="1400" b="1" i="0" dirty="0">
              <a:ln>
                <a:noFill/>
              </a:ln>
              <a:solidFill>
                <a:schemeClr val="lt1"/>
              </a:solidFill>
              <a:latin typeface="+mj-lt"/>
            </a:endParaRPr>
          </a:p>
        </p:txBody>
      </p:sp>
      <p:sp>
        <p:nvSpPr>
          <p:cNvPr id="31" name="Google Shape;545;p42">
            <a:extLst>
              <a:ext uri="{FF2B5EF4-FFF2-40B4-BE49-F238E27FC236}">
                <a16:creationId xmlns:a16="http://schemas.microsoft.com/office/drawing/2014/main" id="{73CCFACB-9645-4956-984D-67751D76BDAF}"/>
              </a:ext>
            </a:extLst>
          </p:cNvPr>
          <p:cNvSpPr/>
          <p:nvPr/>
        </p:nvSpPr>
        <p:spPr>
          <a:xfrm>
            <a:off x="5384851" y="2985485"/>
            <a:ext cx="360000" cy="358770"/>
          </a:xfrm>
          <a:prstGeom prst="rect">
            <a:avLst/>
          </a:prstGeom>
        </p:spPr>
        <p:txBody>
          <a:bodyPr>
            <a:prstTxWarp prst="textPlain">
              <a:avLst/>
            </a:prstTxWarp>
          </a:bodyPr>
          <a:lstStyle/>
          <a:p>
            <a:pPr lvl="0" algn="ctr"/>
            <a:r>
              <a:rPr lang="en-GB" b="1" i="0" dirty="0">
                <a:ln>
                  <a:noFill/>
                </a:ln>
                <a:latin typeface="+mj-lt"/>
              </a:rPr>
              <a:t>B</a:t>
            </a:r>
          </a:p>
        </p:txBody>
      </p:sp>
      <p:sp>
        <p:nvSpPr>
          <p:cNvPr id="32" name="Google Shape;546;p42">
            <a:extLst>
              <a:ext uri="{FF2B5EF4-FFF2-40B4-BE49-F238E27FC236}">
                <a16:creationId xmlns:a16="http://schemas.microsoft.com/office/drawing/2014/main" id="{6E6A6C44-CEA3-4E01-879D-244696752F81}"/>
              </a:ext>
            </a:extLst>
          </p:cNvPr>
          <p:cNvSpPr/>
          <p:nvPr/>
        </p:nvSpPr>
        <p:spPr>
          <a:xfrm>
            <a:off x="4560847" y="3876855"/>
            <a:ext cx="360000" cy="360000"/>
          </a:xfrm>
          <a:prstGeom prst="rect">
            <a:avLst/>
          </a:prstGeom>
        </p:spPr>
        <p:txBody>
          <a:bodyPr>
            <a:prstTxWarp prst="textPlain">
              <a:avLst/>
            </a:prstTxWarp>
          </a:bodyPr>
          <a:lstStyle/>
          <a:p>
            <a:pPr lvl="0" algn="ctr"/>
            <a:r>
              <a:rPr lang="en-GB" b="1" i="0">
                <a:ln>
                  <a:noFill/>
                </a:ln>
                <a:latin typeface="+mj-lt"/>
              </a:rPr>
              <a:t>C</a:t>
            </a:r>
          </a:p>
        </p:txBody>
      </p:sp>
      <p:sp>
        <p:nvSpPr>
          <p:cNvPr id="33" name="Google Shape;547;p42">
            <a:extLst>
              <a:ext uri="{FF2B5EF4-FFF2-40B4-BE49-F238E27FC236}">
                <a16:creationId xmlns:a16="http://schemas.microsoft.com/office/drawing/2014/main" id="{9A4050EB-F97A-4448-9AB8-67FDC5CC42A6}"/>
              </a:ext>
            </a:extLst>
          </p:cNvPr>
          <p:cNvSpPr/>
          <p:nvPr/>
        </p:nvSpPr>
        <p:spPr>
          <a:xfrm>
            <a:off x="5384851" y="3883118"/>
            <a:ext cx="360000" cy="358770"/>
          </a:xfrm>
          <a:prstGeom prst="rect">
            <a:avLst/>
          </a:prstGeom>
        </p:spPr>
        <p:txBody>
          <a:bodyPr>
            <a:prstTxWarp prst="textPlain">
              <a:avLst/>
            </a:prstTxWarp>
          </a:bodyPr>
          <a:lstStyle/>
          <a:p>
            <a:pPr lvl="0" algn="ctr"/>
            <a:r>
              <a:rPr lang="en-GB" b="1" i="0">
                <a:ln>
                  <a:noFill/>
                </a:ln>
                <a:solidFill>
                  <a:schemeClr val="lt1"/>
                </a:solidFill>
                <a:latin typeface="+mj-lt"/>
              </a:rPr>
              <a:t>D</a:t>
            </a:r>
          </a:p>
        </p:txBody>
      </p:sp>
      <p:sp>
        <p:nvSpPr>
          <p:cNvPr id="19" name="Rettangolo con angoli arrotondati 18">
            <a:extLst>
              <a:ext uri="{FF2B5EF4-FFF2-40B4-BE49-F238E27FC236}">
                <a16:creationId xmlns:a16="http://schemas.microsoft.com/office/drawing/2014/main" id="{35205F04-7CF5-4352-8CD0-F5896BEA4676}"/>
              </a:ext>
            </a:extLst>
          </p:cNvPr>
          <p:cNvSpPr/>
          <p:nvPr/>
        </p:nvSpPr>
        <p:spPr>
          <a:xfrm>
            <a:off x="451029" y="669816"/>
            <a:ext cx="4933822"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de-DE" sz="2000" b="1" dirty="0">
                <a:solidFill>
                  <a:schemeClr val="bg1"/>
                </a:solidFill>
                <a:cs typeface="Poppins Medium" panose="00000600000000000000" pitchFamily="2" charset="0"/>
              </a:rPr>
              <a:t>Bewertung und Zertifizierung des Lernens</a:t>
            </a:r>
            <a:endParaRPr lang="en-US" sz="2000" b="1" dirty="0">
              <a:solidFill>
                <a:schemeClr val="bg1"/>
              </a:solidFill>
              <a:cs typeface="Poppins Medium" panose="00000600000000000000" pitchFamily="2" charset="0"/>
            </a:endParaRPr>
          </a:p>
        </p:txBody>
      </p:sp>
      <p:grpSp>
        <p:nvGrpSpPr>
          <p:cNvPr id="35" name="Gruppo 34">
            <a:extLst>
              <a:ext uri="{FF2B5EF4-FFF2-40B4-BE49-F238E27FC236}">
                <a16:creationId xmlns:a16="http://schemas.microsoft.com/office/drawing/2014/main" id="{165FD1AC-5395-4658-8141-30E3F0D8FFE7}"/>
              </a:ext>
            </a:extLst>
          </p:cNvPr>
          <p:cNvGrpSpPr>
            <a:grpSpLocks noChangeAspect="1"/>
          </p:cNvGrpSpPr>
          <p:nvPr/>
        </p:nvGrpSpPr>
        <p:grpSpPr>
          <a:xfrm>
            <a:off x="10207680" y="3008972"/>
            <a:ext cx="1440000" cy="1022400"/>
            <a:chOff x="6955701" y="2238940"/>
            <a:chExt cx="3578490" cy="2551227"/>
          </a:xfrm>
        </p:grpSpPr>
        <p:sp>
          <p:nvSpPr>
            <p:cNvPr id="36" name="Figura a mano libera: forma 35">
              <a:extLst>
                <a:ext uri="{FF2B5EF4-FFF2-40B4-BE49-F238E27FC236}">
                  <a16:creationId xmlns:a16="http://schemas.microsoft.com/office/drawing/2014/main" id="{CF5CD5A5-F64B-4A30-953D-AEFD6836ECD3}"/>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7510A8C8-AAAF-4FB0-A7BF-B7611C290524}"/>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95671BDE-725E-4000-98FD-A66685935503}"/>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E2A4D11D-E80E-41ED-B993-376482AA3067}"/>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2B1AC078-0CA1-4EA1-88C7-D9915AA80FA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70EACF5D-156D-4D84-84DD-32973197ABAB}"/>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E1C22516-C7D7-4C0C-8CDF-F45B83968967}"/>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D10C1EF6-41A3-4F87-BC48-C38010F79DB9}"/>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9D3E2A49-3084-4732-8BFC-AD3265C7072E}"/>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CC9BFABF-BBB4-4DBE-BDB9-62438CE2BF33}"/>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58" name="Figura a mano libera: forma 57">
              <a:extLst>
                <a:ext uri="{FF2B5EF4-FFF2-40B4-BE49-F238E27FC236}">
                  <a16:creationId xmlns:a16="http://schemas.microsoft.com/office/drawing/2014/main" id="{F4E450D1-57F2-4ED8-9DB7-F9A0C2888DA1}"/>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59" name="Figura a mano libera: forma 58">
              <a:extLst>
                <a:ext uri="{FF2B5EF4-FFF2-40B4-BE49-F238E27FC236}">
                  <a16:creationId xmlns:a16="http://schemas.microsoft.com/office/drawing/2014/main" id="{4D5B7186-6C8B-4A46-81D2-924FEFAAA2A3}"/>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60" name="Figura a mano libera: forma 59">
              <a:extLst>
                <a:ext uri="{FF2B5EF4-FFF2-40B4-BE49-F238E27FC236}">
                  <a16:creationId xmlns:a16="http://schemas.microsoft.com/office/drawing/2014/main" id="{DE99E8D4-513B-4E42-BAFD-49B00F07A455}"/>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3" name="Textfeld 2">
            <a:extLst>
              <a:ext uri="{FF2B5EF4-FFF2-40B4-BE49-F238E27FC236}">
                <a16:creationId xmlns:a16="http://schemas.microsoft.com/office/drawing/2014/main" id="{00B061C5-57E9-0F8F-3255-5F97B98EBAC2}"/>
              </a:ext>
            </a:extLst>
          </p:cNvPr>
          <p:cNvSpPr txBox="1"/>
          <p:nvPr/>
        </p:nvSpPr>
        <p:spPr>
          <a:xfrm>
            <a:off x="988281" y="1716032"/>
            <a:ext cx="6234545" cy="307777"/>
          </a:xfrm>
          <a:prstGeom prst="rect">
            <a:avLst/>
          </a:prstGeom>
          <a:noFill/>
        </p:spPr>
        <p:txBody>
          <a:bodyPr wrap="square" rtlCol="0">
            <a:spAutoFit/>
          </a:bodyPr>
          <a:lstStyle/>
          <a:p>
            <a:r>
              <a:rPr lang="de-DE" sz="1400" dirty="0"/>
              <a:t>Wofür können Micro-</a:t>
            </a:r>
            <a:r>
              <a:rPr lang="de-DE" sz="1400" dirty="0" err="1"/>
              <a:t>Credentials</a:t>
            </a:r>
            <a:r>
              <a:rPr lang="de-DE" sz="1400" dirty="0"/>
              <a:t> in virtuellen Umgebungen verwendet werden?</a:t>
            </a:r>
          </a:p>
        </p:txBody>
      </p:sp>
      <p:sp>
        <p:nvSpPr>
          <p:cNvPr id="4" name="Textfeld 3">
            <a:extLst>
              <a:ext uri="{FF2B5EF4-FFF2-40B4-BE49-F238E27FC236}">
                <a16:creationId xmlns:a16="http://schemas.microsoft.com/office/drawing/2014/main" id="{EF2544E8-0E50-6106-6343-AB2F5DF79290}"/>
              </a:ext>
            </a:extLst>
          </p:cNvPr>
          <p:cNvSpPr txBox="1"/>
          <p:nvPr/>
        </p:nvSpPr>
        <p:spPr>
          <a:xfrm>
            <a:off x="451029" y="1286440"/>
            <a:ext cx="6234545" cy="400110"/>
          </a:xfrm>
          <a:prstGeom prst="rect">
            <a:avLst/>
          </a:prstGeom>
          <a:noFill/>
        </p:spPr>
        <p:txBody>
          <a:bodyPr wrap="square" rtlCol="0">
            <a:spAutoFit/>
          </a:bodyPr>
          <a:lstStyle/>
          <a:p>
            <a:r>
              <a:rPr lang="en-US" sz="2000" dirty="0">
                <a:latin typeface="+mj-lt"/>
              </a:rPr>
              <a:t>3.2 </a:t>
            </a:r>
            <a:r>
              <a:rPr lang="de-DE" sz="2000" dirty="0">
                <a:latin typeface="+mj-lt"/>
              </a:rPr>
              <a:t>Entwicklung eines Kurses in kleinen Teilen</a:t>
            </a:r>
            <a:endParaRPr lang="en-US" sz="2000" dirty="0">
              <a:latin typeface="+mj-lt"/>
            </a:endParaRPr>
          </a:p>
        </p:txBody>
      </p:sp>
    </p:spTree>
    <p:extLst>
      <p:ext uri="{BB962C8B-B14F-4D97-AF65-F5344CB8AC3E}">
        <p14:creationId xmlns:p14="http://schemas.microsoft.com/office/powerpoint/2010/main" val="242522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oogle Shape;334;p29">
            <a:extLst>
              <a:ext uri="{FF2B5EF4-FFF2-40B4-BE49-F238E27FC236}">
                <a16:creationId xmlns:a16="http://schemas.microsoft.com/office/drawing/2014/main" id="{5EF9888B-2240-49DF-AC5E-16F433F53F1F}"/>
              </a:ext>
            </a:extLst>
          </p:cNvPr>
          <p:cNvCxnSpPr>
            <a:cxnSpLocks noChangeAspect="1"/>
          </p:cNvCxnSpPr>
          <p:nvPr/>
        </p:nvCxnSpPr>
        <p:spPr>
          <a:xfrm>
            <a:off x="528320" y="3631149"/>
            <a:ext cx="6047970" cy="0"/>
          </a:xfrm>
          <a:prstGeom prst="straightConnector1">
            <a:avLst/>
          </a:prstGeom>
          <a:noFill/>
          <a:ln w="9525" cap="flat" cmpd="sng">
            <a:solidFill>
              <a:srgbClr val="0AA14A"/>
            </a:solidFill>
            <a:prstDash val="dash"/>
            <a:round/>
            <a:headEnd type="none" w="med" len="med"/>
            <a:tailEnd type="none" w="med" len="med"/>
          </a:ln>
        </p:spPr>
      </p:cxnSp>
      <p:sp>
        <p:nvSpPr>
          <p:cNvPr id="12" name="Rettangolo con angoli arrotondati 11">
            <a:extLst>
              <a:ext uri="{FF2B5EF4-FFF2-40B4-BE49-F238E27FC236}">
                <a16:creationId xmlns:a16="http://schemas.microsoft.com/office/drawing/2014/main" id="{7A501D08-512E-4F44-8B7D-5292B81B768B}"/>
              </a:ext>
            </a:extLst>
          </p:cNvPr>
          <p:cNvSpPr/>
          <p:nvPr/>
        </p:nvSpPr>
        <p:spPr>
          <a:xfrm>
            <a:off x="655319" y="2254062"/>
            <a:ext cx="5188527" cy="798994"/>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r>
              <a:rPr lang="en-GB" sz="2800" b="1" dirty="0">
                <a:solidFill>
                  <a:schemeClr val="bg1"/>
                </a:solidFill>
                <a:cs typeface="Poppins Medium" panose="00000600000000000000" pitchFamily="2" charset="0"/>
              </a:rPr>
              <a:t>Micro-digital Credentials für </a:t>
            </a:r>
            <a:r>
              <a:rPr lang="en-GB" sz="2800" b="1" dirty="0" err="1">
                <a:solidFill>
                  <a:schemeClr val="bg1"/>
                </a:solidFill>
                <a:cs typeface="Poppins Medium" panose="00000600000000000000" pitchFamily="2" charset="0"/>
              </a:rPr>
              <a:t>Aus</a:t>
            </a:r>
            <a:r>
              <a:rPr lang="en-GB" sz="2800" b="1" dirty="0">
                <a:solidFill>
                  <a:schemeClr val="bg1"/>
                </a:solidFill>
                <a:cs typeface="Poppins Medium" panose="00000600000000000000" pitchFamily="2" charset="0"/>
              </a:rPr>
              <a:t>- und </a:t>
            </a:r>
            <a:r>
              <a:rPr lang="en-GB" sz="2800" b="1" dirty="0" err="1">
                <a:solidFill>
                  <a:schemeClr val="bg1"/>
                </a:solidFill>
                <a:cs typeface="Poppins Medium" panose="00000600000000000000" pitchFamily="2" charset="0"/>
              </a:rPr>
              <a:t>Weiterbildung</a:t>
            </a:r>
            <a:endParaRPr lang="en-GB" sz="2800" b="1" dirty="0">
              <a:solidFill>
                <a:schemeClr val="bg1"/>
              </a:solidFill>
              <a:cs typeface="Poppins Medium" panose="00000600000000000000" pitchFamily="2" charset="0"/>
            </a:endParaRPr>
          </a:p>
        </p:txBody>
      </p:sp>
      <p:sp>
        <p:nvSpPr>
          <p:cNvPr id="13" name="CuadroTexto 4">
            <a:extLst>
              <a:ext uri="{FF2B5EF4-FFF2-40B4-BE49-F238E27FC236}">
                <a16:creationId xmlns:a16="http://schemas.microsoft.com/office/drawing/2014/main" id="{F6648C1B-EA10-4F8B-AD94-B7E314CC9C78}"/>
              </a:ext>
            </a:extLst>
          </p:cNvPr>
          <p:cNvSpPr txBox="1"/>
          <p:nvPr/>
        </p:nvSpPr>
        <p:spPr>
          <a:xfrm>
            <a:off x="675242" y="3067289"/>
            <a:ext cx="6301150" cy="338554"/>
          </a:xfrm>
          <a:prstGeom prst="rect">
            <a:avLst/>
          </a:prstGeom>
          <a:noFill/>
        </p:spPr>
        <p:txBody>
          <a:bodyPr wrap="square" rtlCol="0">
            <a:spAutoFit/>
          </a:bodyPr>
          <a:lstStyle/>
          <a:p>
            <a:pPr marL="216000">
              <a:spcBef>
                <a:spcPts val="5"/>
              </a:spcBef>
              <a:tabLst>
                <a:tab pos="1205230" algn="l"/>
                <a:tab pos="1926589" algn="l"/>
                <a:tab pos="2915920" algn="l"/>
                <a:tab pos="3444875" algn="l"/>
                <a:tab pos="4383405" algn="l"/>
                <a:tab pos="6796405" algn="l"/>
              </a:tabLst>
              <a:defRPr/>
            </a:pPr>
            <a:r>
              <a:rPr lang="it-IT" sz="1600" dirty="0">
                <a:latin typeface="+mj-lt"/>
                <a:cs typeface="Poppins Medium" panose="00000600000000000000" pitchFamily="2" charset="0"/>
              </a:rPr>
              <a:t>ref. </a:t>
            </a:r>
            <a:r>
              <a:rPr lang="it-IT" sz="1600" dirty="0" err="1">
                <a:latin typeface="+mj-lt"/>
                <a:cs typeface="Poppins Medium" panose="00000600000000000000" pitchFamily="2" charset="0"/>
              </a:rPr>
              <a:t>DigCompEdu</a:t>
            </a:r>
            <a:r>
              <a:rPr lang="it-IT" sz="1600" dirty="0">
                <a:latin typeface="+mj-lt"/>
                <a:cs typeface="Poppins Medium" panose="00000600000000000000" pitchFamily="2" charset="0"/>
              </a:rPr>
              <a:t> </a:t>
            </a:r>
            <a:r>
              <a:rPr lang="it-IT" sz="1600" dirty="0" err="1">
                <a:latin typeface="+mj-lt"/>
                <a:cs typeface="Poppins Medium" panose="00000600000000000000" pitchFamily="2" charset="0"/>
              </a:rPr>
              <a:t>Bereich</a:t>
            </a:r>
            <a:r>
              <a:rPr lang="it-IT" sz="1600" dirty="0">
                <a:latin typeface="+mj-lt"/>
                <a:cs typeface="Poppins Medium" panose="00000600000000000000" pitchFamily="2" charset="0"/>
              </a:rPr>
              <a:t> 4: </a:t>
            </a:r>
            <a:r>
              <a:rPr lang="it-IT" sz="1600" dirty="0" err="1">
                <a:latin typeface="+mj-lt"/>
                <a:cs typeface="Poppins Medium" panose="00000600000000000000" pitchFamily="2" charset="0"/>
              </a:rPr>
              <a:t>Bewertung</a:t>
            </a:r>
            <a:endParaRPr lang="it-IT" sz="1600" dirty="0">
              <a:latin typeface="+mj-lt"/>
              <a:cs typeface="Poppins Medium" panose="00000600000000000000" pitchFamily="2" charset="0"/>
            </a:endParaRPr>
          </a:p>
        </p:txBody>
      </p:sp>
      <p:sp>
        <p:nvSpPr>
          <p:cNvPr id="24" name="CuadroTexto 4">
            <a:extLst>
              <a:ext uri="{FF2B5EF4-FFF2-40B4-BE49-F238E27FC236}">
                <a16:creationId xmlns:a16="http://schemas.microsoft.com/office/drawing/2014/main" id="{4E268C08-A51A-488D-A865-5350889EE8F4}"/>
              </a:ext>
            </a:extLst>
          </p:cNvPr>
          <p:cNvSpPr txBox="1"/>
          <p:nvPr/>
        </p:nvSpPr>
        <p:spPr>
          <a:xfrm>
            <a:off x="675240" y="3740993"/>
            <a:ext cx="5050381" cy="461665"/>
          </a:xfrm>
          <a:prstGeom prst="rect">
            <a:avLst/>
          </a:prstGeom>
          <a:noFill/>
        </p:spPr>
        <p:txBody>
          <a:bodyPr wrap="square" rtlCol="0">
            <a:spAutoFit/>
          </a:bodyPr>
          <a:lstStyle/>
          <a:p>
            <a:pPr marL="216000" lvl="0">
              <a:spcBef>
                <a:spcPts val="5"/>
              </a:spcBef>
              <a:tabLst>
                <a:tab pos="1205230" algn="l"/>
                <a:tab pos="1926589" algn="l"/>
                <a:tab pos="2915920" algn="l"/>
                <a:tab pos="3444875" algn="l"/>
                <a:tab pos="4383405" algn="l"/>
                <a:tab pos="6796405" algn="l"/>
              </a:tabLst>
              <a:defRPr/>
            </a:pPr>
            <a:r>
              <a:rPr lang="en-AU" sz="2400" dirty="0">
                <a:latin typeface="+mj-lt"/>
                <a:ea typeface="Microsoft Sans Serif" panose="020B0604020202020204" pitchFamily="34" charset="0"/>
                <a:cs typeface="Poppins ExtraLight" panose="00000300000000000000" pitchFamily="2" charset="0"/>
              </a:rPr>
              <a:t>Partner: </a:t>
            </a:r>
            <a:r>
              <a:rPr lang="en-AU" sz="2400" dirty="0">
                <a:solidFill>
                  <a:srgbClr val="0AA14A"/>
                </a:solidFill>
                <a:ea typeface="Microsoft Sans Serif" panose="020B0604020202020204" pitchFamily="34" charset="0"/>
                <a:cs typeface="Poppins Medium" panose="00000600000000000000" pitchFamily="2" charset="0"/>
              </a:rPr>
              <a:t>IHK-Projektgesellschaft </a:t>
            </a:r>
            <a:r>
              <a:rPr lang="en-AU" sz="2400" dirty="0" err="1">
                <a:solidFill>
                  <a:srgbClr val="0AA14A"/>
                </a:solidFill>
                <a:ea typeface="Microsoft Sans Serif" panose="020B0604020202020204" pitchFamily="34" charset="0"/>
                <a:cs typeface="Poppins Medium" panose="00000600000000000000" pitchFamily="2" charset="0"/>
              </a:rPr>
              <a:t>mbH</a:t>
            </a:r>
            <a:endParaRPr lang="en-AU" sz="2400" dirty="0">
              <a:solidFill>
                <a:srgbClr val="0AA14A"/>
              </a:solidFill>
              <a:ea typeface="Microsoft Sans Serif" panose="020B0604020202020204" pitchFamily="34" charset="0"/>
              <a:cs typeface="Poppins Medium" panose="00000600000000000000" pitchFamily="2" charset="0"/>
            </a:endParaRPr>
          </a:p>
        </p:txBody>
      </p:sp>
      <p:grpSp>
        <p:nvGrpSpPr>
          <p:cNvPr id="39" name="Gruppo 38">
            <a:extLst>
              <a:ext uri="{FF2B5EF4-FFF2-40B4-BE49-F238E27FC236}">
                <a16:creationId xmlns:a16="http://schemas.microsoft.com/office/drawing/2014/main" id="{4D19F26E-2E3A-4747-A8A5-61EF389F8A9C}"/>
              </a:ext>
            </a:extLst>
          </p:cNvPr>
          <p:cNvGrpSpPr/>
          <p:nvPr/>
        </p:nvGrpSpPr>
        <p:grpSpPr>
          <a:xfrm>
            <a:off x="6955701" y="2151000"/>
            <a:ext cx="3600000" cy="2556000"/>
            <a:chOff x="6955701" y="2238940"/>
            <a:chExt cx="3578490" cy="2551227"/>
          </a:xfrm>
        </p:grpSpPr>
        <p:sp>
          <p:nvSpPr>
            <p:cNvPr id="4" name="Figura a mano libera: forma 3">
              <a:extLst>
                <a:ext uri="{FF2B5EF4-FFF2-40B4-BE49-F238E27FC236}">
                  <a16:creationId xmlns:a16="http://schemas.microsoft.com/office/drawing/2014/main" id="{E244D547-0612-4F6C-AB95-B63402E521BD}"/>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9050" cap="flat">
              <a:solidFill>
                <a:srgbClr val="0AA14A"/>
              </a:solidFill>
              <a:prstDash val="solid"/>
              <a:round/>
            </a:ln>
          </p:spPr>
          <p:txBody>
            <a:bodyPr rtlCol="0" anchor="ctr"/>
            <a:lstStyle/>
            <a:p>
              <a:endParaRPr lang="it-IT"/>
            </a:p>
          </p:txBody>
        </p:sp>
        <p:sp>
          <p:nvSpPr>
            <p:cNvPr id="5" name="Figura a mano libera: forma 4">
              <a:extLst>
                <a:ext uri="{FF2B5EF4-FFF2-40B4-BE49-F238E27FC236}">
                  <a16:creationId xmlns:a16="http://schemas.microsoft.com/office/drawing/2014/main" id="{E35A5FB8-5A53-4F7D-BDCC-FA0FB32B790C}"/>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9050" cap="flat">
              <a:solidFill>
                <a:srgbClr val="0AA14A"/>
              </a:solidFill>
              <a:prstDash val="solid"/>
              <a:round/>
            </a:ln>
          </p:spPr>
          <p:txBody>
            <a:bodyPr rtlCol="0" anchor="ctr"/>
            <a:lstStyle/>
            <a:p>
              <a:endParaRPr lang="it-IT"/>
            </a:p>
          </p:txBody>
        </p:sp>
        <p:sp>
          <p:nvSpPr>
            <p:cNvPr id="6" name="Figura a mano libera: forma 5">
              <a:extLst>
                <a:ext uri="{FF2B5EF4-FFF2-40B4-BE49-F238E27FC236}">
                  <a16:creationId xmlns:a16="http://schemas.microsoft.com/office/drawing/2014/main" id="{18B03576-6ABE-4046-809E-4BF3316D699B}"/>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9050" cap="flat">
              <a:solidFill>
                <a:srgbClr val="0AA14A"/>
              </a:solidFill>
              <a:prstDash val="solid"/>
              <a:round/>
            </a:ln>
          </p:spPr>
          <p:txBody>
            <a:bodyPr rtlCol="0" anchor="ctr"/>
            <a:lstStyle/>
            <a:p>
              <a:endParaRPr lang="it-IT"/>
            </a:p>
          </p:txBody>
        </p:sp>
        <p:sp>
          <p:nvSpPr>
            <p:cNvPr id="8" name="Figura a mano libera: forma 7">
              <a:extLst>
                <a:ext uri="{FF2B5EF4-FFF2-40B4-BE49-F238E27FC236}">
                  <a16:creationId xmlns:a16="http://schemas.microsoft.com/office/drawing/2014/main" id="{A0649D7E-988C-41B3-AC63-BABF3E7143B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9050" cap="flat">
              <a:solidFill>
                <a:srgbClr val="0AA14A"/>
              </a:solidFill>
              <a:prstDash val="solid"/>
              <a:round/>
            </a:ln>
          </p:spPr>
          <p:txBody>
            <a:bodyPr rtlCol="0" anchor="ctr"/>
            <a:lstStyle/>
            <a:p>
              <a:endParaRPr lang="it-IT"/>
            </a:p>
          </p:txBody>
        </p:sp>
        <p:sp>
          <p:nvSpPr>
            <p:cNvPr id="9" name="Figura a mano libera: forma 8">
              <a:extLst>
                <a:ext uri="{FF2B5EF4-FFF2-40B4-BE49-F238E27FC236}">
                  <a16:creationId xmlns:a16="http://schemas.microsoft.com/office/drawing/2014/main" id="{F269D673-483E-4D23-A40F-99F86720367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9050" cap="flat">
              <a:solidFill>
                <a:srgbClr val="0AA14A"/>
              </a:solidFill>
              <a:prstDash val="solid"/>
              <a:round/>
            </a:ln>
          </p:spPr>
          <p:txBody>
            <a:bodyPr rtlCol="0" anchor="ctr"/>
            <a:lstStyle/>
            <a:p>
              <a:endParaRPr lang="it-IT"/>
            </a:p>
          </p:txBody>
        </p:sp>
        <p:sp>
          <p:nvSpPr>
            <p:cNvPr id="10" name="Figura a mano libera: forma 9">
              <a:extLst>
                <a:ext uri="{FF2B5EF4-FFF2-40B4-BE49-F238E27FC236}">
                  <a16:creationId xmlns:a16="http://schemas.microsoft.com/office/drawing/2014/main" id="{BB35D187-11CD-47EA-A56A-B0CAE4951B7B}"/>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9050" cap="flat">
              <a:solidFill>
                <a:srgbClr val="0AA14A"/>
              </a:solidFill>
              <a:prstDash val="solid"/>
              <a:round/>
            </a:ln>
          </p:spPr>
          <p:txBody>
            <a:bodyPr rtlCol="0" anchor="ctr"/>
            <a:lstStyle/>
            <a:p>
              <a:endParaRPr lang="it-IT"/>
            </a:p>
          </p:txBody>
        </p:sp>
        <p:sp>
          <p:nvSpPr>
            <p:cNvPr id="11" name="Figura a mano libera: forma 10">
              <a:extLst>
                <a:ext uri="{FF2B5EF4-FFF2-40B4-BE49-F238E27FC236}">
                  <a16:creationId xmlns:a16="http://schemas.microsoft.com/office/drawing/2014/main" id="{884560FE-43E0-4587-9D44-360AD80D5BEA}"/>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9050" cap="flat">
              <a:solidFill>
                <a:srgbClr val="0AA14A"/>
              </a:solidFill>
              <a:prstDash val="solid"/>
              <a:round/>
            </a:ln>
          </p:spPr>
          <p:txBody>
            <a:bodyPr rtlCol="0" anchor="ctr"/>
            <a:lstStyle/>
            <a:p>
              <a:endParaRPr lang="it-IT"/>
            </a:p>
          </p:txBody>
        </p:sp>
        <p:sp>
          <p:nvSpPr>
            <p:cNvPr id="33" name="Figura a mano libera: forma 32">
              <a:extLst>
                <a:ext uri="{FF2B5EF4-FFF2-40B4-BE49-F238E27FC236}">
                  <a16:creationId xmlns:a16="http://schemas.microsoft.com/office/drawing/2014/main" id="{5B96157D-4DCF-48DF-8FE1-84D0F7419742}"/>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905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42EC617A-EC85-45A6-AA1D-1E7CE82B02EC}"/>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905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DCE35461-1AD0-4832-A55B-973204D0C10D}"/>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905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3A0310D2-B899-41F2-9D9E-A49CC7201F31}"/>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905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946E68FF-E7BE-4FC0-AC1D-66D522A6949E}"/>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905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CDEB8B1B-3460-4C5D-8916-1E209A613E25}"/>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905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4060586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1990719"/>
            <a:ext cx="7308000" cy="3736745"/>
          </a:xfrm>
          <a:prstGeom prst="rect">
            <a:avLst/>
          </a:prstGeom>
          <a:noFill/>
        </p:spPr>
        <p:txBody>
          <a:bodyPr wrap="square" numCol="2" rtlCol="0">
            <a:noAutofit/>
          </a:bodyPr>
          <a:lstStyle/>
          <a:p>
            <a:pPr indent="-285750">
              <a:buFont typeface="Arial" panose="020B0604020202020204" pitchFamily="34" charset="0"/>
              <a:buChar char="•"/>
            </a:pPr>
            <a:r>
              <a:rPr lang="en-US" altLang="ko-KR" sz="2000" b="1" dirty="0" err="1">
                <a:cs typeface="Poppins Medium" panose="00000600000000000000" pitchFamily="2" charset="0"/>
              </a:rPr>
              <a:t>Dokument</a:t>
            </a:r>
            <a:r>
              <a:rPr lang="en-US" altLang="ko-KR" sz="2000" b="1" dirty="0">
                <a:cs typeface="Poppins Medium" panose="00000600000000000000" pitchFamily="2" charset="0"/>
              </a:rPr>
              <a:t> </a:t>
            </a:r>
            <a:r>
              <a:rPr lang="en-US" altLang="ko-KR" sz="2000" b="1" dirty="0" err="1">
                <a:cs typeface="Poppins Medium" panose="00000600000000000000" pitchFamily="2" charset="0"/>
              </a:rPr>
              <a:t>mit</a:t>
            </a:r>
            <a:endParaRPr lang="en-US" altLang="ko-KR" sz="2000" b="1" dirty="0">
              <a:cs typeface="Poppins Medium" panose="00000600000000000000" pitchFamily="2" charset="0"/>
            </a:endParaRPr>
          </a:p>
          <a:p>
            <a:pPr marL="570150" indent="-285750">
              <a:lnSpc>
                <a:spcPct val="120000"/>
              </a:lnSpc>
              <a:buFont typeface="Arial" panose="020B0604020202020204" pitchFamily="34" charset="0"/>
              <a:buChar char="•"/>
            </a:pPr>
            <a:r>
              <a:rPr lang="de-DE" altLang="ko-KR" sz="1400" dirty="0">
                <a:latin typeface="+mj-lt"/>
                <a:cs typeface="Poppins ExtraLight" panose="00000300000000000000" pitchFamily="2" charset="0"/>
              </a:rPr>
              <a:t>Name des Inhabers
Erzielte Lernergebnisse
Bewertungsverfahren
Vergabestelle 
Qualifikationsrahmenstufe und erworbene Leistungspunkte</a:t>
            </a:r>
            <a:endParaRPr lang="en-US" altLang="ko-KR" sz="1400" dirty="0">
              <a:latin typeface="+mj-lt"/>
              <a:cs typeface="Poppins ExtraLight" panose="00000300000000000000" pitchFamily="2" charset="0"/>
            </a:endParaRPr>
          </a:p>
          <a:p>
            <a:pPr marL="570150" indent="-285750">
              <a:lnSpc>
                <a:spcPct val="120000"/>
              </a:lnSpc>
              <a:buFont typeface="Arial" panose="020B0604020202020204" pitchFamily="34" charset="0"/>
              <a:buChar char="•"/>
            </a:pPr>
            <a:endParaRPr lang="en-US" altLang="ko-KR" sz="1200" dirty="0">
              <a:solidFill>
                <a:prstClr val="black"/>
              </a:solidFill>
              <a:latin typeface="+mj-lt"/>
              <a:cs typeface="Poppins ExtraLight" panose="00000300000000000000" pitchFamily="2" charset="0"/>
            </a:endParaRPr>
          </a:p>
          <a:p>
            <a:pPr indent="-285750">
              <a:buFont typeface="Arial" panose="020B0604020202020204" pitchFamily="34" charset="0"/>
              <a:buChar char="•"/>
            </a:pPr>
            <a:r>
              <a:rPr lang="en-US" altLang="ko-KR" sz="2000" b="1" dirty="0" err="1">
                <a:cs typeface="Poppins Medium" panose="00000600000000000000" pitchFamily="2" charset="0"/>
              </a:rPr>
              <a:t>Verwendung</a:t>
            </a:r>
            <a:r>
              <a:rPr lang="en-US" altLang="ko-KR" sz="2000" b="1" dirty="0">
                <a:cs typeface="Poppins Medium" panose="00000600000000000000" pitchFamily="2" charset="0"/>
              </a:rPr>
              <a:t> des </a:t>
            </a:r>
            <a:r>
              <a:rPr lang="en-US" altLang="ko-KR" sz="2000" b="1" dirty="0" err="1">
                <a:cs typeface="Poppins Medium" panose="00000600000000000000" pitchFamily="2" charset="0"/>
              </a:rPr>
              <a:t>Zertifikats</a:t>
            </a:r>
            <a:endParaRPr lang="en-US" altLang="ko-KR" sz="2000" b="1" dirty="0">
              <a:cs typeface="Poppins Medium" panose="00000600000000000000" pitchFamily="2" charset="0"/>
            </a:endParaRPr>
          </a:p>
          <a:p>
            <a:pPr marL="570150" indent="-285750">
              <a:lnSpc>
                <a:spcPct val="120000"/>
              </a:lnSpc>
              <a:buFont typeface="Arial" panose="020B0604020202020204" pitchFamily="34" charset="0"/>
              <a:buChar char="•"/>
            </a:pPr>
            <a:r>
              <a:rPr lang="de-DE" altLang="ko-KR" sz="1400" dirty="0">
                <a:latin typeface="+mj-lt"/>
                <a:cs typeface="Poppins ExtraLight" panose="00000300000000000000" pitchFamily="2" charset="0"/>
              </a:rPr>
              <a:t>Eigentum des Lernenden
kann geteilt werden
tragbar 
kann zu größeren Zeugnissen oder Qualifikationen kombiniert werden
</a:t>
            </a:r>
            <a:endParaRPr lang="en-US" altLang="ko-KR" sz="1400" dirty="0">
              <a:solidFill>
                <a:prstClr val="black"/>
              </a:solidFill>
              <a:latin typeface="+mj-lt"/>
              <a:cs typeface="Poppins ExtraLight" panose="00000300000000000000" pitchFamily="2" charset="0"/>
            </a:endParaRPr>
          </a:p>
          <a:p>
            <a:pPr marL="570150" lvl="0" indent="-285750">
              <a:lnSpc>
                <a:spcPct val="120000"/>
              </a:lnSpc>
              <a:buFont typeface="Arial" panose="020B0604020202020204" pitchFamily="34" charset="0"/>
              <a:buChar char="•"/>
            </a:pPr>
            <a:endParaRPr lang="en-US" altLang="ko-KR" sz="1200" dirty="0">
              <a:solidFill>
                <a:prstClr val="black"/>
              </a:solidFill>
              <a:latin typeface="+mj-lt"/>
              <a:cs typeface="Poppins ExtraLight" panose="00000300000000000000" pitchFamily="2" charset="0"/>
            </a:endParaRPr>
          </a:p>
          <a:p>
            <a:pPr marL="570150" lvl="0" indent="-285750">
              <a:lnSpc>
                <a:spcPct val="120000"/>
              </a:lnSpc>
              <a:buFont typeface="Arial" panose="020B0604020202020204" pitchFamily="34" charset="0"/>
              <a:buChar char="•"/>
            </a:pPr>
            <a:endParaRPr lang="en-US" altLang="ko-KR" sz="1200" dirty="0">
              <a:solidFill>
                <a:prstClr val="black"/>
              </a:solidFill>
              <a:latin typeface="+mj-lt"/>
              <a:cs typeface="Poppins ExtraLight" panose="00000300000000000000" pitchFamily="2" charset="0"/>
            </a:endParaRPr>
          </a:p>
        </p:txBody>
      </p:sp>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34290" y="3631149"/>
            <a:ext cx="2061797" cy="0"/>
          </a:xfrm>
          <a:prstGeom prst="straightConnector1">
            <a:avLst/>
          </a:prstGeom>
          <a:noFill/>
          <a:ln w="9525" cap="flat" cmpd="sng">
            <a:solidFill>
              <a:srgbClr val="0AA14A"/>
            </a:solidFill>
            <a:prstDash val="dash"/>
            <a:round/>
            <a:headEnd type="none" w="med" len="med"/>
            <a:tailEnd type="none" w="med" len="med"/>
          </a:ln>
        </p:spPr>
      </p:cxnSp>
      <p:sp>
        <p:nvSpPr>
          <p:cNvPr id="13" name="CuadroTexto 4">
            <a:extLst>
              <a:ext uri="{FF2B5EF4-FFF2-40B4-BE49-F238E27FC236}">
                <a16:creationId xmlns:a16="http://schemas.microsoft.com/office/drawing/2014/main" id="{221D9760-F645-4927-B7C4-E88AC4F46B5D}"/>
              </a:ext>
            </a:extLst>
          </p:cNvPr>
          <p:cNvSpPr txBox="1"/>
          <p:nvPr/>
        </p:nvSpPr>
        <p:spPr>
          <a:xfrm>
            <a:off x="626290" y="1581339"/>
            <a:ext cx="9581390" cy="461665"/>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de-DE" sz="1200" dirty="0">
                <a:latin typeface="+mj-lt"/>
                <a:ea typeface="Microsoft Sans Serif" panose="020B0604020202020204" pitchFamily="34" charset="0"/>
                <a:cs typeface="Poppins ExtraLight" panose="00000300000000000000" pitchFamily="2" charset="0"/>
              </a:rPr>
              <a:t>Ein Dokument, das den erworbenen Fähigkeiten und Kompetenzen Sichtbarkeit und Wert verleiht. Stellen Sie sicher, dass Sie es nur nach Kursen vergeben, die eine Bewertung für den Abschluss erfordern, und vermitteln Sie Kenntnisse, Fähigkeiten und Kompetenzen.</a:t>
            </a:r>
            <a:endParaRPr lang="en-AU" sz="1200" dirty="0">
              <a:latin typeface="+mj-lt"/>
              <a:ea typeface="Microsoft Sans Serif" panose="020B0604020202020204" pitchFamily="34" charset="0"/>
              <a:cs typeface="Poppins ExtraLight" panose="00000300000000000000" pitchFamily="2" charset="0"/>
            </a:endParaRPr>
          </a:p>
        </p:txBody>
      </p:sp>
      <p:grpSp>
        <p:nvGrpSpPr>
          <p:cNvPr id="18" name="Gruppo 17">
            <a:extLst>
              <a:ext uri="{FF2B5EF4-FFF2-40B4-BE49-F238E27FC236}">
                <a16:creationId xmlns:a16="http://schemas.microsoft.com/office/drawing/2014/main" id="{84C8DA10-105C-4C34-B8E0-77E21195F430}"/>
              </a:ext>
            </a:extLst>
          </p:cNvPr>
          <p:cNvGrpSpPr>
            <a:grpSpLocks noChangeAspect="1"/>
          </p:cNvGrpSpPr>
          <p:nvPr/>
        </p:nvGrpSpPr>
        <p:grpSpPr>
          <a:xfrm>
            <a:off x="10207680" y="3008972"/>
            <a:ext cx="1440000" cy="1022400"/>
            <a:chOff x="6955701" y="2238940"/>
            <a:chExt cx="3578490" cy="2551227"/>
          </a:xfrm>
        </p:grpSpPr>
        <p:sp>
          <p:nvSpPr>
            <p:cNvPr id="19" name="Figura a mano libera: forma 18">
              <a:extLst>
                <a:ext uri="{FF2B5EF4-FFF2-40B4-BE49-F238E27FC236}">
                  <a16:creationId xmlns:a16="http://schemas.microsoft.com/office/drawing/2014/main" id="{DF25A05E-1DDE-4329-ABE3-669896EE20B0}"/>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1799D74D-70B4-4DCD-BBCD-CCF66DE15CD9}"/>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0F7AE555-AE02-4068-B0FD-6EADC2264161}"/>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027AE787-787D-44B9-B9A2-CC881C3F634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152DA550-8E95-4CF7-90C2-3F1F364BE695}"/>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AD3E9B2B-8EC6-4592-AF89-D6D80527AB29}"/>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02DF946E-F113-408A-A9BB-8F6252B463EB}"/>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A7A07EF7-7D72-4F39-831D-366E1FF74212}"/>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1ABFB5CA-41BE-4C02-93C4-1C465F0BFCCF}"/>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51461213-53A7-48C1-83C3-6752299C9E70}"/>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7AE856D2-33B1-473F-8E00-36716AE2BCF0}"/>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A58B2538-6D69-4F0F-B179-5235485B78D0}"/>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E73ACBA6-EEC7-421B-8C50-1FC2768991C4}"/>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CuadroTexto 4">
            <a:extLst>
              <a:ext uri="{FF2B5EF4-FFF2-40B4-BE49-F238E27FC236}">
                <a16:creationId xmlns:a16="http://schemas.microsoft.com/office/drawing/2014/main" id="{D5CEC4C7-A977-DB7C-914C-3D89A880496D}"/>
              </a:ext>
            </a:extLst>
          </p:cNvPr>
          <p:cNvSpPr txBox="1"/>
          <p:nvPr/>
        </p:nvSpPr>
        <p:spPr>
          <a:xfrm>
            <a:off x="451028" y="1195523"/>
            <a:ext cx="7930804"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US" sz="2000" dirty="0">
                <a:latin typeface="+mj-lt"/>
                <a:ea typeface="Microsoft Sans Serif" panose="020B0604020202020204" pitchFamily="34" charset="0"/>
                <a:cs typeface="Poppins ExtraLight" panose="00000300000000000000" pitchFamily="2" charset="0"/>
              </a:rPr>
              <a:t>3.3 </a:t>
            </a:r>
            <a:r>
              <a:rPr lang="en-US" sz="2000" dirty="0" err="1">
                <a:latin typeface="+mj-lt"/>
                <a:ea typeface="Microsoft Sans Serif" panose="020B0604020202020204" pitchFamily="34" charset="0"/>
                <a:cs typeface="Poppins ExtraLight" panose="00000300000000000000" pitchFamily="2" charset="0"/>
              </a:rPr>
              <a:t>Etablierung</a:t>
            </a:r>
            <a:r>
              <a:rPr lang="en-US" sz="2000" dirty="0">
                <a:latin typeface="+mj-lt"/>
                <a:ea typeface="Microsoft Sans Serif" panose="020B0604020202020204" pitchFamily="34" charset="0"/>
                <a:cs typeface="Poppins ExtraLight" panose="00000300000000000000" pitchFamily="2" charset="0"/>
              </a:rPr>
              <a:t> von </a:t>
            </a:r>
            <a:r>
              <a:rPr lang="en-US" sz="2000" dirty="0" err="1">
                <a:latin typeface="+mj-lt"/>
                <a:ea typeface="Microsoft Sans Serif" panose="020B0604020202020204" pitchFamily="34" charset="0"/>
                <a:cs typeface="Poppins ExtraLight" panose="00000300000000000000" pitchFamily="2" charset="0"/>
              </a:rPr>
              <a:t>Zertifizierungen</a:t>
            </a:r>
            <a:endParaRPr lang="en-US" sz="2000" dirty="0">
              <a:latin typeface="+mj-lt"/>
              <a:ea typeface="Microsoft Sans Serif" panose="020B0604020202020204" pitchFamily="34" charset="0"/>
              <a:cs typeface="Poppins ExtraLight" panose="00000300000000000000" pitchFamily="2" charset="0"/>
            </a:endParaRPr>
          </a:p>
        </p:txBody>
      </p:sp>
      <p:sp>
        <p:nvSpPr>
          <p:cNvPr id="3" name="Textfeld 2">
            <a:extLst>
              <a:ext uri="{FF2B5EF4-FFF2-40B4-BE49-F238E27FC236}">
                <a16:creationId xmlns:a16="http://schemas.microsoft.com/office/drawing/2014/main" id="{554E86BA-5D88-B62D-B2D9-35B50F48B6D3}"/>
              </a:ext>
            </a:extLst>
          </p:cNvPr>
          <p:cNvSpPr txBox="1"/>
          <p:nvPr/>
        </p:nvSpPr>
        <p:spPr>
          <a:xfrm>
            <a:off x="5842864" y="4336707"/>
            <a:ext cx="4182851" cy="1477328"/>
          </a:xfrm>
          <a:prstGeom prst="rect">
            <a:avLst/>
          </a:prstGeom>
          <a:noFill/>
        </p:spPr>
        <p:txBody>
          <a:bodyPr wrap="square" rtlCol="0">
            <a:spAutoFit/>
          </a:bodyPr>
          <a:lstStyle/>
          <a:p>
            <a:pPr algn="just"/>
            <a:r>
              <a:rPr lang="de-DE" dirty="0"/>
              <a:t>Bedarf an digitalen Lösungen für die Bewertung, Validierung und Speicherung von Micro-</a:t>
            </a:r>
            <a:r>
              <a:rPr lang="de-DE" dirty="0" err="1"/>
              <a:t>Credentials</a:t>
            </a:r>
            <a:r>
              <a:rPr lang="de-DE" dirty="0"/>
              <a:t>, um Portabilität und Skalierung zu gewährleisten</a:t>
            </a:r>
            <a:endParaRPr lang="en-US" dirty="0"/>
          </a:p>
          <a:p>
            <a:pPr algn="just"/>
            <a:r>
              <a:rPr lang="en-US" dirty="0">
                <a:sym typeface="Wingdings" panose="05000000000000000000" pitchFamily="2" charset="2"/>
              </a:rPr>
              <a:t> </a:t>
            </a:r>
            <a:r>
              <a:rPr lang="en-US" dirty="0" err="1">
                <a:sym typeface="Wingdings" panose="05000000000000000000" pitchFamily="2" charset="2"/>
              </a:rPr>
              <a:t>Mögliche</a:t>
            </a:r>
            <a:r>
              <a:rPr lang="en-US" dirty="0">
                <a:sym typeface="Wingdings" panose="05000000000000000000" pitchFamily="2" charset="2"/>
              </a:rPr>
              <a:t> </a:t>
            </a:r>
            <a:r>
              <a:rPr lang="en-US" dirty="0" err="1">
                <a:sym typeface="Wingdings" panose="05000000000000000000" pitchFamily="2" charset="2"/>
              </a:rPr>
              <a:t>Lösung</a:t>
            </a:r>
            <a:r>
              <a:rPr lang="en-US" dirty="0">
                <a:sym typeface="Wingdings" panose="05000000000000000000" pitchFamily="2" charset="2"/>
              </a:rPr>
              <a:t>: </a:t>
            </a:r>
            <a:r>
              <a:rPr lang="en-US" dirty="0">
                <a:sym typeface="Wingdings" panose="05000000000000000000" pitchFamily="2" charset="2"/>
                <a:hlinkClick r:id="rId2"/>
              </a:rPr>
              <a:t>Europass</a:t>
            </a:r>
            <a:endParaRPr lang="de-DE" dirty="0"/>
          </a:p>
        </p:txBody>
      </p:sp>
      <p:sp>
        <p:nvSpPr>
          <p:cNvPr id="4" name="Rettangolo con angoli arrotondati 18">
            <a:extLst>
              <a:ext uri="{FF2B5EF4-FFF2-40B4-BE49-F238E27FC236}">
                <a16:creationId xmlns:a16="http://schemas.microsoft.com/office/drawing/2014/main" id="{587763F5-B8B3-080E-6172-9647C1856FF1}"/>
              </a:ext>
            </a:extLst>
          </p:cNvPr>
          <p:cNvSpPr/>
          <p:nvPr/>
        </p:nvSpPr>
        <p:spPr>
          <a:xfrm>
            <a:off x="451029" y="669816"/>
            <a:ext cx="4933822"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de-DE" sz="2000" b="1" dirty="0">
                <a:solidFill>
                  <a:schemeClr val="bg1"/>
                </a:solidFill>
                <a:cs typeface="Poppins Medium" panose="00000600000000000000" pitchFamily="2" charset="0"/>
              </a:rPr>
              <a:t>Bewertung und Zertifizierung des Lernens</a:t>
            </a:r>
            <a:endParaRPr lang="en-US" sz="20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4283798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uppo 59"/>
          <p:cNvGrpSpPr/>
          <p:nvPr/>
        </p:nvGrpSpPr>
        <p:grpSpPr>
          <a:xfrm>
            <a:off x="-2500815" y="1535903"/>
            <a:ext cx="14148495" cy="4149683"/>
            <a:chOff x="-2868940" y="1571528"/>
            <a:chExt cx="14148495" cy="4149683"/>
          </a:xfrm>
        </p:grpSpPr>
        <p:sp>
          <p:nvSpPr>
            <p:cNvPr id="18" name="TextBox 7">
              <a:extLst>
                <a:ext uri="{FF2B5EF4-FFF2-40B4-BE49-F238E27FC236}">
                  <a16:creationId xmlns:a16="http://schemas.microsoft.com/office/drawing/2014/main" id="{CEC95C44-CF70-46D7-A306-29B9C9581E28}"/>
                </a:ext>
              </a:extLst>
            </p:cNvPr>
            <p:cNvSpPr txBox="1"/>
            <p:nvPr/>
          </p:nvSpPr>
          <p:spPr>
            <a:xfrm>
              <a:off x="1942978" y="1740008"/>
              <a:ext cx="7457563" cy="971292"/>
            </a:xfrm>
            <a:prstGeom prst="rect">
              <a:avLst/>
            </a:prstGeom>
            <a:noFill/>
          </p:spPr>
          <p:txBody>
            <a:bodyPr wrap="square" rtlCol="0">
              <a:spAutoFit/>
            </a:bodyPr>
            <a:lstStyle/>
            <a:p>
              <a:pPr indent="-285750"/>
              <a:r>
                <a:rPr lang="en-US" altLang="ko-KR" sz="2000" b="1" dirty="0" err="1">
                  <a:cs typeface="Poppins Medium" panose="00000600000000000000" pitchFamily="2" charset="0"/>
                </a:rPr>
                <a:t>Vorbereiten</a:t>
              </a:r>
              <a:r>
                <a:rPr lang="en-US" altLang="ko-KR" sz="2000" b="1" dirty="0">
                  <a:cs typeface="Poppins Medium" panose="00000600000000000000" pitchFamily="2" charset="0"/>
                </a:rPr>
                <a:t> von Micro-Credentials</a:t>
              </a:r>
              <a:endParaRPr lang="en-US" altLang="ko-KR" sz="1600" b="1" dirty="0">
                <a:cs typeface="Poppins Medium" panose="00000600000000000000" pitchFamily="2" charset="0"/>
              </a:endParaRPr>
            </a:p>
            <a:p>
              <a:pPr indent="-285750" algn="just">
                <a:lnSpc>
                  <a:spcPct val="120000"/>
                </a:lnSpc>
              </a:pPr>
              <a:r>
                <a:rPr lang="de-DE" altLang="ko-KR" sz="1600" dirty="0">
                  <a:solidFill>
                    <a:prstClr val="black"/>
                  </a:solidFill>
                  <a:latin typeface="Calibri Light" panose="020F0302020204030204"/>
                  <a:cs typeface="Poppins ExtraLight" panose="00000300000000000000" pitchFamily="2" charset="0"/>
                </a:rPr>
                <a:t>Definition von Lernergebnissen, Entscheidung über Lieferformulare, Verknüpfung mit </a:t>
              </a:r>
              <a:r>
                <a:rPr lang="de-DE" altLang="ko-KR" sz="1600" dirty="0" err="1">
                  <a:solidFill>
                    <a:prstClr val="black"/>
                  </a:solidFill>
                  <a:latin typeface="Calibri Light" panose="020F0302020204030204"/>
                  <a:cs typeface="Poppins ExtraLight" panose="00000300000000000000" pitchFamily="2" charset="0"/>
                </a:rPr>
                <a:t>Credit</a:t>
              </a:r>
              <a:r>
                <a:rPr lang="de-DE" altLang="ko-KR" sz="1600" dirty="0">
                  <a:solidFill>
                    <a:prstClr val="black"/>
                  </a:solidFill>
                  <a:latin typeface="Calibri Light" panose="020F0302020204030204"/>
                  <a:cs typeface="Poppins ExtraLight" panose="00000300000000000000" pitchFamily="2" charset="0"/>
                </a:rPr>
                <a:t>-Systemen, Qualitätssicherung, Format: digitales oder Papierformat</a:t>
              </a:r>
              <a:endParaRPr lang="ko-KR" altLang="en-US" sz="1600" dirty="0">
                <a:solidFill>
                  <a:prstClr val="black"/>
                </a:solidFill>
                <a:latin typeface="Calibri Light" panose="020F0302020204030204"/>
                <a:cs typeface="Poppins ExtraLight" panose="00000300000000000000" pitchFamily="2" charset="0"/>
              </a:endParaRPr>
            </a:p>
          </p:txBody>
        </p:sp>
        <p:sp>
          <p:nvSpPr>
            <p:cNvPr id="34" name="Oval 3">
              <a:extLst>
                <a:ext uri="{FF2B5EF4-FFF2-40B4-BE49-F238E27FC236}">
                  <a16:creationId xmlns:a16="http://schemas.microsoft.com/office/drawing/2014/main" id="{9719E5EB-F7ED-46CF-A432-A192A390397F}"/>
                </a:ext>
              </a:extLst>
            </p:cNvPr>
            <p:cNvSpPr/>
            <p:nvPr/>
          </p:nvSpPr>
          <p:spPr>
            <a:xfrm>
              <a:off x="551342" y="2174955"/>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5" name="Oval 24">
              <a:extLst>
                <a:ext uri="{FF2B5EF4-FFF2-40B4-BE49-F238E27FC236}">
                  <a16:creationId xmlns:a16="http://schemas.microsoft.com/office/drawing/2014/main" id="{2331AF5D-185B-4C11-B6D5-62AE95283D33}"/>
                </a:ext>
              </a:extLst>
            </p:cNvPr>
            <p:cNvSpPr/>
            <p:nvPr/>
          </p:nvSpPr>
          <p:spPr>
            <a:xfrm>
              <a:off x="1113311" y="3582624"/>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7" name="Oval 26">
              <a:extLst>
                <a:ext uri="{FF2B5EF4-FFF2-40B4-BE49-F238E27FC236}">
                  <a16:creationId xmlns:a16="http://schemas.microsoft.com/office/drawing/2014/main" id="{C16E2E28-3930-4062-833B-FCB266F16906}"/>
                </a:ext>
              </a:extLst>
            </p:cNvPr>
            <p:cNvSpPr/>
            <p:nvPr/>
          </p:nvSpPr>
          <p:spPr>
            <a:xfrm>
              <a:off x="551342" y="4999615"/>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cxnSp>
          <p:nvCxnSpPr>
            <p:cNvPr id="39" name="Straight Connector 28">
              <a:extLst>
                <a:ext uri="{FF2B5EF4-FFF2-40B4-BE49-F238E27FC236}">
                  <a16:creationId xmlns:a16="http://schemas.microsoft.com/office/drawing/2014/main" id="{D9D88F3A-D7EB-4EA4-8314-5C716079DD5E}"/>
                </a:ext>
              </a:extLst>
            </p:cNvPr>
            <p:cNvCxnSpPr>
              <a:cxnSpLocks/>
            </p:cNvCxnSpPr>
            <p:nvPr/>
          </p:nvCxnSpPr>
          <p:spPr>
            <a:xfrm>
              <a:off x="757226" y="2227120"/>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29">
              <a:extLst>
                <a:ext uri="{FF2B5EF4-FFF2-40B4-BE49-F238E27FC236}">
                  <a16:creationId xmlns:a16="http://schemas.microsoft.com/office/drawing/2014/main" id="{47E1791C-5750-4189-BF78-126948F2482F}"/>
                </a:ext>
              </a:extLst>
            </p:cNvPr>
            <p:cNvCxnSpPr>
              <a:cxnSpLocks/>
            </p:cNvCxnSpPr>
            <p:nvPr/>
          </p:nvCxnSpPr>
          <p:spPr>
            <a:xfrm>
              <a:off x="1329798" y="3673209"/>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32">
              <a:extLst>
                <a:ext uri="{FF2B5EF4-FFF2-40B4-BE49-F238E27FC236}">
                  <a16:creationId xmlns:a16="http://schemas.microsoft.com/office/drawing/2014/main" id="{7F877226-4C8A-41E8-B9B9-3F51A714D04E}"/>
                </a:ext>
              </a:extLst>
            </p:cNvPr>
            <p:cNvCxnSpPr>
              <a:cxnSpLocks/>
            </p:cNvCxnSpPr>
            <p:nvPr/>
          </p:nvCxnSpPr>
          <p:spPr>
            <a:xfrm>
              <a:off x="767697" y="5087583"/>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Arco 51"/>
            <p:cNvSpPr/>
            <p:nvPr/>
          </p:nvSpPr>
          <p:spPr>
            <a:xfrm rot="2700000">
              <a:off x="-2923423" y="1626011"/>
              <a:ext cx="4149683" cy="4040717"/>
            </a:xfrm>
            <a:prstGeom prst="arc">
              <a:avLst/>
            </a:prstGeom>
            <a:ln w="12700">
              <a:solidFill>
                <a:srgbClr val="0AA14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53" name="TextBox 7">
              <a:extLst>
                <a:ext uri="{FF2B5EF4-FFF2-40B4-BE49-F238E27FC236}">
                  <a16:creationId xmlns:a16="http://schemas.microsoft.com/office/drawing/2014/main" id="{CEC95C44-CF70-46D7-A306-29B9C9581E28}"/>
                </a:ext>
              </a:extLst>
            </p:cNvPr>
            <p:cNvSpPr txBox="1"/>
            <p:nvPr/>
          </p:nvSpPr>
          <p:spPr>
            <a:xfrm>
              <a:off x="2556555" y="3156796"/>
              <a:ext cx="7266969" cy="971292"/>
            </a:xfrm>
            <a:prstGeom prst="rect">
              <a:avLst/>
            </a:prstGeom>
            <a:noFill/>
          </p:spPr>
          <p:txBody>
            <a:bodyPr wrap="square" rtlCol="0">
              <a:spAutoFit/>
            </a:bodyPr>
            <a:lstStyle/>
            <a:p>
              <a:pPr indent="-285750"/>
              <a:r>
                <a:rPr lang="de-DE" altLang="ko-KR" sz="2000" b="1" dirty="0">
                  <a:cs typeface="Poppins Medium" panose="00000600000000000000" pitchFamily="2" charset="0"/>
                </a:rPr>
                <a:t>Entwicklung eines Kurses in kleinen Teilen</a:t>
              </a:r>
              <a:endParaRPr lang="en-US" altLang="ko-KR" sz="2000" b="1" dirty="0">
                <a:cs typeface="Poppins Medium" panose="00000600000000000000" pitchFamily="2" charset="0"/>
              </a:endParaRPr>
            </a:p>
            <a:p>
              <a:pPr indent="-285750" algn="just">
                <a:lnSpc>
                  <a:spcPct val="120000"/>
                </a:lnSpc>
              </a:pPr>
              <a:r>
                <a:rPr lang="de-DE" altLang="ko-KR" sz="1600" dirty="0">
                  <a:solidFill>
                    <a:prstClr val="black"/>
                  </a:solidFill>
                  <a:latin typeface="Calibri Light" panose="020F0302020204030204"/>
                  <a:cs typeface="Poppins ExtraLight" panose="00000300000000000000" pitchFamily="2" charset="0"/>
                </a:rPr>
                <a:t>Konzentrieren Sie sich auf Genesungsfähigkeiten, Seien Sie an vorderster Front, beziehen Sie eine Reihe von Lernenden ein, stärken Sie die Rolle der Berufsbildung</a:t>
              </a:r>
              <a:endParaRPr lang="ko-KR" altLang="en-US" sz="1600" dirty="0">
                <a:solidFill>
                  <a:prstClr val="black"/>
                </a:solidFill>
                <a:latin typeface="Calibri Light" panose="020F0302020204030204"/>
                <a:cs typeface="Poppins ExtraLight" panose="00000300000000000000" pitchFamily="2" charset="0"/>
              </a:endParaRPr>
            </a:p>
          </p:txBody>
        </p:sp>
        <p:sp>
          <p:nvSpPr>
            <p:cNvPr id="54" name="TextBox 7">
              <a:extLst>
                <a:ext uri="{FF2B5EF4-FFF2-40B4-BE49-F238E27FC236}">
                  <a16:creationId xmlns:a16="http://schemas.microsoft.com/office/drawing/2014/main" id="{CEC95C44-CF70-46D7-A306-29B9C9581E28}"/>
                </a:ext>
              </a:extLst>
            </p:cNvPr>
            <p:cNvSpPr txBox="1"/>
            <p:nvPr/>
          </p:nvSpPr>
          <p:spPr>
            <a:xfrm>
              <a:off x="2114062" y="4447811"/>
              <a:ext cx="9165493" cy="1266757"/>
            </a:xfrm>
            <a:prstGeom prst="rect">
              <a:avLst/>
            </a:prstGeom>
            <a:noFill/>
          </p:spPr>
          <p:txBody>
            <a:bodyPr wrap="square" rtlCol="0">
              <a:spAutoFit/>
            </a:bodyPr>
            <a:lstStyle/>
            <a:p>
              <a:pPr indent="-285750"/>
              <a:r>
                <a:rPr lang="en-US" altLang="ko-KR" sz="2000" b="1" dirty="0" err="1">
                  <a:cs typeface="Poppins Medium" panose="00000600000000000000" pitchFamily="2" charset="0"/>
                </a:rPr>
                <a:t>Etablierung</a:t>
              </a:r>
              <a:r>
                <a:rPr lang="en-US" altLang="ko-KR" sz="2000" b="1" dirty="0">
                  <a:cs typeface="Poppins Medium" panose="00000600000000000000" pitchFamily="2" charset="0"/>
                </a:rPr>
                <a:t> von </a:t>
              </a:r>
              <a:r>
                <a:rPr lang="en-US" altLang="ko-KR" sz="2000" b="1" dirty="0" err="1">
                  <a:cs typeface="Poppins Medium" panose="00000600000000000000" pitchFamily="2" charset="0"/>
                </a:rPr>
                <a:t>Zertifizierungen</a:t>
              </a:r>
              <a:endParaRPr lang="en-US" altLang="ko-KR" sz="1600" b="1" dirty="0">
                <a:cs typeface="Poppins Medium" panose="00000600000000000000" pitchFamily="2" charset="0"/>
              </a:endParaRPr>
            </a:p>
            <a:p>
              <a:pPr indent="-285750" algn="just">
                <a:lnSpc>
                  <a:spcPct val="120000"/>
                </a:lnSpc>
              </a:pPr>
              <a:r>
                <a:rPr lang="de-DE" altLang="ko-KR" sz="1600" dirty="0">
                  <a:solidFill>
                    <a:prstClr val="black"/>
                  </a:solidFill>
                  <a:latin typeface="Calibri Light" panose="020F0302020204030204"/>
                  <a:cs typeface="Poppins ExtraLight" panose="00000300000000000000" pitchFamily="2" charset="0"/>
                </a:rPr>
                <a:t>Dokument mit dem Namen des Inhabers, den erzielten Lernergebnissen, der Bewertungsmethode, der Vergabestelle, dem Qualifikationsrahmen, dem Niveau und den erworbenen </a:t>
              </a:r>
              <a:r>
                <a:rPr lang="de-DE" altLang="ko-KR" sz="1600" dirty="0" err="1">
                  <a:solidFill>
                    <a:prstClr val="black"/>
                  </a:solidFill>
                  <a:latin typeface="Calibri Light" panose="020F0302020204030204"/>
                  <a:cs typeface="Poppins ExtraLight" panose="00000300000000000000" pitchFamily="2" charset="0"/>
                </a:rPr>
                <a:t>Credits</a:t>
              </a:r>
              <a:r>
                <a:rPr lang="de-DE" altLang="ko-KR" sz="1600" dirty="0">
                  <a:solidFill>
                    <a:prstClr val="black"/>
                  </a:solidFill>
                  <a:latin typeface="Calibri Light" panose="020F0302020204030204"/>
                  <a:cs typeface="Poppins ExtraLight" panose="00000300000000000000" pitchFamily="2" charset="0"/>
                </a:rPr>
                <a:t>, Eigentum des Lernenden, gemeinsam nutzbar, tragbar, zu größeren Zeugnissen kombinierbar, Bedarf an digitaler Speicherung</a:t>
              </a:r>
              <a:endParaRPr lang="ko-KR" altLang="en-US" sz="1600" dirty="0">
                <a:solidFill>
                  <a:prstClr val="black"/>
                </a:solidFill>
                <a:latin typeface="Calibri Light" panose="020F0302020204030204"/>
                <a:cs typeface="Poppins ExtraLight" panose="00000300000000000000" pitchFamily="2" charset="0"/>
              </a:endParaRPr>
            </a:p>
          </p:txBody>
        </p:sp>
      </p:grpSp>
      <p:cxnSp>
        <p:nvCxnSpPr>
          <p:cNvPr id="5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61998" y="3243222"/>
            <a:ext cx="2061797" cy="0"/>
          </a:xfrm>
          <a:prstGeom prst="straightConnector1">
            <a:avLst/>
          </a:prstGeom>
          <a:noFill/>
          <a:ln w="9525" cap="flat" cmpd="sng">
            <a:solidFill>
              <a:srgbClr val="0AA14A"/>
            </a:solidFill>
            <a:prstDash val="dash"/>
            <a:round/>
            <a:headEnd type="none" w="med" len="med"/>
            <a:tailEnd type="none" w="med" len="med"/>
          </a:ln>
        </p:spPr>
      </p:cxnSp>
      <p:sp>
        <p:nvSpPr>
          <p:cNvPr id="21" name="CuadroTexto 4">
            <a:extLst>
              <a:ext uri="{FF2B5EF4-FFF2-40B4-BE49-F238E27FC236}">
                <a16:creationId xmlns:a16="http://schemas.microsoft.com/office/drawing/2014/main" id="{742560BA-E2B1-460C-AFEA-92711B5B1660}"/>
              </a:ext>
            </a:extLst>
          </p:cNvPr>
          <p:cNvSpPr txBox="1"/>
          <p:nvPr/>
        </p:nvSpPr>
        <p:spPr>
          <a:xfrm>
            <a:off x="523240" y="1250839"/>
            <a:ext cx="4115261"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Zusammenfassung</a:t>
            </a:r>
            <a:r>
              <a:rPr lang="en-AU" sz="2000" dirty="0">
                <a:latin typeface="+mj-lt"/>
                <a:ea typeface="Microsoft Sans Serif" panose="020B0604020202020204" pitchFamily="34" charset="0"/>
                <a:cs typeface="Poppins ExtraLight" panose="00000300000000000000" pitchFamily="2" charset="0"/>
              </a:rPr>
              <a:t>:</a:t>
            </a:r>
          </a:p>
        </p:txBody>
      </p:sp>
      <p:grpSp>
        <p:nvGrpSpPr>
          <p:cNvPr id="32" name="Gruppo 31">
            <a:extLst>
              <a:ext uri="{FF2B5EF4-FFF2-40B4-BE49-F238E27FC236}">
                <a16:creationId xmlns:a16="http://schemas.microsoft.com/office/drawing/2014/main" id="{A85E185C-582C-4309-9317-E375A4DFD25B}"/>
              </a:ext>
            </a:extLst>
          </p:cNvPr>
          <p:cNvGrpSpPr>
            <a:grpSpLocks noChangeAspect="1"/>
          </p:cNvGrpSpPr>
          <p:nvPr/>
        </p:nvGrpSpPr>
        <p:grpSpPr>
          <a:xfrm>
            <a:off x="10300040" y="2907374"/>
            <a:ext cx="1440000" cy="1022400"/>
            <a:chOff x="6955701" y="2238940"/>
            <a:chExt cx="3578490" cy="2551227"/>
          </a:xfrm>
        </p:grpSpPr>
        <p:sp>
          <p:nvSpPr>
            <p:cNvPr id="33" name="Figura a mano libera: forma 32">
              <a:extLst>
                <a:ext uri="{FF2B5EF4-FFF2-40B4-BE49-F238E27FC236}">
                  <a16:creationId xmlns:a16="http://schemas.microsoft.com/office/drawing/2014/main" id="{C9CE4F48-28F4-4195-9CC1-8647B9CD0C63}"/>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59" name="Figura a mano libera: forma 58">
              <a:extLst>
                <a:ext uri="{FF2B5EF4-FFF2-40B4-BE49-F238E27FC236}">
                  <a16:creationId xmlns:a16="http://schemas.microsoft.com/office/drawing/2014/main" id="{E2FA9C3D-98DF-41BA-A7B2-B16235D1CA4F}"/>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61" name="Figura a mano libera: forma 60">
              <a:extLst>
                <a:ext uri="{FF2B5EF4-FFF2-40B4-BE49-F238E27FC236}">
                  <a16:creationId xmlns:a16="http://schemas.microsoft.com/office/drawing/2014/main" id="{B5E705CF-F388-43A2-BFCB-84FF1C11714D}"/>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62" name="Figura a mano libera: forma 61">
              <a:extLst>
                <a:ext uri="{FF2B5EF4-FFF2-40B4-BE49-F238E27FC236}">
                  <a16:creationId xmlns:a16="http://schemas.microsoft.com/office/drawing/2014/main" id="{D3B394B0-C5D2-4A1F-ADE5-BA99A109C2C5}"/>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63" name="Figura a mano libera: forma 62">
              <a:extLst>
                <a:ext uri="{FF2B5EF4-FFF2-40B4-BE49-F238E27FC236}">
                  <a16:creationId xmlns:a16="http://schemas.microsoft.com/office/drawing/2014/main" id="{DD605E75-965A-4608-B8C0-661B1D56877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64" name="Figura a mano libera: forma 63">
              <a:extLst>
                <a:ext uri="{FF2B5EF4-FFF2-40B4-BE49-F238E27FC236}">
                  <a16:creationId xmlns:a16="http://schemas.microsoft.com/office/drawing/2014/main" id="{832C97F3-E088-47EE-B99E-2CF0A45C094A}"/>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65" name="Figura a mano libera: forma 64">
              <a:extLst>
                <a:ext uri="{FF2B5EF4-FFF2-40B4-BE49-F238E27FC236}">
                  <a16:creationId xmlns:a16="http://schemas.microsoft.com/office/drawing/2014/main" id="{912BB339-9F48-4BA8-B01B-90F73E66320B}"/>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66" name="Figura a mano libera: forma 65">
              <a:extLst>
                <a:ext uri="{FF2B5EF4-FFF2-40B4-BE49-F238E27FC236}">
                  <a16:creationId xmlns:a16="http://schemas.microsoft.com/office/drawing/2014/main" id="{59A2028C-6283-47E0-B492-BFB7B6E16453}"/>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67" name="Figura a mano libera: forma 66">
              <a:extLst>
                <a:ext uri="{FF2B5EF4-FFF2-40B4-BE49-F238E27FC236}">
                  <a16:creationId xmlns:a16="http://schemas.microsoft.com/office/drawing/2014/main" id="{98361F43-3B63-4DF6-94ED-85F62A22CD7C}"/>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68" name="Figura a mano libera: forma 67">
              <a:extLst>
                <a:ext uri="{FF2B5EF4-FFF2-40B4-BE49-F238E27FC236}">
                  <a16:creationId xmlns:a16="http://schemas.microsoft.com/office/drawing/2014/main" id="{928B525B-DD08-4F96-B9A8-1E10302F14A5}"/>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69" name="Figura a mano libera: forma 68">
              <a:extLst>
                <a:ext uri="{FF2B5EF4-FFF2-40B4-BE49-F238E27FC236}">
                  <a16:creationId xmlns:a16="http://schemas.microsoft.com/office/drawing/2014/main" id="{57465F0B-61D4-4F64-BD45-B4161599F80F}"/>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70" name="Figura a mano libera: forma 69">
              <a:extLst>
                <a:ext uri="{FF2B5EF4-FFF2-40B4-BE49-F238E27FC236}">
                  <a16:creationId xmlns:a16="http://schemas.microsoft.com/office/drawing/2014/main" id="{D316DA2D-7B43-4723-BA5E-04A85D1BED11}"/>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71" name="Figura a mano libera: forma 70">
              <a:extLst>
                <a:ext uri="{FF2B5EF4-FFF2-40B4-BE49-F238E27FC236}">
                  <a16:creationId xmlns:a16="http://schemas.microsoft.com/office/drawing/2014/main" id="{52FF964A-E563-4488-85A2-34A5C87066CA}"/>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Rettangolo con angoli arrotondati 18">
            <a:extLst>
              <a:ext uri="{FF2B5EF4-FFF2-40B4-BE49-F238E27FC236}">
                <a16:creationId xmlns:a16="http://schemas.microsoft.com/office/drawing/2014/main" id="{5FABE4ED-6AA1-C560-CB9A-42DC652ABF29}"/>
              </a:ext>
            </a:extLst>
          </p:cNvPr>
          <p:cNvSpPr/>
          <p:nvPr/>
        </p:nvSpPr>
        <p:spPr>
          <a:xfrm>
            <a:off x="451029" y="669816"/>
            <a:ext cx="4933822"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de-DE" sz="2000" b="1" dirty="0">
                <a:solidFill>
                  <a:schemeClr val="bg1"/>
                </a:solidFill>
                <a:cs typeface="Poppins Medium" panose="00000600000000000000" pitchFamily="2" charset="0"/>
              </a:rPr>
              <a:t>Bewertung und Zertifizierung des Lernens</a:t>
            </a:r>
            <a:endParaRPr lang="en-US" sz="20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2958584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8" y="2053251"/>
            <a:ext cx="9545693" cy="3553910"/>
          </a:xfrm>
          <a:prstGeom prst="rect">
            <a:avLst/>
          </a:prstGeom>
          <a:noFill/>
        </p:spPr>
        <p:txBody>
          <a:bodyPr wrap="square" numCol="2" rtlCol="0">
            <a:noAutofit/>
          </a:bodyPr>
          <a:lstStyle/>
          <a:p>
            <a:pPr indent="-285750">
              <a:buFont typeface="Arial" panose="020B0604020202020204" pitchFamily="34" charset="0"/>
              <a:buChar char="•"/>
            </a:pPr>
            <a:r>
              <a:rPr lang="de-DE" altLang="ko-KR" sz="2000" b="1" dirty="0">
                <a:cs typeface="Poppins Medium" panose="00000600000000000000" pitchFamily="2" charset="0"/>
              </a:rPr>
              <a:t>Was wird für die Erstellung von </a:t>
            </a:r>
            <a:r>
              <a:rPr lang="de-DE" altLang="ko-KR" sz="2000" b="1" dirty="0" err="1">
                <a:cs typeface="Poppins Medium" panose="00000600000000000000" pitchFamily="2" charset="0"/>
              </a:rPr>
              <a:t>Microcredentials</a:t>
            </a:r>
            <a:r>
              <a:rPr lang="de-DE" altLang="ko-KR" sz="2000" b="1" dirty="0">
                <a:cs typeface="Poppins Medium" panose="00000600000000000000" pitchFamily="2" charset="0"/>
              </a:rPr>
              <a:t> benötigt?</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Entscheidung über die Lieferform und die entsprechende Qualitätssicherung
Nur F2F-Lieferung und Qualitätsbewertung für jeden neuen Kurs
Papierformat für jeden Kurs und jedes Zertifikat</a:t>
            </a:r>
            <a:endParaRPr lang="en-US" altLang="ko-KR" sz="1600" dirty="0">
              <a:latin typeface="+mj-lt"/>
              <a:cs typeface="Poppins ExtraLight" panose="00000300000000000000" pitchFamily="2" charset="0"/>
            </a:endParaRPr>
          </a:p>
          <a:p>
            <a:pPr marL="432000" lvl="2" indent="-144000">
              <a:buFont typeface="Arial" panose="020B0604020202020204" pitchFamily="34" charset="0"/>
              <a:buChar char="•"/>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Mit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jetzt zu beginnen, bedeutet...</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Zu spät zur Party zu kommen
An vorderster Front dabei zu sein
Einer von einer Million zu sein</a:t>
            </a:r>
          </a:p>
          <a:p>
            <a:pPr indent="-285750">
              <a:buFont typeface="Arial" panose="020B0604020202020204" pitchFamily="34" charset="0"/>
              <a:buChar char="•"/>
            </a:pPr>
            <a:r>
              <a:rPr lang="de-DE" altLang="ko-KR" sz="2000" b="1" dirty="0">
                <a:cs typeface="Poppins Medium" panose="00000600000000000000" pitchFamily="2" charset="0"/>
              </a:rPr>
              <a:t>Die Micro-</a:t>
            </a:r>
            <a:r>
              <a:rPr lang="de-DE" altLang="ko-KR" sz="2000" b="1" dirty="0" err="1">
                <a:cs typeface="Poppins Medium" panose="00000600000000000000" pitchFamily="2" charset="0"/>
              </a:rPr>
              <a:t>Credential</a:t>
            </a:r>
            <a:r>
              <a:rPr lang="de-DE" altLang="ko-KR" sz="2000" b="1" dirty="0">
                <a:cs typeface="Poppins Medium" panose="00000600000000000000" pitchFamily="2" charset="0"/>
              </a:rPr>
              <a:t>-Zertifizierung muss Folgendes umfassen:</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Die Vergabestelle
Die Beurteilungszeit
Die Art und Weise, wie es geteilt werden kann</a:t>
            </a:r>
            <a:endParaRPr lang="en-US" altLang="ko-KR" sz="1600" dirty="0">
              <a:latin typeface="+mj-lt"/>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Wo sollen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gespeichert werden?</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Auf Papier, um Hacking zu vermeiden
Digital, um Portabilität zu gewährleisten
Mit der Ausbildungseinrichtung, um Qualitätskontrollen zu ermöglichen</a:t>
            </a:r>
            <a:endParaRPr lang="en-US" altLang="ko-KR" sz="1600" dirty="0">
              <a:latin typeface="+mj-lt"/>
              <a:cs typeface="Poppins ExtraLight" panose="00000300000000000000" pitchFamily="2" charset="0"/>
            </a:endParaRPr>
          </a:p>
        </p:txBody>
      </p:sp>
      <p:sp>
        <p:nvSpPr>
          <p:cNvPr id="13" name="CuadroTexto 4">
            <a:extLst>
              <a:ext uri="{FF2B5EF4-FFF2-40B4-BE49-F238E27FC236}">
                <a16:creationId xmlns:a16="http://schemas.microsoft.com/office/drawing/2014/main" id="{221D9760-F645-4927-B7C4-E88AC4F46B5D}"/>
              </a:ext>
            </a:extLst>
          </p:cNvPr>
          <p:cNvSpPr txBox="1"/>
          <p:nvPr/>
        </p:nvSpPr>
        <p:spPr>
          <a:xfrm>
            <a:off x="523240" y="1250839"/>
            <a:ext cx="5009342"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de-DE" sz="2000" dirty="0">
                <a:latin typeface="+mj-lt"/>
                <a:ea typeface="Microsoft Sans Serif" panose="020B0604020202020204" pitchFamily="34" charset="0"/>
                <a:cs typeface="Poppins ExtraLight" panose="00000300000000000000" pitchFamily="2" charset="0"/>
              </a:rPr>
              <a:t>Bitte beantworten Sie die folgenden Fragen:</a:t>
            </a:r>
            <a:endParaRPr lang="en-AU" sz="2000" dirty="0">
              <a:latin typeface="+mj-lt"/>
              <a:ea typeface="Microsoft Sans Serif" panose="020B0604020202020204" pitchFamily="34" charset="0"/>
              <a:cs typeface="Poppins ExtraLight" panose="00000300000000000000" pitchFamily="2" charset="0"/>
            </a:endParaRPr>
          </a:p>
        </p:txBody>
      </p:sp>
      <p:cxnSp>
        <p:nvCxnSpPr>
          <p:cNvPr id="18" name="Google Shape;334;p29">
            <a:extLst>
              <a:ext uri="{FF2B5EF4-FFF2-40B4-BE49-F238E27FC236}">
                <a16:creationId xmlns:a16="http://schemas.microsoft.com/office/drawing/2014/main" id="{0F415426-CDD5-42CE-B7D7-B72A70E4B000}"/>
              </a:ext>
            </a:extLst>
          </p:cNvPr>
          <p:cNvCxnSpPr>
            <a:cxnSpLocks noChangeAspect="1"/>
          </p:cNvCxnSpPr>
          <p:nvPr/>
        </p:nvCxnSpPr>
        <p:spPr>
          <a:xfrm>
            <a:off x="7934290" y="3631149"/>
            <a:ext cx="2061797" cy="0"/>
          </a:xfrm>
          <a:prstGeom prst="straightConnector1">
            <a:avLst/>
          </a:prstGeom>
          <a:noFill/>
          <a:ln w="9525" cap="flat" cmpd="sng">
            <a:solidFill>
              <a:srgbClr val="0AA14A"/>
            </a:solidFill>
            <a:prstDash val="dash"/>
            <a:round/>
            <a:headEnd type="none" w="med" len="med"/>
            <a:tailEnd type="none" w="med" len="med"/>
          </a:ln>
        </p:spPr>
      </p:cxnSp>
      <p:grpSp>
        <p:nvGrpSpPr>
          <p:cNvPr id="19" name="Gruppo 18">
            <a:extLst>
              <a:ext uri="{FF2B5EF4-FFF2-40B4-BE49-F238E27FC236}">
                <a16:creationId xmlns:a16="http://schemas.microsoft.com/office/drawing/2014/main" id="{96C592F9-B9AE-41E8-A62F-9CA1FB7EFB1F}"/>
              </a:ext>
            </a:extLst>
          </p:cNvPr>
          <p:cNvGrpSpPr>
            <a:grpSpLocks noChangeAspect="1"/>
          </p:cNvGrpSpPr>
          <p:nvPr/>
        </p:nvGrpSpPr>
        <p:grpSpPr>
          <a:xfrm>
            <a:off x="10207680" y="3008972"/>
            <a:ext cx="1440000" cy="1022400"/>
            <a:chOff x="6955701" y="2238940"/>
            <a:chExt cx="3578490" cy="2551227"/>
          </a:xfrm>
        </p:grpSpPr>
        <p:sp>
          <p:nvSpPr>
            <p:cNvPr id="20" name="Figura a mano libera: forma 19">
              <a:extLst>
                <a:ext uri="{FF2B5EF4-FFF2-40B4-BE49-F238E27FC236}">
                  <a16:creationId xmlns:a16="http://schemas.microsoft.com/office/drawing/2014/main" id="{214E3B12-2B1D-4EE7-B503-EB451208541E}"/>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AE8122A6-9B1D-48FA-BF52-F88D8A17E2CF}"/>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01FF4ED8-5ACE-40CC-9B03-889E93A72CD4}"/>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AB0A7AA1-DDA0-43EE-94DA-BB364B347C70}"/>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EE7041CF-8194-48E8-8F9B-2EDCFF3D188E}"/>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3F965337-48AC-43AB-87C7-4840873789F9}"/>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D936740B-C3AB-4383-ADE5-CAB18749FA66}"/>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C90EDA88-4936-48A5-B2F2-DF912B7C9ACA}"/>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16FD83DA-8E1C-4F02-B609-9A178980EF63}"/>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F9E3D30A-EFC8-4E8A-BED8-8FF1CF6D7536}"/>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C8EEFC84-4229-45EC-8A76-6448AA70FC8D}"/>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6960C6E5-CF8F-498F-9C1A-4E6414554E62}"/>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08F08D35-F6CC-43BC-82AF-5639E395427D}"/>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Rettangolo con angoli arrotondati 18">
            <a:extLst>
              <a:ext uri="{FF2B5EF4-FFF2-40B4-BE49-F238E27FC236}">
                <a16:creationId xmlns:a16="http://schemas.microsoft.com/office/drawing/2014/main" id="{52B349F0-00E7-C8BC-BE0C-5BDBAD171F73}"/>
              </a:ext>
            </a:extLst>
          </p:cNvPr>
          <p:cNvSpPr/>
          <p:nvPr/>
        </p:nvSpPr>
        <p:spPr>
          <a:xfrm>
            <a:off x="451029" y="669816"/>
            <a:ext cx="4933822"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de-DE" sz="2000" b="1" dirty="0">
                <a:solidFill>
                  <a:schemeClr val="bg1"/>
                </a:solidFill>
                <a:cs typeface="Poppins Medium" panose="00000600000000000000" pitchFamily="2" charset="0"/>
              </a:rPr>
              <a:t>Bewertung und Zertifizierung des Lernens</a:t>
            </a:r>
            <a:endParaRPr lang="en-US" sz="20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1515553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34290" y="3631149"/>
            <a:ext cx="2061797" cy="0"/>
          </a:xfrm>
          <a:prstGeom prst="straightConnector1">
            <a:avLst/>
          </a:prstGeom>
          <a:noFill/>
          <a:ln w="9525" cap="flat" cmpd="sng">
            <a:solidFill>
              <a:srgbClr val="0AA14A"/>
            </a:solidFill>
            <a:prstDash val="dash"/>
            <a:round/>
            <a:headEnd type="none" w="med" len="med"/>
            <a:tailEnd type="none" w="med" len="med"/>
          </a:ln>
        </p:spPr>
      </p:cxnSp>
      <p:sp>
        <p:nvSpPr>
          <p:cNvPr id="13" name="CuadroTexto 4">
            <a:extLst>
              <a:ext uri="{FF2B5EF4-FFF2-40B4-BE49-F238E27FC236}">
                <a16:creationId xmlns:a16="http://schemas.microsoft.com/office/drawing/2014/main" id="{221D9760-F645-4927-B7C4-E88AC4F46B5D}"/>
              </a:ext>
            </a:extLst>
          </p:cNvPr>
          <p:cNvSpPr txBox="1"/>
          <p:nvPr/>
        </p:nvSpPr>
        <p:spPr>
          <a:xfrm>
            <a:off x="523240" y="1250839"/>
            <a:ext cx="4458193"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Hier</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sind</a:t>
            </a:r>
            <a:r>
              <a:rPr lang="en-AU" sz="2000" dirty="0">
                <a:latin typeface="+mj-lt"/>
                <a:ea typeface="Microsoft Sans Serif" panose="020B0604020202020204" pitchFamily="34" charset="0"/>
                <a:cs typeface="Poppins ExtraLight" panose="00000300000000000000" pitchFamily="2" charset="0"/>
              </a:rPr>
              <a:t> die </a:t>
            </a:r>
            <a:r>
              <a:rPr lang="en-AU" sz="2000" dirty="0" err="1">
                <a:latin typeface="+mj-lt"/>
                <a:ea typeface="Microsoft Sans Serif" panose="020B0604020202020204" pitchFamily="34" charset="0"/>
                <a:cs typeface="Poppins ExtraLight" panose="00000300000000000000" pitchFamily="2" charset="0"/>
              </a:rPr>
              <a:t>Antworten</a:t>
            </a:r>
            <a:r>
              <a:rPr lang="en-AU" sz="2000" dirty="0">
                <a:latin typeface="+mj-lt"/>
                <a:ea typeface="Microsoft Sans Serif" panose="020B0604020202020204" pitchFamily="34" charset="0"/>
                <a:cs typeface="Poppins ExtraLight" panose="00000300000000000000" pitchFamily="2" charset="0"/>
              </a:rPr>
              <a:t>:</a:t>
            </a:r>
          </a:p>
        </p:txBody>
      </p:sp>
      <p:grpSp>
        <p:nvGrpSpPr>
          <p:cNvPr id="18" name="Gruppo 17">
            <a:extLst>
              <a:ext uri="{FF2B5EF4-FFF2-40B4-BE49-F238E27FC236}">
                <a16:creationId xmlns:a16="http://schemas.microsoft.com/office/drawing/2014/main" id="{46BB766E-DE75-408F-986F-CA62BA632FD4}"/>
              </a:ext>
            </a:extLst>
          </p:cNvPr>
          <p:cNvGrpSpPr>
            <a:grpSpLocks noChangeAspect="1"/>
          </p:cNvGrpSpPr>
          <p:nvPr/>
        </p:nvGrpSpPr>
        <p:grpSpPr>
          <a:xfrm>
            <a:off x="10207680" y="3008972"/>
            <a:ext cx="1440000" cy="1022400"/>
            <a:chOff x="6955701" y="2238940"/>
            <a:chExt cx="3578490" cy="2551227"/>
          </a:xfrm>
        </p:grpSpPr>
        <p:sp>
          <p:nvSpPr>
            <p:cNvPr id="19" name="Figura a mano libera: forma 18">
              <a:extLst>
                <a:ext uri="{FF2B5EF4-FFF2-40B4-BE49-F238E27FC236}">
                  <a16:creationId xmlns:a16="http://schemas.microsoft.com/office/drawing/2014/main" id="{09EF7DFE-1B47-4A0F-91FB-22329B8B561B}"/>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A7C0A6E8-0872-4AFD-96BA-110A7D0AB599}"/>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7E9F15C1-9BED-4EB2-8775-D7919DE94FD4}"/>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D58CB173-A89E-4875-B244-67A27D3046A5}"/>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B2C9D5D5-E279-40E6-862B-CF65B8A21099}"/>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8B3BD458-D74A-4324-8C2E-635712CF7F9A}"/>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3132853E-4897-46CF-B047-23D696598D48}"/>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DAE5B77C-D243-4B58-A140-CB28FEE3A2A0}"/>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DA669A3D-85F3-48FA-BFF6-B912FD966FB6}"/>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8AA3CEA2-0A2D-49F9-905E-A756EFA20D8C}"/>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DFDAA9A8-AE81-4108-8BBD-C185CAFDBC6B}"/>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3752507F-B63A-47B3-B6BC-D3D3513F108B}"/>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B2C046DD-34F0-4D39-8B5E-C80EBE5907A2}"/>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3" name="Rettangolo con angoli arrotondati 14">
            <a:extLst>
              <a:ext uri="{FF2B5EF4-FFF2-40B4-BE49-F238E27FC236}">
                <a16:creationId xmlns:a16="http://schemas.microsoft.com/office/drawing/2014/main" id="{65BFDB73-C5D6-B377-51F4-7DBD5214D551}"/>
              </a:ext>
            </a:extLst>
          </p:cNvPr>
          <p:cNvSpPr/>
          <p:nvPr/>
        </p:nvSpPr>
        <p:spPr>
          <a:xfrm>
            <a:off x="451029" y="669816"/>
            <a:ext cx="3086498"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it-IT" sz="2000" b="1" dirty="0" err="1">
                <a:solidFill>
                  <a:prstClr val="white"/>
                </a:solidFill>
                <a:cs typeface="Poppins Medium" panose="00000600000000000000" pitchFamily="2" charset="0"/>
              </a:rPr>
              <a:t>Einheitstest</a:t>
            </a:r>
            <a:r>
              <a:rPr lang="it-IT" sz="2000" b="1" dirty="0">
                <a:solidFill>
                  <a:prstClr val="white"/>
                </a:solidFill>
                <a:cs typeface="Poppins Medium" panose="00000600000000000000" pitchFamily="2" charset="0"/>
              </a:rPr>
              <a:t> - </a:t>
            </a:r>
            <a:r>
              <a:rPr lang="it-IT" sz="2000" b="1" dirty="0" err="1">
                <a:solidFill>
                  <a:prstClr val="white"/>
                </a:solidFill>
                <a:cs typeface="Poppins Medium" panose="00000600000000000000" pitchFamily="2" charset="0"/>
              </a:rPr>
              <a:t>Lösungen</a:t>
            </a:r>
            <a:endParaRPr lang="it-IT" sz="2000" b="1" dirty="0">
              <a:solidFill>
                <a:prstClr val="white"/>
              </a:solidFill>
              <a:cs typeface="Poppins Medium" panose="00000600000000000000" pitchFamily="2" charset="0"/>
            </a:endParaRPr>
          </a:p>
        </p:txBody>
      </p:sp>
      <p:sp>
        <p:nvSpPr>
          <p:cNvPr id="4" name="TextBox 54">
            <a:extLst>
              <a:ext uri="{FF2B5EF4-FFF2-40B4-BE49-F238E27FC236}">
                <a16:creationId xmlns:a16="http://schemas.microsoft.com/office/drawing/2014/main" id="{F751EBEE-2081-67A6-4784-F8C0CC1055B6}"/>
              </a:ext>
            </a:extLst>
          </p:cNvPr>
          <p:cNvSpPr txBox="1"/>
          <p:nvPr/>
        </p:nvSpPr>
        <p:spPr>
          <a:xfrm>
            <a:off x="626288" y="2053251"/>
            <a:ext cx="9545693" cy="3553910"/>
          </a:xfrm>
          <a:prstGeom prst="rect">
            <a:avLst/>
          </a:prstGeom>
          <a:noFill/>
        </p:spPr>
        <p:txBody>
          <a:bodyPr wrap="square" numCol="2" rtlCol="0">
            <a:noAutofit/>
          </a:bodyPr>
          <a:lstStyle/>
          <a:p>
            <a:pPr indent="-285750">
              <a:buFont typeface="Arial" panose="020B0604020202020204" pitchFamily="34" charset="0"/>
              <a:buChar char="•"/>
            </a:pPr>
            <a:r>
              <a:rPr lang="de-DE" altLang="ko-KR" sz="2000" b="1" dirty="0">
                <a:cs typeface="Poppins Medium" panose="00000600000000000000" pitchFamily="2" charset="0"/>
              </a:rPr>
              <a:t>Was wird für die Erstellung von </a:t>
            </a:r>
            <a:r>
              <a:rPr lang="de-DE" altLang="ko-KR" sz="2000" b="1" dirty="0" err="1">
                <a:cs typeface="Poppins Medium" panose="00000600000000000000" pitchFamily="2" charset="0"/>
              </a:rPr>
              <a:t>Microcredentials</a:t>
            </a:r>
            <a:r>
              <a:rPr lang="de-DE" altLang="ko-KR" sz="2000" b="1" dirty="0">
                <a:cs typeface="Poppins Medium" panose="00000600000000000000" pitchFamily="2" charset="0"/>
              </a:rPr>
              <a:t> benötigt?</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solidFill>
                  <a:srgbClr val="0AA14A"/>
                </a:solidFill>
                <a:latin typeface="+mj-lt"/>
                <a:cs typeface="Poppins ExtraLight" panose="00000300000000000000" pitchFamily="2" charset="0"/>
              </a:rPr>
              <a:t>Entscheidung über die Lieferform und die entsprechende Qualitätssicherung</a:t>
            </a:r>
            <a:r>
              <a:rPr lang="de-DE" altLang="ko-KR" sz="1600" dirty="0">
                <a:latin typeface="+mj-lt"/>
                <a:cs typeface="Poppins ExtraLight" panose="00000300000000000000" pitchFamily="2" charset="0"/>
              </a:rPr>
              <a:t>
Nur F2F-Lieferung und Qualitätsbewertung für jeden neuen Kurs
Papierformat für jeden Kurs und jedes Zertifikat</a:t>
            </a:r>
            <a:endParaRPr lang="en-US" altLang="ko-KR" sz="1600" dirty="0">
              <a:latin typeface="+mj-lt"/>
              <a:cs typeface="Poppins ExtraLight" panose="00000300000000000000" pitchFamily="2" charset="0"/>
            </a:endParaRPr>
          </a:p>
          <a:p>
            <a:pPr marL="432000" lvl="2" indent="-144000">
              <a:buFont typeface="Arial" panose="020B0604020202020204" pitchFamily="34" charset="0"/>
              <a:buChar char="•"/>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Mit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jetzt zu beginnen, bedeutet...</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Zu spät zur Party zu kommen
</a:t>
            </a:r>
            <a:r>
              <a:rPr lang="de-DE" altLang="ko-KR" sz="1600" dirty="0">
                <a:solidFill>
                  <a:srgbClr val="0AA14A"/>
                </a:solidFill>
                <a:latin typeface="+mj-lt"/>
                <a:cs typeface="Poppins ExtraLight" panose="00000300000000000000" pitchFamily="2" charset="0"/>
              </a:rPr>
              <a:t>An vorderster Front dabei zu sein</a:t>
            </a:r>
            <a:r>
              <a:rPr lang="de-DE" altLang="ko-KR" sz="1600" dirty="0">
                <a:latin typeface="+mj-lt"/>
                <a:cs typeface="Poppins ExtraLight" panose="00000300000000000000" pitchFamily="2" charset="0"/>
              </a:rPr>
              <a:t>
Einer von einer Million zu sein</a:t>
            </a:r>
          </a:p>
          <a:p>
            <a:pPr indent="-285750">
              <a:buFont typeface="Arial" panose="020B0604020202020204" pitchFamily="34" charset="0"/>
              <a:buChar char="•"/>
            </a:pPr>
            <a:r>
              <a:rPr lang="de-DE" altLang="ko-KR" sz="2000" b="1" dirty="0">
                <a:cs typeface="Poppins Medium" panose="00000600000000000000" pitchFamily="2" charset="0"/>
              </a:rPr>
              <a:t>Die Micro-</a:t>
            </a:r>
            <a:r>
              <a:rPr lang="de-DE" altLang="ko-KR" sz="2000" b="1" dirty="0" err="1">
                <a:cs typeface="Poppins Medium" panose="00000600000000000000" pitchFamily="2" charset="0"/>
              </a:rPr>
              <a:t>Credential</a:t>
            </a:r>
            <a:r>
              <a:rPr lang="de-DE" altLang="ko-KR" sz="2000" b="1" dirty="0">
                <a:cs typeface="Poppins Medium" panose="00000600000000000000" pitchFamily="2" charset="0"/>
              </a:rPr>
              <a:t>-Zertifizierung muss Folgendes umfassen:</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solidFill>
                  <a:srgbClr val="0AA14A"/>
                </a:solidFill>
                <a:latin typeface="+mj-lt"/>
                <a:cs typeface="Poppins ExtraLight" panose="00000300000000000000" pitchFamily="2" charset="0"/>
              </a:rPr>
              <a:t>Die Vergabestelle</a:t>
            </a:r>
            <a:r>
              <a:rPr lang="de-DE" altLang="ko-KR" sz="1600" dirty="0">
                <a:latin typeface="+mj-lt"/>
                <a:cs typeface="Poppins ExtraLight" panose="00000300000000000000" pitchFamily="2" charset="0"/>
              </a:rPr>
              <a:t>
Die Beurteilungszeit
Die Art und Weise, wie es geteilt werden kann</a:t>
            </a:r>
            <a:endParaRPr lang="en-US" altLang="ko-KR" sz="1600" dirty="0">
              <a:latin typeface="+mj-lt"/>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Wo sollen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gespeichert werden?</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Auf Papier, um Hacking zu vermeiden
</a:t>
            </a:r>
            <a:r>
              <a:rPr lang="de-DE" altLang="ko-KR" sz="1600" dirty="0">
                <a:solidFill>
                  <a:srgbClr val="0AA14A"/>
                </a:solidFill>
                <a:latin typeface="+mj-lt"/>
                <a:cs typeface="Poppins ExtraLight" panose="00000300000000000000" pitchFamily="2" charset="0"/>
              </a:rPr>
              <a:t>Digital, um Portabilität zu gewährleisten</a:t>
            </a:r>
            <a:r>
              <a:rPr lang="de-DE" altLang="ko-KR" sz="1600" dirty="0">
                <a:latin typeface="+mj-lt"/>
                <a:cs typeface="Poppins ExtraLight" panose="00000300000000000000" pitchFamily="2" charset="0"/>
              </a:rPr>
              <a:t>
Mit der Ausbildungseinrichtung, um Qualitätskontrollen zu ermöglichen</a:t>
            </a:r>
            <a:endParaRPr lang="en-US" altLang="ko-KR" sz="1600" dirty="0">
              <a:latin typeface="+mj-lt"/>
              <a:cs typeface="Poppins ExtraLight" panose="00000300000000000000" pitchFamily="2" charset="0"/>
            </a:endParaRPr>
          </a:p>
        </p:txBody>
      </p:sp>
    </p:spTree>
    <p:extLst>
      <p:ext uri="{BB962C8B-B14F-4D97-AF65-F5344CB8AC3E}">
        <p14:creationId xmlns:p14="http://schemas.microsoft.com/office/powerpoint/2010/main" val="151555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9425147" cy="3013351"/>
          </a:xfrm>
          <a:prstGeom prst="rect">
            <a:avLst/>
          </a:prstGeom>
          <a:noFill/>
        </p:spPr>
        <p:txBody>
          <a:bodyPr wrap="square" numCol="2" rtlCol="0">
            <a:noAutofit/>
          </a:bodyPr>
          <a:lstStyle/>
          <a:p>
            <a:pPr indent="-285750">
              <a:buFont typeface="Arial" panose="020B0604020202020204" pitchFamily="34" charset="0"/>
              <a:buChar char="•"/>
            </a:pPr>
            <a:r>
              <a:rPr lang="en-US" altLang="ko-KR" sz="2000" b="1" dirty="0">
                <a:cs typeface="Poppins Medium" panose="00000600000000000000" pitchFamily="2" charset="0"/>
              </a:rPr>
              <a:t>Was </a:t>
            </a:r>
            <a:r>
              <a:rPr lang="en-US" altLang="ko-KR" sz="2000" b="1" dirty="0" err="1">
                <a:cs typeface="Poppins Medium" panose="00000600000000000000" pitchFamily="2" charset="0"/>
              </a:rPr>
              <a:t>sind</a:t>
            </a:r>
            <a:r>
              <a:rPr lang="en-US" altLang="ko-KR" sz="2000" b="1" dirty="0">
                <a:cs typeface="Poppins Medium" panose="00000600000000000000" pitchFamily="2" charset="0"/>
              </a:rPr>
              <a:t> Micro-Credentials?</a:t>
            </a: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Bewertete kleine und flexible Lerneinheiten
Kleine digitale Programme für Lernende
Lernbestätigung ohne Zertifikat</a:t>
            </a:r>
            <a:endParaRPr lang="en-US" altLang="ko-KR" sz="1600" dirty="0">
              <a:latin typeface="+mj-lt"/>
              <a:cs typeface="Poppins ExtraLight" panose="00000300000000000000" pitchFamily="2" charset="0"/>
            </a:endParaRPr>
          </a:p>
          <a:p>
            <a:pPr marL="432000" lvl="2" indent="-144000">
              <a:buFont typeface="Arial" panose="020B0604020202020204" pitchFamily="34" charset="0"/>
              <a:buChar char="•"/>
            </a:pPr>
            <a:endParaRPr lang="en-US" altLang="ko-KR" sz="1600" b="1" dirty="0">
              <a:latin typeface="+mj-lt"/>
              <a:cs typeface="Poppins ExtraLight" panose="00000300000000000000" pitchFamily="2" charset="0"/>
            </a:endParaRPr>
          </a:p>
          <a:p>
            <a:pPr marL="432000" lvl="2" indent="-144000">
              <a:buFont typeface="Arial" panose="020B0604020202020204" pitchFamily="34" charset="0"/>
              <a:buChar char="•"/>
            </a:pPr>
            <a:endParaRPr lang="en-US" altLang="ko-KR" sz="1600" b="1" dirty="0">
              <a:latin typeface="+mj-lt"/>
              <a:cs typeface="Poppins ExtraLight" panose="00000300000000000000" pitchFamily="2" charset="0"/>
            </a:endParaRPr>
          </a:p>
          <a:p>
            <a:pPr marL="432000" lvl="2" indent="-144000">
              <a:buFont typeface="Arial" panose="020B0604020202020204" pitchFamily="34" charset="0"/>
              <a:buChar char="•"/>
            </a:pPr>
            <a:r>
              <a:rPr lang="en-US" altLang="ko-KR" sz="2000" b="1" dirty="0">
                <a:cs typeface="Poppins Medium" panose="00000600000000000000" pitchFamily="2" charset="0"/>
              </a:rPr>
              <a:t>W</a:t>
            </a:r>
            <a:r>
              <a:rPr lang="de-DE" altLang="ko-KR" sz="2000" b="1" dirty="0" err="1">
                <a:cs typeface="Poppins Medium" panose="00000600000000000000" pitchFamily="2" charset="0"/>
              </a:rPr>
              <a:t>as</a:t>
            </a:r>
            <a:r>
              <a:rPr lang="de-DE" altLang="ko-KR" sz="2000" b="1" dirty="0">
                <a:cs typeface="Poppins Medium" panose="00000600000000000000" pitchFamily="2" charset="0"/>
              </a:rPr>
              <a:t> ist ein Vorteil von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Sehr billig
Verbesserte Motivation und Bindung
Weit verbreitet bei allen Beteiligten</a:t>
            </a:r>
            <a:endParaRPr lang="en-US" altLang="ko-KR" sz="1600" b="1" dirty="0">
              <a:latin typeface="+mj-lt"/>
              <a:cs typeface="Poppins Medium" panose="00000600000000000000" pitchFamily="2" charset="0"/>
            </a:endParaRPr>
          </a:p>
          <a:p>
            <a:pPr marL="288000" lvl="2"/>
            <a:endParaRPr lang="en-US" altLang="ko-KR" sz="1600" dirty="0">
              <a:latin typeface="+mj-lt"/>
              <a:cs typeface="Poppins ExtraLight" panose="00000300000000000000" pitchFamily="2" charset="0"/>
            </a:endParaRP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sind beim virtuellen Lernen von Vorteil, weil...</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Sie sind im NQR enthalten
Sie sind sehr billig
Sie sind weniger bürokratisch</a:t>
            </a:r>
            <a:endParaRPr lang="en-US" altLang="ko-KR" sz="1600" dirty="0">
              <a:latin typeface="+mj-lt"/>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Was ist die beste praktische Anwendung?</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Alte Fähigkeiten, Nicht-Akademiker, flexibel, auf den Punkt bringen
Neue Fähigkeiten vermitteln, Nicht-Akademiker, flexibel, auf den Punkt
Neue Fähigkeiten, Akademiker, flexibel, auf den Punkt bringen</a:t>
            </a:r>
            <a:endParaRPr lang="en-US" altLang="ko-KR" sz="1600" dirty="0">
              <a:latin typeface="+mj-lt"/>
              <a:cs typeface="Poppins ExtraLight" panose="00000300000000000000" pitchFamily="2" charset="0"/>
            </a:endParaRPr>
          </a:p>
        </p:txBody>
      </p:sp>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34290" y="3631149"/>
            <a:ext cx="2061797" cy="0"/>
          </a:xfrm>
          <a:prstGeom prst="straightConnector1">
            <a:avLst/>
          </a:prstGeom>
          <a:noFill/>
          <a:ln w="9525" cap="flat" cmpd="sng">
            <a:solidFill>
              <a:srgbClr val="0AA14A"/>
            </a:solidFill>
            <a:prstDash val="dash"/>
            <a:round/>
            <a:headEnd type="none" w="med" len="med"/>
            <a:tailEnd type="none" w="med" len="med"/>
          </a:ln>
        </p:spPr>
      </p:cxnSp>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lvl="0">
              <a:tabLst>
                <a:tab pos="1205230" algn="l"/>
                <a:tab pos="1926589" algn="l"/>
                <a:tab pos="2915920" algn="l"/>
                <a:tab pos="3444875" algn="l"/>
                <a:tab pos="4383405" algn="l"/>
                <a:tab pos="6796405" algn="l"/>
              </a:tabLst>
              <a:defRPr/>
            </a:pPr>
            <a:r>
              <a:rPr lang="en-AU" sz="2400" b="1" dirty="0" err="1">
                <a:solidFill>
                  <a:srgbClr val="0AA14A"/>
                </a:solidFill>
                <a:ea typeface="Microsoft Sans Serif" panose="020B0604020202020204" pitchFamily="34" charset="0"/>
                <a:cs typeface="Poppins Medium" panose="00000600000000000000" pitchFamily="2" charset="0"/>
              </a:rPr>
              <a:t>Abschließender</a:t>
            </a:r>
            <a:r>
              <a:rPr lang="en-AU" sz="2400" b="1" dirty="0">
                <a:solidFill>
                  <a:srgbClr val="0AA14A"/>
                </a:solidFill>
                <a:ea typeface="Microsoft Sans Serif" panose="020B0604020202020204" pitchFamily="34" charset="0"/>
                <a:cs typeface="Poppins Medium" panose="00000600000000000000" pitchFamily="2" charset="0"/>
              </a:rPr>
              <a:t> </a:t>
            </a:r>
            <a:r>
              <a:rPr lang="en-AU" sz="2400" b="1" dirty="0" err="1">
                <a:solidFill>
                  <a:srgbClr val="0AA14A"/>
                </a:solidFill>
                <a:ea typeface="Microsoft Sans Serif" panose="020B0604020202020204" pitchFamily="34" charset="0"/>
                <a:cs typeface="Poppins Medium" panose="00000600000000000000" pitchFamily="2" charset="0"/>
              </a:rPr>
              <a:t>zusammenfassender</a:t>
            </a:r>
            <a:r>
              <a:rPr lang="en-AU" sz="2400" b="1" dirty="0">
                <a:solidFill>
                  <a:srgbClr val="0AA14A"/>
                </a:solidFill>
                <a:ea typeface="Microsoft Sans Serif" panose="020B0604020202020204" pitchFamily="34" charset="0"/>
                <a:cs typeface="Poppins Medium" panose="00000600000000000000" pitchFamily="2" charset="0"/>
              </a:rPr>
              <a:t> Test/1</a:t>
            </a:r>
          </a:p>
          <a:p>
            <a:pPr>
              <a:tabLst>
                <a:tab pos="1205230" algn="l"/>
                <a:tab pos="1926589" algn="l"/>
                <a:tab pos="2915920" algn="l"/>
                <a:tab pos="3444875" algn="l"/>
                <a:tab pos="4383405" algn="l"/>
                <a:tab pos="6796405" algn="l"/>
              </a:tabLst>
              <a:defRPr/>
            </a:pPr>
            <a:r>
              <a:rPr lang="de-DE" sz="2000" dirty="0">
                <a:latin typeface="+mj-lt"/>
                <a:ea typeface="Microsoft Sans Serif" panose="020B0604020202020204" pitchFamily="34" charset="0"/>
                <a:cs typeface="Poppins ExtraLight" panose="00000300000000000000" pitchFamily="2" charset="0"/>
              </a:rPr>
              <a:t>Festigen Sie Ihr Wissen, indem Sie die folgenden Fragen beantworten:</a:t>
            </a:r>
            <a:endParaRPr lang="en-GB" sz="2000" dirty="0">
              <a:latin typeface="+mj-lt"/>
              <a:ea typeface="Microsoft Sans Serif" panose="020B0604020202020204" pitchFamily="34" charset="0"/>
              <a:cs typeface="Poppins ExtraLight" panose="00000300000000000000" pitchFamily="2" charset="0"/>
            </a:endParaRPr>
          </a:p>
        </p:txBody>
      </p:sp>
      <p:grpSp>
        <p:nvGrpSpPr>
          <p:cNvPr id="17" name="Gruppo 16">
            <a:extLst>
              <a:ext uri="{FF2B5EF4-FFF2-40B4-BE49-F238E27FC236}">
                <a16:creationId xmlns:a16="http://schemas.microsoft.com/office/drawing/2014/main" id="{61221039-26B6-41BA-A816-EAE180D8C08B}"/>
              </a:ext>
            </a:extLst>
          </p:cNvPr>
          <p:cNvGrpSpPr>
            <a:grpSpLocks noChangeAspect="1"/>
          </p:cNvGrpSpPr>
          <p:nvPr/>
        </p:nvGrpSpPr>
        <p:grpSpPr>
          <a:xfrm>
            <a:off x="10207680" y="3008972"/>
            <a:ext cx="1440000" cy="1022400"/>
            <a:chOff x="6955701" y="2238940"/>
            <a:chExt cx="3578490" cy="2551227"/>
          </a:xfrm>
        </p:grpSpPr>
        <p:sp>
          <p:nvSpPr>
            <p:cNvPr id="18" name="Figura a mano libera: forma 17">
              <a:extLst>
                <a:ext uri="{FF2B5EF4-FFF2-40B4-BE49-F238E27FC236}">
                  <a16:creationId xmlns:a16="http://schemas.microsoft.com/office/drawing/2014/main" id="{50C2B429-7BC4-4257-94CD-840E4CE86409}"/>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19" name="Figura a mano libera: forma 18">
              <a:extLst>
                <a:ext uri="{FF2B5EF4-FFF2-40B4-BE49-F238E27FC236}">
                  <a16:creationId xmlns:a16="http://schemas.microsoft.com/office/drawing/2014/main" id="{F85A0136-01C8-42E5-9ACB-1C527DAD3D55}"/>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7049DA3D-A91E-475C-B7EC-9115107C5F30}"/>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456209B5-B13A-42BA-B3B4-5BEEE0EBE3D4}"/>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BB313728-96F6-4652-AEB2-5784808D6F74}"/>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9418CEB8-6D87-45D9-9E74-BC06E814CF78}"/>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56CA6467-FFAF-4CF8-963C-BDBA857B5224}"/>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427B74ED-63B6-45D4-93A9-0255CE2A21C8}"/>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41F1BBE2-0D4B-4E94-9C55-14BAF04B20F5}"/>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37CB8642-1338-4EE4-9602-C0AABFAC852D}"/>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F17A32B7-97A5-4404-89F9-5184B46D4FED}"/>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AC604BDD-0F1E-4EBC-A52B-CAE43A238FC9}"/>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05000C0A-6FFD-4D86-8AFF-A8733FEE2E92}"/>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151555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1812178"/>
            <a:ext cx="9565360" cy="3798911"/>
          </a:xfrm>
          <a:prstGeom prst="rect">
            <a:avLst/>
          </a:prstGeom>
          <a:noFill/>
        </p:spPr>
        <p:txBody>
          <a:bodyPr wrap="square" numCol="2" rtlCol="0">
            <a:noAutofit/>
          </a:bodyPr>
          <a:lstStyle/>
          <a:p>
            <a:pPr indent="-285750">
              <a:buFont typeface="Arial" panose="020B0604020202020204" pitchFamily="34" charset="0"/>
              <a:buChar char="•"/>
            </a:pPr>
            <a:r>
              <a:rPr lang="de-DE" altLang="ko-KR" sz="2000" b="1" dirty="0">
                <a:cs typeface="Poppins Medium" panose="00000600000000000000" pitchFamily="2" charset="0"/>
              </a:rPr>
              <a:t>Was wird für die Erstellung von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benötigt?</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Entscheidung über die Lieferform und die entsprechende Qualitätssicherung
Nur F2F-Lieferung und Qualitätsbewertung für jeden neuen Kurs
Papierformat für jeden Kurs und jedes Zertifikat</a:t>
            </a:r>
            <a:endParaRPr lang="en-US" altLang="ko-KR" sz="1600" dirty="0">
              <a:latin typeface="+mj-lt"/>
              <a:cs typeface="Poppins ExtraLight" panose="00000300000000000000" pitchFamily="2" charset="0"/>
            </a:endParaRPr>
          </a:p>
          <a:p>
            <a:pPr marL="284400">
              <a:lnSpc>
                <a:spcPct val="120000"/>
              </a:lnSpc>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können für den Unterricht verwendet werden...</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Neue Programme
Das gleiche wie volle Abschlüsse
Alte Inhalte in einem neuen Format</a:t>
            </a: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Eine Micro-</a:t>
            </a:r>
            <a:r>
              <a:rPr lang="de-DE" altLang="ko-KR" sz="2000" b="1" dirty="0" err="1">
                <a:cs typeface="Poppins Medium" panose="00000600000000000000" pitchFamily="2" charset="0"/>
              </a:rPr>
              <a:t>Credential</a:t>
            </a:r>
            <a:r>
              <a:rPr lang="de-DE" altLang="ko-KR" sz="2000" b="1" dirty="0">
                <a:cs typeface="Poppins Medium" panose="00000600000000000000" pitchFamily="2" charset="0"/>
              </a:rPr>
              <a:t>-Zertifizierung muss Folgendes umfassen:</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Die Vergabestelle
Die Beurteilungszeit
Die Art und Weise, wie es geteilt werden kann</a:t>
            </a:r>
            <a:endParaRPr lang="en-US" altLang="ko-KR" sz="1600" dirty="0">
              <a:latin typeface="+mj-lt"/>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Wo sollen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gespeichert werden?</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Auf Papier, um Hacking zu vermeiden
Digital, um Portabilität zu gewährleisten
Mit der Ausbildungseinrichtung, um Qualitätskontrollen zu ermöglichen</a:t>
            </a:r>
            <a:endParaRPr lang="en-US" altLang="ko-KR" sz="1600" dirty="0">
              <a:latin typeface="+mj-lt"/>
              <a:cs typeface="Poppins ExtraLight" panose="00000300000000000000" pitchFamily="2" charset="0"/>
            </a:endParaRPr>
          </a:p>
        </p:txBody>
      </p:sp>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34290" y="3631149"/>
            <a:ext cx="2061797" cy="0"/>
          </a:xfrm>
          <a:prstGeom prst="straightConnector1">
            <a:avLst/>
          </a:prstGeom>
          <a:noFill/>
          <a:ln w="9525" cap="flat" cmpd="sng">
            <a:solidFill>
              <a:srgbClr val="0AA14A"/>
            </a:solidFill>
            <a:prstDash val="dash"/>
            <a:round/>
            <a:headEnd type="none" w="med" len="med"/>
            <a:tailEnd type="none" w="med" len="med"/>
          </a:ln>
        </p:spPr>
      </p:cxnSp>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lvl="0">
              <a:tabLst>
                <a:tab pos="1205230" algn="l"/>
                <a:tab pos="1926589" algn="l"/>
                <a:tab pos="2915920" algn="l"/>
                <a:tab pos="3444875" algn="l"/>
                <a:tab pos="4383405" algn="l"/>
                <a:tab pos="6796405" algn="l"/>
              </a:tabLst>
              <a:defRPr/>
            </a:pPr>
            <a:r>
              <a:rPr lang="en-AU" sz="2400" b="1" dirty="0" err="1">
                <a:solidFill>
                  <a:srgbClr val="0AA14A"/>
                </a:solidFill>
                <a:ea typeface="Microsoft Sans Serif" panose="020B0604020202020204" pitchFamily="34" charset="0"/>
                <a:cs typeface="Poppins Medium" panose="00000600000000000000" pitchFamily="2" charset="0"/>
              </a:rPr>
              <a:t>Abschließender</a:t>
            </a:r>
            <a:r>
              <a:rPr lang="en-AU" sz="2400" b="1" dirty="0">
                <a:solidFill>
                  <a:srgbClr val="0AA14A"/>
                </a:solidFill>
                <a:ea typeface="Microsoft Sans Serif" panose="020B0604020202020204" pitchFamily="34" charset="0"/>
                <a:cs typeface="Poppins Medium" panose="00000600000000000000" pitchFamily="2" charset="0"/>
              </a:rPr>
              <a:t> </a:t>
            </a:r>
            <a:r>
              <a:rPr lang="en-AU" sz="2400" b="1" dirty="0" err="1">
                <a:solidFill>
                  <a:srgbClr val="0AA14A"/>
                </a:solidFill>
                <a:ea typeface="Microsoft Sans Serif" panose="020B0604020202020204" pitchFamily="34" charset="0"/>
                <a:cs typeface="Poppins Medium" panose="00000600000000000000" pitchFamily="2" charset="0"/>
              </a:rPr>
              <a:t>zusammenfassender</a:t>
            </a:r>
            <a:r>
              <a:rPr lang="en-AU" sz="2400" b="1" dirty="0">
                <a:solidFill>
                  <a:srgbClr val="0AA14A"/>
                </a:solidFill>
                <a:ea typeface="Microsoft Sans Serif" panose="020B0604020202020204" pitchFamily="34" charset="0"/>
                <a:cs typeface="Poppins Medium" panose="00000600000000000000" pitchFamily="2" charset="0"/>
              </a:rPr>
              <a:t> Test/2</a:t>
            </a:r>
          </a:p>
          <a:p>
            <a:pPr>
              <a:tabLst>
                <a:tab pos="1205230" algn="l"/>
                <a:tab pos="1926589" algn="l"/>
                <a:tab pos="2915920" algn="l"/>
                <a:tab pos="3444875" algn="l"/>
                <a:tab pos="4383405" algn="l"/>
                <a:tab pos="6796405" algn="l"/>
              </a:tabLst>
              <a:defRPr/>
            </a:pPr>
            <a:r>
              <a:rPr lang="de-DE" sz="2000" dirty="0">
                <a:latin typeface="+mj-lt"/>
                <a:ea typeface="Microsoft Sans Serif" panose="020B0604020202020204" pitchFamily="34" charset="0"/>
                <a:cs typeface="Poppins ExtraLight" panose="00000300000000000000" pitchFamily="2" charset="0"/>
              </a:rPr>
              <a:t>Festigen Sie Ihr Wissen, indem Sie die folgenden Fragen beantworten:</a:t>
            </a:r>
            <a:endParaRPr lang="en-GB" sz="2000" dirty="0">
              <a:latin typeface="+mj-lt"/>
              <a:ea typeface="Microsoft Sans Serif" panose="020B0604020202020204" pitchFamily="34" charset="0"/>
              <a:cs typeface="Poppins ExtraLight" panose="00000300000000000000" pitchFamily="2" charset="0"/>
            </a:endParaRPr>
          </a:p>
        </p:txBody>
      </p:sp>
      <p:grpSp>
        <p:nvGrpSpPr>
          <p:cNvPr id="17" name="Gruppo 16">
            <a:extLst>
              <a:ext uri="{FF2B5EF4-FFF2-40B4-BE49-F238E27FC236}">
                <a16:creationId xmlns:a16="http://schemas.microsoft.com/office/drawing/2014/main" id="{60675F62-8F45-4671-B20C-9EA1B34B37F1}"/>
              </a:ext>
            </a:extLst>
          </p:cNvPr>
          <p:cNvGrpSpPr>
            <a:grpSpLocks noChangeAspect="1"/>
          </p:cNvGrpSpPr>
          <p:nvPr/>
        </p:nvGrpSpPr>
        <p:grpSpPr>
          <a:xfrm>
            <a:off x="10207680" y="3008972"/>
            <a:ext cx="1440000" cy="1022400"/>
            <a:chOff x="6955701" y="2238940"/>
            <a:chExt cx="3578490" cy="2551227"/>
          </a:xfrm>
        </p:grpSpPr>
        <p:sp>
          <p:nvSpPr>
            <p:cNvPr id="18" name="Figura a mano libera: forma 17">
              <a:extLst>
                <a:ext uri="{FF2B5EF4-FFF2-40B4-BE49-F238E27FC236}">
                  <a16:creationId xmlns:a16="http://schemas.microsoft.com/office/drawing/2014/main" id="{EF7140EC-F0BC-4163-AD82-99B333B8796F}"/>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19" name="Figura a mano libera: forma 18">
              <a:extLst>
                <a:ext uri="{FF2B5EF4-FFF2-40B4-BE49-F238E27FC236}">
                  <a16:creationId xmlns:a16="http://schemas.microsoft.com/office/drawing/2014/main" id="{6D7C30DF-512B-4018-BABD-1FD0988E5E82}"/>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2C68946A-C0E6-4B22-B36A-D76BBD2F3042}"/>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08EFE05A-C22C-4551-B8BB-533521719CDE}"/>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C8046CDB-9CE5-4C58-9230-7B619BDDCB53}"/>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4DCAC8CA-9384-4E99-BD74-D00C6116BDB4}"/>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3B1B42B0-1B3C-4D5D-8579-F7A73142694C}"/>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9C950DDC-CAF2-4C15-B1A0-D204B865862D}"/>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D0000477-CDE8-445C-AD44-EAC7B80E7D94}"/>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CB59E349-EDE3-45DD-862A-067C3C1C8C7D}"/>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4BF11874-9D8C-468A-93E5-9819DA8B7DFF}"/>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CCFD60EA-615F-432A-9FAB-18030690E82A}"/>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A5A47C30-9628-43A6-96E2-60F97BF492EC}"/>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1515553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34290" y="3631149"/>
            <a:ext cx="2061797" cy="0"/>
          </a:xfrm>
          <a:prstGeom prst="straightConnector1">
            <a:avLst/>
          </a:prstGeom>
          <a:noFill/>
          <a:ln w="9525" cap="flat" cmpd="sng">
            <a:solidFill>
              <a:srgbClr val="0AA14A"/>
            </a:solidFill>
            <a:prstDash val="dash"/>
            <a:round/>
            <a:headEnd type="none" w="med" len="med"/>
            <a:tailEnd type="none" w="med" len="med"/>
          </a:ln>
        </p:spPr>
      </p:cxnSp>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lvl="0">
              <a:tabLst>
                <a:tab pos="1205230" algn="l"/>
                <a:tab pos="1926589" algn="l"/>
                <a:tab pos="2915920" algn="l"/>
                <a:tab pos="3444875" algn="l"/>
                <a:tab pos="4383405" algn="l"/>
                <a:tab pos="6796405" algn="l"/>
              </a:tabLst>
              <a:defRPr/>
            </a:pPr>
            <a:r>
              <a:rPr lang="de-DE" sz="2400" b="1" dirty="0">
                <a:solidFill>
                  <a:srgbClr val="0AA14A"/>
                </a:solidFill>
                <a:ea typeface="Microsoft Sans Serif" panose="020B0604020202020204" pitchFamily="34" charset="0"/>
                <a:cs typeface="Poppins Medium" panose="00000600000000000000" pitchFamily="2" charset="0"/>
              </a:rPr>
              <a:t>Abschließender, zusammenfassender Test - Lösungen/1</a:t>
            </a:r>
            <a:endParaRPr lang="en-AU" sz="2400" b="1" dirty="0">
              <a:solidFill>
                <a:srgbClr val="0AA14A"/>
              </a:solidFill>
              <a:ea typeface="Microsoft Sans Serif" panose="020B0604020202020204" pitchFamily="34" charset="0"/>
              <a:cs typeface="Poppins Medium" panose="00000600000000000000" pitchFamily="2" charset="0"/>
            </a:endParaRPr>
          </a:p>
          <a:p>
            <a:pPr>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Hier</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sind</a:t>
            </a:r>
            <a:r>
              <a:rPr lang="en-AU" sz="2000" dirty="0">
                <a:latin typeface="+mj-lt"/>
                <a:ea typeface="Microsoft Sans Serif" panose="020B0604020202020204" pitchFamily="34" charset="0"/>
                <a:cs typeface="Poppins ExtraLight" panose="00000300000000000000" pitchFamily="2" charset="0"/>
              </a:rPr>
              <a:t> die </a:t>
            </a:r>
            <a:r>
              <a:rPr lang="en-AU" sz="2000" dirty="0" err="1">
                <a:latin typeface="+mj-lt"/>
                <a:ea typeface="Microsoft Sans Serif" panose="020B0604020202020204" pitchFamily="34" charset="0"/>
                <a:cs typeface="Poppins ExtraLight" panose="00000300000000000000" pitchFamily="2" charset="0"/>
              </a:rPr>
              <a:t>Antworten</a:t>
            </a:r>
            <a:r>
              <a:rPr lang="en-AU" sz="2000" dirty="0">
                <a:latin typeface="+mj-lt"/>
                <a:ea typeface="Microsoft Sans Serif" panose="020B0604020202020204" pitchFamily="34" charset="0"/>
                <a:cs typeface="Poppins ExtraLight" panose="00000300000000000000" pitchFamily="2" charset="0"/>
              </a:rPr>
              <a:t>:</a:t>
            </a:r>
          </a:p>
        </p:txBody>
      </p:sp>
      <p:grpSp>
        <p:nvGrpSpPr>
          <p:cNvPr id="21" name="Gruppo 20">
            <a:extLst>
              <a:ext uri="{FF2B5EF4-FFF2-40B4-BE49-F238E27FC236}">
                <a16:creationId xmlns:a16="http://schemas.microsoft.com/office/drawing/2014/main" id="{D0281138-21AC-4389-B18C-8323ECFABC3C}"/>
              </a:ext>
            </a:extLst>
          </p:cNvPr>
          <p:cNvGrpSpPr>
            <a:grpSpLocks noChangeAspect="1"/>
          </p:cNvGrpSpPr>
          <p:nvPr/>
        </p:nvGrpSpPr>
        <p:grpSpPr>
          <a:xfrm>
            <a:off x="10207680" y="3008972"/>
            <a:ext cx="1440000" cy="1022400"/>
            <a:chOff x="6955701" y="2238940"/>
            <a:chExt cx="3578490" cy="2551227"/>
          </a:xfrm>
        </p:grpSpPr>
        <p:sp>
          <p:nvSpPr>
            <p:cNvPr id="22" name="Figura a mano libera: forma 21">
              <a:extLst>
                <a:ext uri="{FF2B5EF4-FFF2-40B4-BE49-F238E27FC236}">
                  <a16:creationId xmlns:a16="http://schemas.microsoft.com/office/drawing/2014/main" id="{06F152BA-BD91-43AF-8294-0ED2C09852D0}"/>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3" name="Figura a mano libera: forma 22">
              <a:extLst>
                <a:ext uri="{FF2B5EF4-FFF2-40B4-BE49-F238E27FC236}">
                  <a16:creationId xmlns:a16="http://schemas.microsoft.com/office/drawing/2014/main" id="{2F3406AC-EF99-48B9-A222-5357960002CC}"/>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1685422C-1232-4E95-949D-C0007F005495}"/>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5" name="Figura a mano libera: forma 24">
              <a:extLst>
                <a:ext uri="{FF2B5EF4-FFF2-40B4-BE49-F238E27FC236}">
                  <a16:creationId xmlns:a16="http://schemas.microsoft.com/office/drawing/2014/main" id="{9150817C-1B64-43BD-BA28-BCF29CC516B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27" name="Figura a mano libera: forma 26">
              <a:extLst>
                <a:ext uri="{FF2B5EF4-FFF2-40B4-BE49-F238E27FC236}">
                  <a16:creationId xmlns:a16="http://schemas.microsoft.com/office/drawing/2014/main" id="{4DF8B998-3F98-44CC-A2B6-D1348577B08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28" name="Figura a mano libera: forma 27">
              <a:extLst>
                <a:ext uri="{FF2B5EF4-FFF2-40B4-BE49-F238E27FC236}">
                  <a16:creationId xmlns:a16="http://schemas.microsoft.com/office/drawing/2014/main" id="{323B2320-6D91-4403-9623-1554A5900C12}"/>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29" name="Figura a mano libera: forma 28">
              <a:extLst>
                <a:ext uri="{FF2B5EF4-FFF2-40B4-BE49-F238E27FC236}">
                  <a16:creationId xmlns:a16="http://schemas.microsoft.com/office/drawing/2014/main" id="{EE13807E-EC83-4672-93A7-F5A6273C5AB0}"/>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0" name="Figura a mano libera: forma 29">
              <a:extLst>
                <a:ext uri="{FF2B5EF4-FFF2-40B4-BE49-F238E27FC236}">
                  <a16:creationId xmlns:a16="http://schemas.microsoft.com/office/drawing/2014/main" id="{5FD1BF19-DE67-482C-9975-74F8BFE6B35B}"/>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31" name="Figura a mano libera: forma 30">
              <a:extLst>
                <a:ext uri="{FF2B5EF4-FFF2-40B4-BE49-F238E27FC236}">
                  <a16:creationId xmlns:a16="http://schemas.microsoft.com/office/drawing/2014/main" id="{7A57B133-7A82-419F-9FCC-A0ABCBB7C8BB}"/>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2" name="Figura a mano libera: forma 31">
              <a:extLst>
                <a:ext uri="{FF2B5EF4-FFF2-40B4-BE49-F238E27FC236}">
                  <a16:creationId xmlns:a16="http://schemas.microsoft.com/office/drawing/2014/main" id="{454A841A-FFEF-47FA-896A-A05A85883ACA}"/>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3" name="Figura a mano libera: forma 32">
              <a:extLst>
                <a:ext uri="{FF2B5EF4-FFF2-40B4-BE49-F238E27FC236}">
                  <a16:creationId xmlns:a16="http://schemas.microsoft.com/office/drawing/2014/main" id="{7E44307F-A0B2-40D5-843C-04F2428A8CC2}"/>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A4032C40-236F-46ED-8940-D1C5952EFD69}"/>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6BEFFE58-A47A-4CD2-8712-F2B491FCC55F}"/>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3" name="TextBox 54">
            <a:extLst>
              <a:ext uri="{FF2B5EF4-FFF2-40B4-BE49-F238E27FC236}">
                <a16:creationId xmlns:a16="http://schemas.microsoft.com/office/drawing/2014/main" id="{A0AC8212-C09D-E1DD-E293-71B2B0FDECF4}"/>
              </a:ext>
            </a:extLst>
          </p:cNvPr>
          <p:cNvSpPr txBox="1"/>
          <p:nvPr/>
        </p:nvSpPr>
        <p:spPr>
          <a:xfrm>
            <a:off x="626289" y="2104559"/>
            <a:ext cx="9425147" cy="3013351"/>
          </a:xfrm>
          <a:prstGeom prst="rect">
            <a:avLst/>
          </a:prstGeom>
          <a:noFill/>
        </p:spPr>
        <p:txBody>
          <a:bodyPr wrap="square" numCol="2" rtlCol="0">
            <a:noAutofit/>
          </a:bodyPr>
          <a:lstStyle/>
          <a:p>
            <a:pPr indent="-285750">
              <a:buFont typeface="Arial" panose="020B0604020202020204" pitchFamily="34" charset="0"/>
              <a:buChar char="•"/>
            </a:pPr>
            <a:r>
              <a:rPr lang="en-US" altLang="ko-KR" sz="2000" b="1" dirty="0">
                <a:cs typeface="Poppins Medium" panose="00000600000000000000" pitchFamily="2" charset="0"/>
              </a:rPr>
              <a:t>Was </a:t>
            </a:r>
            <a:r>
              <a:rPr lang="en-US" altLang="ko-KR" sz="2000" b="1" dirty="0" err="1">
                <a:cs typeface="Poppins Medium" panose="00000600000000000000" pitchFamily="2" charset="0"/>
              </a:rPr>
              <a:t>sind</a:t>
            </a:r>
            <a:r>
              <a:rPr lang="en-US" altLang="ko-KR" sz="2000" b="1" dirty="0">
                <a:cs typeface="Poppins Medium" panose="00000600000000000000" pitchFamily="2" charset="0"/>
              </a:rPr>
              <a:t> Micro-Credentials?</a:t>
            </a:r>
          </a:p>
          <a:p>
            <a:pPr marL="432000" lvl="2" indent="-144000">
              <a:buFont typeface="Arial" panose="020B0604020202020204" pitchFamily="34" charset="0"/>
              <a:buChar char="•"/>
            </a:pPr>
            <a:r>
              <a:rPr lang="de-DE" altLang="ko-KR" sz="1600" dirty="0">
                <a:solidFill>
                  <a:srgbClr val="0AA14A"/>
                </a:solidFill>
                <a:latin typeface="+mj-lt"/>
                <a:cs typeface="Poppins ExtraLight" panose="00000300000000000000" pitchFamily="2" charset="0"/>
              </a:rPr>
              <a:t>Bewertete kleine und flexible Lerneinheiten
</a:t>
            </a:r>
            <a:r>
              <a:rPr lang="de-DE" altLang="ko-KR" sz="1600" dirty="0">
                <a:latin typeface="+mj-lt"/>
                <a:cs typeface="Poppins ExtraLight" panose="00000300000000000000" pitchFamily="2" charset="0"/>
              </a:rPr>
              <a:t>Kleine digitale Programme für Lernende
Lernbestätigung ohne Zertifikat</a:t>
            </a:r>
            <a:endParaRPr lang="en-US" altLang="ko-KR" sz="1600" dirty="0">
              <a:latin typeface="+mj-lt"/>
              <a:cs typeface="Poppins ExtraLight" panose="00000300000000000000" pitchFamily="2" charset="0"/>
            </a:endParaRPr>
          </a:p>
          <a:p>
            <a:pPr marL="432000" lvl="2" indent="-144000">
              <a:buFont typeface="Arial" panose="020B0604020202020204" pitchFamily="34" charset="0"/>
              <a:buChar char="•"/>
            </a:pPr>
            <a:endParaRPr lang="en-US" altLang="ko-KR" sz="1600" b="1" dirty="0">
              <a:latin typeface="+mj-lt"/>
              <a:cs typeface="Poppins ExtraLight" panose="00000300000000000000" pitchFamily="2" charset="0"/>
            </a:endParaRPr>
          </a:p>
          <a:p>
            <a:pPr marL="432000" lvl="2" indent="-144000">
              <a:buFont typeface="Arial" panose="020B0604020202020204" pitchFamily="34" charset="0"/>
              <a:buChar char="•"/>
            </a:pPr>
            <a:endParaRPr lang="en-US" altLang="ko-KR" sz="1600" b="1" dirty="0">
              <a:latin typeface="+mj-lt"/>
              <a:cs typeface="Poppins ExtraLight" panose="00000300000000000000" pitchFamily="2" charset="0"/>
            </a:endParaRPr>
          </a:p>
          <a:p>
            <a:pPr marL="432000" lvl="2" indent="-144000">
              <a:buFont typeface="Arial" panose="020B0604020202020204" pitchFamily="34" charset="0"/>
              <a:buChar char="•"/>
            </a:pPr>
            <a:r>
              <a:rPr lang="en-US" altLang="ko-KR" sz="2000" b="1" dirty="0">
                <a:cs typeface="Poppins Medium" panose="00000600000000000000" pitchFamily="2" charset="0"/>
              </a:rPr>
              <a:t>W</a:t>
            </a:r>
            <a:r>
              <a:rPr lang="de-DE" altLang="ko-KR" sz="2000" b="1" dirty="0" err="1">
                <a:cs typeface="Poppins Medium" panose="00000600000000000000" pitchFamily="2" charset="0"/>
              </a:rPr>
              <a:t>as</a:t>
            </a:r>
            <a:r>
              <a:rPr lang="de-DE" altLang="ko-KR" sz="2000" b="1" dirty="0">
                <a:cs typeface="Poppins Medium" panose="00000600000000000000" pitchFamily="2" charset="0"/>
              </a:rPr>
              <a:t> ist ein Vorteil von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Sehr billig
</a:t>
            </a:r>
            <a:r>
              <a:rPr lang="de-DE" altLang="ko-KR" sz="1600" dirty="0">
                <a:solidFill>
                  <a:srgbClr val="0AA14A"/>
                </a:solidFill>
                <a:latin typeface="+mj-lt"/>
                <a:cs typeface="Poppins ExtraLight" panose="00000300000000000000" pitchFamily="2" charset="0"/>
              </a:rPr>
              <a:t>Verbesserte Motivation und Bindung
</a:t>
            </a:r>
            <a:r>
              <a:rPr lang="de-DE" altLang="ko-KR" sz="1600" dirty="0">
                <a:latin typeface="+mj-lt"/>
                <a:cs typeface="Poppins ExtraLight" panose="00000300000000000000" pitchFamily="2" charset="0"/>
              </a:rPr>
              <a:t>Weit verbreitet bei allen Beteiligten</a:t>
            </a:r>
            <a:endParaRPr lang="en-US" altLang="ko-KR" sz="1600" b="1" dirty="0">
              <a:latin typeface="+mj-lt"/>
              <a:cs typeface="Poppins Medium" panose="00000600000000000000" pitchFamily="2" charset="0"/>
            </a:endParaRPr>
          </a:p>
          <a:p>
            <a:pPr marL="288000" lvl="2"/>
            <a:endParaRPr lang="en-US" altLang="ko-KR" sz="1600" dirty="0">
              <a:latin typeface="+mj-lt"/>
              <a:cs typeface="Poppins ExtraLight" panose="00000300000000000000" pitchFamily="2" charset="0"/>
            </a:endParaRPr>
          </a:p>
          <a:p>
            <a:pPr marL="284400" lvl="0">
              <a:lnSpc>
                <a:spcPct val="120000"/>
              </a:lnSpc>
            </a:pPr>
            <a:endParaRPr lang="en-US" altLang="ko-KR" sz="1600" dirty="0">
              <a:solidFill>
                <a:prstClr val="black"/>
              </a:solidFill>
              <a:latin typeface="Calibri Light" panose="020F0302020204030204"/>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sind beim virtuellen Lernen von Vorteil, weil...</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Sie sind im NQR enthalten
Sie sind sehr billig
</a:t>
            </a:r>
            <a:r>
              <a:rPr lang="de-DE" altLang="ko-KR" sz="1600" dirty="0">
                <a:solidFill>
                  <a:srgbClr val="0AA14A"/>
                </a:solidFill>
                <a:latin typeface="+mj-lt"/>
                <a:cs typeface="Poppins ExtraLight" panose="00000300000000000000" pitchFamily="2" charset="0"/>
              </a:rPr>
              <a:t>Sie sind weniger bürokratisch</a:t>
            </a:r>
            <a:endParaRPr lang="en-US" altLang="ko-KR" sz="1600" dirty="0">
              <a:solidFill>
                <a:srgbClr val="0AA14A"/>
              </a:solidFill>
              <a:latin typeface="+mj-lt"/>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Was ist die beste praktische Anwendung?</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Alte Fähigkeiten, Nicht-Akademiker, flexibel, auf den Punkt bringen
</a:t>
            </a:r>
            <a:r>
              <a:rPr lang="de-DE" altLang="ko-KR" sz="1600" dirty="0">
                <a:solidFill>
                  <a:srgbClr val="0AA14A"/>
                </a:solidFill>
                <a:latin typeface="+mj-lt"/>
                <a:cs typeface="Poppins ExtraLight" panose="00000300000000000000" pitchFamily="2" charset="0"/>
              </a:rPr>
              <a:t>Neue Fähigkeiten vermitteln, Nicht-Akademiker, flexibel, auf den Punkt
</a:t>
            </a:r>
            <a:r>
              <a:rPr lang="de-DE" altLang="ko-KR" sz="1600" dirty="0">
                <a:latin typeface="+mj-lt"/>
                <a:cs typeface="Poppins ExtraLight" panose="00000300000000000000" pitchFamily="2" charset="0"/>
              </a:rPr>
              <a:t>Neue Fähigkeiten, Akademiker, flexibel, auf den Punkt bringen</a:t>
            </a:r>
            <a:endParaRPr lang="en-US" altLang="ko-KR" sz="1600" dirty="0">
              <a:latin typeface="+mj-lt"/>
              <a:cs typeface="Poppins ExtraLight" panose="00000300000000000000" pitchFamily="2" charset="0"/>
            </a:endParaRPr>
          </a:p>
        </p:txBody>
      </p:sp>
    </p:spTree>
    <p:extLst>
      <p:ext uri="{BB962C8B-B14F-4D97-AF65-F5344CB8AC3E}">
        <p14:creationId xmlns:p14="http://schemas.microsoft.com/office/powerpoint/2010/main" val="1515553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34290" y="3631149"/>
            <a:ext cx="2061797" cy="0"/>
          </a:xfrm>
          <a:prstGeom prst="straightConnector1">
            <a:avLst/>
          </a:prstGeom>
          <a:noFill/>
          <a:ln w="9525" cap="flat" cmpd="sng">
            <a:solidFill>
              <a:srgbClr val="0AA14A"/>
            </a:solidFill>
            <a:prstDash val="dash"/>
            <a:round/>
            <a:headEnd type="none" w="med" len="med"/>
            <a:tailEnd type="none" w="med" len="med"/>
          </a:ln>
        </p:spPr>
      </p:cxnSp>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lvl="0">
              <a:tabLst>
                <a:tab pos="1205230" algn="l"/>
                <a:tab pos="1926589" algn="l"/>
                <a:tab pos="2915920" algn="l"/>
                <a:tab pos="3444875" algn="l"/>
                <a:tab pos="4383405" algn="l"/>
                <a:tab pos="6796405" algn="l"/>
              </a:tabLst>
              <a:defRPr/>
            </a:pPr>
            <a:r>
              <a:rPr lang="de-DE" sz="2400" b="1" dirty="0">
                <a:solidFill>
                  <a:srgbClr val="0AA14A"/>
                </a:solidFill>
                <a:ea typeface="Microsoft Sans Serif" panose="020B0604020202020204" pitchFamily="34" charset="0"/>
                <a:cs typeface="Poppins Medium" panose="00000600000000000000" pitchFamily="2" charset="0"/>
              </a:rPr>
              <a:t>Abschließender, zusammenfassender Test - Lösungen/2
</a:t>
            </a:r>
            <a:r>
              <a:rPr lang="en-AU" sz="2000" dirty="0">
                <a:latin typeface="+mj-lt"/>
                <a:ea typeface="Microsoft Sans Serif" panose="020B0604020202020204" pitchFamily="34" charset="0"/>
                <a:cs typeface="Poppins ExtraLight" panose="00000300000000000000" pitchFamily="2" charset="0"/>
              </a:rPr>
              <a:t>Here are the answers:</a:t>
            </a:r>
          </a:p>
        </p:txBody>
      </p:sp>
      <p:grpSp>
        <p:nvGrpSpPr>
          <p:cNvPr id="21" name="Gruppo 20">
            <a:extLst>
              <a:ext uri="{FF2B5EF4-FFF2-40B4-BE49-F238E27FC236}">
                <a16:creationId xmlns:a16="http://schemas.microsoft.com/office/drawing/2014/main" id="{B82C9F82-3F92-4F7F-9BDD-011EF1ACB174}"/>
              </a:ext>
            </a:extLst>
          </p:cNvPr>
          <p:cNvGrpSpPr>
            <a:grpSpLocks noChangeAspect="1"/>
          </p:cNvGrpSpPr>
          <p:nvPr/>
        </p:nvGrpSpPr>
        <p:grpSpPr>
          <a:xfrm>
            <a:off x="10207680" y="3008972"/>
            <a:ext cx="1440000" cy="1022400"/>
            <a:chOff x="6955701" y="2238940"/>
            <a:chExt cx="3578490" cy="2551227"/>
          </a:xfrm>
        </p:grpSpPr>
        <p:sp>
          <p:nvSpPr>
            <p:cNvPr id="22" name="Figura a mano libera: forma 21">
              <a:extLst>
                <a:ext uri="{FF2B5EF4-FFF2-40B4-BE49-F238E27FC236}">
                  <a16:creationId xmlns:a16="http://schemas.microsoft.com/office/drawing/2014/main" id="{785CD533-FC74-415B-8F7F-2784C7572899}"/>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3" name="Figura a mano libera: forma 22">
              <a:extLst>
                <a:ext uri="{FF2B5EF4-FFF2-40B4-BE49-F238E27FC236}">
                  <a16:creationId xmlns:a16="http://schemas.microsoft.com/office/drawing/2014/main" id="{BF24B025-DDEB-4B85-9FD3-9363CD03A636}"/>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FDDFEA31-CA09-4D08-8D24-F887C633F251}"/>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5" name="Figura a mano libera: forma 24">
              <a:extLst>
                <a:ext uri="{FF2B5EF4-FFF2-40B4-BE49-F238E27FC236}">
                  <a16:creationId xmlns:a16="http://schemas.microsoft.com/office/drawing/2014/main" id="{D06E5808-6F0E-4DA2-92A2-CDDB06D3FF3D}"/>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27" name="Figura a mano libera: forma 26">
              <a:extLst>
                <a:ext uri="{FF2B5EF4-FFF2-40B4-BE49-F238E27FC236}">
                  <a16:creationId xmlns:a16="http://schemas.microsoft.com/office/drawing/2014/main" id="{CF609126-7EB5-439A-A893-B78798A23BE3}"/>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28" name="Figura a mano libera: forma 27">
              <a:extLst>
                <a:ext uri="{FF2B5EF4-FFF2-40B4-BE49-F238E27FC236}">
                  <a16:creationId xmlns:a16="http://schemas.microsoft.com/office/drawing/2014/main" id="{718C171C-8498-4D5B-AC5B-F20EEA6351C4}"/>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29" name="Figura a mano libera: forma 28">
              <a:extLst>
                <a:ext uri="{FF2B5EF4-FFF2-40B4-BE49-F238E27FC236}">
                  <a16:creationId xmlns:a16="http://schemas.microsoft.com/office/drawing/2014/main" id="{76B93D48-E11E-4ACB-8FD8-55408C92C32A}"/>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0" name="Figura a mano libera: forma 29">
              <a:extLst>
                <a:ext uri="{FF2B5EF4-FFF2-40B4-BE49-F238E27FC236}">
                  <a16:creationId xmlns:a16="http://schemas.microsoft.com/office/drawing/2014/main" id="{25DEAA98-602F-466D-9627-3C777453554F}"/>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31" name="Figura a mano libera: forma 30">
              <a:extLst>
                <a:ext uri="{FF2B5EF4-FFF2-40B4-BE49-F238E27FC236}">
                  <a16:creationId xmlns:a16="http://schemas.microsoft.com/office/drawing/2014/main" id="{DFFBD382-1712-4921-91C3-6E827DD70F5E}"/>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2" name="Figura a mano libera: forma 31">
              <a:extLst>
                <a:ext uri="{FF2B5EF4-FFF2-40B4-BE49-F238E27FC236}">
                  <a16:creationId xmlns:a16="http://schemas.microsoft.com/office/drawing/2014/main" id="{3958BB40-7219-4D21-A802-04E51008AEB8}"/>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3" name="Figura a mano libera: forma 32">
              <a:extLst>
                <a:ext uri="{FF2B5EF4-FFF2-40B4-BE49-F238E27FC236}">
                  <a16:creationId xmlns:a16="http://schemas.microsoft.com/office/drawing/2014/main" id="{27FCE612-A67D-4BA3-B0D5-40DC8202F398}"/>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27030C3B-866B-4760-AFEC-768BBA8B0DA9}"/>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9A24268E-254F-40F5-BCD6-4A4D4834975B}"/>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3" name="TextBox 54">
            <a:extLst>
              <a:ext uri="{FF2B5EF4-FFF2-40B4-BE49-F238E27FC236}">
                <a16:creationId xmlns:a16="http://schemas.microsoft.com/office/drawing/2014/main" id="{644B28EC-0A58-A0E0-D85A-FEB8C33C7697}"/>
              </a:ext>
            </a:extLst>
          </p:cNvPr>
          <p:cNvSpPr txBox="1"/>
          <p:nvPr/>
        </p:nvSpPr>
        <p:spPr>
          <a:xfrm>
            <a:off x="626289" y="1812178"/>
            <a:ext cx="9565360" cy="3798911"/>
          </a:xfrm>
          <a:prstGeom prst="rect">
            <a:avLst/>
          </a:prstGeom>
          <a:noFill/>
        </p:spPr>
        <p:txBody>
          <a:bodyPr wrap="square" numCol="2" rtlCol="0">
            <a:noAutofit/>
          </a:bodyPr>
          <a:lstStyle/>
          <a:p>
            <a:pPr indent="-285750">
              <a:buFont typeface="Arial" panose="020B0604020202020204" pitchFamily="34" charset="0"/>
              <a:buChar char="•"/>
            </a:pPr>
            <a:r>
              <a:rPr lang="de-DE" altLang="ko-KR" sz="2000" b="1" dirty="0">
                <a:cs typeface="Poppins Medium" panose="00000600000000000000" pitchFamily="2" charset="0"/>
              </a:rPr>
              <a:t>Was wird für die Erstellung von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benötigt?</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solidFill>
                  <a:srgbClr val="0AA14A"/>
                </a:solidFill>
                <a:latin typeface="+mj-lt"/>
                <a:cs typeface="Poppins ExtraLight" panose="00000300000000000000" pitchFamily="2" charset="0"/>
              </a:rPr>
              <a:t>Entscheidung über die Lieferform und die entsprechende Qualitätssicherung</a:t>
            </a:r>
            <a:r>
              <a:rPr lang="de-DE" altLang="ko-KR" sz="1600" dirty="0">
                <a:latin typeface="+mj-lt"/>
                <a:cs typeface="Poppins ExtraLight" panose="00000300000000000000" pitchFamily="2" charset="0"/>
              </a:rPr>
              <a:t>
Nur F2F-Lieferung und Qualitätsbewertung für jeden neuen Kurs
Papierformat für jeden Kurs und jedes Zertifikat</a:t>
            </a:r>
            <a:endParaRPr lang="en-US" altLang="ko-KR" sz="1600" dirty="0">
              <a:latin typeface="+mj-lt"/>
              <a:cs typeface="Poppins ExtraLight" panose="00000300000000000000" pitchFamily="2" charset="0"/>
            </a:endParaRPr>
          </a:p>
          <a:p>
            <a:pPr marL="284400">
              <a:lnSpc>
                <a:spcPct val="120000"/>
              </a:lnSpc>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können für den Unterricht verwendet werden...</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solidFill>
                  <a:srgbClr val="0AA14A"/>
                </a:solidFill>
                <a:latin typeface="+mj-lt"/>
                <a:cs typeface="Poppins ExtraLight" panose="00000300000000000000" pitchFamily="2" charset="0"/>
              </a:rPr>
              <a:t>Neue Programme</a:t>
            </a:r>
            <a:r>
              <a:rPr lang="de-DE" altLang="ko-KR" sz="1600" dirty="0">
                <a:latin typeface="+mj-lt"/>
                <a:cs typeface="Poppins ExtraLight" panose="00000300000000000000" pitchFamily="2" charset="0"/>
              </a:rPr>
              <a:t>
Das gleiche wie volle Abschlüsse
Alte Inhalte in einem neuen Format</a:t>
            </a: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Eine Micro-</a:t>
            </a:r>
            <a:r>
              <a:rPr lang="de-DE" altLang="ko-KR" sz="2000" b="1" dirty="0" err="1">
                <a:cs typeface="Poppins Medium" panose="00000600000000000000" pitchFamily="2" charset="0"/>
              </a:rPr>
              <a:t>Credential</a:t>
            </a:r>
            <a:r>
              <a:rPr lang="de-DE" altLang="ko-KR" sz="2000" b="1" dirty="0">
                <a:cs typeface="Poppins Medium" panose="00000600000000000000" pitchFamily="2" charset="0"/>
              </a:rPr>
              <a:t>-Zertifizierung muss Folgendes umfassen:</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solidFill>
                  <a:srgbClr val="0AA14A"/>
                </a:solidFill>
                <a:latin typeface="+mj-lt"/>
                <a:cs typeface="Poppins ExtraLight" panose="00000300000000000000" pitchFamily="2" charset="0"/>
              </a:rPr>
              <a:t>Die Vergabestelle
</a:t>
            </a:r>
            <a:r>
              <a:rPr lang="de-DE" altLang="ko-KR" sz="1600" dirty="0">
                <a:latin typeface="+mj-lt"/>
                <a:cs typeface="Poppins ExtraLight" panose="00000300000000000000" pitchFamily="2" charset="0"/>
              </a:rPr>
              <a:t>Die Beurteilungszeit
Die Art und Weise, wie es geteilt werden kann</a:t>
            </a:r>
            <a:endParaRPr lang="en-US" altLang="ko-KR" sz="1600" dirty="0">
              <a:latin typeface="+mj-lt"/>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marL="432000" lvl="2" indent="-144000"/>
            <a:endParaRPr lang="en-US" altLang="ko-KR" sz="1600" dirty="0">
              <a:cs typeface="Poppins ExtraLight" panose="00000300000000000000" pitchFamily="2" charset="0"/>
            </a:endParaRPr>
          </a:p>
          <a:p>
            <a:pPr indent="-285750">
              <a:buFont typeface="Arial" panose="020B0604020202020204" pitchFamily="34" charset="0"/>
              <a:buChar char="•"/>
            </a:pPr>
            <a:r>
              <a:rPr lang="de-DE" altLang="ko-KR" sz="2000" b="1" dirty="0">
                <a:cs typeface="Poppins Medium" panose="00000600000000000000" pitchFamily="2" charset="0"/>
              </a:rPr>
              <a:t>Wo sollen Micro-</a:t>
            </a:r>
            <a:r>
              <a:rPr lang="de-DE" altLang="ko-KR" sz="2000" b="1" dirty="0" err="1">
                <a:cs typeface="Poppins Medium" panose="00000600000000000000" pitchFamily="2" charset="0"/>
              </a:rPr>
              <a:t>Credentials</a:t>
            </a:r>
            <a:r>
              <a:rPr lang="de-DE" altLang="ko-KR" sz="2000" b="1" dirty="0">
                <a:cs typeface="Poppins Medium" panose="00000600000000000000" pitchFamily="2" charset="0"/>
              </a:rPr>
              <a:t> gespeichert werden?</a:t>
            </a:r>
            <a:endParaRPr lang="en-US" altLang="ko-KR" sz="2000" b="1" dirty="0">
              <a:cs typeface="Poppins Medium" panose="00000600000000000000" pitchFamily="2" charset="0"/>
            </a:endParaRPr>
          </a:p>
          <a:p>
            <a:pPr marL="432000" lvl="2" indent="-144000">
              <a:buFont typeface="Arial" panose="020B0604020202020204" pitchFamily="34" charset="0"/>
              <a:buChar char="•"/>
            </a:pPr>
            <a:r>
              <a:rPr lang="de-DE" altLang="ko-KR" sz="1600" dirty="0">
                <a:latin typeface="+mj-lt"/>
                <a:cs typeface="Poppins ExtraLight" panose="00000300000000000000" pitchFamily="2" charset="0"/>
              </a:rPr>
              <a:t>Auf Papier, um Hacking zu vermeiden
</a:t>
            </a:r>
            <a:r>
              <a:rPr lang="de-DE" altLang="ko-KR" sz="1600" dirty="0">
                <a:solidFill>
                  <a:srgbClr val="0AA14A"/>
                </a:solidFill>
                <a:latin typeface="+mj-lt"/>
                <a:cs typeface="Poppins ExtraLight" panose="00000300000000000000" pitchFamily="2" charset="0"/>
              </a:rPr>
              <a:t>Digital, um Portabilität zu gewährleisten</a:t>
            </a:r>
            <a:r>
              <a:rPr lang="de-DE" altLang="ko-KR" sz="1600" dirty="0">
                <a:latin typeface="+mj-lt"/>
                <a:cs typeface="Poppins ExtraLight" panose="00000300000000000000" pitchFamily="2" charset="0"/>
              </a:rPr>
              <a:t>
Mit der Ausbildungseinrichtung, um Qualitätskontrollen zu ermöglichen</a:t>
            </a:r>
            <a:endParaRPr lang="en-US" altLang="ko-KR" sz="1600" dirty="0">
              <a:latin typeface="+mj-lt"/>
              <a:cs typeface="Poppins ExtraLight" panose="00000300000000000000" pitchFamily="2" charset="0"/>
            </a:endParaRPr>
          </a:p>
        </p:txBody>
      </p:sp>
    </p:spTree>
    <p:extLst>
      <p:ext uri="{BB962C8B-B14F-4D97-AF65-F5344CB8AC3E}">
        <p14:creationId xmlns:p14="http://schemas.microsoft.com/office/powerpoint/2010/main" val="1515553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GB" sz="2400" b="1" dirty="0">
                <a:solidFill>
                  <a:srgbClr val="0AA14A"/>
                </a:solidFill>
                <a:ea typeface="Microsoft Sans Serif" panose="020B0604020202020204" pitchFamily="34" charset="0"/>
                <a:cs typeface="Poppins Medium" panose="00000600000000000000" pitchFamily="2" charset="0"/>
              </a:rPr>
              <a:t>Prima!</a:t>
            </a:r>
          </a:p>
          <a:p>
            <a:r>
              <a:rPr lang="de-DE" sz="2000" dirty="0">
                <a:latin typeface="+mj-lt"/>
                <a:ea typeface="Calibri" panose="020F0502020204030204" pitchFamily="34" charset="0"/>
                <a:cs typeface="Helvetica" panose="020B0604020202020204" pitchFamily="34" charset="0"/>
              </a:rPr>
              <a:t>Denken Sie daran (jetzt wissen Sie es):</a:t>
            </a:r>
            <a:endParaRPr lang="en-GB" sz="2000" dirty="0">
              <a:latin typeface="+mj-lt"/>
              <a:ea typeface="Calibri" panose="020F0502020204030204" pitchFamily="34" charset="0"/>
              <a:cs typeface="Helvetica" panose="020B0604020202020204" pitchFamily="34" charset="0"/>
            </a:endParaRPr>
          </a:p>
        </p:txBody>
      </p:sp>
      <p:sp>
        <p:nvSpPr>
          <p:cNvPr id="16" name="Google Shape;351;p30">
            <a:extLst>
              <a:ext uri="{FF2B5EF4-FFF2-40B4-BE49-F238E27FC236}">
                <a16:creationId xmlns:a16="http://schemas.microsoft.com/office/drawing/2014/main" id="{ED86E724-3288-434C-B43F-43F373EAB77F}"/>
              </a:ext>
            </a:extLst>
          </p:cNvPr>
          <p:cNvSpPr txBox="1">
            <a:spLocks/>
          </p:cNvSpPr>
          <p:nvPr/>
        </p:nvSpPr>
        <p:spPr>
          <a:xfrm>
            <a:off x="621778" y="2545214"/>
            <a:ext cx="3401582"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r>
              <a:rPr lang="en-US" sz="2000" b="1" dirty="0">
                <a:cs typeface="Poppins Medium" panose="00000600000000000000" pitchFamily="2" charset="0"/>
                <a:sym typeface="Varela Round"/>
              </a:rPr>
              <a:t>Was Micro-Credentials sin</a:t>
            </a:r>
          </a:p>
          <a:p>
            <a:pPr marL="230400" indent="0">
              <a:lnSpc>
                <a:spcPct val="100000"/>
              </a:lnSpc>
              <a:spcBef>
                <a:spcPts val="0"/>
              </a:spcBef>
              <a:buNone/>
            </a:pPr>
            <a:r>
              <a:rPr lang="en-US" sz="2000" dirty="0">
                <a:latin typeface="+mj-lt"/>
                <a:cs typeface="Poppins ExtraLight" panose="00000300000000000000" pitchFamily="2" charset="0"/>
                <a:sym typeface="Varela Round"/>
              </a:rPr>
              <a:t>Sie </a:t>
            </a:r>
            <a:r>
              <a:rPr lang="en-US" sz="2000" dirty="0" err="1">
                <a:latin typeface="+mj-lt"/>
                <a:cs typeface="Poppins ExtraLight" panose="00000300000000000000" pitchFamily="2" charset="0"/>
                <a:sym typeface="Varela Round"/>
              </a:rPr>
              <a:t>kennen</a:t>
            </a:r>
            <a:r>
              <a:rPr lang="en-US" sz="2000" dirty="0">
                <a:latin typeface="+mj-lt"/>
                <a:cs typeface="Poppins ExtraLight" panose="00000300000000000000" pitchFamily="2" charset="0"/>
                <a:sym typeface="Varela Round"/>
              </a:rPr>
              <a:t> den </a:t>
            </a:r>
            <a:r>
              <a:rPr lang="en-US" sz="2000" dirty="0" err="1">
                <a:latin typeface="+mj-lt"/>
                <a:cs typeface="Poppins ExtraLight" panose="00000300000000000000" pitchFamily="2" charset="0"/>
                <a:sym typeface="Varela Round"/>
              </a:rPr>
              <a:t>Hintergrund</a:t>
            </a:r>
            <a:endParaRPr lang="en-GB" sz="2000" dirty="0">
              <a:latin typeface="+mj-lt"/>
              <a:cs typeface="Poppins ExtraLight" panose="00000300000000000000" pitchFamily="2" charset="0"/>
              <a:sym typeface="Varela Round"/>
            </a:endParaRPr>
          </a:p>
        </p:txBody>
      </p:sp>
      <p:cxnSp>
        <p:nvCxnSpPr>
          <p:cNvPr id="27" name="Google Shape;334;p29">
            <a:extLst>
              <a:ext uri="{FF2B5EF4-FFF2-40B4-BE49-F238E27FC236}">
                <a16:creationId xmlns:a16="http://schemas.microsoft.com/office/drawing/2014/main" id="{961305B1-446A-4616-A464-BFE793EAE260}"/>
              </a:ext>
            </a:extLst>
          </p:cNvPr>
          <p:cNvCxnSpPr>
            <a:cxnSpLocks noChangeAspect="1"/>
          </p:cNvCxnSpPr>
          <p:nvPr/>
        </p:nvCxnSpPr>
        <p:spPr>
          <a:xfrm>
            <a:off x="528320" y="3631149"/>
            <a:ext cx="9469120" cy="0"/>
          </a:xfrm>
          <a:prstGeom prst="straightConnector1">
            <a:avLst/>
          </a:prstGeom>
          <a:noFill/>
          <a:ln w="9525" cap="flat" cmpd="sng">
            <a:solidFill>
              <a:srgbClr val="0AA14A"/>
            </a:solidFill>
            <a:prstDash val="dash"/>
            <a:round/>
            <a:headEnd type="none" w="med" len="med"/>
            <a:tailEnd type="none" w="med" len="med"/>
          </a:ln>
        </p:spPr>
      </p:cxnSp>
      <p:grpSp>
        <p:nvGrpSpPr>
          <p:cNvPr id="28" name="Gruppo 27">
            <a:extLst>
              <a:ext uri="{FF2B5EF4-FFF2-40B4-BE49-F238E27FC236}">
                <a16:creationId xmlns:a16="http://schemas.microsoft.com/office/drawing/2014/main" id="{B6F0B966-712B-4177-8448-0A14F41B0CE8}"/>
              </a:ext>
            </a:extLst>
          </p:cNvPr>
          <p:cNvGrpSpPr>
            <a:grpSpLocks noChangeAspect="1"/>
          </p:cNvGrpSpPr>
          <p:nvPr/>
        </p:nvGrpSpPr>
        <p:grpSpPr>
          <a:xfrm>
            <a:off x="10207680" y="3008972"/>
            <a:ext cx="1440000" cy="1022400"/>
            <a:chOff x="6955701" y="2238940"/>
            <a:chExt cx="3578490" cy="2551227"/>
          </a:xfrm>
        </p:grpSpPr>
        <p:sp>
          <p:nvSpPr>
            <p:cNvPr id="29" name="Figura a mano libera: forma 28">
              <a:extLst>
                <a:ext uri="{FF2B5EF4-FFF2-40B4-BE49-F238E27FC236}">
                  <a16:creationId xmlns:a16="http://schemas.microsoft.com/office/drawing/2014/main" id="{B20AEB0D-808A-4118-A578-559B505F6DB5}"/>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30" name="Figura a mano libera: forma 29">
              <a:extLst>
                <a:ext uri="{FF2B5EF4-FFF2-40B4-BE49-F238E27FC236}">
                  <a16:creationId xmlns:a16="http://schemas.microsoft.com/office/drawing/2014/main" id="{64F9EAE5-9C99-46B0-AEEF-A33DB31A84E2}"/>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31" name="Figura a mano libera: forma 30">
              <a:extLst>
                <a:ext uri="{FF2B5EF4-FFF2-40B4-BE49-F238E27FC236}">
                  <a16:creationId xmlns:a16="http://schemas.microsoft.com/office/drawing/2014/main" id="{C981C6BC-5327-49C3-ACD6-75FFE6FA21F5}"/>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2" name="Figura a mano libera: forma 31">
              <a:extLst>
                <a:ext uri="{FF2B5EF4-FFF2-40B4-BE49-F238E27FC236}">
                  <a16:creationId xmlns:a16="http://schemas.microsoft.com/office/drawing/2014/main" id="{0238E952-5CFA-4C0E-B025-B90EFAA1EF67}"/>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3" name="Figura a mano libera: forma 32">
              <a:extLst>
                <a:ext uri="{FF2B5EF4-FFF2-40B4-BE49-F238E27FC236}">
                  <a16:creationId xmlns:a16="http://schemas.microsoft.com/office/drawing/2014/main" id="{ABB3C0CE-7B30-4253-AB45-C9D8D89C3F41}"/>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ED667606-C6B3-461B-AF62-707AA34096ED}"/>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A1B4E663-0C33-4355-9457-E4D42E3CF504}"/>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105BDCC3-1DDD-4372-B358-1A9CCFA4F6E5}"/>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CDC03711-7420-4526-87DE-7313732E960C}"/>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5B6AAAE2-E9B1-4B2A-A9F7-8DA14211E67F}"/>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7B53D63F-7238-4D7F-B1F0-4E97653D4EE7}"/>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2F666C9D-5BED-47C5-A681-3348590A4E5C}"/>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44268B7F-F79E-43A7-9B73-821E45BC537A}"/>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Google Shape;351;p30">
            <a:extLst>
              <a:ext uri="{FF2B5EF4-FFF2-40B4-BE49-F238E27FC236}">
                <a16:creationId xmlns:a16="http://schemas.microsoft.com/office/drawing/2014/main" id="{C1527E63-4DEF-3BFC-2F6F-3BAA872126C8}"/>
              </a:ext>
            </a:extLst>
          </p:cNvPr>
          <p:cNvSpPr txBox="1">
            <a:spLocks/>
          </p:cNvSpPr>
          <p:nvPr/>
        </p:nvSpPr>
        <p:spPr>
          <a:xfrm>
            <a:off x="4567871" y="2520191"/>
            <a:ext cx="3296683"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60000"/>
              <a:buFont typeface="Poppins Medium" panose="00000600000000000000" pitchFamily="2" charset="0"/>
              <a:buChar char="॰"/>
            </a:pPr>
            <a:r>
              <a:rPr lang="de-DE" sz="2000" b="1" dirty="0">
                <a:cs typeface="Poppins Medium" panose="00000600000000000000" pitchFamily="2" charset="0"/>
                <a:sym typeface="Varela Round"/>
              </a:rPr>
              <a:t>Informieren Sie sich über ihren aktuellen Status</a:t>
            </a:r>
            <a:endParaRPr lang="en-US" sz="2000" b="1" dirty="0">
              <a:cs typeface="Poppins Medium" panose="00000600000000000000" pitchFamily="2" charset="0"/>
              <a:sym typeface="Varela Round"/>
            </a:endParaRPr>
          </a:p>
          <a:p>
            <a:pPr marL="230400" lvl="0" indent="0">
              <a:lnSpc>
                <a:spcPct val="100000"/>
              </a:lnSpc>
              <a:spcBef>
                <a:spcPts val="0"/>
              </a:spcBef>
              <a:buNone/>
            </a:pPr>
            <a:r>
              <a:rPr lang="en-US" sz="2000" dirty="0">
                <a:latin typeface="+mj-lt"/>
                <a:cs typeface="Poppins ExtraLight" panose="00000300000000000000" pitchFamily="2" charset="0"/>
                <a:sym typeface="Varela Round"/>
              </a:rPr>
              <a:t>Was es sein </a:t>
            </a:r>
            <a:r>
              <a:rPr lang="en-US" sz="2000" dirty="0" err="1">
                <a:latin typeface="+mj-lt"/>
                <a:cs typeface="Poppins ExtraLight" panose="00000300000000000000" pitchFamily="2" charset="0"/>
                <a:sym typeface="Varela Round"/>
              </a:rPr>
              <a:t>wird</a:t>
            </a:r>
            <a:r>
              <a:rPr lang="en-US" sz="2000" dirty="0">
                <a:latin typeface="+mj-lt"/>
                <a:cs typeface="Poppins ExtraLight" panose="00000300000000000000" pitchFamily="2" charset="0"/>
                <a:sym typeface="Varela Round"/>
              </a:rPr>
              <a:t>
</a:t>
            </a:r>
          </a:p>
        </p:txBody>
      </p:sp>
      <p:sp>
        <p:nvSpPr>
          <p:cNvPr id="3" name="Google Shape;351;p30">
            <a:extLst>
              <a:ext uri="{FF2B5EF4-FFF2-40B4-BE49-F238E27FC236}">
                <a16:creationId xmlns:a16="http://schemas.microsoft.com/office/drawing/2014/main" id="{E56CD4E9-BA6C-BA35-0892-AFC72C9AFDDF}"/>
              </a:ext>
            </a:extLst>
          </p:cNvPr>
          <p:cNvSpPr txBox="1">
            <a:spLocks/>
          </p:cNvSpPr>
          <p:nvPr/>
        </p:nvSpPr>
        <p:spPr>
          <a:xfrm>
            <a:off x="621778" y="3812413"/>
            <a:ext cx="3937398"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SzPct val="60000"/>
              <a:buFont typeface="Poppins Medium" panose="00000600000000000000" pitchFamily="2" charset="0"/>
              <a:buChar char="॰"/>
            </a:pPr>
            <a:r>
              <a:rPr lang="de-DE" sz="2000" b="1" dirty="0">
                <a:cs typeface="Poppins Medium" panose="00000600000000000000" pitchFamily="2" charset="0"/>
                <a:sym typeface="Varela Round"/>
              </a:rPr>
              <a:t>Wie man eigene Micro-</a:t>
            </a:r>
            <a:r>
              <a:rPr lang="de-DE" sz="2000" b="1" dirty="0" err="1">
                <a:cs typeface="Poppins Medium" panose="00000600000000000000" pitchFamily="2" charset="0"/>
                <a:sym typeface="Varela Round"/>
              </a:rPr>
              <a:t>Credentials</a:t>
            </a:r>
            <a:r>
              <a:rPr lang="de-DE" sz="2000" b="1" dirty="0">
                <a:cs typeface="Poppins Medium" panose="00000600000000000000" pitchFamily="2" charset="0"/>
                <a:sym typeface="Varela Round"/>
              </a:rPr>
              <a:t> entwickelt</a:t>
            </a:r>
            <a:endParaRPr lang="en-US" sz="2000" b="1" dirty="0">
              <a:cs typeface="Poppins Medium" panose="00000600000000000000" pitchFamily="2" charset="0"/>
              <a:sym typeface="Varela Round"/>
            </a:endParaRPr>
          </a:p>
          <a:p>
            <a:pPr marL="230400" lvl="0" indent="0">
              <a:lnSpc>
                <a:spcPct val="100000"/>
              </a:lnSpc>
              <a:spcBef>
                <a:spcPts val="0"/>
              </a:spcBef>
              <a:buNone/>
            </a:pPr>
            <a:r>
              <a:rPr lang="de-DE" sz="2000" dirty="0">
                <a:latin typeface="+mj-lt"/>
                <a:cs typeface="Poppins ExtraLight" panose="00000300000000000000" pitchFamily="2" charset="0"/>
                <a:sym typeface="Varela Round"/>
              </a:rPr>
              <a:t>Nutzen Sie MC in Ihrem Lernen
</a:t>
            </a:r>
            <a:endParaRPr lang="en-US" sz="2000" dirty="0">
              <a:latin typeface="+mj-lt"/>
              <a:cs typeface="Poppins ExtraLight" panose="00000300000000000000" pitchFamily="2" charset="0"/>
              <a:sym typeface="Varela Round"/>
            </a:endParaRPr>
          </a:p>
        </p:txBody>
      </p:sp>
      <p:sp>
        <p:nvSpPr>
          <p:cNvPr id="4" name="Google Shape;351;p30">
            <a:extLst>
              <a:ext uri="{FF2B5EF4-FFF2-40B4-BE49-F238E27FC236}">
                <a16:creationId xmlns:a16="http://schemas.microsoft.com/office/drawing/2014/main" id="{97E37D9D-A699-4786-42F9-50BCA31734E7}"/>
              </a:ext>
            </a:extLst>
          </p:cNvPr>
          <p:cNvSpPr txBox="1">
            <a:spLocks/>
          </p:cNvSpPr>
          <p:nvPr/>
        </p:nvSpPr>
        <p:spPr>
          <a:xfrm>
            <a:off x="4773018" y="3817085"/>
            <a:ext cx="3812074"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de-DE" sz="2000" b="1" dirty="0">
                <a:cs typeface="Poppins Medium" panose="00000600000000000000" pitchFamily="2" charset="0"/>
                <a:sym typeface="Varela Round"/>
              </a:rPr>
              <a:t>Wie man das Potenzial analysiert, kleine Erkenntnisse zu zertifizieren</a:t>
            </a:r>
            <a:endParaRPr lang="en-US" sz="2000" b="1" dirty="0">
              <a:cs typeface="Poppins Medium" panose="00000600000000000000" pitchFamily="2" charset="0"/>
              <a:sym typeface="Varela Round"/>
            </a:endParaRPr>
          </a:p>
          <a:p>
            <a:pPr marL="230400" lvl="0" indent="0">
              <a:lnSpc>
                <a:spcPct val="100000"/>
              </a:lnSpc>
              <a:spcBef>
                <a:spcPts val="0"/>
              </a:spcBef>
              <a:buNone/>
            </a:pPr>
            <a:r>
              <a:rPr lang="en-US" sz="2000" dirty="0" err="1">
                <a:latin typeface="+mj-lt"/>
                <a:cs typeface="Poppins ExtraLight" panose="00000300000000000000" pitchFamily="2" charset="0"/>
                <a:sym typeface="Varela Round"/>
              </a:rPr>
              <a:t>Zertifikate</a:t>
            </a:r>
            <a:r>
              <a:rPr lang="en-US" sz="2000" dirty="0">
                <a:latin typeface="+mj-lt"/>
                <a:cs typeface="Poppins ExtraLight" panose="00000300000000000000" pitchFamily="2" charset="0"/>
                <a:sym typeface="Varela Round"/>
              </a:rPr>
              <a:t> für </a:t>
            </a:r>
            <a:r>
              <a:rPr lang="en-US" sz="2000" dirty="0" err="1">
                <a:latin typeface="+mj-lt"/>
                <a:cs typeface="Poppins ExtraLight" panose="00000300000000000000" pitchFamily="2" charset="0"/>
                <a:sym typeface="Varela Round"/>
              </a:rPr>
              <a:t>lebenslanges</a:t>
            </a:r>
            <a:r>
              <a:rPr lang="en-US" sz="2000" dirty="0">
                <a:latin typeface="+mj-lt"/>
                <a:cs typeface="Poppins ExtraLight" panose="00000300000000000000" pitchFamily="2" charset="0"/>
                <a:sym typeface="Varela Round"/>
              </a:rPr>
              <a:t> </a:t>
            </a:r>
            <a:r>
              <a:rPr lang="en-US" sz="2000" dirty="0" err="1">
                <a:latin typeface="+mj-lt"/>
                <a:cs typeface="Poppins ExtraLight" panose="00000300000000000000" pitchFamily="2" charset="0"/>
                <a:sym typeface="Varela Round"/>
              </a:rPr>
              <a:t>Lernen</a:t>
            </a:r>
            <a:r>
              <a:rPr lang="en-US" sz="2000" dirty="0">
                <a:latin typeface="+mj-lt"/>
                <a:cs typeface="Poppins ExtraLight" panose="00000300000000000000" pitchFamily="2" charset="0"/>
                <a:sym typeface="Varela Round"/>
              </a:rPr>
              <a:t>
</a:t>
            </a:r>
          </a:p>
        </p:txBody>
      </p:sp>
    </p:spTree>
    <p:extLst>
      <p:ext uri="{BB962C8B-B14F-4D97-AF65-F5344CB8AC3E}">
        <p14:creationId xmlns:p14="http://schemas.microsoft.com/office/powerpoint/2010/main" val="3134451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69332"/>
          </a:xfrm>
          <a:prstGeom prst="rect">
            <a:avLst/>
          </a:prstGeom>
          <a:noFill/>
        </p:spPr>
        <p:txBody>
          <a:bodyPr wrap="square">
            <a:spAutoFit/>
          </a:bodyPr>
          <a:lstStyle/>
          <a:p>
            <a:pPr algn="ctr"/>
            <a:r>
              <a:rPr lang="es-ES" dirty="0">
                <a:cs typeface="Poppins ExtraLight" panose="00000300000000000000" pitchFamily="2" charset="0"/>
              </a:rPr>
              <a:t>project-reset.eu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rtlCol="0">
            <a:spAutoFit/>
          </a:bodyPr>
          <a:lstStyle/>
          <a:p>
            <a:pPr lvl="0" algn="ctr">
              <a:spcBef>
                <a:spcPts val="5"/>
              </a:spcBef>
              <a:tabLst>
                <a:tab pos="1205230" algn="l"/>
                <a:tab pos="1926589" algn="l"/>
                <a:tab pos="2915920" algn="l"/>
                <a:tab pos="3444875" algn="l"/>
                <a:tab pos="4383405" algn="l"/>
                <a:tab pos="6796405" algn="l"/>
              </a:tabLst>
              <a:defRPr/>
            </a:pPr>
            <a:r>
              <a:rPr lang="en-AU" sz="3600" b="1" dirty="0">
                <a:ea typeface="Microsoft Sans Serif" panose="020B0604020202020204" pitchFamily="34" charset="0"/>
                <a:cs typeface="Poppins SemiBold" panose="00000700000000000000" pitchFamily="2" charset="0"/>
              </a:rPr>
              <a:t>Machen Sie </a:t>
            </a:r>
            <a:r>
              <a:rPr lang="en-AU" sz="3600" b="1" dirty="0" err="1">
                <a:ea typeface="Microsoft Sans Serif" panose="020B0604020202020204" pitchFamily="34" charset="0"/>
                <a:cs typeface="Poppins SemiBold" panose="00000700000000000000" pitchFamily="2" charset="0"/>
              </a:rPr>
              <a:t>weiter</a:t>
            </a:r>
            <a:r>
              <a:rPr lang="en-AU" sz="3600" b="1" dirty="0">
                <a:ea typeface="Microsoft Sans Serif" panose="020B0604020202020204" pitchFamily="34" charset="0"/>
                <a:cs typeface="Poppins SemiBold" panose="00000700000000000000" pitchFamily="2" charset="0"/>
              </a:rPr>
              <a:t>!</a:t>
            </a: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lvl="0">
              <a:spcBef>
                <a:spcPts val="5"/>
              </a:spcBef>
              <a:tabLst>
                <a:tab pos="1205230" algn="l"/>
                <a:tab pos="1926589" algn="l"/>
                <a:tab pos="2915920" algn="l"/>
                <a:tab pos="3444875" algn="l"/>
                <a:tab pos="4383405" algn="l"/>
                <a:tab pos="6796405" algn="l"/>
              </a:tabLst>
              <a:defRPr/>
            </a:pPr>
            <a:r>
              <a:rPr lang="en-AU" sz="2400" b="1" dirty="0" err="1">
                <a:solidFill>
                  <a:srgbClr val="0AA14A"/>
                </a:solidFill>
                <a:ea typeface="Microsoft Sans Serif" panose="020B0604020202020204" pitchFamily="34" charset="0"/>
                <a:cs typeface="Poppins Medium" panose="00000600000000000000" pitchFamily="2" charset="0"/>
              </a:rPr>
              <a:t>Ziele</a:t>
            </a:r>
            <a:endParaRPr lang="en-AU" sz="2400" b="1" dirty="0">
              <a:solidFill>
                <a:srgbClr val="0AA14A"/>
              </a:solidFill>
              <a:ea typeface="Microsoft Sans Serif" panose="020B0604020202020204" pitchFamily="34" charset="0"/>
              <a:cs typeface="Poppins Medium" panose="00000600000000000000" pitchFamily="2" charset="0"/>
            </a:endParaRPr>
          </a:p>
          <a:p>
            <a:pPr>
              <a:tabLst>
                <a:tab pos="1205230" algn="l"/>
                <a:tab pos="1926589" algn="l"/>
                <a:tab pos="2915920" algn="l"/>
                <a:tab pos="3444875" algn="l"/>
                <a:tab pos="4383405" algn="l"/>
                <a:tab pos="6796405" algn="l"/>
              </a:tabLst>
              <a:defRPr/>
            </a:pPr>
            <a:r>
              <a:rPr lang="de-DE" sz="2000" dirty="0">
                <a:latin typeface="+mj-lt"/>
                <a:ea typeface="Microsoft Sans Serif" panose="020B0604020202020204" pitchFamily="34" charset="0"/>
                <a:cs typeface="Poppins ExtraLight" panose="00000300000000000000" pitchFamily="2" charset="0"/>
              </a:rPr>
              <a:t>Am Ende dieses Moduls werden Sie in der Lage sein:</a:t>
            </a:r>
            <a:endParaRPr lang="en-GB" sz="2000" dirty="0">
              <a:latin typeface="+mj-lt"/>
              <a:ea typeface="Microsoft Sans Serif" panose="020B0604020202020204" pitchFamily="34" charset="0"/>
              <a:cs typeface="Poppins ExtraLight" panose="00000300000000000000" pitchFamily="2" charset="0"/>
            </a:endParaRPr>
          </a:p>
        </p:txBody>
      </p:sp>
      <p:sp>
        <p:nvSpPr>
          <p:cNvPr id="16" name="Google Shape;351;p30">
            <a:extLst>
              <a:ext uri="{FF2B5EF4-FFF2-40B4-BE49-F238E27FC236}">
                <a16:creationId xmlns:a16="http://schemas.microsoft.com/office/drawing/2014/main" id="{ED86E724-3288-434C-B43F-43F373EAB77F}"/>
              </a:ext>
            </a:extLst>
          </p:cNvPr>
          <p:cNvSpPr txBox="1">
            <a:spLocks/>
          </p:cNvSpPr>
          <p:nvPr/>
        </p:nvSpPr>
        <p:spPr>
          <a:xfrm>
            <a:off x="626290" y="2287099"/>
            <a:ext cx="3475384"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r>
              <a:rPr lang="en-US" sz="2000" b="1" dirty="0">
                <a:cs typeface="Poppins Medium" panose="00000600000000000000" pitchFamily="2" charset="0"/>
                <a:sym typeface="Varela Round"/>
              </a:rPr>
              <a:t>Verstehen, was </a:t>
            </a:r>
            <a:r>
              <a:rPr lang="en-US" sz="2000" b="1" dirty="0" err="1">
                <a:cs typeface="Poppins Medium" panose="00000600000000000000" pitchFamily="2" charset="0"/>
                <a:sym typeface="Varela Round"/>
              </a:rPr>
              <a:t>Microcredentials</a:t>
            </a:r>
            <a:r>
              <a:rPr lang="en-US" sz="2000" b="1" dirty="0">
                <a:cs typeface="Poppins Medium" panose="00000600000000000000" pitchFamily="2" charset="0"/>
                <a:sym typeface="Varela Round"/>
              </a:rPr>
              <a:t> </a:t>
            </a:r>
            <a:r>
              <a:rPr lang="en-US" sz="2000" b="1" dirty="0" err="1">
                <a:cs typeface="Poppins Medium" panose="00000600000000000000" pitchFamily="2" charset="0"/>
                <a:sym typeface="Varela Round"/>
              </a:rPr>
              <a:t>sind</a:t>
            </a:r>
            <a:endParaRPr lang="en-US" sz="2000" b="1" dirty="0">
              <a:cs typeface="Poppins Medium" panose="00000600000000000000" pitchFamily="2" charset="0"/>
              <a:sym typeface="Varela Round"/>
            </a:endParaRPr>
          </a:p>
          <a:p>
            <a:pPr marL="230400" indent="0">
              <a:lnSpc>
                <a:spcPct val="100000"/>
              </a:lnSpc>
              <a:spcBef>
                <a:spcPts val="0"/>
              </a:spcBef>
              <a:buNone/>
            </a:pPr>
            <a:r>
              <a:rPr lang="de-DE" sz="2000" dirty="0">
                <a:latin typeface="+mj-lt"/>
                <a:cs typeface="Poppins ExtraLight" panose="00000300000000000000" pitchFamily="2" charset="0"/>
                <a:sym typeface="Varela Round"/>
              </a:rPr>
              <a:t>Erfahren Sie mehr über ihren Hintergrund
</a:t>
            </a:r>
            <a:endParaRPr lang="en-US" sz="2000" dirty="0">
              <a:latin typeface="+mj-lt"/>
              <a:cs typeface="Poppins ExtraLight" panose="00000300000000000000" pitchFamily="2" charset="0"/>
              <a:sym typeface="Varela Round"/>
            </a:endParaRPr>
          </a:p>
        </p:txBody>
      </p:sp>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4891353" y="2346570"/>
            <a:ext cx="3296683"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60000"/>
              <a:buFont typeface="Poppins Medium" panose="00000600000000000000" pitchFamily="2" charset="0"/>
              <a:buChar char="॰"/>
            </a:pPr>
            <a:r>
              <a:rPr lang="de-DE" sz="2000" b="1" dirty="0">
                <a:cs typeface="Poppins Medium" panose="00000600000000000000" pitchFamily="2" charset="0"/>
                <a:sym typeface="Varela Round"/>
              </a:rPr>
              <a:t>Informieren Sie sich über ihren aktuellen Status</a:t>
            </a:r>
            <a:endParaRPr lang="en-US" sz="2000" b="1" dirty="0">
              <a:cs typeface="Poppins Medium" panose="00000600000000000000" pitchFamily="2" charset="0"/>
              <a:sym typeface="Varela Round"/>
            </a:endParaRPr>
          </a:p>
          <a:p>
            <a:pPr marL="230400" lvl="0" indent="0">
              <a:lnSpc>
                <a:spcPct val="100000"/>
              </a:lnSpc>
              <a:spcBef>
                <a:spcPts val="0"/>
              </a:spcBef>
              <a:buNone/>
            </a:pPr>
            <a:r>
              <a:rPr lang="en-US" sz="2000" dirty="0">
                <a:latin typeface="+mj-lt"/>
                <a:cs typeface="Poppins ExtraLight" panose="00000300000000000000" pitchFamily="2" charset="0"/>
                <a:sym typeface="Varela Round"/>
              </a:rPr>
              <a:t>Was </a:t>
            </a:r>
            <a:r>
              <a:rPr lang="en-US" sz="2000" dirty="0" err="1">
                <a:latin typeface="+mj-lt"/>
                <a:cs typeface="Poppins ExtraLight" panose="00000300000000000000" pitchFamily="2" charset="0"/>
                <a:sym typeface="Varela Round"/>
              </a:rPr>
              <a:t>wird</a:t>
            </a:r>
            <a:r>
              <a:rPr lang="en-US" sz="2000" dirty="0">
                <a:latin typeface="+mj-lt"/>
                <a:cs typeface="Poppins ExtraLight" panose="00000300000000000000" pitchFamily="2" charset="0"/>
                <a:sym typeface="Varela Round"/>
              </a:rPr>
              <a:t> es </a:t>
            </a:r>
            <a:r>
              <a:rPr lang="en-US" sz="2000" dirty="0" err="1">
                <a:latin typeface="+mj-lt"/>
                <a:cs typeface="Poppins ExtraLight" panose="00000300000000000000" pitchFamily="2" charset="0"/>
                <a:sym typeface="Varela Round"/>
              </a:rPr>
              <a:t>werden</a:t>
            </a:r>
            <a:r>
              <a:rPr lang="en-US" sz="2000" dirty="0">
                <a:latin typeface="+mj-lt"/>
                <a:cs typeface="Poppins ExtraLight" panose="00000300000000000000" pitchFamily="2" charset="0"/>
                <a:sym typeface="Varela Round"/>
              </a:rPr>
              <a:t>?
</a:t>
            </a:r>
          </a:p>
        </p:txBody>
      </p:sp>
      <p:sp>
        <p:nvSpPr>
          <p:cNvPr id="25" name="Google Shape;351;p30">
            <a:extLst>
              <a:ext uri="{FF2B5EF4-FFF2-40B4-BE49-F238E27FC236}">
                <a16:creationId xmlns:a16="http://schemas.microsoft.com/office/drawing/2014/main" id="{15A892E0-6DDF-44C6-86FF-D7CF39FE1E1A}"/>
              </a:ext>
            </a:extLst>
          </p:cNvPr>
          <p:cNvSpPr txBox="1">
            <a:spLocks/>
          </p:cNvSpPr>
          <p:nvPr/>
        </p:nvSpPr>
        <p:spPr>
          <a:xfrm>
            <a:off x="626289" y="3751931"/>
            <a:ext cx="3937398"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SzPct val="60000"/>
              <a:buFont typeface="Poppins Medium" panose="00000600000000000000" pitchFamily="2" charset="0"/>
              <a:buChar char="॰"/>
            </a:pPr>
            <a:r>
              <a:rPr lang="de-DE" sz="2000" b="1" dirty="0">
                <a:cs typeface="Poppins Medium" panose="00000600000000000000" pitchFamily="2" charset="0"/>
                <a:sym typeface="Varela Round"/>
              </a:rPr>
              <a:t>In der Lage sein, eigene Micro-</a:t>
            </a:r>
            <a:r>
              <a:rPr lang="de-DE" sz="2000" b="1" dirty="0" err="1">
                <a:cs typeface="Poppins Medium" panose="00000600000000000000" pitchFamily="2" charset="0"/>
                <a:sym typeface="Varela Round"/>
              </a:rPr>
              <a:t>Credentials</a:t>
            </a:r>
            <a:r>
              <a:rPr lang="de-DE" sz="2000" b="1" dirty="0">
                <a:cs typeface="Poppins Medium" panose="00000600000000000000" pitchFamily="2" charset="0"/>
                <a:sym typeface="Varela Round"/>
              </a:rPr>
              <a:t> zu entwickeln</a:t>
            </a:r>
            <a:endParaRPr lang="en-US" sz="2000" b="1" dirty="0">
              <a:cs typeface="Poppins Medium" panose="00000600000000000000" pitchFamily="2" charset="0"/>
              <a:sym typeface="Varela Round"/>
            </a:endParaRPr>
          </a:p>
          <a:p>
            <a:pPr marL="230400" lvl="0" indent="0">
              <a:lnSpc>
                <a:spcPct val="100000"/>
              </a:lnSpc>
              <a:spcBef>
                <a:spcPts val="0"/>
              </a:spcBef>
              <a:buNone/>
            </a:pPr>
            <a:r>
              <a:rPr lang="de-DE" sz="2000" dirty="0">
                <a:latin typeface="+mj-lt"/>
                <a:cs typeface="Poppins ExtraLight" panose="00000300000000000000" pitchFamily="2" charset="0"/>
                <a:sym typeface="Varela Round"/>
              </a:rPr>
              <a:t>Nutzen Sie MC in Ihrem Lernen
</a:t>
            </a:r>
            <a:endParaRPr lang="en-US" sz="2000" dirty="0">
              <a:latin typeface="+mj-lt"/>
              <a:cs typeface="Poppins ExtraLight" panose="00000300000000000000" pitchFamily="2" charset="0"/>
              <a:sym typeface="Varela Round"/>
            </a:endParaRPr>
          </a:p>
        </p:txBody>
      </p:sp>
      <p:sp>
        <p:nvSpPr>
          <p:cNvPr id="26" name="Google Shape;351;p30">
            <a:extLst>
              <a:ext uri="{FF2B5EF4-FFF2-40B4-BE49-F238E27FC236}">
                <a16:creationId xmlns:a16="http://schemas.microsoft.com/office/drawing/2014/main" id="{539A8143-756E-4179-9F3D-E6D63F48F350}"/>
              </a:ext>
            </a:extLst>
          </p:cNvPr>
          <p:cNvSpPr txBox="1">
            <a:spLocks/>
          </p:cNvSpPr>
          <p:nvPr/>
        </p:nvSpPr>
        <p:spPr>
          <a:xfrm>
            <a:off x="4891353" y="3751931"/>
            <a:ext cx="3812074"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de-DE" sz="2000" b="1" dirty="0">
                <a:cs typeface="Poppins Medium" panose="00000600000000000000" pitchFamily="2" charset="0"/>
                <a:sym typeface="Varela Round"/>
              </a:rPr>
              <a:t>Analysieren Sie das Potenzial, kleine Erkenntnisse zu zertifizieren</a:t>
            </a:r>
            <a:endParaRPr lang="en-US" sz="2000" b="1" dirty="0">
              <a:cs typeface="Poppins Medium" panose="00000600000000000000" pitchFamily="2" charset="0"/>
              <a:sym typeface="Varela Round"/>
            </a:endParaRPr>
          </a:p>
          <a:p>
            <a:pPr marL="230400" lvl="0" indent="0">
              <a:lnSpc>
                <a:spcPct val="100000"/>
              </a:lnSpc>
              <a:spcBef>
                <a:spcPts val="0"/>
              </a:spcBef>
              <a:buNone/>
            </a:pPr>
            <a:r>
              <a:rPr lang="en-US" sz="2000" dirty="0" err="1">
                <a:latin typeface="+mj-lt"/>
                <a:cs typeface="Poppins ExtraLight" panose="00000300000000000000" pitchFamily="2" charset="0"/>
                <a:sym typeface="Varela Round"/>
              </a:rPr>
              <a:t>Zertifikate</a:t>
            </a:r>
            <a:r>
              <a:rPr lang="en-US" sz="2000" dirty="0">
                <a:latin typeface="+mj-lt"/>
                <a:cs typeface="Poppins ExtraLight" panose="00000300000000000000" pitchFamily="2" charset="0"/>
                <a:sym typeface="Varela Round"/>
              </a:rPr>
              <a:t> für </a:t>
            </a:r>
            <a:r>
              <a:rPr lang="en-US" sz="2000" dirty="0" err="1">
                <a:latin typeface="+mj-lt"/>
                <a:cs typeface="Poppins ExtraLight" panose="00000300000000000000" pitchFamily="2" charset="0"/>
                <a:sym typeface="Varela Round"/>
              </a:rPr>
              <a:t>lebenslanges</a:t>
            </a:r>
            <a:r>
              <a:rPr lang="en-US" sz="2000" dirty="0">
                <a:latin typeface="+mj-lt"/>
                <a:cs typeface="Poppins ExtraLight" panose="00000300000000000000" pitchFamily="2" charset="0"/>
                <a:sym typeface="Varela Round"/>
              </a:rPr>
              <a:t> </a:t>
            </a:r>
            <a:r>
              <a:rPr lang="en-US" sz="2000" dirty="0" err="1">
                <a:latin typeface="+mj-lt"/>
                <a:cs typeface="Poppins ExtraLight" panose="00000300000000000000" pitchFamily="2" charset="0"/>
                <a:sym typeface="Varela Round"/>
              </a:rPr>
              <a:t>Lernen</a:t>
            </a:r>
            <a:r>
              <a:rPr lang="en-US" sz="2000" dirty="0">
                <a:latin typeface="+mj-lt"/>
                <a:cs typeface="Poppins ExtraLight" panose="00000300000000000000" pitchFamily="2" charset="0"/>
                <a:sym typeface="Varela Round"/>
              </a:rPr>
              <a:t>
</a:t>
            </a:r>
          </a:p>
        </p:txBody>
      </p:sp>
      <p:cxnSp>
        <p:nvCxnSpPr>
          <p:cNvPr id="36"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528320" y="3631149"/>
            <a:ext cx="9469120" cy="0"/>
          </a:xfrm>
          <a:prstGeom prst="straightConnector1">
            <a:avLst/>
          </a:prstGeom>
          <a:noFill/>
          <a:ln w="9525" cap="flat" cmpd="sng">
            <a:solidFill>
              <a:srgbClr val="0AA14A"/>
            </a:solidFill>
            <a:prstDash val="dash"/>
            <a:round/>
            <a:headEnd type="none" w="med" len="med"/>
            <a:tailEnd type="none" w="med" len="med"/>
          </a:ln>
        </p:spPr>
      </p:cxnSp>
      <p:grpSp>
        <p:nvGrpSpPr>
          <p:cNvPr id="20" name="Gruppo 19">
            <a:extLst>
              <a:ext uri="{FF2B5EF4-FFF2-40B4-BE49-F238E27FC236}">
                <a16:creationId xmlns:a16="http://schemas.microsoft.com/office/drawing/2014/main" id="{88DCAC25-C72A-4572-B6CA-6667914EC732}"/>
              </a:ext>
            </a:extLst>
          </p:cNvPr>
          <p:cNvGrpSpPr>
            <a:grpSpLocks noChangeAspect="1"/>
          </p:cNvGrpSpPr>
          <p:nvPr/>
        </p:nvGrpSpPr>
        <p:grpSpPr>
          <a:xfrm>
            <a:off x="10207680" y="3008972"/>
            <a:ext cx="1440000" cy="1022400"/>
            <a:chOff x="6955701" y="2238940"/>
            <a:chExt cx="3578490" cy="2551227"/>
          </a:xfrm>
        </p:grpSpPr>
        <p:sp>
          <p:nvSpPr>
            <p:cNvPr id="21" name="Figura a mano libera: forma 20">
              <a:extLst>
                <a:ext uri="{FF2B5EF4-FFF2-40B4-BE49-F238E27FC236}">
                  <a16:creationId xmlns:a16="http://schemas.microsoft.com/office/drawing/2014/main" id="{098B1967-860A-4F9F-9080-92D3D76F62A9}"/>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13F91658-116B-428D-A976-E9D5B9604514}"/>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86A5BCEA-3D8A-4BE2-AFA7-682E721632FD}"/>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7" name="Figura a mano libera: forma 26">
              <a:extLst>
                <a:ext uri="{FF2B5EF4-FFF2-40B4-BE49-F238E27FC236}">
                  <a16:creationId xmlns:a16="http://schemas.microsoft.com/office/drawing/2014/main" id="{62C9F28F-AC24-4F43-B9C1-22FCE13F8FEE}"/>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28" name="Figura a mano libera: forma 27">
              <a:extLst>
                <a:ext uri="{FF2B5EF4-FFF2-40B4-BE49-F238E27FC236}">
                  <a16:creationId xmlns:a16="http://schemas.microsoft.com/office/drawing/2014/main" id="{A675A6AC-4E8C-41E9-A6D6-087F2D2C2FB1}"/>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29" name="Figura a mano libera: forma 28">
              <a:extLst>
                <a:ext uri="{FF2B5EF4-FFF2-40B4-BE49-F238E27FC236}">
                  <a16:creationId xmlns:a16="http://schemas.microsoft.com/office/drawing/2014/main" id="{BB883DEB-7159-4643-B3DE-7D92C384F652}"/>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0" name="Figura a mano libera: forma 29">
              <a:extLst>
                <a:ext uri="{FF2B5EF4-FFF2-40B4-BE49-F238E27FC236}">
                  <a16:creationId xmlns:a16="http://schemas.microsoft.com/office/drawing/2014/main" id="{08980A71-4B2B-446D-BB4D-175C26F83089}"/>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1" name="Figura a mano libera: forma 30">
              <a:extLst>
                <a:ext uri="{FF2B5EF4-FFF2-40B4-BE49-F238E27FC236}">
                  <a16:creationId xmlns:a16="http://schemas.microsoft.com/office/drawing/2014/main" id="{265F4556-A87C-4B35-926D-1DFB22B6BBDD}"/>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32" name="Figura a mano libera: forma 31">
              <a:extLst>
                <a:ext uri="{FF2B5EF4-FFF2-40B4-BE49-F238E27FC236}">
                  <a16:creationId xmlns:a16="http://schemas.microsoft.com/office/drawing/2014/main" id="{FF14D332-8973-4A4A-BE70-E0ACE86B7B0D}"/>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3" name="Figura a mano libera: forma 32">
              <a:extLst>
                <a:ext uri="{FF2B5EF4-FFF2-40B4-BE49-F238E27FC236}">
                  <a16:creationId xmlns:a16="http://schemas.microsoft.com/office/drawing/2014/main" id="{832BCFE0-C2CD-4A84-967F-6B91665F0D75}"/>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83F104E8-D01E-49F3-8A55-A22B9A874EB8}"/>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ECFD2ABE-A072-4DCE-B5EA-2E84FCF0B0AF}"/>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9" name="Figura a mano libera: forma 48">
              <a:extLst>
                <a:ext uri="{FF2B5EF4-FFF2-40B4-BE49-F238E27FC236}">
                  <a16:creationId xmlns:a16="http://schemas.microsoft.com/office/drawing/2014/main" id="{943E5921-516A-453F-B452-CB4078BA6291}"/>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313445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461665"/>
          </a:xfrm>
          <a:prstGeom prst="rect">
            <a:avLst/>
          </a:prstGeom>
          <a:noFill/>
        </p:spPr>
        <p:txBody>
          <a:bodyPr wrap="square" rtlCol="0">
            <a:spAutoFit/>
          </a:bodyPr>
          <a:lstStyle/>
          <a:p>
            <a:pPr lvl="0">
              <a:tabLst>
                <a:tab pos="1205230" algn="l"/>
                <a:tab pos="1926589" algn="l"/>
                <a:tab pos="2915920" algn="l"/>
                <a:tab pos="3444875" algn="l"/>
                <a:tab pos="4383405" algn="l"/>
                <a:tab pos="6796405" algn="l"/>
              </a:tabLst>
              <a:defRPr/>
            </a:pPr>
            <a:r>
              <a:rPr lang="en-AU" sz="2400" b="1" dirty="0" err="1">
                <a:solidFill>
                  <a:srgbClr val="0AA14A"/>
                </a:solidFill>
                <a:ea typeface="Microsoft Sans Serif" panose="020B0604020202020204" pitchFamily="34" charset="0"/>
                <a:cs typeface="Poppins Medium" panose="00000600000000000000" pitchFamily="2" charset="0"/>
              </a:rPr>
              <a:t>Inhaltsverzeichnis</a:t>
            </a:r>
            <a:endParaRPr lang="en-AU" sz="2000" dirty="0">
              <a:latin typeface="+mj-lt"/>
              <a:ea typeface="Microsoft Sans Serif" panose="020B0604020202020204" pitchFamily="34" charset="0"/>
              <a:cs typeface="Poppins ExtraLight" panose="00000300000000000000" pitchFamily="2" charset="0"/>
            </a:endParaRPr>
          </a:p>
        </p:txBody>
      </p:sp>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626289" y="3742695"/>
            <a:ext cx="2327925"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de-DE" sz="1400" dirty="0">
                <a:latin typeface="+mj-lt"/>
                <a:ea typeface="Varela Round"/>
                <a:cs typeface="Poppins ExtraLight" panose="00000300000000000000" pitchFamily="2" charset="0"/>
                <a:sym typeface="Varela Round"/>
              </a:rPr>
              <a:t>1.1. Was sind Micro-</a:t>
            </a:r>
            <a:r>
              <a:rPr lang="de-DE" sz="1400" dirty="0" err="1">
                <a:latin typeface="+mj-lt"/>
                <a:ea typeface="Varela Round"/>
                <a:cs typeface="Poppins ExtraLight" panose="00000300000000000000" pitchFamily="2" charset="0"/>
                <a:sym typeface="Varela Round"/>
              </a:rPr>
              <a:t>Credentials</a:t>
            </a:r>
            <a:r>
              <a:rPr lang="de-DE" sz="1400" dirty="0">
                <a:latin typeface="+mj-lt"/>
                <a:ea typeface="Varela Round"/>
                <a:cs typeface="Poppins ExtraLight" panose="00000300000000000000" pitchFamily="2" charset="0"/>
                <a:sym typeface="Varela Round"/>
              </a:rPr>
              <a:t>?
1.2 Vorteile und Herausforderungen
1.3 Ausblick auf die weitere Entwicklung
</a:t>
            </a:r>
            <a:endParaRPr lang="en-US" sz="1400" dirty="0">
              <a:latin typeface="+mj-lt"/>
              <a:ea typeface="Varela Round"/>
              <a:cs typeface="Poppins ExtraLight" panose="00000300000000000000" pitchFamily="2" charset="0"/>
              <a:sym typeface="Varela Round"/>
            </a:endParaRPr>
          </a:p>
        </p:txBody>
      </p:sp>
      <p:sp>
        <p:nvSpPr>
          <p:cNvPr id="9" name="Rettangolo con angoli arrotondati 8">
            <a:extLst>
              <a:ext uri="{FF2B5EF4-FFF2-40B4-BE49-F238E27FC236}">
                <a16:creationId xmlns:a16="http://schemas.microsoft.com/office/drawing/2014/main" id="{E67834CF-0CDD-477F-8490-ED932D0F7E02}"/>
              </a:ext>
            </a:extLst>
          </p:cNvPr>
          <p:cNvSpPr/>
          <p:nvPr/>
        </p:nvSpPr>
        <p:spPr>
          <a:xfrm>
            <a:off x="626288" y="2771388"/>
            <a:ext cx="2484000" cy="768577"/>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36000" rtlCol="0" anchor="ctr" anchorCtr="1"/>
          <a:lstStyle/>
          <a:p>
            <a:pPr>
              <a:lnSpc>
                <a:spcPts val="1800"/>
              </a:lnSpc>
            </a:pPr>
            <a:r>
              <a:rPr lang="it-IT" sz="2000" b="1" dirty="0" err="1">
                <a:solidFill>
                  <a:schemeClr val="bg1"/>
                </a:solidFill>
                <a:cs typeface="Poppins Medium" panose="00000600000000000000" pitchFamily="2" charset="0"/>
              </a:rPr>
              <a:t>Einführung</a:t>
            </a:r>
            <a:r>
              <a:rPr lang="it-IT" sz="2000" b="1" dirty="0">
                <a:solidFill>
                  <a:schemeClr val="bg1"/>
                </a:solidFill>
                <a:cs typeface="Poppins Medium" panose="00000600000000000000" pitchFamily="2" charset="0"/>
              </a:rPr>
              <a:t> von Micro-</a:t>
            </a:r>
            <a:r>
              <a:rPr lang="it-IT" sz="2000" b="1" dirty="0" err="1">
                <a:solidFill>
                  <a:schemeClr val="bg1"/>
                </a:solidFill>
                <a:cs typeface="Poppins Medium" panose="00000600000000000000" pitchFamily="2" charset="0"/>
              </a:rPr>
              <a:t>Credentials</a:t>
            </a:r>
            <a:endParaRPr lang="it-IT" sz="2000" b="1" dirty="0">
              <a:solidFill>
                <a:schemeClr val="bg1"/>
              </a:solidFill>
              <a:cs typeface="Poppins Medium" panose="00000600000000000000" pitchFamily="2" charset="0"/>
            </a:endParaRPr>
          </a:p>
        </p:txBody>
      </p:sp>
      <p:sp>
        <p:nvSpPr>
          <p:cNvPr id="10" name="Rettangolo con angoli arrotondati 9">
            <a:extLst>
              <a:ext uri="{FF2B5EF4-FFF2-40B4-BE49-F238E27FC236}">
                <a16:creationId xmlns:a16="http://schemas.microsoft.com/office/drawing/2014/main" id="{F481D093-E164-42FC-A6F3-BF34D5C28839}"/>
              </a:ext>
            </a:extLst>
          </p:cNvPr>
          <p:cNvSpPr/>
          <p:nvPr/>
        </p:nvSpPr>
        <p:spPr>
          <a:xfrm>
            <a:off x="3945679" y="2771389"/>
            <a:ext cx="2634402" cy="746244"/>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2000" b="1" dirty="0">
                <a:solidFill>
                  <a:schemeClr val="bg1"/>
                </a:solidFill>
                <a:cs typeface="Poppins Medium" panose="00000600000000000000" pitchFamily="2" charset="0"/>
              </a:rPr>
              <a:t>Micro-Credentials </a:t>
            </a:r>
            <a:r>
              <a:rPr lang="en-US" sz="2000" b="1" dirty="0" err="1">
                <a:solidFill>
                  <a:schemeClr val="bg1"/>
                </a:solidFill>
                <a:cs typeface="Poppins Medium" panose="00000600000000000000" pitchFamily="2" charset="0"/>
              </a:rPr>
              <a:t>im</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virtuellen</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Lernen</a:t>
            </a:r>
            <a:endParaRPr lang="it-IT" sz="2000" b="1" dirty="0">
              <a:solidFill>
                <a:schemeClr val="bg1"/>
              </a:solidFill>
              <a:cs typeface="Poppins Medium" panose="00000600000000000000" pitchFamily="2" charset="0"/>
            </a:endParaRPr>
          </a:p>
        </p:txBody>
      </p:sp>
      <p:sp>
        <p:nvSpPr>
          <p:cNvPr id="19" name="Google Shape;351;p30">
            <a:extLst>
              <a:ext uri="{FF2B5EF4-FFF2-40B4-BE49-F238E27FC236}">
                <a16:creationId xmlns:a16="http://schemas.microsoft.com/office/drawing/2014/main" id="{8510FC69-D8DD-447A-8283-34F338F11634}"/>
              </a:ext>
            </a:extLst>
          </p:cNvPr>
          <p:cNvSpPr txBox="1">
            <a:spLocks/>
          </p:cNvSpPr>
          <p:nvPr/>
        </p:nvSpPr>
        <p:spPr>
          <a:xfrm>
            <a:off x="4052725" y="3742695"/>
            <a:ext cx="2327924"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None/>
            </a:pPr>
            <a:r>
              <a:rPr lang="de-DE" sz="1400" dirty="0">
                <a:latin typeface="+mj-lt"/>
                <a:ea typeface="Calibri" panose="020F0502020204030204" pitchFamily="34" charset="0"/>
                <a:cs typeface="Arial MT"/>
              </a:rPr>
              <a:t>2.1 Rolle des Mikrolernens unter virtuellen Umständen
2.2 Lehren und selbstgesteuertes Lernen
2.3 Praktische Anwendbarkeit von Micro Learning
</a:t>
            </a:r>
            <a:endParaRPr lang="en-US" sz="1400" dirty="0">
              <a:latin typeface="+mj-lt"/>
              <a:ea typeface="Varela Round"/>
              <a:cs typeface="Poppins ExtraLight" panose="00000300000000000000" pitchFamily="2" charset="0"/>
              <a:sym typeface="Varela Round"/>
            </a:endParaRPr>
          </a:p>
        </p:txBody>
      </p:sp>
      <p:sp>
        <p:nvSpPr>
          <p:cNvPr id="11" name="Rettangolo con angoli arrotondati 10">
            <a:extLst>
              <a:ext uri="{FF2B5EF4-FFF2-40B4-BE49-F238E27FC236}">
                <a16:creationId xmlns:a16="http://schemas.microsoft.com/office/drawing/2014/main" id="{D56D6BA5-8719-4F5C-8A2F-7104FD5FF1D2}"/>
              </a:ext>
            </a:extLst>
          </p:cNvPr>
          <p:cNvSpPr/>
          <p:nvPr/>
        </p:nvSpPr>
        <p:spPr>
          <a:xfrm>
            <a:off x="7292722" y="2771388"/>
            <a:ext cx="2704718" cy="746245"/>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de-DE" sz="2000" b="1" dirty="0">
                <a:solidFill>
                  <a:schemeClr val="bg1"/>
                </a:solidFill>
                <a:cs typeface="Poppins Medium" panose="00000600000000000000" pitchFamily="2" charset="0"/>
              </a:rPr>
              <a:t>Bewertung und Zertifizierung des Lernens</a:t>
            </a:r>
            <a:endParaRPr lang="it-IT" sz="2000" b="1" dirty="0">
              <a:solidFill>
                <a:schemeClr val="bg1"/>
              </a:solidFill>
              <a:cs typeface="Poppins Medium" panose="00000600000000000000" pitchFamily="2" charset="0"/>
            </a:endParaRPr>
          </a:p>
        </p:txBody>
      </p:sp>
      <p:sp>
        <p:nvSpPr>
          <p:cNvPr id="20" name="Google Shape;351;p30">
            <a:extLst>
              <a:ext uri="{FF2B5EF4-FFF2-40B4-BE49-F238E27FC236}">
                <a16:creationId xmlns:a16="http://schemas.microsoft.com/office/drawing/2014/main" id="{878B0F36-B7B8-44E4-968B-1F1B4B1638B0}"/>
              </a:ext>
            </a:extLst>
          </p:cNvPr>
          <p:cNvSpPr txBox="1">
            <a:spLocks/>
          </p:cNvSpPr>
          <p:nvPr/>
        </p:nvSpPr>
        <p:spPr>
          <a:xfrm>
            <a:off x="7375344" y="3744663"/>
            <a:ext cx="2327924"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None/>
            </a:pPr>
            <a:r>
              <a:rPr lang="de-DE" sz="1400" dirty="0">
                <a:latin typeface="+mj-lt"/>
                <a:ea typeface="Calibri" panose="020F0502020204030204" pitchFamily="34" charset="0"/>
                <a:cs typeface="Arial MT"/>
              </a:rPr>
              <a:t>3.1 Format der Micro-</a:t>
            </a:r>
            <a:r>
              <a:rPr lang="de-DE" sz="1400" dirty="0" err="1">
                <a:latin typeface="+mj-lt"/>
                <a:ea typeface="Calibri" panose="020F0502020204030204" pitchFamily="34" charset="0"/>
                <a:cs typeface="Arial MT"/>
              </a:rPr>
              <a:t>Credentials</a:t>
            </a:r>
            <a:r>
              <a:rPr lang="de-DE" sz="1400" dirty="0">
                <a:latin typeface="+mj-lt"/>
                <a:ea typeface="Calibri" panose="020F0502020204030204" pitchFamily="34" charset="0"/>
                <a:cs typeface="Arial MT"/>
              </a:rPr>
              <a:t>
3.2 Entwicklung eines Kurses in kleinen Teilen
3.3 Etablierung von Zertifizierungen
</a:t>
            </a:r>
            <a:endParaRPr lang="en-US" sz="1400" dirty="0">
              <a:latin typeface="+mj-lt"/>
              <a:ea typeface="Varela Round"/>
              <a:cs typeface="Poppins ExtraLight" panose="00000300000000000000" pitchFamily="2" charset="0"/>
              <a:sym typeface="Varela Round"/>
            </a:endParaRPr>
          </a:p>
        </p:txBody>
      </p:sp>
      <p:cxnSp>
        <p:nvCxnSpPr>
          <p:cNvPr id="26" name="Google Shape;334;p29">
            <a:extLst>
              <a:ext uri="{FF2B5EF4-FFF2-40B4-BE49-F238E27FC236}">
                <a16:creationId xmlns:a16="http://schemas.microsoft.com/office/drawing/2014/main" id="{62066684-B0AA-4360-A29C-784BB661AD59}"/>
              </a:ext>
            </a:extLst>
          </p:cNvPr>
          <p:cNvCxnSpPr>
            <a:cxnSpLocks noChangeAspect="1"/>
          </p:cNvCxnSpPr>
          <p:nvPr/>
        </p:nvCxnSpPr>
        <p:spPr>
          <a:xfrm>
            <a:off x="528320" y="3631149"/>
            <a:ext cx="9469120" cy="0"/>
          </a:xfrm>
          <a:prstGeom prst="straightConnector1">
            <a:avLst/>
          </a:prstGeom>
          <a:noFill/>
          <a:ln w="9525" cap="flat" cmpd="sng">
            <a:solidFill>
              <a:srgbClr val="0AA14A"/>
            </a:solidFill>
            <a:prstDash val="dash"/>
            <a:round/>
            <a:headEnd type="none" w="med" len="med"/>
            <a:tailEnd type="none" w="med" len="med"/>
          </a:ln>
        </p:spPr>
      </p:cxnSp>
      <p:grpSp>
        <p:nvGrpSpPr>
          <p:cNvPr id="27" name="Gruppo 26">
            <a:extLst>
              <a:ext uri="{FF2B5EF4-FFF2-40B4-BE49-F238E27FC236}">
                <a16:creationId xmlns:a16="http://schemas.microsoft.com/office/drawing/2014/main" id="{E0E3DB7B-7D91-423C-8D87-95998EE7F09C}"/>
              </a:ext>
            </a:extLst>
          </p:cNvPr>
          <p:cNvGrpSpPr>
            <a:grpSpLocks noChangeAspect="1"/>
          </p:cNvGrpSpPr>
          <p:nvPr/>
        </p:nvGrpSpPr>
        <p:grpSpPr>
          <a:xfrm>
            <a:off x="10207680" y="3008972"/>
            <a:ext cx="1440000" cy="1022400"/>
            <a:chOff x="6955701" y="2238940"/>
            <a:chExt cx="3578490" cy="2551227"/>
          </a:xfrm>
        </p:grpSpPr>
        <p:sp>
          <p:nvSpPr>
            <p:cNvPr id="28" name="Figura a mano libera: forma 27">
              <a:extLst>
                <a:ext uri="{FF2B5EF4-FFF2-40B4-BE49-F238E27FC236}">
                  <a16:creationId xmlns:a16="http://schemas.microsoft.com/office/drawing/2014/main" id="{4F14B508-1702-41F8-801E-E986334467CD}"/>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9" name="Figura a mano libera: forma 28">
              <a:extLst>
                <a:ext uri="{FF2B5EF4-FFF2-40B4-BE49-F238E27FC236}">
                  <a16:creationId xmlns:a16="http://schemas.microsoft.com/office/drawing/2014/main" id="{84946906-C07F-41C3-8D11-2AF0B79C6C1F}"/>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30" name="Figura a mano libera: forma 29">
              <a:extLst>
                <a:ext uri="{FF2B5EF4-FFF2-40B4-BE49-F238E27FC236}">
                  <a16:creationId xmlns:a16="http://schemas.microsoft.com/office/drawing/2014/main" id="{B2A8D8A1-291C-414D-B501-861A27F5CA2E}"/>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1" name="Figura a mano libera: forma 30">
              <a:extLst>
                <a:ext uri="{FF2B5EF4-FFF2-40B4-BE49-F238E27FC236}">
                  <a16:creationId xmlns:a16="http://schemas.microsoft.com/office/drawing/2014/main" id="{E1722E1E-E066-41DB-A11D-AC51CEF8C79C}"/>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2" name="Figura a mano libera: forma 31">
              <a:extLst>
                <a:ext uri="{FF2B5EF4-FFF2-40B4-BE49-F238E27FC236}">
                  <a16:creationId xmlns:a16="http://schemas.microsoft.com/office/drawing/2014/main" id="{7F14546E-62E2-41C2-920E-0DFB095C05B1}"/>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3" name="Figura a mano libera: forma 32">
              <a:extLst>
                <a:ext uri="{FF2B5EF4-FFF2-40B4-BE49-F238E27FC236}">
                  <a16:creationId xmlns:a16="http://schemas.microsoft.com/office/drawing/2014/main" id="{8E75B958-B361-4452-899D-A9DA2D177058}"/>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3F39B2EE-63FE-4E5F-9B5C-E5A24506EA79}"/>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B5EEC9C5-029C-48F4-A4BA-07EEF0ADCE5F}"/>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DB9C5B6A-8498-4076-80BE-E1424DE63B0D}"/>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3DFD5039-2937-4843-94F6-D2CF11DBEED3}"/>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E107A39B-7888-4392-9E7F-EE8C0F85F8C4}"/>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95109105-D050-444F-BD8F-DDE69FCED1DD}"/>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1A6ED3E3-9EEF-4CF8-A441-64E477B999CC}"/>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165344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8937523" y="3631149"/>
            <a:ext cx="1058564" cy="0"/>
          </a:xfrm>
          <a:prstGeom prst="straightConnector1">
            <a:avLst/>
          </a:prstGeom>
          <a:noFill/>
          <a:ln w="9525" cap="flat" cmpd="sng">
            <a:solidFill>
              <a:srgbClr val="0AA14A"/>
            </a:solidFill>
            <a:prstDash val="dash"/>
            <a:round/>
            <a:headEnd type="none" w="med" len="med"/>
            <a:tailEnd type="none" w="med" len="med"/>
          </a:ln>
        </p:spPr>
      </p:cxnSp>
      <p:sp>
        <p:nvSpPr>
          <p:cNvPr id="20" name="Google Shape;535;p42">
            <a:extLst>
              <a:ext uri="{FF2B5EF4-FFF2-40B4-BE49-F238E27FC236}">
                <a16:creationId xmlns:a16="http://schemas.microsoft.com/office/drawing/2014/main" id="{AE97FEC2-4A1B-4F1D-9BE9-58339FD29127}"/>
              </a:ext>
            </a:extLst>
          </p:cNvPr>
          <p:cNvSpPr txBox="1">
            <a:spLocks/>
          </p:cNvSpPr>
          <p:nvPr/>
        </p:nvSpPr>
        <p:spPr>
          <a:xfrm>
            <a:off x="5506551" y="5910839"/>
            <a:ext cx="469800" cy="391500"/>
          </a:xfrm>
          <a:prstGeom prst="rect">
            <a:avLst/>
          </a:prstGeom>
        </p:spPr>
        <p:txBody>
          <a:bodyPr spcFirstLastPara="1" wrap="square" lIns="91425" tIns="91425" rIns="91425" bIns="91425" anchor="t"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dirty="0"/>
          </a:p>
          <a:p>
            <a:pPr algn="ctr"/>
            <a:endParaRPr lang="en-GB" dirty="0"/>
          </a:p>
        </p:txBody>
      </p:sp>
      <p:sp>
        <p:nvSpPr>
          <p:cNvPr id="21" name="Google Shape;536;p42">
            <a:extLst>
              <a:ext uri="{FF2B5EF4-FFF2-40B4-BE49-F238E27FC236}">
                <a16:creationId xmlns:a16="http://schemas.microsoft.com/office/drawing/2014/main" id="{0552E255-CDC8-4241-A53C-8D6B695529F7}"/>
              </a:ext>
            </a:extLst>
          </p:cNvPr>
          <p:cNvSpPr/>
          <p:nvPr/>
        </p:nvSpPr>
        <p:spPr>
          <a:xfrm>
            <a:off x="818610" y="2142512"/>
            <a:ext cx="4270503" cy="1393118"/>
          </a:xfrm>
          <a:prstGeom prst="rect">
            <a:avLst/>
          </a:prstGeom>
          <a:noFill/>
          <a:ln w="9525" cap="flat" cmpd="sng">
            <a:solidFill>
              <a:srgbClr val="0AA14A"/>
            </a:solidFill>
            <a:prstDash val="dash"/>
            <a:round/>
            <a:headEnd type="none" w="sm" len="sm"/>
            <a:tailEnd type="none" w="sm" len="sm"/>
          </a:ln>
        </p:spPr>
        <p:txBody>
          <a:bodyPr spcFirstLastPara="1" wrap="square" lIns="91425" tIns="91425" rIns="1371600" bIns="91425" anchor="t" anchorCtr="0">
            <a:noAutofit/>
          </a:bodyPr>
          <a:lstStyle/>
          <a:p>
            <a:pPr lvl="0"/>
            <a:r>
              <a:rPr lang="en-GB" sz="2000" b="1" dirty="0" err="1">
                <a:solidFill>
                  <a:schemeClr val="dk1"/>
                </a:solidFill>
                <a:ea typeface="Varela Round"/>
                <a:cs typeface="Varela Round"/>
                <a:sym typeface="Varela Round"/>
              </a:rPr>
              <a:t>Begrenzte</a:t>
            </a:r>
            <a:r>
              <a:rPr lang="en-GB" sz="2000" b="1" dirty="0">
                <a:solidFill>
                  <a:schemeClr val="dk1"/>
                </a:solidFill>
                <a:ea typeface="Varela Round"/>
                <a:cs typeface="Varela Round"/>
                <a:sym typeface="Varela Round"/>
              </a:rPr>
              <a:t> Zeit &amp; </a:t>
            </a:r>
            <a:r>
              <a:rPr lang="en-GB" sz="2000" b="1" dirty="0" err="1">
                <a:solidFill>
                  <a:schemeClr val="dk1"/>
                </a:solidFill>
                <a:ea typeface="Varela Round"/>
                <a:cs typeface="Varela Round"/>
                <a:sym typeface="Varela Round"/>
              </a:rPr>
              <a:t>Bereich</a:t>
            </a:r>
            <a:endParaRPr lang="en-GB" b="1" dirty="0">
              <a:solidFill>
                <a:schemeClr val="dk1"/>
              </a:solidFill>
              <a:ea typeface="Varela Round"/>
              <a:cs typeface="Varela Round"/>
              <a:sym typeface="Varela Round"/>
            </a:endParaRPr>
          </a:p>
          <a:p>
            <a:pPr>
              <a:lnSpc>
                <a:spcPct val="120000"/>
              </a:lnSpc>
            </a:pPr>
            <a:r>
              <a:rPr lang="de-DE" altLang="ko-KR" sz="1400" dirty="0">
                <a:solidFill>
                  <a:prstClr val="black"/>
                </a:solidFill>
                <a:latin typeface="Calibri Light" panose="020F0302020204030204"/>
                <a:cs typeface="Poppins ExtraLight" panose="00000300000000000000" pitchFamily="2" charset="0"/>
              </a:rPr>
              <a:t>Bezugnahme auf gemeinsam nutzbares Lernen über einen begrenzten Zeitraum und/oder in einem bestimmten Bereich
</a:t>
            </a:r>
            <a:endParaRPr lang="en-GB" altLang="ko-KR" sz="1400" dirty="0">
              <a:solidFill>
                <a:prstClr val="black"/>
              </a:solidFill>
              <a:latin typeface="Calibri Light" panose="020F0302020204030204"/>
              <a:cs typeface="Poppins ExtraLight" panose="00000300000000000000" pitchFamily="2" charset="0"/>
              <a:sym typeface="Varela Round"/>
            </a:endParaRPr>
          </a:p>
        </p:txBody>
      </p:sp>
      <p:sp>
        <p:nvSpPr>
          <p:cNvPr id="22" name="Google Shape;537;p42">
            <a:extLst>
              <a:ext uri="{FF2B5EF4-FFF2-40B4-BE49-F238E27FC236}">
                <a16:creationId xmlns:a16="http://schemas.microsoft.com/office/drawing/2014/main" id="{2684FE20-494A-4234-92BC-80D6F9C81166}"/>
              </a:ext>
            </a:extLst>
          </p:cNvPr>
          <p:cNvSpPr/>
          <p:nvPr/>
        </p:nvSpPr>
        <p:spPr>
          <a:xfrm>
            <a:off x="5230174" y="2141716"/>
            <a:ext cx="4409912" cy="1393914"/>
          </a:xfrm>
          <a:prstGeom prst="rect">
            <a:avLst/>
          </a:prstGeom>
          <a:noFill/>
          <a:ln w="9525" cap="flat" cmpd="sng">
            <a:solidFill>
              <a:srgbClr val="0AA14A"/>
            </a:solidFill>
            <a:prstDash val="dash"/>
            <a:round/>
            <a:headEnd type="none" w="sm" len="sm"/>
            <a:tailEnd type="none" w="sm" len="sm"/>
          </a:ln>
        </p:spPr>
        <p:txBody>
          <a:bodyPr spcFirstLastPara="1" wrap="square" lIns="1371600" tIns="91425" rIns="91425" bIns="91425" anchor="t" anchorCtr="0">
            <a:noAutofit/>
          </a:bodyPr>
          <a:lstStyle/>
          <a:p>
            <a:pPr lvl="0" algn="r">
              <a:buClr>
                <a:schemeClr val="dk1"/>
              </a:buClr>
              <a:buSzPts val="1100"/>
            </a:pPr>
            <a:r>
              <a:rPr lang="de-DE" sz="2000" b="1" dirty="0">
                <a:solidFill>
                  <a:schemeClr val="dk1"/>
                </a:solidFill>
                <a:ea typeface="Varela Round"/>
                <a:cs typeface="Varela Round"/>
                <a:sym typeface="Varela Round"/>
              </a:rPr>
              <a:t>Stapelbar im Laufe der Zeit</a:t>
            </a:r>
            <a:endParaRPr lang="en-GB" b="1" dirty="0">
              <a:solidFill>
                <a:schemeClr val="dk1"/>
              </a:solidFill>
              <a:ea typeface="Varela Round"/>
              <a:cs typeface="Varela Round"/>
              <a:sym typeface="Varela Round"/>
            </a:endParaRPr>
          </a:p>
          <a:p>
            <a:pPr lvl="0" algn="r">
              <a:buClr>
                <a:schemeClr val="dk1"/>
              </a:buClr>
              <a:buSzPts val="1100"/>
            </a:pPr>
            <a:r>
              <a:rPr lang="de-DE" altLang="ko-KR" sz="1400" dirty="0">
                <a:solidFill>
                  <a:prstClr val="black"/>
                </a:solidFill>
                <a:latin typeface="Calibri Light" panose="020F0302020204030204"/>
                <a:cs typeface="Poppins ExtraLight" panose="00000300000000000000" pitchFamily="2" charset="0"/>
              </a:rPr>
              <a:t>kann eine vertrauenswürdige und transparente Ergänzung zu formalen Qualifikationen darstellen und die individuelle Lernkarriere ergänzen
</a:t>
            </a:r>
            <a:endParaRPr lang="en-US" altLang="ko-KR" sz="1400" dirty="0">
              <a:solidFill>
                <a:prstClr val="black"/>
              </a:solidFill>
              <a:latin typeface="Calibri Light" panose="020F0302020204030204"/>
              <a:cs typeface="Poppins ExtraLight" panose="00000300000000000000" pitchFamily="2" charset="0"/>
            </a:endParaRPr>
          </a:p>
        </p:txBody>
      </p:sp>
      <p:sp>
        <p:nvSpPr>
          <p:cNvPr id="23" name="Google Shape;538;p42">
            <a:extLst>
              <a:ext uri="{FF2B5EF4-FFF2-40B4-BE49-F238E27FC236}">
                <a16:creationId xmlns:a16="http://schemas.microsoft.com/office/drawing/2014/main" id="{C3E76256-EFFC-424A-8F27-6FBAD351A852}"/>
              </a:ext>
            </a:extLst>
          </p:cNvPr>
          <p:cNvSpPr/>
          <p:nvPr/>
        </p:nvSpPr>
        <p:spPr>
          <a:xfrm>
            <a:off x="872070" y="3692640"/>
            <a:ext cx="4207808" cy="1574508"/>
          </a:xfrm>
          <a:prstGeom prst="rect">
            <a:avLst/>
          </a:prstGeom>
          <a:noFill/>
          <a:ln w="9525" cap="flat" cmpd="sng">
            <a:solidFill>
              <a:srgbClr val="0AA14A"/>
            </a:solidFill>
            <a:prstDash val="dash"/>
            <a:round/>
            <a:headEnd type="none" w="sm" len="sm"/>
            <a:tailEnd type="none" w="sm" len="sm"/>
          </a:ln>
        </p:spPr>
        <p:txBody>
          <a:bodyPr spcFirstLastPara="1" wrap="square" lIns="91425" tIns="0" rIns="1371600" bIns="91425" anchor="t" anchorCtr="0">
            <a:noAutofit/>
          </a:bodyPr>
          <a:lstStyle/>
          <a:p>
            <a:pPr>
              <a:lnSpc>
                <a:spcPct val="120000"/>
              </a:lnSpc>
              <a:buClr>
                <a:schemeClr val="dk1"/>
              </a:buClr>
              <a:buSzPts val="1100"/>
            </a:pPr>
            <a:r>
              <a:rPr lang="en-GB" sz="2000" b="1" dirty="0">
                <a:solidFill>
                  <a:schemeClr val="dk1"/>
                </a:solidFill>
                <a:ea typeface="Varela Round"/>
                <a:cs typeface="Varela Round"/>
                <a:sym typeface="Varela Round"/>
              </a:rPr>
              <a:t>Klein &amp; </a:t>
            </a:r>
            <a:r>
              <a:rPr lang="en-GB" sz="2000" b="1" dirty="0" err="1">
                <a:solidFill>
                  <a:schemeClr val="dk1"/>
                </a:solidFill>
                <a:ea typeface="Varela Round"/>
                <a:cs typeface="Varela Round"/>
                <a:sym typeface="Varela Round"/>
              </a:rPr>
              <a:t>flexibel</a:t>
            </a:r>
            <a:endParaRPr lang="en-GB" sz="1600" b="1" dirty="0">
              <a:solidFill>
                <a:schemeClr val="dk1"/>
              </a:solidFill>
              <a:ea typeface="Varela Round"/>
              <a:cs typeface="Varela Round"/>
              <a:sym typeface="Varela Round"/>
            </a:endParaRPr>
          </a:p>
          <a:p>
            <a:pPr>
              <a:lnSpc>
                <a:spcPct val="120000"/>
              </a:lnSpc>
              <a:buClr>
                <a:schemeClr val="dk1"/>
              </a:buClr>
              <a:buSzPts val="1100"/>
            </a:pPr>
            <a:r>
              <a:rPr lang="de-DE" altLang="ko-KR" sz="1400" dirty="0">
                <a:solidFill>
                  <a:prstClr val="black"/>
                </a:solidFill>
                <a:latin typeface="Calibri Light" panose="020F0302020204030204"/>
                <a:cs typeface="Poppins ExtraLight" panose="00000300000000000000" pitchFamily="2" charset="0"/>
              </a:rPr>
              <a:t>Begrenzte Größe und Schwerpunkte, daher flexibler für die Bedürfnisse des Arbeitsmarktes und die Anerkennung von Kompetenzen
</a:t>
            </a:r>
            <a:endParaRPr lang="en-GB" altLang="ko-KR" sz="1400" dirty="0">
              <a:solidFill>
                <a:prstClr val="black"/>
              </a:solidFill>
              <a:latin typeface="Calibri Light" panose="020F0302020204030204"/>
              <a:cs typeface="Poppins ExtraLight" panose="00000300000000000000" pitchFamily="2" charset="0"/>
            </a:endParaRPr>
          </a:p>
        </p:txBody>
      </p:sp>
      <p:sp>
        <p:nvSpPr>
          <p:cNvPr id="24" name="Google Shape;539;p42">
            <a:extLst>
              <a:ext uri="{FF2B5EF4-FFF2-40B4-BE49-F238E27FC236}">
                <a16:creationId xmlns:a16="http://schemas.microsoft.com/office/drawing/2014/main" id="{98AD8A48-F95F-4FC4-8EC5-3276C3FA5CDD}"/>
              </a:ext>
            </a:extLst>
          </p:cNvPr>
          <p:cNvSpPr/>
          <p:nvPr/>
        </p:nvSpPr>
        <p:spPr>
          <a:xfrm>
            <a:off x="5230172" y="3692640"/>
            <a:ext cx="4409912" cy="1574503"/>
          </a:xfrm>
          <a:prstGeom prst="rect">
            <a:avLst/>
          </a:prstGeom>
          <a:noFill/>
          <a:ln w="9525" cap="flat" cmpd="sng">
            <a:solidFill>
              <a:srgbClr val="0AA14A"/>
            </a:solidFill>
            <a:prstDash val="dash"/>
            <a:round/>
            <a:headEnd type="none" w="sm" len="sm"/>
            <a:tailEnd type="none" w="sm" len="sm"/>
          </a:ln>
        </p:spPr>
        <p:txBody>
          <a:bodyPr spcFirstLastPara="1" wrap="square" lIns="1371600" tIns="0" rIns="91425" bIns="91425" anchor="t" anchorCtr="0">
            <a:noAutofit/>
          </a:bodyPr>
          <a:lstStyle/>
          <a:p>
            <a:pPr algn="r">
              <a:lnSpc>
                <a:spcPct val="120000"/>
              </a:lnSpc>
              <a:buClr>
                <a:schemeClr val="dk1"/>
              </a:buClr>
              <a:buSzPts val="1100"/>
            </a:pPr>
            <a:r>
              <a:rPr lang="en-GB" sz="2000" b="1" dirty="0">
                <a:solidFill>
                  <a:schemeClr val="dk1"/>
                </a:solidFill>
                <a:ea typeface="Varela Round"/>
                <a:cs typeface="Varela Round"/>
                <a:sym typeface="Varela Round"/>
              </a:rPr>
              <a:t>Digital &amp; international</a:t>
            </a:r>
            <a:endParaRPr lang="en-GB" sz="1600" dirty="0">
              <a:solidFill>
                <a:schemeClr val="dk1"/>
              </a:solidFill>
              <a:cs typeface="Varela Round"/>
              <a:sym typeface="Varela Round"/>
            </a:endParaRPr>
          </a:p>
          <a:p>
            <a:pPr lvl="0" algn="r">
              <a:lnSpc>
                <a:spcPct val="120000"/>
              </a:lnSpc>
              <a:buClr>
                <a:schemeClr val="dk1"/>
              </a:buClr>
              <a:buSzPts val="1100"/>
            </a:pPr>
            <a:r>
              <a:rPr lang="de-DE" altLang="ko-KR" sz="1400" dirty="0">
                <a:solidFill>
                  <a:prstClr val="black"/>
                </a:solidFill>
                <a:latin typeface="Calibri Light" panose="020F0302020204030204"/>
                <a:cs typeface="Poppins ExtraLight" panose="00000300000000000000" pitchFamily="2" charset="0"/>
              </a:rPr>
              <a:t>Häufig in digitaler oder hybrider Form und auf internationaler Ebene für einen breiteren Zugriff bereitgestellt und aufgezeichnet 
</a:t>
            </a:r>
            <a:r>
              <a:rPr lang="en-GB" altLang="ko-KR" sz="1600" dirty="0">
                <a:solidFill>
                  <a:prstClr val="black"/>
                </a:solidFill>
                <a:latin typeface="Calibri Light" panose="020F0302020204030204"/>
                <a:cs typeface="Poppins ExtraLight" panose="00000300000000000000" pitchFamily="2" charset="0"/>
              </a:rPr>
              <a:t> </a:t>
            </a:r>
          </a:p>
        </p:txBody>
      </p:sp>
      <p:sp>
        <p:nvSpPr>
          <p:cNvPr id="25" name="Google Shape;540;p42">
            <a:extLst>
              <a:ext uri="{FF2B5EF4-FFF2-40B4-BE49-F238E27FC236}">
                <a16:creationId xmlns:a16="http://schemas.microsoft.com/office/drawing/2014/main" id="{0F819ADC-6DF8-41ED-ACF7-E45822ABCB44}"/>
              </a:ext>
            </a:extLst>
          </p:cNvPr>
          <p:cNvSpPr/>
          <p:nvPr/>
        </p:nvSpPr>
        <p:spPr>
          <a:xfrm>
            <a:off x="4116984" y="2562540"/>
            <a:ext cx="1961100" cy="1961100"/>
          </a:xfrm>
          <a:prstGeom prst="pie">
            <a:avLst>
              <a:gd name="adj1" fmla="val 10788866"/>
              <a:gd name="adj2" fmla="val 16200000"/>
            </a:avLst>
          </a:prstGeom>
          <a:solidFill>
            <a:srgbClr val="0A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7" name="Google Shape;541;p42">
            <a:extLst>
              <a:ext uri="{FF2B5EF4-FFF2-40B4-BE49-F238E27FC236}">
                <a16:creationId xmlns:a16="http://schemas.microsoft.com/office/drawing/2014/main" id="{D49826D5-2CDC-4EE1-AC75-87B9C2785CE3}"/>
              </a:ext>
            </a:extLst>
          </p:cNvPr>
          <p:cNvSpPr/>
          <p:nvPr/>
        </p:nvSpPr>
        <p:spPr>
          <a:xfrm rot="5400000">
            <a:off x="4254513" y="2554920"/>
            <a:ext cx="1961100" cy="1961100"/>
          </a:xfrm>
          <a:prstGeom prst="pie">
            <a:avLst>
              <a:gd name="adj1" fmla="val 10788866"/>
              <a:gd name="adj2" fmla="val 16200000"/>
            </a:avLst>
          </a:prstGeom>
          <a:no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8" name="Google Shape;542;p42">
            <a:extLst>
              <a:ext uri="{FF2B5EF4-FFF2-40B4-BE49-F238E27FC236}">
                <a16:creationId xmlns:a16="http://schemas.microsoft.com/office/drawing/2014/main" id="{66236855-DF07-4B95-854A-7ECD426FE12D}"/>
              </a:ext>
            </a:extLst>
          </p:cNvPr>
          <p:cNvSpPr/>
          <p:nvPr/>
        </p:nvSpPr>
        <p:spPr>
          <a:xfrm rot="10800000">
            <a:off x="4243083" y="2704983"/>
            <a:ext cx="1961100" cy="1961100"/>
          </a:xfrm>
          <a:prstGeom prst="pie">
            <a:avLst>
              <a:gd name="adj1" fmla="val 10788866"/>
              <a:gd name="adj2" fmla="val 16200000"/>
            </a:avLst>
          </a:prstGeom>
          <a:solidFill>
            <a:srgbClr val="0A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9" name="Google Shape;543;p42">
            <a:extLst>
              <a:ext uri="{FF2B5EF4-FFF2-40B4-BE49-F238E27FC236}">
                <a16:creationId xmlns:a16="http://schemas.microsoft.com/office/drawing/2014/main" id="{E609437D-304B-4182-BE79-1D0250638F42}"/>
              </a:ext>
            </a:extLst>
          </p:cNvPr>
          <p:cNvSpPr/>
          <p:nvPr/>
        </p:nvSpPr>
        <p:spPr>
          <a:xfrm rot="-5400000">
            <a:off x="4105554" y="2712603"/>
            <a:ext cx="1961100" cy="1961100"/>
          </a:xfrm>
          <a:prstGeom prst="pie">
            <a:avLst>
              <a:gd name="adj1" fmla="val 10788866"/>
              <a:gd name="adj2" fmla="val 16200000"/>
            </a:avLst>
          </a:prstGeom>
          <a:no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30" name="Google Shape;544;p42">
            <a:extLst>
              <a:ext uri="{FF2B5EF4-FFF2-40B4-BE49-F238E27FC236}">
                <a16:creationId xmlns:a16="http://schemas.microsoft.com/office/drawing/2014/main" id="{B0D2C5CA-4DF3-46DA-BF83-C9F8BC01DF20}"/>
              </a:ext>
            </a:extLst>
          </p:cNvPr>
          <p:cNvSpPr/>
          <p:nvPr/>
        </p:nvSpPr>
        <p:spPr>
          <a:xfrm>
            <a:off x="4560847" y="2979222"/>
            <a:ext cx="360000" cy="360000"/>
          </a:xfrm>
          <a:prstGeom prst="rect">
            <a:avLst/>
          </a:prstGeom>
        </p:spPr>
        <p:txBody>
          <a:bodyPr>
            <a:prstTxWarp prst="textPlain">
              <a:avLst/>
            </a:prstTxWarp>
          </a:bodyPr>
          <a:lstStyle/>
          <a:p>
            <a:pPr lvl="0" algn="ctr"/>
            <a:r>
              <a:rPr lang="en-GB" sz="1400" b="1" dirty="0">
                <a:solidFill>
                  <a:schemeClr val="lt1"/>
                </a:solidFill>
                <a:latin typeface="+mj-lt"/>
              </a:rPr>
              <a:t>A</a:t>
            </a:r>
            <a:endParaRPr lang="en-GB" sz="1400" b="1" i="0" dirty="0">
              <a:ln>
                <a:noFill/>
              </a:ln>
              <a:solidFill>
                <a:schemeClr val="lt1"/>
              </a:solidFill>
              <a:latin typeface="+mj-lt"/>
            </a:endParaRPr>
          </a:p>
        </p:txBody>
      </p:sp>
      <p:sp>
        <p:nvSpPr>
          <p:cNvPr id="31" name="Google Shape;545;p42">
            <a:extLst>
              <a:ext uri="{FF2B5EF4-FFF2-40B4-BE49-F238E27FC236}">
                <a16:creationId xmlns:a16="http://schemas.microsoft.com/office/drawing/2014/main" id="{73CCFACB-9645-4956-984D-67751D76BDAF}"/>
              </a:ext>
            </a:extLst>
          </p:cNvPr>
          <p:cNvSpPr/>
          <p:nvPr/>
        </p:nvSpPr>
        <p:spPr>
          <a:xfrm>
            <a:off x="5384851" y="2985485"/>
            <a:ext cx="360000" cy="358770"/>
          </a:xfrm>
          <a:prstGeom prst="rect">
            <a:avLst/>
          </a:prstGeom>
        </p:spPr>
        <p:txBody>
          <a:bodyPr>
            <a:prstTxWarp prst="textPlain">
              <a:avLst/>
            </a:prstTxWarp>
          </a:bodyPr>
          <a:lstStyle/>
          <a:p>
            <a:pPr lvl="0" algn="ctr"/>
            <a:r>
              <a:rPr lang="en-GB" b="1" i="0" dirty="0">
                <a:ln>
                  <a:noFill/>
                </a:ln>
                <a:latin typeface="+mj-lt"/>
              </a:rPr>
              <a:t>B</a:t>
            </a:r>
          </a:p>
        </p:txBody>
      </p:sp>
      <p:sp>
        <p:nvSpPr>
          <p:cNvPr id="32" name="Google Shape;546;p42">
            <a:extLst>
              <a:ext uri="{FF2B5EF4-FFF2-40B4-BE49-F238E27FC236}">
                <a16:creationId xmlns:a16="http://schemas.microsoft.com/office/drawing/2014/main" id="{6E6A6C44-CEA3-4E01-879D-244696752F81}"/>
              </a:ext>
            </a:extLst>
          </p:cNvPr>
          <p:cNvSpPr/>
          <p:nvPr/>
        </p:nvSpPr>
        <p:spPr>
          <a:xfrm>
            <a:off x="4560847" y="3876855"/>
            <a:ext cx="360000" cy="360000"/>
          </a:xfrm>
          <a:prstGeom prst="rect">
            <a:avLst/>
          </a:prstGeom>
        </p:spPr>
        <p:txBody>
          <a:bodyPr>
            <a:prstTxWarp prst="textPlain">
              <a:avLst/>
            </a:prstTxWarp>
          </a:bodyPr>
          <a:lstStyle/>
          <a:p>
            <a:pPr lvl="0" algn="ctr"/>
            <a:r>
              <a:rPr lang="en-GB" b="1" i="0">
                <a:ln>
                  <a:noFill/>
                </a:ln>
                <a:latin typeface="+mj-lt"/>
              </a:rPr>
              <a:t>C</a:t>
            </a:r>
          </a:p>
        </p:txBody>
      </p:sp>
      <p:sp>
        <p:nvSpPr>
          <p:cNvPr id="33" name="Google Shape;547;p42">
            <a:extLst>
              <a:ext uri="{FF2B5EF4-FFF2-40B4-BE49-F238E27FC236}">
                <a16:creationId xmlns:a16="http://schemas.microsoft.com/office/drawing/2014/main" id="{9A4050EB-F97A-4448-9AB8-67FDC5CC42A6}"/>
              </a:ext>
            </a:extLst>
          </p:cNvPr>
          <p:cNvSpPr/>
          <p:nvPr/>
        </p:nvSpPr>
        <p:spPr>
          <a:xfrm>
            <a:off x="5384851" y="3883118"/>
            <a:ext cx="360000" cy="358770"/>
          </a:xfrm>
          <a:prstGeom prst="rect">
            <a:avLst/>
          </a:prstGeom>
        </p:spPr>
        <p:txBody>
          <a:bodyPr>
            <a:prstTxWarp prst="textPlain">
              <a:avLst/>
            </a:prstTxWarp>
          </a:bodyPr>
          <a:lstStyle/>
          <a:p>
            <a:pPr lvl="0" algn="ctr"/>
            <a:r>
              <a:rPr lang="en-GB" b="1" i="0">
                <a:ln>
                  <a:noFill/>
                </a:ln>
                <a:solidFill>
                  <a:schemeClr val="lt1"/>
                </a:solidFill>
                <a:latin typeface="+mj-lt"/>
              </a:rPr>
              <a:t>D</a:t>
            </a:r>
          </a:p>
        </p:txBody>
      </p:sp>
      <p:sp>
        <p:nvSpPr>
          <p:cNvPr id="19" name="Rettangolo con angoli arrotondati 18">
            <a:extLst>
              <a:ext uri="{FF2B5EF4-FFF2-40B4-BE49-F238E27FC236}">
                <a16:creationId xmlns:a16="http://schemas.microsoft.com/office/drawing/2014/main" id="{35205F04-7CF5-4352-8CD0-F5896BEA4676}"/>
              </a:ext>
            </a:extLst>
          </p:cNvPr>
          <p:cNvSpPr/>
          <p:nvPr/>
        </p:nvSpPr>
        <p:spPr>
          <a:xfrm>
            <a:off x="451029" y="669816"/>
            <a:ext cx="4638084"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Einführung</a:t>
            </a:r>
            <a:r>
              <a:rPr lang="en-US" sz="2000" b="1" dirty="0">
                <a:solidFill>
                  <a:prstClr val="white"/>
                </a:solidFill>
                <a:cs typeface="Poppins Medium" panose="00000600000000000000" pitchFamily="2" charset="0"/>
              </a:rPr>
              <a:t> von Micro-Credentials</a:t>
            </a:r>
          </a:p>
        </p:txBody>
      </p:sp>
      <p:grpSp>
        <p:nvGrpSpPr>
          <p:cNvPr id="35" name="Gruppo 34">
            <a:extLst>
              <a:ext uri="{FF2B5EF4-FFF2-40B4-BE49-F238E27FC236}">
                <a16:creationId xmlns:a16="http://schemas.microsoft.com/office/drawing/2014/main" id="{165FD1AC-5395-4658-8141-30E3F0D8FFE7}"/>
              </a:ext>
            </a:extLst>
          </p:cNvPr>
          <p:cNvGrpSpPr>
            <a:grpSpLocks noChangeAspect="1"/>
          </p:cNvGrpSpPr>
          <p:nvPr/>
        </p:nvGrpSpPr>
        <p:grpSpPr>
          <a:xfrm>
            <a:off x="10207680" y="3008972"/>
            <a:ext cx="1440000" cy="1022400"/>
            <a:chOff x="6955701" y="2238940"/>
            <a:chExt cx="3578490" cy="2551227"/>
          </a:xfrm>
        </p:grpSpPr>
        <p:sp>
          <p:nvSpPr>
            <p:cNvPr id="36" name="Figura a mano libera: forma 35">
              <a:extLst>
                <a:ext uri="{FF2B5EF4-FFF2-40B4-BE49-F238E27FC236}">
                  <a16:creationId xmlns:a16="http://schemas.microsoft.com/office/drawing/2014/main" id="{CF5CD5A5-F64B-4A30-953D-AEFD6836ECD3}"/>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7510A8C8-AAAF-4FB0-A7BF-B7611C290524}"/>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95671BDE-725E-4000-98FD-A66685935503}"/>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E2A4D11D-E80E-41ED-B993-376482AA3067}"/>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2B1AC078-0CA1-4EA1-88C7-D9915AA80FA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70EACF5D-156D-4D84-84DD-32973197ABAB}"/>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E1C22516-C7D7-4C0C-8CDF-F45B83968967}"/>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D10C1EF6-41A3-4F87-BC48-C38010F79DB9}"/>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9D3E2A49-3084-4732-8BFC-AD3265C7072E}"/>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CC9BFABF-BBB4-4DBE-BDB9-62438CE2BF33}"/>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58" name="Figura a mano libera: forma 57">
              <a:extLst>
                <a:ext uri="{FF2B5EF4-FFF2-40B4-BE49-F238E27FC236}">
                  <a16:creationId xmlns:a16="http://schemas.microsoft.com/office/drawing/2014/main" id="{F4E450D1-57F2-4ED8-9DB7-F9A0C2888DA1}"/>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59" name="Figura a mano libera: forma 58">
              <a:extLst>
                <a:ext uri="{FF2B5EF4-FFF2-40B4-BE49-F238E27FC236}">
                  <a16:creationId xmlns:a16="http://schemas.microsoft.com/office/drawing/2014/main" id="{4D5B7186-6C8B-4A46-81D2-924FEFAAA2A3}"/>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60" name="Figura a mano libera: forma 59">
              <a:extLst>
                <a:ext uri="{FF2B5EF4-FFF2-40B4-BE49-F238E27FC236}">
                  <a16:creationId xmlns:a16="http://schemas.microsoft.com/office/drawing/2014/main" id="{DE99E8D4-513B-4E42-BAFD-49B00F07A455}"/>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Textfeld 1">
            <a:extLst>
              <a:ext uri="{FF2B5EF4-FFF2-40B4-BE49-F238E27FC236}">
                <a16:creationId xmlns:a16="http://schemas.microsoft.com/office/drawing/2014/main" id="{01840213-345E-E82A-E7AB-3340097D4D82}"/>
              </a:ext>
            </a:extLst>
          </p:cNvPr>
          <p:cNvSpPr txBox="1"/>
          <p:nvPr/>
        </p:nvSpPr>
        <p:spPr>
          <a:xfrm>
            <a:off x="5976350" y="5243794"/>
            <a:ext cx="3663734" cy="246221"/>
          </a:xfrm>
          <a:prstGeom prst="rect">
            <a:avLst/>
          </a:prstGeom>
          <a:noFill/>
        </p:spPr>
        <p:txBody>
          <a:bodyPr wrap="square" rtlCol="0">
            <a:spAutoFit/>
          </a:bodyPr>
          <a:lstStyle/>
          <a:p>
            <a:r>
              <a:rPr lang="de-DE" sz="1000" dirty="0"/>
              <a:t>Definition von CEDEFOP basierend auf OECD, EU Kommission etc.</a:t>
            </a:r>
          </a:p>
        </p:txBody>
      </p:sp>
      <p:sp>
        <p:nvSpPr>
          <p:cNvPr id="3" name="Textfeld 2">
            <a:extLst>
              <a:ext uri="{FF2B5EF4-FFF2-40B4-BE49-F238E27FC236}">
                <a16:creationId xmlns:a16="http://schemas.microsoft.com/office/drawing/2014/main" id="{00B061C5-57E9-0F8F-3255-5F97B98EBAC2}"/>
              </a:ext>
            </a:extLst>
          </p:cNvPr>
          <p:cNvSpPr txBox="1"/>
          <p:nvPr/>
        </p:nvSpPr>
        <p:spPr>
          <a:xfrm>
            <a:off x="988281" y="1716032"/>
            <a:ext cx="10458274" cy="307777"/>
          </a:xfrm>
          <a:prstGeom prst="rect">
            <a:avLst/>
          </a:prstGeom>
          <a:noFill/>
        </p:spPr>
        <p:txBody>
          <a:bodyPr wrap="square" rtlCol="0">
            <a:spAutoFit/>
          </a:bodyPr>
          <a:lstStyle/>
          <a:p>
            <a:r>
              <a:rPr lang="de-DE" sz="1400" dirty="0"/>
              <a:t>Ursprünglich ein Konzept für die höhere, akademische Bildung. Noch keine offizielle oder vereinbarte Definition, aber allgemein bekannt als  </a:t>
            </a:r>
          </a:p>
        </p:txBody>
      </p:sp>
      <p:sp>
        <p:nvSpPr>
          <p:cNvPr id="4" name="Textfeld 3">
            <a:extLst>
              <a:ext uri="{FF2B5EF4-FFF2-40B4-BE49-F238E27FC236}">
                <a16:creationId xmlns:a16="http://schemas.microsoft.com/office/drawing/2014/main" id="{EF2544E8-0E50-6106-6343-AB2F5DF79290}"/>
              </a:ext>
            </a:extLst>
          </p:cNvPr>
          <p:cNvSpPr txBox="1"/>
          <p:nvPr/>
        </p:nvSpPr>
        <p:spPr>
          <a:xfrm>
            <a:off x="451029" y="1286440"/>
            <a:ext cx="6234545" cy="400110"/>
          </a:xfrm>
          <a:prstGeom prst="rect">
            <a:avLst/>
          </a:prstGeom>
          <a:noFill/>
        </p:spPr>
        <p:txBody>
          <a:bodyPr wrap="square" rtlCol="0">
            <a:spAutoFit/>
          </a:bodyPr>
          <a:lstStyle/>
          <a:p>
            <a:r>
              <a:rPr lang="en-US" sz="2000" dirty="0">
                <a:latin typeface="+mj-lt"/>
              </a:rPr>
              <a:t>1.1. Was </a:t>
            </a:r>
            <a:r>
              <a:rPr lang="en-US" sz="2000" dirty="0" err="1">
                <a:latin typeface="+mj-lt"/>
              </a:rPr>
              <a:t>sind</a:t>
            </a:r>
            <a:r>
              <a:rPr lang="en-US" sz="2000" dirty="0">
                <a:latin typeface="+mj-lt"/>
              </a:rPr>
              <a:t> Micro-Credentials?</a:t>
            </a:r>
            <a:endParaRPr lang="de-DE" sz="2000" dirty="0">
              <a:latin typeface="+mj-lt"/>
            </a:endParaRPr>
          </a:p>
        </p:txBody>
      </p:sp>
    </p:spTree>
    <p:extLst>
      <p:ext uri="{BB962C8B-B14F-4D97-AF65-F5344CB8AC3E}">
        <p14:creationId xmlns:p14="http://schemas.microsoft.com/office/powerpoint/2010/main" val="335056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451029" y="669816"/>
            <a:ext cx="4237349"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it-IT" sz="2000" b="1" dirty="0" err="1">
                <a:solidFill>
                  <a:schemeClr val="bg1"/>
                </a:solidFill>
                <a:cs typeface="Poppins Medium" panose="00000600000000000000" pitchFamily="2" charset="0"/>
              </a:rPr>
              <a:t>Einführung</a:t>
            </a:r>
            <a:r>
              <a:rPr lang="it-IT" sz="2000" b="1" dirty="0">
                <a:solidFill>
                  <a:schemeClr val="bg1"/>
                </a:solidFill>
                <a:cs typeface="Poppins Medium" panose="00000600000000000000" pitchFamily="2" charset="0"/>
              </a:rPr>
              <a:t> von Micro-</a:t>
            </a:r>
            <a:r>
              <a:rPr lang="it-IT" sz="2000" b="1" dirty="0" err="1">
                <a:solidFill>
                  <a:schemeClr val="bg1"/>
                </a:solidFill>
                <a:cs typeface="Poppins Medium" panose="00000600000000000000" pitchFamily="2" charset="0"/>
              </a:rPr>
              <a:t>Credentials</a:t>
            </a:r>
            <a:endParaRPr lang="it-IT" sz="2000" b="1" dirty="0">
              <a:solidFill>
                <a:prstClr val="white"/>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7834219" cy="1416748"/>
          </a:xfrm>
          <a:prstGeom prst="rect">
            <a:avLst/>
          </a:prstGeom>
          <a:noFill/>
        </p:spPr>
        <p:txBody>
          <a:bodyPr wrap="square" numCol="1" rtlCol="0">
            <a:noAutofit/>
          </a:bodyPr>
          <a:lstStyle/>
          <a:p>
            <a:pPr indent="-285750">
              <a:buFont typeface="Arial" panose="020B0604020202020204" pitchFamily="34" charset="0"/>
              <a:buChar char="•"/>
            </a:pPr>
            <a:r>
              <a:rPr lang="en-US" altLang="ko-KR" sz="2000" b="1" dirty="0" err="1">
                <a:cs typeface="Poppins Medium" panose="00000600000000000000" pitchFamily="2" charset="0"/>
              </a:rPr>
              <a:t>Nationale</a:t>
            </a:r>
            <a:r>
              <a:rPr lang="en-US" altLang="ko-KR" sz="2000" b="1" dirty="0">
                <a:cs typeface="Poppins Medium" panose="00000600000000000000" pitchFamily="2" charset="0"/>
              </a:rPr>
              <a:t> </a:t>
            </a:r>
            <a:r>
              <a:rPr lang="en-US" altLang="ko-KR" sz="2000" b="1" dirty="0" err="1">
                <a:cs typeface="Poppins Medium" panose="00000600000000000000" pitchFamily="2" charset="0"/>
              </a:rPr>
              <a:t>Behörden</a:t>
            </a:r>
            <a:r>
              <a:rPr lang="en-US" altLang="ko-KR" sz="2000" b="1" dirty="0">
                <a:cs typeface="Poppins Medium" panose="00000600000000000000" pitchFamily="2" charset="0"/>
              </a:rPr>
              <a:t>:</a:t>
            </a:r>
          </a:p>
          <a:p>
            <a:pPr marL="284400" lvl="0">
              <a:lnSpc>
                <a:spcPct val="120000"/>
              </a:lnSpc>
            </a:pPr>
            <a:r>
              <a:rPr lang="de-DE" altLang="ko-KR" sz="1600" dirty="0">
                <a:solidFill>
                  <a:prstClr val="black"/>
                </a:solidFill>
                <a:latin typeface="Calibri Light" panose="020F0302020204030204"/>
                <a:cs typeface="Poppins ExtraLight" panose="00000300000000000000" pitchFamily="2" charset="0"/>
              </a:rPr>
              <a:t>55 % gaben an, dass sie den Begriff Micro-</a:t>
            </a:r>
            <a:r>
              <a:rPr lang="de-DE" altLang="ko-KR" sz="1600" dirty="0" err="1">
                <a:solidFill>
                  <a:prstClr val="black"/>
                </a:solidFill>
                <a:latin typeface="Calibri Light" panose="020F0302020204030204"/>
                <a:cs typeface="Poppins ExtraLight" panose="00000300000000000000" pitchFamily="2" charset="0"/>
              </a:rPr>
              <a:t>Credential</a:t>
            </a:r>
            <a:r>
              <a:rPr lang="de-DE" altLang="ko-KR" sz="1600" dirty="0">
                <a:solidFill>
                  <a:prstClr val="black"/>
                </a:solidFill>
                <a:latin typeface="Calibri Light" panose="020F0302020204030204"/>
                <a:cs typeface="Poppins ExtraLight" panose="00000300000000000000" pitchFamily="2" charset="0"/>
              </a:rPr>
              <a:t> in ihrem nationalen Kontext nicht verwenden</a:t>
            </a:r>
            <a:endParaRPr lang="en-US" altLang="ko-KR" sz="1600" dirty="0">
              <a:solidFill>
                <a:prstClr val="black"/>
              </a:solidFill>
              <a:latin typeface="Calibri Light" panose="020F0302020204030204"/>
              <a:cs typeface="Poppins ExtraLight" panose="00000300000000000000" pitchFamily="2" charset="0"/>
            </a:endParaRPr>
          </a:p>
          <a:p>
            <a:pPr indent="-285750">
              <a:buFont typeface="Arial" panose="020B0604020202020204" pitchFamily="34" charset="0"/>
              <a:buChar char="•"/>
            </a:pPr>
            <a:r>
              <a:rPr lang="en-US" altLang="ko-KR" sz="2000" b="1" dirty="0" err="1">
                <a:cs typeface="Poppins Medium" panose="00000600000000000000" pitchFamily="2" charset="0"/>
              </a:rPr>
              <a:t>Berufsbildungsanbieter</a:t>
            </a:r>
            <a:r>
              <a:rPr lang="en-US" altLang="ko-KR" sz="2000" b="1" dirty="0">
                <a:cs typeface="Poppins Medium" panose="00000600000000000000" pitchFamily="2" charset="0"/>
              </a:rPr>
              <a:t>:</a:t>
            </a:r>
          </a:p>
          <a:p>
            <a:pPr marL="284400" lvl="0">
              <a:lnSpc>
                <a:spcPct val="120000"/>
              </a:lnSpc>
            </a:pPr>
            <a:r>
              <a:rPr lang="de-DE" altLang="ko-KR" sz="1600" dirty="0">
                <a:solidFill>
                  <a:prstClr val="black"/>
                </a:solidFill>
                <a:latin typeface="Calibri Light" panose="020F0302020204030204"/>
                <a:cs typeface="Poppins ExtraLight" panose="00000300000000000000" pitchFamily="2" charset="0"/>
              </a:rPr>
              <a:t>48 % konnten nicht sagen, ob Micro-</a:t>
            </a:r>
            <a:r>
              <a:rPr lang="de-DE" altLang="ko-KR" sz="1600" dirty="0" err="1">
                <a:solidFill>
                  <a:prstClr val="black"/>
                </a:solidFill>
                <a:latin typeface="Calibri Light" panose="020F0302020204030204"/>
                <a:cs typeface="Poppins ExtraLight" panose="00000300000000000000" pitchFamily="2" charset="0"/>
              </a:rPr>
              <a:t>Credentials</a:t>
            </a:r>
            <a:r>
              <a:rPr lang="de-DE" altLang="ko-KR" sz="1600" dirty="0">
                <a:solidFill>
                  <a:prstClr val="black"/>
                </a:solidFill>
                <a:latin typeface="Calibri Light" panose="020F0302020204030204"/>
                <a:cs typeface="Poppins ExtraLight" panose="00000300000000000000" pitchFamily="2" charset="0"/>
              </a:rPr>
              <a:t> in irgendeiner Form in ihrem Unternehmen verwendet werden</a:t>
            </a:r>
            <a:endParaRPr lang="en-US" altLang="ko-KR" sz="1600" dirty="0">
              <a:solidFill>
                <a:prstClr val="black"/>
              </a:solidFill>
              <a:latin typeface="Calibri Light" panose="020F0302020204030204"/>
              <a:cs typeface="Poppins ExtraLight" panose="00000300000000000000" pitchFamily="2" charset="0"/>
            </a:endParaRPr>
          </a:p>
          <a:p>
            <a:pPr lvl="0" indent="-285750">
              <a:buFont typeface="Arial" panose="020B0604020202020204" pitchFamily="34" charset="0"/>
              <a:buChar char="•"/>
            </a:pPr>
            <a:r>
              <a:rPr lang="en-US" altLang="ko-KR" sz="2000" b="1" dirty="0" err="1">
                <a:solidFill>
                  <a:prstClr val="black"/>
                </a:solidFill>
                <a:cs typeface="Poppins Medium" panose="00000600000000000000" pitchFamily="2" charset="0"/>
              </a:rPr>
              <a:t>Arbeitnehmerorganisationen</a:t>
            </a:r>
            <a:endParaRPr lang="en-US" altLang="ko-KR" sz="2000" b="1" dirty="0">
              <a:solidFill>
                <a:prstClr val="black"/>
              </a:solidFill>
              <a:cs typeface="Poppins Medium" panose="00000600000000000000" pitchFamily="2" charset="0"/>
            </a:endParaRPr>
          </a:p>
          <a:p>
            <a:pPr marL="284400" lvl="0">
              <a:lnSpc>
                <a:spcPct val="120000"/>
              </a:lnSpc>
            </a:pPr>
            <a:r>
              <a:rPr lang="de-DE" altLang="ko-KR" sz="1600" dirty="0">
                <a:solidFill>
                  <a:prstClr val="black"/>
                </a:solidFill>
                <a:latin typeface="Calibri Light" panose="020F0302020204030204"/>
                <a:cs typeface="Poppins ExtraLight" panose="00000300000000000000" pitchFamily="2" charset="0"/>
              </a:rPr>
              <a:t>46 % der Arbeitnehmerorganisationen waren den Begriff Micro-</a:t>
            </a:r>
            <a:r>
              <a:rPr lang="de-DE" altLang="ko-KR" sz="1600" dirty="0" err="1">
                <a:solidFill>
                  <a:prstClr val="black"/>
                </a:solidFill>
                <a:latin typeface="Calibri Light" panose="020F0302020204030204"/>
                <a:cs typeface="Poppins ExtraLight" panose="00000300000000000000" pitchFamily="2" charset="0"/>
              </a:rPr>
              <a:t>Credentials</a:t>
            </a:r>
            <a:r>
              <a:rPr lang="de-DE" altLang="ko-KR" sz="1600" dirty="0">
                <a:solidFill>
                  <a:prstClr val="black"/>
                </a:solidFill>
                <a:latin typeface="Calibri Light" panose="020F0302020204030204"/>
                <a:cs typeface="Poppins ExtraLight" panose="00000300000000000000" pitchFamily="2" charset="0"/>
              </a:rPr>
              <a:t> nicht gewohnt 
</a:t>
            </a:r>
            <a:endParaRPr lang="en-US" altLang="ko-KR" sz="1600" dirty="0">
              <a:solidFill>
                <a:prstClr val="black"/>
              </a:solidFill>
              <a:latin typeface="Calibri Light" panose="020F0302020204030204"/>
              <a:cs typeface="Poppins ExtraLight" panose="00000300000000000000" pitchFamily="2" charset="0"/>
            </a:endParaRPr>
          </a:p>
        </p:txBody>
      </p:sp>
      <p:sp>
        <p:nvSpPr>
          <p:cNvPr id="11" name="TextBox 54">
            <a:extLst>
              <a:ext uri="{FF2B5EF4-FFF2-40B4-BE49-F238E27FC236}">
                <a16:creationId xmlns:a16="http://schemas.microsoft.com/office/drawing/2014/main" id="{469A6D6B-69A1-4FF7-A4BD-4C4BC6E53D7D}"/>
              </a:ext>
            </a:extLst>
          </p:cNvPr>
          <p:cNvSpPr txBox="1"/>
          <p:nvPr/>
        </p:nvSpPr>
        <p:spPr>
          <a:xfrm>
            <a:off x="626290" y="4486413"/>
            <a:ext cx="7272000" cy="1058176"/>
          </a:xfrm>
          <a:prstGeom prst="rect">
            <a:avLst/>
          </a:prstGeom>
          <a:noFill/>
        </p:spPr>
        <p:txBody>
          <a:bodyPr wrap="square" numCol="1" rtlCol="0">
            <a:noAutofit/>
          </a:bodyPr>
          <a:lstStyle/>
          <a:p>
            <a:pPr lvl="0" indent="-285750">
              <a:buFont typeface="Arial" panose="020B0604020202020204" pitchFamily="34" charset="0"/>
              <a:buChar char="•"/>
            </a:pPr>
            <a:r>
              <a:rPr lang="en-US" altLang="ko-KR" sz="2000" b="1" dirty="0" err="1">
                <a:solidFill>
                  <a:prstClr val="black"/>
                </a:solidFill>
                <a:cs typeface="Poppins Medium" panose="00000600000000000000" pitchFamily="2" charset="0"/>
              </a:rPr>
              <a:t>Arbeitgeberverbände</a:t>
            </a:r>
            <a:endParaRPr lang="en-US" altLang="ko-KR" sz="2000" b="1" dirty="0">
              <a:solidFill>
                <a:prstClr val="black"/>
              </a:solidFill>
              <a:cs typeface="Poppins Medium" panose="00000600000000000000" pitchFamily="2" charset="0"/>
            </a:endParaRPr>
          </a:p>
          <a:p>
            <a:pPr marL="284400" lvl="0">
              <a:lnSpc>
                <a:spcPct val="120000"/>
              </a:lnSpc>
            </a:pPr>
            <a:r>
              <a:rPr lang="de-DE" altLang="ko-KR" sz="1600" dirty="0">
                <a:solidFill>
                  <a:prstClr val="black"/>
                </a:solidFill>
                <a:latin typeface="Calibri Light" panose="020F0302020204030204"/>
                <a:cs typeface="Poppins ExtraLight" panose="00000300000000000000" pitchFamily="2" charset="0"/>
              </a:rPr>
              <a:t>27 % der Arbeitgeber und ihrer Organisationen kannten den Begriff Micro-</a:t>
            </a:r>
            <a:r>
              <a:rPr lang="de-DE" altLang="ko-KR" sz="1600" dirty="0" err="1">
                <a:solidFill>
                  <a:prstClr val="black"/>
                </a:solidFill>
                <a:latin typeface="Calibri Light" panose="020F0302020204030204"/>
                <a:cs typeface="Poppins ExtraLight" panose="00000300000000000000" pitchFamily="2" charset="0"/>
              </a:rPr>
              <a:t>Credentials</a:t>
            </a:r>
            <a:r>
              <a:rPr lang="de-DE" altLang="ko-KR" sz="1600" dirty="0">
                <a:solidFill>
                  <a:prstClr val="black"/>
                </a:solidFill>
                <a:latin typeface="Calibri Light" panose="020F0302020204030204"/>
                <a:cs typeface="Poppins ExtraLight" panose="00000300000000000000" pitchFamily="2" charset="0"/>
              </a:rPr>
              <a:t> nicht</a:t>
            </a:r>
            <a:endParaRPr lang="en-US" altLang="ko-KR"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451029" y="1747874"/>
            <a:ext cx="8720680"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de-DE" sz="2000" dirty="0">
                <a:latin typeface="+mj-lt"/>
                <a:ea typeface="Microsoft Sans Serif" panose="020B0604020202020204" pitchFamily="34" charset="0"/>
                <a:cs typeface="Poppins ExtraLight" panose="00000300000000000000" pitchFamily="2" charset="0"/>
              </a:rPr>
              <a:t>Micro-</a:t>
            </a:r>
            <a:r>
              <a:rPr lang="de-DE" sz="2000" dirty="0" err="1">
                <a:latin typeface="+mj-lt"/>
                <a:ea typeface="Microsoft Sans Serif" panose="020B0604020202020204" pitchFamily="34" charset="0"/>
                <a:cs typeface="Poppins ExtraLight" panose="00000300000000000000" pitchFamily="2" charset="0"/>
              </a:rPr>
              <a:t>Credentials</a:t>
            </a:r>
            <a:r>
              <a:rPr lang="de-DE" sz="2000" dirty="0">
                <a:latin typeface="+mj-lt"/>
                <a:ea typeface="Microsoft Sans Serif" panose="020B0604020202020204" pitchFamily="34" charset="0"/>
                <a:cs typeface="Poppins ExtraLight" panose="00000300000000000000" pitchFamily="2" charset="0"/>
              </a:rPr>
              <a:t> sind laut CEDEFOP-Studie nur Arbeitgebern bekannt</a:t>
            </a:r>
            <a:endParaRPr lang="en-AU" sz="2000" dirty="0">
              <a:latin typeface="+mj-lt"/>
              <a:ea typeface="Microsoft Sans Serif" panose="020B0604020202020204" pitchFamily="34" charset="0"/>
              <a:cs typeface="Poppins ExtraLight" panose="00000300000000000000" pitchFamily="2" charset="0"/>
            </a:endParaRPr>
          </a:p>
        </p:txBody>
      </p:sp>
      <p:cxnSp>
        <p:nvCxnSpPr>
          <p:cNvPr id="19" name="Google Shape;334;p29">
            <a:extLst>
              <a:ext uri="{FF2B5EF4-FFF2-40B4-BE49-F238E27FC236}">
                <a16:creationId xmlns:a16="http://schemas.microsoft.com/office/drawing/2014/main" id="{E933108B-F2D3-4494-8FFA-2DD52324944A}"/>
              </a:ext>
            </a:extLst>
          </p:cNvPr>
          <p:cNvCxnSpPr>
            <a:cxnSpLocks noChangeAspect="1"/>
          </p:cNvCxnSpPr>
          <p:nvPr/>
        </p:nvCxnSpPr>
        <p:spPr>
          <a:xfrm>
            <a:off x="626290" y="3929492"/>
            <a:ext cx="9469120" cy="0"/>
          </a:xfrm>
          <a:prstGeom prst="straightConnector1">
            <a:avLst/>
          </a:prstGeom>
          <a:noFill/>
          <a:ln w="9525" cap="flat" cmpd="sng">
            <a:solidFill>
              <a:srgbClr val="0AA14A"/>
            </a:solidFill>
            <a:prstDash val="dash"/>
            <a:round/>
            <a:headEnd type="none" w="med" len="med"/>
            <a:tailEnd type="none" w="med" len="med"/>
          </a:ln>
        </p:spPr>
      </p:cxnSp>
      <p:grpSp>
        <p:nvGrpSpPr>
          <p:cNvPr id="20" name="Gruppo 19">
            <a:extLst>
              <a:ext uri="{FF2B5EF4-FFF2-40B4-BE49-F238E27FC236}">
                <a16:creationId xmlns:a16="http://schemas.microsoft.com/office/drawing/2014/main" id="{836779A8-CB14-4437-9371-10970D1A1140}"/>
              </a:ext>
            </a:extLst>
          </p:cNvPr>
          <p:cNvGrpSpPr>
            <a:grpSpLocks noChangeAspect="1"/>
          </p:cNvGrpSpPr>
          <p:nvPr/>
        </p:nvGrpSpPr>
        <p:grpSpPr>
          <a:xfrm>
            <a:off x="10207680" y="3008972"/>
            <a:ext cx="1440000" cy="1022400"/>
            <a:chOff x="6955701" y="2238940"/>
            <a:chExt cx="3578490" cy="2551227"/>
          </a:xfrm>
        </p:grpSpPr>
        <p:sp>
          <p:nvSpPr>
            <p:cNvPr id="21" name="Figura a mano libera: forma 20">
              <a:extLst>
                <a:ext uri="{FF2B5EF4-FFF2-40B4-BE49-F238E27FC236}">
                  <a16:creationId xmlns:a16="http://schemas.microsoft.com/office/drawing/2014/main" id="{19EBA59B-5513-4588-B65D-3D5BB4FDD90A}"/>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3C96AA4D-906A-4353-B472-348D952B9D4B}"/>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3" name="Figura a mano libera: forma 22">
              <a:extLst>
                <a:ext uri="{FF2B5EF4-FFF2-40B4-BE49-F238E27FC236}">
                  <a16:creationId xmlns:a16="http://schemas.microsoft.com/office/drawing/2014/main" id="{DC23A932-71A4-462D-8F3F-10DA03774429}"/>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DD62FC9C-314E-483B-84D3-922328E3363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083539AA-FADF-4063-9D5E-F2A93885C294}"/>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11EBCB58-28AE-4D1B-885C-EDE2F2DE8516}"/>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2591E34A-3488-4047-BFD6-A607C27DD0DC}"/>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FA3906D1-6B8B-49C2-B9ED-9DB12B4342FE}"/>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02A09B2D-745F-4E0A-840A-84E9F3711782}"/>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A2B3B617-576C-42C1-AEC7-D3DC4D4D9D32}"/>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F37312CA-EE74-4EA6-A181-E7666A093542}"/>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47AE4783-B0F4-40B6-BF66-D986ABCAECC3}"/>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6" name="Figura a mano libera: forma 45">
              <a:extLst>
                <a:ext uri="{FF2B5EF4-FFF2-40B4-BE49-F238E27FC236}">
                  <a16:creationId xmlns:a16="http://schemas.microsoft.com/office/drawing/2014/main" id="{032DB82C-D401-415C-B65E-BE67FD20303F}"/>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CuadroTexto 4">
            <a:extLst>
              <a:ext uri="{FF2B5EF4-FFF2-40B4-BE49-F238E27FC236}">
                <a16:creationId xmlns:a16="http://schemas.microsoft.com/office/drawing/2014/main" id="{CD3991BB-1DBA-DD23-6698-E3B666F57A0B}"/>
              </a:ext>
            </a:extLst>
          </p:cNvPr>
          <p:cNvSpPr txBox="1"/>
          <p:nvPr/>
        </p:nvSpPr>
        <p:spPr>
          <a:xfrm>
            <a:off x="451029" y="1271510"/>
            <a:ext cx="7041342"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1.1 </a:t>
            </a:r>
            <a:r>
              <a:rPr lang="en-AU" sz="2000" dirty="0" err="1">
                <a:latin typeface="+mj-lt"/>
                <a:ea typeface="Microsoft Sans Serif" panose="020B0604020202020204" pitchFamily="34" charset="0"/>
                <a:cs typeface="Poppins ExtraLight" panose="00000300000000000000" pitchFamily="2" charset="0"/>
              </a:rPr>
              <a:t>Bewusstsein</a:t>
            </a:r>
            <a:r>
              <a:rPr lang="en-AU" sz="2000" dirty="0">
                <a:latin typeface="+mj-lt"/>
                <a:ea typeface="Microsoft Sans Serif" panose="020B0604020202020204" pitchFamily="34" charset="0"/>
                <a:cs typeface="Poppins ExtraLight" panose="00000300000000000000" pitchFamily="2" charset="0"/>
              </a:rPr>
              <a:t> für Micro-Credentials</a:t>
            </a:r>
          </a:p>
        </p:txBody>
      </p:sp>
    </p:spTree>
    <p:extLst>
      <p:ext uri="{BB962C8B-B14F-4D97-AF65-F5344CB8AC3E}">
        <p14:creationId xmlns:p14="http://schemas.microsoft.com/office/powerpoint/2010/main" val="91946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66114"/>
            <a:ext cx="9538176" cy="3496363"/>
          </a:xfrm>
          <a:prstGeom prst="rect">
            <a:avLst/>
          </a:prstGeom>
          <a:noFill/>
        </p:spPr>
        <p:txBody>
          <a:bodyPr wrap="square" numCol="2" rtlCol="0">
            <a:noAutofit/>
          </a:bodyPr>
          <a:lstStyle/>
          <a:p>
            <a:pPr indent="-285750">
              <a:buFont typeface="Arial" panose="020B0604020202020204" pitchFamily="34" charset="0"/>
              <a:buChar char="•"/>
            </a:pPr>
            <a:r>
              <a:rPr lang="en-US" altLang="ko-KR" sz="2000" b="1" dirty="0" err="1">
                <a:cs typeface="Poppins Medium" panose="00000600000000000000" pitchFamily="2" charset="0"/>
              </a:rPr>
              <a:t>Vorteile</a:t>
            </a:r>
            <a:endParaRPr lang="en-US" altLang="ko-KR" sz="2000" b="1" dirty="0">
              <a:cs typeface="Poppins Medium" panose="00000600000000000000" pitchFamily="2" charset="0"/>
            </a:endParaRPr>
          </a:p>
          <a:p>
            <a:pPr marL="570150" indent="-285750">
              <a:lnSpc>
                <a:spcPct val="120000"/>
              </a:lnSpc>
              <a:buFont typeface="Arial" panose="020B0604020202020204" pitchFamily="34" charset="0"/>
              <a:buChar char="•"/>
            </a:pPr>
            <a:r>
              <a:rPr lang="en-US" altLang="ko-KR" sz="1400" dirty="0">
                <a:latin typeface="+mj-lt"/>
                <a:cs typeface="Poppins ExtraLight" panose="00000300000000000000" pitchFamily="2" charset="0"/>
              </a:rPr>
              <a:t>Fl</a:t>
            </a:r>
            <a:r>
              <a:rPr lang="de-DE" altLang="ko-KR" sz="1400" dirty="0" err="1">
                <a:latin typeface="+mj-lt"/>
                <a:cs typeface="Poppins ExtraLight" panose="00000300000000000000" pitchFamily="2" charset="0"/>
              </a:rPr>
              <a:t>exibilität</a:t>
            </a:r>
            <a:r>
              <a:rPr lang="de-DE" altLang="ko-KR" sz="1400" dirty="0">
                <a:latin typeface="+mj-lt"/>
                <a:cs typeface="Poppins ExtraLight" panose="00000300000000000000" pitchFamily="2" charset="0"/>
              </a:rPr>
              <a:t> für spezifische Weiterqualifizierung und Umschulung
Reaktionsfähigkeit auf die Bedürfnisse des Arbeitsmarktes und die Bedürfnisse von Lernenden und Arbeitgebern
Geeignet für lebenslanges Lernen
Verbesserung der Mitarbeitermotivation und -bindung
Aufbau einer Kultur der Weiterbildung und der Vereinbarkeit von Beruf und Privatleben
Fähigkeit, das Wissen der Mitarbeiter zu validieren und anzuerkennen
Kurze Dauer
Einsetzbar für große Unternehmen, Branchenverbände, Start-ups, Online-Lernplattformen, Nichtregierungsorganisationen und internationale Organisationen
Beitrag zur Erreichung der EU-Ziele für 2030 von 60 % der jährlichen Weiterbildung für Erwachsene und einer Beschäftigungsquote von mindestens 78 %</a:t>
            </a:r>
            <a:endParaRPr lang="en-US" altLang="ko-KR" sz="1600" dirty="0">
              <a:solidFill>
                <a:prstClr val="black"/>
              </a:solidFill>
              <a:latin typeface="+mj-lt"/>
              <a:cs typeface="Poppins ExtraLight" panose="00000300000000000000" pitchFamily="2" charset="0"/>
            </a:endParaRPr>
          </a:p>
          <a:p>
            <a:pPr marL="570150" indent="-285750">
              <a:lnSpc>
                <a:spcPct val="120000"/>
              </a:lnSpc>
              <a:buFont typeface="Arial" panose="020B0604020202020204" pitchFamily="34" charset="0"/>
              <a:buChar char="•"/>
            </a:pPr>
            <a:endParaRPr lang="en-US" altLang="ko-KR" sz="1600" dirty="0">
              <a:latin typeface="+mj-lt"/>
              <a:cs typeface="Poppins ExtraLight" panose="00000300000000000000" pitchFamily="2" charset="0"/>
            </a:endParaRPr>
          </a:p>
          <a:p>
            <a:pPr indent="-285750">
              <a:buFont typeface="Arial" panose="020B0604020202020204" pitchFamily="34" charset="0"/>
              <a:buChar char="•"/>
            </a:pPr>
            <a:r>
              <a:rPr lang="en-US" altLang="ko-KR" sz="2000" b="1" dirty="0" err="1">
                <a:cs typeface="Poppins Medium" panose="00000600000000000000" pitchFamily="2" charset="0"/>
              </a:rPr>
              <a:t>Herausforderungen</a:t>
            </a:r>
            <a:endParaRPr lang="en-US" altLang="ko-KR" sz="2000" b="1" dirty="0">
              <a:cs typeface="Poppins Medium" panose="00000600000000000000" pitchFamily="2" charset="0"/>
            </a:endParaRPr>
          </a:p>
          <a:p>
            <a:pPr marL="570150" lvl="0" indent="-285750">
              <a:lnSpc>
                <a:spcPct val="120000"/>
              </a:lnSpc>
              <a:buFont typeface="Arial" panose="020B0604020202020204" pitchFamily="34" charset="0"/>
              <a:buChar char="•"/>
            </a:pPr>
            <a:r>
              <a:rPr lang="de-DE" altLang="ko-KR" sz="1400" dirty="0">
                <a:solidFill>
                  <a:prstClr val="black"/>
                </a:solidFill>
                <a:latin typeface="+mj-lt"/>
                <a:cs typeface="Poppins ExtraLight" panose="00000300000000000000" pitchFamily="2" charset="0"/>
              </a:rPr>
              <a:t>Keine klare Definition
Stellen keine grundlegenden Fähigkeiten zur Beschäftigungsfähigkeit für Einzelpersonen bereit
Nicht unbedingt günstig</a:t>
            </a:r>
            <a:endParaRPr lang="en-US" altLang="ko-KR" sz="1400" dirty="0">
              <a:solidFill>
                <a:prstClr val="black"/>
              </a:solidFill>
              <a:latin typeface="+mj-lt"/>
              <a:cs typeface="Poppins ExtraLight" panose="00000300000000000000" pitchFamily="2" charset="0"/>
            </a:endParaRPr>
          </a:p>
        </p:txBody>
      </p:sp>
      <p:sp>
        <p:nvSpPr>
          <p:cNvPr id="13" name="CuadroTexto 4">
            <a:extLst>
              <a:ext uri="{FF2B5EF4-FFF2-40B4-BE49-F238E27FC236}">
                <a16:creationId xmlns:a16="http://schemas.microsoft.com/office/drawing/2014/main" id="{221D9760-F645-4927-B7C4-E88AC4F46B5D}"/>
              </a:ext>
            </a:extLst>
          </p:cNvPr>
          <p:cNvSpPr txBox="1"/>
          <p:nvPr/>
        </p:nvSpPr>
        <p:spPr>
          <a:xfrm>
            <a:off x="626290" y="1581339"/>
            <a:ext cx="10009546" cy="584775"/>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de-DE" sz="1600" dirty="0">
                <a:latin typeface="+mj-lt"/>
                <a:ea typeface="Microsoft Sans Serif" panose="020B0604020202020204" pitchFamily="34" charset="0"/>
                <a:cs typeface="Poppins ExtraLight" panose="00000300000000000000" pitchFamily="2" charset="0"/>
              </a:rPr>
              <a:t>Im Vergleich zu traditionellen Formen des Lernens nach Ansicht der nationalen Behörden, Berufsbildungsanbieter, Arbeitgeberorganisationen, Arbeitgeberorganisationen</a:t>
            </a:r>
            <a:endParaRPr lang="en-AU" sz="1600" dirty="0">
              <a:latin typeface="+mj-lt"/>
              <a:ea typeface="Microsoft Sans Serif" panose="020B0604020202020204" pitchFamily="34" charset="0"/>
              <a:cs typeface="Poppins ExtraLight" panose="00000300000000000000" pitchFamily="2" charset="0"/>
            </a:endParaRPr>
          </a:p>
        </p:txBody>
      </p:sp>
      <p:grpSp>
        <p:nvGrpSpPr>
          <p:cNvPr id="18" name="Gruppo 17">
            <a:extLst>
              <a:ext uri="{FF2B5EF4-FFF2-40B4-BE49-F238E27FC236}">
                <a16:creationId xmlns:a16="http://schemas.microsoft.com/office/drawing/2014/main" id="{84C8DA10-105C-4C34-B8E0-77E21195F430}"/>
              </a:ext>
            </a:extLst>
          </p:cNvPr>
          <p:cNvGrpSpPr>
            <a:grpSpLocks noChangeAspect="1"/>
          </p:cNvGrpSpPr>
          <p:nvPr/>
        </p:nvGrpSpPr>
        <p:grpSpPr>
          <a:xfrm>
            <a:off x="10207680" y="3008972"/>
            <a:ext cx="1440000" cy="1022400"/>
            <a:chOff x="6955701" y="2238940"/>
            <a:chExt cx="3578490" cy="2551227"/>
          </a:xfrm>
        </p:grpSpPr>
        <p:sp>
          <p:nvSpPr>
            <p:cNvPr id="19" name="Figura a mano libera: forma 18">
              <a:extLst>
                <a:ext uri="{FF2B5EF4-FFF2-40B4-BE49-F238E27FC236}">
                  <a16:creationId xmlns:a16="http://schemas.microsoft.com/office/drawing/2014/main" id="{DF25A05E-1DDE-4329-ABE3-669896EE20B0}"/>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1799D74D-70B4-4DCD-BBCD-CCF66DE15CD9}"/>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0F7AE555-AE02-4068-B0FD-6EADC2264161}"/>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027AE787-787D-44B9-B9A2-CC881C3F634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152DA550-8E95-4CF7-90C2-3F1F364BE695}"/>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AD3E9B2B-8EC6-4592-AF89-D6D80527AB29}"/>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02DF946E-F113-408A-A9BB-8F6252B463EB}"/>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A7A07EF7-7D72-4F39-831D-366E1FF74212}"/>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1ABFB5CA-41BE-4C02-93C4-1C465F0BFCCF}"/>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51461213-53A7-48C1-83C3-6752299C9E70}"/>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7AE856D2-33B1-473F-8E00-36716AE2BCF0}"/>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A58B2538-6D69-4F0F-B179-5235485B78D0}"/>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E73ACBA6-EEC7-421B-8C50-1FC2768991C4}"/>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CuadroTexto 4">
            <a:extLst>
              <a:ext uri="{FF2B5EF4-FFF2-40B4-BE49-F238E27FC236}">
                <a16:creationId xmlns:a16="http://schemas.microsoft.com/office/drawing/2014/main" id="{D5CEC4C7-A977-DB7C-914C-3D89A880496D}"/>
              </a:ext>
            </a:extLst>
          </p:cNvPr>
          <p:cNvSpPr txBox="1"/>
          <p:nvPr/>
        </p:nvSpPr>
        <p:spPr>
          <a:xfrm>
            <a:off x="451028" y="1195523"/>
            <a:ext cx="7930804"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US" sz="2000" dirty="0">
                <a:latin typeface="+mj-lt"/>
                <a:ea typeface="Microsoft Sans Serif" panose="020B0604020202020204" pitchFamily="34" charset="0"/>
                <a:cs typeface="Poppins ExtraLight" panose="00000300000000000000" pitchFamily="2" charset="0"/>
              </a:rPr>
              <a:t>1.2 </a:t>
            </a:r>
            <a:r>
              <a:rPr lang="de-DE" sz="2000" dirty="0">
                <a:latin typeface="+mj-lt"/>
                <a:ea typeface="Microsoft Sans Serif" panose="020B0604020202020204" pitchFamily="34" charset="0"/>
                <a:cs typeface="Poppins ExtraLight" panose="00000300000000000000" pitchFamily="2" charset="0"/>
              </a:rPr>
              <a:t>Vorteile und Herausforderungen von Micro-</a:t>
            </a:r>
            <a:r>
              <a:rPr lang="de-DE" sz="2000" dirty="0" err="1">
                <a:latin typeface="+mj-lt"/>
                <a:ea typeface="Microsoft Sans Serif" panose="020B0604020202020204" pitchFamily="34" charset="0"/>
                <a:cs typeface="Poppins ExtraLight" panose="00000300000000000000" pitchFamily="2" charset="0"/>
              </a:rPr>
              <a:t>Credentials</a:t>
            </a:r>
            <a:endParaRPr lang="en-US" sz="2000" dirty="0">
              <a:latin typeface="+mj-lt"/>
              <a:ea typeface="Microsoft Sans Serif" panose="020B0604020202020204" pitchFamily="34" charset="0"/>
              <a:cs typeface="Poppins ExtraLight" panose="00000300000000000000" pitchFamily="2" charset="0"/>
            </a:endParaRPr>
          </a:p>
        </p:txBody>
      </p:sp>
      <p:sp>
        <p:nvSpPr>
          <p:cNvPr id="3" name="Rettangolo con angoli arrotondati 8">
            <a:extLst>
              <a:ext uri="{FF2B5EF4-FFF2-40B4-BE49-F238E27FC236}">
                <a16:creationId xmlns:a16="http://schemas.microsoft.com/office/drawing/2014/main" id="{C47B567F-4C5B-9651-291F-1F712554F829}"/>
              </a:ext>
            </a:extLst>
          </p:cNvPr>
          <p:cNvSpPr/>
          <p:nvPr/>
        </p:nvSpPr>
        <p:spPr>
          <a:xfrm>
            <a:off x="451029" y="669816"/>
            <a:ext cx="4237349"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it-IT" sz="2000" b="1" dirty="0" err="1">
                <a:solidFill>
                  <a:schemeClr val="bg1"/>
                </a:solidFill>
                <a:cs typeface="Poppins Medium" panose="00000600000000000000" pitchFamily="2" charset="0"/>
              </a:rPr>
              <a:t>Einführung</a:t>
            </a:r>
            <a:r>
              <a:rPr lang="it-IT" sz="2000" b="1" dirty="0">
                <a:solidFill>
                  <a:schemeClr val="bg1"/>
                </a:solidFill>
                <a:cs typeface="Poppins Medium" panose="00000600000000000000" pitchFamily="2" charset="0"/>
              </a:rPr>
              <a:t> von Micro-</a:t>
            </a:r>
            <a:r>
              <a:rPr lang="it-IT" sz="2000" b="1" dirty="0" err="1">
                <a:solidFill>
                  <a:schemeClr val="bg1"/>
                </a:solidFill>
                <a:cs typeface="Poppins Medium" panose="00000600000000000000" pitchFamily="2" charset="0"/>
              </a:rPr>
              <a:t>Credentials</a:t>
            </a:r>
            <a:endParaRPr lang="it-IT"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151555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Google Shape;334;p29">
            <a:extLst>
              <a:ext uri="{FF2B5EF4-FFF2-40B4-BE49-F238E27FC236}">
                <a16:creationId xmlns:a16="http://schemas.microsoft.com/office/drawing/2014/main" id="{8E2913D8-75B9-460D-B9C0-224A93E45637}"/>
              </a:ext>
            </a:extLst>
          </p:cNvPr>
          <p:cNvCxnSpPr>
            <a:cxnSpLocks noChangeAspect="1"/>
          </p:cNvCxnSpPr>
          <p:nvPr/>
        </p:nvCxnSpPr>
        <p:spPr>
          <a:xfrm>
            <a:off x="-195440" y="3631149"/>
            <a:ext cx="11016000" cy="0"/>
          </a:xfrm>
          <a:prstGeom prst="straightConnector1">
            <a:avLst/>
          </a:prstGeom>
          <a:noFill/>
          <a:ln w="9525" cap="flat" cmpd="sng">
            <a:solidFill>
              <a:srgbClr val="0AA14A"/>
            </a:solidFill>
            <a:prstDash val="dash"/>
            <a:round/>
            <a:headEnd type="none" w="med" len="med"/>
            <a:tailEnd type="none" w="med" len="med"/>
          </a:ln>
        </p:spPr>
      </p:cxnSp>
      <p:sp>
        <p:nvSpPr>
          <p:cNvPr id="56" name="Google Shape;336;p29">
            <a:extLst>
              <a:ext uri="{FF2B5EF4-FFF2-40B4-BE49-F238E27FC236}">
                <a16:creationId xmlns:a16="http://schemas.microsoft.com/office/drawing/2014/main" id="{900F953D-2CF0-4346-B0BC-432CF406F17E}"/>
              </a:ext>
            </a:extLst>
          </p:cNvPr>
          <p:cNvSpPr>
            <a:spLocks noChangeAspect="1"/>
          </p:cNvSpPr>
          <p:nvPr/>
        </p:nvSpPr>
        <p:spPr>
          <a:xfrm>
            <a:off x="339241" y="3379509"/>
            <a:ext cx="502920" cy="503280"/>
          </a:xfrm>
          <a:prstGeom prst="donut">
            <a:avLst>
              <a:gd name="adj" fmla="val 24108"/>
            </a:avLst>
          </a:prstGeom>
          <a:solidFill>
            <a:srgbClr val="0AA14A">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u="sng"/>
          </a:p>
        </p:txBody>
      </p:sp>
      <p:cxnSp>
        <p:nvCxnSpPr>
          <p:cNvPr id="57" name="Google Shape;337;p29">
            <a:extLst>
              <a:ext uri="{FF2B5EF4-FFF2-40B4-BE49-F238E27FC236}">
                <a16:creationId xmlns:a16="http://schemas.microsoft.com/office/drawing/2014/main" id="{513B5566-E1EA-4AAD-B0F8-C1ACC51C5B5C}"/>
              </a:ext>
            </a:extLst>
          </p:cNvPr>
          <p:cNvCxnSpPr>
            <a:cxnSpLocks noChangeAspect="1"/>
          </p:cNvCxnSpPr>
          <p:nvPr/>
        </p:nvCxnSpPr>
        <p:spPr>
          <a:xfrm flipV="1">
            <a:off x="590701" y="2245360"/>
            <a:ext cx="0" cy="1385790"/>
          </a:xfrm>
          <a:prstGeom prst="straightConnector1">
            <a:avLst/>
          </a:prstGeom>
          <a:noFill/>
          <a:ln w="19050" cap="flat" cmpd="sng">
            <a:solidFill>
              <a:schemeClr val="bg1">
                <a:lumMod val="75000"/>
              </a:schemeClr>
            </a:solidFill>
            <a:prstDash val="solid"/>
            <a:round/>
            <a:headEnd type="oval" w="med" len="med"/>
            <a:tailEnd type="oval" w="med" len="med"/>
          </a:ln>
        </p:spPr>
      </p:cxnSp>
      <p:grpSp>
        <p:nvGrpSpPr>
          <p:cNvPr id="5" name="Gruppo 4">
            <a:extLst>
              <a:ext uri="{FF2B5EF4-FFF2-40B4-BE49-F238E27FC236}">
                <a16:creationId xmlns:a16="http://schemas.microsoft.com/office/drawing/2014/main" id="{E9AB9FB9-63C8-449D-8232-B0D4CD735D59}"/>
              </a:ext>
            </a:extLst>
          </p:cNvPr>
          <p:cNvGrpSpPr/>
          <p:nvPr/>
        </p:nvGrpSpPr>
        <p:grpSpPr>
          <a:xfrm>
            <a:off x="2785783" y="3379509"/>
            <a:ext cx="502920" cy="1931263"/>
            <a:chOff x="4796874" y="3186469"/>
            <a:chExt cx="502920" cy="1931263"/>
          </a:xfrm>
          <a:solidFill>
            <a:schemeClr val="accent6">
              <a:lumMod val="20000"/>
              <a:lumOff val="80000"/>
            </a:schemeClr>
          </a:solidFill>
        </p:grpSpPr>
        <p:sp>
          <p:nvSpPr>
            <p:cNvPr id="58" name="Google Shape;338;p29">
              <a:extLst>
                <a:ext uri="{FF2B5EF4-FFF2-40B4-BE49-F238E27FC236}">
                  <a16:creationId xmlns:a16="http://schemas.microsoft.com/office/drawing/2014/main" id="{851B6F5C-C1BA-4F63-9B84-AC619A491420}"/>
                </a:ext>
              </a:extLst>
            </p:cNvPr>
            <p:cNvSpPr>
              <a:spLocks noChangeAspect="1"/>
            </p:cNvSpPr>
            <p:nvPr/>
          </p:nvSpPr>
          <p:spPr>
            <a:xfrm>
              <a:off x="4796874" y="3186469"/>
              <a:ext cx="502920" cy="503280"/>
            </a:xfrm>
            <a:prstGeom prst="donut">
              <a:avLst>
                <a:gd name="adj" fmla="val 24108"/>
              </a:avLst>
            </a:prstGeom>
            <a:solidFill>
              <a:schemeClr val="bg1"/>
            </a:solid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u="sng" dirty="0"/>
            </a:p>
          </p:txBody>
        </p:sp>
        <p:cxnSp>
          <p:nvCxnSpPr>
            <p:cNvPr id="60" name="Google Shape;340;p29">
              <a:extLst>
                <a:ext uri="{FF2B5EF4-FFF2-40B4-BE49-F238E27FC236}">
                  <a16:creationId xmlns:a16="http://schemas.microsoft.com/office/drawing/2014/main" id="{A4681F9C-8B3E-4847-8910-95F694B7E0CE}"/>
                </a:ext>
              </a:extLst>
            </p:cNvPr>
            <p:cNvCxnSpPr>
              <a:cxnSpLocks noChangeAspect="1"/>
            </p:cNvCxnSpPr>
            <p:nvPr/>
          </p:nvCxnSpPr>
          <p:spPr>
            <a:xfrm>
              <a:off x="5048334" y="3438109"/>
              <a:ext cx="0" cy="1679623"/>
            </a:xfrm>
            <a:prstGeom prst="straightConnector1">
              <a:avLst/>
            </a:prstGeom>
            <a:grpFill/>
            <a:ln w="19050" cap="flat" cmpd="sng">
              <a:solidFill>
                <a:schemeClr val="bg1">
                  <a:lumMod val="75000"/>
                </a:schemeClr>
              </a:solidFill>
              <a:prstDash val="solid"/>
              <a:round/>
              <a:headEnd type="oval" w="med" len="med"/>
              <a:tailEnd type="oval" w="med" len="med"/>
            </a:ln>
          </p:spPr>
        </p:cxnSp>
      </p:grpSp>
      <p:grpSp>
        <p:nvGrpSpPr>
          <p:cNvPr id="6" name="Gruppo 5">
            <a:extLst>
              <a:ext uri="{FF2B5EF4-FFF2-40B4-BE49-F238E27FC236}">
                <a16:creationId xmlns:a16="http://schemas.microsoft.com/office/drawing/2014/main" id="{FBA181D9-6955-4761-8E56-07806145D60B}"/>
              </a:ext>
            </a:extLst>
          </p:cNvPr>
          <p:cNvGrpSpPr/>
          <p:nvPr/>
        </p:nvGrpSpPr>
        <p:grpSpPr>
          <a:xfrm>
            <a:off x="5106025" y="2579589"/>
            <a:ext cx="502920" cy="1303200"/>
            <a:chOff x="7880555" y="2386549"/>
            <a:chExt cx="502920" cy="1303200"/>
          </a:xfrm>
        </p:grpSpPr>
        <p:sp>
          <p:nvSpPr>
            <p:cNvPr id="59" name="Google Shape;339;p29">
              <a:extLst>
                <a:ext uri="{FF2B5EF4-FFF2-40B4-BE49-F238E27FC236}">
                  <a16:creationId xmlns:a16="http://schemas.microsoft.com/office/drawing/2014/main" id="{99C052C7-54B9-4B50-AF29-BD7891E2E43E}"/>
                </a:ext>
              </a:extLst>
            </p:cNvPr>
            <p:cNvSpPr>
              <a:spLocks noChangeAspect="1"/>
            </p:cNvSpPr>
            <p:nvPr/>
          </p:nvSpPr>
          <p:spPr>
            <a:xfrm>
              <a:off x="7880555" y="3186469"/>
              <a:ext cx="502920" cy="503280"/>
            </a:xfrm>
            <a:prstGeom prst="donut">
              <a:avLst>
                <a:gd name="adj" fmla="val 24108"/>
              </a:avLst>
            </a:prstGeom>
            <a:solidFill>
              <a:srgbClr val="0AA14A">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dirty="0"/>
            </a:p>
          </p:txBody>
        </p:sp>
        <p:cxnSp>
          <p:nvCxnSpPr>
            <p:cNvPr id="61" name="Google Shape;341;p29">
              <a:extLst>
                <a:ext uri="{FF2B5EF4-FFF2-40B4-BE49-F238E27FC236}">
                  <a16:creationId xmlns:a16="http://schemas.microsoft.com/office/drawing/2014/main" id="{044D7B88-10A0-482A-B725-B468FD8D5C99}"/>
                </a:ext>
              </a:extLst>
            </p:cNvPr>
            <p:cNvCxnSpPr>
              <a:cxnSpLocks noChangeAspect="1"/>
            </p:cNvCxnSpPr>
            <p:nvPr/>
          </p:nvCxnSpPr>
          <p:spPr>
            <a:xfrm rot="10800000">
              <a:off x="8132015" y="2386549"/>
              <a:ext cx="0" cy="1051560"/>
            </a:xfrm>
            <a:prstGeom prst="straightConnector1">
              <a:avLst/>
            </a:prstGeom>
            <a:noFill/>
            <a:ln w="19050" cap="flat" cmpd="sng">
              <a:solidFill>
                <a:schemeClr val="bg1">
                  <a:lumMod val="75000"/>
                </a:schemeClr>
              </a:solidFill>
              <a:prstDash val="solid"/>
              <a:round/>
              <a:headEnd type="oval" w="med" len="med"/>
              <a:tailEnd type="oval" w="med" len="med"/>
            </a:ln>
          </p:spPr>
        </p:cxnSp>
      </p:grpSp>
      <p:sp>
        <p:nvSpPr>
          <p:cNvPr id="62" name="Google Shape;342;p29">
            <a:extLst>
              <a:ext uri="{FF2B5EF4-FFF2-40B4-BE49-F238E27FC236}">
                <a16:creationId xmlns:a16="http://schemas.microsoft.com/office/drawing/2014/main" id="{D32F6DE5-6757-4518-9A85-B709313547E3}"/>
              </a:ext>
            </a:extLst>
          </p:cNvPr>
          <p:cNvSpPr txBox="1">
            <a:spLocks noChangeAspect="1"/>
          </p:cNvSpPr>
          <p:nvPr/>
        </p:nvSpPr>
        <p:spPr>
          <a:xfrm>
            <a:off x="590700" y="2175415"/>
            <a:ext cx="2152500" cy="1355430"/>
          </a:xfrm>
          <a:prstGeom prst="rect">
            <a:avLst/>
          </a:prstGeom>
          <a:noFill/>
          <a:ln>
            <a:noFill/>
          </a:ln>
        </p:spPr>
        <p:txBody>
          <a:bodyPr spcFirstLastPara="1" wrap="square" lIns="91425" tIns="91425" rIns="91425" bIns="91425" anchor="t" anchorCtr="0">
            <a:noAutofit/>
          </a:bodyPr>
          <a:lstStyle/>
          <a:p>
            <a:pPr marL="0" lvl="0" indent="0" rtl="0">
              <a:spcAft>
                <a:spcPts val="0"/>
              </a:spcAft>
              <a:buNone/>
            </a:pPr>
            <a:r>
              <a:rPr lang="de-DE" sz="1600" b="1" dirty="0">
                <a:ea typeface="Varela Round"/>
                <a:cs typeface="Poppins Medium" panose="00000600000000000000" pitchFamily="2" charset="0"/>
                <a:sym typeface="Varela Round"/>
              </a:rPr>
              <a:t>Vor </a:t>
            </a:r>
            <a:r>
              <a:rPr lang="en" sz="1600" b="1" dirty="0">
                <a:ea typeface="Varela Round"/>
                <a:cs typeface="Poppins Medium" panose="00000600000000000000" pitchFamily="2" charset="0"/>
                <a:sym typeface="Varela Round"/>
              </a:rPr>
              <a:t>2021</a:t>
            </a:r>
          </a:p>
          <a:p>
            <a:pPr marL="285750" lvl="0" indent="-285750">
              <a:buFont typeface="Arial" panose="020B0604020202020204" pitchFamily="34" charset="0"/>
              <a:buChar char="•"/>
            </a:pPr>
            <a:r>
              <a:rPr lang="de-DE" sz="1200" dirty="0">
                <a:latin typeface="+mj-lt"/>
                <a:ea typeface="Varela Round"/>
                <a:cs typeface="Poppins ExtraLight" panose="00000300000000000000" pitchFamily="2" charset="0"/>
                <a:sym typeface="Varela Round"/>
              </a:rPr>
              <a:t>Verwendung in mehreren Ländern, z.B. Dänemark unter verschiedenen Namen
In erster Linie für akademische Zwecke</a:t>
            </a:r>
            <a:endParaRPr sz="1200" dirty="0">
              <a:latin typeface="+mj-lt"/>
              <a:ea typeface="Varela Round"/>
              <a:cs typeface="Poppins ExtraLight" panose="00000300000000000000" pitchFamily="2" charset="0"/>
              <a:sym typeface="Varela Round"/>
            </a:endParaRPr>
          </a:p>
        </p:txBody>
      </p:sp>
      <p:sp>
        <p:nvSpPr>
          <p:cNvPr id="67" name="Google Shape;342;p29">
            <a:extLst>
              <a:ext uri="{FF2B5EF4-FFF2-40B4-BE49-F238E27FC236}">
                <a16:creationId xmlns:a16="http://schemas.microsoft.com/office/drawing/2014/main" id="{AB63B724-28FA-4D5D-8055-E1C5853C1C21}"/>
              </a:ext>
            </a:extLst>
          </p:cNvPr>
          <p:cNvSpPr txBox="1">
            <a:spLocks noChangeAspect="1"/>
          </p:cNvSpPr>
          <p:nvPr/>
        </p:nvSpPr>
        <p:spPr>
          <a:xfrm>
            <a:off x="3037243" y="3742267"/>
            <a:ext cx="2275317" cy="1485423"/>
          </a:xfrm>
          <a:prstGeom prst="rect">
            <a:avLst/>
          </a:prstGeom>
          <a:noFill/>
          <a:ln>
            <a:noFill/>
          </a:ln>
        </p:spPr>
        <p:txBody>
          <a:bodyPr spcFirstLastPara="1" wrap="square" lIns="91425" tIns="91425" rIns="91425" bIns="91425" anchor="t" anchorCtr="0">
            <a:noAutofit/>
          </a:bodyPr>
          <a:lstStyle/>
          <a:p>
            <a:pPr lvl="0"/>
            <a:r>
              <a:rPr lang="en-US" sz="1600" b="1" dirty="0">
                <a:solidFill>
                  <a:prstClr val="black"/>
                </a:solidFill>
                <a:ea typeface="Varela Round"/>
                <a:cs typeface="Poppins Medium" panose="00000600000000000000" pitchFamily="2" charset="0"/>
                <a:sym typeface="Varela Round"/>
              </a:rPr>
              <a:t>November 2021</a:t>
            </a:r>
          </a:p>
          <a:p>
            <a:pPr marL="285750" lvl="0" indent="-285750">
              <a:buFont typeface="Arial" panose="020B0604020202020204" pitchFamily="34" charset="0"/>
              <a:buChar char="•"/>
            </a:pPr>
            <a:r>
              <a:rPr lang="de-DE" sz="1200" dirty="0">
                <a:solidFill>
                  <a:prstClr val="black"/>
                </a:solidFill>
                <a:latin typeface="Calibri Light" panose="020F0302020204030204"/>
                <a:ea typeface="Varela Round"/>
                <a:cs typeface="Poppins ExtraLight" panose="00000300000000000000" pitchFamily="2" charset="0"/>
                <a:sym typeface="Varela Round"/>
              </a:rPr>
              <a:t>Europäische Kommission: Vorschlag für eine Empfehlung des Rates zu einem europäischen Konzept für Micro-</a:t>
            </a:r>
            <a:r>
              <a:rPr lang="de-DE" sz="1200" dirty="0" err="1">
                <a:solidFill>
                  <a:prstClr val="black"/>
                </a:solidFill>
                <a:latin typeface="Calibri Light" panose="020F0302020204030204"/>
                <a:ea typeface="Varela Round"/>
                <a:cs typeface="Poppins ExtraLight" panose="00000300000000000000" pitchFamily="2" charset="0"/>
                <a:sym typeface="Varela Round"/>
              </a:rPr>
              <a:t>Credentials</a:t>
            </a:r>
            <a:r>
              <a:rPr lang="de-DE" sz="1200" dirty="0">
                <a:solidFill>
                  <a:prstClr val="black"/>
                </a:solidFill>
                <a:latin typeface="Calibri Light" panose="020F0302020204030204"/>
                <a:ea typeface="Varela Round"/>
                <a:cs typeface="Poppins ExtraLight" panose="00000300000000000000" pitchFamily="2" charset="0"/>
                <a:sym typeface="Varela Round"/>
              </a:rPr>
              <a:t> für lebenslanges Lernen und Beschäftigungsfähigkeit</a:t>
            </a:r>
            <a:endParaRPr lang="en-US" sz="1200" dirty="0">
              <a:solidFill>
                <a:prstClr val="black"/>
              </a:solidFill>
              <a:latin typeface="Calibri Light" panose="020F0302020204030204"/>
              <a:ea typeface="Varela Round"/>
              <a:cs typeface="Poppins ExtraLight" panose="00000300000000000000" pitchFamily="2" charset="0"/>
              <a:sym typeface="Varela Round"/>
            </a:endParaRPr>
          </a:p>
        </p:txBody>
      </p:sp>
      <p:sp>
        <p:nvSpPr>
          <p:cNvPr id="68" name="Google Shape;342;p29">
            <a:extLst>
              <a:ext uri="{FF2B5EF4-FFF2-40B4-BE49-F238E27FC236}">
                <a16:creationId xmlns:a16="http://schemas.microsoft.com/office/drawing/2014/main" id="{296B4536-73E4-4C80-B749-3D1B5D1AE314}"/>
              </a:ext>
            </a:extLst>
          </p:cNvPr>
          <p:cNvSpPr txBox="1">
            <a:spLocks noChangeAspect="1"/>
          </p:cNvSpPr>
          <p:nvPr/>
        </p:nvSpPr>
        <p:spPr>
          <a:xfrm>
            <a:off x="5361490" y="1891928"/>
            <a:ext cx="2644027" cy="1450752"/>
          </a:xfrm>
          <a:prstGeom prst="rect">
            <a:avLst/>
          </a:prstGeom>
          <a:noFill/>
          <a:ln>
            <a:noFill/>
          </a:ln>
        </p:spPr>
        <p:txBody>
          <a:bodyPr spcFirstLastPara="1" wrap="square" lIns="91425" tIns="91425" rIns="91425" bIns="91425" anchor="t" anchorCtr="0">
            <a:noAutofit/>
          </a:bodyPr>
          <a:lstStyle/>
          <a:p>
            <a:pPr lvl="0"/>
            <a:r>
              <a:rPr lang="en-US" sz="1600" b="1" dirty="0">
                <a:solidFill>
                  <a:prstClr val="black"/>
                </a:solidFill>
                <a:ea typeface="Varela Round"/>
                <a:cs typeface="Poppins Medium" panose="00000600000000000000" pitchFamily="2" charset="0"/>
                <a:sym typeface="Varela Round"/>
              </a:rPr>
              <a:t>Heute</a:t>
            </a:r>
          </a:p>
          <a:p>
            <a:pPr marL="285750" lvl="0" indent="-285750" algn="just">
              <a:buFont typeface="Arial" panose="020B0604020202020204" pitchFamily="34" charset="0"/>
              <a:buChar char="•"/>
            </a:pPr>
            <a:r>
              <a:rPr lang="de-DE" sz="1200" dirty="0">
                <a:solidFill>
                  <a:prstClr val="black"/>
                </a:solidFill>
                <a:latin typeface="Calibri Light" panose="020F0302020204030204"/>
                <a:ea typeface="Varela Round"/>
                <a:cs typeface="Poppins ExtraLight" panose="00000300000000000000" pitchFamily="2" charset="0"/>
                <a:sym typeface="Varela Round"/>
              </a:rPr>
              <a:t>Definition von Qualitätsstandards auf nationaler und europäischer Ebene unter Einbeziehung aller Stakeholder
Sie in der EU vergleichbar machen
Möglicher Einsatz zur Überprüfung der Ausbildung im Ausland</a:t>
            </a:r>
            <a:endParaRPr lang="en-US" sz="1200" dirty="0">
              <a:solidFill>
                <a:prstClr val="black"/>
              </a:solidFill>
              <a:latin typeface="Calibri Light" panose="020F0302020204030204"/>
              <a:ea typeface="Varela Round"/>
              <a:cs typeface="Poppins ExtraLight" panose="00000300000000000000" pitchFamily="2" charset="0"/>
              <a:sym typeface="Varela Round"/>
            </a:endParaRPr>
          </a:p>
        </p:txBody>
      </p:sp>
      <p:sp>
        <p:nvSpPr>
          <p:cNvPr id="18" name="CuadroTexto 4">
            <a:extLst>
              <a:ext uri="{FF2B5EF4-FFF2-40B4-BE49-F238E27FC236}">
                <a16:creationId xmlns:a16="http://schemas.microsoft.com/office/drawing/2014/main" id="{12BDF5E5-670B-4F2A-94DB-D59CA8507332}"/>
              </a:ext>
            </a:extLst>
          </p:cNvPr>
          <p:cNvSpPr txBox="1"/>
          <p:nvPr/>
        </p:nvSpPr>
        <p:spPr>
          <a:xfrm>
            <a:off x="523240" y="1250839"/>
            <a:ext cx="4525087"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US" sz="2000" dirty="0">
                <a:latin typeface="+mj-lt"/>
                <a:ea typeface="Microsoft Sans Serif" panose="020B0604020202020204" pitchFamily="34" charset="0"/>
                <a:cs typeface="Poppins ExtraLight" panose="00000300000000000000" pitchFamily="2" charset="0"/>
              </a:rPr>
              <a:t>1.3 </a:t>
            </a:r>
            <a:r>
              <a:rPr lang="de-DE" sz="2000" dirty="0">
                <a:latin typeface="+mj-lt"/>
                <a:ea typeface="Microsoft Sans Serif" panose="020B0604020202020204" pitchFamily="34" charset="0"/>
                <a:cs typeface="Poppins ExtraLight" panose="00000300000000000000" pitchFamily="2" charset="0"/>
              </a:rPr>
              <a:t>Ausblick auf die weitere Entwicklung</a:t>
            </a:r>
            <a:endParaRPr lang="en-US" sz="2000" dirty="0">
              <a:latin typeface="+mj-lt"/>
              <a:ea typeface="Microsoft Sans Serif" panose="020B0604020202020204" pitchFamily="34" charset="0"/>
              <a:cs typeface="Poppins ExtraLight" panose="00000300000000000000" pitchFamily="2" charset="0"/>
            </a:endParaRPr>
          </a:p>
        </p:txBody>
      </p:sp>
      <p:grpSp>
        <p:nvGrpSpPr>
          <p:cNvPr id="2" name="Gruppo 4">
            <a:extLst>
              <a:ext uri="{FF2B5EF4-FFF2-40B4-BE49-F238E27FC236}">
                <a16:creationId xmlns:a16="http://schemas.microsoft.com/office/drawing/2014/main" id="{40D3186A-593D-FC4C-0926-99BACEA4D51F}"/>
              </a:ext>
            </a:extLst>
          </p:cNvPr>
          <p:cNvGrpSpPr/>
          <p:nvPr/>
        </p:nvGrpSpPr>
        <p:grpSpPr>
          <a:xfrm>
            <a:off x="8005517" y="3429000"/>
            <a:ext cx="502920" cy="1931263"/>
            <a:chOff x="4796874" y="3186469"/>
            <a:chExt cx="502920" cy="1931263"/>
          </a:xfrm>
          <a:solidFill>
            <a:schemeClr val="accent6">
              <a:lumMod val="20000"/>
              <a:lumOff val="80000"/>
            </a:schemeClr>
          </a:solidFill>
        </p:grpSpPr>
        <p:sp>
          <p:nvSpPr>
            <p:cNvPr id="3" name="Google Shape;338;p29">
              <a:extLst>
                <a:ext uri="{FF2B5EF4-FFF2-40B4-BE49-F238E27FC236}">
                  <a16:creationId xmlns:a16="http://schemas.microsoft.com/office/drawing/2014/main" id="{E71BC829-5072-CEFB-46C0-77B1123E6B4F}"/>
                </a:ext>
              </a:extLst>
            </p:cNvPr>
            <p:cNvSpPr>
              <a:spLocks noChangeAspect="1"/>
            </p:cNvSpPr>
            <p:nvPr/>
          </p:nvSpPr>
          <p:spPr>
            <a:xfrm>
              <a:off x="4796874" y="3186469"/>
              <a:ext cx="502920" cy="503280"/>
            </a:xfrm>
            <a:prstGeom prst="donut">
              <a:avLst>
                <a:gd name="adj" fmla="val 24108"/>
              </a:avLst>
            </a:prstGeom>
            <a:solidFill>
              <a:schemeClr val="bg1"/>
            </a:solid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u="sng" dirty="0"/>
            </a:p>
          </p:txBody>
        </p:sp>
        <p:cxnSp>
          <p:nvCxnSpPr>
            <p:cNvPr id="4" name="Google Shape;340;p29">
              <a:extLst>
                <a:ext uri="{FF2B5EF4-FFF2-40B4-BE49-F238E27FC236}">
                  <a16:creationId xmlns:a16="http://schemas.microsoft.com/office/drawing/2014/main" id="{A017DFD9-5C54-BF51-73B7-E70A6A747A03}"/>
                </a:ext>
              </a:extLst>
            </p:cNvPr>
            <p:cNvCxnSpPr>
              <a:cxnSpLocks noChangeAspect="1"/>
            </p:cNvCxnSpPr>
            <p:nvPr/>
          </p:nvCxnSpPr>
          <p:spPr>
            <a:xfrm>
              <a:off x="5048334" y="3438109"/>
              <a:ext cx="0" cy="1679623"/>
            </a:xfrm>
            <a:prstGeom prst="straightConnector1">
              <a:avLst/>
            </a:prstGeom>
            <a:grpFill/>
            <a:ln w="19050" cap="flat" cmpd="sng">
              <a:solidFill>
                <a:schemeClr val="bg1">
                  <a:lumMod val="75000"/>
                </a:schemeClr>
              </a:solidFill>
              <a:prstDash val="solid"/>
              <a:round/>
              <a:headEnd type="oval" w="med" len="med"/>
              <a:tailEnd type="oval" w="med" len="med"/>
            </a:ln>
          </p:spPr>
        </p:cxnSp>
      </p:grpSp>
      <p:sp>
        <p:nvSpPr>
          <p:cNvPr id="7" name="Google Shape;342;p29">
            <a:extLst>
              <a:ext uri="{FF2B5EF4-FFF2-40B4-BE49-F238E27FC236}">
                <a16:creationId xmlns:a16="http://schemas.microsoft.com/office/drawing/2014/main" id="{9B282475-410C-5184-63D6-96B3376CE8FC}"/>
              </a:ext>
            </a:extLst>
          </p:cNvPr>
          <p:cNvSpPr txBox="1">
            <a:spLocks noChangeAspect="1"/>
          </p:cNvSpPr>
          <p:nvPr/>
        </p:nvSpPr>
        <p:spPr>
          <a:xfrm>
            <a:off x="8329609" y="3725445"/>
            <a:ext cx="3044971" cy="2301494"/>
          </a:xfrm>
          <a:prstGeom prst="rect">
            <a:avLst/>
          </a:prstGeom>
          <a:noFill/>
          <a:ln>
            <a:noFill/>
          </a:ln>
        </p:spPr>
        <p:txBody>
          <a:bodyPr spcFirstLastPara="1" wrap="square" lIns="91425" tIns="91425" rIns="91425" bIns="91425" anchor="t" anchorCtr="0">
            <a:noAutofit/>
          </a:bodyPr>
          <a:lstStyle/>
          <a:p>
            <a:pPr lvl="0"/>
            <a:r>
              <a:rPr lang="en-US" sz="1600" b="1" dirty="0">
                <a:solidFill>
                  <a:prstClr val="black"/>
                </a:solidFill>
                <a:ea typeface="Varela Round"/>
                <a:cs typeface="Poppins Medium" panose="00000600000000000000" pitchFamily="2" charset="0"/>
                <a:sym typeface="Varela Round"/>
              </a:rPr>
              <a:t>2021-2023</a:t>
            </a:r>
          </a:p>
          <a:p>
            <a:pPr marL="285750" lvl="0" indent="-285750" algn="just">
              <a:buFont typeface="Arial" panose="020B0604020202020204" pitchFamily="34" charset="0"/>
              <a:buChar char="•"/>
            </a:pPr>
            <a:r>
              <a:rPr lang="en-US" sz="1200" dirty="0">
                <a:solidFill>
                  <a:prstClr val="black"/>
                </a:solidFill>
                <a:latin typeface="Calibri Light" panose="020F0302020204030204"/>
                <a:ea typeface="Varela Round"/>
                <a:cs typeface="Poppins ExtraLight" panose="00000300000000000000" pitchFamily="2" charset="0"/>
                <a:sym typeface="Varela Round"/>
              </a:rPr>
              <a:t>CEDEFOP </a:t>
            </a:r>
            <a:r>
              <a:rPr lang="en-US" sz="1200" dirty="0" err="1">
                <a:solidFill>
                  <a:prstClr val="black"/>
                </a:solidFill>
                <a:latin typeface="Calibri Light" panose="020F0302020204030204"/>
                <a:ea typeface="Varela Round"/>
                <a:cs typeface="Poppins ExtraLight" panose="00000300000000000000" pitchFamily="2" charset="0"/>
                <a:sym typeface="Varela Round"/>
              </a:rPr>
              <a:t>Studie</a:t>
            </a:r>
            <a:r>
              <a:rPr lang="en-US" sz="1200" dirty="0">
                <a:solidFill>
                  <a:prstClr val="black"/>
                </a:solidFill>
                <a:latin typeface="Calibri Light" panose="020F0302020204030204"/>
                <a:ea typeface="Varela Round"/>
                <a:cs typeface="Poppins ExtraLight" panose="00000300000000000000" pitchFamily="2" charset="0"/>
                <a:sym typeface="Varela Round"/>
              </a:rPr>
              <a:t> </a:t>
            </a:r>
            <a:r>
              <a:rPr lang="en-US" sz="1200" dirty="0" err="1">
                <a:solidFill>
                  <a:prstClr val="black"/>
                </a:solidFill>
                <a:latin typeface="Calibri Light" panose="020F0302020204030204"/>
                <a:ea typeface="Varela Round"/>
                <a:cs typeface="Poppins ExtraLight" panose="00000300000000000000" pitchFamily="2" charset="0"/>
                <a:sym typeface="Varela Round"/>
              </a:rPr>
              <a:t>inklusive</a:t>
            </a:r>
            <a:r>
              <a:rPr lang="en-US" sz="1200" dirty="0">
                <a:solidFill>
                  <a:prstClr val="black"/>
                </a:solidFill>
                <a:latin typeface="Calibri Light" panose="020F0302020204030204"/>
                <a:ea typeface="Varela Round"/>
                <a:cs typeface="Poppins ExtraLight" panose="00000300000000000000" pitchFamily="2" charset="0"/>
                <a:sym typeface="Varela Round"/>
              </a:rPr>
              <a:t>:</a:t>
            </a:r>
          </a:p>
          <a:p>
            <a:pPr marL="742950" lvl="1" indent="-285750">
              <a:buFont typeface="Arial" panose="020B0604020202020204" pitchFamily="34" charset="0"/>
              <a:buChar char="•"/>
            </a:pPr>
            <a:r>
              <a:rPr lang="de-DE" sz="1200" dirty="0">
                <a:solidFill>
                  <a:prstClr val="black"/>
                </a:solidFill>
                <a:latin typeface="Calibri Light" panose="020F0302020204030204"/>
                <a:ea typeface="Varela Round"/>
                <a:cs typeface="Poppins ExtraLight" panose="00000300000000000000" pitchFamily="2" charset="0"/>
                <a:sym typeface="Varela Round"/>
              </a:rPr>
              <a:t>Kartierung von Micro-</a:t>
            </a:r>
            <a:r>
              <a:rPr lang="de-DE" sz="1200" dirty="0" err="1">
                <a:solidFill>
                  <a:prstClr val="black"/>
                </a:solidFill>
                <a:latin typeface="Calibri Light" panose="020F0302020204030204"/>
                <a:ea typeface="Varela Round"/>
                <a:cs typeface="Poppins ExtraLight" panose="00000300000000000000" pitchFamily="2" charset="0"/>
                <a:sym typeface="Varela Round"/>
              </a:rPr>
              <a:t>Credentials</a:t>
            </a:r>
            <a:r>
              <a:rPr lang="de-DE" sz="1200" dirty="0">
                <a:solidFill>
                  <a:prstClr val="black"/>
                </a:solidFill>
                <a:latin typeface="Calibri Light" panose="020F0302020204030204"/>
                <a:ea typeface="Varela Round"/>
                <a:cs typeface="Poppins ExtraLight" panose="00000300000000000000" pitchFamily="2" charset="0"/>
                <a:sym typeface="Varela Round"/>
              </a:rPr>
              <a:t> in der europäischen LM-bezogenen allgemeinen und beruflichen Bildung und im Lernen
Micro-</a:t>
            </a:r>
            <a:r>
              <a:rPr lang="de-DE" sz="1200" dirty="0" err="1">
                <a:solidFill>
                  <a:prstClr val="black"/>
                </a:solidFill>
                <a:latin typeface="Calibri Light" panose="020F0302020204030204"/>
                <a:ea typeface="Varela Round"/>
                <a:cs typeface="Poppins ExtraLight" panose="00000300000000000000" pitchFamily="2" charset="0"/>
                <a:sym typeface="Varela Round"/>
              </a:rPr>
              <a:t>Credentials</a:t>
            </a:r>
            <a:r>
              <a:rPr lang="de-DE" sz="1200" dirty="0">
                <a:solidFill>
                  <a:prstClr val="black"/>
                </a:solidFill>
                <a:latin typeface="Calibri Light" panose="020F0302020204030204"/>
                <a:ea typeface="Varela Round"/>
                <a:cs typeface="Poppins ExtraLight" panose="00000300000000000000" pitchFamily="2" charset="0"/>
                <a:sym typeface="Varela Round"/>
              </a:rPr>
              <a:t> und sich entwickelnde Qualifikationssysteme
Micro-</a:t>
            </a:r>
            <a:r>
              <a:rPr lang="de-DE" sz="1200" dirty="0" err="1">
                <a:solidFill>
                  <a:prstClr val="black"/>
                </a:solidFill>
                <a:latin typeface="Calibri Light" panose="020F0302020204030204"/>
                <a:ea typeface="Varela Round"/>
                <a:cs typeface="Poppins ExtraLight" panose="00000300000000000000" pitchFamily="2" charset="0"/>
                <a:sym typeface="Varela Round"/>
              </a:rPr>
              <a:t>Credentials</a:t>
            </a:r>
            <a:r>
              <a:rPr lang="de-DE" sz="1200" dirty="0">
                <a:solidFill>
                  <a:prstClr val="black"/>
                </a:solidFill>
                <a:latin typeface="Calibri Light" panose="020F0302020204030204"/>
                <a:ea typeface="Varela Round"/>
                <a:cs typeface="Poppins ExtraLight" panose="00000300000000000000" pitchFamily="2" charset="0"/>
                <a:sym typeface="Varela Round"/>
              </a:rPr>
              <a:t> und der Mehrwert für Endanwender</a:t>
            </a:r>
            <a:endParaRPr lang="en-US" sz="1200" dirty="0">
              <a:solidFill>
                <a:prstClr val="black"/>
              </a:solidFill>
              <a:latin typeface="Calibri Light" panose="020F0302020204030204"/>
              <a:ea typeface="Varela Round"/>
              <a:cs typeface="Poppins ExtraLight" panose="00000300000000000000" pitchFamily="2" charset="0"/>
              <a:sym typeface="Varela Round"/>
            </a:endParaRPr>
          </a:p>
        </p:txBody>
      </p:sp>
      <p:sp>
        <p:nvSpPr>
          <p:cNvPr id="8" name="Rettangolo con angoli arrotondati 8">
            <a:extLst>
              <a:ext uri="{FF2B5EF4-FFF2-40B4-BE49-F238E27FC236}">
                <a16:creationId xmlns:a16="http://schemas.microsoft.com/office/drawing/2014/main" id="{849F8F64-E23D-71CE-A685-65D1604A5A4D}"/>
              </a:ext>
            </a:extLst>
          </p:cNvPr>
          <p:cNvSpPr/>
          <p:nvPr/>
        </p:nvSpPr>
        <p:spPr>
          <a:xfrm>
            <a:off x="451029" y="669816"/>
            <a:ext cx="4237349"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it-IT" sz="2000" b="1" dirty="0" err="1">
                <a:solidFill>
                  <a:schemeClr val="bg1"/>
                </a:solidFill>
                <a:cs typeface="Poppins Medium" panose="00000600000000000000" pitchFamily="2" charset="0"/>
              </a:rPr>
              <a:t>Einführung</a:t>
            </a:r>
            <a:r>
              <a:rPr lang="it-IT" sz="2000" b="1" dirty="0">
                <a:solidFill>
                  <a:schemeClr val="bg1"/>
                </a:solidFill>
                <a:cs typeface="Poppins Medium" panose="00000600000000000000" pitchFamily="2" charset="0"/>
              </a:rPr>
              <a:t> von Micro-</a:t>
            </a:r>
            <a:r>
              <a:rPr lang="it-IT" sz="2000" b="1" dirty="0" err="1">
                <a:solidFill>
                  <a:schemeClr val="bg1"/>
                </a:solidFill>
                <a:cs typeface="Poppins Medium" panose="00000600000000000000" pitchFamily="2" charset="0"/>
              </a:rPr>
              <a:t>Credentials</a:t>
            </a:r>
            <a:endParaRPr lang="it-IT"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276040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uppo 59"/>
          <p:cNvGrpSpPr/>
          <p:nvPr/>
        </p:nvGrpSpPr>
        <p:grpSpPr>
          <a:xfrm>
            <a:off x="-2500815" y="1535903"/>
            <a:ext cx="12957652" cy="4149683"/>
            <a:chOff x="-2868940" y="1571528"/>
            <a:chExt cx="12957652" cy="4149683"/>
          </a:xfrm>
        </p:grpSpPr>
        <p:sp>
          <p:nvSpPr>
            <p:cNvPr id="18" name="TextBox 7">
              <a:extLst>
                <a:ext uri="{FF2B5EF4-FFF2-40B4-BE49-F238E27FC236}">
                  <a16:creationId xmlns:a16="http://schemas.microsoft.com/office/drawing/2014/main" id="{CEC95C44-CF70-46D7-A306-29B9C9581E28}"/>
                </a:ext>
              </a:extLst>
            </p:cNvPr>
            <p:cNvSpPr txBox="1"/>
            <p:nvPr/>
          </p:nvSpPr>
          <p:spPr>
            <a:xfrm>
              <a:off x="1942978" y="1740008"/>
              <a:ext cx="7896576" cy="892552"/>
            </a:xfrm>
            <a:prstGeom prst="rect">
              <a:avLst/>
            </a:prstGeom>
            <a:noFill/>
          </p:spPr>
          <p:txBody>
            <a:bodyPr wrap="square" rtlCol="0">
              <a:spAutoFit/>
            </a:bodyPr>
            <a:lstStyle/>
            <a:p>
              <a:pPr indent="-285750"/>
              <a:r>
                <a:rPr lang="en-US" altLang="ko-KR" sz="2000" b="1" dirty="0">
                  <a:cs typeface="Poppins Medium" panose="00000600000000000000" pitchFamily="2" charset="0"/>
                </a:rPr>
                <a:t>Was </a:t>
              </a:r>
              <a:r>
                <a:rPr lang="en-US" altLang="ko-KR" sz="2000" b="1" dirty="0" err="1">
                  <a:cs typeface="Poppins Medium" panose="00000600000000000000" pitchFamily="2" charset="0"/>
                </a:rPr>
                <a:t>sind</a:t>
              </a:r>
              <a:r>
                <a:rPr lang="en-US" altLang="ko-KR" sz="2000" b="1" dirty="0">
                  <a:cs typeface="Poppins Medium" panose="00000600000000000000" pitchFamily="2" charset="0"/>
                </a:rPr>
                <a:t> Micro-Credentials?
</a:t>
              </a:r>
              <a:r>
                <a:rPr lang="de-DE" altLang="ko-KR" sz="1600" dirty="0">
                  <a:solidFill>
                    <a:prstClr val="black"/>
                  </a:solidFill>
                  <a:latin typeface="Calibri Light" panose="020F0302020204030204"/>
                  <a:cs typeface="Poppins ExtraLight" panose="00000300000000000000" pitchFamily="2" charset="0"/>
                </a:rPr>
                <a:t>Kleine und flexible Lerneinheiten, die im Laufe der Zeit stapelbar sind. Sie decken eine begrenzte Zeit und einen begrenzten Bereich ab, können digital und international relevant sein.</a:t>
              </a:r>
              <a:endParaRPr lang="en-US" altLang="ko-KR" sz="1600" dirty="0">
                <a:solidFill>
                  <a:prstClr val="black"/>
                </a:solidFill>
                <a:latin typeface="Calibri Light" panose="020F0302020204030204"/>
                <a:cs typeface="Poppins ExtraLight" panose="00000300000000000000" pitchFamily="2" charset="0"/>
              </a:endParaRPr>
            </a:p>
          </p:txBody>
        </p:sp>
        <p:sp>
          <p:nvSpPr>
            <p:cNvPr id="34" name="Oval 3">
              <a:extLst>
                <a:ext uri="{FF2B5EF4-FFF2-40B4-BE49-F238E27FC236}">
                  <a16:creationId xmlns:a16="http://schemas.microsoft.com/office/drawing/2014/main" id="{9719E5EB-F7ED-46CF-A432-A192A390397F}"/>
                </a:ext>
              </a:extLst>
            </p:cNvPr>
            <p:cNvSpPr/>
            <p:nvPr/>
          </p:nvSpPr>
          <p:spPr>
            <a:xfrm>
              <a:off x="551342" y="2174955"/>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5" name="Oval 24">
              <a:extLst>
                <a:ext uri="{FF2B5EF4-FFF2-40B4-BE49-F238E27FC236}">
                  <a16:creationId xmlns:a16="http://schemas.microsoft.com/office/drawing/2014/main" id="{2331AF5D-185B-4C11-B6D5-62AE95283D33}"/>
                </a:ext>
              </a:extLst>
            </p:cNvPr>
            <p:cNvSpPr/>
            <p:nvPr/>
          </p:nvSpPr>
          <p:spPr>
            <a:xfrm>
              <a:off x="1048887" y="3116508"/>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6" name="Oval 25">
              <a:extLst>
                <a:ext uri="{FF2B5EF4-FFF2-40B4-BE49-F238E27FC236}">
                  <a16:creationId xmlns:a16="http://schemas.microsoft.com/office/drawing/2014/main" id="{9EC60D4C-80A1-46AD-8739-A4832763C09C}"/>
                </a:ext>
              </a:extLst>
            </p:cNvPr>
            <p:cNvSpPr/>
            <p:nvPr/>
          </p:nvSpPr>
          <p:spPr>
            <a:xfrm>
              <a:off x="1069329" y="4058061"/>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7" name="Oval 26">
              <a:extLst>
                <a:ext uri="{FF2B5EF4-FFF2-40B4-BE49-F238E27FC236}">
                  <a16:creationId xmlns:a16="http://schemas.microsoft.com/office/drawing/2014/main" id="{C16E2E28-3930-4062-833B-FCB266F16906}"/>
                </a:ext>
              </a:extLst>
            </p:cNvPr>
            <p:cNvSpPr/>
            <p:nvPr/>
          </p:nvSpPr>
          <p:spPr>
            <a:xfrm>
              <a:off x="551342" y="4999615"/>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cxnSp>
          <p:nvCxnSpPr>
            <p:cNvPr id="39" name="Straight Connector 28">
              <a:extLst>
                <a:ext uri="{FF2B5EF4-FFF2-40B4-BE49-F238E27FC236}">
                  <a16:creationId xmlns:a16="http://schemas.microsoft.com/office/drawing/2014/main" id="{D9D88F3A-D7EB-4EA4-8314-5C716079DD5E}"/>
                </a:ext>
              </a:extLst>
            </p:cNvPr>
            <p:cNvCxnSpPr>
              <a:cxnSpLocks/>
            </p:cNvCxnSpPr>
            <p:nvPr/>
          </p:nvCxnSpPr>
          <p:spPr>
            <a:xfrm>
              <a:off x="757226" y="2227120"/>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29">
              <a:extLst>
                <a:ext uri="{FF2B5EF4-FFF2-40B4-BE49-F238E27FC236}">
                  <a16:creationId xmlns:a16="http://schemas.microsoft.com/office/drawing/2014/main" id="{47E1791C-5750-4189-BF78-126948F2482F}"/>
                </a:ext>
              </a:extLst>
            </p:cNvPr>
            <p:cNvCxnSpPr>
              <a:cxnSpLocks/>
            </p:cNvCxnSpPr>
            <p:nvPr/>
          </p:nvCxnSpPr>
          <p:spPr>
            <a:xfrm>
              <a:off x="1275111" y="3180608"/>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30">
              <a:extLst>
                <a:ext uri="{FF2B5EF4-FFF2-40B4-BE49-F238E27FC236}">
                  <a16:creationId xmlns:a16="http://schemas.microsoft.com/office/drawing/2014/main" id="{43F31C3A-DA7D-4666-A178-14272DF67340}"/>
                </a:ext>
              </a:extLst>
            </p:cNvPr>
            <p:cNvCxnSpPr>
              <a:cxnSpLocks/>
            </p:cNvCxnSpPr>
            <p:nvPr/>
          </p:nvCxnSpPr>
          <p:spPr>
            <a:xfrm>
              <a:off x="1271385" y="4134096"/>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32">
              <a:extLst>
                <a:ext uri="{FF2B5EF4-FFF2-40B4-BE49-F238E27FC236}">
                  <a16:creationId xmlns:a16="http://schemas.microsoft.com/office/drawing/2014/main" id="{7F877226-4C8A-41E8-B9B9-3F51A714D04E}"/>
                </a:ext>
              </a:extLst>
            </p:cNvPr>
            <p:cNvCxnSpPr>
              <a:cxnSpLocks/>
            </p:cNvCxnSpPr>
            <p:nvPr/>
          </p:nvCxnSpPr>
          <p:spPr>
            <a:xfrm>
              <a:off x="767697" y="5087583"/>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Arco 51"/>
            <p:cNvSpPr/>
            <p:nvPr/>
          </p:nvSpPr>
          <p:spPr>
            <a:xfrm rot="2700000">
              <a:off x="-2923423" y="1626011"/>
              <a:ext cx="4149683" cy="4040717"/>
            </a:xfrm>
            <a:prstGeom prst="arc">
              <a:avLst/>
            </a:prstGeom>
            <a:ln w="12700">
              <a:solidFill>
                <a:srgbClr val="0AA14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53" name="TextBox 7">
              <a:extLst>
                <a:ext uri="{FF2B5EF4-FFF2-40B4-BE49-F238E27FC236}">
                  <a16:creationId xmlns:a16="http://schemas.microsoft.com/office/drawing/2014/main" id="{CEC95C44-CF70-46D7-A306-29B9C9581E28}"/>
                </a:ext>
              </a:extLst>
            </p:cNvPr>
            <p:cNvSpPr txBox="1"/>
            <p:nvPr/>
          </p:nvSpPr>
          <p:spPr>
            <a:xfrm>
              <a:off x="2477694" y="2690556"/>
              <a:ext cx="7024519" cy="971292"/>
            </a:xfrm>
            <a:prstGeom prst="rect">
              <a:avLst/>
            </a:prstGeom>
            <a:noFill/>
          </p:spPr>
          <p:txBody>
            <a:bodyPr wrap="square" rtlCol="0">
              <a:spAutoFit/>
            </a:bodyPr>
            <a:lstStyle/>
            <a:p>
              <a:pPr indent="-285750"/>
              <a:r>
                <a:rPr lang="en-US" altLang="ko-KR" sz="2000" b="1" dirty="0" err="1">
                  <a:cs typeface="Poppins Medium" panose="00000600000000000000" pitchFamily="2" charset="0"/>
                </a:rPr>
                <a:t>Bewusstsein</a:t>
              </a:r>
              <a:endParaRPr lang="en-US" altLang="ko-KR" sz="2000" b="1" dirty="0">
                <a:cs typeface="Poppins Medium" panose="00000600000000000000" pitchFamily="2" charset="0"/>
              </a:endParaRPr>
            </a:p>
            <a:p>
              <a:pPr indent="-285750" algn="just">
                <a:lnSpc>
                  <a:spcPct val="120000"/>
                </a:lnSpc>
              </a:pPr>
              <a:r>
                <a:rPr lang="de-DE" altLang="ko-KR" sz="1600" dirty="0">
                  <a:solidFill>
                    <a:prstClr val="black"/>
                  </a:solidFill>
                  <a:latin typeface="Calibri Light" panose="020F0302020204030204"/>
                  <a:cs typeface="Poppins ExtraLight" panose="00000300000000000000" pitchFamily="2" charset="0"/>
                </a:rPr>
                <a:t>Nur Arbeitgeber kennen sie noch, obwohl sie bereits in mehreren Ländern eingesetzt werden.</a:t>
              </a:r>
              <a:endParaRPr lang="ko-KR" altLang="en-US" sz="1600" dirty="0">
                <a:solidFill>
                  <a:prstClr val="black"/>
                </a:solidFill>
                <a:latin typeface="Calibri Light" panose="020F0302020204030204"/>
                <a:cs typeface="Poppins ExtraLight" panose="00000300000000000000" pitchFamily="2" charset="0"/>
              </a:endParaRPr>
            </a:p>
          </p:txBody>
        </p:sp>
        <p:sp>
          <p:nvSpPr>
            <p:cNvPr id="54" name="TextBox 7">
              <a:extLst>
                <a:ext uri="{FF2B5EF4-FFF2-40B4-BE49-F238E27FC236}">
                  <a16:creationId xmlns:a16="http://schemas.microsoft.com/office/drawing/2014/main" id="{CEC95C44-CF70-46D7-A306-29B9C9581E28}"/>
                </a:ext>
              </a:extLst>
            </p:cNvPr>
            <p:cNvSpPr txBox="1"/>
            <p:nvPr/>
          </p:nvSpPr>
          <p:spPr>
            <a:xfrm>
              <a:off x="2477695" y="3631868"/>
              <a:ext cx="7611017" cy="1138773"/>
            </a:xfrm>
            <a:prstGeom prst="rect">
              <a:avLst/>
            </a:prstGeom>
            <a:noFill/>
          </p:spPr>
          <p:txBody>
            <a:bodyPr wrap="square" rtlCol="0">
              <a:spAutoFit/>
            </a:bodyPr>
            <a:lstStyle/>
            <a:p>
              <a:pPr indent="-285750"/>
              <a:r>
                <a:rPr lang="en-US" altLang="ko-KR" sz="2000" b="1" dirty="0" err="1">
                  <a:cs typeface="Poppins Medium" panose="00000600000000000000" pitchFamily="2" charset="0"/>
                </a:rPr>
                <a:t>Vorteile</a:t>
              </a:r>
              <a:endParaRPr lang="en-US" altLang="ko-KR" sz="1600" b="1" dirty="0">
                <a:cs typeface="Poppins Medium" panose="00000600000000000000" pitchFamily="2" charset="0"/>
              </a:endParaRPr>
            </a:p>
            <a:p>
              <a:pPr indent="-285750" algn="just"/>
              <a:r>
                <a:rPr lang="de-DE" altLang="ko-KR" sz="1600" dirty="0">
                  <a:latin typeface="+mj-lt"/>
                  <a:cs typeface="Poppins ExtraLight" panose="00000300000000000000" pitchFamily="2" charset="0"/>
                </a:rPr>
                <a:t>Flexibilität bei der Weiterqualifizierung und Umschulung, Reaktionsfähigkeit auf Arbeitsmarkt und Bedürfnisse der Lernenden, verbesserte Motivation und Bindung, Validierung und Anerkennung.</a:t>
              </a:r>
              <a:endParaRPr lang="en-US" altLang="ko-KR" sz="1600" dirty="0">
                <a:solidFill>
                  <a:prstClr val="black"/>
                </a:solidFill>
                <a:latin typeface="+mj-lt"/>
                <a:cs typeface="Poppins ExtraLight" panose="00000300000000000000" pitchFamily="2" charset="0"/>
              </a:endParaRPr>
            </a:p>
          </p:txBody>
        </p:sp>
        <p:sp>
          <p:nvSpPr>
            <p:cNvPr id="56" name="TextBox 7">
              <a:extLst>
                <a:ext uri="{FF2B5EF4-FFF2-40B4-BE49-F238E27FC236}">
                  <a16:creationId xmlns:a16="http://schemas.microsoft.com/office/drawing/2014/main" id="{CEC95C44-CF70-46D7-A306-29B9C9581E28}"/>
                </a:ext>
              </a:extLst>
            </p:cNvPr>
            <p:cNvSpPr txBox="1"/>
            <p:nvPr/>
          </p:nvSpPr>
          <p:spPr>
            <a:xfrm>
              <a:off x="1942979" y="4684012"/>
              <a:ext cx="7896576" cy="971292"/>
            </a:xfrm>
            <a:prstGeom prst="rect">
              <a:avLst/>
            </a:prstGeom>
            <a:noFill/>
          </p:spPr>
          <p:txBody>
            <a:bodyPr wrap="square" rtlCol="0">
              <a:spAutoFit/>
            </a:bodyPr>
            <a:lstStyle/>
            <a:p>
              <a:pPr indent="-285750"/>
              <a:r>
                <a:rPr lang="en-US" altLang="ko-KR" sz="2000" b="1" dirty="0" err="1">
                  <a:cs typeface="Poppins Medium" panose="00000600000000000000" pitchFamily="2" charset="0"/>
                </a:rPr>
                <a:t>Entwicklungen</a:t>
              </a:r>
              <a:r>
                <a:rPr lang="en-US" altLang="ko-KR" sz="1600" b="1" dirty="0">
                  <a:cs typeface="Poppins Medium" panose="00000600000000000000" pitchFamily="2" charset="0"/>
                </a:rPr>
                <a:t> </a:t>
              </a:r>
            </a:p>
            <a:p>
              <a:pPr indent="-285750" algn="just">
                <a:lnSpc>
                  <a:spcPct val="120000"/>
                </a:lnSpc>
              </a:pPr>
              <a:r>
                <a:rPr lang="de-DE" altLang="ko-KR" sz="1600" dirty="0">
                  <a:solidFill>
                    <a:prstClr val="black"/>
                  </a:solidFill>
                  <a:latin typeface="Calibri Light" panose="020F0302020204030204"/>
                  <a:cs typeface="Poppins ExtraLight" panose="00000300000000000000" pitchFamily="2" charset="0"/>
                </a:rPr>
                <a:t>Die Integration in den NQR sowie die Bewertungs- und Qualitätsmethoden müssen noch definiert werden. EU-Resolution auf dem Weg.</a:t>
              </a:r>
              <a:endParaRPr lang="ko-KR" altLang="en-US" sz="1600" dirty="0">
                <a:solidFill>
                  <a:prstClr val="black"/>
                </a:solidFill>
                <a:latin typeface="Calibri Light" panose="020F0302020204030204"/>
                <a:cs typeface="Poppins ExtraLight" panose="00000300000000000000" pitchFamily="2" charset="0"/>
              </a:endParaRPr>
            </a:p>
          </p:txBody>
        </p:sp>
      </p:grpSp>
      <p:cxnSp>
        <p:nvCxnSpPr>
          <p:cNvPr id="5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34290" y="3631149"/>
            <a:ext cx="2061797" cy="0"/>
          </a:xfrm>
          <a:prstGeom prst="straightConnector1">
            <a:avLst/>
          </a:prstGeom>
          <a:noFill/>
          <a:ln w="9525" cap="flat" cmpd="sng">
            <a:solidFill>
              <a:srgbClr val="0AA14A"/>
            </a:solidFill>
            <a:prstDash val="dash"/>
            <a:round/>
            <a:headEnd type="none" w="med" len="med"/>
            <a:tailEnd type="none" w="med" len="med"/>
          </a:ln>
        </p:spPr>
      </p:cxnSp>
      <p:sp>
        <p:nvSpPr>
          <p:cNvPr id="21" name="CuadroTexto 4">
            <a:extLst>
              <a:ext uri="{FF2B5EF4-FFF2-40B4-BE49-F238E27FC236}">
                <a16:creationId xmlns:a16="http://schemas.microsoft.com/office/drawing/2014/main" id="{742560BA-E2B1-460C-AFEA-92711B5B1660}"/>
              </a:ext>
            </a:extLst>
          </p:cNvPr>
          <p:cNvSpPr txBox="1"/>
          <p:nvPr/>
        </p:nvSpPr>
        <p:spPr>
          <a:xfrm>
            <a:off x="523240" y="1250839"/>
            <a:ext cx="4115261"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Zusammenfassung</a:t>
            </a:r>
            <a:r>
              <a:rPr lang="en-AU" sz="2000" dirty="0">
                <a:latin typeface="+mj-lt"/>
                <a:ea typeface="Microsoft Sans Serif" panose="020B0604020202020204" pitchFamily="34" charset="0"/>
                <a:cs typeface="Poppins ExtraLight" panose="00000300000000000000" pitchFamily="2" charset="0"/>
              </a:rPr>
              <a:t>:</a:t>
            </a:r>
          </a:p>
        </p:txBody>
      </p:sp>
      <p:grpSp>
        <p:nvGrpSpPr>
          <p:cNvPr id="32" name="Gruppo 31">
            <a:extLst>
              <a:ext uri="{FF2B5EF4-FFF2-40B4-BE49-F238E27FC236}">
                <a16:creationId xmlns:a16="http://schemas.microsoft.com/office/drawing/2014/main" id="{A85E185C-582C-4309-9317-E375A4DFD25B}"/>
              </a:ext>
            </a:extLst>
          </p:cNvPr>
          <p:cNvGrpSpPr>
            <a:grpSpLocks noChangeAspect="1"/>
          </p:cNvGrpSpPr>
          <p:nvPr/>
        </p:nvGrpSpPr>
        <p:grpSpPr>
          <a:xfrm>
            <a:off x="10207680" y="3008972"/>
            <a:ext cx="1440000" cy="1022400"/>
            <a:chOff x="6955701" y="2238940"/>
            <a:chExt cx="3578490" cy="2551227"/>
          </a:xfrm>
        </p:grpSpPr>
        <p:sp>
          <p:nvSpPr>
            <p:cNvPr id="33" name="Figura a mano libera: forma 32">
              <a:extLst>
                <a:ext uri="{FF2B5EF4-FFF2-40B4-BE49-F238E27FC236}">
                  <a16:creationId xmlns:a16="http://schemas.microsoft.com/office/drawing/2014/main" id="{C9CE4F48-28F4-4195-9CC1-8647B9CD0C63}"/>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59" name="Figura a mano libera: forma 58">
              <a:extLst>
                <a:ext uri="{FF2B5EF4-FFF2-40B4-BE49-F238E27FC236}">
                  <a16:creationId xmlns:a16="http://schemas.microsoft.com/office/drawing/2014/main" id="{E2FA9C3D-98DF-41BA-A7B2-B16235D1CA4F}"/>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61" name="Figura a mano libera: forma 60">
              <a:extLst>
                <a:ext uri="{FF2B5EF4-FFF2-40B4-BE49-F238E27FC236}">
                  <a16:creationId xmlns:a16="http://schemas.microsoft.com/office/drawing/2014/main" id="{B5E705CF-F388-43A2-BFCB-84FF1C11714D}"/>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62" name="Figura a mano libera: forma 61">
              <a:extLst>
                <a:ext uri="{FF2B5EF4-FFF2-40B4-BE49-F238E27FC236}">
                  <a16:creationId xmlns:a16="http://schemas.microsoft.com/office/drawing/2014/main" id="{D3B394B0-C5D2-4A1F-ADE5-BA99A109C2C5}"/>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63" name="Figura a mano libera: forma 62">
              <a:extLst>
                <a:ext uri="{FF2B5EF4-FFF2-40B4-BE49-F238E27FC236}">
                  <a16:creationId xmlns:a16="http://schemas.microsoft.com/office/drawing/2014/main" id="{DD605E75-965A-4608-B8C0-661B1D56877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64" name="Figura a mano libera: forma 63">
              <a:extLst>
                <a:ext uri="{FF2B5EF4-FFF2-40B4-BE49-F238E27FC236}">
                  <a16:creationId xmlns:a16="http://schemas.microsoft.com/office/drawing/2014/main" id="{832C97F3-E088-47EE-B99E-2CF0A45C094A}"/>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65" name="Figura a mano libera: forma 64">
              <a:extLst>
                <a:ext uri="{FF2B5EF4-FFF2-40B4-BE49-F238E27FC236}">
                  <a16:creationId xmlns:a16="http://schemas.microsoft.com/office/drawing/2014/main" id="{912BB339-9F48-4BA8-B01B-90F73E66320B}"/>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66" name="Figura a mano libera: forma 65">
              <a:extLst>
                <a:ext uri="{FF2B5EF4-FFF2-40B4-BE49-F238E27FC236}">
                  <a16:creationId xmlns:a16="http://schemas.microsoft.com/office/drawing/2014/main" id="{59A2028C-6283-47E0-B492-BFB7B6E16453}"/>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67" name="Figura a mano libera: forma 66">
              <a:extLst>
                <a:ext uri="{FF2B5EF4-FFF2-40B4-BE49-F238E27FC236}">
                  <a16:creationId xmlns:a16="http://schemas.microsoft.com/office/drawing/2014/main" id="{98361F43-3B63-4DF6-94ED-85F62A22CD7C}"/>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68" name="Figura a mano libera: forma 67">
              <a:extLst>
                <a:ext uri="{FF2B5EF4-FFF2-40B4-BE49-F238E27FC236}">
                  <a16:creationId xmlns:a16="http://schemas.microsoft.com/office/drawing/2014/main" id="{928B525B-DD08-4F96-B9A8-1E10302F14A5}"/>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69" name="Figura a mano libera: forma 68">
              <a:extLst>
                <a:ext uri="{FF2B5EF4-FFF2-40B4-BE49-F238E27FC236}">
                  <a16:creationId xmlns:a16="http://schemas.microsoft.com/office/drawing/2014/main" id="{57465F0B-61D4-4F64-BD45-B4161599F80F}"/>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70" name="Figura a mano libera: forma 69">
              <a:extLst>
                <a:ext uri="{FF2B5EF4-FFF2-40B4-BE49-F238E27FC236}">
                  <a16:creationId xmlns:a16="http://schemas.microsoft.com/office/drawing/2014/main" id="{D316DA2D-7B43-4723-BA5E-04A85D1BED11}"/>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71" name="Figura a mano libera: forma 70">
              <a:extLst>
                <a:ext uri="{FF2B5EF4-FFF2-40B4-BE49-F238E27FC236}">
                  <a16:creationId xmlns:a16="http://schemas.microsoft.com/office/drawing/2014/main" id="{52FF964A-E563-4488-85A2-34A5C87066CA}"/>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Rettangolo con angoli arrotondati 8">
            <a:extLst>
              <a:ext uri="{FF2B5EF4-FFF2-40B4-BE49-F238E27FC236}">
                <a16:creationId xmlns:a16="http://schemas.microsoft.com/office/drawing/2014/main" id="{B093FDF0-9D13-B3ED-D8A7-7A2DF77F83E1}"/>
              </a:ext>
            </a:extLst>
          </p:cNvPr>
          <p:cNvSpPr/>
          <p:nvPr/>
        </p:nvSpPr>
        <p:spPr>
          <a:xfrm>
            <a:off x="451029" y="669816"/>
            <a:ext cx="4237349"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it-IT" sz="2000" b="1" dirty="0" err="1">
                <a:solidFill>
                  <a:schemeClr val="bg1"/>
                </a:solidFill>
                <a:cs typeface="Poppins Medium" panose="00000600000000000000" pitchFamily="2" charset="0"/>
              </a:rPr>
              <a:t>Einführung</a:t>
            </a:r>
            <a:r>
              <a:rPr lang="it-IT" sz="2000" b="1" dirty="0">
                <a:solidFill>
                  <a:schemeClr val="bg1"/>
                </a:solidFill>
                <a:cs typeface="Poppins Medium" panose="00000600000000000000" pitchFamily="2" charset="0"/>
              </a:rPr>
              <a:t> von Micro-</a:t>
            </a:r>
            <a:r>
              <a:rPr lang="it-IT" sz="2000" b="1" dirty="0" err="1">
                <a:solidFill>
                  <a:schemeClr val="bg1"/>
                </a:solidFill>
                <a:cs typeface="Poppins Medium" panose="00000600000000000000" pitchFamily="2" charset="0"/>
              </a:rPr>
              <a:t>Credentials</a:t>
            </a:r>
            <a:endParaRPr lang="it-IT" sz="2000" b="1" dirty="0">
              <a:solidFill>
                <a:prstClr val="white"/>
              </a:solidFill>
              <a:cs typeface="Poppins Medium" panose="00000600000000000000" pitchFamily="2" charset="0"/>
            </a:endParaRPr>
          </a:p>
        </p:txBody>
      </p:sp>
    </p:spTree>
    <p:extLst>
      <p:ext uri="{BB962C8B-B14F-4D97-AF65-F5344CB8AC3E}">
        <p14:creationId xmlns:p14="http://schemas.microsoft.com/office/powerpoint/2010/main" val="1515553712"/>
      </p:ext>
    </p:extLst>
  </p:cSld>
  <p:clrMapOvr>
    <a:masterClrMapping/>
  </p:clrMapOvr>
</p:sld>
</file>

<file path=ppt/theme/theme1.xml><?xml version="1.0" encoding="utf-8"?>
<a:theme xmlns:a="http://schemas.openxmlformats.org/drawingml/2006/main" name="RESET 100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ODULE 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ODULE EXT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ET 15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ET 100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SET 15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DU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DUL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DU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DUL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ODULE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2900</Words>
  <Application>Microsoft Office PowerPoint</Application>
  <PresentationFormat>Breitbild</PresentationFormat>
  <Paragraphs>295</Paragraphs>
  <Slides>29</Slides>
  <Notes>0</Notes>
  <HiddenSlides>0</HiddenSlides>
  <MMClips>0</MMClips>
  <ScaleCrop>false</ScaleCrop>
  <HeadingPairs>
    <vt:vector size="6" baseType="variant">
      <vt:variant>
        <vt:lpstr>Verwendete Schriftarten</vt:lpstr>
      </vt:variant>
      <vt:variant>
        <vt:i4>5</vt:i4>
      </vt:variant>
      <vt:variant>
        <vt:lpstr>Design</vt:lpstr>
      </vt:variant>
      <vt:variant>
        <vt:i4>11</vt:i4>
      </vt:variant>
      <vt:variant>
        <vt:lpstr>Folientitel</vt:lpstr>
      </vt:variant>
      <vt:variant>
        <vt:i4>29</vt:i4>
      </vt:variant>
    </vt:vector>
  </HeadingPairs>
  <TitlesOfParts>
    <vt:vector size="45" baseType="lpstr">
      <vt:lpstr>Arial</vt:lpstr>
      <vt:lpstr>Calibri</vt:lpstr>
      <vt:lpstr>Calibri Light</vt:lpstr>
      <vt:lpstr>Helvetica</vt:lpstr>
      <vt:lpstr>Poppins Medium</vt:lpstr>
      <vt:lpstr>RESET 100K COVER</vt:lpstr>
      <vt:lpstr>RESET 15K COVER</vt:lpstr>
      <vt:lpstr>RESET 100K</vt:lpstr>
      <vt:lpstr>RESET 15K</vt:lpstr>
      <vt:lpstr>MODULE 1</vt:lpstr>
      <vt:lpstr>MODULE 2</vt:lpstr>
      <vt:lpstr>MODULE 3</vt:lpstr>
      <vt:lpstr>MODULE 4</vt:lpstr>
      <vt:lpstr>MODULE 5</vt:lpstr>
      <vt:lpstr>MODULE 6</vt:lpstr>
      <vt:lpstr>MODULE EXTRA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Miriam Internet Web Solutions</dc:creator>
  <cp:lastModifiedBy>Anna-Carina Mohrholz</cp:lastModifiedBy>
  <cp:revision>372</cp:revision>
  <dcterms:created xsi:type="dcterms:W3CDTF">2022-04-26T11:43:16Z</dcterms:created>
  <dcterms:modified xsi:type="dcterms:W3CDTF">2023-04-17T14:47:49Z</dcterms:modified>
</cp:coreProperties>
</file>