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660" r:id="rId3"/>
    <p:sldMasterId id="2147483711" r:id="rId4"/>
    <p:sldMasterId id="2147483699" r:id="rId5"/>
    <p:sldMasterId id="2147483697" r:id="rId6"/>
    <p:sldMasterId id="2147483701" r:id="rId7"/>
    <p:sldMasterId id="2147483703" r:id="rId8"/>
    <p:sldMasterId id="2147483705" r:id="rId9"/>
    <p:sldMasterId id="2147483707" r:id="rId10"/>
    <p:sldMasterId id="2147483709" r:id="rId11"/>
  </p:sldMasterIdLst>
  <p:notesMasterIdLst>
    <p:notesMasterId r:id="rId45"/>
  </p:notesMasterIdLst>
  <p:sldIdLst>
    <p:sldId id="256" r:id="rId12"/>
    <p:sldId id="281" r:id="rId13"/>
    <p:sldId id="276" r:id="rId14"/>
    <p:sldId id="277" r:id="rId15"/>
    <p:sldId id="279" r:id="rId16"/>
    <p:sldId id="305" r:id="rId17"/>
    <p:sldId id="306" r:id="rId18"/>
    <p:sldId id="307" r:id="rId19"/>
    <p:sldId id="308" r:id="rId20"/>
    <p:sldId id="309" r:id="rId21"/>
    <p:sldId id="311" r:id="rId22"/>
    <p:sldId id="310"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290" r:id="rId40"/>
    <p:sldId id="294" r:id="rId41"/>
    <p:sldId id="296" r:id="rId42"/>
    <p:sldId id="298" r:id="rId43"/>
    <p:sldId id="266" r:id="rId4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14A"/>
    <a:srgbClr val="F5911B"/>
    <a:srgbClr val="ED388A"/>
    <a:srgbClr val="9A2583"/>
    <a:srgbClr val="1CBECC"/>
    <a:srgbClr val="8CAB49"/>
    <a:srgbClr val="F14F25"/>
    <a:srgbClr val="FABF7A"/>
    <a:srgbClr val="FFFFFF"/>
    <a:srgbClr val="9B2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FAA492-E49D-4E0F-8284-4CB84ADD89E5}" v="218" dt="2023-04-14T05:39:43.12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35" autoAdjust="0"/>
    <p:restoredTop sz="94660"/>
  </p:normalViewPr>
  <p:slideViewPr>
    <p:cSldViewPr snapToGrid="0">
      <p:cViewPr varScale="1">
        <p:scale>
          <a:sx n="92" d="100"/>
          <a:sy n="92" d="100"/>
        </p:scale>
        <p:origin x="102" y="606"/>
      </p:cViewPr>
      <p:guideLst>
        <p:guide orient="horz" pos="2568"/>
        <p:guide pos="46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8.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Carina Mohrholz" userId="319e8f5a-43d4-4b3d-9ca7-1cc64d2dfc53" providerId="ADAL" clId="{B2FAA492-E49D-4E0F-8284-4CB84ADD89E5}"/>
    <pc:docChg chg="undo redo custSel modSld">
      <pc:chgData name="Anna-Carina Mohrholz" userId="319e8f5a-43d4-4b3d-9ca7-1cc64d2dfc53" providerId="ADAL" clId="{B2FAA492-E49D-4E0F-8284-4CB84ADD89E5}" dt="2023-04-14T05:39:48.254" v="553" actId="20577"/>
      <pc:docMkLst>
        <pc:docMk/>
      </pc:docMkLst>
      <pc:sldChg chg="modSp mod">
        <pc:chgData name="Anna-Carina Mohrholz" userId="319e8f5a-43d4-4b3d-9ca7-1cc64d2dfc53" providerId="ADAL" clId="{B2FAA492-E49D-4E0F-8284-4CB84ADD89E5}" dt="2023-04-14T05:39:48.254" v="553" actId="20577"/>
        <pc:sldMkLst>
          <pc:docMk/>
          <pc:sldMk cId="1485754139" sldId="266"/>
        </pc:sldMkLst>
        <pc:spChg chg="mod">
          <ac:chgData name="Anna-Carina Mohrholz" userId="319e8f5a-43d4-4b3d-9ca7-1cc64d2dfc53" providerId="ADAL" clId="{B2FAA492-E49D-4E0F-8284-4CB84ADD89E5}" dt="2023-04-14T05:39:48.254" v="553" actId="20577"/>
          <ac:spMkLst>
            <pc:docMk/>
            <pc:sldMk cId="1485754139" sldId="266"/>
            <ac:spMk id="6" creationId="{850774CE-D267-4DB4-B2D5-E2F3C9539815}"/>
          </ac:spMkLst>
        </pc:spChg>
      </pc:sldChg>
      <pc:sldChg chg="modSp mod">
        <pc:chgData name="Anna-Carina Mohrholz" userId="319e8f5a-43d4-4b3d-9ca7-1cc64d2dfc53" providerId="ADAL" clId="{B2FAA492-E49D-4E0F-8284-4CB84ADD89E5}" dt="2023-04-13T15:15:39.655" v="53" actId="20577"/>
        <pc:sldMkLst>
          <pc:docMk/>
          <pc:sldMk cId="3134451797" sldId="276"/>
        </pc:sldMkLst>
        <pc:spChg chg="mod">
          <ac:chgData name="Anna-Carina Mohrholz" userId="319e8f5a-43d4-4b3d-9ca7-1cc64d2dfc53" providerId="ADAL" clId="{B2FAA492-E49D-4E0F-8284-4CB84ADD89E5}" dt="2023-04-13T15:14:53.307" v="26" actId="1076"/>
          <ac:spMkLst>
            <pc:docMk/>
            <pc:sldMk cId="3134451797" sldId="276"/>
            <ac:spMk id="16" creationId="{ED86E724-3288-434C-B43F-43F373EAB77F}"/>
          </ac:spMkLst>
        </pc:spChg>
        <pc:spChg chg="mod">
          <ac:chgData name="Anna-Carina Mohrholz" userId="319e8f5a-43d4-4b3d-9ca7-1cc64d2dfc53" providerId="ADAL" clId="{B2FAA492-E49D-4E0F-8284-4CB84ADD89E5}" dt="2023-04-13T15:15:13.595" v="37" actId="1076"/>
          <ac:spMkLst>
            <pc:docMk/>
            <pc:sldMk cId="3134451797" sldId="276"/>
            <ac:spMk id="23" creationId="{8403023C-61C3-4BC3-A136-65ACC0BE34D4}"/>
          </ac:spMkLst>
        </pc:spChg>
        <pc:spChg chg="mod">
          <ac:chgData name="Anna-Carina Mohrholz" userId="319e8f5a-43d4-4b3d-9ca7-1cc64d2dfc53" providerId="ADAL" clId="{B2FAA492-E49D-4E0F-8284-4CB84ADD89E5}" dt="2023-04-13T15:15:27.514" v="44" actId="6549"/>
          <ac:spMkLst>
            <pc:docMk/>
            <pc:sldMk cId="3134451797" sldId="276"/>
            <ac:spMk id="25" creationId="{15A892E0-6DDF-44C6-86FF-D7CF39FE1E1A}"/>
          </ac:spMkLst>
        </pc:spChg>
        <pc:spChg chg="mod">
          <ac:chgData name="Anna-Carina Mohrholz" userId="319e8f5a-43d4-4b3d-9ca7-1cc64d2dfc53" providerId="ADAL" clId="{B2FAA492-E49D-4E0F-8284-4CB84ADD89E5}" dt="2023-04-13T15:15:39.655" v="53" actId="20577"/>
          <ac:spMkLst>
            <pc:docMk/>
            <pc:sldMk cId="3134451797" sldId="276"/>
            <ac:spMk id="26" creationId="{539A8143-756E-4179-9F3D-E6D63F48F350}"/>
          </ac:spMkLst>
        </pc:spChg>
        <pc:spChg chg="mod">
          <ac:chgData name="Anna-Carina Mohrholz" userId="319e8f5a-43d4-4b3d-9ca7-1cc64d2dfc53" providerId="ADAL" clId="{B2FAA492-E49D-4E0F-8284-4CB84ADD89E5}" dt="2023-04-13T15:14:03.704" v="14" actId="6549"/>
          <ac:spMkLst>
            <pc:docMk/>
            <pc:sldMk cId="3134451797" sldId="276"/>
            <ac:spMk id="65" creationId="{5F65FC6E-73C1-4548-AC0F-AE722E34C959}"/>
          </ac:spMkLst>
        </pc:spChg>
      </pc:sldChg>
      <pc:sldChg chg="modSp mod">
        <pc:chgData name="Anna-Carina Mohrholz" userId="319e8f5a-43d4-4b3d-9ca7-1cc64d2dfc53" providerId="ADAL" clId="{B2FAA492-E49D-4E0F-8284-4CB84ADD89E5}" dt="2023-04-13T15:18:20.543" v="72" actId="14100"/>
        <pc:sldMkLst>
          <pc:docMk/>
          <pc:sldMk cId="1653442789" sldId="277"/>
        </pc:sldMkLst>
        <pc:spChg chg="mod">
          <ac:chgData name="Anna-Carina Mohrholz" userId="319e8f5a-43d4-4b3d-9ca7-1cc64d2dfc53" providerId="ADAL" clId="{B2FAA492-E49D-4E0F-8284-4CB84ADD89E5}" dt="2023-04-13T15:16:46.080" v="60" actId="14100"/>
          <ac:spMkLst>
            <pc:docMk/>
            <pc:sldMk cId="1653442789" sldId="277"/>
            <ac:spMk id="9" creationId="{E67834CF-0CDD-477F-8490-ED932D0F7E02}"/>
          </ac:spMkLst>
        </pc:spChg>
        <pc:spChg chg="mod">
          <ac:chgData name="Anna-Carina Mohrholz" userId="319e8f5a-43d4-4b3d-9ca7-1cc64d2dfc53" providerId="ADAL" clId="{B2FAA492-E49D-4E0F-8284-4CB84ADD89E5}" dt="2023-04-13T15:17:12.911" v="64" actId="14100"/>
          <ac:spMkLst>
            <pc:docMk/>
            <pc:sldMk cId="1653442789" sldId="277"/>
            <ac:spMk id="10" creationId="{F481D093-E164-42FC-A6F3-BF34D5C28839}"/>
          </ac:spMkLst>
        </pc:spChg>
        <pc:spChg chg="mod">
          <ac:chgData name="Anna-Carina Mohrholz" userId="319e8f5a-43d4-4b3d-9ca7-1cc64d2dfc53" providerId="ADAL" clId="{B2FAA492-E49D-4E0F-8284-4CB84ADD89E5}" dt="2023-04-13T15:17:23.300" v="66" actId="14100"/>
          <ac:spMkLst>
            <pc:docMk/>
            <pc:sldMk cId="1653442789" sldId="277"/>
            <ac:spMk id="11" creationId="{D56D6BA5-8719-4F5C-8A2F-7104FD5FF1D2}"/>
          </ac:spMkLst>
        </pc:spChg>
        <pc:spChg chg="mod">
          <ac:chgData name="Anna-Carina Mohrholz" userId="319e8f5a-43d4-4b3d-9ca7-1cc64d2dfc53" providerId="ADAL" clId="{B2FAA492-E49D-4E0F-8284-4CB84ADD89E5}" dt="2023-04-13T15:17:38.471" v="68" actId="20577"/>
          <ac:spMkLst>
            <pc:docMk/>
            <pc:sldMk cId="1653442789" sldId="277"/>
            <ac:spMk id="14" creationId="{098461E4-174A-425F-8D4E-6C2A1435684E}"/>
          </ac:spMkLst>
        </pc:spChg>
        <pc:spChg chg="mod">
          <ac:chgData name="Anna-Carina Mohrholz" userId="319e8f5a-43d4-4b3d-9ca7-1cc64d2dfc53" providerId="ADAL" clId="{B2FAA492-E49D-4E0F-8284-4CB84ADD89E5}" dt="2023-04-13T15:18:20.543" v="72" actId="14100"/>
          <ac:spMkLst>
            <pc:docMk/>
            <pc:sldMk cId="1653442789" sldId="277"/>
            <ac:spMk id="18" creationId="{FDDA74B3-6893-4E01-8F9D-B9A10FE39D7D}"/>
          </ac:spMkLst>
        </pc:spChg>
        <pc:spChg chg="mod">
          <ac:chgData name="Anna-Carina Mohrholz" userId="319e8f5a-43d4-4b3d-9ca7-1cc64d2dfc53" providerId="ADAL" clId="{B2FAA492-E49D-4E0F-8284-4CB84ADD89E5}" dt="2023-04-13T15:18:07.410" v="70" actId="14100"/>
          <ac:spMkLst>
            <pc:docMk/>
            <pc:sldMk cId="1653442789" sldId="277"/>
            <ac:spMk id="19" creationId="{8510FC69-D8DD-447A-8283-34F338F11634}"/>
          </ac:spMkLst>
        </pc:spChg>
        <pc:spChg chg="mod">
          <ac:chgData name="Anna-Carina Mohrholz" userId="319e8f5a-43d4-4b3d-9ca7-1cc64d2dfc53" providerId="ADAL" clId="{B2FAA492-E49D-4E0F-8284-4CB84ADD89E5}" dt="2023-04-13T15:18:14.857" v="71" actId="14100"/>
          <ac:spMkLst>
            <pc:docMk/>
            <pc:sldMk cId="1653442789" sldId="277"/>
            <ac:spMk id="20" creationId="{878B0F36-B7B8-44E4-968B-1F1B4B1638B0}"/>
          </ac:spMkLst>
        </pc:spChg>
        <pc:spChg chg="mod">
          <ac:chgData name="Anna-Carina Mohrholz" userId="319e8f5a-43d4-4b3d-9ca7-1cc64d2dfc53" providerId="ADAL" clId="{B2FAA492-E49D-4E0F-8284-4CB84ADD89E5}" dt="2023-04-13T15:17:54.898" v="69" actId="14100"/>
          <ac:spMkLst>
            <pc:docMk/>
            <pc:sldMk cId="1653442789" sldId="277"/>
            <ac:spMk id="23" creationId="{8403023C-61C3-4BC3-A136-65ACC0BE34D4}"/>
          </ac:spMkLst>
        </pc:spChg>
        <pc:spChg chg="mod">
          <ac:chgData name="Anna-Carina Mohrholz" userId="319e8f5a-43d4-4b3d-9ca7-1cc64d2dfc53" providerId="ADAL" clId="{B2FAA492-E49D-4E0F-8284-4CB84ADD89E5}" dt="2023-04-13T15:15:52.767" v="55" actId="20577"/>
          <ac:spMkLst>
            <pc:docMk/>
            <pc:sldMk cId="1653442789" sldId="277"/>
            <ac:spMk id="65" creationId="{5F65FC6E-73C1-4548-AC0F-AE722E34C959}"/>
          </ac:spMkLst>
        </pc:spChg>
        <pc:grpChg chg="mod">
          <ac:chgData name="Anna-Carina Mohrholz" userId="319e8f5a-43d4-4b3d-9ca7-1cc64d2dfc53" providerId="ADAL" clId="{B2FAA492-E49D-4E0F-8284-4CB84ADD89E5}" dt="2023-04-13T15:17:06.977" v="63" actId="14100"/>
          <ac:grpSpMkLst>
            <pc:docMk/>
            <pc:sldMk cId="1653442789" sldId="277"/>
            <ac:grpSpMk id="5" creationId="{00000000-0000-0000-0000-000000000000}"/>
          </ac:grpSpMkLst>
        </pc:grpChg>
      </pc:sldChg>
      <pc:sldChg chg="modSp mod">
        <pc:chgData name="Anna-Carina Mohrholz" userId="319e8f5a-43d4-4b3d-9ca7-1cc64d2dfc53" providerId="ADAL" clId="{B2FAA492-E49D-4E0F-8284-4CB84ADD89E5}" dt="2023-04-13T15:20:06.835" v="110" actId="6549"/>
        <pc:sldMkLst>
          <pc:docMk/>
          <pc:sldMk cId="919464586" sldId="279"/>
        </pc:sldMkLst>
        <pc:spChg chg="mod">
          <ac:chgData name="Anna-Carina Mohrholz" userId="319e8f5a-43d4-4b3d-9ca7-1cc64d2dfc53" providerId="ADAL" clId="{B2FAA492-E49D-4E0F-8284-4CB84ADD89E5}" dt="2023-04-13T15:18:35.145" v="74" actId="6549"/>
          <ac:spMkLst>
            <pc:docMk/>
            <pc:sldMk cId="919464586" sldId="279"/>
            <ac:spMk id="9" creationId="{E67834CF-0CDD-477F-8490-ED932D0F7E02}"/>
          </ac:spMkLst>
        </pc:spChg>
        <pc:spChg chg="mod">
          <ac:chgData name="Anna-Carina Mohrholz" userId="319e8f5a-43d4-4b3d-9ca7-1cc64d2dfc53" providerId="ADAL" clId="{B2FAA492-E49D-4E0F-8284-4CB84ADD89E5}" dt="2023-04-13T15:20:06.835" v="110" actId="6549"/>
          <ac:spMkLst>
            <pc:docMk/>
            <pc:sldMk cId="919464586" sldId="279"/>
            <ac:spMk id="26" creationId="{2F17DC47-0BEE-4ED4-BA6B-A229EF47F4E7}"/>
          </ac:spMkLst>
        </pc:spChg>
      </pc:sldChg>
      <pc:sldChg chg="modSp mod">
        <pc:chgData name="Anna-Carina Mohrholz" userId="319e8f5a-43d4-4b3d-9ca7-1cc64d2dfc53" providerId="ADAL" clId="{B2FAA492-E49D-4E0F-8284-4CB84ADD89E5}" dt="2023-04-13T15:13:41.459" v="0" actId="6549"/>
        <pc:sldMkLst>
          <pc:docMk/>
          <pc:sldMk cId="2342328672" sldId="281"/>
        </pc:sldMkLst>
        <pc:spChg chg="mod">
          <ac:chgData name="Anna-Carina Mohrholz" userId="319e8f5a-43d4-4b3d-9ca7-1cc64d2dfc53" providerId="ADAL" clId="{B2FAA492-E49D-4E0F-8284-4CB84ADD89E5}" dt="2023-04-13T15:13:41.459" v="0" actId="6549"/>
          <ac:spMkLst>
            <pc:docMk/>
            <pc:sldMk cId="2342328672" sldId="281"/>
            <ac:spMk id="6" creationId="{E67834CF-0CDD-477F-8490-ED932D0F7E02}"/>
          </ac:spMkLst>
        </pc:spChg>
      </pc:sldChg>
      <pc:sldChg chg="modSp mod">
        <pc:chgData name="Anna-Carina Mohrholz" userId="319e8f5a-43d4-4b3d-9ca7-1cc64d2dfc53" providerId="ADAL" clId="{B2FAA492-E49D-4E0F-8284-4CB84ADD89E5}" dt="2023-04-14T05:35:29.016" v="503" actId="20577"/>
        <pc:sldMkLst>
          <pc:docMk/>
          <pc:sldMk cId="1515553712" sldId="290"/>
        </pc:sldMkLst>
        <pc:spChg chg="mod">
          <ac:chgData name="Anna-Carina Mohrholz" userId="319e8f5a-43d4-4b3d-9ca7-1cc64d2dfc53" providerId="ADAL" clId="{B2FAA492-E49D-4E0F-8284-4CB84ADD89E5}" dt="2023-04-14T05:32:17.196" v="434" actId="14100"/>
          <ac:spMkLst>
            <pc:docMk/>
            <pc:sldMk cId="1515553712" sldId="290"/>
            <ac:spMk id="11" creationId="{1D735ADE-D762-48FC-A475-60326CE8A0AA}"/>
          </ac:spMkLst>
        </pc:spChg>
        <pc:spChg chg="mod">
          <ac:chgData name="Anna-Carina Mohrholz" userId="319e8f5a-43d4-4b3d-9ca7-1cc64d2dfc53" providerId="ADAL" clId="{B2FAA492-E49D-4E0F-8284-4CB84ADD89E5}" dt="2023-04-14T05:33:45.449" v="458" actId="20577"/>
          <ac:spMkLst>
            <pc:docMk/>
            <pc:sldMk cId="1515553712" sldId="290"/>
            <ac:spMk id="12" creationId="{00000000-0000-0000-0000-000000000000}"/>
          </ac:spMkLst>
        </pc:spChg>
        <pc:spChg chg="mod">
          <ac:chgData name="Anna-Carina Mohrholz" userId="319e8f5a-43d4-4b3d-9ca7-1cc64d2dfc53" providerId="ADAL" clId="{B2FAA492-E49D-4E0F-8284-4CB84ADD89E5}" dt="2023-04-14T05:34:34.415" v="472" actId="20577"/>
          <ac:spMkLst>
            <pc:docMk/>
            <pc:sldMk cId="1515553712" sldId="290"/>
            <ac:spMk id="15" creationId="{00000000-0000-0000-0000-000000000000}"/>
          </ac:spMkLst>
        </pc:spChg>
        <pc:spChg chg="mod">
          <ac:chgData name="Anna-Carina Mohrholz" userId="319e8f5a-43d4-4b3d-9ca7-1cc64d2dfc53" providerId="ADAL" clId="{B2FAA492-E49D-4E0F-8284-4CB84ADD89E5}" dt="2023-04-14T05:35:29.016" v="503" actId="20577"/>
          <ac:spMkLst>
            <pc:docMk/>
            <pc:sldMk cId="1515553712" sldId="290"/>
            <ac:spMk id="19" creationId="{00000000-0000-0000-0000-000000000000}"/>
          </ac:spMkLst>
        </pc:spChg>
      </pc:sldChg>
      <pc:sldChg chg="modSp mod">
        <pc:chgData name="Anna-Carina Mohrholz" userId="319e8f5a-43d4-4b3d-9ca7-1cc64d2dfc53" providerId="ADAL" clId="{B2FAA492-E49D-4E0F-8284-4CB84ADD89E5}" dt="2023-04-14T05:37:16.879" v="522" actId="20577"/>
        <pc:sldMkLst>
          <pc:docMk/>
          <pc:sldMk cId="1515553712" sldId="294"/>
        </pc:sldMkLst>
        <pc:spChg chg="mod">
          <ac:chgData name="Anna-Carina Mohrholz" userId="319e8f5a-43d4-4b3d-9ca7-1cc64d2dfc53" providerId="ADAL" clId="{B2FAA492-E49D-4E0F-8284-4CB84ADD89E5}" dt="2023-04-14T05:35:48.727" v="505" actId="20577"/>
          <ac:spMkLst>
            <pc:docMk/>
            <pc:sldMk cId="1515553712" sldId="294"/>
            <ac:spMk id="7" creationId="{5F65FC6E-73C1-4548-AC0F-AE722E34C959}"/>
          </ac:spMkLst>
        </pc:spChg>
        <pc:spChg chg="mod">
          <ac:chgData name="Anna-Carina Mohrholz" userId="319e8f5a-43d4-4b3d-9ca7-1cc64d2dfc53" providerId="ADAL" clId="{B2FAA492-E49D-4E0F-8284-4CB84ADD89E5}" dt="2023-04-14T05:37:16.879" v="522" actId="20577"/>
          <ac:spMkLst>
            <pc:docMk/>
            <pc:sldMk cId="1515553712" sldId="294"/>
            <ac:spMk id="26" creationId="{2F17DC47-0BEE-4ED4-BA6B-A229EF47F4E7}"/>
          </ac:spMkLst>
        </pc:spChg>
      </pc:sldChg>
      <pc:sldChg chg="addSp delSp modSp mod">
        <pc:chgData name="Anna-Carina Mohrholz" userId="319e8f5a-43d4-4b3d-9ca7-1cc64d2dfc53" providerId="ADAL" clId="{B2FAA492-E49D-4E0F-8284-4CB84ADD89E5}" dt="2023-04-14T05:38:30.168" v="545" actId="207"/>
        <pc:sldMkLst>
          <pc:docMk/>
          <pc:sldMk cId="1515553712" sldId="296"/>
        </pc:sldMkLst>
        <pc:spChg chg="add del mod">
          <ac:chgData name="Anna-Carina Mohrholz" userId="319e8f5a-43d4-4b3d-9ca7-1cc64d2dfc53" providerId="ADAL" clId="{B2FAA492-E49D-4E0F-8284-4CB84ADD89E5}" dt="2023-04-14T05:38:30.168" v="545" actId="207"/>
          <ac:spMkLst>
            <pc:docMk/>
            <pc:sldMk cId="1515553712" sldId="296"/>
            <ac:spMk id="2" creationId="{A9D8FD83-74B9-BB57-B55B-1BAF5364FB76}"/>
          </ac:spMkLst>
        </pc:spChg>
        <pc:spChg chg="add del">
          <ac:chgData name="Anna-Carina Mohrholz" userId="319e8f5a-43d4-4b3d-9ca7-1cc64d2dfc53" providerId="ADAL" clId="{B2FAA492-E49D-4E0F-8284-4CB84ADD89E5}" dt="2023-04-14T05:38:27.532" v="540" actId="478"/>
          <ac:spMkLst>
            <pc:docMk/>
            <pc:sldMk cId="1515553712" sldId="296"/>
            <ac:spMk id="6" creationId="{2F17DC47-0BEE-4ED4-BA6B-A229EF47F4E7}"/>
          </ac:spMkLst>
        </pc:spChg>
        <pc:spChg chg="mod">
          <ac:chgData name="Anna-Carina Mohrholz" userId="319e8f5a-43d4-4b3d-9ca7-1cc64d2dfc53" providerId="ADAL" clId="{B2FAA492-E49D-4E0F-8284-4CB84ADD89E5}" dt="2023-04-14T05:37:35.710" v="527" actId="6549"/>
          <ac:spMkLst>
            <pc:docMk/>
            <pc:sldMk cId="1515553712" sldId="296"/>
            <ac:spMk id="7" creationId="{5F65FC6E-73C1-4548-AC0F-AE722E34C959}"/>
          </ac:spMkLst>
        </pc:spChg>
      </pc:sldChg>
      <pc:sldChg chg="modSp mod">
        <pc:chgData name="Anna-Carina Mohrholz" userId="319e8f5a-43d4-4b3d-9ca7-1cc64d2dfc53" providerId="ADAL" clId="{B2FAA492-E49D-4E0F-8284-4CB84ADD89E5}" dt="2023-04-14T05:38:51.662" v="547" actId="20577"/>
        <pc:sldMkLst>
          <pc:docMk/>
          <pc:sldMk cId="3134451797" sldId="298"/>
        </pc:sldMkLst>
        <pc:spChg chg="mod">
          <ac:chgData name="Anna-Carina Mohrholz" userId="319e8f5a-43d4-4b3d-9ca7-1cc64d2dfc53" providerId="ADAL" clId="{B2FAA492-E49D-4E0F-8284-4CB84ADD89E5}" dt="2023-04-14T05:38:51.662" v="547" actId="20577"/>
          <ac:spMkLst>
            <pc:docMk/>
            <pc:sldMk cId="3134451797" sldId="298"/>
            <ac:spMk id="65" creationId="{5F65FC6E-73C1-4548-AC0F-AE722E34C959}"/>
          </ac:spMkLst>
        </pc:spChg>
      </pc:sldChg>
      <pc:sldChg chg="addSp delSp modSp mod">
        <pc:chgData name="Anna-Carina Mohrholz" userId="319e8f5a-43d4-4b3d-9ca7-1cc64d2dfc53" providerId="ADAL" clId="{B2FAA492-E49D-4E0F-8284-4CB84ADD89E5}" dt="2023-04-14T04:33:39.574" v="117" actId="20577"/>
        <pc:sldMkLst>
          <pc:docMk/>
          <pc:sldMk cId="1563032411" sldId="305"/>
        </pc:sldMkLst>
        <pc:spChg chg="add mod">
          <ac:chgData name="Anna-Carina Mohrholz" userId="319e8f5a-43d4-4b3d-9ca7-1cc64d2dfc53" providerId="ADAL" clId="{B2FAA492-E49D-4E0F-8284-4CB84ADD89E5}" dt="2023-04-13T15:18:46.658" v="76"/>
          <ac:spMkLst>
            <pc:docMk/>
            <pc:sldMk cId="1563032411" sldId="305"/>
            <ac:spMk id="2" creationId="{52A530D2-46B0-AB2B-DC8D-B0D733C3B8AC}"/>
          </ac:spMkLst>
        </pc:spChg>
        <pc:spChg chg="del">
          <ac:chgData name="Anna-Carina Mohrholz" userId="319e8f5a-43d4-4b3d-9ca7-1cc64d2dfc53" providerId="ADAL" clId="{B2FAA492-E49D-4E0F-8284-4CB84ADD89E5}" dt="2023-04-13T15:18:46.159" v="75" actId="478"/>
          <ac:spMkLst>
            <pc:docMk/>
            <pc:sldMk cId="1563032411" sldId="305"/>
            <ac:spMk id="11" creationId="{E67834CF-0CDD-477F-8490-ED932D0F7E02}"/>
          </ac:spMkLst>
        </pc:spChg>
        <pc:spChg chg="mod">
          <ac:chgData name="Anna-Carina Mohrholz" userId="319e8f5a-43d4-4b3d-9ca7-1cc64d2dfc53" providerId="ADAL" clId="{B2FAA492-E49D-4E0F-8284-4CB84ADD89E5}" dt="2023-04-13T15:21:14.447" v="112" actId="14100"/>
          <ac:spMkLst>
            <pc:docMk/>
            <pc:sldMk cId="1563032411" sldId="305"/>
            <ac:spMk id="16" creationId="{A9B4BD22-AF40-4574-BB02-C00B471C806C}"/>
          </ac:spMkLst>
        </pc:spChg>
        <pc:spChg chg="mod">
          <ac:chgData name="Anna-Carina Mohrholz" userId="319e8f5a-43d4-4b3d-9ca7-1cc64d2dfc53" providerId="ADAL" clId="{B2FAA492-E49D-4E0F-8284-4CB84ADD89E5}" dt="2023-04-14T04:33:39.574" v="117" actId="20577"/>
          <ac:spMkLst>
            <pc:docMk/>
            <pc:sldMk cId="1563032411" sldId="305"/>
            <ac:spMk id="26" creationId="{2F17DC47-0BEE-4ED4-BA6B-A229EF47F4E7}"/>
          </ac:spMkLst>
        </pc:spChg>
      </pc:sldChg>
      <pc:sldChg chg="addSp delSp modSp mod">
        <pc:chgData name="Anna-Carina Mohrholz" userId="319e8f5a-43d4-4b3d-9ca7-1cc64d2dfc53" providerId="ADAL" clId="{B2FAA492-E49D-4E0F-8284-4CB84ADD89E5}" dt="2023-04-14T04:36:29.299" v="133" actId="14100"/>
        <pc:sldMkLst>
          <pc:docMk/>
          <pc:sldMk cId="2660433157" sldId="306"/>
        </pc:sldMkLst>
        <pc:spChg chg="add mod">
          <ac:chgData name="Anna-Carina Mohrholz" userId="319e8f5a-43d4-4b3d-9ca7-1cc64d2dfc53" providerId="ADAL" clId="{B2FAA492-E49D-4E0F-8284-4CB84ADD89E5}" dt="2023-04-13T15:18:50.360" v="78"/>
          <ac:spMkLst>
            <pc:docMk/>
            <pc:sldMk cId="2660433157" sldId="306"/>
            <ac:spMk id="2" creationId="{D4B60489-4A47-5139-4A8D-1FBB67A4BA30}"/>
          </ac:spMkLst>
        </pc:spChg>
        <pc:spChg chg="mod">
          <ac:chgData name="Anna-Carina Mohrholz" userId="319e8f5a-43d4-4b3d-9ca7-1cc64d2dfc53" providerId="ADAL" clId="{B2FAA492-E49D-4E0F-8284-4CB84ADD89E5}" dt="2023-04-14T04:36:22.708" v="131" actId="1076"/>
          <ac:spMkLst>
            <pc:docMk/>
            <pc:sldMk cId="2660433157" sldId="306"/>
            <ac:spMk id="7" creationId="{2F17DC47-0BEE-4ED4-BA6B-A229EF47F4E7}"/>
          </ac:spMkLst>
        </pc:spChg>
        <pc:spChg chg="del">
          <ac:chgData name="Anna-Carina Mohrholz" userId="319e8f5a-43d4-4b3d-9ca7-1cc64d2dfc53" providerId="ADAL" clId="{B2FAA492-E49D-4E0F-8284-4CB84ADD89E5}" dt="2023-04-13T15:18:50.006" v="77" actId="478"/>
          <ac:spMkLst>
            <pc:docMk/>
            <pc:sldMk cId="2660433157" sldId="306"/>
            <ac:spMk id="8" creationId="{E67834CF-0CDD-477F-8490-ED932D0F7E02}"/>
          </ac:spMkLst>
        </pc:spChg>
        <pc:spChg chg="mod">
          <ac:chgData name="Anna-Carina Mohrholz" userId="319e8f5a-43d4-4b3d-9ca7-1cc64d2dfc53" providerId="ADAL" clId="{B2FAA492-E49D-4E0F-8284-4CB84ADD89E5}" dt="2023-04-14T04:34:09.084" v="128" actId="20577"/>
          <ac:spMkLst>
            <pc:docMk/>
            <pc:sldMk cId="2660433157" sldId="306"/>
            <ac:spMk id="16" creationId="{A9B4BD22-AF40-4574-BB02-C00B471C806C}"/>
          </ac:spMkLst>
        </pc:spChg>
        <pc:spChg chg="mod">
          <ac:chgData name="Anna-Carina Mohrholz" userId="319e8f5a-43d4-4b3d-9ca7-1cc64d2dfc53" providerId="ADAL" clId="{B2FAA492-E49D-4E0F-8284-4CB84ADD89E5}" dt="2023-04-14T04:36:29.299" v="133" actId="14100"/>
          <ac:spMkLst>
            <pc:docMk/>
            <pc:sldMk cId="2660433157" sldId="306"/>
            <ac:spMk id="26" creationId="{2F17DC47-0BEE-4ED4-BA6B-A229EF47F4E7}"/>
          </ac:spMkLst>
        </pc:spChg>
        <pc:picChg chg="mod">
          <ac:chgData name="Anna-Carina Mohrholz" userId="319e8f5a-43d4-4b3d-9ca7-1cc64d2dfc53" providerId="ADAL" clId="{B2FAA492-E49D-4E0F-8284-4CB84ADD89E5}" dt="2023-04-14T04:36:24.916" v="132" actId="1076"/>
          <ac:picMkLst>
            <pc:docMk/>
            <pc:sldMk cId="2660433157" sldId="306"/>
            <ac:picMk id="21" creationId="{7271E359-97E3-4B6E-9933-C88E61DCFAF1}"/>
          </ac:picMkLst>
        </pc:picChg>
      </pc:sldChg>
      <pc:sldChg chg="addSp delSp modSp mod">
        <pc:chgData name="Anna-Carina Mohrholz" userId="319e8f5a-43d4-4b3d-9ca7-1cc64d2dfc53" providerId="ADAL" clId="{B2FAA492-E49D-4E0F-8284-4CB84ADD89E5}" dt="2023-04-14T04:38:38.740" v="145" actId="113"/>
        <pc:sldMkLst>
          <pc:docMk/>
          <pc:sldMk cId="191952812" sldId="307"/>
        </pc:sldMkLst>
        <pc:spChg chg="add mod">
          <ac:chgData name="Anna-Carina Mohrholz" userId="319e8f5a-43d4-4b3d-9ca7-1cc64d2dfc53" providerId="ADAL" clId="{B2FAA492-E49D-4E0F-8284-4CB84ADD89E5}" dt="2023-04-13T15:18:53.655" v="79"/>
          <ac:spMkLst>
            <pc:docMk/>
            <pc:sldMk cId="191952812" sldId="307"/>
            <ac:spMk id="2" creationId="{8367BDD7-B8D3-3E83-3955-2E3640F88A4A}"/>
          </ac:spMkLst>
        </pc:spChg>
        <pc:spChg chg="mod">
          <ac:chgData name="Anna-Carina Mohrholz" userId="319e8f5a-43d4-4b3d-9ca7-1cc64d2dfc53" providerId="ADAL" clId="{B2FAA492-E49D-4E0F-8284-4CB84ADD89E5}" dt="2023-04-14T04:38:38.740" v="145" actId="113"/>
          <ac:spMkLst>
            <pc:docMk/>
            <pc:sldMk cId="191952812" sldId="307"/>
            <ac:spMk id="3" creationId="{00000000-0000-0000-0000-000000000000}"/>
          </ac:spMkLst>
        </pc:spChg>
        <pc:spChg chg="add mod">
          <ac:chgData name="Anna-Carina Mohrholz" userId="319e8f5a-43d4-4b3d-9ca7-1cc64d2dfc53" providerId="ADAL" clId="{B2FAA492-E49D-4E0F-8284-4CB84ADD89E5}" dt="2023-04-14T04:36:48.714" v="135"/>
          <ac:spMkLst>
            <pc:docMk/>
            <pc:sldMk cId="191952812" sldId="307"/>
            <ac:spMk id="4" creationId="{E168A99E-7F27-71B5-7011-9C2B6276BE40}"/>
          </ac:spMkLst>
        </pc:spChg>
        <pc:spChg chg="del">
          <ac:chgData name="Anna-Carina Mohrholz" userId="319e8f5a-43d4-4b3d-9ca7-1cc64d2dfc53" providerId="ADAL" clId="{B2FAA492-E49D-4E0F-8284-4CB84ADD89E5}" dt="2023-04-14T04:36:47.717" v="134" actId="478"/>
          <ac:spMkLst>
            <pc:docMk/>
            <pc:sldMk cId="191952812" sldId="307"/>
            <ac:spMk id="16" creationId="{A9B4BD22-AF40-4574-BB02-C00B471C806C}"/>
          </ac:spMkLst>
        </pc:spChg>
        <pc:spChg chg="mod">
          <ac:chgData name="Anna-Carina Mohrholz" userId="319e8f5a-43d4-4b3d-9ca7-1cc64d2dfc53" providerId="ADAL" clId="{B2FAA492-E49D-4E0F-8284-4CB84ADD89E5}" dt="2023-04-14T04:38:00.342" v="139" actId="1076"/>
          <ac:spMkLst>
            <pc:docMk/>
            <pc:sldMk cId="191952812" sldId="307"/>
            <ac:spMk id="26" creationId="{2F17DC47-0BEE-4ED4-BA6B-A229EF47F4E7}"/>
          </ac:spMkLst>
        </pc:spChg>
      </pc:sldChg>
      <pc:sldChg chg="addSp delSp modSp mod">
        <pc:chgData name="Anna-Carina Mohrholz" userId="319e8f5a-43d4-4b3d-9ca7-1cc64d2dfc53" providerId="ADAL" clId="{B2FAA492-E49D-4E0F-8284-4CB84ADD89E5}" dt="2023-04-14T04:39:29.384" v="149" actId="1076"/>
        <pc:sldMkLst>
          <pc:docMk/>
          <pc:sldMk cId="3567482307" sldId="308"/>
        </pc:sldMkLst>
        <pc:spChg chg="add mod">
          <ac:chgData name="Anna-Carina Mohrholz" userId="319e8f5a-43d4-4b3d-9ca7-1cc64d2dfc53" providerId="ADAL" clId="{B2FAA492-E49D-4E0F-8284-4CB84ADD89E5}" dt="2023-04-13T15:19:08.759" v="81"/>
          <ac:spMkLst>
            <pc:docMk/>
            <pc:sldMk cId="3567482307" sldId="308"/>
            <ac:spMk id="2" creationId="{0E55A87D-598C-DF65-1CE9-D28BB695C940}"/>
          </ac:spMkLst>
        </pc:spChg>
        <pc:spChg chg="del">
          <ac:chgData name="Anna-Carina Mohrholz" userId="319e8f5a-43d4-4b3d-9ca7-1cc64d2dfc53" providerId="ADAL" clId="{B2FAA492-E49D-4E0F-8284-4CB84ADD89E5}" dt="2023-04-13T15:19:08.014" v="80" actId="478"/>
          <ac:spMkLst>
            <pc:docMk/>
            <pc:sldMk cId="3567482307" sldId="308"/>
            <ac:spMk id="7" creationId="{E67834CF-0CDD-477F-8490-ED932D0F7E02}"/>
          </ac:spMkLst>
        </pc:spChg>
        <pc:spChg chg="mod">
          <ac:chgData name="Anna-Carina Mohrholz" userId="319e8f5a-43d4-4b3d-9ca7-1cc64d2dfc53" providerId="ADAL" clId="{B2FAA492-E49D-4E0F-8284-4CB84ADD89E5}" dt="2023-04-14T04:39:29.384" v="149" actId="1076"/>
          <ac:spMkLst>
            <pc:docMk/>
            <pc:sldMk cId="3567482307" sldId="308"/>
            <ac:spMk id="26" creationId="{2F17DC47-0BEE-4ED4-BA6B-A229EF47F4E7}"/>
          </ac:spMkLst>
        </pc:spChg>
      </pc:sldChg>
      <pc:sldChg chg="addSp delSp modSp mod">
        <pc:chgData name="Anna-Carina Mohrholz" userId="319e8f5a-43d4-4b3d-9ca7-1cc64d2dfc53" providerId="ADAL" clId="{B2FAA492-E49D-4E0F-8284-4CB84ADD89E5}" dt="2023-04-14T04:40:09.644" v="152" actId="1076"/>
        <pc:sldMkLst>
          <pc:docMk/>
          <pc:sldMk cId="3324225197" sldId="309"/>
        </pc:sldMkLst>
        <pc:spChg chg="add mod">
          <ac:chgData name="Anna-Carina Mohrholz" userId="319e8f5a-43d4-4b3d-9ca7-1cc64d2dfc53" providerId="ADAL" clId="{B2FAA492-E49D-4E0F-8284-4CB84ADD89E5}" dt="2023-04-13T15:19:12.776" v="83"/>
          <ac:spMkLst>
            <pc:docMk/>
            <pc:sldMk cId="3324225197" sldId="309"/>
            <ac:spMk id="2" creationId="{998D393B-E2C4-ED1F-1C5A-F171DF85B5A7}"/>
          </ac:spMkLst>
        </pc:spChg>
        <pc:spChg chg="del">
          <ac:chgData name="Anna-Carina Mohrholz" userId="319e8f5a-43d4-4b3d-9ca7-1cc64d2dfc53" providerId="ADAL" clId="{B2FAA492-E49D-4E0F-8284-4CB84ADD89E5}" dt="2023-04-13T15:19:12.398" v="82" actId="478"/>
          <ac:spMkLst>
            <pc:docMk/>
            <pc:sldMk cId="3324225197" sldId="309"/>
            <ac:spMk id="12" creationId="{E67834CF-0CDD-477F-8490-ED932D0F7E02}"/>
          </ac:spMkLst>
        </pc:spChg>
        <pc:spChg chg="mod">
          <ac:chgData name="Anna-Carina Mohrholz" userId="319e8f5a-43d4-4b3d-9ca7-1cc64d2dfc53" providerId="ADAL" clId="{B2FAA492-E49D-4E0F-8284-4CB84ADD89E5}" dt="2023-04-14T04:40:09.644" v="152" actId="1076"/>
          <ac:spMkLst>
            <pc:docMk/>
            <pc:sldMk cId="3324225197" sldId="309"/>
            <ac:spMk id="16" creationId="{A9B4BD22-AF40-4574-BB02-C00B471C806C}"/>
          </ac:spMkLst>
        </pc:spChg>
      </pc:sldChg>
      <pc:sldChg chg="addSp delSp modSp mod">
        <pc:chgData name="Anna-Carina Mohrholz" userId="319e8f5a-43d4-4b3d-9ca7-1cc64d2dfc53" providerId="ADAL" clId="{B2FAA492-E49D-4E0F-8284-4CB84ADD89E5}" dt="2023-04-14T04:41:42.929" v="158" actId="20577"/>
        <pc:sldMkLst>
          <pc:docMk/>
          <pc:sldMk cId="4072920773" sldId="310"/>
        </pc:sldMkLst>
        <pc:spChg chg="add mod">
          <ac:chgData name="Anna-Carina Mohrholz" userId="319e8f5a-43d4-4b3d-9ca7-1cc64d2dfc53" providerId="ADAL" clId="{B2FAA492-E49D-4E0F-8284-4CB84ADD89E5}" dt="2023-04-13T15:19:20.936" v="87"/>
          <ac:spMkLst>
            <pc:docMk/>
            <pc:sldMk cId="4072920773" sldId="310"/>
            <ac:spMk id="2" creationId="{546B4E08-4C43-C7BF-3419-EE219158DC9C}"/>
          </ac:spMkLst>
        </pc:spChg>
        <pc:spChg chg="del">
          <ac:chgData name="Anna-Carina Mohrholz" userId="319e8f5a-43d4-4b3d-9ca7-1cc64d2dfc53" providerId="ADAL" clId="{B2FAA492-E49D-4E0F-8284-4CB84ADD89E5}" dt="2023-04-13T15:19:20.552" v="86" actId="478"/>
          <ac:spMkLst>
            <pc:docMk/>
            <pc:sldMk cId="4072920773" sldId="310"/>
            <ac:spMk id="6" creationId="{E67834CF-0CDD-477F-8490-ED932D0F7E02}"/>
          </ac:spMkLst>
        </pc:spChg>
        <pc:spChg chg="mod">
          <ac:chgData name="Anna-Carina Mohrholz" userId="319e8f5a-43d4-4b3d-9ca7-1cc64d2dfc53" providerId="ADAL" clId="{B2FAA492-E49D-4E0F-8284-4CB84ADD89E5}" dt="2023-04-14T04:41:42.929" v="158" actId="20577"/>
          <ac:spMkLst>
            <pc:docMk/>
            <pc:sldMk cId="4072920773" sldId="310"/>
            <ac:spMk id="26" creationId="{2F17DC47-0BEE-4ED4-BA6B-A229EF47F4E7}"/>
          </ac:spMkLst>
        </pc:spChg>
      </pc:sldChg>
      <pc:sldChg chg="addSp delSp modSp mod">
        <pc:chgData name="Anna-Carina Mohrholz" userId="319e8f5a-43d4-4b3d-9ca7-1cc64d2dfc53" providerId="ADAL" clId="{B2FAA492-E49D-4E0F-8284-4CB84ADD89E5}" dt="2023-04-14T04:41:04.797" v="156" actId="1076"/>
        <pc:sldMkLst>
          <pc:docMk/>
          <pc:sldMk cId="1228312333" sldId="311"/>
        </pc:sldMkLst>
        <pc:spChg chg="add mod">
          <ac:chgData name="Anna-Carina Mohrholz" userId="319e8f5a-43d4-4b3d-9ca7-1cc64d2dfc53" providerId="ADAL" clId="{B2FAA492-E49D-4E0F-8284-4CB84ADD89E5}" dt="2023-04-13T15:19:17.292" v="85"/>
          <ac:spMkLst>
            <pc:docMk/>
            <pc:sldMk cId="1228312333" sldId="311"/>
            <ac:spMk id="2" creationId="{87F5A21D-B1D7-A985-E907-20AD39B2CA4E}"/>
          </ac:spMkLst>
        </pc:spChg>
        <pc:spChg chg="del">
          <ac:chgData name="Anna-Carina Mohrholz" userId="319e8f5a-43d4-4b3d-9ca7-1cc64d2dfc53" providerId="ADAL" clId="{B2FAA492-E49D-4E0F-8284-4CB84ADD89E5}" dt="2023-04-13T15:19:16.839" v="84" actId="478"/>
          <ac:spMkLst>
            <pc:docMk/>
            <pc:sldMk cId="1228312333" sldId="311"/>
            <ac:spMk id="6" creationId="{E67834CF-0CDD-477F-8490-ED932D0F7E02}"/>
          </ac:spMkLst>
        </pc:spChg>
        <pc:spChg chg="mod">
          <ac:chgData name="Anna-Carina Mohrholz" userId="319e8f5a-43d4-4b3d-9ca7-1cc64d2dfc53" providerId="ADAL" clId="{B2FAA492-E49D-4E0F-8284-4CB84ADD89E5}" dt="2023-04-14T04:41:04.797" v="156" actId="1076"/>
          <ac:spMkLst>
            <pc:docMk/>
            <pc:sldMk cId="1228312333" sldId="311"/>
            <ac:spMk id="26" creationId="{2F17DC47-0BEE-4ED4-BA6B-A229EF47F4E7}"/>
          </ac:spMkLst>
        </pc:spChg>
      </pc:sldChg>
      <pc:sldChg chg="modSp mod">
        <pc:chgData name="Anna-Carina Mohrholz" userId="319e8f5a-43d4-4b3d-9ca7-1cc64d2dfc53" providerId="ADAL" clId="{B2FAA492-E49D-4E0F-8284-4CB84ADD89E5}" dt="2023-04-14T04:42:52.443" v="168" actId="14100"/>
        <pc:sldMkLst>
          <pc:docMk/>
          <pc:sldMk cId="2596226285" sldId="312"/>
        </pc:sldMkLst>
        <pc:spChg chg="mod">
          <ac:chgData name="Anna-Carina Mohrholz" userId="319e8f5a-43d4-4b3d-9ca7-1cc64d2dfc53" providerId="ADAL" clId="{B2FAA492-E49D-4E0F-8284-4CB84ADD89E5}" dt="2023-04-14T04:42:02.872" v="160" actId="14100"/>
          <ac:spMkLst>
            <pc:docMk/>
            <pc:sldMk cId="2596226285" sldId="312"/>
            <ac:spMk id="6" creationId="{E67834CF-0CDD-477F-8490-ED932D0F7E02}"/>
          </ac:spMkLst>
        </pc:spChg>
        <pc:spChg chg="mod">
          <ac:chgData name="Anna-Carina Mohrholz" userId="319e8f5a-43d4-4b3d-9ca7-1cc64d2dfc53" providerId="ADAL" clId="{B2FAA492-E49D-4E0F-8284-4CB84ADD89E5}" dt="2023-04-14T04:42:52.443" v="168" actId="14100"/>
          <ac:spMkLst>
            <pc:docMk/>
            <pc:sldMk cId="2596226285" sldId="312"/>
            <ac:spMk id="10" creationId="{A9B4BD22-AF40-4574-BB02-C00B471C806C}"/>
          </ac:spMkLst>
        </pc:spChg>
        <pc:spChg chg="mod">
          <ac:chgData name="Anna-Carina Mohrholz" userId="319e8f5a-43d4-4b3d-9ca7-1cc64d2dfc53" providerId="ADAL" clId="{B2FAA492-E49D-4E0F-8284-4CB84ADD89E5}" dt="2023-04-14T04:42:28.293" v="164" actId="6549"/>
          <ac:spMkLst>
            <pc:docMk/>
            <pc:sldMk cId="2596226285" sldId="312"/>
            <ac:spMk id="16" creationId="{A9B4BD22-AF40-4574-BB02-C00B471C806C}"/>
          </ac:spMkLst>
        </pc:spChg>
        <pc:graphicFrameChg chg="mod">
          <ac:chgData name="Anna-Carina Mohrholz" userId="319e8f5a-43d4-4b3d-9ca7-1cc64d2dfc53" providerId="ADAL" clId="{B2FAA492-E49D-4E0F-8284-4CB84ADD89E5}" dt="2023-04-14T04:42:37.411" v="165" actId="1076"/>
          <ac:graphicFrameMkLst>
            <pc:docMk/>
            <pc:sldMk cId="2596226285" sldId="312"/>
            <ac:graphicFrameMk id="8" creationId="{00000000-0000-0000-0000-000000000000}"/>
          </ac:graphicFrameMkLst>
        </pc:graphicFrameChg>
      </pc:sldChg>
      <pc:sldChg chg="modSp mod">
        <pc:chgData name="Anna-Carina Mohrholz" userId="319e8f5a-43d4-4b3d-9ca7-1cc64d2dfc53" providerId="ADAL" clId="{B2FAA492-E49D-4E0F-8284-4CB84ADD89E5}" dt="2023-04-14T04:44:52.887" v="178" actId="20577"/>
        <pc:sldMkLst>
          <pc:docMk/>
          <pc:sldMk cId="3679730442" sldId="313"/>
        </pc:sldMkLst>
        <pc:spChg chg="mod">
          <ac:chgData name="Anna-Carina Mohrholz" userId="319e8f5a-43d4-4b3d-9ca7-1cc64d2dfc53" providerId="ADAL" clId="{B2FAA492-E49D-4E0F-8284-4CB84ADD89E5}" dt="2023-04-14T04:44:52.887" v="178" actId="20577"/>
          <ac:spMkLst>
            <pc:docMk/>
            <pc:sldMk cId="3679730442" sldId="313"/>
            <ac:spMk id="8" creationId="{00000000-0000-0000-0000-000000000000}"/>
          </ac:spMkLst>
        </pc:spChg>
        <pc:spChg chg="mod">
          <ac:chgData name="Anna-Carina Mohrholz" userId="319e8f5a-43d4-4b3d-9ca7-1cc64d2dfc53" providerId="ADAL" clId="{B2FAA492-E49D-4E0F-8284-4CB84ADD89E5}" dt="2023-04-14T04:43:32.230" v="170" actId="14100"/>
          <ac:spMkLst>
            <pc:docMk/>
            <pc:sldMk cId="3679730442" sldId="313"/>
            <ac:spMk id="9" creationId="{26D0427A-B5A3-402D-89D3-09EF179CA7DC}"/>
          </ac:spMkLst>
        </pc:spChg>
        <pc:spChg chg="mod">
          <ac:chgData name="Anna-Carina Mohrholz" userId="319e8f5a-43d4-4b3d-9ca7-1cc64d2dfc53" providerId="ADAL" clId="{B2FAA492-E49D-4E0F-8284-4CB84ADD89E5}" dt="2023-04-14T04:44:06.102" v="173" actId="1076"/>
          <ac:spMkLst>
            <pc:docMk/>
            <pc:sldMk cId="3679730442" sldId="313"/>
            <ac:spMk id="26" creationId="{2F17DC47-0BEE-4ED4-BA6B-A229EF47F4E7}"/>
          </ac:spMkLst>
        </pc:spChg>
      </pc:sldChg>
      <pc:sldChg chg="modSp mod">
        <pc:chgData name="Anna-Carina Mohrholz" userId="319e8f5a-43d4-4b3d-9ca7-1cc64d2dfc53" providerId="ADAL" clId="{B2FAA492-E49D-4E0F-8284-4CB84ADD89E5}" dt="2023-04-14T04:46:27.665" v="183" actId="14100"/>
        <pc:sldMkLst>
          <pc:docMk/>
          <pc:sldMk cId="981522659" sldId="314"/>
        </pc:sldMkLst>
        <pc:spChg chg="mod">
          <ac:chgData name="Anna-Carina Mohrholz" userId="319e8f5a-43d4-4b3d-9ca7-1cc64d2dfc53" providerId="ADAL" clId="{B2FAA492-E49D-4E0F-8284-4CB84ADD89E5}" dt="2023-04-14T04:45:15.785" v="180" actId="14100"/>
          <ac:spMkLst>
            <pc:docMk/>
            <pc:sldMk cId="981522659" sldId="314"/>
            <ac:spMk id="6" creationId="{8C9F1603-50E2-4AD7-A2F5-2A11136F06B2}"/>
          </ac:spMkLst>
        </pc:spChg>
        <pc:spChg chg="mod">
          <ac:chgData name="Anna-Carina Mohrholz" userId="319e8f5a-43d4-4b3d-9ca7-1cc64d2dfc53" providerId="ADAL" clId="{B2FAA492-E49D-4E0F-8284-4CB84ADD89E5}" dt="2023-04-14T04:46:27.665" v="183" actId="14100"/>
          <ac:spMkLst>
            <pc:docMk/>
            <pc:sldMk cId="981522659" sldId="314"/>
            <ac:spMk id="26" creationId="{2F17DC47-0BEE-4ED4-BA6B-A229EF47F4E7}"/>
          </ac:spMkLst>
        </pc:spChg>
      </pc:sldChg>
      <pc:sldChg chg="modSp mod">
        <pc:chgData name="Anna-Carina Mohrholz" userId="319e8f5a-43d4-4b3d-9ca7-1cc64d2dfc53" providerId="ADAL" clId="{B2FAA492-E49D-4E0F-8284-4CB84ADD89E5}" dt="2023-04-14T04:47:49.708" v="191" actId="1076"/>
        <pc:sldMkLst>
          <pc:docMk/>
          <pc:sldMk cId="720708509" sldId="315"/>
        </pc:sldMkLst>
        <pc:spChg chg="mod">
          <ac:chgData name="Anna-Carina Mohrholz" userId="319e8f5a-43d4-4b3d-9ca7-1cc64d2dfc53" providerId="ADAL" clId="{B2FAA492-E49D-4E0F-8284-4CB84ADD89E5}" dt="2023-04-14T04:47:45.934" v="190" actId="6549"/>
          <ac:spMkLst>
            <pc:docMk/>
            <pc:sldMk cId="720708509" sldId="315"/>
            <ac:spMk id="26" creationId="{2F17DC47-0BEE-4ED4-BA6B-A229EF47F4E7}"/>
          </ac:spMkLst>
        </pc:spChg>
        <pc:picChg chg="mod">
          <ac:chgData name="Anna-Carina Mohrholz" userId="319e8f5a-43d4-4b3d-9ca7-1cc64d2dfc53" providerId="ADAL" clId="{B2FAA492-E49D-4E0F-8284-4CB84ADD89E5}" dt="2023-04-14T04:47:49.708" v="191" actId="1076"/>
          <ac:picMkLst>
            <pc:docMk/>
            <pc:sldMk cId="720708509" sldId="315"/>
            <ac:picMk id="2" creationId="{00000000-0000-0000-0000-000000000000}"/>
          </ac:picMkLst>
        </pc:picChg>
      </pc:sldChg>
      <pc:sldChg chg="modSp mod">
        <pc:chgData name="Anna-Carina Mohrholz" userId="319e8f5a-43d4-4b3d-9ca7-1cc64d2dfc53" providerId="ADAL" clId="{B2FAA492-E49D-4E0F-8284-4CB84ADD89E5}" dt="2023-04-14T04:53:41.885" v="207" actId="20577"/>
        <pc:sldMkLst>
          <pc:docMk/>
          <pc:sldMk cId="3111158847" sldId="316"/>
        </pc:sldMkLst>
        <pc:spChg chg="mod">
          <ac:chgData name="Anna-Carina Mohrholz" userId="319e8f5a-43d4-4b3d-9ca7-1cc64d2dfc53" providerId="ADAL" clId="{B2FAA492-E49D-4E0F-8284-4CB84ADD89E5}" dt="2023-04-14T04:53:20.117" v="203" actId="6549"/>
          <ac:spMkLst>
            <pc:docMk/>
            <pc:sldMk cId="3111158847" sldId="316"/>
            <ac:spMk id="11" creationId="{A9B4BD22-AF40-4574-BB02-C00B471C806C}"/>
          </ac:spMkLst>
        </pc:spChg>
        <pc:spChg chg="mod">
          <ac:chgData name="Anna-Carina Mohrholz" userId="319e8f5a-43d4-4b3d-9ca7-1cc64d2dfc53" providerId="ADAL" clId="{B2FAA492-E49D-4E0F-8284-4CB84ADD89E5}" dt="2023-04-14T04:53:32.838" v="205" actId="6549"/>
          <ac:spMkLst>
            <pc:docMk/>
            <pc:sldMk cId="3111158847" sldId="316"/>
            <ac:spMk id="12" creationId="{A9B4BD22-AF40-4574-BB02-C00B471C806C}"/>
          </ac:spMkLst>
        </pc:spChg>
        <pc:spChg chg="mod">
          <ac:chgData name="Anna-Carina Mohrholz" userId="319e8f5a-43d4-4b3d-9ca7-1cc64d2dfc53" providerId="ADAL" clId="{B2FAA492-E49D-4E0F-8284-4CB84ADD89E5}" dt="2023-04-14T04:53:41.885" v="207" actId="20577"/>
          <ac:spMkLst>
            <pc:docMk/>
            <pc:sldMk cId="3111158847" sldId="316"/>
            <ac:spMk id="13" creationId="{A9B4BD22-AF40-4574-BB02-C00B471C806C}"/>
          </ac:spMkLst>
        </pc:spChg>
        <pc:graphicFrameChg chg="modGraphic">
          <ac:chgData name="Anna-Carina Mohrholz" userId="319e8f5a-43d4-4b3d-9ca7-1cc64d2dfc53" providerId="ADAL" clId="{B2FAA492-E49D-4E0F-8284-4CB84ADD89E5}" dt="2023-04-14T04:53:04.445" v="201" actId="120"/>
          <ac:graphicFrameMkLst>
            <pc:docMk/>
            <pc:sldMk cId="3111158847" sldId="316"/>
            <ac:graphicFrameMk id="3" creationId="{00000000-0000-0000-0000-000000000000}"/>
          </ac:graphicFrameMkLst>
        </pc:graphicFrameChg>
      </pc:sldChg>
      <pc:sldChg chg="modSp mod">
        <pc:chgData name="Anna-Carina Mohrholz" userId="319e8f5a-43d4-4b3d-9ca7-1cc64d2dfc53" providerId="ADAL" clId="{B2FAA492-E49D-4E0F-8284-4CB84ADD89E5}" dt="2023-04-14T04:54:37.968" v="214" actId="1076"/>
        <pc:sldMkLst>
          <pc:docMk/>
          <pc:sldMk cId="437496132" sldId="317"/>
        </pc:sldMkLst>
        <pc:spChg chg="mod">
          <ac:chgData name="Anna-Carina Mohrholz" userId="319e8f5a-43d4-4b3d-9ca7-1cc64d2dfc53" providerId="ADAL" clId="{B2FAA492-E49D-4E0F-8284-4CB84ADD89E5}" dt="2023-04-14T04:54:04.446" v="210" actId="6549"/>
          <ac:spMkLst>
            <pc:docMk/>
            <pc:sldMk cId="437496132" sldId="317"/>
            <ac:spMk id="16" creationId="{A9B4BD22-AF40-4574-BB02-C00B471C806C}"/>
          </ac:spMkLst>
        </pc:spChg>
        <pc:spChg chg="mod">
          <ac:chgData name="Anna-Carina Mohrholz" userId="319e8f5a-43d4-4b3d-9ca7-1cc64d2dfc53" providerId="ADAL" clId="{B2FAA492-E49D-4E0F-8284-4CB84ADD89E5}" dt="2023-04-14T04:54:37.968" v="214" actId="1076"/>
          <ac:spMkLst>
            <pc:docMk/>
            <pc:sldMk cId="437496132" sldId="317"/>
            <ac:spMk id="26" creationId="{2F17DC47-0BEE-4ED4-BA6B-A229EF47F4E7}"/>
          </ac:spMkLst>
        </pc:spChg>
      </pc:sldChg>
      <pc:sldChg chg="modSp mod">
        <pc:chgData name="Anna-Carina Mohrholz" userId="319e8f5a-43d4-4b3d-9ca7-1cc64d2dfc53" providerId="ADAL" clId="{B2FAA492-E49D-4E0F-8284-4CB84ADD89E5}" dt="2023-04-14T04:55:43.609" v="219" actId="6549"/>
        <pc:sldMkLst>
          <pc:docMk/>
          <pc:sldMk cId="3060548564" sldId="318"/>
        </pc:sldMkLst>
        <pc:spChg chg="mod">
          <ac:chgData name="Anna-Carina Mohrholz" userId="319e8f5a-43d4-4b3d-9ca7-1cc64d2dfc53" providerId="ADAL" clId="{B2FAA492-E49D-4E0F-8284-4CB84ADD89E5}" dt="2023-04-14T04:54:51.414" v="217" actId="20577"/>
          <ac:spMkLst>
            <pc:docMk/>
            <pc:sldMk cId="3060548564" sldId="318"/>
            <ac:spMk id="16" creationId="{A9B4BD22-AF40-4574-BB02-C00B471C806C}"/>
          </ac:spMkLst>
        </pc:spChg>
        <pc:spChg chg="mod">
          <ac:chgData name="Anna-Carina Mohrholz" userId="319e8f5a-43d4-4b3d-9ca7-1cc64d2dfc53" providerId="ADAL" clId="{B2FAA492-E49D-4E0F-8284-4CB84ADD89E5}" dt="2023-04-14T04:55:43.609" v="219" actId="6549"/>
          <ac:spMkLst>
            <pc:docMk/>
            <pc:sldMk cId="3060548564" sldId="318"/>
            <ac:spMk id="26" creationId="{2F17DC47-0BEE-4ED4-BA6B-A229EF47F4E7}"/>
          </ac:spMkLst>
        </pc:spChg>
      </pc:sldChg>
      <pc:sldChg chg="modSp mod">
        <pc:chgData name="Anna-Carina Mohrholz" userId="319e8f5a-43d4-4b3d-9ca7-1cc64d2dfc53" providerId="ADAL" clId="{B2FAA492-E49D-4E0F-8284-4CB84ADD89E5}" dt="2023-04-14T04:59:05.089" v="309" actId="6549"/>
        <pc:sldMkLst>
          <pc:docMk/>
          <pc:sldMk cId="3577526883" sldId="319"/>
        </pc:sldMkLst>
        <pc:spChg chg="mod">
          <ac:chgData name="Anna-Carina Mohrholz" userId="319e8f5a-43d4-4b3d-9ca7-1cc64d2dfc53" providerId="ADAL" clId="{B2FAA492-E49D-4E0F-8284-4CB84ADD89E5}" dt="2023-04-14T04:59:05.089" v="309" actId="6549"/>
          <ac:spMkLst>
            <pc:docMk/>
            <pc:sldMk cId="3577526883" sldId="319"/>
            <ac:spMk id="6" creationId="{2F17DC47-0BEE-4ED4-BA6B-A229EF47F4E7}"/>
          </ac:spMkLst>
        </pc:spChg>
        <pc:spChg chg="mod">
          <ac:chgData name="Anna-Carina Mohrholz" userId="319e8f5a-43d4-4b3d-9ca7-1cc64d2dfc53" providerId="ADAL" clId="{B2FAA492-E49D-4E0F-8284-4CB84ADD89E5}" dt="2023-04-14T04:56:30.469" v="258" actId="6549"/>
          <ac:spMkLst>
            <pc:docMk/>
            <pc:sldMk cId="3577526883" sldId="319"/>
            <ac:spMk id="16" creationId="{A9B4BD22-AF40-4574-BB02-C00B471C806C}"/>
          </ac:spMkLst>
        </pc:spChg>
        <pc:spChg chg="mod">
          <ac:chgData name="Anna-Carina Mohrholz" userId="319e8f5a-43d4-4b3d-9ca7-1cc64d2dfc53" providerId="ADAL" clId="{B2FAA492-E49D-4E0F-8284-4CB84ADD89E5}" dt="2023-04-14T04:58:03.372" v="296" actId="1076"/>
          <ac:spMkLst>
            <pc:docMk/>
            <pc:sldMk cId="3577526883" sldId="319"/>
            <ac:spMk id="26" creationId="{2F17DC47-0BEE-4ED4-BA6B-A229EF47F4E7}"/>
          </ac:spMkLst>
        </pc:spChg>
      </pc:sldChg>
      <pc:sldChg chg="modSp mod">
        <pc:chgData name="Anna-Carina Mohrholz" userId="319e8f5a-43d4-4b3d-9ca7-1cc64d2dfc53" providerId="ADAL" clId="{B2FAA492-E49D-4E0F-8284-4CB84ADD89E5}" dt="2023-04-14T04:59:47.534" v="312" actId="6549"/>
        <pc:sldMkLst>
          <pc:docMk/>
          <pc:sldMk cId="4185973739" sldId="320"/>
        </pc:sldMkLst>
        <pc:spChg chg="mod">
          <ac:chgData name="Anna-Carina Mohrholz" userId="319e8f5a-43d4-4b3d-9ca7-1cc64d2dfc53" providerId="ADAL" clId="{B2FAA492-E49D-4E0F-8284-4CB84ADD89E5}" dt="2023-04-14T04:59:47.534" v="312" actId="6549"/>
          <ac:spMkLst>
            <pc:docMk/>
            <pc:sldMk cId="4185973739" sldId="320"/>
            <ac:spMk id="8" creationId="{2F17DC47-0BEE-4ED4-BA6B-A229EF47F4E7}"/>
          </ac:spMkLst>
        </pc:spChg>
      </pc:sldChg>
      <pc:sldChg chg="modSp mod">
        <pc:chgData name="Anna-Carina Mohrholz" userId="319e8f5a-43d4-4b3d-9ca7-1cc64d2dfc53" providerId="ADAL" clId="{B2FAA492-E49D-4E0F-8284-4CB84ADD89E5}" dt="2023-04-14T05:00:23.543" v="317" actId="20577"/>
        <pc:sldMkLst>
          <pc:docMk/>
          <pc:sldMk cId="4266419309" sldId="321"/>
        </pc:sldMkLst>
        <pc:spChg chg="mod">
          <ac:chgData name="Anna-Carina Mohrholz" userId="319e8f5a-43d4-4b3d-9ca7-1cc64d2dfc53" providerId="ADAL" clId="{B2FAA492-E49D-4E0F-8284-4CB84ADD89E5}" dt="2023-04-14T05:00:23.543" v="317" actId="20577"/>
          <ac:spMkLst>
            <pc:docMk/>
            <pc:sldMk cId="4266419309" sldId="321"/>
            <ac:spMk id="8" creationId="{2F17DC47-0BEE-4ED4-BA6B-A229EF47F4E7}"/>
          </ac:spMkLst>
        </pc:spChg>
        <pc:spChg chg="mod">
          <ac:chgData name="Anna-Carina Mohrholz" userId="319e8f5a-43d4-4b3d-9ca7-1cc64d2dfc53" providerId="ADAL" clId="{B2FAA492-E49D-4E0F-8284-4CB84ADD89E5}" dt="2023-04-14T05:00:00.941" v="314" actId="20577"/>
          <ac:spMkLst>
            <pc:docMk/>
            <pc:sldMk cId="4266419309" sldId="321"/>
            <ac:spMk id="16" creationId="{A9B4BD22-AF40-4574-BB02-C00B471C806C}"/>
          </ac:spMkLst>
        </pc:spChg>
      </pc:sldChg>
      <pc:sldChg chg="modSp mod">
        <pc:chgData name="Anna-Carina Mohrholz" userId="319e8f5a-43d4-4b3d-9ca7-1cc64d2dfc53" providerId="ADAL" clId="{B2FAA492-E49D-4E0F-8284-4CB84ADD89E5}" dt="2023-04-14T05:21:42.847" v="339" actId="20577"/>
        <pc:sldMkLst>
          <pc:docMk/>
          <pc:sldMk cId="1039865116" sldId="322"/>
        </pc:sldMkLst>
        <pc:spChg chg="mod">
          <ac:chgData name="Anna-Carina Mohrholz" userId="319e8f5a-43d4-4b3d-9ca7-1cc64d2dfc53" providerId="ADAL" clId="{B2FAA492-E49D-4E0F-8284-4CB84ADD89E5}" dt="2023-04-14T05:00:35.094" v="318" actId="20577"/>
          <ac:spMkLst>
            <pc:docMk/>
            <pc:sldMk cId="1039865116" sldId="322"/>
            <ac:spMk id="7" creationId="{E67834CF-0CDD-477F-8490-ED932D0F7E02}"/>
          </ac:spMkLst>
        </pc:spChg>
        <pc:spChg chg="mod">
          <ac:chgData name="Anna-Carina Mohrholz" userId="319e8f5a-43d4-4b3d-9ca7-1cc64d2dfc53" providerId="ADAL" clId="{B2FAA492-E49D-4E0F-8284-4CB84ADD89E5}" dt="2023-04-14T05:21:42.847" v="339" actId="20577"/>
          <ac:spMkLst>
            <pc:docMk/>
            <pc:sldMk cId="1039865116" sldId="322"/>
            <ac:spMk id="8" creationId="{2F17DC47-0BEE-4ED4-BA6B-A229EF47F4E7}"/>
          </ac:spMkLst>
        </pc:spChg>
      </pc:sldChg>
      <pc:sldChg chg="addSp delSp modSp mod">
        <pc:chgData name="Anna-Carina Mohrholz" userId="319e8f5a-43d4-4b3d-9ca7-1cc64d2dfc53" providerId="ADAL" clId="{B2FAA492-E49D-4E0F-8284-4CB84ADD89E5}" dt="2023-04-14T05:23:37.190" v="362" actId="6549"/>
        <pc:sldMkLst>
          <pc:docMk/>
          <pc:sldMk cId="1552131041" sldId="323"/>
        </pc:sldMkLst>
        <pc:spChg chg="add mod">
          <ac:chgData name="Anna-Carina Mohrholz" userId="319e8f5a-43d4-4b3d-9ca7-1cc64d2dfc53" providerId="ADAL" clId="{B2FAA492-E49D-4E0F-8284-4CB84ADD89E5}" dt="2023-04-14T05:00:45.939" v="320"/>
          <ac:spMkLst>
            <pc:docMk/>
            <pc:sldMk cId="1552131041" sldId="323"/>
            <ac:spMk id="2" creationId="{84E7CEC2-BBF6-DD85-6DAF-03D2DA9D79D7}"/>
          </ac:spMkLst>
        </pc:spChg>
        <pc:spChg chg="del">
          <ac:chgData name="Anna-Carina Mohrholz" userId="319e8f5a-43d4-4b3d-9ca7-1cc64d2dfc53" providerId="ADAL" clId="{B2FAA492-E49D-4E0F-8284-4CB84ADD89E5}" dt="2023-04-14T05:00:45.149" v="319" actId="478"/>
          <ac:spMkLst>
            <pc:docMk/>
            <pc:sldMk cId="1552131041" sldId="323"/>
            <ac:spMk id="7" creationId="{E67834CF-0CDD-477F-8490-ED932D0F7E02}"/>
          </ac:spMkLst>
        </pc:spChg>
        <pc:spChg chg="mod">
          <ac:chgData name="Anna-Carina Mohrholz" userId="319e8f5a-43d4-4b3d-9ca7-1cc64d2dfc53" providerId="ADAL" clId="{B2FAA492-E49D-4E0F-8284-4CB84ADD89E5}" dt="2023-04-14T05:23:37.190" v="362" actId="6549"/>
          <ac:spMkLst>
            <pc:docMk/>
            <pc:sldMk cId="1552131041" sldId="323"/>
            <ac:spMk id="8" creationId="{2F17DC47-0BEE-4ED4-BA6B-A229EF47F4E7}"/>
          </ac:spMkLst>
        </pc:spChg>
      </pc:sldChg>
      <pc:sldChg chg="addSp delSp modSp mod">
        <pc:chgData name="Anna-Carina Mohrholz" userId="319e8f5a-43d4-4b3d-9ca7-1cc64d2dfc53" providerId="ADAL" clId="{B2FAA492-E49D-4E0F-8284-4CB84ADD89E5}" dt="2023-04-14T05:25:06.035" v="375" actId="14100"/>
        <pc:sldMkLst>
          <pc:docMk/>
          <pc:sldMk cId="349946948" sldId="324"/>
        </pc:sldMkLst>
        <pc:spChg chg="add mod">
          <ac:chgData name="Anna-Carina Mohrholz" userId="319e8f5a-43d4-4b3d-9ca7-1cc64d2dfc53" providerId="ADAL" clId="{B2FAA492-E49D-4E0F-8284-4CB84ADD89E5}" dt="2023-04-14T05:00:50.386" v="322"/>
          <ac:spMkLst>
            <pc:docMk/>
            <pc:sldMk cId="349946948" sldId="324"/>
            <ac:spMk id="2" creationId="{F13E7119-E37D-8549-6CE7-DC76533FC076}"/>
          </ac:spMkLst>
        </pc:spChg>
        <pc:spChg chg="del">
          <ac:chgData name="Anna-Carina Mohrholz" userId="319e8f5a-43d4-4b3d-9ca7-1cc64d2dfc53" providerId="ADAL" clId="{B2FAA492-E49D-4E0F-8284-4CB84ADD89E5}" dt="2023-04-14T05:00:49.724" v="321" actId="478"/>
          <ac:spMkLst>
            <pc:docMk/>
            <pc:sldMk cId="349946948" sldId="324"/>
            <ac:spMk id="7" creationId="{E67834CF-0CDD-477F-8490-ED932D0F7E02}"/>
          </ac:spMkLst>
        </pc:spChg>
        <pc:spChg chg="mod">
          <ac:chgData name="Anna-Carina Mohrholz" userId="319e8f5a-43d4-4b3d-9ca7-1cc64d2dfc53" providerId="ADAL" clId="{B2FAA492-E49D-4E0F-8284-4CB84ADD89E5}" dt="2023-04-14T05:25:06.035" v="375" actId="14100"/>
          <ac:spMkLst>
            <pc:docMk/>
            <pc:sldMk cId="349946948" sldId="324"/>
            <ac:spMk id="8" creationId="{2F17DC47-0BEE-4ED4-BA6B-A229EF47F4E7}"/>
          </ac:spMkLst>
        </pc:spChg>
        <pc:spChg chg="mod">
          <ac:chgData name="Anna-Carina Mohrholz" userId="319e8f5a-43d4-4b3d-9ca7-1cc64d2dfc53" providerId="ADAL" clId="{B2FAA492-E49D-4E0F-8284-4CB84ADD89E5}" dt="2023-04-14T05:23:56.112" v="367" actId="20577"/>
          <ac:spMkLst>
            <pc:docMk/>
            <pc:sldMk cId="349946948" sldId="324"/>
            <ac:spMk id="16" creationId="{A9B4BD22-AF40-4574-BB02-C00B471C806C}"/>
          </ac:spMkLst>
        </pc:spChg>
      </pc:sldChg>
      <pc:sldChg chg="addSp delSp modSp mod">
        <pc:chgData name="Anna-Carina Mohrholz" userId="319e8f5a-43d4-4b3d-9ca7-1cc64d2dfc53" providerId="ADAL" clId="{B2FAA492-E49D-4E0F-8284-4CB84ADD89E5}" dt="2023-04-14T05:26:27.918" v="408" actId="20577"/>
        <pc:sldMkLst>
          <pc:docMk/>
          <pc:sldMk cId="1311110162" sldId="325"/>
        </pc:sldMkLst>
        <pc:spChg chg="add mod">
          <ac:chgData name="Anna-Carina Mohrholz" userId="319e8f5a-43d4-4b3d-9ca7-1cc64d2dfc53" providerId="ADAL" clId="{B2FAA492-E49D-4E0F-8284-4CB84ADD89E5}" dt="2023-04-14T05:01:19.482" v="324"/>
          <ac:spMkLst>
            <pc:docMk/>
            <pc:sldMk cId="1311110162" sldId="325"/>
            <ac:spMk id="2" creationId="{90296D61-B49C-F74A-FB5F-BCBA7A86422C}"/>
          </ac:spMkLst>
        </pc:spChg>
        <pc:spChg chg="del">
          <ac:chgData name="Anna-Carina Mohrholz" userId="319e8f5a-43d4-4b3d-9ca7-1cc64d2dfc53" providerId="ADAL" clId="{B2FAA492-E49D-4E0F-8284-4CB84ADD89E5}" dt="2023-04-14T05:01:18.941" v="323" actId="478"/>
          <ac:spMkLst>
            <pc:docMk/>
            <pc:sldMk cId="1311110162" sldId="325"/>
            <ac:spMk id="7" creationId="{E67834CF-0CDD-477F-8490-ED932D0F7E02}"/>
          </ac:spMkLst>
        </pc:spChg>
        <pc:spChg chg="mod">
          <ac:chgData name="Anna-Carina Mohrholz" userId="319e8f5a-43d4-4b3d-9ca7-1cc64d2dfc53" providerId="ADAL" clId="{B2FAA492-E49D-4E0F-8284-4CB84ADD89E5}" dt="2023-04-14T05:26:27.918" v="408" actId="20577"/>
          <ac:spMkLst>
            <pc:docMk/>
            <pc:sldMk cId="1311110162" sldId="325"/>
            <ac:spMk id="8" creationId="{2F17DC47-0BEE-4ED4-BA6B-A229EF47F4E7}"/>
          </ac:spMkLst>
        </pc:spChg>
      </pc:sldChg>
      <pc:sldChg chg="addSp delSp modSp mod">
        <pc:chgData name="Anna-Carina Mohrholz" userId="319e8f5a-43d4-4b3d-9ca7-1cc64d2dfc53" providerId="ADAL" clId="{B2FAA492-E49D-4E0F-8284-4CB84ADD89E5}" dt="2023-04-14T05:27:42.094" v="417" actId="20577"/>
        <pc:sldMkLst>
          <pc:docMk/>
          <pc:sldMk cId="3205379480" sldId="326"/>
        </pc:sldMkLst>
        <pc:spChg chg="add mod">
          <ac:chgData name="Anna-Carina Mohrholz" userId="319e8f5a-43d4-4b3d-9ca7-1cc64d2dfc53" providerId="ADAL" clId="{B2FAA492-E49D-4E0F-8284-4CB84ADD89E5}" dt="2023-04-14T05:01:23.092" v="326"/>
          <ac:spMkLst>
            <pc:docMk/>
            <pc:sldMk cId="3205379480" sldId="326"/>
            <ac:spMk id="2" creationId="{9180C023-56E0-3341-429D-B5593CDA5204}"/>
          </ac:spMkLst>
        </pc:spChg>
        <pc:spChg chg="del">
          <ac:chgData name="Anna-Carina Mohrholz" userId="319e8f5a-43d4-4b3d-9ca7-1cc64d2dfc53" providerId="ADAL" clId="{B2FAA492-E49D-4E0F-8284-4CB84ADD89E5}" dt="2023-04-14T05:01:22.701" v="325" actId="478"/>
          <ac:spMkLst>
            <pc:docMk/>
            <pc:sldMk cId="3205379480" sldId="326"/>
            <ac:spMk id="7" creationId="{E67834CF-0CDD-477F-8490-ED932D0F7E02}"/>
          </ac:spMkLst>
        </pc:spChg>
        <pc:spChg chg="mod">
          <ac:chgData name="Anna-Carina Mohrholz" userId="319e8f5a-43d4-4b3d-9ca7-1cc64d2dfc53" providerId="ADAL" clId="{B2FAA492-E49D-4E0F-8284-4CB84ADD89E5}" dt="2023-04-14T05:27:42.094" v="417" actId="20577"/>
          <ac:spMkLst>
            <pc:docMk/>
            <pc:sldMk cId="3205379480" sldId="326"/>
            <ac:spMk id="8" creationId="{2F17DC47-0BEE-4ED4-BA6B-A229EF47F4E7}"/>
          </ac:spMkLst>
        </pc:spChg>
      </pc:sldChg>
      <pc:sldChg chg="addSp delSp modSp mod">
        <pc:chgData name="Anna-Carina Mohrholz" userId="319e8f5a-43d4-4b3d-9ca7-1cc64d2dfc53" providerId="ADAL" clId="{B2FAA492-E49D-4E0F-8284-4CB84ADD89E5}" dt="2023-04-14T05:32:02.702" v="433" actId="6549"/>
        <pc:sldMkLst>
          <pc:docMk/>
          <pc:sldMk cId="3188717491" sldId="327"/>
        </pc:sldMkLst>
        <pc:spChg chg="add mod">
          <ac:chgData name="Anna-Carina Mohrholz" userId="319e8f5a-43d4-4b3d-9ca7-1cc64d2dfc53" providerId="ADAL" clId="{B2FAA492-E49D-4E0F-8284-4CB84ADD89E5}" dt="2023-04-14T05:01:29.179" v="328"/>
          <ac:spMkLst>
            <pc:docMk/>
            <pc:sldMk cId="3188717491" sldId="327"/>
            <ac:spMk id="2" creationId="{169C2BDC-7379-351E-8100-2C6DB371D179}"/>
          </ac:spMkLst>
        </pc:spChg>
        <pc:spChg chg="del">
          <ac:chgData name="Anna-Carina Mohrholz" userId="319e8f5a-43d4-4b3d-9ca7-1cc64d2dfc53" providerId="ADAL" clId="{B2FAA492-E49D-4E0F-8284-4CB84ADD89E5}" dt="2023-04-14T05:01:27.909" v="327" actId="478"/>
          <ac:spMkLst>
            <pc:docMk/>
            <pc:sldMk cId="3188717491" sldId="327"/>
            <ac:spMk id="7" creationId="{E67834CF-0CDD-477F-8490-ED932D0F7E02}"/>
          </ac:spMkLst>
        </pc:spChg>
        <pc:spChg chg="mod">
          <ac:chgData name="Anna-Carina Mohrholz" userId="319e8f5a-43d4-4b3d-9ca7-1cc64d2dfc53" providerId="ADAL" clId="{B2FAA492-E49D-4E0F-8284-4CB84ADD89E5}" dt="2023-04-14T05:32:02.702" v="433" actId="6549"/>
          <ac:spMkLst>
            <pc:docMk/>
            <pc:sldMk cId="3188717491" sldId="327"/>
            <ac:spMk id="8" creationId="{2F17DC47-0BEE-4ED4-BA6B-A229EF47F4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97D53-4A8A-494B-BAB4-1DCCE438D291}" type="datetimeFigureOut">
              <a:rPr lang="es-ES" smtClean="0"/>
              <a:pPr/>
              <a:t>14/04/2023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41577-C281-4386-895D-15B7A289BE96}" type="slidenum">
              <a:rPr lang="es-ES" smtClean="0"/>
              <a:pPr/>
              <a:t>‹Nr.›</a:t>
            </a:fld>
            <a:endParaRPr lang="es-ES"/>
          </a:p>
        </p:txBody>
      </p:sp>
    </p:spTree>
    <p:extLst>
      <p:ext uri="{BB962C8B-B14F-4D97-AF65-F5344CB8AC3E}">
        <p14:creationId xmlns:p14="http://schemas.microsoft.com/office/powerpoint/2010/main" val="179864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41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06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29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15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55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00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2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FF904BC5-3785-99F0-4C3E-372CCA0ADACA}"/>
              </a:ext>
            </a:extLst>
          </p:cNvPr>
          <p:cNvSpPr>
            <a:spLocks noGrp="1"/>
          </p:cNvSpPr>
          <p:nvPr>
            <p:ph type="sldNum" sz="quarter" idx="12"/>
          </p:nvPr>
        </p:nvSpPr>
        <p:spPr>
          <a:xfrm>
            <a:off x="8610600" y="6356350"/>
            <a:ext cx="2743200" cy="365125"/>
          </a:xfrm>
          <a:prstGeom prst="rect">
            <a:avLst/>
          </a:prstGeom>
        </p:spPr>
        <p:txBody>
          <a:bodyPr/>
          <a:lstStyle/>
          <a:p>
            <a:fld id="{C0B24B87-E8BE-4934-B11D-A8C6E2CFA065}" type="slidenum">
              <a:rPr lang="es-ES" smtClean="0"/>
              <a:pPr/>
              <a:t>‹Nr.›</a:t>
            </a:fld>
            <a:endParaRPr lang="es-ES"/>
          </a:p>
        </p:txBody>
      </p:sp>
    </p:spTree>
    <p:extLst>
      <p:ext uri="{BB962C8B-B14F-4D97-AF65-F5344CB8AC3E}">
        <p14:creationId xmlns:p14="http://schemas.microsoft.com/office/powerpoint/2010/main" val="5550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0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14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01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D3A23B-EB75-355C-3D2A-573A6000C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084" y="1690210"/>
            <a:ext cx="3913115" cy="2608743"/>
          </a:xfrm>
          <a:prstGeom prst="rect">
            <a:avLst/>
          </a:prstGeom>
        </p:spPr>
      </p:pic>
      <p:grpSp>
        <p:nvGrpSpPr>
          <p:cNvPr id="27" name="Gruppo 26">
            <a:extLst>
              <a:ext uri="{FF2B5EF4-FFF2-40B4-BE49-F238E27FC236}">
                <a16:creationId xmlns:a16="http://schemas.microsoft.com/office/drawing/2014/main" id="{137C2F75-71AB-42A9-9775-C733567CB7E6}"/>
              </a:ext>
            </a:extLst>
          </p:cNvPr>
          <p:cNvGrpSpPr/>
          <p:nvPr userDrawn="1"/>
        </p:nvGrpSpPr>
        <p:grpSpPr>
          <a:xfrm>
            <a:off x="607443" y="5784622"/>
            <a:ext cx="10977114" cy="874724"/>
            <a:chOff x="607443" y="5723662"/>
            <a:chExt cx="10977114" cy="874724"/>
          </a:xfrm>
        </p:grpSpPr>
        <p:pic>
          <p:nvPicPr>
            <p:cNvPr id="28" name="Imagen 7">
              <a:extLst>
                <a:ext uri="{FF2B5EF4-FFF2-40B4-BE49-F238E27FC236}">
                  <a16:creationId xmlns:a16="http://schemas.microsoft.com/office/drawing/2014/main" id="{FF897D87-92A4-4E27-B64D-E0AD6A548EA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9" name="CuadroTexto 51">
              <a:extLst>
                <a:ext uri="{FF2B5EF4-FFF2-40B4-BE49-F238E27FC236}">
                  <a16:creationId xmlns:a16="http://schemas.microsoft.com/office/drawing/2014/main" id="{001CEFBF-F1A1-484F-AF31-A08E7D54B4A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30" name="object 12">
              <a:extLst>
                <a:ext uri="{FF2B5EF4-FFF2-40B4-BE49-F238E27FC236}">
                  <a16:creationId xmlns:a16="http://schemas.microsoft.com/office/drawing/2014/main" id="{D104A72A-ED41-409D-A168-227DA93B549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31" name="object 13">
              <a:extLst>
                <a:ext uri="{FF2B5EF4-FFF2-40B4-BE49-F238E27FC236}">
                  <a16:creationId xmlns:a16="http://schemas.microsoft.com/office/drawing/2014/main" id="{151278A2-4869-451E-8031-FE4EAE30446A}"/>
                </a:ext>
              </a:extLst>
            </p:cNvPr>
            <p:cNvPicPr/>
            <p:nvPr userDrawn="1"/>
          </p:nvPicPr>
          <p:blipFill>
            <a:blip r:embed="rId5" cstate="print"/>
            <a:stretch>
              <a:fillRect/>
            </a:stretch>
          </p:blipFill>
          <p:spPr>
            <a:xfrm>
              <a:off x="607443" y="5799864"/>
              <a:ext cx="152399" cy="152400"/>
            </a:xfrm>
            <a:prstGeom prst="rect">
              <a:avLst/>
            </a:prstGeom>
          </p:spPr>
        </p:pic>
        <p:pic>
          <p:nvPicPr>
            <p:cNvPr id="32" name="object 14">
              <a:extLst>
                <a:ext uri="{FF2B5EF4-FFF2-40B4-BE49-F238E27FC236}">
                  <a16:creationId xmlns:a16="http://schemas.microsoft.com/office/drawing/2014/main" id="{6505B6A2-FA9C-43AA-AC19-3E0C1D0C75DC}"/>
                </a:ext>
              </a:extLst>
            </p:cNvPr>
            <p:cNvPicPr/>
            <p:nvPr userDrawn="1"/>
          </p:nvPicPr>
          <p:blipFill>
            <a:blip r:embed="rId6" cstate="print"/>
            <a:stretch>
              <a:fillRect/>
            </a:stretch>
          </p:blipFill>
          <p:spPr>
            <a:xfrm>
              <a:off x="966872" y="5799864"/>
              <a:ext cx="152399" cy="152400"/>
            </a:xfrm>
            <a:prstGeom prst="rect">
              <a:avLst/>
            </a:prstGeom>
          </p:spPr>
        </p:pic>
        <p:pic>
          <p:nvPicPr>
            <p:cNvPr id="33" name="object 15">
              <a:extLst>
                <a:ext uri="{FF2B5EF4-FFF2-40B4-BE49-F238E27FC236}">
                  <a16:creationId xmlns:a16="http://schemas.microsoft.com/office/drawing/2014/main" id="{384A9780-663D-4F1B-B81E-A4161A7B7E31}"/>
                </a:ext>
              </a:extLst>
            </p:cNvPr>
            <p:cNvPicPr/>
            <p:nvPr userDrawn="1"/>
          </p:nvPicPr>
          <p:blipFill>
            <a:blip r:embed="rId7" cstate="print"/>
            <a:stretch>
              <a:fillRect/>
            </a:stretch>
          </p:blipFill>
          <p:spPr>
            <a:xfrm>
              <a:off x="1320678" y="5799864"/>
              <a:ext cx="152399" cy="152400"/>
            </a:xfrm>
            <a:prstGeom prst="rect">
              <a:avLst/>
            </a:prstGeom>
          </p:spPr>
        </p:pic>
        <p:pic>
          <p:nvPicPr>
            <p:cNvPr id="34" name="object 16">
              <a:extLst>
                <a:ext uri="{FF2B5EF4-FFF2-40B4-BE49-F238E27FC236}">
                  <a16:creationId xmlns:a16="http://schemas.microsoft.com/office/drawing/2014/main" id="{85A1F843-18A1-4AC7-9DB0-57753147A430}"/>
                </a:ext>
              </a:extLst>
            </p:cNvPr>
            <p:cNvPicPr/>
            <p:nvPr userDrawn="1"/>
          </p:nvPicPr>
          <p:blipFill>
            <a:blip r:embed="rId8" cstate="print"/>
            <a:stretch>
              <a:fillRect/>
            </a:stretch>
          </p:blipFill>
          <p:spPr>
            <a:xfrm>
              <a:off x="1680911" y="5799864"/>
              <a:ext cx="152399" cy="152400"/>
            </a:xfrm>
            <a:prstGeom prst="rect">
              <a:avLst/>
            </a:prstGeom>
          </p:spPr>
        </p:pic>
        <p:pic>
          <p:nvPicPr>
            <p:cNvPr id="35" name="object 17">
              <a:extLst>
                <a:ext uri="{FF2B5EF4-FFF2-40B4-BE49-F238E27FC236}">
                  <a16:creationId xmlns:a16="http://schemas.microsoft.com/office/drawing/2014/main" id="{EDBB0539-EE38-4AB0-A831-21B61EE3B616}"/>
                </a:ext>
              </a:extLst>
            </p:cNvPr>
            <p:cNvPicPr/>
            <p:nvPr userDrawn="1"/>
          </p:nvPicPr>
          <p:blipFill>
            <a:blip r:embed="rId9" cstate="print"/>
            <a:stretch>
              <a:fillRect/>
            </a:stretch>
          </p:blipFill>
          <p:spPr>
            <a:xfrm>
              <a:off x="2040340" y="5799864"/>
              <a:ext cx="152399" cy="152400"/>
            </a:xfrm>
            <a:prstGeom prst="rect">
              <a:avLst/>
            </a:prstGeom>
          </p:spPr>
        </p:pic>
        <p:pic>
          <p:nvPicPr>
            <p:cNvPr id="36" name="object 18">
              <a:extLst>
                <a:ext uri="{FF2B5EF4-FFF2-40B4-BE49-F238E27FC236}">
                  <a16:creationId xmlns:a16="http://schemas.microsoft.com/office/drawing/2014/main" id="{E3A48300-18F6-4042-85B5-F9C0FAC899A6}"/>
                </a:ext>
              </a:extLst>
            </p:cNvPr>
            <p:cNvPicPr/>
            <p:nvPr userDrawn="1"/>
          </p:nvPicPr>
          <p:blipFill>
            <a:blip r:embed="rId10" cstate="print"/>
            <a:stretch>
              <a:fillRect/>
            </a:stretch>
          </p:blipFill>
          <p:spPr>
            <a:xfrm>
              <a:off x="2394146" y="5799864"/>
              <a:ext cx="152399" cy="152400"/>
            </a:xfrm>
            <a:prstGeom prst="rect">
              <a:avLst/>
            </a:prstGeom>
          </p:spPr>
        </p:pic>
        <p:pic>
          <p:nvPicPr>
            <p:cNvPr id="37" name="object 19">
              <a:extLst>
                <a:ext uri="{FF2B5EF4-FFF2-40B4-BE49-F238E27FC236}">
                  <a16:creationId xmlns:a16="http://schemas.microsoft.com/office/drawing/2014/main" id="{288F4629-D8E2-45F2-BDC0-D2E5A5D186C9}"/>
                </a:ext>
              </a:extLst>
            </p:cNvPr>
            <p:cNvPicPr/>
            <p:nvPr userDrawn="1"/>
          </p:nvPicPr>
          <p:blipFill>
            <a:blip r:embed="rId6" cstate="print"/>
            <a:stretch>
              <a:fillRect/>
            </a:stretch>
          </p:blipFill>
          <p:spPr>
            <a:xfrm>
              <a:off x="3108185" y="5799864"/>
              <a:ext cx="152399" cy="152400"/>
            </a:xfrm>
            <a:prstGeom prst="rect">
              <a:avLst/>
            </a:prstGeom>
          </p:spPr>
        </p:pic>
        <p:pic>
          <p:nvPicPr>
            <p:cNvPr id="38" name="object 20">
              <a:extLst>
                <a:ext uri="{FF2B5EF4-FFF2-40B4-BE49-F238E27FC236}">
                  <a16:creationId xmlns:a16="http://schemas.microsoft.com/office/drawing/2014/main" id="{110D80BC-C46D-4F4F-A2B7-85282E506BA4}"/>
                </a:ext>
              </a:extLst>
            </p:cNvPr>
            <p:cNvPicPr/>
            <p:nvPr userDrawn="1"/>
          </p:nvPicPr>
          <p:blipFill>
            <a:blip r:embed="rId11" cstate="print"/>
            <a:stretch>
              <a:fillRect/>
            </a:stretch>
          </p:blipFill>
          <p:spPr>
            <a:xfrm>
              <a:off x="2754380" y="5799864"/>
              <a:ext cx="152399" cy="152400"/>
            </a:xfrm>
            <a:prstGeom prst="rect">
              <a:avLst/>
            </a:prstGeom>
          </p:spPr>
        </p:pic>
      </p:grpSp>
      <p:sp>
        <p:nvSpPr>
          <p:cNvPr id="16" name="Rectángulo 16">
            <a:extLst>
              <a:ext uri="{FF2B5EF4-FFF2-40B4-BE49-F238E27FC236}">
                <a16:creationId xmlns:a16="http://schemas.microsoft.com/office/drawing/2014/main" id="{6C22A4A0-2128-487B-AE6F-49AE9BB609B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56113340"/>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ED3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4DE796FA-BC0F-4F02-9B76-DCFBE04C4F2B}"/>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E36AD618-81CC-4B24-9BF1-964D4461942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1A60B7BF-557D-4184-8BFB-A32CF1323BE9}"/>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6309FB66-EE48-4BEC-B716-3066D4EE870C}"/>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8460579C-B3BC-4EA1-9039-970EC4702914}"/>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A1264C71-4DD3-469A-851B-0CEA7C98807E}"/>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3FF72DCD-613A-4EC7-BBB9-7BAB228CD1D9}"/>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72BF8632-A83C-4AF6-8227-19145389298C}"/>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3AEC38C-EC07-43BB-9467-FD329E5E8FAD}"/>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0EF6C728-A1C9-41E6-8402-00E1ADA19574}"/>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24F4C8E2-3E79-47D2-9E97-808007D8FB5A}"/>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C964EE51-6384-46B6-9B8B-F7270720D7DF}"/>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A393D1E5-CB29-4941-9FD4-E21DBBF86D9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819538932"/>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F14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3D9BAF6C-6E99-4F0A-A486-89D5E801C90A}"/>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540B02AA-EA79-44D0-8D5E-274D0BBDD35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70380837-ED4B-40B2-829F-2EDDDC102277}"/>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E5DC8FAC-2D05-45C1-91EB-209DFB48D49E}"/>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574B688D-9AA7-4693-A8AD-892918DC8243}"/>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C39D9488-CDD8-40C8-9849-E12FE1548E2F}"/>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B4453C07-4483-42FF-8C41-637DFFB149D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7CFD91A2-E03C-4FDE-98FB-C2B6C00FA01C}"/>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C6D7F8AE-9A45-4730-955F-1F39542D5D56}"/>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8463D122-E53E-44A8-A700-3D0143617A56}"/>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05112D1D-6F35-406A-B3AD-4DFFE44F8118}"/>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283C8875-9080-44AB-B501-85634F2D8C00}"/>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C6F75AB0-7E96-4E73-9606-BFF52FB2376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1333461797"/>
      </p:ext>
    </p:extLst>
  </p:cSld>
  <p:clrMap bg1="lt1" tx1="dk1" bg2="lt2" tx2="dk2" accent1="accent1" accent2="accent2" accent3="accent3" accent4="accent4" accent5="accent5" accent6="accent6" hlink="hlink" folHlink="folHlink"/>
  <p:sldLayoutIdLst>
    <p:sldLayoutId id="214748371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D3A23B-EB75-355C-3D2A-573A6000C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084" y="1690210"/>
            <a:ext cx="3913115" cy="2608743"/>
          </a:xfrm>
          <a:prstGeom prst="rect">
            <a:avLst/>
          </a:prstGeom>
        </p:spPr>
      </p:pic>
      <p:grpSp>
        <p:nvGrpSpPr>
          <p:cNvPr id="27" name="Gruppo 26">
            <a:extLst>
              <a:ext uri="{FF2B5EF4-FFF2-40B4-BE49-F238E27FC236}">
                <a16:creationId xmlns:a16="http://schemas.microsoft.com/office/drawing/2014/main" id="{137C2F75-71AB-42A9-9775-C733567CB7E6}"/>
              </a:ext>
            </a:extLst>
          </p:cNvPr>
          <p:cNvGrpSpPr/>
          <p:nvPr userDrawn="1"/>
        </p:nvGrpSpPr>
        <p:grpSpPr>
          <a:xfrm>
            <a:off x="607443" y="5784622"/>
            <a:ext cx="10977114" cy="874724"/>
            <a:chOff x="607443" y="5723662"/>
            <a:chExt cx="10977114" cy="874724"/>
          </a:xfrm>
        </p:grpSpPr>
        <p:pic>
          <p:nvPicPr>
            <p:cNvPr id="28" name="Imagen 7">
              <a:extLst>
                <a:ext uri="{FF2B5EF4-FFF2-40B4-BE49-F238E27FC236}">
                  <a16:creationId xmlns:a16="http://schemas.microsoft.com/office/drawing/2014/main" id="{FF897D87-92A4-4E27-B64D-E0AD6A548EA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9" name="CuadroTexto 51">
              <a:extLst>
                <a:ext uri="{FF2B5EF4-FFF2-40B4-BE49-F238E27FC236}">
                  <a16:creationId xmlns:a16="http://schemas.microsoft.com/office/drawing/2014/main" id="{001CEFBF-F1A1-484F-AF31-A08E7D54B4A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30" name="object 12">
              <a:extLst>
                <a:ext uri="{FF2B5EF4-FFF2-40B4-BE49-F238E27FC236}">
                  <a16:creationId xmlns:a16="http://schemas.microsoft.com/office/drawing/2014/main" id="{D104A72A-ED41-409D-A168-227DA93B549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31" name="object 13">
              <a:extLst>
                <a:ext uri="{FF2B5EF4-FFF2-40B4-BE49-F238E27FC236}">
                  <a16:creationId xmlns:a16="http://schemas.microsoft.com/office/drawing/2014/main" id="{151278A2-4869-451E-8031-FE4EAE30446A}"/>
                </a:ext>
              </a:extLst>
            </p:cNvPr>
            <p:cNvPicPr/>
            <p:nvPr userDrawn="1"/>
          </p:nvPicPr>
          <p:blipFill>
            <a:blip r:embed="rId5" cstate="print"/>
            <a:stretch>
              <a:fillRect/>
            </a:stretch>
          </p:blipFill>
          <p:spPr>
            <a:xfrm>
              <a:off x="607443" y="5799864"/>
              <a:ext cx="152399" cy="152400"/>
            </a:xfrm>
            <a:prstGeom prst="rect">
              <a:avLst/>
            </a:prstGeom>
          </p:spPr>
        </p:pic>
        <p:pic>
          <p:nvPicPr>
            <p:cNvPr id="32" name="object 14">
              <a:extLst>
                <a:ext uri="{FF2B5EF4-FFF2-40B4-BE49-F238E27FC236}">
                  <a16:creationId xmlns:a16="http://schemas.microsoft.com/office/drawing/2014/main" id="{6505B6A2-FA9C-43AA-AC19-3E0C1D0C75DC}"/>
                </a:ext>
              </a:extLst>
            </p:cNvPr>
            <p:cNvPicPr/>
            <p:nvPr userDrawn="1"/>
          </p:nvPicPr>
          <p:blipFill>
            <a:blip r:embed="rId6" cstate="print"/>
            <a:stretch>
              <a:fillRect/>
            </a:stretch>
          </p:blipFill>
          <p:spPr>
            <a:xfrm>
              <a:off x="966872" y="5799864"/>
              <a:ext cx="152399" cy="152400"/>
            </a:xfrm>
            <a:prstGeom prst="rect">
              <a:avLst/>
            </a:prstGeom>
          </p:spPr>
        </p:pic>
        <p:pic>
          <p:nvPicPr>
            <p:cNvPr id="33" name="object 15">
              <a:extLst>
                <a:ext uri="{FF2B5EF4-FFF2-40B4-BE49-F238E27FC236}">
                  <a16:creationId xmlns:a16="http://schemas.microsoft.com/office/drawing/2014/main" id="{384A9780-663D-4F1B-B81E-A4161A7B7E31}"/>
                </a:ext>
              </a:extLst>
            </p:cNvPr>
            <p:cNvPicPr/>
            <p:nvPr userDrawn="1"/>
          </p:nvPicPr>
          <p:blipFill>
            <a:blip r:embed="rId7" cstate="print"/>
            <a:stretch>
              <a:fillRect/>
            </a:stretch>
          </p:blipFill>
          <p:spPr>
            <a:xfrm>
              <a:off x="1320678" y="5799864"/>
              <a:ext cx="152399" cy="152400"/>
            </a:xfrm>
            <a:prstGeom prst="rect">
              <a:avLst/>
            </a:prstGeom>
          </p:spPr>
        </p:pic>
        <p:pic>
          <p:nvPicPr>
            <p:cNvPr id="34" name="object 16">
              <a:extLst>
                <a:ext uri="{FF2B5EF4-FFF2-40B4-BE49-F238E27FC236}">
                  <a16:creationId xmlns:a16="http://schemas.microsoft.com/office/drawing/2014/main" id="{85A1F843-18A1-4AC7-9DB0-57753147A430}"/>
                </a:ext>
              </a:extLst>
            </p:cNvPr>
            <p:cNvPicPr/>
            <p:nvPr userDrawn="1"/>
          </p:nvPicPr>
          <p:blipFill>
            <a:blip r:embed="rId8" cstate="print"/>
            <a:stretch>
              <a:fillRect/>
            </a:stretch>
          </p:blipFill>
          <p:spPr>
            <a:xfrm>
              <a:off x="1680911" y="5799864"/>
              <a:ext cx="152399" cy="152400"/>
            </a:xfrm>
            <a:prstGeom prst="rect">
              <a:avLst/>
            </a:prstGeom>
          </p:spPr>
        </p:pic>
        <p:pic>
          <p:nvPicPr>
            <p:cNvPr id="35" name="object 17">
              <a:extLst>
                <a:ext uri="{FF2B5EF4-FFF2-40B4-BE49-F238E27FC236}">
                  <a16:creationId xmlns:a16="http://schemas.microsoft.com/office/drawing/2014/main" id="{EDBB0539-EE38-4AB0-A831-21B61EE3B616}"/>
                </a:ext>
              </a:extLst>
            </p:cNvPr>
            <p:cNvPicPr/>
            <p:nvPr userDrawn="1"/>
          </p:nvPicPr>
          <p:blipFill>
            <a:blip r:embed="rId9" cstate="print"/>
            <a:stretch>
              <a:fillRect/>
            </a:stretch>
          </p:blipFill>
          <p:spPr>
            <a:xfrm>
              <a:off x="2040340" y="5799864"/>
              <a:ext cx="152399" cy="152400"/>
            </a:xfrm>
            <a:prstGeom prst="rect">
              <a:avLst/>
            </a:prstGeom>
          </p:spPr>
        </p:pic>
        <p:pic>
          <p:nvPicPr>
            <p:cNvPr id="36" name="object 18">
              <a:extLst>
                <a:ext uri="{FF2B5EF4-FFF2-40B4-BE49-F238E27FC236}">
                  <a16:creationId xmlns:a16="http://schemas.microsoft.com/office/drawing/2014/main" id="{E3A48300-18F6-4042-85B5-F9C0FAC899A6}"/>
                </a:ext>
              </a:extLst>
            </p:cNvPr>
            <p:cNvPicPr/>
            <p:nvPr userDrawn="1"/>
          </p:nvPicPr>
          <p:blipFill>
            <a:blip r:embed="rId10" cstate="print"/>
            <a:stretch>
              <a:fillRect/>
            </a:stretch>
          </p:blipFill>
          <p:spPr>
            <a:xfrm>
              <a:off x="2394146" y="5799864"/>
              <a:ext cx="152399" cy="152400"/>
            </a:xfrm>
            <a:prstGeom prst="rect">
              <a:avLst/>
            </a:prstGeom>
          </p:spPr>
        </p:pic>
        <p:pic>
          <p:nvPicPr>
            <p:cNvPr id="37" name="object 19">
              <a:extLst>
                <a:ext uri="{FF2B5EF4-FFF2-40B4-BE49-F238E27FC236}">
                  <a16:creationId xmlns:a16="http://schemas.microsoft.com/office/drawing/2014/main" id="{288F4629-D8E2-45F2-BDC0-D2E5A5D186C9}"/>
                </a:ext>
              </a:extLst>
            </p:cNvPr>
            <p:cNvPicPr/>
            <p:nvPr userDrawn="1"/>
          </p:nvPicPr>
          <p:blipFill>
            <a:blip r:embed="rId6" cstate="print"/>
            <a:stretch>
              <a:fillRect/>
            </a:stretch>
          </p:blipFill>
          <p:spPr>
            <a:xfrm>
              <a:off x="3108185" y="5799864"/>
              <a:ext cx="152399" cy="152400"/>
            </a:xfrm>
            <a:prstGeom prst="rect">
              <a:avLst/>
            </a:prstGeom>
          </p:spPr>
        </p:pic>
        <p:pic>
          <p:nvPicPr>
            <p:cNvPr id="38" name="object 20">
              <a:extLst>
                <a:ext uri="{FF2B5EF4-FFF2-40B4-BE49-F238E27FC236}">
                  <a16:creationId xmlns:a16="http://schemas.microsoft.com/office/drawing/2014/main" id="{110D80BC-C46D-4F4F-A2B7-85282E506BA4}"/>
                </a:ext>
              </a:extLst>
            </p:cNvPr>
            <p:cNvPicPr/>
            <p:nvPr userDrawn="1"/>
          </p:nvPicPr>
          <p:blipFill>
            <a:blip r:embed="rId11" cstate="print"/>
            <a:stretch>
              <a:fillRect/>
            </a:stretch>
          </p:blipFill>
          <p:spPr>
            <a:xfrm>
              <a:off x="2754380" y="5799864"/>
              <a:ext cx="152399" cy="152400"/>
            </a:xfrm>
            <a:prstGeom prst="rect">
              <a:avLst/>
            </a:prstGeom>
          </p:spPr>
        </p:pic>
      </p:grpSp>
      <p:sp>
        <p:nvSpPr>
          <p:cNvPr id="15" name="Rectángulo 16">
            <a:extLst>
              <a:ext uri="{FF2B5EF4-FFF2-40B4-BE49-F238E27FC236}">
                <a16:creationId xmlns:a16="http://schemas.microsoft.com/office/drawing/2014/main" id="{0A8F3DF0-7904-4DC5-8393-7632AE69B978}"/>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81302843"/>
      </p:ext>
    </p:extLst>
  </p:cSld>
  <p:clrMap bg1="lt1" tx1="dk1" bg2="lt2" tx2="dk2" accent1="accent1" accent2="accent2" accent3="accent3" accent4="accent4" accent5="accent5" accent6="accent6" hlink="hlink" folHlink="folHlink"/>
  <p:sldLayoutIdLst>
    <p:sldLayoutId id="214748371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0" name="Imagen 59">
            <a:extLst>
              <a:ext uri="{FF2B5EF4-FFF2-40B4-BE49-F238E27FC236}">
                <a16:creationId xmlns:a16="http://schemas.microsoft.com/office/drawing/2014/main" id="{863C77A9-EEEC-AE3F-070C-50B72983E1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grpSp>
        <p:nvGrpSpPr>
          <p:cNvPr id="16" name="Gruppo 15">
            <a:extLst>
              <a:ext uri="{FF2B5EF4-FFF2-40B4-BE49-F238E27FC236}">
                <a16:creationId xmlns:a16="http://schemas.microsoft.com/office/drawing/2014/main" id="{9CA9D36E-3850-4DAD-A8DA-5D8584B5E4DD}"/>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D261A138-266C-440A-AF59-A4FF2489418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780FA2B0-067D-487E-B524-B8ECB07547B2}"/>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F3A3C4EF-2F9D-40E0-9385-08C0AED0E26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2E707F0E-0C5F-4150-B49D-9C744106B1C4}"/>
                </a:ext>
              </a:extLst>
            </p:cNvPr>
            <p:cNvPicPr/>
            <p:nvPr userDrawn="1"/>
          </p:nvPicPr>
          <p:blipFill>
            <a:blip r:embed="rId5"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68040B76-8F94-4C8F-99E2-B5C6A6D70033}"/>
                </a:ext>
              </a:extLst>
            </p:cNvPr>
            <p:cNvPicPr/>
            <p:nvPr userDrawn="1"/>
          </p:nvPicPr>
          <p:blipFill>
            <a:blip r:embed="rId6"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EB628708-6F9C-4763-88A8-74575585E240}"/>
                </a:ext>
              </a:extLst>
            </p:cNvPr>
            <p:cNvPicPr/>
            <p:nvPr userDrawn="1"/>
          </p:nvPicPr>
          <p:blipFill>
            <a:blip r:embed="rId7"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DEED29A6-82CA-45E3-A9A4-DFDF02CBD5E9}"/>
                </a:ext>
              </a:extLst>
            </p:cNvPr>
            <p:cNvPicPr/>
            <p:nvPr userDrawn="1"/>
          </p:nvPicPr>
          <p:blipFill>
            <a:blip r:embed="rId8"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2F7B7B73-31B9-40C0-9542-32A6676DAF93}"/>
                </a:ext>
              </a:extLst>
            </p:cNvPr>
            <p:cNvPicPr/>
            <p:nvPr userDrawn="1"/>
          </p:nvPicPr>
          <p:blipFill>
            <a:blip r:embed="rId9"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B4C7F03D-8102-4B55-B244-1E385FB95B5A}"/>
                </a:ext>
              </a:extLst>
            </p:cNvPr>
            <p:cNvPicPr/>
            <p:nvPr userDrawn="1"/>
          </p:nvPicPr>
          <p:blipFill>
            <a:blip r:embed="rId10"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091A6957-0E5B-40F6-BEDD-62212FA9E701}"/>
                </a:ext>
              </a:extLst>
            </p:cNvPr>
            <p:cNvPicPr/>
            <p:nvPr userDrawn="1"/>
          </p:nvPicPr>
          <p:blipFill>
            <a:blip r:embed="rId6"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02D3E013-A114-4DAD-801D-913966CCD002}"/>
                </a:ext>
              </a:extLst>
            </p:cNvPr>
            <p:cNvPicPr/>
            <p:nvPr userDrawn="1"/>
          </p:nvPicPr>
          <p:blipFill>
            <a:blip r:embed="rId11" cstate="print"/>
            <a:stretch>
              <a:fillRect/>
            </a:stretch>
          </p:blipFill>
          <p:spPr>
            <a:xfrm>
              <a:off x="2754380" y="5799864"/>
              <a:ext cx="152399" cy="152400"/>
            </a:xfrm>
            <a:prstGeom prst="rect">
              <a:avLst/>
            </a:prstGeom>
          </p:spPr>
        </p:pic>
      </p:grpSp>
    </p:spTree>
    <p:extLst>
      <p:ext uri="{BB962C8B-B14F-4D97-AF65-F5344CB8AC3E}">
        <p14:creationId xmlns:p14="http://schemas.microsoft.com/office/powerpoint/2010/main" val="1763997974"/>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E48EAF66-EE38-47BE-A48E-04D162BD3A03}"/>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2E749461-51F0-4DA4-A581-DE805E2260B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8AF0B90A-A598-4544-B61E-780279049433}"/>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C937BCC8-45C2-4025-8E78-C0B8ED06F0A4}"/>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61539BEC-8912-45AB-BAB7-6BA9E770AB64}"/>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38AEAA46-E9F3-4DBF-A47E-1C786E833D22}"/>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67F41002-72C8-46E1-8795-B9B2E9045198}"/>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1A83C164-E324-43C1-9E2A-392451D6DD4B}"/>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EB18EAD-3E4F-4472-854B-F1BF2CA062FB}"/>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82DFEC62-289B-4D04-989A-46620532FC9C}"/>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FF2152F1-83E9-4D33-AD98-2AB060AC0E2A}"/>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1B537802-5CB7-43C7-9F1E-483391ACC2A7}"/>
                </a:ext>
              </a:extLst>
            </p:cNvPr>
            <p:cNvPicPr/>
            <p:nvPr userDrawn="1"/>
          </p:nvPicPr>
          <p:blipFill>
            <a:blip r:embed="rId10" cstate="print"/>
            <a:stretch>
              <a:fillRect/>
            </a:stretch>
          </p:blipFill>
          <p:spPr>
            <a:xfrm>
              <a:off x="2754380" y="5799864"/>
              <a:ext cx="152399" cy="152400"/>
            </a:xfrm>
            <a:prstGeom prst="rect">
              <a:avLst/>
            </a:prstGeom>
          </p:spPr>
        </p:pic>
      </p:grpSp>
      <p:pic>
        <p:nvPicPr>
          <p:cNvPr id="30" name="Imagen 59">
            <a:extLst>
              <a:ext uri="{FF2B5EF4-FFF2-40B4-BE49-F238E27FC236}">
                <a16:creationId xmlns:a16="http://schemas.microsoft.com/office/drawing/2014/main" id="{0B03C92A-0268-4488-90D0-374BC7EC1EB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359075006"/>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F59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87AD46B3-942B-41B4-8B95-74EF7C8588B3}"/>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374A6EE1-99A0-4D38-9FAB-EC63F260FEE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8FA84969-1668-4149-834A-62C1EB6F1F7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D8B8B460-680F-41CB-81A1-C2C499C3A691}"/>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0AA8DBE1-14DB-4599-876C-F70485A75E7E}"/>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B96E6C5B-7202-4218-B18C-520A29A05403}"/>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FBDFDEDF-B46C-4163-943F-3581C78B444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120EEEBE-E846-4018-A207-77EFA7BF7CD0}"/>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A9857793-1436-4677-A198-157578436F06}"/>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41664A95-DCF6-4620-AAC5-832B73459F57}"/>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FFBC017B-DEC9-48C5-9229-0299EE96ED75}"/>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F27796C7-6793-4860-B5BF-07F8ECB1BE4F}"/>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261C9D32-6130-4C31-88D6-2822FFA3179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508719893"/>
      </p:ext>
    </p:extLst>
  </p:cSld>
  <p:clrMap bg1="lt1" tx1="dk1" bg2="lt2" tx2="dk2" accent1="accent1" accent2="accent2" accent3="accent3" accent4="accent4" accent5="accent5" accent6="accent6" hlink="hlink" folHlink="folHlink"/>
  <p:sldLayoutIdLst>
    <p:sldLayoutId id="214748370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8CA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9" name="Gruppo 28">
            <a:extLst>
              <a:ext uri="{FF2B5EF4-FFF2-40B4-BE49-F238E27FC236}">
                <a16:creationId xmlns:a16="http://schemas.microsoft.com/office/drawing/2014/main" id="{91E02DDA-B2DD-45A3-8041-9C1690CD0031}"/>
              </a:ext>
            </a:extLst>
          </p:cNvPr>
          <p:cNvGrpSpPr/>
          <p:nvPr userDrawn="1"/>
        </p:nvGrpSpPr>
        <p:grpSpPr>
          <a:xfrm>
            <a:off x="607443" y="5784622"/>
            <a:ext cx="10977114" cy="874724"/>
            <a:chOff x="607443" y="5723662"/>
            <a:chExt cx="10977114" cy="874724"/>
          </a:xfrm>
        </p:grpSpPr>
        <p:pic>
          <p:nvPicPr>
            <p:cNvPr id="30" name="Imagen 7">
              <a:extLst>
                <a:ext uri="{FF2B5EF4-FFF2-40B4-BE49-F238E27FC236}">
                  <a16:creationId xmlns:a16="http://schemas.microsoft.com/office/drawing/2014/main" id="{FA4F568F-CDA0-40A2-9016-7E19F4CEFF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31" name="CuadroTexto 51">
              <a:extLst>
                <a:ext uri="{FF2B5EF4-FFF2-40B4-BE49-F238E27FC236}">
                  <a16:creationId xmlns:a16="http://schemas.microsoft.com/office/drawing/2014/main" id="{9FBED022-ACDF-4272-9646-05986308A8A2}"/>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32" name="object 12">
              <a:extLst>
                <a:ext uri="{FF2B5EF4-FFF2-40B4-BE49-F238E27FC236}">
                  <a16:creationId xmlns:a16="http://schemas.microsoft.com/office/drawing/2014/main" id="{6A7277D8-79D0-4752-A058-0AD2EB4B9AF8}"/>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33" name="object 13">
              <a:extLst>
                <a:ext uri="{FF2B5EF4-FFF2-40B4-BE49-F238E27FC236}">
                  <a16:creationId xmlns:a16="http://schemas.microsoft.com/office/drawing/2014/main" id="{84181CDE-4EB9-4780-B159-81E7C7BEF023}"/>
                </a:ext>
              </a:extLst>
            </p:cNvPr>
            <p:cNvPicPr/>
            <p:nvPr userDrawn="1"/>
          </p:nvPicPr>
          <p:blipFill>
            <a:blip r:embed="rId4" cstate="print"/>
            <a:stretch>
              <a:fillRect/>
            </a:stretch>
          </p:blipFill>
          <p:spPr>
            <a:xfrm>
              <a:off x="607443" y="5799864"/>
              <a:ext cx="152399" cy="152400"/>
            </a:xfrm>
            <a:prstGeom prst="rect">
              <a:avLst/>
            </a:prstGeom>
          </p:spPr>
        </p:pic>
        <p:pic>
          <p:nvPicPr>
            <p:cNvPr id="34" name="object 14">
              <a:extLst>
                <a:ext uri="{FF2B5EF4-FFF2-40B4-BE49-F238E27FC236}">
                  <a16:creationId xmlns:a16="http://schemas.microsoft.com/office/drawing/2014/main" id="{D38CF739-24F6-468F-AEB5-E4A2EA04DB64}"/>
                </a:ext>
              </a:extLst>
            </p:cNvPr>
            <p:cNvPicPr/>
            <p:nvPr userDrawn="1"/>
          </p:nvPicPr>
          <p:blipFill>
            <a:blip r:embed="rId5" cstate="print"/>
            <a:stretch>
              <a:fillRect/>
            </a:stretch>
          </p:blipFill>
          <p:spPr>
            <a:xfrm>
              <a:off x="966872" y="5799864"/>
              <a:ext cx="152399" cy="152400"/>
            </a:xfrm>
            <a:prstGeom prst="rect">
              <a:avLst/>
            </a:prstGeom>
          </p:spPr>
        </p:pic>
        <p:pic>
          <p:nvPicPr>
            <p:cNvPr id="35" name="object 15">
              <a:extLst>
                <a:ext uri="{FF2B5EF4-FFF2-40B4-BE49-F238E27FC236}">
                  <a16:creationId xmlns:a16="http://schemas.microsoft.com/office/drawing/2014/main" id="{E03750E3-19E0-4B29-8F96-C17353B6E715}"/>
                </a:ext>
              </a:extLst>
            </p:cNvPr>
            <p:cNvPicPr/>
            <p:nvPr userDrawn="1"/>
          </p:nvPicPr>
          <p:blipFill>
            <a:blip r:embed="rId6" cstate="print"/>
            <a:stretch>
              <a:fillRect/>
            </a:stretch>
          </p:blipFill>
          <p:spPr>
            <a:xfrm>
              <a:off x="1320678" y="5799864"/>
              <a:ext cx="152399" cy="152400"/>
            </a:xfrm>
            <a:prstGeom prst="rect">
              <a:avLst/>
            </a:prstGeom>
          </p:spPr>
        </p:pic>
        <p:pic>
          <p:nvPicPr>
            <p:cNvPr id="36" name="object 16">
              <a:extLst>
                <a:ext uri="{FF2B5EF4-FFF2-40B4-BE49-F238E27FC236}">
                  <a16:creationId xmlns:a16="http://schemas.microsoft.com/office/drawing/2014/main" id="{C501D482-DED1-4F00-ADCD-65E2AF096BDC}"/>
                </a:ext>
              </a:extLst>
            </p:cNvPr>
            <p:cNvPicPr/>
            <p:nvPr userDrawn="1"/>
          </p:nvPicPr>
          <p:blipFill>
            <a:blip r:embed="rId7" cstate="print"/>
            <a:stretch>
              <a:fillRect/>
            </a:stretch>
          </p:blipFill>
          <p:spPr>
            <a:xfrm>
              <a:off x="1680911" y="5799864"/>
              <a:ext cx="152399" cy="152400"/>
            </a:xfrm>
            <a:prstGeom prst="rect">
              <a:avLst/>
            </a:prstGeom>
          </p:spPr>
        </p:pic>
        <p:pic>
          <p:nvPicPr>
            <p:cNvPr id="37" name="object 17">
              <a:extLst>
                <a:ext uri="{FF2B5EF4-FFF2-40B4-BE49-F238E27FC236}">
                  <a16:creationId xmlns:a16="http://schemas.microsoft.com/office/drawing/2014/main" id="{758FB303-3389-4944-8050-99708B612A7E}"/>
                </a:ext>
              </a:extLst>
            </p:cNvPr>
            <p:cNvPicPr/>
            <p:nvPr userDrawn="1"/>
          </p:nvPicPr>
          <p:blipFill>
            <a:blip r:embed="rId8" cstate="print"/>
            <a:stretch>
              <a:fillRect/>
            </a:stretch>
          </p:blipFill>
          <p:spPr>
            <a:xfrm>
              <a:off x="2040340" y="5799864"/>
              <a:ext cx="152399" cy="152400"/>
            </a:xfrm>
            <a:prstGeom prst="rect">
              <a:avLst/>
            </a:prstGeom>
          </p:spPr>
        </p:pic>
        <p:pic>
          <p:nvPicPr>
            <p:cNvPr id="38" name="object 18">
              <a:extLst>
                <a:ext uri="{FF2B5EF4-FFF2-40B4-BE49-F238E27FC236}">
                  <a16:creationId xmlns:a16="http://schemas.microsoft.com/office/drawing/2014/main" id="{FB791F6C-E4AD-48EC-9F26-C1889E03ACB4}"/>
                </a:ext>
              </a:extLst>
            </p:cNvPr>
            <p:cNvPicPr/>
            <p:nvPr userDrawn="1"/>
          </p:nvPicPr>
          <p:blipFill>
            <a:blip r:embed="rId9" cstate="print"/>
            <a:stretch>
              <a:fillRect/>
            </a:stretch>
          </p:blipFill>
          <p:spPr>
            <a:xfrm>
              <a:off x="2394146" y="5799864"/>
              <a:ext cx="152399" cy="152400"/>
            </a:xfrm>
            <a:prstGeom prst="rect">
              <a:avLst/>
            </a:prstGeom>
          </p:spPr>
        </p:pic>
        <p:pic>
          <p:nvPicPr>
            <p:cNvPr id="39" name="object 19">
              <a:extLst>
                <a:ext uri="{FF2B5EF4-FFF2-40B4-BE49-F238E27FC236}">
                  <a16:creationId xmlns:a16="http://schemas.microsoft.com/office/drawing/2014/main" id="{7B444CFF-5184-4EAB-BFD9-F0E6C75FEA78}"/>
                </a:ext>
              </a:extLst>
            </p:cNvPr>
            <p:cNvPicPr/>
            <p:nvPr userDrawn="1"/>
          </p:nvPicPr>
          <p:blipFill>
            <a:blip r:embed="rId5" cstate="print"/>
            <a:stretch>
              <a:fillRect/>
            </a:stretch>
          </p:blipFill>
          <p:spPr>
            <a:xfrm>
              <a:off x="3108185" y="5799864"/>
              <a:ext cx="152399" cy="152400"/>
            </a:xfrm>
            <a:prstGeom prst="rect">
              <a:avLst/>
            </a:prstGeom>
          </p:spPr>
        </p:pic>
        <p:pic>
          <p:nvPicPr>
            <p:cNvPr id="40" name="object 20">
              <a:extLst>
                <a:ext uri="{FF2B5EF4-FFF2-40B4-BE49-F238E27FC236}">
                  <a16:creationId xmlns:a16="http://schemas.microsoft.com/office/drawing/2014/main" id="{B94F877D-93D0-4A52-8A9B-16B7D3D5DE5E}"/>
                </a:ext>
              </a:extLst>
            </p:cNvPr>
            <p:cNvPicPr/>
            <p:nvPr userDrawn="1"/>
          </p:nvPicPr>
          <p:blipFill>
            <a:blip r:embed="rId10" cstate="print"/>
            <a:stretch>
              <a:fillRect/>
            </a:stretch>
          </p:blipFill>
          <p:spPr>
            <a:xfrm>
              <a:off x="2754380" y="5799864"/>
              <a:ext cx="152399" cy="152400"/>
            </a:xfrm>
            <a:prstGeom prst="rect">
              <a:avLst/>
            </a:prstGeom>
          </p:spPr>
        </p:pic>
      </p:grpSp>
      <p:pic>
        <p:nvPicPr>
          <p:cNvPr id="41" name="Imagen 59">
            <a:extLst>
              <a:ext uri="{FF2B5EF4-FFF2-40B4-BE49-F238E27FC236}">
                <a16:creationId xmlns:a16="http://schemas.microsoft.com/office/drawing/2014/main" id="{D96D6E96-D60B-4200-8BF0-DA9ACDD56EB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735933474"/>
      </p:ext>
    </p:extLst>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DDBD2C0F-2139-44A1-ABAF-980998601237}"/>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598AB1A8-B557-45F3-A10F-83462CA71E2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907FFA35-C9DB-42AB-BEC8-74862F39BA4C}"/>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01E28288-B260-49C6-B9B1-DD58AE9CD357}"/>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56F9E55A-B1D1-4520-8A95-3278B2268EC9}"/>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6221A13C-2E9B-4169-ABF8-52318C133494}"/>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C6FEC5F3-2758-4B97-A543-B54C5E9E1B37}"/>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51180959-2AA0-43B4-A8D7-42218B33C652}"/>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5AE9D380-4EBD-45EA-BC1A-AF5933C7887A}"/>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3B0C10C6-E835-4006-8EF7-DFF33559BCBC}"/>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1DB122AD-1032-411C-90E1-E46E3C04ABF9}"/>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A5761922-0185-4EF7-806E-BBDABA2929BD}"/>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39D740D0-477B-438A-84F0-38A6340B0ED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62574555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F921BC62-72BC-4C8C-B69D-A2BECE75216A}"/>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08A31343-F44D-4D0E-BAB5-CCC4803624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0D719D4C-CAB3-4081-9723-459D6A84A89D}"/>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03CDB5D5-307B-442D-8707-FA7039AD6D43}"/>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D3A97253-C60D-4CFD-9611-35A743BB712D}"/>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0EB695BA-DA88-4C77-B670-8B4D70D32A06}"/>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BDD4FF38-AA43-46F4-B4EF-6C91B5D06BD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5F7A35B0-4E0B-43A9-A0F3-6925C2A3E990}"/>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943995B8-D1B9-45D0-ACDB-3CD2E668A742}"/>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9B4AD52B-1521-4773-AD9C-A6274C0704C3}"/>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A91B37F1-6163-40C3-869A-2C61FF38C532}"/>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AEBF52AB-4F6E-4327-AA18-687E12AF8C0B}"/>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4DE84C18-D586-4199-BEC1-9A76E14E7AC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874514256"/>
      </p:ext>
    </p:extLst>
  </p:cSld>
  <p:clrMap bg1="lt1" tx1="dk1" bg2="lt2" tx2="dk2" accent1="accent1" accent2="accent2" accent3="accent3" accent4="accent4" accent5="accent5" accent6="accent6" hlink="hlink" folHlink="folHlink"/>
  <p:sldLayoutIdLst>
    <p:sldLayoutId id="214748370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9A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6A63E240-6ECF-4B58-9F23-DC184974C47B}"/>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45ED3CCD-18CA-48BB-A1D4-CC1185F3B0E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DBF95C16-3F7B-4AE4-A6BD-E11DEFB7CC8E}"/>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C439E13D-8222-4D3D-9DF6-B7F534645844}"/>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A79EE4FC-0C50-4E06-9F6B-EC8935607330}"/>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7C49230D-EA61-4CEC-9AC8-3476502875E2}"/>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F0C0C06E-7251-4371-A840-7D052B42E024}"/>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CD6A9270-1C7F-4F4F-8747-7BAA315071E4}"/>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054976A-4B5C-42DD-B06B-13BA02016B6F}"/>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ADA40DC4-8572-4B04-B34F-B2E033E7C746}"/>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E339673B-1344-4615-9652-1E62888A0E91}"/>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21AC1C6C-171A-4A32-A74A-28D0460B7672}"/>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48898634-CBA5-4BBE-8014-81CA01EFFEF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715284609"/>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publications.jrc.ec.europa.eu/repository/handle/JRC101581" TargetMode="External"/><Relationship Id="rId7" Type="http://schemas.openxmlformats.org/officeDocument/2006/relationships/hyperlink" Target="https://publications.jrc.ec.europa.eu/repository/handle/JRC128040" TargetMode="Externa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s://publications.jrc.ec.europa.eu/repository/handle/JRC120911" TargetMode="External"/><Relationship Id="rId10" Type="http://schemas.openxmlformats.org/officeDocument/2006/relationships/image" Target="../media/image17.png"/><Relationship Id="rId4" Type="http://schemas.openxmlformats.org/officeDocument/2006/relationships/image" Target="../media/image14.jpeg"/><Relationship Id="rId9" Type="http://schemas.openxmlformats.org/officeDocument/2006/relationships/hyperlink" Target="https://finance.ec.europa.eu/publications/commission-and-oecd-infe-publish-joint-framework-adults-improve-individuals-financial-skills_e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publications.jrc.ec.europa.eu/repository/handle/JRC120376" TargetMode="External"/><Relationship Id="rId7" Type="http://schemas.openxmlformats.org/officeDocument/2006/relationships/image" Target="../media/image12.png"/><Relationship Id="rId2" Type="http://schemas.openxmlformats.org/officeDocument/2006/relationships/hyperlink" Target="https://publications.jrc.ec.europa.eu/repository/handle/JRC110624" TargetMode="External"/><Relationship Id="rId1" Type="http://schemas.openxmlformats.org/officeDocument/2006/relationships/slideLayout" Target="../slideLayouts/slideLayout4.xml"/><Relationship Id="rId6" Type="http://schemas.openxmlformats.org/officeDocument/2006/relationships/hyperlink" Target="https://joint-research-centre.ec.europa.eu/digital-competence-framework-consumers_en" TargetMode="External"/><Relationship Id="rId5" Type="http://schemas.openxmlformats.org/officeDocument/2006/relationships/hyperlink" Target="https://joint-research-centre.ec.europa.eu/what-open-education/openedu-framework-and-guidelines_en" TargetMode="External"/><Relationship Id="rId4" Type="http://schemas.openxmlformats.org/officeDocument/2006/relationships/hyperlink" Target="https://joint-research-centre.ec.europa.eu/european-framework-digitally-competent-educational-organisations-digcomporg/digcomporg-framework_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ur-lex.europa.eu/legal-content/EN/TXT/PDF/?uri=CELEX:32016H1224(01)&amp;from=EN" TargetMode="External"/><Relationship Id="rId1" Type="http://schemas.openxmlformats.org/officeDocument/2006/relationships/slideLayout" Target="../slideLayouts/slideLayout4.xml"/><Relationship Id="rId4" Type="http://schemas.openxmlformats.org/officeDocument/2006/relationships/hyperlink" Target="https://data.consilium.europa.eu/doc/document/ST-14485-2021-INIT/en/pdf#:~:text=The%20Council%20Resolution%20on%20a%20strategic%20framework%20for%20European%20cooperation,holistic%20and%20lifelong%20learning%20perspective%2C"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LexUriServ/LexUriServ.do?uri=OJ:L:2006:394:0010:0018:en:PDF"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648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285750" y="1260621"/>
            <a:ext cx="10678161"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1.5 </a:t>
            </a:r>
            <a:r>
              <a:rPr lang="de-DE" sz="2000" dirty="0">
                <a:latin typeface="+mj-lt"/>
                <a:ea typeface="Microsoft Sans Serif" panose="020B0604020202020204" pitchFamily="34" charset="0"/>
                <a:cs typeface="Poppins ExtraLight" panose="00000300000000000000" pitchFamily="2" charset="0"/>
              </a:rPr>
              <a:t>Rahmen für die allgemeine und berufliche Bildung: bisher verfügbare (aber nicht alle) Ressourcen</a:t>
            </a:r>
            <a:r>
              <a:rPr lang="en-AU" sz="2000" dirty="0">
                <a:latin typeface="+mj-lt"/>
                <a:ea typeface="Microsoft Sans Serif" panose="020B0604020202020204" pitchFamily="34" charset="0"/>
                <a:cs typeface="Poppins ExtraLight" panose="00000300000000000000" pitchFamily="2" charset="0"/>
              </a:rPr>
              <a:t>  </a:t>
            </a:r>
            <a:r>
              <a:rPr lang="en-AU" sz="2000" i="1" dirty="0">
                <a:latin typeface="+mj-lt"/>
                <a:ea typeface="Microsoft Sans Serif" panose="020B0604020202020204" pitchFamily="34" charset="0"/>
                <a:cs typeface="Poppins ExtraLight" panose="00000300000000000000" pitchFamily="2" charset="0"/>
              </a:rPr>
              <a:t> </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pic>
        <p:nvPicPr>
          <p:cNvPr id="1026" name="Picture 2" descr="cov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717624"/>
            <a:ext cx="2733317" cy="387450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28" name="Picture 4" descr="cov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5100" y="2158757"/>
            <a:ext cx="2571749" cy="363502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32" name="Picture 8" descr="cov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2508" y="1627710"/>
            <a:ext cx="2716492" cy="38988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 name="Immagine 3">
            <a:hlinkClick r:id="rId9"/>
          </p:cNvPr>
          <p:cNvPicPr>
            <a:picLocks noChangeAspect="1"/>
          </p:cNvPicPr>
          <p:nvPr/>
        </p:nvPicPr>
        <p:blipFill>
          <a:blip r:embed="rId10"/>
          <a:stretch>
            <a:fillRect/>
          </a:stretch>
        </p:blipFill>
        <p:spPr>
          <a:xfrm>
            <a:off x="6780289" y="1758646"/>
            <a:ext cx="2944735" cy="4122629"/>
          </a:xfrm>
          <a:prstGeom prst="rect">
            <a:avLst/>
          </a:prstGeom>
          <a:ln>
            <a:solidFill>
              <a:srgbClr val="FF0000"/>
            </a:solidFill>
          </a:ln>
        </p:spPr>
      </p:pic>
      <p:sp>
        <p:nvSpPr>
          <p:cNvPr id="2" name="Rettangolo con angoli arrotondati 8">
            <a:extLst>
              <a:ext uri="{FF2B5EF4-FFF2-40B4-BE49-F238E27FC236}">
                <a16:creationId xmlns:a16="http://schemas.microsoft.com/office/drawing/2014/main" id="{998D393B-E2C4-ED1F-1C5A-F171DF85B5A7}"/>
              </a:ext>
            </a:extLst>
          </p:cNvPr>
          <p:cNvSpPr/>
          <p:nvPr/>
        </p:nvSpPr>
        <p:spPr>
          <a:xfrm>
            <a:off x="451030" y="669816"/>
            <a:ext cx="44638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de-DE" sz="2000" b="1" dirty="0">
                <a:solidFill>
                  <a:prstClr val="white"/>
                </a:solidFill>
                <a:cs typeface="Poppins Medium" panose="00000600000000000000" pitchFamily="2" charset="0"/>
              </a:rPr>
              <a:t>Rahmenbedingungen für die allgemeine und berufliche Bildung</a:t>
            </a:r>
            <a:endParaRPr lang="en-US"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332422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1773541"/>
            <a:ext cx="8052043" cy="3715216"/>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Identifizierung</a:t>
            </a:r>
            <a:r>
              <a:rPr lang="en-US" altLang="ko-KR" sz="2000" b="1" dirty="0">
                <a:cs typeface="Poppins Medium" panose="00000600000000000000" pitchFamily="2" charset="0"/>
              </a:rPr>
              <a:t> der </a:t>
            </a:r>
            <a:r>
              <a:rPr lang="en-US" altLang="ko-KR" sz="2000" b="1" dirty="0" err="1">
                <a:cs typeface="Poppins Medium" panose="00000600000000000000" pitchFamily="2" charset="0"/>
              </a:rPr>
              <a:t>wichtigsten</a:t>
            </a:r>
            <a:r>
              <a:rPr lang="en-US" altLang="ko-KR" sz="2000" b="1" dirty="0">
                <a:cs typeface="Poppins Medium" panose="00000600000000000000" pitchFamily="2" charset="0"/>
              </a:rPr>
              <a:t> </a:t>
            </a:r>
            <a:r>
              <a:rPr lang="en-US" altLang="ko-KR" sz="2000" b="1" dirty="0" err="1">
                <a:cs typeface="Poppins Medium" panose="00000600000000000000" pitchFamily="2" charset="0"/>
              </a:rPr>
              <a:t>Schulungsinteressen</a:t>
            </a:r>
            <a:endParaRPr lang="en-US" altLang="ko-KR" sz="2000" b="1" dirty="0">
              <a:cs typeface="Poppins Medium" panose="00000600000000000000" pitchFamily="2" charset="0"/>
            </a:endParaRPr>
          </a:p>
          <a:p>
            <a:pPr marL="284400" lvl="0" algn="just">
              <a:lnSpc>
                <a:spcPct val="120000"/>
              </a:lnSpc>
            </a:pPr>
            <a:r>
              <a:rPr lang="de-DE" altLang="ko-KR" sz="1600" dirty="0">
                <a:solidFill>
                  <a:prstClr val="black"/>
                </a:solidFill>
                <a:latin typeface="Calibri Light" panose="020F0302020204030204"/>
                <a:cs typeface="Poppins ExtraLight" panose="00000300000000000000" pitchFamily="2" charset="0"/>
              </a:rPr>
              <a:t>Jeder Kompetenzrahmen listet eine Reihe von Teilkompetenzen auf, die nach Ausbildungsbereichen unterteilt sind und von Experten, die von der Gemeinsamen Forschungsstelle der EU-Kommission konsultiert werden, als "instrumentell" für die Beherrschung dieser Kompetenz angesehen werden.
</a:t>
            </a:r>
          </a:p>
          <a:p>
            <a:pPr marL="284400" lvl="0" algn="just">
              <a:lnSpc>
                <a:spcPct val="120000"/>
              </a:lnSpc>
            </a:pPr>
            <a:r>
              <a:rPr lang="de-DE" altLang="ko-KR" sz="1600" dirty="0">
                <a:solidFill>
                  <a:prstClr val="black"/>
                </a:solidFill>
                <a:latin typeface="Calibri Light" panose="020F0302020204030204"/>
                <a:cs typeface="Poppins ExtraLight" panose="00000300000000000000" pitchFamily="2" charset="0"/>
              </a:rPr>
              <a:t>Jeder Rahmen ist auch mit einem 8-stufigen Evaluierungsmodell verbunden, das Lernenden (und Lehrern) hilft, ihre Kenntnisse in Bezug auf jede der Kompetenzen des Frameworks zu bewerten.
</a:t>
            </a:r>
          </a:p>
          <a:p>
            <a:pPr marL="284400" lvl="0" algn="just">
              <a:lnSpc>
                <a:spcPct val="120000"/>
              </a:lnSpc>
            </a:pPr>
            <a:r>
              <a:rPr lang="de-DE" altLang="ko-KR" sz="1600" dirty="0">
                <a:solidFill>
                  <a:prstClr val="black"/>
                </a:solidFill>
                <a:latin typeface="Calibri Light" panose="020F0302020204030204"/>
                <a:cs typeface="Poppins ExtraLight" panose="00000300000000000000" pitchFamily="2" charset="0"/>
              </a:rPr>
              <a:t>Dieses Bewertungsraster orientiert sich am EQR (Europäischer Qualifikationsrahmen), um eine noch größere Übertragbarkeit und Portabilität auf EU-Ebene zu gewährleisten, unabhängig vom nationalen Anwendungskontext. 
</a:t>
            </a:r>
            <a:r>
              <a:rPr lang="en-US" altLang="ko-KR" sz="1600" dirty="0">
                <a:solidFill>
                  <a:prstClr val="black"/>
                </a:solidFill>
                <a:latin typeface="Calibri Light" panose="020F0302020204030204"/>
                <a:cs typeface="Poppins ExtraLight" panose="00000300000000000000" pitchFamily="2" charset="0"/>
              </a:rPr>
              <a:t> </a:t>
            </a:r>
            <a:endParaRPr lang="en-US" altLang="ko-KR" sz="14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1.6 </a:t>
            </a:r>
            <a:r>
              <a:rPr lang="de-DE" sz="2000" dirty="0">
                <a:latin typeface="+mj-lt"/>
                <a:ea typeface="Microsoft Sans Serif" panose="020B0604020202020204" pitchFamily="34" charset="0"/>
                <a:cs typeface="Poppins ExtraLight" panose="00000300000000000000" pitchFamily="2" charset="0"/>
              </a:rPr>
              <a:t>Rahmenbedingungen für die allgemeine und berufliche Bildung: Was sind sie?</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2" name="Rettangolo con angoli arrotondati 8">
            <a:extLst>
              <a:ext uri="{FF2B5EF4-FFF2-40B4-BE49-F238E27FC236}">
                <a16:creationId xmlns:a16="http://schemas.microsoft.com/office/drawing/2014/main" id="{87F5A21D-B1D7-A985-E907-20AD39B2CA4E}"/>
              </a:ext>
            </a:extLst>
          </p:cNvPr>
          <p:cNvSpPr/>
          <p:nvPr/>
        </p:nvSpPr>
        <p:spPr>
          <a:xfrm>
            <a:off x="451030" y="669816"/>
            <a:ext cx="44638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de-DE" sz="2000" b="1" dirty="0">
                <a:solidFill>
                  <a:prstClr val="white"/>
                </a:solidFill>
                <a:cs typeface="Poppins Medium" panose="00000600000000000000" pitchFamily="2" charset="0"/>
              </a:rPr>
              <a:t>Rahmenbedingungen für die allgemeine und berufliche Bildung</a:t>
            </a:r>
            <a:endParaRPr lang="en-US"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122831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280643" cy="3715216"/>
          </a:xfrm>
          <a:prstGeom prst="rect">
            <a:avLst/>
          </a:prstGeom>
          <a:noFill/>
        </p:spPr>
        <p:txBody>
          <a:bodyPr wrap="square" numCol="1" rtlCol="0">
            <a:noAutofit/>
          </a:bodyPr>
          <a:lstStyle/>
          <a:p>
            <a:pPr algn="just"/>
            <a:r>
              <a:rPr lang="de-DE" altLang="ko-KR" sz="2000" b="1" dirty="0">
                <a:cs typeface="Poppins Medium" panose="00000600000000000000" pitchFamily="2" charset="0"/>
              </a:rPr>
              <a:t>Das Verhältnis der EU-Rahmen für die allgemeine und berufliche Bildung</a:t>
            </a:r>
            <a:endParaRPr lang="en-US" altLang="ko-KR" sz="2000" b="1" dirty="0">
              <a:cs typeface="Poppins Medium" panose="00000600000000000000" pitchFamily="2" charset="0"/>
            </a:endParaRPr>
          </a:p>
          <a:p>
            <a:pPr marL="284400" lvl="0" algn="just">
              <a:lnSpc>
                <a:spcPct val="120000"/>
              </a:lnSpc>
            </a:pPr>
            <a:r>
              <a:rPr lang="de-DE" altLang="ko-KR" sz="1600" dirty="0">
                <a:solidFill>
                  <a:prstClr val="black"/>
                </a:solidFill>
                <a:latin typeface="Calibri Light" panose="020F0302020204030204"/>
                <a:cs typeface="Poppins ExtraLight" panose="00000300000000000000" pitchFamily="2" charset="0"/>
              </a:rPr>
              <a:t>Vor einigen Absätzen wurde erwähnt, dass diese Rahmen der Notwendigkeit entsprechen, auf internationaler Ebene einen gemeinsamen und von der EU validierten Ansatz zur Förderung der Schlüsselkompetenzen der EU-Bürger für lebenslanges Lernen zu konsolidieren.
</a:t>
            </a:r>
          </a:p>
          <a:p>
            <a:pPr marL="284400" lvl="0" algn="just">
              <a:lnSpc>
                <a:spcPct val="120000"/>
              </a:lnSpc>
            </a:pPr>
            <a:r>
              <a:rPr lang="de-DE" altLang="ko-KR" sz="1600" dirty="0">
                <a:solidFill>
                  <a:prstClr val="black"/>
                </a:solidFill>
                <a:latin typeface="Calibri Light" panose="020F0302020204030204"/>
                <a:cs typeface="Poppins ExtraLight" panose="00000300000000000000" pitchFamily="2" charset="0"/>
              </a:rPr>
              <a:t>In der Praxis bedeutet dies, dass in den Rahmenwerken für die allgemeine und berufliche Bildung die Kenntnisse, Einstellungen und Fähigkeiten empfohlen werden, auf die die Initiativen im Bereich der allgemeinen und beruflichen Bildung zugeschnitten werden sollten: Sie sind eine konkrete Manifestation und Ausdruck der Art von Lehrprogrammen, die die EU-Institutionen an der Basis und auf lokaler Ebene erwarten, sowohl in formellen als auch in noch stärkeren nichtformalen/informellen Umgebungen.
</a:t>
            </a:r>
            <a:endParaRPr lang="en-US" altLang="ko-KR" sz="14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1.7</a:t>
            </a:r>
            <a:r>
              <a:rPr lang="de-DE" sz="2000" dirty="0">
                <a:latin typeface="+mj-lt"/>
                <a:ea typeface="Microsoft Sans Serif" panose="020B0604020202020204" pitchFamily="34" charset="0"/>
                <a:cs typeface="Poppins ExtraLight" panose="00000300000000000000" pitchFamily="2" charset="0"/>
              </a:rPr>
              <a:t>... und wofür sie nützlich sind </a:t>
            </a:r>
            <a:r>
              <a:rPr lang="en-AU" sz="2000" dirty="0">
                <a:latin typeface="+mj-lt"/>
                <a:ea typeface="Microsoft Sans Serif" panose="020B0604020202020204" pitchFamily="34" charset="0"/>
                <a:cs typeface="Poppins ExtraLight" panose="00000300000000000000" pitchFamily="2" charset="0"/>
              </a:rPr>
              <a:t>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2" name="Rettangolo con angoli arrotondati 8">
            <a:extLst>
              <a:ext uri="{FF2B5EF4-FFF2-40B4-BE49-F238E27FC236}">
                <a16:creationId xmlns:a16="http://schemas.microsoft.com/office/drawing/2014/main" id="{546B4E08-4C43-C7BF-3419-EE219158DC9C}"/>
              </a:ext>
            </a:extLst>
          </p:cNvPr>
          <p:cNvSpPr/>
          <p:nvPr/>
        </p:nvSpPr>
        <p:spPr>
          <a:xfrm>
            <a:off x="451030" y="669816"/>
            <a:ext cx="44638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de-DE" sz="2000" b="1" dirty="0">
                <a:solidFill>
                  <a:prstClr val="white"/>
                </a:solidFill>
                <a:cs typeface="Poppins Medium" panose="00000600000000000000" pitchFamily="2" charset="0"/>
              </a:rPr>
              <a:t>Rahmenbedingungen für die allgemeine und berufliche Bildung</a:t>
            </a:r>
            <a:endParaRPr lang="en-US"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4072920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8" y="1250839"/>
            <a:ext cx="10085879" cy="707886"/>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2.1 </a:t>
            </a:r>
            <a:r>
              <a:rPr lang="de-DE" sz="2000" dirty="0">
                <a:latin typeface="+mj-lt"/>
                <a:ea typeface="Microsoft Sans Serif" panose="020B0604020202020204" pitchFamily="34" charset="0"/>
                <a:cs typeface="Poppins ExtraLight" panose="00000300000000000000" pitchFamily="2" charset="0"/>
              </a:rPr>
              <a:t>Der Rahmen für die digitale Kompetenz der EU-Bürger im Bereich der allgemeinen und beruflichen Bildung</a:t>
            </a:r>
            <a:r>
              <a:rPr lang="en-AU" sz="2000" dirty="0">
                <a:latin typeface="+mj-lt"/>
                <a:ea typeface="Microsoft Sans Serif" panose="020B0604020202020204" pitchFamily="34" charset="0"/>
                <a:cs typeface="Poppins ExtraLight" panose="00000300000000000000" pitchFamily="2" charset="0"/>
              </a:rPr>
              <a:t> </a:t>
            </a:r>
            <a:endParaRPr lang="en-AU" sz="2000" i="1" dirty="0">
              <a:latin typeface="+mj-lt"/>
              <a:ea typeface="Microsoft Sans Serif" panose="020B0604020202020204" pitchFamily="34" charset="0"/>
              <a:cs typeface="Poppins ExtraLight" panose="00000300000000000000" pitchFamily="2" charset="0"/>
            </a:endParaRPr>
          </a:p>
        </p:txBody>
      </p:sp>
      <p:sp>
        <p:nvSpPr>
          <p:cNvPr id="6" name="Rettangolo con angoli arrotondati 8">
            <a:extLst>
              <a:ext uri="{FF2B5EF4-FFF2-40B4-BE49-F238E27FC236}">
                <a16:creationId xmlns:a16="http://schemas.microsoft.com/office/drawing/2014/main" id="{E67834CF-0CDD-477F-8490-ED932D0F7E02}"/>
              </a:ext>
            </a:extLst>
          </p:cNvPr>
          <p:cNvSpPr/>
          <p:nvPr/>
        </p:nvSpPr>
        <p:spPr>
          <a:xfrm>
            <a:off x="451030" y="669816"/>
            <a:ext cx="44638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DigComp</a:t>
            </a:r>
            <a:r>
              <a:rPr lang="en-US" sz="2000" b="1" dirty="0">
                <a:solidFill>
                  <a:prstClr val="white"/>
                </a:solidFill>
                <a:cs typeface="Poppins Medium" panose="00000600000000000000" pitchFamily="2" charset="0"/>
              </a:rPr>
              <a:t> und </a:t>
            </a:r>
            <a:r>
              <a:rPr lang="en-US" sz="2000" b="1" dirty="0" err="1">
                <a:solidFill>
                  <a:prstClr val="white"/>
                </a:solidFill>
                <a:cs typeface="Poppins Medium" panose="00000600000000000000" pitchFamily="2" charset="0"/>
              </a:rPr>
              <a:t>zugehöriges</a:t>
            </a:r>
            <a:r>
              <a:rPr lang="en-US" sz="2000" b="1" dirty="0">
                <a:solidFill>
                  <a:prstClr val="white"/>
                </a:solidFill>
                <a:cs typeface="Poppins Medium" panose="00000600000000000000" pitchFamily="2" charset="0"/>
              </a:rPr>
              <a:t> Follow-up</a:t>
            </a:r>
          </a:p>
        </p:txBody>
      </p:sp>
      <p:sp>
        <p:nvSpPr>
          <p:cNvPr id="3" name="CasellaDiTesto 2"/>
          <p:cNvSpPr txBox="1"/>
          <p:nvPr/>
        </p:nvSpPr>
        <p:spPr>
          <a:xfrm>
            <a:off x="160867" y="2988733"/>
            <a:ext cx="12031133" cy="3801534"/>
          </a:xfrm>
          <a:prstGeom prst="rect">
            <a:avLst/>
          </a:prstGeom>
          <a:solidFill>
            <a:schemeClr val="bg1"/>
          </a:solidFill>
        </p:spPr>
        <p:txBody>
          <a:bodyPr wrap="square" rtlCol="0">
            <a:spAutoFit/>
          </a:bodyPr>
          <a:lstStyle/>
          <a:p>
            <a:endParaRPr lang="en-GB" dirty="0"/>
          </a:p>
        </p:txBody>
      </p:sp>
      <p:graphicFrame>
        <p:nvGraphicFramePr>
          <p:cNvPr id="8" name="Tabella 7"/>
          <p:cNvGraphicFramePr>
            <a:graphicFrameLocks noGrp="1"/>
          </p:cNvGraphicFramePr>
          <p:nvPr>
            <p:extLst>
              <p:ext uri="{D42A27DB-BD31-4B8C-83A1-F6EECF244321}">
                <p14:modId xmlns:p14="http://schemas.microsoft.com/office/powerpoint/2010/main" val="823764071"/>
              </p:ext>
            </p:extLst>
          </p:nvPr>
        </p:nvGraphicFramePr>
        <p:xfrm>
          <a:off x="723505" y="1958725"/>
          <a:ext cx="7662439" cy="4319051"/>
        </p:xfrm>
        <a:graphic>
          <a:graphicData uri="http://schemas.openxmlformats.org/drawingml/2006/table">
            <a:tbl>
              <a:tblPr firstRow="1" firstCol="1" bandRow="1">
                <a:tableStyleId>{5C22544A-7EE6-4342-B048-85BDC9FD1C3A}</a:tableStyleId>
              </a:tblPr>
              <a:tblGrid>
                <a:gridCol w="1681798">
                  <a:extLst>
                    <a:ext uri="{9D8B030D-6E8A-4147-A177-3AD203B41FA5}">
                      <a16:colId xmlns:a16="http://schemas.microsoft.com/office/drawing/2014/main" val="1437225415"/>
                    </a:ext>
                  </a:extLst>
                </a:gridCol>
                <a:gridCol w="5980641">
                  <a:extLst>
                    <a:ext uri="{9D8B030D-6E8A-4147-A177-3AD203B41FA5}">
                      <a16:colId xmlns:a16="http://schemas.microsoft.com/office/drawing/2014/main" val="1553077507"/>
                    </a:ext>
                  </a:extLst>
                </a:gridCol>
              </a:tblGrid>
              <a:tr h="109619">
                <a:tc>
                  <a:txBody>
                    <a:bodyPr/>
                    <a:lstStyle/>
                    <a:p>
                      <a:pPr algn="ctr">
                        <a:lnSpc>
                          <a:spcPct val="106000"/>
                        </a:lnSpc>
                        <a:spcAft>
                          <a:spcPts val="0"/>
                        </a:spcAft>
                      </a:pPr>
                      <a:r>
                        <a:rPr lang="es-ES_tradnl" sz="800" dirty="0">
                          <a:solidFill>
                            <a:schemeClr val="tx1"/>
                          </a:solidFill>
                          <a:effectLst/>
                        </a:rPr>
                        <a:t>Training area</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6000"/>
                        </a:lnSpc>
                        <a:spcAft>
                          <a:spcPts val="0"/>
                        </a:spcAft>
                      </a:pPr>
                      <a:r>
                        <a:rPr lang="es-ES_tradnl" sz="800" dirty="0">
                          <a:solidFill>
                            <a:schemeClr val="tx1"/>
                          </a:solidFill>
                          <a:effectLst/>
                        </a:rPr>
                        <a:t>Competences</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332448"/>
                  </a:ext>
                </a:extLst>
              </a:tr>
              <a:tr h="530840">
                <a:tc>
                  <a:txBody>
                    <a:bodyPr/>
                    <a:lstStyle/>
                    <a:p>
                      <a:pPr algn="l">
                        <a:lnSpc>
                          <a:spcPct val="106000"/>
                        </a:lnSpc>
                        <a:spcAft>
                          <a:spcPts val="0"/>
                        </a:spcAft>
                      </a:pPr>
                      <a:r>
                        <a:rPr lang="en-GB" sz="1200" dirty="0">
                          <a:solidFill>
                            <a:schemeClr val="tx1"/>
                          </a:solidFill>
                          <a:effectLst/>
                          <a:latin typeface="+mj-lt"/>
                        </a:rPr>
                        <a:t>1. Information and data literacy </a:t>
                      </a:r>
                      <a:endParaRPr lang="en-GB"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06000"/>
                        </a:lnSpc>
                        <a:spcAft>
                          <a:spcPts val="0"/>
                        </a:spcAft>
                      </a:pPr>
                      <a:r>
                        <a:rPr lang="es-ES_tradnl" sz="1200" dirty="0">
                          <a:effectLst/>
                          <a:latin typeface="+mj-lt"/>
                        </a:rPr>
                        <a:t>1.1 Browsing, searching and filtering data, information and digital content </a:t>
                      </a:r>
                      <a:endParaRPr lang="en-GB" sz="1200" dirty="0">
                        <a:effectLst/>
                        <a:latin typeface="+mj-lt"/>
                      </a:endParaRPr>
                    </a:p>
                    <a:p>
                      <a:pPr algn="just">
                        <a:lnSpc>
                          <a:spcPct val="106000"/>
                        </a:lnSpc>
                        <a:spcAft>
                          <a:spcPts val="0"/>
                        </a:spcAft>
                      </a:pPr>
                      <a:r>
                        <a:rPr lang="es-ES_tradnl" sz="1200" dirty="0">
                          <a:effectLst/>
                          <a:latin typeface="+mj-lt"/>
                        </a:rPr>
                        <a:t>1.2 Evaluating data, information and digital content </a:t>
                      </a:r>
                      <a:endParaRPr lang="en-GB" sz="1200" dirty="0">
                        <a:effectLst/>
                        <a:latin typeface="+mj-lt"/>
                      </a:endParaRPr>
                    </a:p>
                    <a:p>
                      <a:pPr algn="just">
                        <a:lnSpc>
                          <a:spcPct val="106000"/>
                        </a:lnSpc>
                        <a:spcAft>
                          <a:spcPts val="0"/>
                        </a:spcAft>
                      </a:pPr>
                      <a:r>
                        <a:rPr lang="es-ES_tradnl" sz="1200" dirty="0">
                          <a:effectLst/>
                          <a:latin typeface="+mj-lt"/>
                        </a:rPr>
                        <a:t>1.3 Managing data, information and digital content</a:t>
                      </a:r>
                      <a:endParaRPr lang="en-GB" sz="1200" dirty="0">
                        <a:effectLst/>
                        <a:latin typeface="+mj-lt"/>
                      </a:endParaRP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1847364"/>
                  </a:ext>
                </a:extLst>
              </a:tr>
              <a:tr h="1151182">
                <a:tc>
                  <a:txBody>
                    <a:bodyPr/>
                    <a:lstStyle/>
                    <a:p>
                      <a:pPr algn="l">
                        <a:lnSpc>
                          <a:spcPct val="106000"/>
                        </a:lnSpc>
                        <a:spcAft>
                          <a:spcPts val="0"/>
                        </a:spcAft>
                      </a:pPr>
                      <a:r>
                        <a:rPr lang="en-GB" sz="1200" dirty="0">
                          <a:solidFill>
                            <a:schemeClr val="tx1"/>
                          </a:solidFill>
                          <a:effectLst/>
                          <a:latin typeface="+mj-lt"/>
                        </a:rPr>
                        <a:t>2. Communication and collaboration</a:t>
                      </a:r>
                      <a:endParaRPr lang="en-GB"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06000"/>
                        </a:lnSpc>
                        <a:spcAft>
                          <a:spcPts val="0"/>
                        </a:spcAft>
                      </a:pPr>
                      <a:r>
                        <a:rPr lang="en-GB" sz="1200" dirty="0">
                          <a:effectLst/>
                          <a:latin typeface="+mj-lt"/>
                        </a:rPr>
                        <a:t>2.1 Interacting through digital technologies</a:t>
                      </a:r>
                    </a:p>
                    <a:p>
                      <a:pPr algn="just">
                        <a:lnSpc>
                          <a:spcPct val="106000"/>
                        </a:lnSpc>
                        <a:spcAft>
                          <a:spcPts val="0"/>
                        </a:spcAft>
                      </a:pPr>
                      <a:r>
                        <a:rPr lang="en-GB" sz="1200" dirty="0">
                          <a:effectLst/>
                          <a:latin typeface="+mj-lt"/>
                        </a:rPr>
                        <a:t>2.2 Sharing through digital technologies </a:t>
                      </a:r>
                    </a:p>
                    <a:p>
                      <a:pPr algn="just">
                        <a:lnSpc>
                          <a:spcPct val="106000"/>
                        </a:lnSpc>
                        <a:spcAft>
                          <a:spcPts val="0"/>
                        </a:spcAft>
                      </a:pPr>
                      <a:r>
                        <a:rPr lang="en-GB" sz="1200" dirty="0">
                          <a:effectLst/>
                          <a:latin typeface="+mj-lt"/>
                        </a:rPr>
                        <a:t>2.3 Engaging in citizenship through digital technologies</a:t>
                      </a:r>
                    </a:p>
                    <a:p>
                      <a:pPr algn="just">
                        <a:lnSpc>
                          <a:spcPct val="106000"/>
                        </a:lnSpc>
                        <a:spcAft>
                          <a:spcPts val="0"/>
                        </a:spcAft>
                      </a:pPr>
                      <a:r>
                        <a:rPr lang="en-GB" sz="1200" dirty="0">
                          <a:effectLst/>
                          <a:latin typeface="+mj-lt"/>
                        </a:rPr>
                        <a:t>2.4 Collaborating through digital technologies</a:t>
                      </a:r>
                    </a:p>
                    <a:p>
                      <a:pPr algn="just">
                        <a:lnSpc>
                          <a:spcPct val="106000"/>
                        </a:lnSpc>
                        <a:spcAft>
                          <a:spcPts val="0"/>
                        </a:spcAft>
                      </a:pPr>
                      <a:r>
                        <a:rPr lang="en-GB" sz="1200" dirty="0">
                          <a:effectLst/>
                          <a:latin typeface="+mj-lt"/>
                        </a:rPr>
                        <a:t>2.5 Netiquette</a:t>
                      </a:r>
                    </a:p>
                    <a:p>
                      <a:pPr algn="just">
                        <a:lnSpc>
                          <a:spcPct val="106000"/>
                        </a:lnSpc>
                        <a:spcAft>
                          <a:spcPts val="0"/>
                        </a:spcAft>
                      </a:pPr>
                      <a:r>
                        <a:rPr lang="en-GB" sz="1200" dirty="0">
                          <a:effectLst/>
                          <a:latin typeface="+mj-lt"/>
                        </a:rPr>
                        <a:t>2.6 Managing digital identity</a:t>
                      </a: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4945319"/>
                  </a:ext>
                </a:extLst>
              </a:tr>
              <a:tr h="822273">
                <a:tc>
                  <a:txBody>
                    <a:bodyPr/>
                    <a:lstStyle/>
                    <a:p>
                      <a:pPr algn="l">
                        <a:lnSpc>
                          <a:spcPct val="106000"/>
                        </a:lnSpc>
                        <a:spcAft>
                          <a:spcPts val="0"/>
                        </a:spcAft>
                      </a:pPr>
                      <a:r>
                        <a:rPr lang="en-GB" sz="1200" dirty="0">
                          <a:solidFill>
                            <a:schemeClr val="tx1"/>
                          </a:solidFill>
                          <a:effectLst/>
                          <a:latin typeface="+mj-lt"/>
                        </a:rPr>
                        <a:t>3. Digital content creation</a:t>
                      </a:r>
                      <a:endParaRPr lang="en-GB"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06000"/>
                        </a:lnSpc>
                        <a:spcAft>
                          <a:spcPts val="0"/>
                        </a:spcAft>
                      </a:pPr>
                      <a:r>
                        <a:rPr lang="es-ES_tradnl" sz="1200" dirty="0">
                          <a:effectLst/>
                          <a:latin typeface="+mj-lt"/>
                        </a:rPr>
                        <a:t>3.1 Developing digital content</a:t>
                      </a:r>
                      <a:endParaRPr lang="en-GB" sz="1200" dirty="0">
                        <a:effectLst/>
                        <a:latin typeface="+mj-lt"/>
                      </a:endParaRPr>
                    </a:p>
                    <a:p>
                      <a:pPr algn="just">
                        <a:lnSpc>
                          <a:spcPct val="106000"/>
                        </a:lnSpc>
                        <a:spcAft>
                          <a:spcPts val="0"/>
                        </a:spcAft>
                      </a:pPr>
                      <a:r>
                        <a:rPr lang="es-ES_tradnl" sz="1200" dirty="0">
                          <a:effectLst/>
                          <a:latin typeface="+mj-lt"/>
                        </a:rPr>
                        <a:t>3.2 Integrating and re-elaborating digital content</a:t>
                      </a:r>
                      <a:endParaRPr lang="en-GB" sz="1200" dirty="0">
                        <a:effectLst/>
                        <a:latin typeface="+mj-lt"/>
                      </a:endParaRPr>
                    </a:p>
                    <a:p>
                      <a:pPr algn="just">
                        <a:lnSpc>
                          <a:spcPct val="106000"/>
                        </a:lnSpc>
                        <a:spcAft>
                          <a:spcPts val="0"/>
                        </a:spcAft>
                      </a:pPr>
                      <a:r>
                        <a:rPr lang="es-ES_tradnl" sz="1200" dirty="0">
                          <a:effectLst/>
                          <a:latin typeface="+mj-lt"/>
                        </a:rPr>
                        <a:t>3.3 Copyright and licenses</a:t>
                      </a:r>
                      <a:endParaRPr lang="en-GB" sz="1200" dirty="0">
                        <a:effectLst/>
                        <a:latin typeface="+mj-lt"/>
                      </a:endParaRPr>
                    </a:p>
                    <a:p>
                      <a:pPr algn="just">
                        <a:lnSpc>
                          <a:spcPct val="106000"/>
                        </a:lnSpc>
                        <a:spcAft>
                          <a:spcPts val="0"/>
                        </a:spcAft>
                      </a:pPr>
                      <a:r>
                        <a:rPr lang="es-ES_tradnl" sz="1200" dirty="0">
                          <a:effectLst/>
                          <a:latin typeface="+mj-lt"/>
                        </a:rPr>
                        <a:t>3.4 Programming</a:t>
                      </a:r>
                      <a:endParaRPr lang="en-GB" sz="1200" dirty="0">
                        <a:effectLst/>
                        <a:latin typeface="+mj-lt"/>
                      </a:endParaRP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2679633"/>
                  </a:ext>
                </a:extLst>
              </a:tr>
              <a:tr h="822273">
                <a:tc>
                  <a:txBody>
                    <a:bodyPr/>
                    <a:lstStyle/>
                    <a:p>
                      <a:pPr algn="l">
                        <a:lnSpc>
                          <a:spcPct val="106000"/>
                        </a:lnSpc>
                        <a:spcAft>
                          <a:spcPts val="0"/>
                        </a:spcAft>
                      </a:pPr>
                      <a:r>
                        <a:rPr lang="en-GB" sz="1200" dirty="0">
                          <a:solidFill>
                            <a:schemeClr val="tx1"/>
                          </a:solidFill>
                          <a:effectLst/>
                          <a:latin typeface="+mj-lt"/>
                        </a:rPr>
                        <a:t>4. Safety</a:t>
                      </a:r>
                      <a:endParaRPr lang="en-GB"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06000"/>
                        </a:lnSpc>
                        <a:spcAft>
                          <a:spcPts val="0"/>
                        </a:spcAft>
                      </a:pPr>
                      <a:r>
                        <a:rPr lang="en-GB" sz="1200" dirty="0">
                          <a:effectLst/>
                          <a:latin typeface="+mj-lt"/>
                        </a:rPr>
                        <a:t>4.1 Protecting devices</a:t>
                      </a:r>
                    </a:p>
                    <a:p>
                      <a:pPr algn="just">
                        <a:lnSpc>
                          <a:spcPct val="106000"/>
                        </a:lnSpc>
                        <a:spcAft>
                          <a:spcPts val="0"/>
                        </a:spcAft>
                      </a:pPr>
                      <a:r>
                        <a:rPr lang="en-GB" sz="1200" dirty="0">
                          <a:effectLst/>
                          <a:latin typeface="+mj-lt"/>
                        </a:rPr>
                        <a:t>4.2 Protecting personal data and privacy</a:t>
                      </a:r>
                    </a:p>
                    <a:p>
                      <a:pPr algn="just">
                        <a:lnSpc>
                          <a:spcPct val="106000"/>
                        </a:lnSpc>
                        <a:spcAft>
                          <a:spcPts val="0"/>
                        </a:spcAft>
                      </a:pPr>
                      <a:r>
                        <a:rPr lang="en-GB" sz="1200" dirty="0">
                          <a:effectLst/>
                          <a:latin typeface="+mj-lt"/>
                        </a:rPr>
                        <a:t>4.3 Protecting health and well-being</a:t>
                      </a:r>
                    </a:p>
                    <a:p>
                      <a:pPr algn="just">
                        <a:lnSpc>
                          <a:spcPct val="106000"/>
                        </a:lnSpc>
                        <a:spcAft>
                          <a:spcPts val="0"/>
                        </a:spcAft>
                      </a:pPr>
                      <a:r>
                        <a:rPr lang="en-GB" sz="1200" dirty="0">
                          <a:effectLst/>
                          <a:latin typeface="+mj-lt"/>
                        </a:rPr>
                        <a:t>4.4 Protecting the environment</a:t>
                      </a: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7172807"/>
                  </a:ext>
                </a:extLst>
              </a:tr>
              <a:tr h="822273">
                <a:tc>
                  <a:txBody>
                    <a:bodyPr/>
                    <a:lstStyle/>
                    <a:p>
                      <a:pPr algn="l">
                        <a:lnSpc>
                          <a:spcPct val="106000"/>
                        </a:lnSpc>
                        <a:spcAft>
                          <a:spcPts val="0"/>
                        </a:spcAft>
                      </a:pPr>
                      <a:r>
                        <a:rPr lang="en-GB" sz="1200" dirty="0">
                          <a:solidFill>
                            <a:schemeClr val="tx1"/>
                          </a:solidFill>
                          <a:effectLst/>
                          <a:latin typeface="+mj-lt"/>
                        </a:rPr>
                        <a:t>5. Problem Solving</a:t>
                      </a:r>
                      <a:endParaRPr lang="en-GB" sz="12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lnSpc>
                          <a:spcPct val="106000"/>
                        </a:lnSpc>
                        <a:spcAft>
                          <a:spcPts val="0"/>
                        </a:spcAft>
                      </a:pPr>
                      <a:r>
                        <a:rPr lang="en-GB" sz="1200" dirty="0">
                          <a:effectLst/>
                          <a:latin typeface="+mj-lt"/>
                        </a:rPr>
                        <a:t>5.1 Solving technical problems</a:t>
                      </a:r>
                    </a:p>
                    <a:p>
                      <a:pPr algn="just">
                        <a:lnSpc>
                          <a:spcPct val="106000"/>
                        </a:lnSpc>
                        <a:spcAft>
                          <a:spcPts val="0"/>
                        </a:spcAft>
                      </a:pPr>
                      <a:r>
                        <a:rPr lang="en-GB" sz="1200" dirty="0">
                          <a:effectLst/>
                          <a:latin typeface="+mj-lt"/>
                        </a:rPr>
                        <a:t>5.2 Identifying needs and technological responses</a:t>
                      </a:r>
                    </a:p>
                    <a:p>
                      <a:pPr algn="just">
                        <a:lnSpc>
                          <a:spcPct val="106000"/>
                        </a:lnSpc>
                        <a:spcAft>
                          <a:spcPts val="0"/>
                        </a:spcAft>
                      </a:pPr>
                      <a:r>
                        <a:rPr lang="en-GB" sz="1200" dirty="0">
                          <a:effectLst/>
                          <a:latin typeface="+mj-lt"/>
                        </a:rPr>
                        <a:t>5.3 Creatively using digital technologies</a:t>
                      </a:r>
                    </a:p>
                    <a:p>
                      <a:pPr algn="just">
                        <a:lnSpc>
                          <a:spcPct val="106000"/>
                        </a:lnSpc>
                        <a:spcAft>
                          <a:spcPts val="0"/>
                        </a:spcAft>
                      </a:pPr>
                      <a:r>
                        <a:rPr lang="en-GB" sz="1200" dirty="0">
                          <a:effectLst/>
                          <a:latin typeface="+mj-lt"/>
                        </a:rPr>
                        <a:t>5.4 Identifying digital competence gaps</a:t>
                      </a: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826567923"/>
                  </a:ext>
                </a:extLst>
              </a:tr>
            </a:tbl>
          </a:graphicData>
        </a:graphic>
      </p:graphicFrame>
      <p:pic>
        <p:nvPicPr>
          <p:cNvPr id="2050" name="Picture 2" descr="DigComp 2.2, competenze digitali dei cittadini: cosa l'aggiornamento"/>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754533" y="2585425"/>
            <a:ext cx="3233155" cy="228471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0" name="CuadroTexto 4">
            <a:extLst>
              <a:ext uri="{FF2B5EF4-FFF2-40B4-BE49-F238E27FC236}">
                <a16:creationId xmlns:a16="http://schemas.microsoft.com/office/drawing/2014/main" id="{A9B4BD22-AF40-4574-BB02-C00B471C806C}"/>
              </a:ext>
            </a:extLst>
          </p:cNvPr>
          <p:cNvSpPr txBox="1"/>
          <p:nvPr/>
        </p:nvSpPr>
        <p:spPr>
          <a:xfrm>
            <a:off x="8754533" y="4996446"/>
            <a:ext cx="2823964" cy="276999"/>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de-DE" sz="1200" dirty="0">
                <a:latin typeface="+mj-lt"/>
                <a:ea typeface="Microsoft Sans Serif" panose="020B0604020202020204" pitchFamily="34" charset="0"/>
                <a:cs typeface="Poppins ExtraLight" panose="00000300000000000000" pitchFamily="2" charset="0"/>
              </a:rPr>
              <a:t>Letzte Aktualisierung: </a:t>
            </a:r>
            <a:r>
              <a:rPr lang="de-DE" sz="1200" dirty="0" err="1">
                <a:latin typeface="+mj-lt"/>
                <a:ea typeface="Microsoft Sans Serif" panose="020B0604020202020204" pitchFamily="34" charset="0"/>
                <a:cs typeface="Poppins ExtraLight" panose="00000300000000000000" pitchFamily="2" charset="0"/>
              </a:rPr>
              <a:t>DigComp</a:t>
            </a:r>
            <a:r>
              <a:rPr lang="de-DE" sz="1200" dirty="0">
                <a:latin typeface="+mj-lt"/>
                <a:ea typeface="Microsoft Sans Serif" panose="020B0604020202020204" pitchFamily="34" charset="0"/>
                <a:cs typeface="Poppins ExtraLight" panose="00000300000000000000" pitchFamily="2" charset="0"/>
              </a:rPr>
              <a:t> 2.2, 2022</a:t>
            </a:r>
            <a:endParaRPr lang="en-AU" sz="1200" i="1" dirty="0">
              <a:latin typeface="+mj-lt"/>
              <a:ea typeface="Microsoft Sans Serif" panose="020B0604020202020204" pitchFamily="34" charset="0"/>
              <a:cs typeface="Poppins ExtraLight" panose="00000300000000000000" pitchFamily="2" charset="0"/>
            </a:endParaRPr>
          </a:p>
        </p:txBody>
      </p:sp>
    </p:spTree>
    <p:extLst>
      <p:ext uri="{BB962C8B-B14F-4D97-AF65-F5344CB8AC3E}">
        <p14:creationId xmlns:p14="http://schemas.microsoft.com/office/powerpoint/2010/main" val="259622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08042" y="1691972"/>
            <a:ext cx="7272000" cy="3715216"/>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DigComp</a:t>
            </a:r>
            <a:r>
              <a:rPr lang="en-US" altLang="ko-KR" sz="2000" b="1" dirty="0">
                <a:cs typeface="Poppins Medium" panose="00000600000000000000" pitchFamily="2" charset="0"/>
              </a:rPr>
              <a:t> auf </a:t>
            </a:r>
            <a:r>
              <a:rPr lang="en-US" altLang="ko-KR" sz="2000" b="1" dirty="0" err="1">
                <a:cs typeface="Poppins Medium" panose="00000600000000000000" pitchFamily="2" charset="0"/>
              </a:rPr>
              <a:t>einen</a:t>
            </a:r>
            <a:r>
              <a:rPr lang="en-US" altLang="ko-KR" sz="2000" b="1" dirty="0">
                <a:cs typeface="Poppins Medium" panose="00000600000000000000" pitchFamily="2" charset="0"/>
              </a:rPr>
              <a:t> </a:t>
            </a:r>
            <a:r>
              <a:rPr lang="en-US" altLang="ko-KR" sz="2000" b="1" dirty="0" err="1">
                <a:cs typeface="Poppins Medium" panose="00000600000000000000" pitchFamily="2" charset="0"/>
              </a:rPr>
              <a:t>Blick</a:t>
            </a:r>
            <a:r>
              <a:rPr lang="en-US" altLang="ko-KR" sz="2000" b="1" dirty="0">
                <a:cs typeface="Poppins Medium" panose="00000600000000000000" pitchFamily="2" charset="0"/>
              </a:rPr>
              <a:t>...</a:t>
            </a:r>
          </a:p>
          <a:p>
            <a:pPr marL="284400" algn="just" fontAlgn="ctr">
              <a:lnSpc>
                <a:spcPct val="120000"/>
              </a:lnSpc>
            </a:pPr>
            <a:r>
              <a:rPr lang="de-DE" altLang="ko-KR" sz="1600" dirty="0">
                <a:solidFill>
                  <a:prstClr val="black"/>
                </a:solidFill>
                <a:latin typeface="Calibri Light" panose="020F0302020204030204"/>
                <a:cs typeface="Poppins ExtraLight" panose="00000300000000000000" pitchFamily="2" charset="0"/>
              </a:rPr>
              <a:t>Laut Experten, die von der EU-Kommission mit der Konsolidierung des Rahmens beauftragt und beauftragt wurden, besteht ein umfassender Ansatz für die digitale Bildung der EU-Bürger darin, 21 "wesentliche" Kompetenzen zu erwerben, die auf 5 Schulungsbereiche verteilt sind: 1. Informations- und Datenkompetenz, 2. Kommunikation und Zusammenarbeit, 3. Erstellung digitaler Inhalte, 4. Sicherheit, 5. Problemlösung.
</a:t>
            </a:r>
          </a:p>
          <a:p>
            <a:pPr marL="284400" algn="just" fontAlgn="ctr">
              <a:lnSpc>
                <a:spcPct val="120000"/>
              </a:lnSpc>
            </a:pPr>
            <a:r>
              <a:rPr lang="de-DE" altLang="ko-KR" sz="1600" dirty="0">
                <a:solidFill>
                  <a:prstClr val="black"/>
                </a:solidFill>
                <a:latin typeface="Calibri Light" panose="020F0302020204030204"/>
                <a:cs typeface="Poppins ExtraLight" panose="00000300000000000000" pitchFamily="2" charset="0"/>
              </a:rPr>
              <a:t>Der Fortschritt der Lernenden wird gemessen, indem man sich auf das oben erwähnte 8-Schichten-Modell stützt. Als allgemeine Referenz gilt: Je höher die Komplexität der Aufgabe, die der Lernende bewältigen kann, je höher die Autonomie, desto höher der kognitive Bereich, der an dem Prozess beteiligt ist (vom Erinnern daran, wie man etwas tut, bis hin zum Erstellen und Generieren neuer Lösungen), desto höher ist die Kompetenz.
</a:t>
            </a:r>
            <a:endParaRPr lang="en-US" sz="16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2.2 </a:t>
            </a:r>
            <a:r>
              <a:rPr lang="de-DE" sz="2000" dirty="0">
                <a:latin typeface="+mj-lt"/>
                <a:ea typeface="Microsoft Sans Serif" panose="020B0604020202020204" pitchFamily="34" charset="0"/>
                <a:cs typeface="Poppins ExtraLight" panose="00000300000000000000" pitchFamily="2" charset="0"/>
              </a:rPr>
              <a:t>Aufbau und Inhalt des Rahmens </a:t>
            </a:r>
            <a:r>
              <a:rPr lang="en-AU" sz="2000" dirty="0">
                <a:latin typeface="+mj-lt"/>
                <a:ea typeface="Microsoft Sans Serif" panose="020B0604020202020204" pitchFamily="34" charset="0"/>
                <a:cs typeface="Poppins ExtraLight" panose="00000300000000000000" pitchFamily="2" charset="0"/>
              </a:rPr>
              <a:t>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8" name="Rettangolo 7"/>
          <p:cNvSpPr/>
          <p:nvPr/>
        </p:nvSpPr>
        <p:spPr>
          <a:xfrm>
            <a:off x="7941972" y="2466690"/>
            <a:ext cx="2445573" cy="3139321"/>
          </a:xfrm>
          <a:prstGeom prst="rect">
            <a:avLst/>
          </a:prstGeom>
          <a:ln>
            <a:solidFill>
              <a:srgbClr val="0070C0"/>
            </a:solidFill>
          </a:ln>
        </p:spPr>
        <p:txBody>
          <a:bodyPr wrap="square">
            <a:spAutoFit/>
          </a:bodyPr>
          <a:lstStyle/>
          <a:p>
            <a:pPr algn="just"/>
            <a:r>
              <a:rPr lang="de-DE" sz="1100" dirty="0">
                <a:latin typeface="+mj-lt"/>
              </a:rPr>
              <a:t>Aus- und Weiterbildungsorganisationen, die sich mit digitaler Bildung befassen, sollten in </a:t>
            </a:r>
            <a:r>
              <a:rPr lang="de-DE" sz="1100" dirty="0" err="1">
                <a:latin typeface="+mj-lt"/>
              </a:rPr>
              <a:t>DigComp</a:t>
            </a:r>
            <a:r>
              <a:rPr lang="de-DE" sz="1100" dirty="0">
                <a:latin typeface="+mj-lt"/>
              </a:rPr>
              <a:t> einen Standard und eine Referenz für ihre Initiativen anerkennen. 
</a:t>
            </a:r>
          </a:p>
          <a:p>
            <a:pPr algn="just"/>
            <a:r>
              <a:rPr lang="de-DE" sz="1100" dirty="0">
                <a:latin typeface="+mj-lt"/>
              </a:rPr>
              <a:t>Sie können sich auf die 21 Kompetenzen als Ganzes oder auf bestimmte Ausbildungsbereiche konzentrieren, abhängig von ihren persönlichen Präferenzen oder dem zugrunde liegenden Ziel der Initiative. 
</a:t>
            </a:r>
          </a:p>
          <a:p>
            <a:pPr algn="just"/>
            <a:r>
              <a:rPr lang="de-DE" sz="1100" dirty="0">
                <a:latin typeface="+mj-lt"/>
              </a:rPr>
              <a:t>Wichtig ist, dass sie </a:t>
            </a:r>
            <a:r>
              <a:rPr lang="de-DE" sz="1100" dirty="0" err="1">
                <a:latin typeface="+mj-lt"/>
              </a:rPr>
              <a:t>DigComp</a:t>
            </a:r>
            <a:r>
              <a:rPr lang="de-DE" sz="1100" dirty="0">
                <a:latin typeface="+mj-lt"/>
              </a:rPr>
              <a:t> als Spiegel dessen betrachten, mit welchen Lernergebnissen die Lernenden während der gesamten Lernerfahrung befähigt werden sollten.</a:t>
            </a:r>
            <a:endParaRPr lang="en-US" sz="1100" dirty="0">
              <a:latin typeface="+mj-lt"/>
            </a:endParaRPr>
          </a:p>
        </p:txBody>
      </p:sp>
      <p:sp>
        <p:nvSpPr>
          <p:cNvPr id="9" name="Rettangolo con angoli arrotondati 8">
            <a:extLst>
              <a:ext uri="{FF2B5EF4-FFF2-40B4-BE49-F238E27FC236}">
                <a16:creationId xmlns:a16="http://schemas.microsoft.com/office/drawing/2014/main" id="{26D0427A-B5A3-402D-89D3-09EF179CA7DC}"/>
              </a:ext>
            </a:extLst>
          </p:cNvPr>
          <p:cNvSpPr/>
          <p:nvPr/>
        </p:nvSpPr>
        <p:spPr>
          <a:xfrm>
            <a:off x="451029" y="669816"/>
            <a:ext cx="4453479"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DigComp</a:t>
            </a:r>
            <a:r>
              <a:rPr lang="en-US" sz="2000" b="1" dirty="0">
                <a:solidFill>
                  <a:prstClr val="white"/>
                </a:solidFill>
                <a:cs typeface="Poppins Medium" panose="00000600000000000000" pitchFamily="2" charset="0"/>
              </a:rPr>
              <a:t> und </a:t>
            </a:r>
            <a:r>
              <a:rPr lang="en-US" sz="2000" b="1" dirty="0" err="1">
                <a:solidFill>
                  <a:prstClr val="white"/>
                </a:solidFill>
                <a:cs typeface="Poppins Medium" panose="00000600000000000000" pitchFamily="2" charset="0"/>
              </a:rPr>
              <a:t>zugehöriges</a:t>
            </a:r>
            <a:r>
              <a:rPr lang="en-US" sz="2000" b="1" dirty="0">
                <a:solidFill>
                  <a:prstClr val="white"/>
                </a:solidFill>
                <a:cs typeface="Poppins Medium" panose="00000600000000000000" pitchFamily="2" charset="0"/>
              </a:rPr>
              <a:t> Follow-up</a:t>
            </a:r>
          </a:p>
        </p:txBody>
      </p:sp>
    </p:spTree>
    <p:extLst>
      <p:ext uri="{BB962C8B-B14F-4D97-AF65-F5344CB8AC3E}">
        <p14:creationId xmlns:p14="http://schemas.microsoft.com/office/powerpoint/2010/main" val="3679730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756702" cy="3715216"/>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Ressourcen</a:t>
            </a:r>
            <a:r>
              <a:rPr lang="en-US" altLang="ko-KR" sz="2000" b="1" dirty="0">
                <a:cs typeface="Poppins Medium" panose="00000600000000000000" pitchFamily="2" charset="0"/>
              </a:rPr>
              <a:t> und Spin-offs</a:t>
            </a:r>
          </a:p>
          <a:p>
            <a:pPr marL="284400" algn="just" fontAlgn="ctr">
              <a:lnSpc>
                <a:spcPct val="120000"/>
              </a:lnSpc>
            </a:pPr>
            <a:r>
              <a:rPr lang="de-DE" sz="1600" dirty="0">
                <a:solidFill>
                  <a:prstClr val="black"/>
                </a:solidFill>
                <a:latin typeface="Calibri Light" panose="020F0302020204030204"/>
                <a:cs typeface="Poppins ExtraLight" panose="00000300000000000000" pitchFamily="2" charset="0"/>
              </a:rPr>
              <a:t>Im Laufe der Jahre und neben den offiziellen Updates (d.h. Version 2.1, 2.2) erweiterte sich die </a:t>
            </a:r>
            <a:r>
              <a:rPr lang="de-DE" sz="1600" dirty="0" err="1">
                <a:solidFill>
                  <a:prstClr val="black"/>
                </a:solidFill>
                <a:latin typeface="Calibri Light" panose="020F0302020204030204"/>
                <a:cs typeface="Poppins ExtraLight" panose="00000300000000000000" pitchFamily="2" charset="0"/>
              </a:rPr>
              <a:t>DigComp</a:t>
            </a:r>
            <a:r>
              <a:rPr lang="de-DE" sz="1600" dirty="0">
                <a:solidFill>
                  <a:prstClr val="black"/>
                </a:solidFill>
                <a:latin typeface="Calibri Light" panose="020F0302020204030204"/>
                <a:cs typeface="Poppins ExtraLight" panose="00000300000000000000" pitchFamily="2" charset="0"/>
              </a:rPr>
              <a:t>-Literatur auf mehrere andere Bereiche: neue Nachfolger, die speziell entwickelt wurden, um Bildungs- und Ausbildungseinrichtungen dabei zu unterstützen, den Inhalt von </a:t>
            </a:r>
            <a:r>
              <a:rPr lang="de-DE" sz="1600" dirty="0" err="1">
                <a:solidFill>
                  <a:prstClr val="black"/>
                </a:solidFill>
                <a:latin typeface="Calibri Light" panose="020F0302020204030204"/>
                <a:cs typeface="Poppins ExtraLight" panose="00000300000000000000" pitchFamily="2" charset="0"/>
              </a:rPr>
              <a:t>DigComp</a:t>
            </a:r>
            <a:r>
              <a:rPr lang="de-DE" sz="1600" dirty="0">
                <a:solidFill>
                  <a:prstClr val="black"/>
                </a:solidFill>
                <a:latin typeface="Calibri Light" panose="020F0302020204030204"/>
                <a:cs typeface="Poppins ExtraLight" panose="00000300000000000000" pitchFamily="2" charset="0"/>
              </a:rPr>
              <a:t> besser zu operationalisieren und seine Potenziale zu nutzen (die auch für andere Frameworks verfügbar sind).</a:t>
            </a:r>
            <a:endParaRPr lang="en-US" sz="1600" dirty="0">
              <a:solidFill>
                <a:prstClr val="black"/>
              </a:solidFill>
              <a:latin typeface="Calibri Light" panose="020F0302020204030204"/>
              <a:cs typeface="Poppins ExtraLight" panose="00000300000000000000" pitchFamily="2" charset="0"/>
            </a:endParaRPr>
          </a:p>
          <a:p>
            <a:pPr marL="284400" algn="just" fontAlgn="ctr">
              <a:lnSpc>
                <a:spcPct val="120000"/>
              </a:lnSpc>
            </a:pPr>
            <a:endParaRPr lang="en-US" sz="500" dirty="0">
              <a:solidFill>
                <a:prstClr val="black"/>
              </a:solidFill>
              <a:latin typeface="Calibri Light" panose="020F0302020204030204"/>
              <a:cs typeface="Poppins ExtraLight" panose="00000300000000000000" pitchFamily="2" charset="0"/>
            </a:endParaRPr>
          </a:p>
          <a:p>
            <a:pPr marL="284400" algn="just" fontAlgn="ctr">
              <a:lnSpc>
                <a:spcPct val="120000"/>
              </a:lnSpc>
            </a:pPr>
            <a:r>
              <a:rPr lang="en-US" sz="1000" dirty="0">
                <a:solidFill>
                  <a:prstClr val="black"/>
                </a:solidFill>
                <a:latin typeface="Calibri Light" panose="020F0302020204030204"/>
                <a:cs typeface="Poppins ExtraLight" panose="00000300000000000000" pitchFamily="2" charset="0"/>
                <a:hlinkClick r:id="rId2"/>
              </a:rPr>
              <a:t>DigComp into Action</a:t>
            </a:r>
            <a:r>
              <a:rPr lang="en-US" sz="1000" dirty="0">
                <a:solidFill>
                  <a:prstClr val="black"/>
                </a:solidFill>
                <a:latin typeface="Calibri Light" panose="020F0302020204030204"/>
                <a:cs typeface="Poppins ExtraLight" panose="00000300000000000000" pitchFamily="2" charset="0"/>
              </a:rPr>
              <a:t>: </a:t>
            </a:r>
            <a:r>
              <a:rPr lang="de-DE" sz="1000" dirty="0">
                <a:solidFill>
                  <a:prstClr val="black"/>
                </a:solidFill>
                <a:latin typeface="Calibri Light" panose="020F0302020204030204"/>
                <a:cs typeface="Poppins ExtraLight" panose="00000300000000000000" pitchFamily="2" charset="0"/>
              </a:rPr>
              <a:t>eine lange Liste von Initiativen, die von der EU-Kommission als gute Praktiken bei der Umsetzung des </a:t>
            </a:r>
            <a:r>
              <a:rPr lang="de-DE" sz="1000" dirty="0" err="1">
                <a:solidFill>
                  <a:prstClr val="black"/>
                </a:solidFill>
                <a:latin typeface="Calibri Light" panose="020F0302020204030204"/>
                <a:cs typeface="Poppins ExtraLight" panose="00000300000000000000" pitchFamily="2" charset="0"/>
              </a:rPr>
              <a:t>DigComp</a:t>
            </a:r>
            <a:r>
              <a:rPr lang="de-DE" sz="1000" dirty="0">
                <a:solidFill>
                  <a:prstClr val="black"/>
                </a:solidFill>
                <a:latin typeface="Calibri Light" panose="020F0302020204030204"/>
                <a:cs typeface="Poppins ExtraLight" panose="00000300000000000000" pitchFamily="2" charset="0"/>
              </a:rPr>
              <a:t> in der allgemeinen und beruflichen Bildung ausgewählt und mit dem Ziel aufgewertet wurden, ähnliche Aktionen anderer Fachkräfte im Bereich lebenslanges Lernen anzuregen</a:t>
            </a:r>
            <a:endParaRPr lang="en-US" sz="1000" dirty="0">
              <a:solidFill>
                <a:prstClr val="black"/>
              </a:solidFill>
              <a:latin typeface="Calibri Light" panose="020F0302020204030204"/>
              <a:cs typeface="Poppins ExtraLight" panose="00000300000000000000" pitchFamily="2" charset="0"/>
            </a:endParaRPr>
          </a:p>
          <a:p>
            <a:pPr marL="284400" algn="just" fontAlgn="ctr">
              <a:lnSpc>
                <a:spcPct val="120000"/>
              </a:lnSpc>
            </a:pPr>
            <a:endParaRPr lang="en-US" sz="300" dirty="0">
              <a:solidFill>
                <a:prstClr val="black"/>
              </a:solidFill>
              <a:latin typeface="Calibri Light" panose="020F0302020204030204"/>
              <a:cs typeface="Poppins ExtraLight" panose="00000300000000000000" pitchFamily="2" charset="0"/>
            </a:endParaRPr>
          </a:p>
          <a:p>
            <a:pPr marL="284400" algn="just" fontAlgn="ctr">
              <a:lnSpc>
                <a:spcPct val="120000"/>
              </a:lnSpc>
            </a:pPr>
            <a:r>
              <a:rPr lang="en-US" sz="1000" dirty="0">
                <a:solidFill>
                  <a:prstClr val="black"/>
                </a:solidFill>
                <a:latin typeface="Calibri Light" panose="020F0302020204030204"/>
                <a:cs typeface="Poppins ExtraLight" panose="00000300000000000000" pitchFamily="2" charset="0"/>
                <a:hlinkClick r:id="rId3"/>
              </a:rPr>
              <a:t>DigComp at Work</a:t>
            </a:r>
            <a:r>
              <a:rPr lang="en-US" sz="1000" dirty="0">
                <a:solidFill>
                  <a:prstClr val="black"/>
                </a:solidFill>
                <a:latin typeface="Calibri Light" panose="020F0302020204030204"/>
                <a:cs typeface="Poppins ExtraLight" panose="00000300000000000000" pitchFamily="2" charset="0"/>
              </a:rPr>
              <a:t>: </a:t>
            </a:r>
            <a:r>
              <a:rPr lang="de-DE" sz="1000" dirty="0">
                <a:solidFill>
                  <a:prstClr val="black"/>
                </a:solidFill>
                <a:latin typeface="Calibri Light" panose="020F0302020204030204"/>
                <a:cs typeface="Poppins ExtraLight" panose="00000300000000000000" pitchFamily="2" charset="0"/>
              </a:rPr>
              <a:t>eine sehr detaillierte Aufschlüsselung der Initiativen, die von der EU-Kommission als </a:t>
            </a:r>
            <a:r>
              <a:rPr lang="de-DE" sz="1000" dirty="0" err="1">
                <a:solidFill>
                  <a:prstClr val="black"/>
                </a:solidFill>
                <a:latin typeface="Calibri Light" panose="020F0302020204030204"/>
                <a:cs typeface="Poppins ExtraLight" panose="00000300000000000000" pitchFamily="2" charset="0"/>
              </a:rPr>
              <a:t>Good</a:t>
            </a:r>
            <a:r>
              <a:rPr lang="de-DE" sz="1000" dirty="0">
                <a:solidFill>
                  <a:prstClr val="black"/>
                </a:solidFill>
                <a:latin typeface="Calibri Light" panose="020F0302020204030204"/>
                <a:cs typeface="Poppins ExtraLight" panose="00000300000000000000" pitchFamily="2" charset="0"/>
              </a:rPr>
              <a:t> Practices als Beispiele für die Umsetzung von </a:t>
            </a:r>
            <a:r>
              <a:rPr lang="de-DE" sz="1000" dirty="0" err="1">
                <a:solidFill>
                  <a:prstClr val="black"/>
                </a:solidFill>
                <a:latin typeface="Calibri Light" panose="020F0302020204030204"/>
                <a:cs typeface="Poppins ExtraLight" panose="00000300000000000000" pitchFamily="2" charset="0"/>
              </a:rPr>
              <a:t>DigComp</a:t>
            </a:r>
            <a:r>
              <a:rPr lang="de-DE" sz="1000" dirty="0">
                <a:solidFill>
                  <a:prstClr val="black"/>
                </a:solidFill>
                <a:latin typeface="Calibri Light" panose="020F0302020204030204"/>
                <a:cs typeface="Poppins ExtraLight" panose="00000300000000000000" pitchFamily="2" charset="0"/>
              </a:rPr>
              <a:t> in den Bereichen Beschäftigungsfähigkeit und Beschäftigung ausgewählt wurden</a:t>
            </a:r>
            <a:endParaRPr lang="en-US" sz="1000" dirty="0">
              <a:solidFill>
                <a:prstClr val="black"/>
              </a:solidFill>
              <a:latin typeface="Calibri Light" panose="020F0302020204030204"/>
              <a:cs typeface="Poppins ExtraLight" panose="00000300000000000000" pitchFamily="2" charset="0"/>
            </a:endParaRPr>
          </a:p>
          <a:p>
            <a:pPr marL="284400" algn="just" fontAlgn="ctr">
              <a:lnSpc>
                <a:spcPct val="120000"/>
              </a:lnSpc>
            </a:pPr>
            <a:endParaRPr lang="en-US" sz="300" dirty="0">
              <a:solidFill>
                <a:prstClr val="black"/>
              </a:solidFill>
              <a:latin typeface="Calibri Light" panose="020F0302020204030204"/>
              <a:cs typeface="Poppins ExtraLight" panose="00000300000000000000" pitchFamily="2" charset="0"/>
            </a:endParaRPr>
          </a:p>
          <a:p>
            <a:pPr marL="284400" algn="just" fontAlgn="ctr">
              <a:lnSpc>
                <a:spcPct val="120000"/>
              </a:lnSpc>
            </a:pPr>
            <a:r>
              <a:rPr lang="en-US" sz="1000" dirty="0">
                <a:solidFill>
                  <a:prstClr val="black"/>
                </a:solidFill>
                <a:latin typeface="Calibri Light" panose="020F0302020204030204"/>
                <a:cs typeface="Poppins ExtraLight" panose="00000300000000000000" pitchFamily="2" charset="0"/>
                <a:hlinkClick r:id="rId4"/>
              </a:rPr>
              <a:t>DigCompORG</a:t>
            </a:r>
            <a:r>
              <a:rPr lang="en-US" sz="1000" dirty="0">
                <a:solidFill>
                  <a:prstClr val="black"/>
                </a:solidFill>
                <a:latin typeface="Calibri Light" panose="020F0302020204030204"/>
                <a:cs typeface="Poppins ExtraLight" panose="00000300000000000000" pitchFamily="2" charset="0"/>
              </a:rPr>
              <a:t>: </a:t>
            </a:r>
            <a:r>
              <a:rPr lang="de-DE" sz="1000" dirty="0">
                <a:solidFill>
                  <a:prstClr val="black"/>
                </a:solidFill>
                <a:latin typeface="Calibri Light" panose="020F0302020204030204"/>
                <a:cs typeface="Poppins ExtraLight" panose="00000300000000000000" pitchFamily="2" charset="0"/>
              </a:rPr>
              <a:t>ein konzeptioneller Rahmen, der vom "traditionellen" </a:t>
            </a:r>
            <a:r>
              <a:rPr lang="de-DE" sz="1000" dirty="0" err="1">
                <a:solidFill>
                  <a:prstClr val="black"/>
                </a:solidFill>
                <a:latin typeface="Calibri Light" panose="020F0302020204030204"/>
                <a:cs typeface="Poppins ExtraLight" panose="00000300000000000000" pitchFamily="2" charset="0"/>
              </a:rPr>
              <a:t>DigComp</a:t>
            </a:r>
            <a:r>
              <a:rPr lang="de-DE" sz="1000" dirty="0">
                <a:solidFill>
                  <a:prstClr val="black"/>
                </a:solidFill>
                <a:latin typeface="Calibri Light" panose="020F0302020204030204"/>
                <a:cs typeface="Poppins ExtraLight" panose="00000300000000000000" pitchFamily="2" charset="0"/>
              </a:rPr>
              <a:t> inspiriert ist und den Digitalisierungsplan von Bildungs- und Ausbildungsorganisationen sowie die Digitalisierung von Lernpfaden unterstützen soll</a:t>
            </a:r>
            <a:endParaRPr lang="en-US" sz="1000" dirty="0">
              <a:solidFill>
                <a:prstClr val="black"/>
              </a:solidFill>
              <a:latin typeface="Calibri Light" panose="020F0302020204030204"/>
              <a:cs typeface="Poppins ExtraLight" panose="00000300000000000000" pitchFamily="2" charset="0"/>
            </a:endParaRPr>
          </a:p>
          <a:p>
            <a:pPr marL="284400" algn="just" fontAlgn="ctr">
              <a:lnSpc>
                <a:spcPct val="120000"/>
              </a:lnSpc>
            </a:pPr>
            <a:endParaRPr lang="en-US" sz="300" dirty="0">
              <a:solidFill>
                <a:prstClr val="black"/>
              </a:solidFill>
              <a:latin typeface="Calibri Light" panose="020F0302020204030204"/>
              <a:cs typeface="Poppins ExtraLight" panose="00000300000000000000" pitchFamily="2" charset="0"/>
            </a:endParaRPr>
          </a:p>
          <a:p>
            <a:pPr marL="284400" algn="just" fontAlgn="ctr">
              <a:lnSpc>
                <a:spcPct val="120000"/>
              </a:lnSpc>
            </a:pPr>
            <a:r>
              <a:rPr lang="en-US" sz="1000" dirty="0" err="1">
                <a:solidFill>
                  <a:prstClr val="black"/>
                </a:solidFill>
                <a:latin typeface="Calibri Light" panose="020F0302020204030204"/>
                <a:cs typeface="Poppins ExtraLight" panose="00000300000000000000" pitchFamily="2" charset="0"/>
              </a:rPr>
              <a:t>Andere</a:t>
            </a:r>
            <a:r>
              <a:rPr lang="en-US" sz="1000" dirty="0">
                <a:solidFill>
                  <a:prstClr val="black"/>
                </a:solidFill>
                <a:latin typeface="Calibri Light" panose="020F0302020204030204"/>
                <a:cs typeface="Poppins ExtraLight" panose="00000300000000000000" pitchFamily="2" charset="0"/>
              </a:rPr>
              <a:t>: </a:t>
            </a:r>
            <a:r>
              <a:rPr lang="en-US" sz="1000" dirty="0">
                <a:solidFill>
                  <a:prstClr val="black"/>
                </a:solidFill>
                <a:latin typeface="Calibri Light" panose="020F0302020204030204"/>
                <a:cs typeface="Poppins ExtraLight" panose="00000300000000000000" pitchFamily="2" charset="0"/>
                <a:hlinkClick r:id="rId5"/>
              </a:rPr>
              <a:t>OpenEDU</a:t>
            </a:r>
            <a:r>
              <a:rPr lang="en-US" sz="1000" dirty="0">
                <a:solidFill>
                  <a:prstClr val="black"/>
                </a:solidFill>
                <a:latin typeface="Calibri Light" panose="020F0302020204030204"/>
                <a:cs typeface="Poppins ExtraLight" panose="00000300000000000000" pitchFamily="2" charset="0"/>
              </a:rPr>
              <a:t>, </a:t>
            </a:r>
            <a:r>
              <a:rPr lang="en-US" sz="1000" dirty="0">
                <a:solidFill>
                  <a:prstClr val="black"/>
                </a:solidFill>
                <a:latin typeface="Calibri Light" panose="020F0302020204030204"/>
                <a:cs typeface="Poppins ExtraLight" panose="00000300000000000000" pitchFamily="2" charset="0"/>
                <a:hlinkClick r:id="rId6"/>
              </a:rPr>
              <a:t>DigCompConsumers</a:t>
            </a:r>
            <a:endParaRPr lang="en-US" sz="10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2.3 Ein </a:t>
            </a:r>
            <a:r>
              <a:rPr lang="en-AU" sz="2000" dirty="0" err="1">
                <a:latin typeface="+mj-lt"/>
                <a:ea typeface="Microsoft Sans Serif" panose="020B0604020202020204" pitchFamily="34" charset="0"/>
                <a:cs typeface="Poppins ExtraLight" panose="00000300000000000000" pitchFamily="2" charset="0"/>
              </a:rPr>
              <a:t>fortlaufendes</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Erlebnis</a:t>
            </a:r>
            <a:r>
              <a:rPr lang="en-AU" sz="2000" dirty="0">
                <a:latin typeface="+mj-lt"/>
                <a:ea typeface="Microsoft Sans Serif" panose="020B0604020202020204" pitchFamily="34" charset="0"/>
                <a:cs typeface="Poppins ExtraLight" panose="00000300000000000000" pitchFamily="2" charset="0"/>
              </a:rPr>
              <a:t>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6" name="Rettangolo con angoli arrotondati 8">
            <a:extLst>
              <a:ext uri="{FF2B5EF4-FFF2-40B4-BE49-F238E27FC236}">
                <a16:creationId xmlns:a16="http://schemas.microsoft.com/office/drawing/2014/main" id="{8C9F1603-50E2-4AD7-A2F5-2A11136F06B2}"/>
              </a:ext>
            </a:extLst>
          </p:cNvPr>
          <p:cNvSpPr/>
          <p:nvPr/>
        </p:nvSpPr>
        <p:spPr>
          <a:xfrm>
            <a:off x="451029" y="669816"/>
            <a:ext cx="447426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DigComp</a:t>
            </a:r>
            <a:r>
              <a:rPr lang="en-US" sz="2000" b="1" dirty="0">
                <a:solidFill>
                  <a:prstClr val="white"/>
                </a:solidFill>
                <a:cs typeface="Poppins Medium" panose="00000600000000000000" pitchFamily="2" charset="0"/>
              </a:rPr>
              <a:t> und </a:t>
            </a:r>
            <a:r>
              <a:rPr lang="en-US" sz="2000" b="1" dirty="0" err="1">
                <a:solidFill>
                  <a:prstClr val="white"/>
                </a:solidFill>
                <a:cs typeface="Poppins Medium" panose="00000600000000000000" pitchFamily="2" charset="0"/>
              </a:rPr>
              <a:t>zugehöriges</a:t>
            </a:r>
            <a:r>
              <a:rPr lang="en-US" sz="2000" b="1" dirty="0">
                <a:solidFill>
                  <a:prstClr val="white"/>
                </a:solidFill>
                <a:cs typeface="Poppins Medium" panose="00000600000000000000" pitchFamily="2" charset="0"/>
              </a:rPr>
              <a:t> Follow-up</a:t>
            </a:r>
          </a:p>
        </p:txBody>
      </p:sp>
    </p:spTree>
    <p:extLst>
      <p:ext uri="{BB962C8B-B14F-4D97-AF65-F5344CB8AC3E}">
        <p14:creationId xmlns:p14="http://schemas.microsoft.com/office/powerpoint/2010/main" val="98152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39042" y="1691972"/>
            <a:ext cx="7272000" cy="3715216"/>
          </a:xfrm>
          <a:prstGeom prst="rect">
            <a:avLst/>
          </a:prstGeom>
          <a:noFill/>
        </p:spPr>
        <p:txBody>
          <a:bodyPr wrap="square" numCol="1" rtlCol="0">
            <a:noAutofit/>
          </a:bodyPr>
          <a:lstStyle/>
          <a:p>
            <a:pPr algn="just"/>
            <a:r>
              <a:rPr lang="de-DE" altLang="ko-KR" sz="2000" b="1" dirty="0">
                <a:cs typeface="Poppins Medium" panose="00000600000000000000" pitchFamily="2" charset="0"/>
              </a:rPr>
              <a:t>Das Potenzial digitaler Technologien nutzen</a:t>
            </a:r>
            <a:endParaRPr lang="en-US" altLang="ko-KR" sz="2000" b="1" dirty="0">
              <a:cs typeface="Poppins Medium" panose="00000600000000000000" pitchFamily="2" charset="0"/>
            </a:endParaRPr>
          </a:p>
          <a:p>
            <a:pPr marL="284400" algn="just" fontAlgn="ctr">
              <a:lnSpc>
                <a:spcPct val="120000"/>
              </a:lnSpc>
            </a:pPr>
            <a:r>
              <a:rPr lang="de-DE" sz="1600" dirty="0" err="1">
                <a:solidFill>
                  <a:prstClr val="black"/>
                </a:solidFill>
                <a:latin typeface="Calibri Light" panose="020F0302020204030204"/>
                <a:cs typeface="Poppins ExtraLight" panose="00000300000000000000" pitchFamily="2" charset="0"/>
              </a:rPr>
              <a:t>DigCompEDU</a:t>
            </a:r>
            <a:r>
              <a:rPr lang="de-DE" sz="1600" dirty="0">
                <a:solidFill>
                  <a:prstClr val="black"/>
                </a:solidFill>
                <a:latin typeface="Calibri Light" panose="020F0302020204030204"/>
                <a:cs typeface="Poppins ExtraLight" panose="00000300000000000000" pitchFamily="2" charset="0"/>
              </a:rPr>
              <a:t> stellt sicherlich den umfassendsten, robustesten und umfangreichsten offiziellen Spin-off dar.  Schon vor dem Ausbruch von COVID-19 hatten die politischen Entscheidungsträger und die gleichen Fachleute den Eindruck, dass Lehrer und Erzieher eine ganze Reihe maßgeschneiderter digitaler Kompetenzen benötigten, um:</a:t>
            </a:r>
            <a:endParaRPr lang="en-US" sz="1600" dirty="0">
              <a:solidFill>
                <a:prstClr val="black"/>
              </a:solidFill>
              <a:latin typeface="Calibri Light" panose="020F0302020204030204"/>
              <a:cs typeface="Poppins ExtraLight" panose="00000300000000000000" pitchFamily="2" charset="0"/>
            </a:endParaRPr>
          </a:p>
          <a:p>
            <a:pPr marL="627300" indent="-342900" algn="just" fontAlgn="ctr">
              <a:lnSpc>
                <a:spcPct val="120000"/>
              </a:lnSpc>
              <a:buFont typeface="+mj-lt"/>
              <a:buAutoNum type="arabicPeriod"/>
            </a:pPr>
            <a:r>
              <a:rPr lang="de-DE" sz="1600" dirty="0">
                <a:solidFill>
                  <a:prstClr val="black"/>
                </a:solidFill>
                <a:latin typeface="Calibri Light" panose="020F0302020204030204"/>
                <a:cs typeface="Poppins ExtraLight" panose="00000300000000000000" pitchFamily="2" charset="0"/>
              </a:rPr>
              <a:t>Förderung neuer Train-</a:t>
            </a:r>
            <a:r>
              <a:rPr lang="de-DE" sz="1600" dirty="0" err="1">
                <a:solidFill>
                  <a:prstClr val="black"/>
                </a:solidFill>
                <a:latin typeface="Calibri Light" panose="020F0302020204030204"/>
                <a:cs typeface="Poppins ExtraLight" panose="00000300000000000000" pitchFamily="2" charset="0"/>
              </a:rPr>
              <a:t>the</a:t>
            </a:r>
            <a:r>
              <a:rPr lang="de-DE" sz="1600" dirty="0">
                <a:solidFill>
                  <a:prstClr val="black"/>
                </a:solidFill>
                <a:latin typeface="Calibri Light" panose="020F0302020204030204"/>
                <a:cs typeface="Poppins ExtraLight" panose="00000300000000000000" pitchFamily="2" charset="0"/>
              </a:rPr>
              <a:t>-Trainer-inspirierter Möglichkeiten zum Aufbau von Kapazitäten</a:t>
            </a:r>
            <a:endParaRPr lang="en-US" sz="1600" dirty="0">
              <a:solidFill>
                <a:prstClr val="black"/>
              </a:solidFill>
              <a:latin typeface="Calibri Light" panose="020F0302020204030204"/>
              <a:cs typeface="Poppins ExtraLight" panose="00000300000000000000" pitchFamily="2" charset="0"/>
            </a:endParaRPr>
          </a:p>
          <a:p>
            <a:pPr marL="627300" indent="-342900" algn="just" fontAlgn="ctr">
              <a:lnSpc>
                <a:spcPct val="120000"/>
              </a:lnSpc>
              <a:buFont typeface="+mj-lt"/>
              <a:buAutoNum type="arabicPeriod"/>
            </a:pPr>
            <a:r>
              <a:rPr lang="de-DE" sz="1600" dirty="0">
                <a:solidFill>
                  <a:prstClr val="black"/>
                </a:solidFill>
                <a:latin typeface="Calibri Light" panose="020F0302020204030204"/>
                <a:cs typeface="Poppins ExtraLight" panose="00000300000000000000" pitchFamily="2" charset="0"/>
              </a:rPr>
              <a:t>Förderung innovativer Verfahren für die allgemeine und berufliche Bildung</a:t>
            </a:r>
            <a:endParaRPr lang="en-US" sz="1600" dirty="0">
              <a:solidFill>
                <a:prstClr val="black"/>
              </a:solidFill>
              <a:latin typeface="Calibri Light" panose="020F0302020204030204"/>
              <a:cs typeface="Poppins ExtraLight" panose="00000300000000000000" pitchFamily="2" charset="0"/>
            </a:endParaRPr>
          </a:p>
          <a:p>
            <a:pPr marL="284400" algn="just" fontAlgn="ctr">
              <a:lnSpc>
                <a:spcPct val="120000"/>
              </a:lnSpc>
            </a:pPr>
            <a:endParaRPr lang="en-US" sz="1600" dirty="0">
              <a:solidFill>
                <a:prstClr val="black"/>
              </a:solidFill>
              <a:latin typeface="Calibri Light" panose="020F0302020204030204"/>
              <a:cs typeface="Poppins ExtraLight" panose="00000300000000000000" pitchFamily="2" charset="0"/>
            </a:endParaRPr>
          </a:p>
          <a:p>
            <a:pPr marL="284400" algn="just" fontAlgn="ctr">
              <a:lnSpc>
                <a:spcPct val="120000"/>
              </a:lnSpc>
            </a:pPr>
            <a:r>
              <a:rPr lang="de-DE" sz="1600" dirty="0">
                <a:solidFill>
                  <a:prstClr val="black"/>
                </a:solidFill>
                <a:latin typeface="Calibri Light" panose="020F0302020204030204"/>
                <a:cs typeface="Poppins ExtraLight" panose="00000300000000000000" pitchFamily="2" charset="0"/>
              </a:rPr>
              <a:t>Das Verhältnis und die Logik bleiben die gleichen: Förderung und Harmonisierung des EU-Ansatzes für die allgemeine und berufliche Bildung im Bereich der digitalen Kompetenzen, aber diesmal mit Blick auf die Pädagogen als Nutznießer des Angebots.</a:t>
            </a:r>
            <a:r>
              <a:rPr lang="en-US" sz="1600" dirty="0">
                <a:solidFill>
                  <a:prstClr val="black"/>
                </a:solidFill>
                <a:latin typeface="Calibri Light" panose="020F0302020204030204"/>
                <a:cs typeface="Poppins ExtraLight" panose="00000300000000000000" pitchFamily="2" charset="0"/>
              </a:rPr>
              <a:t> </a:t>
            </a:r>
          </a:p>
          <a:p>
            <a:pPr algn="just" fontAlgn="ctr"/>
            <a:endParaRPr lang="en-US" sz="1600" dirty="0">
              <a:solidFill>
                <a:prstClr val="black"/>
              </a:solidFill>
              <a:latin typeface="Calibri Light" panose="020F0302020204030204"/>
              <a:cs typeface="Poppins ExtraLight" panose="00000300000000000000" pitchFamily="2" charset="0"/>
            </a:endParaRPr>
          </a:p>
          <a:p>
            <a:pPr algn="just" fontAlgn="ctr"/>
            <a:endParaRPr lang="en-US" sz="16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3.1 </a:t>
            </a:r>
            <a:r>
              <a:rPr lang="de-DE" sz="2000" dirty="0">
                <a:latin typeface="+mj-lt"/>
                <a:ea typeface="Microsoft Sans Serif" panose="020B0604020202020204" pitchFamily="34" charset="0"/>
                <a:cs typeface="Poppins ExtraLight" panose="00000300000000000000" pitchFamily="2" charset="0"/>
              </a:rPr>
              <a:t>Der Rahmen für digitale Kompetenzen für Pädagogen</a:t>
            </a:r>
            <a:r>
              <a:rPr lang="en-AU" sz="2000" dirty="0">
                <a:latin typeface="+mj-lt"/>
                <a:ea typeface="Microsoft Sans Serif" panose="020B0604020202020204" pitchFamily="34" charset="0"/>
                <a:cs typeface="Poppins ExtraLight" panose="00000300000000000000" pitchFamily="2" charset="0"/>
              </a:rPr>
              <a:t>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a:t>
            </a:r>
          </a:p>
        </p:txBody>
      </p:sp>
      <p:pic>
        <p:nvPicPr>
          <p:cNvPr id="2" name="Immagine 1"/>
          <p:cNvPicPr>
            <a:picLocks noChangeAspect="1"/>
          </p:cNvPicPr>
          <p:nvPr/>
        </p:nvPicPr>
        <p:blipFill>
          <a:blip r:embed="rId3"/>
          <a:stretch>
            <a:fillRect/>
          </a:stretch>
        </p:blipFill>
        <p:spPr>
          <a:xfrm>
            <a:off x="7921380" y="1960914"/>
            <a:ext cx="2579687" cy="3646247"/>
          </a:xfrm>
          <a:prstGeom prst="rect">
            <a:avLst/>
          </a:prstGeom>
          <a:ln>
            <a:solidFill>
              <a:srgbClr val="FF0000"/>
            </a:solidFill>
          </a:ln>
        </p:spPr>
      </p:pic>
    </p:spTree>
    <p:extLst>
      <p:ext uri="{BB962C8B-B14F-4D97-AF65-F5344CB8AC3E}">
        <p14:creationId xmlns:p14="http://schemas.microsoft.com/office/powerpoint/2010/main" val="72070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rtlCol="0">
            <a:noAutofit/>
          </a:bodyPr>
          <a:lstStyle/>
          <a:p>
            <a:r>
              <a:rPr lang="en-US" altLang="ko-KR" sz="2000" b="1" dirty="0" err="1">
                <a:cs typeface="Poppins Medium" panose="00000600000000000000" pitchFamily="2" charset="0"/>
              </a:rPr>
              <a:t>Sechs</a:t>
            </a:r>
            <a:r>
              <a:rPr lang="en-US" altLang="ko-KR" sz="2000" b="1" dirty="0">
                <a:cs typeface="Poppins Medium" panose="00000600000000000000" pitchFamily="2" charset="0"/>
              </a:rPr>
              <a:t> </a:t>
            </a:r>
            <a:r>
              <a:rPr lang="en-US" altLang="ko-KR" sz="2000" b="1" dirty="0" err="1">
                <a:cs typeface="Poppins Medium" panose="00000600000000000000" pitchFamily="2" charset="0"/>
              </a:rPr>
              <a:t>Schwerpunktbereiche</a:t>
            </a:r>
            <a:r>
              <a:rPr lang="en-US" altLang="ko-KR" sz="2000" b="1" dirty="0">
                <a:cs typeface="Poppins Medium" panose="00000600000000000000" pitchFamily="2" charset="0"/>
              </a:rPr>
              <a:t>
</a:t>
            </a:r>
            <a:endParaRPr lang="en-US" sz="1600" dirty="0">
              <a:solidFill>
                <a:prstClr val="black"/>
              </a:solidFill>
              <a:latin typeface="Calibri Light" panose="020F0302020204030204"/>
              <a:cs typeface="Poppins ExtraLight" panose="00000300000000000000" pitchFamily="2" charset="0"/>
            </a:endParaRPr>
          </a:p>
          <a:p>
            <a:pPr fontAlgn="ctr"/>
            <a:endParaRPr lang="en-US" sz="16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3.2 </a:t>
            </a:r>
            <a:r>
              <a:rPr lang="de-DE" sz="2000" dirty="0">
                <a:latin typeface="+mj-lt"/>
                <a:ea typeface="Microsoft Sans Serif" panose="020B0604020202020204" pitchFamily="34" charset="0"/>
                <a:cs typeface="Poppins ExtraLight" panose="00000300000000000000" pitchFamily="2" charset="0"/>
              </a:rPr>
              <a:t>Inhalt und Struktur von </a:t>
            </a:r>
            <a:r>
              <a:rPr lang="de-DE" sz="2000" dirty="0" err="1">
                <a:latin typeface="+mj-lt"/>
                <a:ea typeface="Microsoft Sans Serif" panose="020B0604020202020204" pitchFamily="34" charset="0"/>
                <a:cs typeface="Poppins ExtraLight" panose="00000300000000000000" pitchFamily="2" charset="0"/>
              </a:rPr>
              <a:t>DigCompEDU</a:t>
            </a:r>
            <a:r>
              <a:rPr lang="de-DE" sz="2000" dirty="0">
                <a:latin typeface="+mj-lt"/>
                <a:ea typeface="Microsoft Sans Serif" panose="020B0604020202020204" pitchFamily="34" charset="0"/>
                <a:cs typeface="Poppins ExtraLight" panose="00000300000000000000" pitchFamily="2" charset="0"/>
              </a:rPr>
              <a:t> </a:t>
            </a:r>
            <a:r>
              <a:rPr lang="en-AU" sz="2000" dirty="0">
                <a:latin typeface="+mj-lt"/>
                <a:ea typeface="Microsoft Sans Serif" panose="020B0604020202020204" pitchFamily="34" charset="0"/>
                <a:cs typeface="Poppins ExtraLight" panose="00000300000000000000" pitchFamily="2" charset="0"/>
              </a:rPr>
              <a:t> </a:t>
            </a:r>
            <a:endParaRPr lang="en-AU" sz="2000" i="1" dirty="0">
              <a:latin typeface="+mj-lt"/>
              <a:ea typeface="Microsoft Sans Serif" panose="020B0604020202020204" pitchFamily="34" charset="0"/>
              <a:cs typeface="Poppins ExtraLight" panose="00000300000000000000" pitchFamily="2" charset="0"/>
            </a:endParaRPr>
          </a:p>
        </p:txBody>
      </p:sp>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a:t>
            </a:r>
          </a:p>
        </p:txBody>
      </p:sp>
      <p:graphicFrame>
        <p:nvGraphicFramePr>
          <p:cNvPr id="3" name="Tabella 2"/>
          <p:cNvGraphicFramePr>
            <a:graphicFrameLocks noGrp="1"/>
          </p:cNvGraphicFramePr>
          <p:nvPr>
            <p:extLst>
              <p:ext uri="{D42A27DB-BD31-4B8C-83A1-F6EECF244321}">
                <p14:modId xmlns:p14="http://schemas.microsoft.com/office/powerpoint/2010/main" val="2405143738"/>
              </p:ext>
            </p:extLst>
          </p:nvPr>
        </p:nvGraphicFramePr>
        <p:xfrm>
          <a:off x="249705" y="2631188"/>
          <a:ext cx="11692590" cy="2407920"/>
        </p:xfrm>
        <a:graphic>
          <a:graphicData uri="http://schemas.openxmlformats.org/drawingml/2006/table">
            <a:tbl>
              <a:tblPr firstRow="1" bandRow="1">
                <a:tableStyleId>{5C22544A-7EE6-4342-B048-85BDC9FD1C3A}</a:tableStyleId>
              </a:tblPr>
              <a:tblGrid>
                <a:gridCol w="1948765">
                  <a:extLst>
                    <a:ext uri="{9D8B030D-6E8A-4147-A177-3AD203B41FA5}">
                      <a16:colId xmlns:a16="http://schemas.microsoft.com/office/drawing/2014/main" val="3937168253"/>
                    </a:ext>
                  </a:extLst>
                </a:gridCol>
                <a:gridCol w="1948765">
                  <a:extLst>
                    <a:ext uri="{9D8B030D-6E8A-4147-A177-3AD203B41FA5}">
                      <a16:colId xmlns:a16="http://schemas.microsoft.com/office/drawing/2014/main" val="2148727033"/>
                    </a:ext>
                  </a:extLst>
                </a:gridCol>
                <a:gridCol w="1948765">
                  <a:extLst>
                    <a:ext uri="{9D8B030D-6E8A-4147-A177-3AD203B41FA5}">
                      <a16:colId xmlns:a16="http://schemas.microsoft.com/office/drawing/2014/main" val="2848200564"/>
                    </a:ext>
                  </a:extLst>
                </a:gridCol>
                <a:gridCol w="1948765">
                  <a:extLst>
                    <a:ext uri="{9D8B030D-6E8A-4147-A177-3AD203B41FA5}">
                      <a16:colId xmlns:a16="http://schemas.microsoft.com/office/drawing/2014/main" val="377013400"/>
                    </a:ext>
                  </a:extLst>
                </a:gridCol>
                <a:gridCol w="1948765">
                  <a:extLst>
                    <a:ext uri="{9D8B030D-6E8A-4147-A177-3AD203B41FA5}">
                      <a16:colId xmlns:a16="http://schemas.microsoft.com/office/drawing/2014/main" val="4009921453"/>
                    </a:ext>
                  </a:extLst>
                </a:gridCol>
                <a:gridCol w="1948765">
                  <a:extLst>
                    <a:ext uri="{9D8B030D-6E8A-4147-A177-3AD203B41FA5}">
                      <a16:colId xmlns:a16="http://schemas.microsoft.com/office/drawing/2014/main" val="273961340"/>
                    </a:ext>
                  </a:extLst>
                </a:gridCol>
              </a:tblGrid>
              <a:tr h="399880">
                <a:tc>
                  <a:txBody>
                    <a:bodyPr/>
                    <a:lstStyle/>
                    <a:p>
                      <a:pPr algn="ctr"/>
                      <a:r>
                        <a:rPr lang="en-US" sz="1300" b="1" noProof="0" dirty="0" err="1">
                          <a:solidFill>
                            <a:schemeClr val="tx1"/>
                          </a:solidFill>
                          <a:latin typeface="+mj-lt"/>
                        </a:rPr>
                        <a:t>Bereich</a:t>
                      </a:r>
                      <a:r>
                        <a:rPr lang="en-US" sz="1300" b="1" noProof="0" dirty="0">
                          <a:solidFill>
                            <a:schemeClr val="tx1"/>
                          </a:solidFill>
                          <a:latin typeface="+mj-lt"/>
                        </a:rPr>
                        <a:t> 1
</a:t>
                      </a:r>
                      <a:r>
                        <a:rPr lang="en-US" sz="1300" b="1" noProof="0" dirty="0" err="1">
                          <a:solidFill>
                            <a:schemeClr val="tx1"/>
                          </a:solidFill>
                          <a:latin typeface="+mj-lt"/>
                        </a:rPr>
                        <a:t>Berufliches</a:t>
                      </a:r>
                      <a:r>
                        <a:rPr lang="en-US" sz="1300" b="1" noProof="0" dirty="0">
                          <a:solidFill>
                            <a:schemeClr val="tx1"/>
                          </a:solidFill>
                          <a:latin typeface="+mj-lt"/>
                        </a:rPr>
                        <a:t> Engagement</a:t>
                      </a:r>
                    </a:p>
                  </a:txBody>
                  <a:tcP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noProof="0" dirty="0" err="1">
                          <a:solidFill>
                            <a:schemeClr val="tx1"/>
                          </a:solidFill>
                          <a:latin typeface="+mj-lt"/>
                        </a:rPr>
                        <a:t>Bereich</a:t>
                      </a:r>
                      <a:r>
                        <a:rPr lang="en-US" sz="1300" b="1" noProof="0" dirty="0">
                          <a:solidFill>
                            <a:schemeClr val="tx1"/>
                          </a:solidFill>
                          <a:latin typeface="+mj-lt"/>
                        </a:rPr>
                        <a:t> 2
</a:t>
                      </a:r>
                      <a:r>
                        <a:rPr lang="en-US" sz="1300" b="1" noProof="0" dirty="0" err="1">
                          <a:solidFill>
                            <a:schemeClr val="tx1"/>
                          </a:solidFill>
                          <a:latin typeface="+mj-lt"/>
                        </a:rPr>
                        <a:t>Digitale</a:t>
                      </a:r>
                      <a:r>
                        <a:rPr lang="en-US" sz="1300" b="1" noProof="0" dirty="0">
                          <a:solidFill>
                            <a:schemeClr val="tx1"/>
                          </a:solidFill>
                          <a:latin typeface="+mj-lt"/>
                        </a:rPr>
                        <a:t> </a:t>
                      </a:r>
                      <a:r>
                        <a:rPr lang="en-US" sz="1300" b="1" noProof="0" dirty="0" err="1">
                          <a:solidFill>
                            <a:schemeClr val="tx1"/>
                          </a:solidFill>
                          <a:latin typeface="+mj-lt"/>
                        </a:rPr>
                        <a:t>Ressourcen</a:t>
                      </a:r>
                      <a:endParaRPr lang="en-US" sz="1300" b="1" noProof="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r>
                        <a:rPr lang="de-DE" sz="1300" b="1" noProof="0" dirty="0">
                          <a:solidFill>
                            <a:schemeClr val="tx1"/>
                          </a:solidFill>
                          <a:latin typeface="+mj-lt"/>
                        </a:rPr>
                        <a:t>Bereich 3
Lehren und Lernen </a:t>
                      </a:r>
                      <a:endParaRPr lang="en-US" sz="1300" b="1" noProof="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noProof="0" dirty="0" err="1">
                          <a:solidFill>
                            <a:schemeClr val="tx1"/>
                          </a:solidFill>
                          <a:latin typeface="+mj-lt"/>
                        </a:rPr>
                        <a:t>Bereich</a:t>
                      </a:r>
                      <a:r>
                        <a:rPr lang="en-US" sz="1300" b="1" noProof="0" dirty="0">
                          <a:solidFill>
                            <a:schemeClr val="tx1"/>
                          </a:solidFill>
                          <a:latin typeface="+mj-lt"/>
                        </a:rPr>
                        <a:t> 4
</a:t>
                      </a:r>
                      <a:r>
                        <a:rPr lang="en-US" sz="1300" b="1" noProof="0" dirty="0" err="1">
                          <a:solidFill>
                            <a:schemeClr val="tx1"/>
                          </a:solidFill>
                          <a:latin typeface="+mj-lt"/>
                        </a:rPr>
                        <a:t>Bewertung</a:t>
                      </a:r>
                      <a:r>
                        <a:rPr lang="en-US" sz="1300" b="1" noProof="0" dirty="0">
                          <a:solidFill>
                            <a:schemeClr val="tx1"/>
                          </a:solidFill>
                          <a:latin typeface="+mj-lt"/>
                        </a:rPr>
                        <a:t>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r>
                        <a:rPr lang="de-DE" sz="1300" b="1" noProof="0" dirty="0">
                          <a:solidFill>
                            <a:schemeClr val="tx1"/>
                          </a:solidFill>
                          <a:latin typeface="+mj-lt"/>
                        </a:rPr>
                        <a:t>Bereich 5 
Befähigung der Lernenden</a:t>
                      </a:r>
                      <a:endParaRPr lang="en-US" sz="1300" b="1" noProof="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1300" b="1" noProof="0">
                          <a:solidFill>
                            <a:schemeClr val="tx1"/>
                          </a:solidFill>
                          <a:latin typeface="+mj-lt"/>
                        </a:rPr>
                        <a:t>Bereich 6 
Lernerleichterungen</a:t>
                      </a:r>
                      <a:endParaRPr lang="en-US" sz="1300" b="1" noProof="0" dirty="0">
                        <a:solidFill>
                          <a:schemeClr val="tx1"/>
                        </a:solidFill>
                        <a:latin typeface="+mj-lt"/>
                      </a:endParaRPr>
                    </a:p>
                  </a:txBody>
                  <a:tcP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0314081"/>
                  </a:ext>
                </a:extLst>
              </a:tr>
              <a:tr h="399880">
                <a:tc>
                  <a:txBody>
                    <a:bodyPr/>
                    <a:lstStyle/>
                    <a:p>
                      <a:pPr algn="l"/>
                      <a:r>
                        <a:rPr lang="de-DE" sz="1200" b="0" noProof="0" dirty="0">
                          <a:solidFill>
                            <a:schemeClr val="tx1"/>
                          </a:solidFill>
                          <a:latin typeface="+mj-lt"/>
                        </a:rPr>
                        <a:t>Nutzung digitaler Technologien für Kommunikation, Zusammenarbeit und berufliche Entwicklung. 
</a:t>
                      </a:r>
                      <a:r>
                        <a:rPr lang="en-US" sz="1200" b="0" noProof="0" dirty="0">
                          <a:solidFill>
                            <a:schemeClr val="tx1"/>
                          </a:solidFill>
                          <a:latin typeface="+mj-lt"/>
                        </a:rPr>
                        <a:t> </a:t>
                      </a:r>
                    </a:p>
                    <a:p>
                      <a:pPr algn="l"/>
                      <a:endParaRPr lang="en-US" sz="1200" b="0" noProof="0" dirty="0">
                        <a:solidFill>
                          <a:schemeClr val="tx1"/>
                        </a:solidFill>
                        <a:latin typeface="+mj-lt"/>
                      </a:endParaRPr>
                    </a:p>
                    <a:p>
                      <a:pPr algn="l"/>
                      <a:endParaRPr lang="en-US" sz="1200" b="0" noProof="0" dirty="0">
                        <a:solidFill>
                          <a:schemeClr val="tx1"/>
                        </a:solidFill>
                        <a:latin typeface="+mj-lt"/>
                      </a:endParaRPr>
                    </a:p>
                    <a:p>
                      <a:pPr algn="l"/>
                      <a:endParaRPr lang="en-US" sz="1200" b="0" noProof="0" dirty="0">
                        <a:solidFill>
                          <a:schemeClr val="tx1"/>
                        </a:solidFill>
                        <a:latin typeface="+mj-lt"/>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l"/>
                      <a:r>
                        <a:rPr lang="de-DE" sz="1200" b="0" noProof="0" dirty="0">
                          <a:solidFill>
                            <a:schemeClr val="tx1"/>
                          </a:solidFill>
                          <a:latin typeface="+mj-lt"/>
                        </a:rPr>
                        <a:t>Beschaffung, Erstellung und gemeinsame Nutzung digitaler Ressourcen.</a:t>
                      </a:r>
                      <a:endParaRPr lang="en-GB" sz="1200" b="0" noProof="0" dirty="0">
                        <a:solidFill>
                          <a:schemeClr val="tx1"/>
                        </a:solidFill>
                        <a:latin typeface="+mj-lt"/>
                      </a:endParaRPr>
                    </a:p>
                    <a:p>
                      <a:pPr algn="l"/>
                      <a:endParaRPr lang="en-US" sz="1200" b="0" noProof="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l"/>
                      <a:r>
                        <a:rPr lang="de-DE" sz="1200" b="0" noProof="0" dirty="0">
                          <a:solidFill>
                            <a:schemeClr val="tx1"/>
                          </a:solidFill>
                          <a:latin typeface="+mj-lt"/>
                        </a:rPr>
                        <a:t>Steuerung und Orchestrierung des Einsatzes digitaler Technologien
im Lehren und Lernen</a:t>
                      </a:r>
                      <a:endParaRPr lang="en-US" sz="1200" b="0" noProof="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l"/>
                      <a:r>
                        <a:rPr lang="de-DE" sz="1200" b="0" noProof="0" dirty="0">
                          <a:solidFill>
                            <a:schemeClr val="tx1"/>
                          </a:solidFill>
                          <a:latin typeface="+mj-lt"/>
                        </a:rPr>
                        <a:t>Nutzung digitaler Technologien und Strategien zur Verbesserung
Bewertung.</a:t>
                      </a:r>
                      <a:endParaRPr lang="en-US" sz="1200" b="0" noProof="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l"/>
                      <a:r>
                        <a:rPr lang="de-DE" sz="1200" b="0" noProof="0" dirty="0">
                          <a:solidFill>
                            <a:schemeClr val="tx1"/>
                          </a:solidFill>
                          <a:latin typeface="+mj-lt"/>
                        </a:rPr>
                        <a:t>Nutzung digitaler Technologien zur Verbesserung der Inklusion,
Personalisierung und aktives Engagement der Lernenden.</a:t>
                      </a:r>
                      <a:endParaRPr lang="en-US" sz="1200" b="0" noProof="0" dirty="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l"/>
                      <a:r>
                        <a:rPr lang="de-DE" sz="1200" b="0" noProof="0" dirty="0">
                          <a:solidFill>
                            <a:schemeClr val="tx1"/>
                          </a:solidFill>
                          <a:latin typeface="+mj-lt"/>
                        </a:rPr>
                        <a:t>Lernende in die Lage versetzen, digitale Technologien kreativ und verantwortungsvoll zu nutzen
Technologien für Information, Kommunikation, Content
Kreativität, Wohlbefinden und Problemlösung</a:t>
                      </a:r>
                      <a:endParaRPr lang="en-US" sz="1200" b="0" noProof="0" dirty="0">
                        <a:solidFill>
                          <a:schemeClr val="tx1"/>
                        </a:solidFill>
                        <a:latin typeface="+mj-lt"/>
                      </a:endParaRPr>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50569344"/>
                  </a:ext>
                </a:extLst>
              </a:tr>
            </a:tbl>
          </a:graphicData>
        </a:graphic>
      </p:graphicFrame>
      <p:sp>
        <p:nvSpPr>
          <p:cNvPr id="4" name="Rettangolo arrotondato 3"/>
          <p:cNvSpPr/>
          <p:nvPr/>
        </p:nvSpPr>
        <p:spPr>
          <a:xfrm>
            <a:off x="249705" y="2631188"/>
            <a:ext cx="1943162" cy="27112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ttangolo arrotondato 8"/>
          <p:cNvSpPr/>
          <p:nvPr/>
        </p:nvSpPr>
        <p:spPr>
          <a:xfrm>
            <a:off x="2202392" y="2631188"/>
            <a:ext cx="7779808" cy="27112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arrotondato 9"/>
          <p:cNvSpPr/>
          <p:nvPr/>
        </p:nvSpPr>
        <p:spPr>
          <a:xfrm>
            <a:off x="9999133" y="2631188"/>
            <a:ext cx="1943162" cy="27112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adroTexto 4">
            <a:extLst>
              <a:ext uri="{FF2B5EF4-FFF2-40B4-BE49-F238E27FC236}">
                <a16:creationId xmlns:a16="http://schemas.microsoft.com/office/drawing/2014/main" id="{A9B4BD22-AF40-4574-BB02-C00B471C806C}"/>
              </a:ext>
            </a:extLst>
          </p:cNvPr>
          <p:cNvSpPr txBox="1"/>
          <p:nvPr/>
        </p:nvSpPr>
        <p:spPr>
          <a:xfrm>
            <a:off x="-31781" y="5423541"/>
            <a:ext cx="2588714" cy="461665"/>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1200" b="1" i="1" dirty="0" err="1">
                <a:latin typeface="+mj-lt"/>
                <a:ea typeface="Microsoft Sans Serif" panose="020B0604020202020204" pitchFamily="34" charset="0"/>
                <a:cs typeface="Poppins ExtraLight" panose="00000300000000000000" pitchFamily="2" charset="0"/>
              </a:rPr>
              <a:t>Berufliche</a:t>
            </a:r>
            <a:r>
              <a:rPr lang="en-AU" sz="1200" b="1" i="1" dirty="0">
                <a:latin typeface="+mj-lt"/>
                <a:ea typeface="Microsoft Sans Serif" panose="020B0604020202020204" pitchFamily="34" charset="0"/>
                <a:cs typeface="Poppins ExtraLight" panose="00000300000000000000" pitchFamily="2" charset="0"/>
              </a:rPr>
              <a:t> </a:t>
            </a:r>
            <a:r>
              <a:rPr lang="en-AU" sz="1200" b="1" i="1" dirty="0" err="1">
                <a:latin typeface="+mj-lt"/>
                <a:ea typeface="Microsoft Sans Serif" panose="020B0604020202020204" pitchFamily="34" charset="0"/>
                <a:cs typeface="Poppins ExtraLight" panose="00000300000000000000" pitchFamily="2" charset="0"/>
              </a:rPr>
              <a:t>Kompetenzen</a:t>
            </a:r>
            <a:r>
              <a:rPr lang="en-AU" sz="1200" b="1" i="1" dirty="0">
                <a:latin typeface="+mj-lt"/>
                <a:ea typeface="Microsoft Sans Serif" panose="020B0604020202020204" pitchFamily="34" charset="0"/>
                <a:cs typeface="Poppins ExtraLight" panose="00000300000000000000" pitchFamily="2" charset="0"/>
              </a:rPr>
              <a:t> von </a:t>
            </a:r>
            <a:r>
              <a:rPr lang="en-AU" sz="1200" b="1" i="1" dirty="0" err="1">
                <a:latin typeface="+mj-lt"/>
                <a:ea typeface="Microsoft Sans Serif" panose="020B0604020202020204" pitchFamily="34" charset="0"/>
                <a:cs typeface="Poppins ExtraLight" panose="00000300000000000000" pitchFamily="2" charset="0"/>
              </a:rPr>
              <a:t>Pädagogen</a:t>
            </a:r>
            <a:r>
              <a:rPr lang="en-AU" sz="1200" b="1" i="1" dirty="0">
                <a:latin typeface="+mj-lt"/>
                <a:ea typeface="Microsoft Sans Serif" panose="020B0604020202020204" pitchFamily="34" charset="0"/>
                <a:cs typeface="Poppins ExtraLight" panose="00000300000000000000" pitchFamily="2" charset="0"/>
              </a:rPr>
              <a:t> </a:t>
            </a:r>
          </a:p>
        </p:txBody>
      </p:sp>
      <p:sp>
        <p:nvSpPr>
          <p:cNvPr id="12" name="CuadroTexto 4">
            <a:extLst>
              <a:ext uri="{FF2B5EF4-FFF2-40B4-BE49-F238E27FC236}">
                <a16:creationId xmlns:a16="http://schemas.microsoft.com/office/drawing/2014/main" id="{A9B4BD22-AF40-4574-BB02-C00B471C806C}"/>
              </a:ext>
            </a:extLst>
          </p:cNvPr>
          <p:cNvSpPr txBox="1"/>
          <p:nvPr/>
        </p:nvSpPr>
        <p:spPr>
          <a:xfrm>
            <a:off x="4842933" y="5417747"/>
            <a:ext cx="2506133" cy="461665"/>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de-DE" sz="1200" b="1" i="1" dirty="0">
                <a:latin typeface="+mj-lt"/>
                <a:ea typeface="Microsoft Sans Serif" panose="020B0604020202020204" pitchFamily="34" charset="0"/>
                <a:cs typeface="Poppins ExtraLight" panose="00000300000000000000" pitchFamily="2" charset="0"/>
              </a:rPr>
              <a:t>Pädagogische Kompetenzen von Erzieherinnen und Erziehern </a:t>
            </a:r>
            <a:endParaRPr lang="en-AU" sz="1200" b="1" i="1" dirty="0">
              <a:latin typeface="+mj-lt"/>
              <a:ea typeface="Microsoft Sans Serif" panose="020B0604020202020204" pitchFamily="34" charset="0"/>
              <a:cs typeface="Poppins ExtraLight" panose="00000300000000000000" pitchFamily="2" charset="0"/>
            </a:endParaRPr>
          </a:p>
        </p:txBody>
      </p:sp>
      <p:sp>
        <p:nvSpPr>
          <p:cNvPr id="13" name="CuadroTexto 4">
            <a:extLst>
              <a:ext uri="{FF2B5EF4-FFF2-40B4-BE49-F238E27FC236}">
                <a16:creationId xmlns:a16="http://schemas.microsoft.com/office/drawing/2014/main" id="{A9B4BD22-AF40-4574-BB02-C00B471C806C}"/>
              </a:ext>
            </a:extLst>
          </p:cNvPr>
          <p:cNvSpPr txBox="1"/>
          <p:nvPr/>
        </p:nvSpPr>
        <p:spPr>
          <a:xfrm>
            <a:off x="10118771" y="5417747"/>
            <a:ext cx="1703886" cy="461665"/>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1200" b="1" i="1" dirty="0" err="1">
                <a:latin typeface="+mj-lt"/>
                <a:ea typeface="Microsoft Sans Serif" panose="020B0604020202020204" pitchFamily="34" charset="0"/>
                <a:cs typeface="Poppins ExtraLight" panose="00000300000000000000" pitchFamily="2" charset="0"/>
              </a:rPr>
              <a:t>Kompetenzen</a:t>
            </a:r>
            <a:r>
              <a:rPr lang="en-AU" sz="1200" b="1" i="1" dirty="0">
                <a:latin typeface="+mj-lt"/>
                <a:ea typeface="Microsoft Sans Serif" panose="020B0604020202020204" pitchFamily="34" charset="0"/>
                <a:cs typeface="Poppins ExtraLight" panose="00000300000000000000" pitchFamily="2" charset="0"/>
              </a:rPr>
              <a:t> der </a:t>
            </a:r>
            <a:r>
              <a:rPr lang="en-AU" sz="1200" b="1" i="1" dirty="0" err="1">
                <a:latin typeface="+mj-lt"/>
                <a:ea typeface="Microsoft Sans Serif" panose="020B0604020202020204" pitchFamily="34" charset="0"/>
                <a:cs typeface="Poppins ExtraLight" panose="00000300000000000000" pitchFamily="2" charset="0"/>
              </a:rPr>
              <a:t>Lernenden</a:t>
            </a:r>
            <a:r>
              <a:rPr lang="en-AU" sz="1200" b="1" i="1" dirty="0">
                <a:latin typeface="+mj-lt"/>
                <a:ea typeface="Microsoft Sans Serif" panose="020B0604020202020204" pitchFamily="34" charset="0"/>
                <a:cs typeface="Poppins ExtraLight" panose="00000300000000000000" pitchFamily="2" charset="0"/>
              </a:rPr>
              <a:t> </a:t>
            </a:r>
          </a:p>
        </p:txBody>
      </p:sp>
    </p:spTree>
    <p:extLst>
      <p:ext uri="{BB962C8B-B14F-4D97-AF65-F5344CB8AC3E}">
        <p14:creationId xmlns:p14="http://schemas.microsoft.com/office/powerpoint/2010/main" val="3111158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1773541"/>
            <a:ext cx="3530074" cy="3715216"/>
          </a:xfrm>
          <a:prstGeom prst="rect">
            <a:avLst/>
          </a:prstGeom>
          <a:noFill/>
        </p:spPr>
        <p:txBody>
          <a:bodyPr wrap="square" numCol="1" rtlCol="0">
            <a:noAutofit/>
          </a:bodyPr>
          <a:lstStyle/>
          <a:p>
            <a:pPr algn="just"/>
            <a:r>
              <a:rPr lang="en-US" altLang="ko-KR" sz="2000" b="1" dirty="0">
                <a:cs typeface="Poppins Medium" panose="00000600000000000000" pitchFamily="2" charset="0"/>
              </a:rPr>
              <a:t>Eine </a:t>
            </a:r>
            <a:r>
              <a:rPr lang="en-US" altLang="ko-KR" sz="2000" b="1" dirty="0" err="1">
                <a:cs typeface="Poppins Medium" panose="00000600000000000000" pitchFamily="2" charset="0"/>
              </a:rPr>
              <a:t>hierarchische</a:t>
            </a:r>
            <a:r>
              <a:rPr lang="en-US" altLang="ko-KR" sz="2000" b="1" dirty="0">
                <a:cs typeface="Poppins Medium" panose="00000600000000000000" pitchFamily="2" charset="0"/>
              </a:rPr>
              <a:t> </a:t>
            </a:r>
            <a:r>
              <a:rPr lang="en-US" altLang="ko-KR" sz="2000" b="1" dirty="0" err="1">
                <a:cs typeface="Poppins Medium" panose="00000600000000000000" pitchFamily="2" charset="0"/>
              </a:rPr>
              <a:t>Ordnung</a:t>
            </a:r>
            <a:r>
              <a:rPr lang="en-US" altLang="ko-KR" sz="2000" b="1" dirty="0">
                <a:cs typeface="Poppins Medium" panose="00000600000000000000" pitchFamily="2" charset="0"/>
              </a:rPr>
              <a:t>?</a:t>
            </a:r>
          </a:p>
          <a:p>
            <a:pPr marL="284400" algn="just" fontAlgn="ctr">
              <a:lnSpc>
                <a:spcPct val="120000"/>
              </a:lnSpc>
            </a:pPr>
            <a:r>
              <a:rPr lang="de-DE" sz="1600" dirty="0" err="1">
                <a:solidFill>
                  <a:prstClr val="black"/>
                </a:solidFill>
                <a:latin typeface="Calibri Light" panose="020F0302020204030204"/>
                <a:cs typeface="Poppins ExtraLight" panose="00000300000000000000" pitchFamily="2" charset="0"/>
              </a:rPr>
              <a:t>DigCompEDU</a:t>
            </a:r>
            <a:r>
              <a:rPr lang="de-DE" sz="1600" dirty="0">
                <a:solidFill>
                  <a:prstClr val="black"/>
                </a:solidFill>
                <a:latin typeface="Calibri Light" panose="020F0302020204030204"/>
                <a:cs typeface="Poppins ExtraLight" panose="00000300000000000000" pitchFamily="2" charset="0"/>
              </a:rPr>
              <a:t> unterscheidet sich geringfügig vom traditionellen </a:t>
            </a:r>
            <a:r>
              <a:rPr lang="de-DE" sz="1600" dirty="0" err="1">
                <a:solidFill>
                  <a:prstClr val="black"/>
                </a:solidFill>
                <a:latin typeface="Calibri Light" panose="020F0302020204030204"/>
                <a:cs typeface="Poppins ExtraLight" panose="00000300000000000000" pitchFamily="2" charset="0"/>
              </a:rPr>
              <a:t>DigComp</a:t>
            </a:r>
            <a:r>
              <a:rPr lang="de-DE" sz="1600" dirty="0">
                <a:solidFill>
                  <a:prstClr val="black"/>
                </a:solidFill>
                <a:latin typeface="Calibri Light" panose="020F0302020204030204"/>
                <a:cs typeface="Poppins ExtraLight" panose="00000300000000000000" pitchFamily="2" charset="0"/>
              </a:rPr>
              <a:t>: Während in </a:t>
            </a:r>
            <a:r>
              <a:rPr lang="de-DE" sz="1600" dirty="0" err="1">
                <a:solidFill>
                  <a:prstClr val="black"/>
                </a:solidFill>
                <a:latin typeface="Calibri Light" panose="020F0302020204030204"/>
                <a:cs typeface="Poppins ExtraLight" panose="00000300000000000000" pitchFamily="2" charset="0"/>
              </a:rPr>
              <a:t>DigComp</a:t>
            </a:r>
            <a:r>
              <a:rPr lang="de-DE" sz="1600" dirty="0">
                <a:solidFill>
                  <a:prstClr val="black"/>
                </a:solidFill>
                <a:latin typeface="Calibri Light" panose="020F0302020204030204"/>
                <a:cs typeface="Poppins ExtraLight" panose="00000300000000000000" pitchFamily="2" charset="0"/>
              </a:rPr>
              <a:t> jeder Trainingsbereich vom anderen getrennt ist und potentiell als eigenständige Dimension konzipiert werden kann, ist in </a:t>
            </a:r>
            <a:r>
              <a:rPr lang="de-DE" sz="1600" dirty="0" err="1">
                <a:solidFill>
                  <a:prstClr val="black"/>
                </a:solidFill>
                <a:latin typeface="Calibri Light" panose="020F0302020204030204"/>
                <a:cs typeface="Poppins ExtraLight" panose="00000300000000000000" pitchFamily="2" charset="0"/>
              </a:rPr>
              <a:t>DigCompEDU</a:t>
            </a:r>
            <a:r>
              <a:rPr lang="de-DE" sz="1600" dirty="0">
                <a:solidFill>
                  <a:prstClr val="black"/>
                </a:solidFill>
                <a:latin typeface="Calibri Light" panose="020F0302020204030204"/>
                <a:cs typeface="Poppins ExtraLight" panose="00000300000000000000" pitchFamily="2" charset="0"/>
              </a:rPr>
              <a:t> die Überlappung zwischen zwei oder mehr Trainingsbereichen definitiv fließender – so sehr, dass die visuelle Darstellung der Frameworks auf dem Bild von verknüpften Ringen beruht
</a:t>
            </a:r>
            <a:endParaRPr lang="en-US" sz="1600" dirty="0">
              <a:solidFill>
                <a:prstClr val="black"/>
              </a:solidFill>
              <a:latin typeface="Calibri Light" panose="020F0302020204030204"/>
              <a:cs typeface="Poppins ExtraLight" panose="00000300000000000000" pitchFamily="2" charset="0"/>
            </a:endParaRPr>
          </a:p>
          <a:p>
            <a:pPr algn="just" fontAlgn="ctr"/>
            <a:endParaRPr lang="en-US" sz="1600" dirty="0">
              <a:solidFill>
                <a:prstClr val="black"/>
              </a:solidFill>
              <a:latin typeface="Calibri Light" panose="020F0302020204030204"/>
              <a:cs typeface="Poppins ExtraLight" panose="00000300000000000000" pitchFamily="2" charset="0"/>
            </a:endParaRPr>
          </a:p>
          <a:p>
            <a:pPr algn="just" fontAlgn="ctr"/>
            <a:endParaRPr lang="en-US" sz="1600" dirty="0">
              <a:solidFill>
                <a:prstClr val="black"/>
              </a:solidFill>
              <a:latin typeface="Calibri Light" panose="020F0302020204030204"/>
              <a:cs typeface="Poppins ExtraLight" panose="00000300000000000000" pitchFamily="2" charset="0"/>
            </a:endParaRPr>
          </a:p>
          <a:p>
            <a:pPr algn="just" fontAlgn="ctr"/>
            <a:endParaRPr lang="en-US" sz="16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3.3 </a:t>
            </a:r>
            <a:r>
              <a:rPr lang="de-DE" sz="2000" dirty="0">
                <a:latin typeface="+mj-lt"/>
                <a:ea typeface="Microsoft Sans Serif" panose="020B0604020202020204" pitchFamily="34" charset="0"/>
                <a:cs typeface="Poppins ExtraLight" panose="00000300000000000000" pitchFamily="2" charset="0"/>
              </a:rPr>
              <a:t>Verstehen der Beziehung zwischen den einzelnen Bereichen</a:t>
            </a:r>
            <a:r>
              <a:rPr lang="en-AU" sz="2000" dirty="0">
                <a:latin typeface="+mj-lt"/>
                <a:ea typeface="Microsoft Sans Serif" panose="020B0604020202020204" pitchFamily="34" charset="0"/>
                <a:cs typeface="Poppins ExtraLight" panose="00000300000000000000" pitchFamily="2" charset="0"/>
              </a:rPr>
              <a:t>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a:t>
            </a:r>
          </a:p>
        </p:txBody>
      </p:sp>
      <p:pic>
        <p:nvPicPr>
          <p:cNvPr id="3" name="Immagine 2"/>
          <p:cNvPicPr>
            <a:picLocks noChangeAspect="1"/>
          </p:cNvPicPr>
          <p:nvPr/>
        </p:nvPicPr>
        <p:blipFill>
          <a:blip r:embed="rId3"/>
          <a:stretch>
            <a:fillRect/>
          </a:stretch>
        </p:blipFill>
        <p:spPr>
          <a:xfrm>
            <a:off x="4379900" y="2258292"/>
            <a:ext cx="5907970" cy="3086943"/>
          </a:xfrm>
          <a:prstGeom prst="rect">
            <a:avLst/>
          </a:prstGeom>
          <a:ln>
            <a:solidFill>
              <a:srgbClr val="FF0000"/>
            </a:solidFill>
          </a:ln>
        </p:spPr>
      </p:pic>
    </p:spTree>
    <p:extLst>
      <p:ext uri="{BB962C8B-B14F-4D97-AF65-F5344CB8AC3E}">
        <p14:creationId xmlns:p14="http://schemas.microsoft.com/office/powerpoint/2010/main" val="43749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551577" cy="3715216"/>
          </a:xfrm>
          <a:prstGeom prst="rect">
            <a:avLst/>
          </a:prstGeom>
          <a:noFill/>
        </p:spPr>
        <p:txBody>
          <a:bodyPr wrap="square" numCol="1" rtlCol="0">
            <a:noAutofit/>
          </a:bodyPr>
          <a:lstStyle/>
          <a:p>
            <a:pPr algn="just"/>
            <a:r>
              <a:rPr lang="de-DE" altLang="ko-KR" sz="2000" b="1" dirty="0">
                <a:cs typeface="Poppins Medium" panose="00000600000000000000" pitchFamily="2" charset="0"/>
              </a:rPr>
              <a:t>Eine Einführung in den Benutzer</a:t>
            </a:r>
            <a:endParaRPr lang="en-US" altLang="ko-KR" sz="2000" b="1" dirty="0">
              <a:cs typeface="Poppins Medium" panose="00000600000000000000" pitchFamily="2" charset="0"/>
            </a:endParaRPr>
          </a:p>
          <a:p>
            <a:pPr marL="284400" indent="-285750" algn="just" fontAlgn="ctr">
              <a:lnSpc>
                <a:spcPct val="120000"/>
              </a:lnSpc>
              <a:buFont typeface="Arial" panose="020B0604020202020204" pitchFamily="34" charset="0"/>
              <a:buChar char="•"/>
            </a:pPr>
            <a:r>
              <a:rPr lang="de-DE" sz="1600" dirty="0">
                <a:solidFill>
                  <a:prstClr val="black"/>
                </a:solidFill>
                <a:latin typeface="Calibri Light" panose="020F0302020204030204"/>
                <a:cs typeface="Poppins ExtraLight" panose="00000300000000000000" pitchFamily="2" charset="0"/>
              </a:rPr>
              <a:t>Den Kern der </a:t>
            </a:r>
            <a:r>
              <a:rPr lang="de-DE" sz="1600" dirty="0" err="1">
                <a:solidFill>
                  <a:prstClr val="black"/>
                </a:solidFill>
                <a:latin typeface="Calibri Light" panose="020F0302020204030204"/>
                <a:cs typeface="Poppins ExtraLight" panose="00000300000000000000" pitchFamily="2" charset="0"/>
              </a:rPr>
              <a:t>DigCompEDU</a:t>
            </a:r>
            <a:r>
              <a:rPr lang="de-DE" sz="1600" dirty="0">
                <a:solidFill>
                  <a:prstClr val="black"/>
                </a:solidFill>
                <a:latin typeface="Calibri Light" panose="020F0302020204030204"/>
                <a:cs typeface="Poppins ExtraLight" panose="00000300000000000000" pitchFamily="2" charset="0"/>
              </a:rPr>
              <a:t> bildet die AREA 2-5, die offiziell als die Dimensionen anerkannt sind, in denen Pädagogen Referenzen für ihre Weiterbildung und die Stärkung digitaler Kompetenzen finden können. 
Kompetenzen in AREA 1-3 beziehen sich auf den Einsatz von Lehr- und Bildungsinhalten – unabhängig von den Mitteln (IT vs. traditionell).
Von AREA 2 bis AREA 4 begegnen wir den Aufgaben und Handlungen, die in einem strategischen Zyklus (</a:t>
            </a:r>
            <a:r>
              <a:rPr lang="de-DE" sz="1600" dirty="0" err="1">
                <a:solidFill>
                  <a:prstClr val="black"/>
                </a:solidFill>
                <a:latin typeface="Calibri Light" panose="020F0302020204030204"/>
                <a:cs typeface="Poppins ExtraLight" panose="00000300000000000000" pitchFamily="2" charset="0"/>
              </a:rPr>
              <a:t>Strategisierung</a:t>
            </a:r>
            <a:r>
              <a:rPr lang="de-DE" sz="1600" dirty="0">
                <a:solidFill>
                  <a:prstClr val="black"/>
                </a:solidFill>
                <a:latin typeface="Calibri Light" panose="020F0302020204030204"/>
                <a:cs typeface="Poppins ExtraLight" panose="00000300000000000000" pitchFamily="2" charset="0"/>
              </a:rPr>
              <a:t> → Entwicklung → Bewertung) verbunden sind, die wiederum die Lehrerfahrung charakterisieren.
AREA 5 schließlich legt den Schwerpunkt auf einen studentenorientierten Ansatz und gipfelt in AREA 6 mit der Möglichkeit, Studenten zu Mitentwicklern ihrer Erfahrungen zu machen – in Übereinstimmung mit den unter AREA 2-4 aufgeführten Leitprinzipien</a:t>
            </a:r>
            <a:endParaRPr lang="en-US" sz="1600" dirty="0">
              <a:solidFill>
                <a:prstClr val="black"/>
              </a:solidFill>
              <a:latin typeface="Calibri Light" panose="020F0302020204030204"/>
              <a:cs typeface="Poppins ExtraLight" panose="00000300000000000000" pitchFamily="2" charset="0"/>
            </a:endParaRPr>
          </a:p>
          <a:p>
            <a:pPr algn="just" fontAlgn="ctr"/>
            <a:endParaRPr lang="en-US" sz="16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3.4 Das </a:t>
            </a:r>
            <a:r>
              <a:rPr lang="en-AU" sz="2000" dirty="0" err="1">
                <a:latin typeface="+mj-lt"/>
                <a:ea typeface="Microsoft Sans Serif" panose="020B0604020202020204" pitchFamily="34" charset="0"/>
                <a:cs typeface="Poppins ExtraLight" panose="00000300000000000000" pitchFamily="2" charset="0"/>
              </a:rPr>
              <a:t>Fazit</a:t>
            </a:r>
            <a:r>
              <a:rPr lang="en-AU" sz="2000" dirty="0">
                <a:latin typeface="+mj-lt"/>
                <a:ea typeface="Microsoft Sans Serif" panose="020B0604020202020204" pitchFamily="34" charset="0"/>
                <a:cs typeface="Poppins ExtraLight" panose="00000300000000000000" pitchFamily="2" charset="0"/>
              </a:rPr>
              <a:t> von </a:t>
            </a:r>
            <a:r>
              <a:rPr lang="en-AU" sz="2000" dirty="0" err="1">
                <a:latin typeface="+mj-lt"/>
                <a:ea typeface="Microsoft Sans Serif" panose="020B0604020202020204" pitchFamily="34" charset="0"/>
                <a:cs typeface="Poppins ExtraLight" panose="00000300000000000000" pitchFamily="2" charset="0"/>
              </a:rPr>
              <a:t>DigCompEDU</a:t>
            </a:r>
            <a:r>
              <a:rPr lang="en-AU" sz="2000" dirty="0">
                <a:latin typeface="+mj-lt"/>
                <a:ea typeface="Microsoft Sans Serif" panose="020B0604020202020204" pitchFamily="34" charset="0"/>
                <a:cs typeface="Poppins ExtraLight" panose="00000300000000000000" pitchFamily="2" charset="0"/>
              </a:rPr>
              <a:t>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a:t>
            </a:r>
          </a:p>
        </p:txBody>
      </p:sp>
    </p:spTree>
    <p:extLst>
      <p:ext uri="{BB962C8B-B14F-4D97-AF65-F5344CB8AC3E}">
        <p14:creationId xmlns:p14="http://schemas.microsoft.com/office/powerpoint/2010/main" val="306054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Google Shape;334;p29">
            <a:extLst>
              <a:ext uri="{FF2B5EF4-FFF2-40B4-BE49-F238E27FC236}">
                <a16:creationId xmlns:a16="http://schemas.microsoft.com/office/drawing/2014/main" id="{97990306-F7B1-48C5-861D-268E5BF98AEA}"/>
              </a:ext>
            </a:extLst>
          </p:cNvPr>
          <p:cNvCxnSpPr>
            <a:cxnSpLocks noChangeAspect="1"/>
          </p:cNvCxnSpPr>
          <p:nvPr/>
        </p:nvCxnSpPr>
        <p:spPr>
          <a:xfrm>
            <a:off x="528320" y="3631149"/>
            <a:ext cx="6047970"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sp>
        <p:nvSpPr>
          <p:cNvPr id="11" name="CuadroTexto 4">
            <a:extLst>
              <a:ext uri="{FF2B5EF4-FFF2-40B4-BE49-F238E27FC236}">
                <a16:creationId xmlns:a16="http://schemas.microsoft.com/office/drawing/2014/main" id="{39BA6DD8-D9B4-4EE7-99D6-32CFB0371C53}"/>
              </a:ext>
            </a:extLst>
          </p:cNvPr>
          <p:cNvSpPr txBox="1"/>
          <p:nvPr/>
        </p:nvSpPr>
        <p:spPr>
          <a:xfrm>
            <a:off x="675242" y="3740993"/>
            <a:ext cx="2147390" cy="461665"/>
          </a:xfrm>
          <a:prstGeom prst="rect">
            <a:avLst/>
          </a:prstGeom>
          <a:noFill/>
        </p:spPr>
        <p:txBody>
          <a:bodyPr wrap="square" rtlCol="0">
            <a:spAutoFit/>
          </a:bodyPr>
          <a:lstStyle/>
          <a:p>
            <a:pPr marL="216000" lvl="0">
              <a:spcBef>
                <a:spcPts val="5"/>
              </a:spcBef>
              <a:tabLst>
                <a:tab pos="1205230" algn="l"/>
                <a:tab pos="1926589" algn="l"/>
                <a:tab pos="2915920" algn="l"/>
                <a:tab pos="3444875" algn="l"/>
                <a:tab pos="4383405" algn="l"/>
                <a:tab pos="6796405" algn="l"/>
              </a:tabLst>
              <a:defRPr/>
            </a:pPr>
            <a:r>
              <a:rPr lang="en-GB" sz="2400" dirty="0">
                <a:latin typeface="+mj-lt"/>
                <a:ea typeface="Microsoft Sans Serif" panose="020B0604020202020204" pitchFamily="34" charset="0"/>
                <a:cs typeface="Poppins ExtraLight" panose="00000300000000000000" pitchFamily="2" charset="0"/>
              </a:rPr>
              <a:t>Partner: </a:t>
            </a:r>
            <a:r>
              <a:rPr lang="en-GB" sz="2400" dirty="0">
                <a:solidFill>
                  <a:schemeClr val="tx1">
                    <a:lumMod val="50000"/>
                    <a:lumOff val="50000"/>
                  </a:schemeClr>
                </a:solidFill>
                <a:ea typeface="Microsoft Sans Serif" panose="020B0604020202020204" pitchFamily="34" charset="0"/>
                <a:cs typeface="Poppins ExtraLight" panose="00000300000000000000" pitchFamily="2" charset="0"/>
              </a:rPr>
              <a:t>EPIC</a:t>
            </a:r>
            <a:endParaRPr lang="en-GB" sz="2400" dirty="0">
              <a:solidFill>
                <a:schemeClr val="tx1">
                  <a:lumMod val="50000"/>
                  <a:lumOff val="50000"/>
                </a:schemeClr>
              </a:solidFill>
              <a:ea typeface="Microsoft Sans Serif" panose="020B0604020202020204" pitchFamily="34" charset="0"/>
              <a:cs typeface="Poppins Medium" panose="00000600000000000000" pitchFamily="2" charset="0"/>
            </a:endParaRPr>
          </a:p>
        </p:txBody>
      </p:sp>
      <p:pic>
        <p:nvPicPr>
          <p:cNvPr id="2" name="Immagine 1">
            <a:extLst>
              <a:ext uri="{FF2B5EF4-FFF2-40B4-BE49-F238E27FC236}">
                <a16:creationId xmlns:a16="http://schemas.microsoft.com/office/drawing/2014/main" id="{CD2226F8-D2F1-49BC-A4B6-25F733A02ED9}"/>
              </a:ext>
            </a:extLst>
          </p:cNvPr>
          <p:cNvPicPr>
            <a:picLocks noChangeAspect="1"/>
          </p:cNvPicPr>
          <p:nvPr/>
        </p:nvPicPr>
        <p:blipFill>
          <a:blip r:embed="rId2"/>
          <a:stretch>
            <a:fillRect/>
          </a:stretch>
        </p:blipFill>
        <p:spPr>
          <a:xfrm>
            <a:off x="8707315" y="2483386"/>
            <a:ext cx="2457450" cy="2295525"/>
          </a:xfrm>
          <a:prstGeom prst="rect">
            <a:avLst/>
          </a:prstGeom>
          <a:gradFill>
            <a:gsLst>
              <a:gs pos="0">
                <a:schemeClr val="accent1"/>
              </a:gs>
              <a:gs pos="100000">
                <a:schemeClr val="accent3">
                  <a:lumMod val="95000"/>
                  <a:lumOff val="5000"/>
                </a:schemeClr>
              </a:gs>
              <a:gs pos="100000">
                <a:schemeClr val="accent3">
                  <a:lumMod val="60000"/>
                </a:schemeClr>
              </a:gs>
            </a:gsLst>
            <a:path path="circle">
              <a:fillToRect t="100000" r="100000"/>
            </a:path>
          </a:gradFill>
        </p:spPr>
      </p:pic>
      <p:sp>
        <p:nvSpPr>
          <p:cNvPr id="6" name="Rettangolo con angoli arrotondati 8">
            <a:extLst>
              <a:ext uri="{FF2B5EF4-FFF2-40B4-BE49-F238E27FC236}">
                <a16:creationId xmlns:a16="http://schemas.microsoft.com/office/drawing/2014/main" id="{E67834CF-0CDD-477F-8490-ED932D0F7E02}"/>
              </a:ext>
            </a:extLst>
          </p:cNvPr>
          <p:cNvSpPr/>
          <p:nvPr/>
        </p:nvSpPr>
        <p:spPr>
          <a:xfrm>
            <a:off x="655318" y="2133600"/>
            <a:ext cx="6929847" cy="1387706"/>
          </a:xfrm>
          <a:prstGeom prst="roundRect">
            <a:avLst>
              <a:gd name="adj" fmla="val 50000"/>
            </a:avLst>
          </a:prstGeom>
          <a:gradFill flip="none" rotWithShape="1">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tileRect t="-100000" r="-100000"/>
          </a:gradFill>
          <a:ln>
            <a:noFill/>
          </a:ln>
          <a:effectLst>
            <a:outerShdw sx="1000" sy="1000" algn="ctr" rotWithShape="0">
              <a:srgbClr val="000000"/>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r>
              <a:rPr lang="de-DE" sz="2800" b="1" dirty="0" err="1">
                <a:solidFill>
                  <a:schemeClr val="bg1"/>
                </a:solidFill>
                <a:cs typeface="Poppins Medium" panose="00000600000000000000" pitchFamily="2" charset="0"/>
              </a:rPr>
              <a:t>DigComp</a:t>
            </a:r>
            <a:r>
              <a:rPr lang="de-DE" sz="2800" b="1" dirty="0">
                <a:solidFill>
                  <a:schemeClr val="bg1"/>
                </a:solidFill>
                <a:cs typeface="Poppins Medium" panose="00000600000000000000" pitchFamily="2" charset="0"/>
              </a:rPr>
              <a:t> für Pädagogen und Organisationen: 
Operationelle Auswirkungen</a:t>
            </a:r>
            <a:endParaRPr lang="en-US" sz="28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2342328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1" y="1773541"/>
            <a:ext cx="4745810" cy="3715216"/>
          </a:xfrm>
          <a:prstGeom prst="rect">
            <a:avLst/>
          </a:prstGeom>
          <a:noFill/>
        </p:spPr>
        <p:txBody>
          <a:bodyPr wrap="square" numCol="1" rtlCol="0">
            <a:noAutofit/>
          </a:bodyPr>
          <a:lstStyle/>
          <a:p>
            <a:pPr algn="just"/>
            <a:r>
              <a:rPr lang="en-US" altLang="ko-KR" sz="2000" b="1" dirty="0">
                <a:cs typeface="Poppins Medium" panose="00000600000000000000" pitchFamily="2" charset="0"/>
              </a:rPr>
              <a:t>Eine </a:t>
            </a:r>
            <a:r>
              <a:rPr lang="en-US" altLang="ko-KR" sz="2000" b="1" dirty="0" err="1">
                <a:cs typeface="Poppins Medium" panose="00000600000000000000" pitchFamily="2" charset="0"/>
              </a:rPr>
              <a:t>breitere</a:t>
            </a:r>
            <a:r>
              <a:rPr lang="en-US" altLang="ko-KR" sz="2000" b="1" dirty="0">
                <a:cs typeface="Poppins Medium" panose="00000600000000000000" pitchFamily="2" charset="0"/>
              </a:rPr>
              <a:t> </a:t>
            </a:r>
            <a:r>
              <a:rPr lang="en-US" altLang="ko-KR" sz="2000" b="1" dirty="0" err="1">
                <a:cs typeface="Poppins Medium" panose="00000600000000000000" pitchFamily="2" charset="0"/>
              </a:rPr>
              <a:t>Perspektive</a:t>
            </a:r>
            <a:endParaRPr lang="en-US" altLang="ko-KR" sz="2000" b="1" dirty="0">
              <a:cs typeface="Poppins Medium" panose="00000600000000000000" pitchFamily="2" charset="0"/>
            </a:endParaRPr>
          </a:p>
          <a:p>
            <a:pPr marL="284400" algn="just" fontAlgn="ctr">
              <a:lnSpc>
                <a:spcPct val="120000"/>
              </a:lnSpc>
            </a:pPr>
            <a:r>
              <a:rPr lang="de-DE" sz="1400" dirty="0">
                <a:solidFill>
                  <a:prstClr val="black"/>
                </a:solidFill>
                <a:latin typeface="Calibri Light" panose="020F0302020204030204"/>
                <a:cs typeface="Poppins ExtraLight" panose="00000300000000000000" pitchFamily="2" charset="0"/>
              </a:rPr>
              <a:t>Der Fokus auf Möglichkeiten zum Aufbau von Kapazitäten für Ausbilder ist nicht auf den Kontext von </a:t>
            </a:r>
            <a:r>
              <a:rPr lang="de-DE" sz="1400" dirty="0" err="1">
                <a:solidFill>
                  <a:prstClr val="black"/>
                </a:solidFill>
                <a:latin typeface="Calibri Light" panose="020F0302020204030204"/>
                <a:cs typeface="Poppins ExtraLight" panose="00000300000000000000" pitchFamily="2" charset="0"/>
              </a:rPr>
              <a:t>DigComp</a:t>
            </a:r>
            <a:r>
              <a:rPr lang="de-DE" sz="1400" dirty="0">
                <a:solidFill>
                  <a:prstClr val="black"/>
                </a:solidFill>
                <a:latin typeface="Calibri Light" panose="020F0302020204030204"/>
                <a:cs typeface="Poppins ExtraLight" panose="00000300000000000000" pitchFamily="2" charset="0"/>
              </a:rPr>
              <a:t> oder die digitale Bildung im Allgemeinen beschränkt, sondern ist ein konkreter Ausdruck der breiteren Interessen, die von den EU-Institutionen im Ökosystem des lebenslangen Lernens bekundet werden.</a:t>
            </a:r>
            <a:endParaRPr lang="en-US" sz="1400" dirty="0">
              <a:solidFill>
                <a:prstClr val="black"/>
              </a:solidFill>
              <a:latin typeface="Calibri Light" panose="020F0302020204030204"/>
              <a:cs typeface="Poppins ExtraLight" panose="00000300000000000000" pitchFamily="2" charset="0"/>
            </a:endParaRPr>
          </a:p>
          <a:p>
            <a:pPr marL="284400" algn="just" fontAlgn="ctr">
              <a:lnSpc>
                <a:spcPct val="120000"/>
              </a:lnSpc>
            </a:pPr>
            <a:endParaRPr lang="en-US" sz="1400" dirty="0">
              <a:solidFill>
                <a:prstClr val="black"/>
              </a:solidFill>
              <a:latin typeface="Calibri Light" panose="020F0302020204030204"/>
              <a:cs typeface="Poppins ExtraLight" panose="00000300000000000000" pitchFamily="2" charset="0"/>
            </a:endParaRPr>
          </a:p>
          <a:p>
            <a:pPr marL="284400" algn="just" fontAlgn="ctr">
              <a:lnSpc>
                <a:spcPct val="120000"/>
              </a:lnSpc>
            </a:pPr>
            <a:r>
              <a:rPr lang="en-US" sz="1400" dirty="0" err="1">
                <a:solidFill>
                  <a:prstClr val="black"/>
                </a:solidFill>
                <a:latin typeface="Calibri Light" panose="020F0302020204030204"/>
                <a:cs typeface="Poppins ExtraLight" panose="00000300000000000000" pitchFamily="2" charset="0"/>
              </a:rPr>
              <a:t>Rats</a:t>
            </a:r>
            <a:r>
              <a:rPr lang="en-US" sz="1400" dirty="0" err="1">
                <a:solidFill>
                  <a:prstClr val="black"/>
                </a:solidFill>
                <a:latin typeface="Calibri Light" panose="020F0302020204030204"/>
                <a:cs typeface="Poppins ExtraLight" panose="00000300000000000000" pitchFamily="2" charset="0"/>
                <a:hlinkClick r:id="rId2"/>
              </a:rPr>
              <a:t>empfehlungen</a:t>
            </a:r>
            <a:r>
              <a:rPr lang="en-US" sz="1400" dirty="0">
                <a:solidFill>
                  <a:prstClr val="black"/>
                </a:solidFill>
                <a:latin typeface="Calibri Light" panose="020F0302020204030204"/>
                <a:cs typeface="Poppins ExtraLight" panose="00000300000000000000" pitchFamily="2" charset="0"/>
              </a:rPr>
              <a:t> </a:t>
            </a:r>
            <a:r>
              <a:rPr lang="de-DE" sz="1400" dirty="0">
                <a:solidFill>
                  <a:prstClr val="black"/>
                </a:solidFill>
                <a:latin typeface="Calibri Light" panose="020F0302020204030204"/>
                <a:cs typeface="Poppins ExtraLight" panose="00000300000000000000" pitchFamily="2" charset="0"/>
              </a:rPr>
              <a:t>aus 2016 erkennen Weiterbildungspfade für die Erwachsenenbildung einen personalzentrierten Ansatz in der allgemeinen und beruflichen Bildung als einen zentralen Prioritätsbereich an, da ein motiviertes, motiviertes und befähigtes Lehrpersonal eine grundlegende Variable für den Erfolg von Bildungs- und Ausbildungsprogrammen ist.</a:t>
            </a:r>
            <a:r>
              <a:rPr lang="en-US" sz="1400" dirty="0">
                <a:solidFill>
                  <a:prstClr val="black"/>
                </a:solidFill>
                <a:latin typeface="Calibri Light" panose="020F0302020204030204"/>
                <a:cs typeface="Poppins ExtraLight" panose="00000300000000000000" pitchFamily="2" charset="0"/>
              </a:rPr>
              <a:t> </a:t>
            </a: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3.5 </a:t>
            </a:r>
            <a:r>
              <a:rPr lang="en-AU" sz="2000" dirty="0" err="1">
                <a:latin typeface="+mj-lt"/>
                <a:ea typeface="Microsoft Sans Serif" panose="020B0604020202020204" pitchFamily="34" charset="0"/>
                <a:cs typeface="Poppins ExtraLight" panose="00000300000000000000" pitchFamily="2" charset="0"/>
              </a:rPr>
              <a:t>Warum</a:t>
            </a:r>
            <a:r>
              <a:rPr lang="en-AU" sz="2000" dirty="0">
                <a:latin typeface="+mj-lt"/>
                <a:ea typeface="Microsoft Sans Serif" panose="020B0604020202020204" pitchFamily="34" charset="0"/>
                <a:cs typeface="Poppins ExtraLight" panose="00000300000000000000" pitchFamily="2" charset="0"/>
              </a:rPr>
              <a:t> der </a:t>
            </a:r>
            <a:r>
              <a:rPr lang="en-AU" sz="2000" dirty="0" err="1">
                <a:latin typeface="+mj-lt"/>
                <a:ea typeface="Microsoft Sans Serif" panose="020B0604020202020204" pitchFamily="34" charset="0"/>
                <a:cs typeface="Poppins ExtraLight" panose="00000300000000000000" pitchFamily="2" charset="0"/>
              </a:rPr>
              <a:t>Bedarf</a:t>
            </a:r>
            <a:r>
              <a:rPr lang="en-AU" sz="2000" dirty="0">
                <a:latin typeface="+mj-lt"/>
                <a:ea typeface="Microsoft Sans Serif" panose="020B0604020202020204" pitchFamily="34" charset="0"/>
                <a:cs typeface="Poppins ExtraLight" panose="00000300000000000000" pitchFamily="2" charset="0"/>
              </a:rPr>
              <a:t> an Train-the-Trainer?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a:t>
            </a:r>
          </a:p>
        </p:txBody>
      </p:sp>
      <p:sp>
        <p:nvSpPr>
          <p:cNvPr id="6" name="TextBox 54">
            <a:extLst>
              <a:ext uri="{FF2B5EF4-FFF2-40B4-BE49-F238E27FC236}">
                <a16:creationId xmlns:a16="http://schemas.microsoft.com/office/drawing/2014/main" id="{2F17DC47-0BEE-4ED4-BA6B-A229EF47F4E7}"/>
              </a:ext>
            </a:extLst>
          </p:cNvPr>
          <p:cNvSpPr txBox="1"/>
          <p:nvPr/>
        </p:nvSpPr>
        <p:spPr>
          <a:xfrm>
            <a:off x="5372101" y="2104559"/>
            <a:ext cx="5010149" cy="3715216"/>
          </a:xfrm>
          <a:prstGeom prst="rect">
            <a:avLst/>
          </a:prstGeom>
          <a:noFill/>
        </p:spPr>
        <p:txBody>
          <a:bodyPr wrap="square" numCol="1" rtlCol="0">
            <a:noAutofit/>
          </a:bodyPr>
          <a:lstStyle/>
          <a:p>
            <a:pPr marL="284400" algn="just" fontAlgn="ctr">
              <a:lnSpc>
                <a:spcPct val="120000"/>
              </a:lnSpc>
            </a:pPr>
            <a:r>
              <a:rPr lang="de-DE" sz="1400" dirty="0">
                <a:solidFill>
                  <a:prstClr val="black"/>
                </a:solidFill>
                <a:latin typeface="Calibri Light" panose="020F0302020204030204"/>
                <a:cs typeface="Poppins ExtraLight" panose="00000300000000000000" pitchFamily="2" charset="0"/>
              </a:rPr>
              <a:t>Das System der Anreize, die für das Bildungs- und Ausbildungspersonal anerkannt werden, sollte über die finanzielle Vergütung hinausgehen und auch andere Formen der Vergütung in Betracht ziehen, die ebenso relevant sind, um die Motivation des Personals und sein langfristiges Engagement zu fördern. </a:t>
            </a:r>
            <a:endParaRPr lang="en-US" sz="1400" dirty="0">
              <a:solidFill>
                <a:prstClr val="black"/>
              </a:solidFill>
              <a:latin typeface="Calibri Light" panose="020F0302020204030204"/>
              <a:cs typeface="Poppins ExtraLight" panose="00000300000000000000" pitchFamily="2" charset="0"/>
            </a:endParaRPr>
          </a:p>
          <a:p>
            <a:pPr marL="284400" algn="just" fontAlgn="ctr">
              <a:lnSpc>
                <a:spcPct val="120000"/>
              </a:lnSpc>
            </a:pPr>
            <a:endParaRPr lang="en-US" sz="1400" dirty="0">
              <a:solidFill>
                <a:prstClr val="black"/>
              </a:solidFill>
              <a:latin typeface="Calibri Light" panose="020F0302020204030204"/>
              <a:cs typeface="Poppins ExtraLight" panose="00000300000000000000" pitchFamily="2" charset="0"/>
            </a:endParaRPr>
          </a:p>
          <a:p>
            <a:pPr marL="284400" algn="just" fontAlgn="ctr">
              <a:lnSpc>
                <a:spcPct val="120000"/>
              </a:lnSpc>
            </a:pPr>
            <a:r>
              <a:rPr lang="de-DE" sz="1400" dirty="0">
                <a:solidFill>
                  <a:prstClr val="black"/>
                </a:solidFill>
                <a:latin typeface="Calibri Light" panose="020F0302020204030204"/>
                <a:cs typeface="Poppins ExtraLight" panose="00000300000000000000" pitchFamily="2" charset="0"/>
              </a:rPr>
              <a:t>Das Gleiche wird bestätigt durch die neue </a:t>
            </a:r>
            <a:r>
              <a:rPr lang="en-US" sz="1400" dirty="0">
                <a:solidFill>
                  <a:prstClr val="black"/>
                </a:solidFill>
                <a:latin typeface="Calibri Light" panose="020F0302020204030204"/>
                <a:cs typeface="Poppins ExtraLight" panose="00000300000000000000" pitchFamily="2" charset="0"/>
              </a:rPr>
              <a:t> </a:t>
            </a:r>
            <a:r>
              <a:rPr lang="en-US" sz="1400" dirty="0">
                <a:solidFill>
                  <a:prstClr val="black"/>
                </a:solidFill>
                <a:latin typeface="Calibri Light" panose="020F0302020204030204"/>
                <a:cs typeface="Poppins ExtraLight" panose="00000300000000000000" pitchFamily="2" charset="0"/>
                <a:hlinkClick r:id="rId4"/>
              </a:rPr>
              <a:t>EU Agenda </a:t>
            </a:r>
            <a:r>
              <a:rPr lang="de-DE" sz="1400" dirty="0">
                <a:solidFill>
                  <a:prstClr val="black"/>
                </a:solidFill>
                <a:latin typeface="Calibri Light" panose="020F0302020204030204"/>
                <a:cs typeface="Poppins ExtraLight" panose="00000300000000000000" pitchFamily="2" charset="0"/>
              </a:rPr>
              <a:t>für Erwachsenenbildung 2021-30, die in der Professionalisierung und Qualifizierung von Trainern und Erziehern einen grundlegenden Baustein des Schwerpunktbereichs Nr. 4 anerkennt: Qualität, Gerechtigkeit, Inklusion und Erfolg in der Erwachsenenbildung</a:t>
            </a:r>
            <a:endParaRPr lang="en-US" sz="1400" dirty="0">
              <a:solidFill>
                <a:prstClr val="black"/>
              </a:solidFill>
              <a:latin typeface="Calibri Light" panose="020F0302020204030204"/>
              <a:cs typeface="Poppins ExtraLight" panose="00000300000000000000" pitchFamily="2" charset="0"/>
            </a:endParaRPr>
          </a:p>
        </p:txBody>
      </p:sp>
    </p:spTree>
    <p:extLst>
      <p:ext uri="{BB962C8B-B14F-4D97-AF65-F5344CB8AC3E}">
        <p14:creationId xmlns:p14="http://schemas.microsoft.com/office/powerpoint/2010/main" val="3577526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3.6 </a:t>
            </a:r>
            <a:r>
              <a:rPr lang="en-AU" sz="2000" dirty="0" err="1">
                <a:latin typeface="+mj-lt"/>
                <a:ea typeface="Microsoft Sans Serif" panose="020B0604020202020204" pitchFamily="34" charset="0"/>
                <a:cs typeface="Poppins ExtraLight" panose="00000300000000000000" pitchFamily="2" charset="0"/>
              </a:rPr>
              <a:t>Skalieren</a:t>
            </a:r>
            <a:r>
              <a:rPr lang="en-AU" sz="2000" dirty="0">
                <a:latin typeface="+mj-lt"/>
                <a:ea typeface="Microsoft Sans Serif" panose="020B0604020202020204" pitchFamily="34" charset="0"/>
                <a:cs typeface="Poppins ExtraLight" panose="00000300000000000000" pitchFamily="2" charset="0"/>
              </a:rPr>
              <a:t> der </a:t>
            </a:r>
            <a:r>
              <a:rPr lang="en-AU" sz="2000" dirty="0" err="1">
                <a:latin typeface="+mj-lt"/>
                <a:ea typeface="Microsoft Sans Serif" panose="020B0604020202020204" pitchFamily="34" charset="0"/>
                <a:cs typeface="Poppins ExtraLight" panose="00000300000000000000" pitchFamily="2" charset="0"/>
              </a:rPr>
              <a:t>DigCompEDU</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89" y="2104559"/>
            <a:ext cx="8983377" cy="3715216"/>
          </a:xfrm>
          <a:prstGeom prst="rect">
            <a:avLst/>
          </a:prstGeom>
          <a:noFill/>
        </p:spPr>
        <p:txBody>
          <a:bodyPr wrap="square" numCol="1" rtlCol="0">
            <a:noAutofit/>
          </a:bodyPr>
          <a:lstStyle/>
          <a:p>
            <a:pPr algn="just"/>
            <a:r>
              <a:rPr lang="de-DE" altLang="ko-KR" sz="2000" b="1" dirty="0">
                <a:cs typeface="Poppins Medium" panose="00000600000000000000" pitchFamily="2" charset="0"/>
              </a:rPr>
              <a:t>Den Vorschlag digitaler Kompetenzen für Pädagogen annehmen</a:t>
            </a:r>
            <a:endParaRPr lang="en-US" altLang="ko-KR" sz="2000" b="1" dirty="0">
              <a:cs typeface="Poppins Medium" panose="00000600000000000000" pitchFamily="2" charset="0"/>
            </a:endParaRPr>
          </a:p>
          <a:p>
            <a:pPr marL="280800" algn="just" fontAlgn="ctr">
              <a:lnSpc>
                <a:spcPct val="120000"/>
              </a:lnSpc>
            </a:pPr>
            <a:r>
              <a:rPr lang="de-DE" sz="1600" dirty="0">
                <a:solidFill>
                  <a:prstClr val="black"/>
                </a:solidFill>
                <a:latin typeface="Calibri Light" panose="020F0302020204030204"/>
                <a:cs typeface="Poppins ExtraLight" panose="00000300000000000000" pitchFamily="2" charset="0"/>
              </a:rPr>
              <a:t>Das Engagement einer Organisation für </a:t>
            </a:r>
            <a:r>
              <a:rPr lang="de-DE" sz="1600" dirty="0" err="1">
                <a:solidFill>
                  <a:prstClr val="black"/>
                </a:solidFill>
                <a:latin typeface="Calibri Light" panose="020F0302020204030204"/>
                <a:cs typeface="Poppins ExtraLight" panose="00000300000000000000" pitchFamily="2" charset="0"/>
              </a:rPr>
              <a:t>DigCompEDU</a:t>
            </a:r>
            <a:r>
              <a:rPr lang="de-DE" sz="1600" dirty="0">
                <a:solidFill>
                  <a:prstClr val="black"/>
                </a:solidFill>
                <a:latin typeface="Calibri Light" panose="020F0302020204030204"/>
                <a:cs typeface="Poppins ExtraLight" panose="00000300000000000000" pitchFamily="2" charset="0"/>
              </a:rPr>
              <a:t> ist symptomatisch für ihren Wunsch, näher an mehreren Schlüsselkoordinaten zu sein, die von den EU-Institutionen als Erfolgs- und Nachhaltigkeitsfaktoren für ein effizienteres und effektiveres Ökosystem für lebenslanges Lernen vorgesehen sind</a:t>
            </a:r>
            <a:r>
              <a:rPr lang="en-US" sz="1600" dirty="0">
                <a:solidFill>
                  <a:prstClr val="black"/>
                </a:solidFill>
                <a:latin typeface="Calibri Light" panose="020F0302020204030204"/>
                <a:cs typeface="Poppins ExtraLight" panose="00000300000000000000" pitchFamily="2" charset="0"/>
              </a:rPr>
              <a:t>: </a:t>
            </a:r>
          </a:p>
          <a:p>
            <a:pPr marL="566550" indent="-285750" algn="just" fontAlgn="ctr">
              <a:lnSpc>
                <a:spcPct val="120000"/>
              </a:lnSpc>
              <a:buFont typeface="Arial" panose="020B0604020202020204" pitchFamily="34" charset="0"/>
              <a:buChar char="•"/>
            </a:pPr>
            <a:r>
              <a:rPr lang="de-DE" sz="1600" dirty="0">
                <a:solidFill>
                  <a:prstClr val="black"/>
                </a:solidFill>
                <a:latin typeface="Calibri Light" panose="020F0302020204030204"/>
                <a:cs typeface="Poppins ExtraLight" panose="00000300000000000000" pitchFamily="2" charset="0"/>
              </a:rPr>
              <a:t>Förderung der digitalen Kompetenzen der Bürgerinnen und Bürger
Förderung der digitalen Kompetenzen von Lehrenden und der allgemeinen Digitalisierung von Ausbildungssettings
Unterstützung von Lehrern und Erziehern auf ihrem eigenen Weg des lebenslangen Lernens
Förderung einer qualitativ hochwertigen Bildung und neuer Modelle für Lernende
(und ganz allgemein) Unterstützung des </a:t>
            </a:r>
            <a:r>
              <a:rPr lang="de-DE" sz="1600" dirty="0" err="1">
                <a:solidFill>
                  <a:prstClr val="black"/>
                </a:solidFill>
                <a:latin typeface="Calibri Light" panose="020F0302020204030204"/>
                <a:cs typeface="Poppins ExtraLight" panose="00000300000000000000" pitchFamily="2" charset="0"/>
              </a:rPr>
              <a:t>Aufbauprozesses</a:t>
            </a:r>
            <a:r>
              <a:rPr lang="de-DE" sz="1600" dirty="0">
                <a:solidFill>
                  <a:prstClr val="black"/>
                </a:solidFill>
                <a:latin typeface="Calibri Light" panose="020F0302020204030204"/>
                <a:cs typeface="Poppins ExtraLight" panose="00000300000000000000" pitchFamily="2" charset="0"/>
              </a:rPr>
              <a:t> eines widerstandsfähigeren, schlankeren, zugänglicheren und inklusiveren Bildungssystems </a:t>
            </a:r>
            <a:endParaRPr lang="en-US" sz="1600" dirty="0">
              <a:solidFill>
                <a:prstClr val="black"/>
              </a:solidFill>
              <a:latin typeface="Calibri Light" panose="020F0302020204030204"/>
              <a:cs typeface="Poppins ExtraLight" panose="00000300000000000000" pitchFamily="2" charset="0"/>
            </a:endParaRPr>
          </a:p>
        </p:txBody>
      </p:sp>
    </p:spTree>
    <p:extLst>
      <p:ext uri="{BB962C8B-B14F-4D97-AF65-F5344CB8AC3E}">
        <p14:creationId xmlns:p14="http://schemas.microsoft.com/office/powerpoint/2010/main" val="4185973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3.7 </a:t>
            </a:r>
            <a:r>
              <a:rPr lang="en-AU" sz="2000" dirty="0" err="1">
                <a:latin typeface="+mj-lt"/>
                <a:ea typeface="Microsoft Sans Serif" panose="020B0604020202020204" pitchFamily="34" charset="0"/>
                <a:cs typeface="Poppins ExtraLight" panose="00000300000000000000" pitchFamily="2" charset="0"/>
              </a:rPr>
              <a:t>DigCompEDU</a:t>
            </a:r>
            <a:r>
              <a:rPr lang="en-AU" sz="2000" dirty="0">
                <a:latin typeface="+mj-lt"/>
                <a:ea typeface="Microsoft Sans Serif" panose="020B0604020202020204" pitchFamily="34" charset="0"/>
                <a:cs typeface="Poppins ExtraLight" panose="00000300000000000000" pitchFamily="2" charset="0"/>
              </a:rPr>
              <a:t> und DigComp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DigCompEDU</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89" y="2104559"/>
            <a:ext cx="8729377" cy="3715216"/>
          </a:xfrm>
          <a:prstGeom prst="rect">
            <a:avLst/>
          </a:prstGeom>
          <a:noFill/>
        </p:spPr>
        <p:txBody>
          <a:bodyPr wrap="square" numCol="1" rtlCol="0">
            <a:noAutofit/>
          </a:bodyPr>
          <a:lstStyle/>
          <a:p>
            <a:pPr algn="just"/>
            <a:r>
              <a:rPr lang="de-DE" altLang="ko-KR" sz="2000" b="1" dirty="0">
                <a:cs typeface="Poppins Medium" panose="00000600000000000000" pitchFamily="2" charset="0"/>
              </a:rPr>
              <a:t>Das eine ist die Erweiterung des anderen...</a:t>
            </a:r>
            <a:endParaRPr lang="en-US" altLang="ko-KR" sz="2000" b="1" dirty="0">
              <a:cs typeface="Poppins Medium" panose="00000600000000000000" pitchFamily="2" charset="0"/>
            </a:endParaRPr>
          </a:p>
          <a:p>
            <a:pPr marL="280800" algn="just" fontAlgn="ctr">
              <a:lnSpc>
                <a:spcPct val="120000"/>
              </a:lnSpc>
            </a:pPr>
            <a:r>
              <a:rPr lang="de-DE" sz="1600" dirty="0">
                <a:solidFill>
                  <a:prstClr val="black"/>
                </a:solidFill>
                <a:latin typeface="Calibri Light" panose="020F0302020204030204"/>
                <a:cs typeface="Poppins ExtraLight" panose="00000300000000000000" pitchFamily="2" charset="0"/>
              </a:rPr>
              <a:t>Es ist wichtig, sich daran zu erinnern, dass </a:t>
            </a:r>
            <a:r>
              <a:rPr lang="de-DE" sz="1600" dirty="0" err="1">
                <a:solidFill>
                  <a:prstClr val="black"/>
                </a:solidFill>
                <a:latin typeface="Calibri Light" panose="020F0302020204030204"/>
                <a:cs typeface="Poppins ExtraLight" panose="00000300000000000000" pitchFamily="2" charset="0"/>
              </a:rPr>
              <a:t>DigCompEDU</a:t>
            </a:r>
            <a:r>
              <a:rPr lang="de-DE" sz="1600" dirty="0">
                <a:solidFill>
                  <a:prstClr val="black"/>
                </a:solidFill>
                <a:latin typeface="Calibri Light" panose="020F0302020204030204"/>
                <a:cs typeface="Poppins ExtraLight" panose="00000300000000000000" pitchFamily="2" charset="0"/>
              </a:rPr>
              <a:t> kein Ersatz für </a:t>
            </a:r>
            <a:r>
              <a:rPr lang="de-DE" sz="1600" dirty="0" err="1">
                <a:solidFill>
                  <a:prstClr val="black"/>
                </a:solidFill>
                <a:latin typeface="Calibri Light" panose="020F0302020204030204"/>
                <a:cs typeface="Poppins ExtraLight" panose="00000300000000000000" pitchFamily="2" charset="0"/>
              </a:rPr>
              <a:t>DigComp</a:t>
            </a:r>
            <a:r>
              <a:rPr lang="de-DE" sz="1600" dirty="0">
                <a:solidFill>
                  <a:prstClr val="black"/>
                </a:solidFill>
                <a:latin typeface="Calibri Light" panose="020F0302020204030204"/>
                <a:cs typeface="Poppins ExtraLight" panose="00000300000000000000" pitchFamily="2" charset="0"/>
              </a:rPr>
              <a:t> ist, auch keine "erweiterte" Version.
</a:t>
            </a:r>
          </a:p>
          <a:p>
            <a:pPr marL="280800" algn="just" fontAlgn="ctr">
              <a:lnSpc>
                <a:spcPct val="120000"/>
              </a:lnSpc>
            </a:pPr>
            <a:r>
              <a:rPr lang="de-DE" sz="1600" dirty="0" err="1">
                <a:solidFill>
                  <a:prstClr val="black"/>
                </a:solidFill>
                <a:latin typeface="Calibri Light" panose="020F0302020204030204"/>
                <a:cs typeface="Poppins ExtraLight" panose="00000300000000000000" pitchFamily="2" charset="0"/>
              </a:rPr>
              <a:t>DigCompEDU</a:t>
            </a:r>
            <a:r>
              <a:rPr lang="de-DE" sz="1600" dirty="0">
                <a:solidFill>
                  <a:prstClr val="black"/>
                </a:solidFill>
                <a:latin typeface="Calibri Light" panose="020F0302020204030204"/>
                <a:cs typeface="Poppins ExtraLight" panose="00000300000000000000" pitchFamily="2" charset="0"/>
              </a:rPr>
              <a:t> ist die Neuanpassung des </a:t>
            </a:r>
            <a:r>
              <a:rPr lang="de-DE" sz="1600" dirty="0" err="1">
                <a:solidFill>
                  <a:prstClr val="black"/>
                </a:solidFill>
                <a:latin typeface="Calibri Light" panose="020F0302020204030204"/>
                <a:cs typeface="Poppins ExtraLight" panose="00000300000000000000" pitchFamily="2" charset="0"/>
              </a:rPr>
              <a:t>DigComp</a:t>
            </a:r>
            <a:r>
              <a:rPr lang="de-DE" sz="1600" dirty="0">
                <a:solidFill>
                  <a:prstClr val="black"/>
                </a:solidFill>
                <a:latin typeface="Calibri Light" panose="020F0302020204030204"/>
                <a:cs typeface="Poppins ExtraLight" panose="00000300000000000000" pitchFamily="2" charset="0"/>
              </a:rPr>
              <a:t>-Frameworks in einem Nischenbereich von Bedürfnissen und Möglichkeiten, während Pädagogen spezifische Kompetenzen erfassen und gestalten.
</a:t>
            </a:r>
          </a:p>
          <a:p>
            <a:pPr marL="280800" algn="just" fontAlgn="ctr">
              <a:lnSpc>
                <a:spcPct val="120000"/>
              </a:lnSpc>
            </a:pPr>
            <a:r>
              <a:rPr lang="de-DE" sz="1600" dirty="0">
                <a:solidFill>
                  <a:prstClr val="black"/>
                </a:solidFill>
                <a:latin typeface="Calibri Light" panose="020F0302020204030204"/>
                <a:cs typeface="Poppins ExtraLight" panose="00000300000000000000" pitchFamily="2" charset="0"/>
              </a:rPr>
              <a:t>Die Implikationen für Bildungs- und Ausbildungsorganisationen hängen von der Unterstützung ab, die sie ihren Mitarbeitern bei der Verfolgung ihrer Qualifikationsziele in einem der im Rahmen festgelegten Ausbildungsbereiche garantieren können. 
</a:t>
            </a:r>
            <a:r>
              <a:rPr lang="en-US" sz="1600" dirty="0">
                <a:solidFill>
                  <a:prstClr val="black"/>
                </a:solidFill>
                <a:latin typeface="Calibri Light" panose="020F0302020204030204"/>
                <a:cs typeface="Poppins ExtraLight" panose="00000300000000000000" pitchFamily="2" charset="0"/>
              </a:rPr>
              <a:t> </a:t>
            </a:r>
          </a:p>
        </p:txBody>
      </p:sp>
    </p:spTree>
    <p:extLst>
      <p:ext uri="{BB962C8B-B14F-4D97-AF65-F5344CB8AC3E}">
        <p14:creationId xmlns:p14="http://schemas.microsoft.com/office/powerpoint/2010/main" val="4266419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4.1 </a:t>
            </a:r>
            <a:r>
              <a:rPr lang="en-AU" sz="2000" dirty="0" err="1">
                <a:latin typeface="+mj-lt"/>
                <a:ea typeface="Microsoft Sans Serif" panose="020B0604020202020204" pitchFamily="34" charset="0"/>
                <a:cs typeface="Poppins ExtraLight" panose="00000300000000000000" pitchFamily="2" charset="0"/>
              </a:rPr>
              <a:t>Berufliches</a:t>
            </a:r>
            <a:r>
              <a:rPr lang="en-AU" sz="2000" dirty="0">
                <a:latin typeface="+mj-lt"/>
                <a:ea typeface="Microsoft Sans Serif" panose="020B0604020202020204" pitchFamily="34" charset="0"/>
                <a:cs typeface="Poppins ExtraLight" panose="00000300000000000000" pitchFamily="2" charset="0"/>
              </a:rPr>
              <a:t> Engagement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DigCompEDU</a:t>
            </a:r>
            <a:r>
              <a:rPr lang="en-US" sz="2000" b="1" dirty="0">
                <a:solidFill>
                  <a:prstClr val="white"/>
                </a:solidFill>
                <a:cs typeface="Poppins Medium" panose="00000600000000000000" pitchFamily="2" charset="0"/>
              </a:rPr>
              <a:t> in der Praxis</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89" y="2104559"/>
            <a:ext cx="8534643" cy="3715216"/>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Organisationskommunikation</a:t>
            </a:r>
            <a:endParaRPr lang="en-US" altLang="ko-KR"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Schlankere, schnellere, effizientere (und effektivere) Kommunikationsübertragung
Verbreitung der Botschaft an ein breiteres Publikum potenzieller Nutzer 
Beitrag zur Verbreitung der Dienstleistungen und des breiteren Angebots der Organisation</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Professionelle</a:t>
            </a:r>
            <a:r>
              <a:rPr lang="en-US" sz="2000" b="1" dirty="0">
                <a:cs typeface="Poppins Medium" panose="00000600000000000000" pitchFamily="2" charset="0"/>
              </a:rPr>
              <a:t> </a:t>
            </a:r>
            <a:r>
              <a:rPr lang="en-US" sz="2000" b="1" dirty="0" err="1">
                <a:cs typeface="Poppins Medium" panose="00000600000000000000" pitchFamily="2" charset="0"/>
              </a:rPr>
              <a:t>Zusammenarbeit</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Breitere Vernetzungsmöglichkeiten und transfunktionale Kooperationen mit STKHs
Austausch bewährter Verfahren und skalierbares Modell innovativer pädagogischer Rahmenbedingungen / Ressourcen</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Reflektierende</a:t>
            </a:r>
            <a:r>
              <a:rPr lang="en-US" sz="2000" b="1" dirty="0">
                <a:cs typeface="Poppins Medium" panose="00000600000000000000" pitchFamily="2" charset="0"/>
              </a:rPr>
              <a:t> Praxis</a:t>
            </a: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Überwachung → Bewertung → Bewertung kritischer Erkenntnisse und gewonnener Erkenntnisse</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Kontinuierliche</a:t>
            </a:r>
            <a:r>
              <a:rPr lang="en-US" sz="2000" b="1" dirty="0">
                <a:cs typeface="Poppins Medium" panose="00000600000000000000" pitchFamily="2" charset="0"/>
              </a:rPr>
              <a:t> </a:t>
            </a:r>
            <a:r>
              <a:rPr lang="en-US" sz="2000" b="1" dirty="0" err="1">
                <a:cs typeface="Poppins Medium" panose="00000600000000000000" pitchFamily="2" charset="0"/>
              </a:rPr>
              <a:t>Weiterbildung</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Testen → Validieren → Konsolidierung reproduzierbarer und nachhaltiger Praktiken</a:t>
            </a:r>
            <a:r>
              <a:rPr lang="en-US" sz="1300" dirty="0">
                <a:solidFill>
                  <a:prstClr val="black"/>
                </a:solidFill>
                <a:latin typeface="Calibri Light" panose="020F0302020204030204"/>
                <a:cs typeface="Poppins ExtraLight" panose="00000300000000000000" pitchFamily="2" charset="0"/>
              </a:rPr>
              <a:t> </a:t>
            </a:r>
            <a:endParaRPr lang="en-US" sz="2000" b="1" dirty="0">
              <a:cs typeface="Poppins Medium" panose="00000600000000000000" pitchFamily="2" charset="0"/>
            </a:endParaRPr>
          </a:p>
        </p:txBody>
      </p:sp>
    </p:spTree>
    <p:extLst>
      <p:ext uri="{BB962C8B-B14F-4D97-AF65-F5344CB8AC3E}">
        <p14:creationId xmlns:p14="http://schemas.microsoft.com/office/powerpoint/2010/main" val="1039865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4.2 </a:t>
            </a:r>
            <a:r>
              <a:rPr lang="en-AU" sz="2000" dirty="0" err="1">
                <a:latin typeface="+mj-lt"/>
                <a:ea typeface="Microsoft Sans Serif" panose="020B0604020202020204" pitchFamily="34" charset="0"/>
                <a:cs typeface="Poppins ExtraLight" panose="00000300000000000000" pitchFamily="2" charset="0"/>
              </a:rPr>
              <a:t>Digitale</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Ressourcen</a:t>
            </a:r>
            <a:r>
              <a:rPr lang="en-AU" sz="2000" dirty="0">
                <a:latin typeface="+mj-lt"/>
                <a:ea typeface="Microsoft Sans Serif" panose="020B0604020202020204" pitchFamily="34" charset="0"/>
                <a:cs typeface="Poppins ExtraLight" panose="00000300000000000000" pitchFamily="2" charset="0"/>
              </a:rPr>
              <a:t>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8" name="TextBox 54">
            <a:extLst>
              <a:ext uri="{FF2B5EF4-FFF2-40B4-BE49-F238E27FC236}">
                <a16:creationId xmlns:a16="http://schemas.microsoft.com/office/drawing/2014/main" id="{2F17DC47-0BEE-4ED4-BA6B-A229EF47F4E7}"/>
              </a:ext>
            </a:extLst>
          </p:cNvPr>
          <p:cNvSpPr txBox="1"/>
          <p:nvPr/>
        </p:nvSpPr>
        <p:spPr>
          <a:xfrm>
            <a:off x="626289" y="2104559"/>
            <a:ext cx="8465755" cy="3715216"/>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Auswahl</a:t>
            </a:r>
            <a:r>
              <a:rPr lang="en-US" altLang="ko-KR" sz="2000" b="1" dirty="0">
                <a:cs typeface="Poppins Medium" panose="00000600000000000000" pitchFamily="2" charset="0"/>
              </a:rPr>
              <a:t> </a:t>
            </a:r>
            <a:r>
              <a:rPr lang="en-US" altLang="ko-KR" sz="2000" b="1" dirty="0" err="1">
                <a:cs typeface="Poppins Medium" panose="00000600000000000000" pitchFamily="2" charset="0"/>
              </a:rPr>
              <a:t>digitaler</a:t>
            </a:r>
            <a:r>
              <a:rPr lang="en-US" altLang="ko-KR" sz="2000" b="1" dirty="0">
                <a:cs typeface="Poppins Medium" panose="00000600000000000000" pitchFamily="2" charset="0"/>
              </a:rPr>
              <a:t> </a:t>
            </a:r>
            <a:r>
              <a:rPr lang="en-US" altLang="ko-KR" sz="2000" b="1" dirty="0" err="1">
                <a:cs typeface="Poppins Medium" panose="00000600000000000000" pitchFamily="2" charset="0"/>
              </a:rPr>
              <a:t>Ressourcen</a:t>
            </a:r>
            <a:endParaRPr lang="en-US" altLang="ko-KR"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Vergleich der Bedürfnisse und Erwartungen der Ziele mit den am besten geeigneten Instrumenten 
Konsistenz und Zuverlässigkeit potenzieller Ressourcen im Vergleich zu den Kenntnissen der Trainer mit den gegebenen
Harmonisierung des potenziellen Werkzeugs / der Ressourcen mit dem zugrunde liegenden pädagogischen Ansatz</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de-DE" sz="2000" b="1" dirty="0">
                <a:cs typeface="Poppins Medium" panose="00000600000000000000" pitchFamily="2" charset="0"/>
              </a:rPr>
              <a:t>Erstellen und Modifizieren digitaler Ressourcen</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Co-</a:t>
            </a:r>
            <a:r>
              <a:rPr lang="de-DE" sz="1300" dirty="0" err="1">
                <a:solidFill>
                  <a:prstClr val="black"/>
                </a:solidFill>
                <a:latin typeface="Calibri Light" panose="020F0302020204030204"/>
                <a:cs typeface="Poppins ExtraLight" panose="00000300000000000000" pitchFamily="2" charset="0"/>
              </a:rPr>
              <a:t>Creation</a:t>
            </a:r>
            <a:r>
              <a:rPr lang="de-DE" sz="1300" dirty="0">
                <a:solidFill>
                  <a:prstClr val="black"/>
                </a:solidFill>
                <a:latin typeface="Calibri Light" panose="020F0302020204030204"/>
                <a:cs typeface="Poppins ExtraLight" panose="00000300000000000000" pitchFamily="2" charset="0"/>
              </a:rPr>
              <a:t> und Co-Entwicklung neuer geeigneter Ressourcen für Trainer und Lernende
Anpassung bestehender Quellen und Ressourcen an das aktuelle Lernökosystem 
Skalierung von Erfahrungen und Know-how, um neue Funktionalitäten und End-</a:t>
            </a:r>
            <a:r>
              <a:rPr lang="de-DE" sz="1300" dirty="0" err="1">
                <a:solidFill>
                  <a:prstClr val="black"/>
                </a:solidFill>
                <a:latin typeface="Calibri Light" panose="020F0302020204030204"/>
                <a:cs typeface="Poppins ExtraLight" panose="00000300000000000000" pitchFamily="2" charset="0"/>
              </a:rPr>
              <a:t>of</a:t>
            </a:r>
            <a:r>
              <a:rPr lang="de-DE" sz="1300" dirty="0">
                <a:solidFill>
                  <a:prstClr val="black"/>
                </a:solidFill>
                <a:latin typeface="Calibri Light" panose="020F0302020204030204"/>
                <a:cs typeface="Poppins ExtraLight" panose="00000300000000000000" pitchFamily="2" charset="0"/>
              </a:rPr>
              <a:t>-Use zu entwerfen</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de-DE" sz="2000" b="1" dirty="0">
                <a:cs typeface="Poppins Medium" panose="00000600000000000000" pitchFamily="2" charset="0"/>
              </a:rPr>
              <a:t>Verwaltung, Schutz und gemeinsame Nutzung digitaler Ressourcen</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Schutz der Privatsphäre von Lernenden und Lehrenden
Schutz des intellektuellen Outputs von Lehrern 
Grundlegendes zu den unterschiedlichen Formatierungen offener Lizenzen</a:t>
            </a:r>
            <a:endParaRPr lang="en-US" sz="1300" dirty="0">
              <a:solidFill>
                <a:prstClr val="black"/>
              </a:solidFill>
              <a:latin typeface="Calibri Light" panose="020F0302020204030204"/>
              <a:cs typeface="Poppins ExtraLight" panose="00000300000000000000" pitchFamily="2" charset="0"/>
            </a:endParaRPr>
          </a:p>
        </p:txBody>
      </p:sp>
      <p:sp>
        <p:nvSpPr>
          <p:cNvPr id="2" name="Rettangolo con angoli arrotondati 8">
            <a:extLst>
              <a:ext uri="{FF2B5EF4-FFF2-40B4-BE49-F238E27FC236}">
                <a16:creationId xmlns:a16="http://schemas.microsoft.com/office/drawing/2014/main" id="{84E7CEC2-BBF6-DD85-6DAF-03D2DA9D79D7}"/>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DigCompEDU</a:t>
            </a:r>
            <a:r>
              <a:rPr lang="en-US" sz="2000" b="1" dirty="0">
                <a:solidFill>
                  <a:prstClr val="white"/>
                </a:solidFill>
                <a:cs typeface="Poppins Medium" panose="00000600000000000000" pitchFamily="2" charset="0"/>
              </a:rPr>
              <a:t> in der Praxis</a:t>
            </a:r>
          </a:p>
        </p:txBody>
      </p:sp>
    </p:spTree>
    <p:extLst>
      <p:ext uri="{BB962C8B-B14F-4D97-AF65-F5344CB8AC3E}">
        <p14:creationId xmlns:p14="http://schemas.microsoft.com/office/powerpoint/2010/main" val="1552131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4.3 </a:t>
            </a:r>
            <a:r>
              <a:rPr lang="en-AU" sz="2000" dirty="0" err="1">
                <a:latin typeface="+mj-lt"/>
                <a:ea typeface="Microsoft Sans Serif" panose="020B0604020202020204" pitchFamily="34" charset="0"/>
                <a:cs typeface="Poppins ExtraLight" panose="00000300000000000000" pitchFamily="2" charset="0"/>
              </a:rPr>
              <a:t>Lehren</a:t>
            </a:r>
            <a:r>
              <a:rPr lang="en-AU" sz="2000" dirty="0">
                <a:latin typeface="+mj-lt"/>
                <a:ea typeface="Microsoft Sans Serif" panose="020B0604020202020204" pitchFamily="34" charset="0"/>
                <a:cs typeface="Poppins ExtraLight" panose="00000300000000000000" pitchFamily="2" charset="0"/>
              </a:rPr>
              <a:t> und </a:t>
            </a:r>
            <a:r>
              <a:rPr lang="en-AU" sz="2000" dirty="0" err="1">
                <a:latin typeface="+mj-lt"/>
                <a:ea typeface="Microsoft Sans Serif" panose="020B0604020202020204" pitchFamily="34" charset="0"/>
                <a:cs typeface="Poppins ExtraLight" panose="00000300000000000000" pitchFamily="2" charset="0"/>
              </a:rPr>
              <a:t>Lernen</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8" name="TextBox 54">
            <a:extLst>
              <a:ext uri="{FF2B5EF4-FFF2-40B4-BE49-F238E27FC236}">
                <a16:creationId xmlns:a16="http://schemas.microsoft.com/office/drawing/2014/main" id="{2F17DC47-0BEE-4ED4-BA6B-A229EF47F4E7}"/>
              </a:ext>
            </a:extLst>
          </p:cNvPr>
          <p:cNvSpPr txBox="1"/>
          <p:nvPr/>
        </p:nvSpPr>
        <p:spPr>
          <a:xfrm>
            <a:off x="626289" y="2104559"/>
            <a:ext cx="8983378" cy="3715216"/>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Lehren</a:t>
            </a:r>
            <a:r>
              <a:rPr lang="en-US" altLang="ko-KR" sz="2000" b="1" dirty="0">
                <a:cs typeface="Poppins Medium" panose="00000600000000000000" pitchFamily="2" charset="0"/>
              </a:rPr>
              <a:t>  </a:t>
            </a: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Priorisierung digitaler Geräte für den Einsatz von Aus- und Weiterbildungsprogrammen
Klassenzimmer und Engagement der Lernenden</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Beratung</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Unterstützung von Lernenden aus der Ferne: E-Coaching, E-Mentoring, E-</a:t>
            </a:r>
            <a:r>
              <a:rPr lang="de-DE" sz="1300" dirty="0" err="1">
                <a:solidFill>
                  <a:prstClr val="black"/>
                </a:solidFill>
                <a:latin typeface="Calibri Light" panose="020F0302020204030204"/>
                <a:cs typeface="Poppins ExtraLight" panose="00000300000000000000" pitchFamily="2" charset="0"/>
              </a:rPr>
              <a:t>Tutoring</a:t>
            </a:r>
            <a:r>
              <a:rPr lang="de-DE" sz="1300" dirty="0">
                <a:solidFill>
                  <a:prstClr val="black"/>
                </a:solidFill>
                <a:latin typeface="Calibri Light" panose="020F0302020204030204"/>
                <a:cs typeface="Poppins ExtraLight" panose="00000300000000000000" pitchFamily="2" charset="0"/>
              </a:rPr>
              <a:t>
Aufbau einer vertrauensvollen Beziehung über Online-Mittel</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Kollaboratives</a:t>
            </a:r>
            <a:r>
              <a:rPr lang="en-US" sz="2000" b="1" dirty="0">
                <a:cs typeface="Poppins Medium" panose="00000600000000000000" pitchFamily="2" charset="0"/>
              </a:rPr>
              <a:t> </a:t>
            </a:r>
            <a:r>
              <a:rPr lang="en-US" sz="2000" b="1" dirty="0" err="1">
                <a:cs typeface="Poppins Medium" panose="00000600000000000000" pitchFamily="2" charset="0"/>
              </a:rPr>
              <a:t>Lernen</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Verbesserung der Kommunikation und Zusammenarbeit zwischen weit entfernten Teilnehmern
Förderung einer positiven und proaktiven E-Classroom-Umgebung</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Selbstreguliertes</a:t>
            </a:r>
            <a:r>
              <a:rPr lang="en-US" sz="2000" b="1" dirty="0">
                <a:cs typeface="Poppins Medium" panose="00000600000000000000" pitchFamily="2" charset="0"/>
              </a:rPr>
              <a:t> </a:t>
            </a:r>
            <a:r>
              <a:rPr lang="en-US" sz="2000" b="1" dirty="0" err="1">
                <a:cs typeface="Poppins Medium" panose="00000600000000000000" pitchFamily="2" charset="0"/>
              </a:rPr>
              <a:t>Lernen</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Befähigung der Lernenden, sich selbst für die Planung und Überwachung von Programmen ihrer Fortschritte zu bewerben
Unterstützung der Studierenden bei der Identifikation von Anpassungen und Korrekturmaßnahmen</a:t>
            </a:r>
            <a:endParaRPr lang="en-US" sz="1300" dirty="0">
              <a:solidFill>
                <a:prstClr val="black"/>
              </a:solidFill>
              <a:latin typeface="Calibri Light" panose="020F0302020204030204"/>
              <a:cs typeface="Poppins ExtraLight" panose="00000300000000000000" pitchFamily="2" charset="0"/>
            </a:endParaRPr>
          </a:p>
        </p:txBody>
      </p:sp>
      <p:sp>
        <p:nvSpPr>
          <p:cNvPr id="2" name="Rettangolo con angoli arrotondati 8">
            <a:extLst>
              <a:ext uri="{FF2B5EF4-FFF2-40B4-BE49-F238E27FC236}">
                <a16:creationId xmlns:a16="http://schemas.microsoft.com/office/drawing/2014/main" id="{F13E7119-E37D-8549-6CE7-DC76533FC076}"/>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DigCompEDU</a:t>
            </a:r>
            <a:r>
              <a:rPr lang="en-US" sz="2000" b="1" dirty="0">
                <a:solidFill>
                  <a:prstClr val="white"/>
                </a:solidFill>
                <a:cs typeface="Poppins Medium" panose="00000600000000000000" pitchFamily="2" charset="0"/>
              </a:rPr>
              <a:t> in der Praxis</a:t>
            </a:r>
          </a:p>
        </p:txBody>
      </p:sp>
    </p:spTree>
    <p:extLst>
      <p:ext uri="{BB962C8B-B14F-4D97-AF65-F5344CB8AC3E}">
        <p14:creationId xmlns:p14="http://schemas.microsoft.com/office/powerpoint/2010/main" val="349946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4.4 </a:t>
            </a:r>
            <a:r>
              <a:rPr lang="en-AU" sz="2000" dirty="0" err="1">
                <a:latin typeface="+mj-lt"/>
                <a:ea typeface="Microsoft Sans Serif" panose="020B0604020202020204" pitchFamily="34" charset="0"/>
                <a:cs typeface="Poppins ExtraLight" panose="00000300000000000000" pitchFamily="2" charset="0"/>
              </a:rPr>
              <a:t>Bewertung</a:t>
            </a:r>
            <a:r>
              <a:rPr lang="en-AU" sz="2000" dirty="0">
                <a:latin typeface="+mj-lt"/>
                <a:ea typeface="Microsoft Sans Serif" panose="020B0604020202020204" pitchFamily="34" charset="0"/>
                <a:cs typeface="Poppins ExtraLight" panose="00000300000000000000" pitchFamily="2" charset="0"/>
              </a:rPr>
              <a:t>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8"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Bewertungsstrategien</a:t>
            </a:r>
            <a:endParaRPr lang="en-US" altLang="ko-KR"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Verfolgen und Aufzeichnen von Fortschritten aus der Ferne</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Analyse</a:t>
            </a:r>
            <a:r>
              <a:rPr lang="en-US" sz="2000" b="1" dirty="0">
                <a:cs typeface="Poppins Medium" panose="00000600000000000000" pitchFamily="2" charset="0"/>
              </a:rPr>
              <a:t> von </a:t>
            </a:r>
            <a:r>
              <a:rPr lang="en-US" sz="2000" b="1" dirty="0" err="1">
                <a:cs typeface="Poppins Medium" panose="00000600000000000000" pitchFamily="2" charset="0"/>
              </a:rPr>
              <a:t>Beweisen</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Strukturierung einer datengetriebenen Modellierung zur formativen und summativen Bewertung der Erfahrungen von Lernenden (und Lehrenden)
Umsetzung in die Praxis und Feedback-System, das die Feinabstimmung von Prozessen beeinflusst</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a:cs typeface="Poppins Medium" panose="00000600000000000000" pitchFamily="2" charset="0"/>
              </a:rPr>
              <a:t>Feedback und </a:t>
            </a:r>
            <a:r>
              <a:rPr lang="en-US" sz="2000" b="1" dirty="0" err="1">
                <a:cs typeface="Poppins Medium" panose="00000600000000000000" pitchFamily="2" charset="0"/>
              </a:rPr>
              <a:t>Planung</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Nutzung der gesammelten Daten für zeitnahe relevante Interventionen – sowohl positive als auch negative Verstärkung der jeweils gewünschten und unerwünschten Ergebnisse</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endParaRPr lang="en-US" sz="1300" dirty="0">
              <a:solidFill>
                <a:prstClr val="black"/>
              </a:solidFill>
              <a:latin typeface="Calibri Light" panose="020F0302020204030204"/>
              <a:cs typeface="Poppins ExtraLight" panose="00000300000000000000" pitchFamily="2" charset="0"/>
            </a:endParaRPr>
          </a:p>
        </p:txBody>
      </p:sp>
      <p:sp>
        <p:nvSpPr>
          <p:cNvPr id="2" name="Rettangolo con angoli arrotondati 8">
            <a:extLst>
              <a:ext uri="{FF2B5EF4-FFF2-40B4-BE49-F238E27FC236}">
                <a16:creationId xmlns:a16="http://schemas.microsoft.com/office/drawing/2014/main" id="{90296D61-B49C-F74A-FB5F-BCBA7A86422C}"/>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DigCompEDU</a:t>
            </a:r>
            <a:r>
              <a:rPr lang="en-US" sz="2000" b="1" dirty="0">
                <a:solidFill>
                  <a:prstClr val="white"/>
                </a:solidFill>
                <a:cs typeface="Poppins Medium" panose="00000600000000000000" pitchFamily="2" charset="0"/>
              </a:rPr>
              <a:t> in der Praxis</a:t>
            </a:r>
          </a:p>
        </p:txBody>
      </p:sp>
    </p:spTree>
    <p:extLst>
      <p:ext uri="{BB962C8B-B14F-4D97-AF65-F5344CB8AC3E}">
        <p14:creationId xmlns:p14="http://schemas.microsoft.com/office/powerpoint/2010/main" val="131111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4.5 </a:t>
            </a:r>
            <a:r>
              <a:rPr lang="en-AU" sz="2000" dirty="0" err="1">
                <a:latin typeface="+mj-lt"/>
                <a:ea typeface="Microsoft Sans Serif" panose="020B0604020202020204" pitchFamily="34" charset="0"/>
                <a:cs typeface="Poppins ExtraLight" panose="00000300000000000000" pitchFamily="2" charset="0"/>
              </a:rPr>
              <a:t>Befähigung</a:t>
            </a:r>
            <a:r>
              <a:rPr lang="en-AU" sz="2000" dirty="0">
                <a:latin typeface="+mj-lt"/>
                <a:ea typeface="Microsoft Sans Serif" panose="020B0604020202020204" pitchFamily="34" charset="0"/>
                <a:cs typeface="Poppins ExtraLight" panose="00000300000000000000" pitchFamily="2" charset="0"/>
              </a:rPr>
              <a:t> der </a:t>
            </a:r>
            <a:r>
              <a:rPr lang="en-AU" sz="2000" dirty="0" err="1">
                <a:latin typeface="+mj-lt"/>
                <a:ea typeface="Microsoft Sans Serif" panose="020B0604020202020204" pitchFamily="34" charset="0"/>
                <a:cs typeface="Poppins ExtraLight" panose="00000300000000000000" pitchFamily="2" charset="0"/>
              </a:rPr>
              <a:t>Lernenden</a:t>
            </a:r>
            <a:r>
              <a:rPr lang="en-AU" sz="2000" dirty="0">
                <a:latin typeface="+mj-lt"/>
                <a:ea typeface="Microsoft Sans Serif" panose="020B0604020202020204" pitchFamily="34" charset="0"/>
                <a:cs typeface="Poppins ExtraLight" panose="00000300000000000000" pitchFamily="2" charset="0"/>
              </a:rPr>
              <a:t>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8"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Zugänglichkeit</a:t>
            </a:r>
            <a:r>
              <a:rPr lang="en-US" altLang="ko-KR" sz="2000" b="1" dirty="0">
                <a:cs typeface="Poppins Medium" panose="00000600000000000000" pitchFamily="2" charset="0"/>
              </a:rPr>
              <a:t> und </a:t>
            </a:r>
            <a:r>
              <a:rPr lang="en-US" altLang="ko-KR" sz="2000" b="1" dirty="0" err="1">
                <a:cs typeface="Poppins Medium" panose="00000600000000000000" pitchFamily="2" charset="0"/>
              </a:rPr>
              <a:t>Inklusion</a:t>
            </a:r>
            <a:endParaRPr lang="en-US" altLang="ko-KR"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Bereitstellung von Bildungs- und Ausbildungsinhalten für alle
Identifizierung und Beseitigung potenzieller Barrieren</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Differenzierung</a:t>
            </a:r>
            <a:r>
              <a:rPr lang="en-US" sz="2000" b="1" dirty="0">
                <a:cs typeface="Poppins Medium" panose="00000600000000000000" pitchFamily="2" charset="0"/>
              </a:rPr>
              <a:t> und </a:t>
            </a:r>
            <a:r>
              <a:rPr lang="en-US" sz="2000" b="1" dirty="0" err="1">
                <a:cs typeface="Poppins Medium" panose="00000600000000000000" pitchFamily="2" charset="0"/>
              </a:rPr>
              <a:t>Personalisierung</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Die Inhalte "einzigartig" machen und auf die persönlichen Vorlieben der Lernenden und Trainer abgestimmt 
Aufbau eines progressiven Komplexitätsmodells, das die Lernkurve der Schüler aufwertet</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Lernende</a:t>
            </a:r>
            <a:r>
              <a:rPr lang="en-US" sz="2000" b="1" dirty="0">
                <a:cs typeface="Poppins Medium" panose="00000600000000000000" pitchFamily="2" charset="0"/>
              </a:rPr>
              <a:t> </a:t>
            </a:r>
            <a:r>
              <a:rPr lang="en-US" sz="2000" b="1" dirty="0" err="1">
                <a:cs typeface="Poppins Medium" panose="00000600000000000000" pitchFamily="2" charset="0"/>
              </a:rPr>
              <a:t>aktiv</a:t>
            </a:r>
            <a:r>
              <a:rPr lang="en-US" sz="2000" b="1" dirty="0">
                <a:cs typeface="Poppins Medium" panose="00000600000000000000" pitchFamily="2" charset="0"/>
              </a:rPr>
              <a:t> </a:t>
            </a:r>
            <a:r>
              <a:rPr lang="en-US" sz="2000" b="1" dirty="0" err="1">
                <a:cs typeface="Poppins Medium" panose="00000600000000000000" pitchFamily="2" charset="0"/>
              </a:rPr>
              <a:t>einbinden</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Den Inhalt unterhaltsam gestalten
Vermeidung der typischen Unterrichtserfahrung
Unterstützung der Lernenden bei der Mitentwicklung und Mitgestaltung der Vorlesungsinhalte – kein steriler Wissenstransfer von den Trainern zum Auszubildenden</a:t>
            </a:r>
            <a:endParaRPr lang="en-US" sz="1300" dirty="0">
              <a:solidFill>
                <a:prstClr val="black"/>
              </a:solidFill>
              <a:latin typeface="Calibri Light" panose="020F0302020204030204"/>
              <a:cs typeface="Poppins ExtraLight" panose="00000300000000000000" pitchFamily="2" charset="0"/>
            </a:endParaRPr>
          </a:p>
        </p:txBody>
      </p:sp>
      <p:sp>
        <p:nvSpPr>
          <p:cNvPr id="2" name="Rettangolo con angoli arrotondati 8">
            <a:extLst>
              <a:ext uri="{FF2B5EF4-FFF2-40B4-BE49-F238E27FC236}">
                <a16:creationId xmlns:a16="http://schemas.microsoft.com/office/drawing/2014/main" id="{9180C023-56E0-3341-429D-B5593CDA5204}"/>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DigCompEDU</a:t>
            </a:r>
            <a:r>
              <a:rPr lang="en-US" sz="2000" b="1" dirty="0">
                <a:solidFill>
                  <a:prstClr val="white"/>
                </a:solidFill>
                <a:cs typeface="Poppins Medium" panose="00000600000000000000" pitchFamily="2" charset="0"/>
              </a:rPr>
              <a:t> in der Praxis</a:t>
            </a:r>
          </a:p>
        </p:txBody>
      </p:sp>
    </p:spTree>
    <p:extLst>
      <p:ext uri="{BB962C8B-B14F-4D97-AF65-F5344CB8AC3E}">
        <p14:creationId xmlns:p14="http://schemas.microsoft.com/office/powerpoint/2010/main" val="3205379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4.6 </a:t>
            </a:r>
            <a:r>
              <a:rPr lang="de-DE" sz="2000" dirty="0">
                <a:latin typeface="+mj-lt"/>
                <a:ea typeface="Microsoft Sans Serif" panose="020B0604020202020204" pitchFamily="34" charset="0"/>
                <a:cs typeface="Poppins ExtraLight" panose="00000300000000000000" pitchFamily="2" charset="0"/>
              </a:rPr>
              <a:t>Förderung der digitalen Kompetenz der Lernenden </a:t>
            </a:r>
            <a:r>
              <a:rPr lang="en-AU" sz="2000" dirty="0">
                <a:latin typeface="+mj-lt"/>
                <a:ea typeface="Microsoft Sans Serif" panose="020B0604020202020204" pitchFamily="34" charset="0"/>
                <a:cs typeface="Poppins ExtraLight" panose="00000300000000000000" pitchFamily="2" charset="0"/>
              </a:rPr>
              <a:t>    </a:t>
            </a:r>
            <a:endParaRPr lang="en-AU"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8" name="TextBox 54">
            <a:extLst>
              <a:ext uri="{FF2B5EF4-FFF2-40B4-BE49-F238E27FC236}">
                <a16:creationId xmlns:a16="http://schemas.microsoft.com/office/drawing/2014/main" id="{2F17DC47-0BEE-4ED4-BA6B-A229EF47F4E7}"/>
              </a:ext>
            </a:extLst>
          </p:cNvPr>
          <p:cNvSpPr txBox="1"/>
          <p:nvPr/>
        </p:nvSpPr>
        <p:spPr>
          <a:xfrm>
            <a:off x="639413" y="1891945"/>
            <a:ext cx="9806184" cy="3715216"/>
          </a:xfrm>
          <a:prstGeom prst="rect">
            <a:avLst/>
          </a:prstGeom>
          <a:noFill/>
        </p:spPr>
        <p:txBody>
          <a:bodyPr wrap="square" numCol="1" rtlCol="0">
            <a:noAutofit/>
          </a:bodyPr>
          <a:lstStyle/>
          <a:p>
            <a:pPr algn="just"/>
            <a:r>
              <a:rPr lang="en-US" altLang="ko-KR" sz="2000" b="1" dirty="0" err="1">
                <a:cs typeface="Poppins Medium" panose="00000600000000000000" pitchFamily="2" charset="0"/>
              </a:rPr>
              <a:t>Informations</a:t>
            </a:r>
            <a:r>
              <a:rPr lang="en-US" altLang="ko-KR" sz="2000" b="1" dirty="0">
                <a:cs typeface="Poppins Medium" panose="00000600000000000000" pitchFamily="2" charset="0"/>
              </a:rPr>
              <a:t>- und </a:t>
            </a:r>
            <a:r>
              <a:rPr lang="en-US" altLang="ko-KR" sz="2000" b="1" dirty="0" err="1">
                <a:cs typeface="Poppins Medium" panose="00000600000000000000" pitchFamily="2" charset="0"/>
              </a:rPr>
              <a:t>Medienkompetenz</a:t>
            </a:r>
            <a:r>
              <a:rPr lang="en-US" altLang="ko-KR" sz="2000" b="1" dirty="0">
                <a:cs typeface="Poppins Medium" panose="00000600000000000000" pitchFamily="2" charset="0"/>
              </a:rPr>
              <a:t> </a:t>
            </a: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Den Lernenden eine herausfordernde Aufgabe stellen, die ihr Verständnis für digitale Informationen fördert</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Digitale</a:t>
            </a:r>
            <a:r>
              <a:rPr lang="en-US" sz="2000" b="1" dirty="0">
                <a:cs typeface="Poppins Medium" panose="00000600000000000000" pitchFamily="2" charset="0"/>
              </a:rPr>
              <a:t> </a:t>
            </a:r>
            <a:r>
              <a:rPr lang="en-US" sz="2000" b="1" dirty="0" err="1">
                <a:cs typeface="Poppins Medium" panose="00000600000000000000" pitchFamily="2" charset="0"/>
              </a:rPr>
              <a:t>Kommunikation</a:t>
            </a:r>
            <a:r>
              <a:rPr lang="en-US" sz="2000" b="1" dirty="0">
                <a:cs typeface="Poppins Medium" panose="00000600000000000000" pitchFamily="2" charset="0"/>
              </a:rPr>
              <a:t> und </a:t>
            </a:r>
            <a:r>
              <a:rPr lang="en-US" sz="2000" b="1" dirty="0" err="1">
                <a:cs typeface="Poppins Medium" panose="00000600000000000000" pitchFamily="2" charset="0"/>
              </a:rPr>
              <a:t>Kollaboration</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Stimulierung der Fähigkeit der Lernenden, Gruppenaufgaben aus der Ferne auszuführen und gemeinsam entwickelte Lösungen zu entwickeln</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Erstellung</a:t>
            </a:r>
            <a:r>
              <a:rPr lang="en-US" sz="2000" b="1" dirty="0">
                <a:cs typeface="Poppins Medium" panose="00000600000000000000" pitchFamily="2" charset="0"/>
              </a:rPr>
              <a:t> </a:t>
            </a:r>
            <a:r>
              <a:rPr lang="en-US" sz="2000" b="1" dirty="0" err="1">
                <a:cs typeface="Poppins Medium" panose="00000600000000000000" pitchFamily="2" charset="0"/>
              </a:rPr>
              <a:t>digitaler</a:t>
            </a:r>
            <a:r>
              <a:rPr lang="en-US" sz="2000" b="1" dirty="0">
                <a:cs typeface="Poppins Medium" panose="00000600000000000000" pitchFamily="2" charset="0"/>
              </a:rPr>
              <a:t> </a:t>
            </a:r>
            <a:r>
              <a:rPr lang="en-US" sz="2000" b="1" dirty="0" err="1">
                <a:cs typeface="Poppins Medium" panose="00000600000000000000" pitchFamily="2" charset="0"/>
              </a:rPr>
              <a:t>Inhalte</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Unterstützung der Lernenden beim Testen ihres kreativen und kritischen Denkens (z. B. wie man auf Quellen verweist, wie man sein Material brandet)</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Verantwortungsbewusster</a:t>
            </a:r>
            <a:r>
              <a:rPr lang="en-US" sz="2000" b="1" dirty="0">
                <a:cs typeface="Poppins Medium" panose="00000600000000000000" pitchFamily="2" charset="0"/>
              </a:rPr>
              <a:t> </a:t>
            </a:r>
            <a:r>
              <a:rPr lang="en-US" sz="2000" b="1" dirty="0" err="1">
                <a:cs typeface="Poppins Medium" panose="00000600000000000000" pitchFamily="2" charset="0"/>
              </a:rPr>
              <a:t>Umgang</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Befähigung der Lernenden, ihre digitale Identität und ihre Präsenz im Internet sicher zu verwalten und zu handhaben</a:t>
            </a:r>
            <a:endParaRPr lang="en-US" sz="1300" dirty="0">
              <a:solidFill>
                <a:prstClr val="black"/>
              </a:solidFill>
              <a:latin typeface="Calibri Light" panose="020F0302020204030204"/>
              <a:cs typeface="Poppins ExtraLight" panose="00000300000000000000" pitchFamily="2" charset="0"/>
            </a:endParaRPr>
          </a:p>
          <a:p>
            <a:pPr algn="just" fontAlgn="ctr">
              <a:lnSpc>
                <a:spcPct val="120000"/>
              </a:lnSpc>
            </a:pPr>
            <a:r>
              <a:rPr lang="en-US" sz="2000" b="1" dirty="0" err="1">
                <a:cs typeface="Poppins Medium" panose="00000600000000000000" pitchFamily="2" charset="0"/>
              </a:rPr>
              <a:t>Digitale</a:t>
            </a:r>
            <a:r>
              <a:rPr lang="en-US" sz="2000" b="1" dirty="0">
                <a:cs typeface="Poppins Medium" panose="00000600000000000000" pitchFamily="2" charset="0"/>
              </a:rPr>
              <a:t> </a:t>
            </a:r>
            <a:r>
              <a:rPr lang="en-US" sz="2000" b="1" dirty="0" err="1">
                <a:cs typeface="Poppins Medium" panose="00000600000000000000" pitchFamily="2" charset="0"/>
              </a:rPr>
              <a:t>Problemlösung</a:t>
            </a:r>
            <a:endParaRPr lang="en-US" sz="2000" b="1" dirty="0">
              <a:cs typeface="Poppins Medium" panose="00000600000000000000" pitchFamily="2" charset="0"/>
            </a:endParaRPr>
          </a:p>
          <a:p>
            <a:pPr marL="623700" indent="-342900" algn="just" fontAlgn="ctr">
              <a:lnSpc>
                <a:spcPct val="120000"/>
              </a:lnSpc>
              <a:buFont typeface="Arial" panose="020B0604020202020204" pitchFamily="34" charset="0"/>
              <a:buChar char="•"/>
            </a:pPr>
            <a:r>
              <a:rPr lang="de-DE" sz="1300" dirty="0">
                <a:solidFill>
                  <a:prstClr val="black"/>
                </a:solidFill>
                <a:latin typeface="Calibri Light" panose="020F0302020204030204"/>
                <a:cs typeface="Poppins ExtraLight" panose="00000300000000000000" pitchFamily="2" charset="0"/>
              </a:rPr>
              <a:t>Herausfordernde Lernende mit Aufgaben außerhalb der Komfortzone
Ihnen die Möglichkeit zu geben, Gleichaltrige zu schulen, zu betreuen und zu unterstützen.</a:t>
            </a:r>
            <a:endParaRPr lang="en-US" sz="1300" dirty="0">
              <a:solidFill>
                <a:prstClr val="black"/>
              </a:solidFill>
              <a:latin typeface="Calibri Light" panose="020F0302020204030204"/>
              <a:cs typeface="Poppins ExtraLight" panose="00000300000000000000" pitchFamily="2" charset="0"/>
            </a:endParaRPr>
          </a:p>
        </p:txBody>
      </p:sp>
      <p:sp>
        <p:nvSpPr>
          <p:cNvPr id="2" name="Rettangolo con angoli arrotondati 8">
            <a:extLst>
              <a:ext uri="{FF2B5EF4-FFF2-40B4-BE49-F238E27FC236}">
                <a16:creationId xmlns:a16="http://schemas.microsoft.com/office/drawing/2014/main" id="{169C2BDC-7379-351E-8100-2C6DB371D179}"/>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DigCompEDU</a:t>
            </a:r>
            <a:r>
              <a:rPr lang="en-US" sz="2000" b="1" dirty="0">
                <a:solidFill>
                  <a:prstClr val="white"/>
                </a:solidFill>
                <a:cs typeface="Poppins Medium" panose="00000600000000000000" pitchFamily="2" charset="0"/>
              </a:rPr>
              <a:t> in der Praxis</a:t>
            </a:r>
          </a:p>
        </p:txBody>
      </p:sp>
    </p:spTree>
    <p:extLst>
      <p:ext uri="{BB962C8B-B14F-4D97-AF65-F5344CB8AC3E}">
        <p14:creationId xmlns:p14="http://schemas.microsoft.com/office/powerpoint/2010/main" val="3188717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1D735ADE-D762-48FC-A475-60326CE8A0AA}"/>
              </a:ext>
            </a:extLst>
          </p:cNvPr>
          <p:cNvSpPr/>
          <p:nvPr/>
        </p:nvSpPr>
        <p:spPr>
          <a:xfrm>
            <a:off x="451028" y="669816"/>
            <a:ext cx="2614289"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Zusammenfassung</a:t>
            </a:r>
            <a:r>
              <a:rPr lang="en-US" sz="2000" b="1" dirty="0">
                <a:solidFill>
                  <a:prstClr val="white"/>
                </a:solidFill>
                <a:cs typeface="Poppins Medium" panose="00000600000000000000" pitchFamily="2" charset="0"/>
              </a:rPr>
              <a:t>:</a:t>
            </a:r>
          </a:p>
        </p:txBody>
      </p:sp>
      <p:sp>
        <p:nvSpPr>
          <p:cNvPr id="12" name="CasellaDiTesto 11"/>
          <p:cNvSpPr txBox="1"/>
          <p:nvPr/>
        </p:nvSpPr>
        <p:spPr>
          <a:xfrm>
            <a:off x="261257" y="1209816"/>
            <a:ext cx="3509553" cy="3970318"/>
          </a:xfrm>
          <a:prstGeom prst="rect">
            <a:avLst/>
          </a:prstGeom>
          <a:noFill/>
        </p:spPr>
        <p:txBody>
          <a:bodyPr wrap="square" rtlCol="0">
            <a:spAutoFit/>
          </a:bodyPr>
          <a:lstStyle/>
          <a:p>
            <a:r>
              <a:rPr lang="de-DE" b="1" dirty="0">
                <a:solidFill>
                  <a:schemeClr val="tx1">
                    <a:lumMod val="65000"/>
                    <a:lumOff val="35000"/>
                  </a:schemeClr>
                </a:solidFill>
              </a:rPr>
              <a:t>Rahmenbedingungen für die allgemeine und berufliche Bildung</a:t>
            </a:r>
            <a:endParaRPr lang="en-GB" b="1" dirty="0">
              <a:solidFill>
                <a:schemeClr val="tx1">
                  <a:lumMod val="65000"/>
                  <a:lumOff val="35000"/>
                </a:schemeClr>
              </a:solidFill>
            </a:endParaRPr>
          </a:p>
          <a:p>
            <a:endParaRPr lang="it-IT" dirty="0"/>
          </a:p>
          <a:p>
            <a:pPr marL="285750" indent="-285750">
              <a:buFont typeface="Arial" panose="020B0604020202020204" pitchFamily="34" charset="0"/>
              <a:buChar char="•"/>
            </a:pPr>
            <a:r>
              <a:rPr lang="de-DE" altLang="ko-KR" dirty="0">
                <a:cs typeface="Poppins Medium" panose="00000600000000000000" pitchFamily="2" charset="0"/>
              </a:rPr>
              <a:t>Ein Schritt zurück in der Zeitachse</a:t>
            </a:r>
          </a:p>
          <a:p>
            <a:pPr marL="285750" indent="-285750">
              <a:buFont typeface="Arial" panose="020B0604020202020204" pitchFamily="34" charset="0"/>
              <a:buChar char="•"/>
            </a:pPr>
            <a:endParaRPr lang="de-DE" altLang="ko-KR" dirty="0">
              <a:cs typeface="Poppins Medium" panose="00000600000000000000" pitchFamily="2" charset="0"/>
            </a:endParaRPr>
          </a:p>
          <a:p>
            <a:pPr marL="285750" indent="-285750">
              <a:buFont typeface="Arial" panose="020B0604020202020204" pitchFamily="34" charset="0"/>
              <a:buChar char="•"/>
            </a:pPr>
            <a:r>
              <a:rPr lang="de-DE" altLang="ko-KR" dirty="0">
                <a:cs typeface="Poppins Medium" panose="00000600000000000000" pitchFamily="2" charset="0"/>
              </a:rPr>
              <a:t>Schlüsselkompetenzen für lebenslanges Lernen</a:t>
            </a:r>
          </a:p>
          <a:p>
            <a:pPr marL="285750" indent="-285750">
              <a:buFont typeface="Arial" panose="020B0604020202020204" pitchFamily="34" charset="0"/>
              <a:buChar char="•"/>
            </a:pPr>
            <a:endParaRPr lang="de-DE" altLang="ko-KR" dirty="0">
              <a:cs typeface="Poppins Medium" panose="00000600000000000000" pitchFamily="2" charset="0"/>
            </a:endParaRPr>
          </a:p>
          <a:p>
            <a:pPr marL="285750" indent="-285750">
              <a:buFont typeface="Arial" panose="020B0604020202020204" pitchFamily="34" charset="0"/>
              <a:buChar char="•"/>
            </a:pPr>
            <a:r>
              <a:rPr lang="de-DE" altLang="ko-KR" dirty="0">
                <a:cs typeface="Poppins Medium" panose="00000600000000000000" pitchFamily="2" charset="0"/>
              </a:rPr>
              <a:t>Rahmenbedingungen für die allgemeine und berufliche Bildung: Was sie sind...</a:t>
            </a:r>
          </a:p>
          <a:p>
            <a:pPr marL="285750" indent="-285750">
              <a:buFont typeface="Arial" panose="020B0604020202020204" pitchFamily="34" charset="0"/>
              <a:buChar char="•"/>
            </a:pPr>
            <a:endParaRPr lang="de-DE" altLang="ko-KR" dirty="0">
              <a:cs typeface="Poppins Medium" panose="00000600000000000000" pitchFamily="2" charset="0"/>
            </a:endParaRPr>
          </a:p>
          <a:p>
            <a:pPr marL="285750" indent="-285750">
              <a:buFont typeface="Arial" panose="020B0604020202020204" pitchFamily="34" charset="0"/>
              <a:buChar char="•"/>
            </a:pPr>
            <a:r>
              <a:rPr lang="de-DE" altLang="ko-KR" dirty="0">
                <a:cs typeface="Poppins Medium" panose="00000600000000000000" pitchFamily="2" charset="0"/>
              </a:rPr>
              <a:t>... und wofür sie nützlich sind </a:t>
            </a:r>
            <a:r>
              <a:rPr lang="en-AU" dirty="0">
                <a:ea typeface="Microsoft Sans Serif" panose="020B0604020202020204" pitchFamily="34" charset="0"/>
                <a:cs typeface="Poppins ExtraLight" panose="00000300000000000000" pitchFamily="2" charset="0"/>
              </a:rPr>
              <a:t> </a:t>
            </a:r>
            <a:endParaRPr lang="en-AU" i="1" dirty="0">
              <a:ea typeface="Microsoft Sans Serif" panose="020B0604020202020204" pitchFamily="34" charset="0"/>
              <a:cs typeface="Poppins ExtraLight" panose="00000300000000000000" pitchFamily="2" charset="0"/>
            </a:endParaRPr>
          </a:p>
        </p:txBody>
      </p:sp>
      <p:sp>
        <p:nvSpPr>
          <p:cNvPr id="15" name="CasellaDiTesto 14"/>
          <p:cNvSpPr txBox="1"/>
          <p:nvPr/>
        </p:nvSpPr>
        <p:spPr>
          <a:xfrm>
            <a:off x="4614455" y="1450813"/>
            <a:ext cx="3115490" cy="3139321"/>
          </a:xfrm>
          <a:prstGeom prst="rect">
            <a:avLst/>
          </a:prstGeom>
          <a:noFill/>
        </p:spPr>
        <p:txBody>
          <a:bodyPr wrap="square" rtlCol="0">
            <a:spAutoFit/>
          </a:bodyPr>
          <a:lstStyle/>
          <a:p>
            <a:r>
              <a:rPr lang="en-GB" b="1" dirty="0">
                <a:solidFill>
                  <a:schemeClr val="tx1">
                    <a:lumMod val="65000"/>
                    <a:lumOff val="35000"/>
                  </a:schemeClr>
                </a:solidFill>
              </a:rPr>
              <a:t>DigComp </a:t>
            </a:r>
          </a:p>
          <a:p>
            <a:endParaRPr lang="it-IT" dirty="0"/>
          </a:p>
          <a:p>
            <a:pPr marL="285750" indent="-285750">
              <a:buFont typeface="Arial" panose="020B0604020202020204" pitchFamily="34" charset="0"/>
              <a:buChar char="•"/>
            </a:pPr>
            <a:r>
              <a:rPr lang="de-DE" dirty="0">
                <a:ea typeface="Microsoft Sans Serif" panose="020B0604020202020204" pitchFamily="34" charset="0"/>
                <a:cs typeface="Poppins ExtraLight" panose="00000300000000000000" pitchFamily="2" charset="0"/>
              </a:rPr>
              <a:t>Der Rahmen für die digitale Kompetenz der EU-Bürger im Bereich der allgemeinen und beruflichen Bildung </a:t>
            </a:r>
          </a:p>
          <a:p>
            <a:pPr marL="285750" indent="-285750">
              <a:buFont typeface="Arial" panose="020B0604020202020204" pitchFamily="34" charset="0"/>
              <a:buChar char="•"/>
            </a:pPr>
            <a:endParaRPr lang="de-DE"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r>
              <a:rPr lang="de-DE" dirty="0">
                <a:ea typeface="Microsoft Sans Serif" panose="020B0604020202020204" pitchFamily="34" charset="0"/>
                <a:cs typeface="Poppins ExtraLight" panose="00000300000000000000" pitchFamily="2" charset="0"/>
              </a:rPr>
              <a:t>Aufbau und Inhalt des Rahmens</a:t>
            </a:r>
          </a:p>
          <a:p>
            <a:pPr marL="285750" indent="-285750">
              <a:buFont typeface="Arial" panose="020B0604020202020204" pitchFamily="34" charset="0"/>
              <a:buChar char="•"/>
            </a:pPr>
            <a:endParaRPr lang="de-DE"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r>
              <a:rPr lang="de-DE" dirty="0">
                <a:ea typeface="Microsoft Sans Serif" panose="020B0604020202020204" pitchFamily="34" charset="0"/>
                <a:cs typeface="Poppins ExtraLight" panose="00000300000000000000" pitchFamily="2" charset="0"/>
              </a:rPr>
              <a:t>Offizielle Follow-</a:t>
            </a:r>
            <a:r>
              <a:rPr lang="de-DE" dirty="0" err="1">
                <a:ea typeface="Microsoft Sans Serif" panose="020B0604020202020204" pitchFamily="34" charset="0"/>
                <a:cs typeface="Poppins ExtraLight" panose="00000300000000000000" pitchFamily="2" charset="0"/>
              </a:rPr>
              <a:t>ups</a:t>
            </a:r>
            <a:r>
              <a:rPr lang="de-DE" dirty="0">
                <a:ea typeface="Microsoft Sans Serif" panose="020B0604020202020204" pitchFamily="34" charset="0"/>
                <a:cs typeface="Poppins ExtraLight" panose="00000300000000000000" pitchFamily="2" charset="0"/>
              </a:rPr>
              <a:t> </a:t>
            </a:r>
            <a:endParaRPr lang="en-AU" dirty="0">
              <a:ea typeface="Microsoft Sans Serif" panose="020B0604020202020204" pitchFamily="34" charset="0"/>
              <a:cs typeface="Poppins ExtraLight" panose="00000300000000000000" pitchFamily="2" charset="0"/>
            </a:endParaRPr>
          </a:p>
        </p:txBody>
      </p:sp>
      <p:sp>
        <p:nvSpPr>
          <p:cNvPr id="19" name="CasellaDiTesto 18"/>
          <p:cNvSpPr txBox="1"/>
          <p:nvPr/>
        </p:nvSpPr>
        <p:spPr>
          <a:xfrm>
            <a:off x="8573590" y="1450813"/>
            <a:ext cx="3065416" cy="3970318"/>
          </a:xfrm>
          <a:prstGeom prst="rect">
            <a:avLst/>
          </a:prstGeom>
          <a:noFill/>
        </p:spPr>
        <p:txBody>
          <a:bodyPr wrap="square" rtlCol="0">
            <a:spAutoFit/>
          </a:bodyPr>
          <a:lstStyle/>
          <a:p>
            <a:r>
              <a:rPr lang="en-GB" b="1" dirty="0" err="1">
                <a:solidFill>
                  <a:schemeClr val="tx1">
                    <a:lumMod val="65000"/>
                    <a:lumOff val="35000"/>
                  </a:schemeClr>
                </a:solidFill>
              </a:rPr>
              <a:t>DigCompEDU</a:t>
            </a:r>
            <a:r>
              <a:rPr lang="en-GB" b="1" dirty="0">
                <a:solidFill>
                  <a:schemeClr val="tx1">
                    <a:lumMod val="65000"/>
                    <a:lumOff val="35000"/>
                  </a:schemeClr>
                </a:solidFill>
              </a:rPr>
              <a:t> in der Praxis </a:t>
            </a:r>
          </a:p>
          <a:p>
            <a:endParaRPr lang="it-IT" dirty="0"/>
          </a:p>
          <a:p>
            <a:pPr marL="285750" indent="-285750">
              <a:buFont typeface="Arial" panose="020B0604020202020204" pitchFamily="34" charset="0"/>
              <a:buChar char="•"/>
            </a:pPr>
            <a:r>
              <a:rPr lang="de-DE" dirty="0">
                <a:ea typeface="Microsoft Sans Serif" panose="020B0604020202020204" pitchFamily="34" charset="0"/>
                <a:cs typeface="Poppins ExtraLight" panose="00000300000000000000" pitchFamily="2" charset="0"/>
              </a:rPr>
              <a:t>Berufliches Engagement</a:t>
            </a:r>
          </a:p>
          <a:p>
            <a:pPr marL="285750" indent="-285750">
              <a:buFont typeface="Arial" panose="020B0604020202020204" pitchFamily="34" charset="0"/>
              <a:buChar char="•"/>
            </a:pPr>
            <a:endParaRPr lang="de-DE"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r>
              <a:rPr lang="de-DE" dirty="0">
                <a:ea typeface="Microsoft Sans Serif" panose="020B0604020202020204" pitchFamily="34" charset="0"/>
                <a:cs typeface="Poppins ExtraLight" panose="00000300000000000000" pitchFamily="2" charset="0"/>
              </a:rPr>
              <a:t>Digitale Ressourcen   </a:t>
            </a:r>
          </a:p>
          <a:p>
            <a:pPr marL="285750" indent="-285750">
              <a:buFont typeface="Arial" panose="020B0604020202020204" pitchFamily="34" charset="0"/>
              <a:buChar char="•"/>
            </a:pPr>
            <a:endParaRPr lang="de-DE"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r>
              <a:rPr lang="de-DE" dirty="0">
                <a:ea typeface="Microsoft Sans Serif" panose="020B0604020202020204" pitchFamily="34" charset="0"/>
                <a:cs typeface="Poppins ExtraLight" panose="00000300000000000000" pitchFamily="2" charset="0"/>
              </a:rPr>
              <a:t>Lehren und Lernen</a:t>
            </a:r>
          </a:p>
          <a:p>
            <a:pPr marL="285750" indent="-285750">
              <a:buFont typeface="Arial" panose="020B0604020202020204" pitchFamily="34" charset="0"/>
              <a:buChar char="•"/>
            </a:pPr>
            <a:endParaRPr lang="de-DE"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r>
              <a:rPr lang="de-DE" dirty="0">
                <a:ea typeface="Microsoft Sans Serif" panose="020B0604020202020204" pitchFamily="34" charset="0"/>
                <a:cs typeface="Poppins ExtraLight" panose="00000300000000000000" pitchFamily="2" charset="0"/>
              </a:rPr>
              <a:t>Bewertung</a:t>
            </a:r>
          </a:p>
          <a:p>
            <a:pPr marL="285750" indent="-285750">
              <a:buFont typeface="Arial" panose="020B0604020202020204" pitchFamily="34" charset="0"/>
              <a:buChar char="•"/>
            </a:pPr>
            <a:endParaRPr lang="de-DE"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r>
              <a:rPr lang="de-DE" dirty="0">
                <a:ea typeface="Microsoft Sans Serif" panose="020B0604020202020204" pitchFamily="34" charset="0"/>
                <a:cs typeface="Poppins ExtraLight" panose="00000300000000000000" pitchFamily="2" charset="0"/>
              </a:rPr>
              <a:t>Förderung der digitalen Kompetenz der Lernenden   </a:t>
            </a:r>
          </a:p>
          <a:p>
            <a:pPr marL="285750" indent="-285750">
              <a:buFont typeface="Arial" panose="020B0604020202020204" pitchFamily="34" charset="0"/>
              <a:buChar char="•"/>
            </a:pPr>
            <a:endParaRPr lang="de-DE"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r>
              <a:rPr lang="de-DE" dirty="0">
                <a:ea typeface="Microsoft Sans Serif" panose="020B0604020202020204" pitchFamily="34" charset="0"/>
                <a:cs typeface="Poppins ExtraLight" panose="00000300000000000000" pitchFamily="2" charset="0"/>
              </a:rPr>
              <a:t>Befähigung der Lernenden</a:t>
            </a:r>
            <a:endParaRPr lang="en-AU" i="1" dirty="0">
              <a:ea typeface="Microsoft Sans Serif" panose="020B0604020202020204" pitchFamily="34" charset="0"/>
              <a:cs typeface="Poppins ExtraLight" panose="00000300000000000000" pitchFamily="2" charset="0"/>
            </a:endParaRPr>
          </a:p>
        </p:txBody>
      </p:sp>
      <p:cxnSp>
        <p:nvCxnSpPr>
          <p:cNvPr id="21" name="Google Shape;334;p29">
            <a:extLst>
              <a:ext uri="{FF2B5EF4-FFF2-40B4-BE49-F238E27FC236}">
                <a16:creationId xmlns:a16="http://schemas.microsoft.com/office/drawing/2014/main" id="{0A191618-07F4-48F0-8F5D-BB84ACDEE6FE}"/>
              </a:ext>
            </a:extLst>
          </p:cNvPr>
          <p:cNvCxnSpPr>
            <a:cxnSpLocks noChangeAspect="1"/>
          </p:cNvCxnSpPr>
          <p:nvPr/>
        </p:nvCxnSpPr>
        <p:spPr>
          <a:xfrm>
            <a:off x="362857" y="1898144"/>
            <a:ext cx="11276149"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spTree>
    <p:extLst>
      <p:ext uri="{BB962C8B-B14F-4D97-AF65-F5344CB8AC3E}">
        <p14:creationId xmlns:p14="http://schemas.microsoft.com/office/powerpoint/2010/main" val="151555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lvl="0">
              <a:spcBef>
                <a:spcPts val="5"/>
              </a:spcBef>
              <a:tabLst>
                <a:tab pos="1205230" algn="l"/>
                <a:tab pos="1926589" algn="l"/>
                <a:tab pos="2915920" algn="l"/>
                <a:tab pos="3444875" algn="l"/>
                <a:tab pos="4383405" algn="l"/>
                <a:tab pos="6796405" algn="l"/>
              </a:tabLst>
              <a:defRPr/>
            </a:pPr>
            <a:r>
              <a:rPr lang="en-AU" sz="2400" b="1" dirty="0" err="1">
                <a:solidFill>
                  <a:schemeClr val="tx1">
                    <a:lumMod val="50000"/>
                    <a:lumOff val="50000"/>
                  </a:schemeClr>
                </a:solidFill>
                <a:ea typeface="Microsoft Sans Serif" panose="020B0604020202020204" pitchFamily="34" charset="0"/>
                <a:cs typeface="Poppins Medium" panose="00000600000000000000" pitchFamily="2" charset="0"/>
              </a:rPr>
              <a:t>Ziele</a:t>
            </a:r>
            <a:endParaRPr lang="en-AU" sz="2400" b="1" dirty="0">
              <a:solidFill>
                <a:schemeClr val="tx1">
                  <a:lumMod val="50000"/>
                  <a:lumOff val="50000"/>
                </a:schemeClr>
              </a:solidFill>
              <a:ea typeface="Microsoft Sans Serif" panose="020B0604020202020204" pitchFamily="34" charset="0"/>
              <a:cs typeface="Poppins Medium" panose="00000600000000000000" pitchFamily="2" charset="0"/>
            </a:endParaRPr>
          </a:p>
          <a:p>
            <a:pPr>
              <a:tabLst>
                <a:tab pos="1205230" algn="l"/>
                <a:tab pos="1926589" algn="l"/>
                <a:tab pos="2915920" algn="l"/>
                <a:tab pos="3444875" algn="l"/>
                <a:tab pos="4383405" algn="l"/>
                <a:tab pos="6796405" algn="l"/>
              </a:tabLst>
              <a:defRPr/>
            </a:pPr>
            <a:r>
              <a:rPr lang="de-DE" sz="2000" dirty="0">
                <a:latin typeface="+mj-lt"/>
                <a:ea typeface="Microsoft Sans Serif" panose="020B0604020202020204" pitchFamily="34" charset="0"/>
                <a:cs typeface="Poppins ExtraLight" panose="00000300000000000000" pitchFamily="2" charset="0"/>
              </a:rPr>
              <a:t>Am Ende dieses Moduls werden Sie zu Folgendem in der Lage sein</a:t>
            </a:r>
            <a:r>
              <a:rPr lang="en-GB" sz="2000" dirty="0">
                <a:latin typeface="+mj-lt"/>
                <a:ea typeface="Microsoft Sans Serif" panose="020B0604020202020204" pitchFamily="34" charset="0"/>
                <a:cs typeface="Poppins ExtraLight" panose="00000300000000000000" pitchFamily="2" charset="0"/>
              </a:rPr>
              <a:t>:</a:t>
            </a:r>
          </a:p>
        </p:txBody>
      </p:sp>
      <p:sp>
        <p:nvSpPr>
          <p:cNvPr id="16" name="Google Shape;351;p30">
            <a:extLst>
              <a:ext uri="{FF2B5EF4-FFF2-40B4-BE49-F238E27FC236}">
                <a16:creationId xmlns:a16="http://schemas.microsoft.com/office/drawing/2014/main" id="{ED86E724-3288-434C-B43F-43F373EAB77F}"/>
              </a:ext>
            </a:extLst>
          </p:cNvPr>
          <p:cNvSpPr txBox="1">
            <a:spLocks/>
          </p:cNvSpPr>
          <p:nvPr/>
        </p:nvSpPr>
        <p:spPr>
          <a:xfrm>
            <a:off x="626290" y="2397327"/>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r>
              <a:rPr lang="en-US" sz="2000" b="1" dirty="0" err="1">
                <a:cs typeface="Poppins Medium" panose="00000600000000000000" pitchFamily="2" charset="0"/>
                <a:sym typeface="Varela Round"/>
              </a:rPr>
              <a:t>Lernergebnis</a:t>
            </a:r>
            <a:r>
              <a:rPr lang="en-US" sz="2000" b="1" dirty="0">
                <a:cs typeface="Poppins Medium" panose="00000600000000000000" pitchFamily="2" charset="0"/>
                <a:sym typeface="Varela Round"/>
              </a:rPr>
              <a:t>  1</a:t>
            </a:r>
          </a:p>
          <a:p>
            <a:pPr marL="230400" indent="0">
              <a:lnSpc>
                <a:spcPct val="100000"/>
              </a:lnSpc>
              <a:spcBef>
                <a:spcPts val="0"/>
              </a:spcBef>
              <a:buNone/>
            </a:pPr>
            <a:r>
              <a:rPr lang="de-DE" sz="1500" dirty="0">
                <a:latin typeface="+mj-lt"/>
                <a:cs typeface="Poppins ExtraLight" panose="00000300000000000000" pitchFamily="2" charset="0"/>
                <a:sym typeface="Varela Round"/>
              </a:rPr>
              <a:t>Sie kennen die EU-Rahmen für die allgemeine und berufliche Bildung
</a:t>
            </a:r>
            <a:endParaRPr lang="en-US" sz="1500" dirty="0">
              <a:latin typeface="+mj-lt"/>
              <a:cs typeface="Poppins ExtraLight" panose="00000300000000000000" pitchFamily="2" charset="0"/>
              <a:sym typeface="Varela Round"/>
            </a:endParaRPr>
          </a:p>
        </p:txBody>
      </p:sp>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3506290" y="2518108"/>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60000"/>
              <a:buFont typeface="Poppins Medium" panose="00000600000000000000" pitchFamily="2" charset="0"/>
              <a:buChar char="॰"/>
            </a:pPr>
            <a:r>
              <a:rPr lang="en-US" sz="2000" b="1" dirty="0" err="1">
                <a:cs typeface="Poppins Medium" panose="00000600000000000000" pitchFamily="2" charset="0"/>
                <a:sym typeface="Varela Round"/>
              </a:rPr>
              <a:t>Lernergebnis</a:t>
            </a:r>
            <a:r>
              <a:rPr lang="en-US" sz="2000" b="1" dirty="0">
                <a:cs typeface="Poppins Medium" panose="00000600000000000000" pitchFamily="2" charset="0"/>
                <a:sym typeface="Varela Round"/>
              </a:rPr>
              <a:t>  2</a:t>
            </a:r>
          </a:p>
          <a:p>
            <a:pPr marL="230400" lvl="0" indent="0">
              <a:lnSpc>
                <a:spcPct val="100000"/>
              </a:lnSpc>
              <a:spcBef>
                <a:spcPts val="0"/>
              </a:spcBef>
              <a:buNone/>
            </a:pPr>
            <a:r>
              <a:rPr lang="de-DE" sz="1500" dirty="0">
                <a:latin typeface="+mj-lt"/>
                <a:cs typeface="Poppins ExtraLight" panose="00000300000000000000" pitchFamily="2" charset="0"/>
                <a:sym typeface="Varela Round"/>
              </a:rPr>
              <a:t>Sie verstehen den Hintergrund und den Umfang von </a:t>
            </a:r>
            <a:r>
              <a:rPr lang="de-DE" sz="1500" dirty="0" err="1">
                <a:latin typeface="+mj-lt"/>
                <a:cs typeface="Poppins ExtraLight" panose="00000300000000000000" pitchFamily="2" charset="0"/>
                <a:sym typeface="Varela Round"/>
              </a:rPr>
              <a:t>DigComp</a:t>
            </a:r>
            <a:r>
              <a:rPr lang="de-DE" sz="1500" dirty="0">
                <a:latin typeface="+mj-lt"/>
                <a:cs typeface="Poppins ExtraLight" panose="00000300000000000000" pitchFamily="2" charset="0"/>
                <a:sym typeface="Varela Round"/>
              </a:rPr>
              <a:t> 
</a:t>
            </a:r>
            <a:endParaRPr lang="en-US" sz="1500" dirty="0">
              <a:latin typeface="+mj-lt"/>
              <a:cs typeface="Poppins ExtraLight" panose="00000300000000000000" pitchFamily="2" charset="0"/>
              <a:sym typeface="Varela Round"/>
            </a:endParaRPr>
          </a:p>
        </p:txBody>
      </p:sp>
      <p:sp>
        <p:nvSpPr>
          <p:cNvPr id="25" name="Google Shape;351;p30">
            <a:extLst>
              <a:ext uri="{FF2B5EF4-FFF2-40B4-BE49-F238E27FC236}">
                <a16:creationId xmlns:a16="http://schemas.microsoft.com/office/drawing/2014/main" id="{15A892E0-6DDF-44C6-86FF-D7CF39FE1E1A}"/>
              </a:ext>
            </a:extLst>
          </p:cNvPr>
          <p:cNvSpPr txBox="1">
            <a:spLocks/>
          </p:cNvSpPr>
          <p:nvPr/>
        </p:nvSpPr>
        <p:spPr>
          <a:xfrm>
            <a:off x="626290" y="3751931"/>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SzPct val="60000"/>
              <a:buFont typeface="Poppins Medium" panose="00000600000000000000" pitchFamily="2" charset="0"/>
              <a:buChar char="॰"/>
            </a:pPr>
            <a:r>
              <a:rPr lang="en-US" sz="2000" b="1" dirty="0" err="1">
                <a:cs typeface="Poppins Medium" panose="00000600000000000000" pitchFamily="2" charset="0"/>
                <a:sym typeface="Varela Round"/>
              </a:rPr>
              <a:t>Lernergebnis</a:t>
            </a:r>
            <a:r>
              <a:rPr lang="en-US" sz="2000" b="1" dirty="0">
                <a:cs typeface="Poppins Medium" panose="00000600000000000000" pitchFamily="2" charset="0"/>
                <a:sym typeface="Varela Round"/>
              </a:rPr>
              <a:t> </a:t>
            </a:r>
            <a:r>
              <a:rPr lang="en-US" sz="2000" b="1" dirty="0">
                <a:latin typeface="Poppins Medium" panose="00000600000000000000" pitchFamily="2" charset="0"/>
                <a:cs typeface="Poppins Medium" panose="00000600000000000000" pitchFamily="2" charset="0"/>
                <a:sym typeface="Varela Round"/>
              </a:rPr>
              <a:t> </a:t>
            </a:r>
            <a:r>
              <a:rPr lang="en-US" sz="2000" b="1" dirty="0">
                <a:cs typeface="Poppins Medium" panose="00000600000000000000" pitchFamily="2" charset="0"/>
                <a:sym typeface="Varela Round"/>
              </a:rPr>
              <a:t>3</a:t>
            </a:r>
          </a:p>
          <a:p>
            <a:pPr marL="230400" lvl="0" indent="0">
              <a:lnSpc>
                <a:spcPct val="100000"/>
              </a:lnSpc>
              <a:spcBef>
                <a:spcPts val="0"/>
              </a:spcBef>
              <a:buNone/>
            </a:pPr>
            <a:r>
              <a:rPr lang="de-DE" sz="1500" dirty="0">
                <a:latin typeface="+mj-lt"/>
                <a:cs typeface="Poppins ExtraLight" panose="00000300000000000000" pitchFamily="2" charset="0"/>
                <a:sym typeface="Varela Round"/>
              </a:rPr>
              <a:t>Sie verstehen den Hintergrund und den Umfang von </a:t>
            </a:r>
            <a:r>
              <a:rPr lang="de-DE" sz="1500" dirty="0" err="1">
                <a:latin typeface="+mj-lt"/>
                <a:cs typeface="Poppins ExtraLight" panose="00000300000000000000" pitchFamily="2" charset="0"/>
                <a:sym typeface="Varela Round"/>
              </a:rPr>
              <a:t>DigCompEDU</a:t>
            </a:r>
            <a:r>
              <a:rPr lang="de-DE" sz="1500" dirty="0">
                <a:latin typeface="+mj-lt"/>
                <a:cs typeface="Poppins ExtraLight" panose="00000300000000000000" pitchFamily="2" charset="0"/>
                <a:sym typeface="Varela Round"/>
              </a:rPr>
              <a:t>
</a:t>
            </a:r>
            <a:endParaRPr lang="en-US" sz="1500" dirty="0">
              <a:latin typeface="+mj-lt"/>
              <a:cs typeface="Poppins ExtraLight" panose="00000300000000000000" pitchFamily="2" charset="0"/>
              <a:sym typeface="Varela Round"/>
            </a:endParaRPr>
          </a:p>
        </p:txBody>
      </p:sp>
      <p:sp>
        <p:nvSpPr>
          <p:cNvPr id="26" name="Google Shape;351;p30">
            <a:extLst>
              <a:ext uri="{FF2B5EF4-FFF2-40B4-BE49-F238E27FC236}">
                <a16:creationId xmlns:a16="http://schemas.microsoft.com/office/drawing/2014/main" id="{539A8143-756E-4179-9F3D-E6D63F48F350}"/>
              </a:ext>
            </a:extLst>
          </p:cNvPr>
          <p:cNvSpPr txBox="1">
            <a:spLocks/>
          </p:cNvSpPr>
          <p:nvPr/>
        </p:nvSpPr>
        <p:spPr>
          <a:xfrm>
            <a:off x="3543439" y="3751931"/>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1" dirty="0" err="1">
                <a:cs typeface="Poppins Medium" panose="00000600000000000000" pitchFamily="2" charset="0"/>
                <a:sym typeface="Varela Round"/>
              </a:rPr>
              <a:t>Lernergebnis</a:t>
            </a:r>
            <a:r>
              <a:rPr lang="en-US" sz="2000" b="1" dirty="0">
                <a:cs typeface="Poppins Medium" panose="00000600000000000000" pitchFamily="2" charset="0"/>
                <a:sym typeface="Varela Round"/>
              </a:rPr>
              <a:t>  4</a:t>
            </a:r>
          </a:p>
          <a:p>
            <a:pPr marL="230400" lvl="0" indent="0">
              <a:lnSpc>
                <a:spcPct val="100000"/>
              </a:lnSpc>
              <a:spcBef>
                <a:spcPts val="0"/>
              </a:spcBef>
              <a:buNone/>
            </a:pPr>
            <a:r>
              <a:rPr lang="de-DE" sz="1500" dirty="0">
                <a:latin typeface="+mj-lt"/>
                <a:cs typeface="Poppins ExtraLight" panose="00000300000000000000" pitchFamily="2" charset="0"/>
                <a:sym typeface="Varela Round"/>
              </a:rPr>
              <a:t>Sie kennen die Struktur und den Inhalt von </a:t>
            </a:r>
            <a:r>
              <a:rPr lang="de-DE" sz="1500" dirty="0" err="1">
                <a:latin typeface="+mj-lt"/>
                <a:cs typeface="Poppins ExtraLight" panose="00000300000000000000" pitchFamily="2" charset="0"/>
                <a:sym typeface="Varela Round"/>
              </a:rPr>
              <a:t>DigCompEDU</a:t>
            </a:r>
            <a:r>
              <a:rPr lang="de-DE" sz="1500" dirty="0">
                <a:latin typeface="+mj-lt"/>
                <a:cs typeface="Poppins ExtraLight" panose="00000300000000000000" pitchFamily="2" charset="0"/>
                <a:sym typeface="Varela Round"/>
              </a:rPr>
              <a:t>: Möglichkeiten für Benutzer
</a:t>
            </a:r>
            <a:endParaRPr lang="en-US" sz="1500" dirty="0">
              <a:latin typeface="+mj-lt"/>
              <a:cs typeface="Poppins ExtraLight" panose="00000300000000000000" pitchFamily="2" charset="0"/>
              <a:sym typeface="Varela Round"/>
            </a:endParaRPr>
          </a:p>
        </p:txBody>
      </p:sp>
      <p:cxnSp>
        <p:nvCxnSpPr>
          <p:cNvPr id="36" name="Google Shape;334;p29">
            <a:extLst>
              <a:ext uri="{FF2B5EF4-FFF2-40B4-BE49-F238E27FC236}">
                <a16:creationId xmlns:a16="http://schemas.microsoft.com/office/drawing/2014/main" id="{0A191618-07F4-48F0-8F5D-BB84ACDEE6FE}"/>
              </a:ext>
            </a:extLst>
          </p:cNvPr>
          <p:cNvCxnSpPr>
            <a:cxnSpLocks noChangeAspect="1"/>
          </p:cNvCxnSpPr>
          <p:nvPr/>
        </p:nvCxnSpPr>
        <p:spPr>
          <a:xfrm>
            <a:off x="528320" y="3631149"/>
            <a:ext cx="9469120"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pic>
        <p:nvPicPr>
          <p:cNvPr id="22" name="Immagine 21">
            <a:extLst>
              <a:ext uri="{FF2B5EF4-FFF2-40B4-BE49-F238E27FC236}">
                <a16:creationId xmlns:a16="http://schemas.microsoft.com/office/drawing/2014/main" id="{B9F6D3A0-9289-4020-A453-4C2B886F8B8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Tree>
    <p:extLst>
      <p:ext uri="{BB962C8B-B14F-4D97-AF65-F5344CB8AC3E}">
        <p14:creationId xmlns:p14="http://schemas.microsoft.com/office/powerpoint/2010/main" val="313445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11295745" cy="3013351"/>
          </a:xfrm>
          <a:prstGeom prst="rect">
            <a:avLst/>
          </a:prstGeom>
          <a:noFill/>
        </p:spPr>
        <p:txBody>
          <a:bodyPr wrap="square" numCol="2" rtlCol="0">
            <a:noAutofit/>
          </a:bodyPr>
          <a:lstStyle/>
          <a:p>
            <a:pPr indent="-285750">
              <a:buFont typeface="Arial" panose="020B0604020202020204" pitchFamily="34" charset="0"/>
              <a:buChar char="•"/>
            </a:pPr>
            <a:r>
              <a:rPr lang="de-DE" altLang="ko-KR" sz="1600" b="1" dirty="0">
                <a:cs typeface="Poppins Medium" panose="00000600000000000000" pitchFamily="2" charset="0"/>
              </a:rPr>
              <a:t>Die Gesamtzahl der Schlüsselkompetenzen beträgt</a:t>
            </a:r>
            <a:endParaRPr lang="en-US" altLang="ko-KR" sz="1600" b="1" dirty="0">
              <a:cs typeface="Poppins Medium" panose="00000600000000000000" pitchFamily="2" charset="0"/>
            </a:endParaRP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10</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8</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9</a:t>
            </a:r>
          </a:p>
          <a:p>
            <a:pPr marL="284400">
              <a:lnSpc>
                <a:spcPct val="120000"/>
              </a:lnSpc>
            </a:pP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de-DE" altLang="ko-KR" sz="1600" b="1" dirty="0">
                <a:cs typeface="Poppins Medium" panose="00000600000000000000" pitchFamily="2" charset="0"/>
              </a:rPr>
              <a:t>Eine weitere Aufschlüsselung der Kompetenzen erfolgt in</a:t>
            </a:r>
            <a:endParaRPr lang="en-US" altLang="ko-KR" sz="16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Fähigkeiten, Einstellungen und Kenntnisse
Fähigkeiten, Einstellungen und Know-how
Fähigkeiten, Know-how und Wissen</a:t>
            </a:r>
            <a:endParaRPr lang="en-US" altLang="ko-KR" sz="1600" dirty="0">
              <a:latin typeface="+mj-lt"/>
              <a:cs typeface="Poppins ExtraLight" panose="00000300000000000000" pitchFamily="2" charset="0"/>
            </a:endParaRP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indent="-285750">
              <a:buFont typeface="Arial" panose="020B0604020202020204" pitchFamily="34" charset="0"/>
              <a:buChar char="•"/>
            </a:pPr>
            <a:r>
              <a:rPr lang="de-DE" altLang="ko-KR" sz="1600" b="1" dirty="0" err="1">
                <a:cs typeface="Poppins Medium" panose="00000600000000000000" pitchFamily="2" charset="0"/>
              </a:rPr>
              <a:t>DigCompEDU</a:t>
            </a:r>
            <a:r>
              <a:rPr lang="de-DE" altLang="ko-KR" sz="1600" b="1" dirty="0">
                <a:cs typeface="Poppins Medium" panose="00000600000000000000" pitchFamily="2" charset="0"/>
              </a:rPr>
              <a:t> ist der Aus- und Weiterbildungsrahmen</a:t>
            </a:r>
            <a:endParaRPr lang="en-US" altLang="ko-KR" sz="16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Für alle Bürgerinnen und Bürger
Für Cybersicherheitsstudierende 
Keiner der oben genannten Punkte</a:t>
            </a:r>
            <a:endParaRPr lang="en-US" altLang="ko-KR" sz="1600" dirty="0">
              <a:latin typeface="+mj-lt"/>
              <a:cs typeface="Poppins ExtraLight" panose="00000300000000000000" pitchFamily="2" charset="0"/>
            </a:endParaRPr>
          </a:p>
          <a:p>
            <a:pPr marL="432000" lvl="2" indent="-144000"/>
            <a:endParaRPr lang="en-US" altLang="ko-KR" sz="1600" dirty="0">
              <a:cs typeface="Poppins ExtraLight" panose="00000300000000000000" pitchFamily="2" charset="0"/>
            </a:endParaRPr>
          </a:p>
          <a:p>
            <a:pPr indent="-285750">
              <a:buFont typeface="Arial" panose="020B0604020202020204" pitchFamily="34" charset="0"/>
              <a:buChar char="•"/>
            </a:pPr>
            <a:r>
              <a:rPr lang="de-DE" altLang="ko-KR" sz="1600" b="1" dirty="0">
                <a:cs typeface="Poppins Medium" panose="00000600000000000000" pitchFamily="2" charset="0"/>
              </a:rPr>
              <a:t>Welcher der folgenden Bereiche ist kein </a:t>
            </a:r>
            <a:r>
              <a:rPr lang="de-DE" altLang="ko-KR" sz="1600" b="1" dirty="0" err="1">
                <a:cs typeface="Poppins Medium" panose="00000600000000000000" pitchFamily="2" charset="0"/>
              </a:rPr>
              <a:t>DigCompEDU</a:t>
            </a:r>
            <a:r>
              <a:rPr lang="de-DE" altLang="ko-KR" sz="1600" b="1" dirty="0">
                <a:cs typeface="Poppins Medium" panose="00000600000000000000" pitchFamily="2" charset="0"/>
              </a:rPr>
              <a:t>-Schulungsbereich?</a:t>
            </a:r>
            <a:endParaRPr lang="en-US" altLang="ko-KR" sz="1600" b="1" dirty="0">
              <a:cs typeface="Poppins Medium" panose="00000600000000000000" pitchFamily="2" charset="0"/>
            </a:endParaRPr>
          </a:p>
          <a:p>
            <a:pPr marL="432000" lvl="2" indent="-144000">
              <a:buFont typeface="Arial" panose="020B0604020202020204" pitchFamily="34" charset="0"/>
              <a:buChar char="•"/>
            </a:pPr>
            <a:r>
              <a:rPr lang="en-US" altLang="ko-KR" sz="1600" dirty="0" err="1">
                <a:latin typeface="+mj-lt"/>
                <a:cs typeface="Poppins ExtraLight" panose="00000300000000000000" pitchFamily="2" charset="0"/>
              </a:rPr>
              <a:t>Problemlösen</a:t>
            </a:r>
            <a:r>
              <a:rPr lang="en-US" altLang="ko-KR" sz="1600" dirty="0">
                <a:latin typeface="+mj-lt"/>
                <a:cs typeface="Poppins ExtraLight" panose="00000300000000000000" pitchFamily="2" charset="0"/>
              </a:rPr>
              <a:t>
</a:t>
            </a:r>
            <a:r>
              <a:rPr lang="en-US" altLang="ko-KR" sz="1600" dirty="0" err="1">
                <a:latin typeface="+mj-lt"/>
                <a:cs typeface="Poppins ExtraLight" panose="00000300000000000000" pitchFamily="2" charset="0"/>
              </a:rPr>
              <a:t>Berufliches</a:t>
            </a:r>
            <a:r>
              <a:rPr lang="en-US" altLang="ko-KR" sz="1600" dirty="0">
                <a:latin typeface="+mj-lt"/>
                <a:cs typeface="Poppins ExtraLight" panose="00000300000000000000" pitchFamily="2" charset="0"/>
              </a:rPr>
              <a:t> Engagement
</a:t>
            </a:r>
            <a:r>
              <a:rPr lang="en-US" altLang="ko-KR" sz="1600" dirty="0" err="1">
                <a:latin typeface="+mj-lt"/>
                <a:cs typeface="Poppins ExtraLight" panose="00000300000000000000" pitchFamily="2" charset="0"/>
              </a:rPr>
              <a:t>Bewertung</a:t>
            </a:r>
            <a:endParaRPr lang="en-US" altLang="ko-KR" sz="1600" dirty="0">
              <a:latin typeface="+mj-lt"/>
              <a:cs typeface="Poppins ExtraLight" panose="00000300000000000000" pitchFamily="2" charset="0"/>
            </a:endParaRPr>
          </a:p>
        </p:txBody>
      </p:sp>
      <p:sp>
        <p:nvSpPr>
          <p:cNvPr id="7"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lvl="0">
              <a:tabLst>
                <a:tab pos="1205230" algn="l"/>
                <a:tab pos="1926589" algn="l"/>
                <a:tab pos="2915920" algn="l"/>
                <a:tab pos="3444875" algn="l"/>
                <a:tab pos="4383405" algn="l"/>
                <a:tab pos="6796405" algn="l"/>
              </a:tabLst>
              <a:defRPr/>
            </a:pPr>
            <a:r>
              <a:rPr lang="en-AU" sz="2400" b="1" dirty="0" err="1">
                <a:solidFill>
                  <a:schemeClr val="tx1">
                    <a:lumMod val="50000"/>
                    <a:lumOff val="50000"/>
                  </a:schemeClr>
                </a:solidFill>
                <a:ea typeface="Microsoft Sans Serif" panose="020B0604020202020204" pitchFamily="34" charset="0"/>
                <a:cs typeface="Poppins Medium" panose="00000600000000000000" pitchFamily="2" charset="0"/>
              </a:rPr>
              <a:t>Abschließender</a:t>
            </a:r>
            <a:r>
              <a:rPr lang="en-AU" sz="2400" b="1" dirty="0">
                <a:solidFill>
                  <a:schemeClr val="tx1">
                    <a:lumMod val="50000"/>
                    <a:lumOff val="50000"/>
                  </a:schemeClr>
                </a:solidFill>
                <a:ea typeface="Microsoft Sans Serif" panose="020B0604020202020204" pitchFamily="34" charset="0"/>
                <a:cs typeface="Poppins Medium" panose="00000600000000000000" pitchFamily="2" charset="0"/>
              </a:rPr>
              <a:t> </a:t>
            </a:r>
            <a:r>
              <a:rPr lang="en-AU" sz="2400" b="1" dirty="0" err="1">
                <a:solidFill>
                  <a:schemeClr val="tx1">
                    <a:lumMod val="50000"/>
                    <a:lumOff val="50000"/>
                  </a:schemeClr>
                </a:solidFill>
                <a:ea typeface="Microsoft Sans Serif" panose="020B0604020202020204" pitchFamily="34" charset="0"/>
                <a:cs typeface="Poppins Medium" panose="00000600000000000000" pitchFamily="2" charset="0"/>
              </a:rPr>
              <a:t>zusammenfassender</a:t>
            </a:r>
            <a:r>
              <a:rPr lang="en-AU" sz="2400" b="1" dirty="0">
                <a:solidFill>
                  <a:schemeClr val="tx1">
                    <a:lumMod val="50000"/>
                    <a:lumOff val="50000"/>
                  </a:schemeClr>
                </a:solidFill>
                <a:ea typeface="Microsoft Sans Serif" panose="020B0604020202020204" pitchFamily="34" charset="0"/>
                <a:cs typeface="Poppins Medium" panose="00000600000000000000" pitchFamily="2" charset="0"/>
              </a:rPr>
              <a:t> Test/1</a:t>
            </a:r>
          </a:p>
          <a:p>
            <a:pPr>
              <a:tabLst>
                <a:tab pos="1205230" algn="l"/>
                <a:tab pos="1926589" algn="l"/>
                <a:tab pos="2915920" algn="l"/>
                <a:tab pos="3444875" algn="l"/>
                <a:tab pos="4383405" algn="l"/>
                <a:tab pos="6796405" algn="l"/>
              </a:tabLst>
              <a:defRPr/>
            </a:pPr>
            <a:r>
              <a:rPr lang="de-DE" sz="2000" dirty="0">
                <a:latin typeface="+mj-lt"/>
                <a:ea typeface="Microsoft Sans Serif" panose="020B0604020202020204" pitchFamily="34" charset="0"/>
                <a:cs typeface="Poppins ExtraLight" panose="00000300000000000000" pitchFamily="2" charset="0"/>
              </a:rPr>
              <a:t>Vertiefen Sie Ihr Wissen und beantworten Sie die folgenden Fragen:</a:t>
            </a:r>
            <a:endParaRPr lang="en-GB" sz="2000" dirty="0">
              <a:latin typeface="+mj-lt"/>
              <a:ea typeface="Microsoft Sans Serif" panose="020B0604020202020204" pitchFamily="34" charset="0"/>
              <a:cs typeface="Poppins ExtraLight" panose="00000300000000000000" pitchFamily="2" charset="0"/>
            </a:endParaRPr>
          </a:p>
        </p:txBody>
      </p:sp>
    </p:spTree>
    <p:extLst>
      <p:ext uri="{BB962C8B-B14F-4D97-AF65-F5344CB8AC3E}">
        <p14:creationId xmlns:p14="http://schemas.microsoft.com/office/powerpoint/2010/main" val="1515553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lvl="0">
              <a:tabLst>
                <a:tab pos="1205230" algn="l"/>
                <a:tab pos="1926589" algn="l"/>
                <a:tab pos="2915920" algn="l"/>
                <a:tab pos="3444875" algn="l"/>
                <a:tab pos="4383405" algn="l"/>
                <a:tab pos="6796405" algn="l"/>
              </a:tabLst>
              <a:defRPr/>
            </a:pPr>
            <a:r>
              <a:rPr lang="en-AU" sz="2400" b="1" dirty="0" err="1">
                <a:solidFill>
                  <a:schemeClr val="tx1">
                    <a:lumMod val="50000"/>
                    <a:lumOff val="50000"/>
                  </a:schemeClr>
                </a:solidFill>
                <a:ea typeface="Microsoft Sans Serif" panose="020B0604020202020204" pitchFamily="34" charset="0"/>
                <a:cs typeface="Poppins Medium" panose="00000600000000000000" pitchFamily="2" charset="0"/>
              </a:rPr>
              <a:t>Abschließender</a:t>
            </a:r>
            <a:r>
              <a:rPr lang="en-AU" sz="2400" b="1" dirty="0">
                <a:solidFill>
                  <a:schemeClr val="tx1">
                    <a:lumMod val="50000"/>
                    <a:lumOff val="50000"/>
                  </a:schemeClr>
                </a:solidFill>
                <a:ea typeface="Microsoft Sans Serif" panose="020B0604020202020204" pitchFamily="34" charset="0"/>
                <a:cs typeface="Poppins Medium" panose="00000600000000000000" pitchFamily="2" charset="0"/>
              </a:rPr>
              <a:t> </a:t>
            </a:r>
            <a:r>
              <a:rPr lang="en-AU" sz="2400" b="1" dirty="0" err="1">
                <a:solidFill>
                  <a:schemeClr val="tx1">
                    <a:lumMod val="50000"/>
                    <a:lumOff val="50000"/>
                  </a:schemeClr>
                </a:solidFill>
                <a:ea typeface="Microsoft Sans Serif" panose="020B0604020202020204" pitchFamily="34" charset="0"/>
                <a:cs typeface="Poppins Medium" panose="00000600000000000000" pitchFamily="2" charset="0"/>
              </a:rPr>
              <a:t>zusammenfassender</a:t>
            </a:r>
            <a:r>
              <a:rPr lang="en-AU" sz="2400" b="1" dirty="0">
                <a:solidFill>
                  <a:schemeClr val="tx1">
                    <a:lumMod val="50000"/>
                    <a:lumOff val="50000"/>
                  </a:schemeClr>
                </a:solidFill>
                <a:ea typeface="Microsoft Sans Serif" panose="020B0604020202020204" pitchFamily="34" charset="0"/>
                <a:cs typeface="Poppins Medium" panose="00000600000000000000" pitchFamily="2" charset="0"/>
              </a:rPr>
              <a:t> Test </a:t>
            </a:r>
            <a:r>
              <a:rPr lang="en-AU" sz="2400" b="1" dirty="0" err="1">
                <a:solidFill>
                  <a:schemeClr val="tx1">
                    <a:lumMod val="50000"/>
                    <a:lumOff val="50000"/>
                  </a:schemeClr>
                </a:solidFill>
                <a:ea typeface="Microsoft Sans Serif" panose="020B0604020202020204" pitchFamily="34" charset="0"/>
                <a:cs typeface="Poppins Medium" panose="00000600000000000000" pitchFamily="2" charset="0"/>
              </a:rPr>
              <a:t>Lösungen</a:t>
            </a:r>
            <a:r>
              <a:rPr lang="en-AU" sz="2400" b="1" dirty="0">
                <a:solidFill>
                  <a:schemeClr val="tx1">
                    <a:lumMod val="50000"/>
                    <a:lumOff val="50000"/>
                  </a:schemeClr>
                </a:solidFill>
                <a:ea typeface="Microsoft Sans Serif" panose="020B0604020202020204" pitchFamily="34" charset="0"/>
                <a:cs typeface="Poppins Medium" panose="00000600000000000000" pitchFamily="2" charset="0"/>
              </a:rPr>
              <a:t>/1</a:t>
            </a:r>
          </a:p>
          <a:p>
            <a:pPr>
              <a:tabLst>
                <a:tab pos="1205230" algn="l"/>
                <a:tab pos="1926589" algn="l"/>
                <a:tab pos="2915920" algn="l"/>
                <a:tab pos="3444875" algn="l"/>
                <a:tab pos="4383405" algn="l"/>
                <a:tab pos="6796405" algn="l"/>
              </a:tabLst>
              <a:defRPr/>
            </a:pPr>
            <a:r>
              <a:rPr lang="en-AU" sz="2000" dirty="0" err="1">
                <a:latin typeface="+mj-lt"/>
                <a:ea typeface="Microsoft Sans Serif" panose="020B0604020202020204" pitchFamily="34" charset="0"/>
                <a:cs typeface="Poppins ExtraLight" panose="00000300000000000000" pitchFamily="2" charset="0"/>
              </a:rPr>
              <a:t>Hier</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sind</a:t>
            </a:r>
            <a:r>
              <a:rPr lang="en-AU" sz="2000" dirty="0">
                <a:latin typeface="+mj-lt"/>
                <a:ea typeface="Microsoft Sans Serif" panose="020B0604020202020204" pitchFamily="34" charset="0"/>
                <a:cs typeface="Poppins ExtraLight" panose="00000300000000000000" pitchFamily="2" charset="0"/>
              </a:rPr>
              <a:t> die </a:t>
            </a:r>
            <a:r>
              <a:rPr lang="en-AU" sz="2000" dirty="0" err="1">
                <a:latin typeface="+mj-lt"/>
                <a:ea typeface="Microsoft Sans Serif" panose="020B0604020202020204" pitchFamily="34" charset="0"/>
                <a:cs typeface="Poppins ExtraLight" panose="00000300000000000000" pitchFamily="2" charset="0"/>
              </a:rPr>
              <a:t>Antworten</a:t>
            </a:r>
            <a:r>
              <a:rPr lang="en-AU" sz="2000" dirty="0">
                <a:latin typeface="+mj-lt"/>
                <a:ea typeface="Microsoft Sans Serif" panose="020B0604020202020204" pitchFamily="34" charset="0"/>
                <a:cs typeface="Poppins ExtraLight" panose="00000300000000000000" pitchFamily="2" charset="0"/>
              </a:rPr>
              <a:t>:</a:t>
            </a:r>
          </a:p>
        </p:txBody>
      </p:sp>
      <p:sp>
        <p:nvSpPr>
          <p:cNvPr id="2" name="TextBox 54">
            <a:extLst>
              <a:ext uri="{FF2B5EF4-FFF2-40B4-BE49-F238E27FC236}">
                <a16:creationId xmlns:a16="http://schemas.microsoft.com/office/drawing/2014/main" id="{A9D8FD83-74B9-BB57-B55B-1BAF5364FB76}"/>
              </a:ext>
            </a:extLst>
          </p:cNvPr>
          <p:cNvSpPr txBox="1"/>
          <p:nvPr/>
        </p:nvSpPr>
        <p:spPr>
          <a:xfrm>
            <a:off x="626289" y="2104559"/>
            <a:ext cx="11295745" cy="3013351"/>
          </a:xfrm>
          <a:prstGeom prst="rect">
            <a:avLst/>
          </a:prstGeom>
          <a:noFill/>
        </p:spPr>
        <p:txBody>
          <a:bodyPr wrap="square" numCol="2" rtlCol="0">
            <a:noAutofit/>
          </a:bodyPr>
          <a:lstStyle/>
          <a:p>
            <a:pPr indent="-285750">
              <a:buFont typeface="Arial" panose="020B0604020202020204" pitchFamily="34" charset="0"/>
              <a:buChar char="•"/>
            </a:pPr>
            <a:r>
              <a:rPr lang="de-DE" altLang="ko-KR" sz="1600" b="1" dirty="0">
                <a:cs typeface="Poppins Medium" panose="00000600000000000000" pitchFamily="2" charset="0"/>
              </a:rPr>
              <a:t>Die Gesamtzahl der Schlüsselkompetenzen beträgt</a:t>
            </a:r>
            <a:endParaRPr lang="en-US" altLang="ko-KR" sz="1600" b="1" dirty="0">
              <a:cs typeface="Poppins Medium" panose="00000600000000000000" pitchFamily="2" charset="0"/>
            </a:endParaRP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10</a:t>
            </a:r>
          </a:p>
          <a:p>
            <a:pPr marL="432000" lvl="2" indent="-144000">
              <a:buFont typeface="Arial" panose="020B0604020202020204" pitchFamily="34" charset="0"/>
              <a:buChar char="•"/>
            </a:pPr>
            <a:r>
              <a:rPr lang="en-US" altLang="ko-KR" sz="1600" dirty="0">
                <a:solidFill>
                  <a:srgbClr val="0AA14A"/>
                </a:solidFill>
                <a:latin typeface="+mj-lt"/>
                <a:cs typeface="Poppins ExtraLight" panose="00000300000000000000" pitchFamily="2" charset="0"/>
              </a:rPr>
              <a:t>8</a:t>
            </a:r>
          </a:p>
          <a:p>
            <a:pPr marL="432000" lvl="2" indent="-144000">
              <a:buFont typeface="Arial" panose="020B0604020202020204" pitchFamily="34" charset="0"/>
              <a:buChar char="•"/>
            </a:pPr>
            <a:r>
              <a:rPr lang="en-US" altLang="ko-KR" sz="1600" dirty="0">
                <a:latin typeface="+mj-lt"/>
                <a:cs typeface="Poppins ExtraLight" panose="00000300000000000000" pitchFamily="2" charset="0"/>
              </a:rPr>
              <a:t>9</a:t>
            </a:r>
          </a:p>
          <a:p>
            <a:pPr marL="284400">
              <a:lnSpc>
                <a:spcPct val="120000"/>
              </a:lnSpc>
            </a:pP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de-DE" altLang="ko-KR" sz="1600" b="1" dirty="0">
                <a:cs typeface="Poppins Medium" panose="00000600000000000000" pitchFamily="2" charset="0"/>
              </a:rPr>
              <a:t>Eine weitere Aufschlüsselung der Kompetenzen erfolgt in</a:t>
            </a:r>
            <a:endParaRPr lang="en-US" altLang="ko-KR" sz="1600" b="1" dirty="0">
              <a:cs typeface="Poppins Medium" panose="00000600000000000000" pitchFamily="2" charset="0"/>
            </a:endParaRPr>
          </a:p>
          <a:p>
            <a:pPr marL="432000" lvl="2" indent="-144000">
              <a:buFont typeface="Arial" panose="020B0604020202020204" pitchFamily="34" charset="0"/>
              <a:buChar char="•"/>
            </a:pPr>
            <a:r>
              <a:rPr lang="de-DE" altLang="ko-KR" sz="1600" dirty="0">
                <a:solidFill>
                  <a:srgbClr val="0AA14A"/>
                </a:solidFill>
                <a:latin typeface="+mj-lt"/>
                <a:cs typeface="Poppins ExtraLight" panose="00000300000000000000" pitchFamily="2" charset="0"/>
              </a:rPr>
              <a:t>Fähigkeiten, Einstellungen und Kenntnisse</a:t>
            </a:r>
            <a:r>
              <a:rPr lang="de-DE" altLang="ko-KR" sz="1600" dirty="0">
                <a:latin typeface="+mj-lt"/>
                <a:cs typeface="Poppins ExtraLight" panose="00000300000000000000" pitchFamily="2" charset="0"/>
              </a:rPr>
              <a:t>
Fähigkeiten, Einstellungen und Know-how
Fähigkeiten, Know-how und Wissen</a:t>
            </a:r>
            <a:endParaRPr lang="en-US" altLang="ko-KR" sz="1600" dirty="0">
              <a:latin typeface="+mj-lt"/>
              <a:cs typeface="Poppins ExtraLight" panose="00000300000000000000" pitchFamily="2" charset="0"/>
            </a:endParaRP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indent="-285750">
              <a:buFont typeface="Arial" panose="020B0604020202020204" pitchFamily="34" charset="0"/>
              <a:buChar char="•"/>
            </a:pPr>
            <a:r>
              <a:rPr lang="de-DE" altLang="ko-KR" sz="1600" b="1" dirty="0" err="1">
                <a:cs typeface="Poppins Medium" panose="00000600000000000000" pitchFamily="2" charset="0"/>
              </a:rPr>
              <a:t>DigCompEDU</a:t>
            </a:r>
            <a:r>
              <a:rPr lang="de-DE" altLang="ko-KR" sz="1600" b="1" dirty="0">
                <a:cs typeface="Poppins Medium" panose="00000600000000000000" pitchFamily="2" charset="0"/>
              </a:rPr>
              <a:t> ist der Aus- und Weiterbildungsrahmen</a:t>
            </a:r>
            <a:endParaRPr lang="en-US" altLang="ko-KR" sz="16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Für alle Bürgerinnen und Bürger
Für Cybersicherheitsstudierende 
</a:t>
            </a:r>
            <a:r>
              <a:rPr lang="de-DE" altLang="ko-KR" sz="1600" dirty="0">
                <a:solidFill>
                  <a:srgbClr val="0AA14A"/>
                </a:solidFill>
                <a:latin typeface="+mj-lt"/>
                <a:cs typeface="Poppins ExtraLight" panose="00000300000000000000" pitchFamily="2" charset="0"/>
              </a:rPr>
              <a:t>Keiner der oben genannten Punkte</a:t>
            </a:r>
            <a:endParaRPr lang="en-US" altLang="ko-KR" sz="1600" dirty="0">
              <a:solidFill>
                <a:srgbClr val="0AA14A"/>
              </a:solidFill>
              <a:latin typeface="+mj-lt"/>
              <a:cs typeface="Poppins ExtraLight" panose="00000300000000000000" pitchFamily="2" charset="0"/>
            </a:endParaRPr>
          </a:p>
          <a:p>
            <a:pPr marL="432000" lvl="2" indent="-144000"/>
            <a:endParaRPr lang="en-US" altLang="ko-KR" sz="1600" dirty="0">
              <a:cs typeface="Poppins ExtraLight" panose="00000300000000000000" pitchFamily="2" charset="0"/>
            </a:endParaRPr>
          </a:p>
          <a:p>
            <a:pPr indent="-285750">
              <a:buFont typeface="Arial" panose="020B0604020202020204" pitchFamily="34" charset="0"/>
              <a:buChar char="•"/>
            </a:pPr>
            <a:r>
              <a:rPr lang="de-DE" altLang="ko-KR" sz="1600" b="1" dirty="0">
                <a:cs typeface="Poppins Medium" panose="00000600000000000000" pitchFamily="2" charset="0"/>
              </a:rPr>
              <a:t>Welcher der folgenden Bereiche ist kein </a:t>
            </a:r>
            <a:r>
              <a:rPr lang="de-DE" altLang="ko-KR" sz="1600" b="1" dirty="0" err="1">
                <a:cs typeface="Poppins Medium" panose="00000600000000000000" pitchFamily="2" charset="0"/>
              </a:rPr>
              <a:t>DigCompEDU</a:t>
            </a:r>
            <a:r>
              <a:rPr lang="de-DE" altLang="ko-KR" sz="1600" b="1" dirty="0">
                <a:cs typeface="Poppins Medium" panose="00000600000000000000" pitchFamily="2" charset="0"/>
              </a:rPr>
              <a:t>-Schulungsbereich?</a:t>
            </a:r>
            <a:endParaRPr lang="en-US" altLang="ko-KR" sz="1600" b="1" dirty="0">
              <a:cs typeface="Poppins Medium" panose="00000600000000000000" pitchFamily="2" charset="0"/>
            </a:endParaRPr>
          </a:p>
          <a:p>
            <a:pPr marL="432000" lvl="2" indent="-144000">
              <a:buFont typeface="Arial" panose="020B0604020202020204" pitchFamily="34" charset="0"/>
              <a:buChar char="•"/>
            </a:pPr>
            <a:r>
              <a:rPr lang="en-US" altLang="ko-KR" sz="1600" dirty="0" err="1">
                <a:solidFill>
                  <a:srgbClr val="0AA14A"/>
                </a:solidFill>
                <a:latin typeface="+mj-lt"/>
                <a:cs typeface="Poppins ExtraLight" panose="00000300000000000000" pitchFamily="2" charset="0"/>
              </a:rPr>
              <a:t>Problemlösen</a:t>
            </a:r>
            <a:r>
              <a:rPr lang="en-US" altLang="ko-KR" sz="1600" dirty="0">
                <a:latin typeface="+mj-lt"/>
                <a:cs typeface="Poppins ExtraLight" panose="00000300000000000000" pitchFamily="2" charset="0"/>
              </a:rPr>
              <a:t>
</a:t>
            </a:r>
            <a:r>
              <a:rPr lang="en-US" altLang="ko-KR" sz="1600" dirty="0" err="1">
                <a:latin typeface="+mj-lt"/>
                <a:cs typeface="Poppins ExtraLight" panose="00000300000000000000" pitchFamily="2" charset="0"/>
              </a:rPr>
              <a:t>Berufliches</a:t>
            </a:r>
            <a:r>
              <a:rPr lang="en-US" altLang="ko-KR" sz="1600" dirty="0">
                <a:latin typeface="+mj-lt"/>
                <a:cs typeface="Poppins ExtraLight" panose="00000300000000000000" pitchFamily="2" charset="0"/>
              </a:rPr>
              <a:t> Engagement
</a:t>
            </a:r>
            <a:r>
              <a:rPr lang="en-US" altLang="ko-KR" sz="1600" dirty="0" err="1">
                <a:latin typeface="+mj-lt"/>
                <a:cs typeface="Poppins ExtraLight" panose="00000300000000000000" pitchFamily="2" charset="0"/>
              </a:rPr>
              <a:t>Bewertung</a:t>
            </a:r>
            <a:endParaRPr lang="en-US" altLang="ko-KR" sz="1600" dirty="0">
              <a:latin typeface="+mj-lt"/>
              <a:cs typeface="Poppins ExtraLight" panose="00000300000000000000" pitchFamily="2" charset="0"/>
            </a:endParaRPr>
          </a:p>
        </p:txBody>
      </p:sp>
    </p:spTree>
    <p:extLst>
      <p:ext uri="{BB962C8B-B14F-4D97-AF65-F5344CB8AC3E}">
        <p14:creationId xmlns:p14="http://schemas.microsoft.com/office/powerpoint/2010/main" val="1515553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lvl="0">
              <a:spcBef>
                <a:spcPts val="5"/>
              </a:spcBef>
              <a:tabLst>
                <a:tab pos="1205230" algn="l"/>
                <a:tab pos="1926589" algn="l"/>
                <a:tab pos="2915920" algn="l"/>
                <a:tab pos="3444875" algn="l"/>
                <a:tab pos="4383405" algn="l"/>
                <a:tab pos="6796405" algn="l"/>
              </a:tabLst>
              <a:defRPr/>
            </a:pPr>
            <a:r>
              <a:rPr lang="en-GB" sz="2400" b="1" dirty="0">
                <a:solidFill>
                  <a:schemeClr val="tx1">
                    <a:lumMod val="50000"/>
                    <a:lumOff val="50000"/>
                  </a:schemeClr>
                </a:solidFill>
                <a:ea typeface="Microsoft Sans Serif" panose="020B0604020202020204" pitchFamily="34" charset="0"/>
                <a:cs typeface="Poppins Medium" panose="00000600000000000000" pitchFamily="2" charset="0"/>
              </a:rPr>
              <a:t>Prima!</a:t>
            </a:r>
          </a:p>
          <a:p>
            <a:r>
              <a:rPr lang="de-DE" sz="2000" dirty="0">
                <a:latin typeface="+mj-lt"/>
                <a:ea typeface="Calibri" panose="020F0502020204030204" pitchFamily="34" charset="0"/>
                <a:cs typeface="Helvetica" panose="020B0604020202020204" pitchFamily="34" charset="0"/>
              </a:rPr>
              <a:t>Denken Sie daran (jetzt wissen Sie es):</a:t>
            </a:r>
            <a:endParaRPr lang="en-GB" sz="2000" dirty="0">
              <a:latin typeface="+mj-lt"/>
              <a:ea typeface="Calibri" panose="020F0502020204030204" pitchFamily="34" charset="0"/>
              <a:cs typeface="Helvetica" panose="020B0604020202020204" pitchFamily="34" charset="0"/>
            </a:endParaRPr>
          </a:p>
        </p:txBody>
      </p:sp>
      <p:pic>
        <p:nvPicPr>
          <p:cNvPr id="27" name="Immagine 26">
            <a:extLst>
              <a:ext uri="{FF2B5EF4-FFF2-40B4-BE49-F238E27FC236}">
                <a16:creationId xmlns:a16="http://schemas.microsoft.com/office/drawing/2014/main" id="{43A668FE-D53D-40FD-B8EA-44EEBDFE519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9" name="Google Shape;351;p30">
            <a:extLst>
              <a:ext uri="{FF2B5EF4-FFF2-40B4-BE49-F238E27FC236}">
                <a16:creationId xmlns:a16="http://schemas.microsoft.com/office/drawing/2014/main" id="{ED86E724-3288-434C-B43F-43F373EAB77F}"/>
              </a:ext>
            </a:extLst>
          </p:cNvPr>
          <p:cNvSpPr txBox="1">
            <a:spLocks/>
          </p:cNvSpPr>
          <p:nvPr/>
        </p:nvSpPr>
        <p:spPr>
          <a:xfrm>
            <a:off x="626290" y="2688985"/>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r>
              <a:rPr lang="en-US" sz="2000" b="1" dirty="0" err="1">
                <a:cs typeface="Poppins Medium" panose="00000600000000000000" pitchFamily="2" charset="0"/>
                <a:sym typeface="Varela Round"/>
              </a:rPr>
              <a:t>Lernergebnis</a:t>
            </a:r>
            <a:r>
              <a:rPr lang="en-US" sz="2000" b="1" dirty="0">
                <a:cs typeface="Poppins Medium" panose="00000600000000000000" pitchFamily="2" charset="0"/>
                <a:sym typeface="Varela Round"/>
              </a:rPr>
              <a:t>  1</a:t>
            </a:r>
          </a:p>
          <a:p>
            <a:pPr marL="230400" indent="0">
              <a:lnSpc>
                <a:spcPct val="100000"/>
              </a:lnSpc>
              <a:spcBef>
                <a:spcPts val="0"/>
              </a:spcBef>
              <a:buNone/>
            </a:pPr>
            <a:r>
              <a:rPr lang="de-DE" sz="1500" dirty="0">
                <a:latin typeface="+mj-lt"/>
                <a:cs typeface="Poppins ExtraLight" panose="00000300000000000000" pitchFamily="2" charset="0"/>
                <a:sym typeface="Varela Round"/>
              </a:rPr>
              <a:t>EU-Rahmen für die allgemeine und berufliche Bildung
</a:t>
            </a:r>
            <a:endParaRPr lang="en-US" sz="1500" dirty="0">
              <a:latin typeface="+mj-lt"/>
              <a:cs typeface="Poppins ExtraLight" panose="00000300000000000000" pitchFamily="2" charset="0"/>
              <a:sym typeface="Varela Round"/>
            </a:endParaRPr>
          </a:p>
        </p:txBody>
      </p:sp>
      <p:sp>
        <p:nvSpPr>
          <p:cNvPr id="10" name="Google Shape;351;p30">
            <a:extLst>
              <a:ext uri="{FF2B5EF4-FFF2-40B4-BE49-F238E27FC236}">
                <a16:creationId xmlns:a16="http://schemas.microsoft.com/office/drawing/2014/main" id="{8403023C-61C3-4BC3-A136-65ACC0BE34D4}"/>
              </a:ext>
            </a:extLst>
          </p:cNvPr>
          <p:cNvSpPr txBox="1">
            <a:spLocks/>
          </p:cNvSpPr>
          <p:nvPr/>
        </p:nvSpPr>
        <p:spPr>
          <a:xfrm>
            <a:off x="3543439" y="2688985"/>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60000"/>
              <a:buFont typeface="Poppins Medium" panose="00000600000000000000" pitchFamily="2" charset="0"/>
              <a:buChar char="॰"/>
            </a:pPr>
            <a:r>
              <a:rPr lang="en-US" sz="2000" b="1" dirty="0" err="1">
                <a:cs typeface="Poppins Medium" panose="00000600000000000000" pitchFamily="2" charset="0"/>
                <a:sym typeface="Varela Round"/>
              </a:rPr>
              <a:t>Lernergebnis</a:t>
            </a:r>
            <a:r>
              <a:rPr lang="en-US" sz="2000" b="1" dirty="0">
                <a:cs typeface="Poppins Medium" panose="00000600000000000000" pitchFamily="2" charset="0"/>
                <a:sym typeface="Varela Round"/>
              </a:rPr>
              <a:t> 2</a:t>
            </a:r>
          </a:p>
          <a:p>
            <a:pPr marL="230400" lvl="0" indent="0">
              <a:lnSpc>
                <a:spcPct val="100000"/>
              </a:lnSpc>
              <a:spcBef>
                <a:spcPts val="0"/>
              </a:spcBef>
              <a:buNone/>
            </a:pPr>
            <a:r>
              <a:rPr lang="de-DE" sz="1500" dirty="0">
                <a:latin typeface="+mj-lt"/>
                <a:cs typeface="Poppins ExtraLight" panose="00000300000000000000" pitchFamily="2" charset="0"/>
                <a:sym typeface="Varela Round"/>
              </a:rPr>
              <a:t>Hintergrund und Umfang von </a:t>
            </a:r>
            <a:r>
              <a:rPr lang="de-DE" sz="1500" dirty="0" err="1">
                <a:latin typeface="+mj-lt"/>
                <a:cs typeface="Poppins ExtraLight" panose="00000300000000000000" pitchFamily="2" charset="0"/>
                <a:sym typeface="Varela Round"/>
              </a:rPr>
              <a:t>DigComp</a:t>
            </a:r>
            <a:r>
              <a:rPr lang="de-DE" sz="1500" dirty="0">
                <a:latin typeface="+mj-lt"/>
                <a:cs typeface="Poppins ExtraLight" panose="00000300000000000000" pitchFamily="2" charset="0"/>
                <a:sym typeface="Varela Round"/>
              </a:rPr>
              <a:t> 
</a:t>
            </a:r>
            <a:r>
              <a:rPr lang="en-US" sz="1500" dirty="0">
                <a:latin typeface="+mj-lt"/>
                <a:cs typeface="Poppins ExtraLight" panose="00000300000000000000" pitchFamily="2" charset="0"/>
                <a:sym typeface="Varela Round"/>
              </a:rPr>
              <a:t> </a:t>
            </a:r>
          </a:p>
        </p:txBody>
      </p:sp>
      <p:sp>
        <p:nvSpPr>
          <p:cNvPr id="11" name="Google Shape;351;p30">
            <a:extLst>
              <a:ext uri="{FF2B5EF4-FFF2-40B4-BE49-F238E27FC236}">
                <a16:creationId xmlns:a16="http://schemas.microsoft.com/office/drawing/2014/main" id="{15A892E0-6DDF-44C6-86FF-D7CF39FE1E1A}"/>
              </a:ext>
            </a:extLst>
          </p:cNvPr>
          <p:cNvSpPr txBox="1">
            <a:spLocks/>
          </p:cNvSpPr>
          <p:nvPr/>
        </p:nvSpPr>
        <p:spPr>
          <a:xfrm>
            <a:off x="626290" y="3751931"/>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SzPct val="60000"/>
              <a:buFont typeface="Poppins Medium" panose="00000600000000000000" pitchFamily="2" charset="0"/>
              <a:buChar char="॰"/>
            </a:pPr>
            <a:r>
              <a:rPr lang="en-US" sz="2000" b="1" dirty="0" err="1">
                <a:cs typeface="Poppins Medium" panose="00000600000000000000" pitchFamily="2" charset="0"/>
                <a:sym typeface="Varela Round"/>
              </a:rPr>
              <a:t>Lernergebnis</a:t>
            </a:r>
            <a:r>
              <a:rPr lang="en-US" sz="2000" b="1" dirty="0">
                <a:cs typeface="Poppins Medium" panose="00000600000000000000" pitchFamily="2" charset="0"/>
                <a:sym typeface="Varela Round"/>
              </a:rPr>
              <a:t> 3</a:t>
            </a:r>
          </a:p>
          <a:p>
            <a:pPr marL="230400" lvl="0" indent="0">
              <a:lnSpc>
                <a:spcPct val="100000"/>
              </a:lnSpc>
              <a:spcBef>
                <a:spcPts val="0"/>
              </a:spcBef>
              <a:buNone/>
            </a:pPr>
            <a:r>
              <a:rPr lang="de-DE" sz="1500" dirty="0">
                <a:latin typeface="+mj-lt"/>
                <a:cs typeface="Poppins ExtraLight" panose="00000300000000000000" pitchFamily="2" charset="0"/>
                <a:sym typeface="Varela Round"/>
              </a:rPr>
              <a:t>Hintergrund und Umfang von </a:t>
            </a:r>
            <a:r>
              <a:rPr lang="de-DE" sz="1500" dirty="0" err="1">
                <a:latin typeface="+mj-lt"/>
                <a:cs typeface="Poppins ExtraLight" panose="00000300000000000000" pitchFamily="2" charset="0"/>
                <a:sym typeface="Varela Round"/>
              </a:rPr>
              <a:t>DigCompEDU</a:t>
            </a:r>
            <a:r>
              <a:rPr lang="de-DE" sz="1500" dirty="0">
                <a:latin typeface="+mj-lt"/>
                <a:cs typeface="Poppins ExtraLight" panose="00000300000000000000" pitchFamily="2" charset="0"/>
                <a:sym typeface="Varela Round"/>
              </a:rPr>
              <a:t>
</a:t>
            </a:r>
            <a:endParaRPr lang="en-US" sz="1500" dirty="0">
              <a:latin typeface="+mj-lt"/>
              <a:cs typeface="Poppins ExtraLight" panose="00000300000000000000" pitchFamily="2" charset="0"/>
              <a:sym typeface="Varela Round"/>
            </a:endParaRPr>
          </a:p>
        </p:txBody>
      </p:sp>
      <p:sp>
        <p:nvSpPr>
          <p:cNvPr id="13" name="Google Shape;351;p30">
            <a:extLst>
              <a:ext uri="{FF2B5EF4-FFF2-40B4-BE49-F238E27FC236}">
                <a16:creationId xmlns:a16="http://schemas.microsoft.com/office/drawing/2014/main" id="{539A8143-756E-4179-9F3D-E6D63F48F350}"/>
              </a:ext>
            </a:extLst>
          </p:cNvPr>
          <p:cNvSpPr txBox="1">
            <a:spLocks/>
          </p:cNvSpPr>
          <p:nvPr/>
        </p:nvSpPr>
        <p:spPr>
          <a:xfrm>
            <a:off x="3543439" y="3751931"/>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1" dirty="0" err="1">
                <a:cs typeface="Poppins Medium" panose="00000600000000000000" pitchFamily="2" charset="0"/>
                <a:sym typeface="Varela Round"/>
              </a:rPr>
              <a:t>Lernergebnis</a:t>
            </a:r>
            <a:r>
              <a:rPr lang="en-US" sz="2000" b="1" dirty="0">
                <a:cs typeface="Poppins Medium" panose="00000600000000000000" pitchFamily="2" charset="0"/>
                <a:sym typeface="Varela Round"/>
              </a:rPr>
              <a:t>  4</a:t>
            </a:r>
          </a:p>
          <a:p>
            <a:pPr marL="230400" lvl="0" indent="0">
              <a:lnSpc>
                <a:spcPct val="100000"/>
              </a:lnSpc>
              <a:spcBef>
                <a:spcPts val="0"/>
              </a:spcBef>
              <a:buNone/>
            </a:pPr>
            <a:r>
              <a:rPr lang="de-DE" sz="1500" dirty="0">
                <a:latin typeface="+mj-lt"/>
                <a:cs typeface="Poppins ExtraLight" panose="00000300000000000000" pitchFamily="2" charset="0"/>
                <a:sym typeface="Varela Round"/>
              </a:rPr>
              <a:t>Aufbau und Inhalt von </a:t>
            </a:r>
            <a:r>
              <a:rPr lang="de-DE" sz="1500" dirty="0" err="1">
                <a:latin typeface="+mj-lt"/>
                <a:cs typeface="Poppins ExtraLight" panose="00000300000000000000" pitchFamily="2" charset="0"/>
                <a:sym typeface="Varela Round"/>
              </a:rPr>
              <a:t>DigCompEDU</a:t>
            </a:r>
            <a:r>
              <a:rPr lang="de-DE" sz="1500" dirty="0">
                <a:latin typeface="+mj-lt"/>
                <a:cs typeface="Poppins ExtraLight" panose="00000300000000000000" pitchFamily="2" charset="0"/>
                <a:sym typeface="Varela Round"/>
              </a:rPr>
              <a:t>: Chancen für Anwender
</a:t>
            </a:r>
            <a:endParaRPr lang="en-US" sz="1500" dirty="0">
              <a:latin typeface="+mj-lt"/>
              <a:cs typeface="Poppins ExtraLight" panose="00000300000000000000" pitchFamily="2" charset="0"/>
              <a:sym typeface="Varela Round"/>
            </a:endParaRPr>
          </a:p>
        </p:txBody>
      </p:sp>
      <p:cxnSp>
        <p:nvCxnSpPr>
          <p:cNvPr id="14" name="Google Shape;334;p29">
            <a:extLst>
              <a:ext uri="{FF2B5EF4-FFF2-40B4-BE49-F238E27FC236}">
                <a16:creationId xmlns:a16="http://schemas.microsoft.com/office/drawing/2014/main" id="{0A191618-07F4-48F0-8F5D-BB84ACDEE6FE}"/>
              </a:ext>
            </a:extLst>
          </p:cNvPr>
          <p:cNvCxnSpPr>
            <a:cxnSpLocks noChangeAspect="1"/>
          </p:cNvCxnSpPr>
          <p:nvPr/>
        </p:nvCxnSpPr>
        <p:spPr>
          <a:xfrm>
            <a:off x="528320" y="3631149"/>
            <a:ext cx="9469120"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spTree>
    <p:extLst>
      <p:ext uri="{BB962C8B-B14F-4D97-AF65-F5344CB8AC3E}">
        <p14:creationId xmlns:p14="http://schemas.microsoft.com/office/powerpoint/2010/main" val="3134451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0999D-9921-E8AD-131A-26EE1CAEB36C}"/>
              </a:ext>
            </a:extLst>
          </p:cNvPr>
          <p:cNvSpPr txBox="1"/>
          <p:nvPr/>
        </p:nvSpPr>
        <p:spPr>
          <a:xfrm>
            <a:off x="3455837" y="3812538"/>
            <a:ext cx="2179757" cy="369332"/>
          </a:xfrm>
          <a:prstGeom prst="rect">
            <a:avLst/>
          </a:prstGeom>
          <a:noFill/>
        </p:spPr>
        <p:txBody>
          <a:bodyPr wrap="square">
            <a:spAutoFit/>
          </a:bodyPr>
          <a:lstStyle/>
          <a:p>
            <a:pPr algn="ctr"/>
            <a:r>
              <a:rPr lang="es-ES" dirty="0">
                <a:cs typeface="Poppins ExtraLight" panose="00000300000000000000" pitchFamily="2" charset="0"/>
              </a:rPr>
              <a:t>project-reset.eu</a:t>
            </a:r>
          </a:p>
        </p:txBody>
      </p:sp>
      <p:sp>
        <p:nvSpPr>
          <p:cNvPr id="6" name="CuadroTexto 79">
            <a:extLst>
              <a:ext uri="{FF2B5EF4-FFF2-40B4-BE49-F238E27FC236}">
                <a16:creationId xmlns:a16="http://schemas.microsoft.com/office/drawing/2014/main" id="{850774CE-D267-4DB4-B2D5-E2F3C9539815}"/>
              </a:ext>
            </a:extLst>
          </p:cNvPr>
          <p:cNvSpPr txBox="1"/>
          <p:nvPr/>
        </p:nvSpPr>
        <p:spPr>
          <a:xfrm>
            <a:off x="1163786" y="2856652"/>
            <a:ext cx="6996980" cy="646331"/>
          </a:xfrm>
          <a:prstGeom prst="rect">
            <a:avLst/>
          </a:prstGeom>
          <a:noFill/>
        </p:spPr>
        <p:txBody>
          <a:bodyPr wrap="square" rtlCol="0">
            <a:spAutoFit/>
          </a:bodyPr>
          <a:lstStyle/>
          <a:p>
            <a:pPr lvl="0" algn="ctr">
              <a:spcBef>
                <a:spcPts val="5"/>
              </a:spcBef>
              <a:tabLst>
                <a:tab pos="1205230" algn="l"/>
                <a:tab pos="1926589" algn="l"/>
                <a:tab pos="2915920" algn="l"/>
                <a:tab pos="3444875" algn="l"/>
                <a:tab pos="4383405" algn="l"/>
                <a:tab pos="6796405" algn="l"/>
              </a:tabLst>
              <a:defRPr/>
            </a:pPr>
            <a:r>
              <a:rPr lang="en-AU" sz="3600" b="1" dirty="0">
                <a:ea typeface="Microsoft Sans Serif" panose="020B0604020202020204" pitchFamily="34" charset="0"/>
                <a:cs typeface="Poppins SemiBold" panose="00000700000000000000" pitchFamily="2" charset="0"/>
              </a:rPr>
              <a:t>Machen Sie </a:t>
            </a:r>
            <a:r>
              <a:rPr lang="en-AU" sz="3600" b="1" dirty="0" err="1">
                <a:ea typeface="Microsoft Sans Serif" panose="020B0604020202020204" pitchFamily="34" charset="0"/>
                <a:cs typeface="Poppins SemiBold" panose="00000700000000000000" pitchFamily="2" charset="0"/>
              </a:rPr>
              <a:t>weiter</a:t>
            </a:r>
            <a:r>
              <a:rPr lang="en-AU" sz="3600" b="1" dirty="0">
                <a:ea typeface="Microsoft Sans Serif" panose="020B0604020202020204" pitchFamily="34" charset="0"/>
                <a:cs typeface="Poppins SemiBold" panose="00000700000000000000" pitchFamily="2" charset="0"/>
              </a:rPr>
              <a:t>!</a:t>
            </a:r>
          </a:p>
        </p:txBody>
      </p:sp>
      <p:sp>
        <p:nvSpPr>
          <p:cNvPr id="4" name="Freeform 55">
            <a:extLst>
              <a:ext uri="{FF2B5EF4-FFF2-40B4-BE49-F238E27FC236}">
                <a16:creationId xmlns:a16="http://schemas.microsoft.com/office/drawing/2014/main" id="{2918ABC7-7CF3-4643-82D3-7D9FD11CB385}"/>
              </a:ext>
            </a:extLst>
          </p:cNvPr>
          <p:cNvSpPr/>
          <p:nvPr/>
        </p:nvSpPr>
        <p:spPr>
          <a:xfrm rot="2216014">
            <a:off x="9034113" y="1868630"/>
            <a:ext cx="1194769" cy="2934667"/>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gradFill flip="none" rotWithShape="1">
            <a:gsLst>
              <a:gs pos="0">
                <a:schemeClr val="accent1"/>
              </a:gs>
              <a:gs pos="44000">
                <a:schemeClr val="accent3">
                  <a:lumMod val="95000"/>
                  <a:lumOff val="5000"/>
                </a:schemeClr>
              </a:gs>
              <a:gs pos="100000">
                <a:schemeClr val="accent3">
                  <a:lumMod val="60000"/>
                </a:schemeClr>
              </a:gs>
            </a:gsLst>
            <a:path path="circle">
              <a:fillToRect t="100000" r="100000"/>
            </a:path>
            <a:tileRect l="-100000" b="-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dirty="0"/>
          </a:p>
        </p:txBody>
      </p:sp>
      <p:cxnSp>
        <p:nvCxnSpPr>
          <p:cNvPr id="33" name="Google Shape;334;p29">
            <a:extLst>
              <a:ext uri="{FF2B5EF4-FFF2-40B4-BE49-F238E27FC236}">
                <a16:creationId xmlns:a16="http://schemas.microsoft.com/office/drawing/2014/main" id="{7161FECA-633C-4291-B162-4C9C53A9D964}"/>
              </a:ext>
            </a:extLst>
          </p:cNvPr>
          <p:cNvCxnSpPr>
            <a:cxnSpLocks noChangeAspect="1"/>
          </p:cNvCxnSpPr>
          <p:nvPr/>
        </p:nvCxnSpPr>
        <p:spPr>
          <a:xfrm>
            <a:off x="528320" y="3631149"/>
            <a:ext cx="7743964" cy="0"/>
          </a:xfrm>
          <a:prstGeom prst="straightConnector1">
            <a:avLst/>
          </a:prstGeom>
          <a:noFill/>
          <a:ln w="9525" cap="flat" cmpd="sng">
            <a:solidFill>
              <a:schemeClr val="tx1"/>
            </a:solidFill>
            <a:prstDash val="dash"/>
            <a:round/>
            <a:headEnd type="none" w="med" len="med"/>
            <a:tailEnd type="none" w="med" len="med"/>
          </a:ln>
        </p:spPr>
      </p:cxnSp>
    </p:spTree>
    <p:extLst>
      <p:ext uri="{BB962C8B-B14F-4D97-AF65-F5344CB8AC3E}">
        <p14:creationId xmlns:p14="http://schemas.microsoft.com/office/powerpoint/2010/main" val="148575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461665"/>
          </a:xfrm>
          <a:prstGeom prst="rect">
            <a:avLst/>
          </a:prstGeom>
          <a:noFill/>
        </p:spPr>
        <p:txBody>
          <a:bodyPr wrap="square" rtlCol="0">
            <a:spAutoFit/>
          </a:bodyPr>
          <a:lstStyle/>
          <a:p>
            <a:pPr lvl="0">
              <a:tabLst>
                <a:tab pos="1205230" algn="l"/>
                <a:tab pos="1926589" algn="l"/>
                <a:tab pos="2915920" algn="l"/>
                <a:tab pos="3444875" algn="l"/>
                <a:tab pos="4383405" algn="l"/>
                <a:tab pos="6796405" algn="l"/>
              </a:tabLst>
              <a:defRPr/>
            </a:pPr>
            <a:r>
              <a:rPr lang="en-AU" sz="2400" b="1" dirty="0" err="1">
                <a:solidFill>
                  <a:schemeClr val="tx1">
                    <a:lumMod val="50000"/>
                    <a:lumOff val="50000"/>
                  </a:schemeClr>
                </a:solidFill>
                <a:ea typeface="Microsoft Sans Serif" panose="020B0604020202020204" pitchFamily="34" charset="0"/>
                <a:cs typeface="Poppins Medium" panose="00000600000000000000" pitchFamily="2" charset="0"/>
              </a:rPr>
              <a:t>Inhaltsverzeichnis</a:t>
            </a:r>
            <a:endParaRPr lang="en-AU" sz="2400" b="1" dirty="0">
              <a:solidFill>
                <a:schemeClr val="tx1">
                  <a:lumMod val="50000"/>
                  <a:lumOff val="50000"/>
                </a:schemeClr>
              </a:solidFill>
              <a:ea typeface="Microsoft Sans Serif" panose="020B0604020202020204" pitchFamily="34" charset="0"/>
              <a:cs typeface="Poppins Medium" panose="00000600000000000000" pitchFamily="2" charset="0"/>
            </a:endParaRPr>
          </a:p>
        </p:txBody>
      </p:sp>
      <p:grpSp>
        <p:nvGrpSpPr>
          <p:cNvPr id="4" name="Gruppo 3"/>
          <p:cNvGrpSpPr/>
          <p:nvPr/>
        </p:nvGrpSpPr>
        <p:grpSpPr>
          <a:xfrm>
            <a:off x="528321" y="2523069"/>
            <a:ext cx="2191720" cy="2409128"/>
            <a:chOff x="528321" y="2523069"/>
            <a:chExt cx="2191720" cy="2409128"/>
          </a:xfrm>
        </p:grpSpPr>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626289" y="3742695"/>
              <a:ext cx="2093751"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de-DE" sz="900" dirty="0">
                  <a:latin typeface="+mj-lt"/>
                  <a:ea typeface="Varela Round"/>
                  <a:cs typeface="Poppins ExtraLight" panose="00000300000000000000" pitchFamily="2" charset="0"/>
                  <a:sym typeface="Varela Round"/>
                </a:rPr>
                <a:t>1.1 Ein Schritt zurück in der Zeitachse
1.2 2006, Schlüsselkompetenzen für lebenslanges Lernen
1.3 8 Schlüsselkompetenzen für EU-Bürger Lebenslanges Lernen
1.4 Auf dem Weg zu gemeinsam vereinbarten Zielen...
1.5 Rahmen für die allgemeine und berufliche Bildung: bisher verfügbare (aber nicht alle) Ressourcen
1.6 Rahmenbedingungen für die allgemeine und berufliche Bildung: Was sie sind?
1.7 ... und wofür sie nützlich sind
</a:t>
              </a:r>
              <a:endParaRPr lang="en-US" sz="900" dirty="0">
                <a:latin typeface="+mj-lt"/>
                <a:ea typeface="Varela Round"/>
                <a:cs typeface="Poppins ExtraLight" panose="00000300000000000000" pitchFamily="2" charset="0"/>
                <a:sym typeface="Varela Round"/>
              </a:endParaRPr>
            </a:p>
            <a:p>
              <a:pPr marL="0" lvl="0" indent="0">
                <a:lnSpc>
                  <a:spcPct val="100000"/>
                </a:lnSpc>
                <a:spcBef>
                  <a:spcPts val="0"/>
                </a:spcBef>
                <a:buNone/>
              </a:pPr>
              <a:endParaRPr lang="en-US" sz="1500" dirty="0">
                <a:latin typeface="+mj-lt"/>
                <a:ea typeface="Varela Round"/>
                <a:cs typeface="Poppins ExtraLight" panose="00000300000000000000" pitchFamily="2" charset="0"/>
                <a:sym typeface="Varela Round"/>
              </a:endParaRPr>
            </a:p>
          </p:txBody>
        </p:sp>
        <p:sp>
          <p:nvSpPr>
            <p:cNvPr id="9" name="Rettangolo con angoli arrotondati 8">
              <a:extLst>
                <a:ext uri="{FF2B5EF4-FFF2-40B4-BE49-F238E27FC236}">
                  <a16:creationId xmlns:a16="http://schemas.microsoft.com/office/drawing/2014/main" id="{E67834CF-0CDD-477F-8490-ED932D0F7E02}"/>
                </a:ext>
              </a:extLst>
            </p:cNvPr>
            <p:cNvSpPr/>
            <p:nvPr/>
          </p:nvSpPr>
          <p:spPr>
            <a:xfrm>
              <a:off x="528321" y="2523069"/>
              <a:ext cx="2191720" cy="78832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90000" bIns="36000" rtlCol="0" anchor="ctr" anchorCtr="1"/>
            <a:lstStyle/>
            <a:p>
              <a:pPr>
                <a:lnSpc>
                  <a:spcPts val="1800"/>
                </a:lnSpc>
              </a:pPr>
              <a:r>
                <a:rPr lang="en-US" sz="1400" b="1" dirty="0">
                  <a:solidFill>
                    <a:schemeClr val="bg1"/>
                  </a:solidFill>
                  <a:cs typeface="Poppins Medium" panose="00000600000000000000" pitchFamily="2" charset="0"/>
                </a:rPr>
                <a:t>1: </a:t>
              </a:r>
              <a:r>
                <a:rPr lang="de-DE" sz="1400" b="1" dirty="0">
                  <a:solidFill>
                    <a:schemeClr val="bg1"/>
                  </a:solidFill>
                  <a:cs typeface="Poppins Medium" panose="00000600000000000000" pitchFamily="2" charset="0"/>
                </a:rPr>
                <a:t>Rahmenbedingungen für die allgemeine und berufliche Bildung</a:t>
              </a:r>
              <a:endParaRPr lang="it-IT" sz="1400" b="1" dirty="0">
                <a:solidFill>
                  <a:schemeClr val="bg1"/>
                </a:solidFill>
                <a:cs typeface="Poppins Medium" panose="00000600000000000000" pitchFamily="2" charset="0"/>
              </a:endParaRPr>
            </a:p>
          </p:txBody>
        </p:sp>
      </p:grpSp>
      <p:grpSp>
        <p:nvGrpSpPr>
          <p:cNvPr id="5" name="Gruppo 4"/>
          <p:cNvGrpSpPr/>
          <p:nvPr/>
        </p:nvGrpSpPr>
        <p:grpSpPr>
          <a:xfrm>
            <a:off x="3234006" y="2523069"/>
            <a:ext cx="1753629" cy="2409128"/>
            <a:chOff x="2470103" y="2771389"/>
            <a:chExt cx="1753629" cy="2160808"/>
          </a:xfrm>
        </p:grpSpPr>
        <p:sp>
          <p:nvSpPr>
            <p:cNvPr id="10" name="Rettangolo con angoli arrotondati 9">
              <a:extLst>
                <a:ext uri="{FF2B5EF4-FFF2-40B4-BE49-F238E27FC236}">
                  <a16:creationId xmlns:a16="http://schemas.microsoft.com/office/drawing/2014/main" id="{F481D093-E164-42FC-A6F3-BF34D5C28839}"/>
                </a:ext>
              </a:extLst>
            </p:cNvPr>
            <p:cNvSpPr/>
            <p:nvPr/>
          </p:nvSpPr>
          <p:spPr>
            <a:xfrm>
              <a:off x="2470103" y="2771389"/>
              <a:ext cx="1753629" cy="707064"/>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cs typeface="Poppins Medium" panose="00000600000000000000" pitchFamily="2" charset="0"/>
                </a:rPr>
                <a:t>2: </a:t>
              </a:r>
              <a:r>
                <a:rPr lang="en-US" sz="1400" b="1" dirty="0" err="1">
                  <a:solidFill>
                    <a:schemeClr val="bg1"/>
                  </a:solidFill>
                  <a:cs typeface="Poppins Medium" panose="00000600000000000000" pitchFamily="2" charset="0"/>
                </a:rPr>
                <a:t>DigComp</a:t>
              </a:r>
              <a:r>
                <a:rPr lang="en-US" sz="1400" b="1" dirty="0">
                  <a:solidFill>
                    <a:schemeClr val="bg1"/>
                  </a:solidFill>
                  <a:cs typeface="Poppins Medium" panose="00000600000000000000" pitchFamily="2" charset="0"/>
                </a:rPr>
                <a:t> und </a:t>
              </a:r>
              <a:r>
                <a:rPr lang="en-US" sz="1400" b="1" dirty="0" err="1">
                  <a:solidFill>
                    <a:schemeClr val="bg1"/>
                  </a:solidFill>
                  <a:cs typeface="Poppins Medium" panose="00000600000000000000" pitchFamily="2" charset="0"/>
                </a:rPr>
                <a:t>zugehöriges</a:t>
              </a:r>
              <a:r>
                <a:rPr lang="en-US" sz="1400" b="1" dirty="0">
                  <a:solidFill>
                    <a:schemeClr val="bg1"/>
                  </a:solidFill>
                  <a:cs typeface="Poppins Medium" panose="00000600000000000000" pitchFamily="2" charset="0"/>
                </a:rPr>
                <a:t> Follow-up</a:t>
              </a:r>
              <a:endParaRPr lang="it-IT" sz="1400" b="1" dirty="0">
                <a:solidFill>
                  <a:schemeClr val="bg1"/>
                </a:solidFill>
                <a:cs typeface="Poppins Medium" panose="00000600000000000000" pitchFamily="2" charset="0"/>
              </a:endParaRPr>
            </a:p>
          </p:txBody>
        </p:sp>
        <p:sp>
          <p:nvSpPr>
            <p:cNvPr id="19" name="Google Shape;351;p30">
              <a:extLst>
                <a:ext uri="{FF2B5EF4-FFF2-40B4-BE49-F238E27FC236}">
                  <a16:creationId xmlns:a16="http://schemas.microsoft.com/office/drawing/2014/main" id="{8510FC69-D8DD-447A-8283-34F338F11634}"/>
                </a:ext>
              </a:extLst>
            </p:cNvPr>
            <p:cNvSpPr txBox="1">
              <a:spLocks/>
            </p:cNvSpPr>
            <p:nvPr/>
          </p:nvSpPr>
          <p:spPr>
            <a:xfrm>
              <a:off x="2470104" y="3742695"/>
              <a:ext cx="1753628"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de-DE" sz="900" dirty="0">
                  <a:latin typeface="+mj-lt"/>
                  <a:ea typeface="Varela Round"/>
                  <a:cs typeface="Poppins ExtraLight" panose="00000300000000000000" pitchFamily="2" charset="0"/>
                  <a:sym typeface="Varela Round"/>
                </a:rPr>
                <a:t>2.1 Die Rahmenbedingungen für die digitale Kompetenz der EU-Bürger im Bereich der allgemeinen und beruflichen Bildung
2.2 Aufbau und Inhalt des Rahmens
2.3 Eine fortlaufende Erfahrung
</a:t>
              </a:r>
              <a:endParaRPr lang="en-US" sz="1500" dirty="0">
                <a:latin typeface="+mj-lt"/>
                <a:ea typeface="Varela Round"/>
                <a:cs typeface="Poppins ExtraLight" panose="00000300000000000000" pitchFamily="2" charset="0"/>
                <a:sym typeface="Varela Round"/>
              </a:endParaRPr>
            </a:p>
          </p:txBody>
        </p:sp>
      </p:grpSp>
      <p:grpSp>
        <p:nvGrpSpPr>
          <p:cNvPr id="6" name="Gruppo 5"/>
          <p:cNvGrpSpPr/>
          <p:nvPr/>
        </p:nvGrpSpPr>
        <p:grpSpPr>
          <a:xfrm>
            <a:off x="5805724" y="2523069"/>
            <a:ext cx="1887598" cy="2409128"/>
            <a:chOff x="4313918" y="2523069"/>
            <a:chExt cx="1887598" cy="2409128"/>
          </a:xfrm>
        </p:grpSpPr>
        <p:sp>
          <p:nvSpPr>
            <p:cNvPr id="11" name="Rettangolo con angoli arrotondati 10">
              <a:extLst>
                <a:ext uri="{FF2B5EF4-FFF2-40B4-BE49-F238E27FC236}">
                  <a16:creationId xmlns:a16="http://schemas.microsoft.com/office/drawing/2014/main" id="{D56D6BA5-8719-4F5C-8A2F-7104FD5FF1D2}"/>
                </a:ext>
              </a:extLst>
            </p:cNvPr>
            <p:cNvSpPr/>
            <p:nvPr/>
          </p:nvSpPr>
          <p:spPr>
            <a:xfrm>
              <a:off x="4313918" y="2523069"/>
              <a:ext cx="1620000" cy="788318"/>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b="1" dirty="0">
                  <a:solidFill>
                    <a:schemeClr val="bg1"/>
                  </a:solidFill>
                  <a:cs typeface="Poppins Medium" panose="00000600000000000000" pitchFamily="2" charset="0"/>
                </a:rPr>
                <a:t>3: </a:t>
              </a:r>
              <a:r>
                <a:rPr lang="it-IT" sz="1400" b="1" dirty="0" err="1">
                  <a:solidFill>
                    <a:schemeClr val="bg1"/>
                  </a:solidFill>
                  <a:cs typeface="Poppins Medium" panose="00000600000000000000" pitchFamily="2" charset="0"/>
                </a:rPr>
                <a:t>DigCompEDU</a:t>
              </a:r>
              <a:endParaRPr lang="it-IT" sz="1400" b="1" dirty="0">
                <a:solidFill>
                  <a:schemeClr val="bg1"/>
                </a:solidFill>
                <a:cs typeface="Poppins Medium" panose="00000600000000000000" pitchFamily="2" charset="0"/>
              </a:endParaRPr>
            </a:p>
          </p:txBody>
        </p:sp>
        <p:sp>
          <p:nvSpPr>
            <p:cNvPr id="20" name="Google Shape;351;p30">
              <a:extLst>
                <a:ext uri="{FF2B5EF4-FFF2-40B4-BE49-F238E27FC236}">
                  <a16:creationId xmlns:a16="http://schemas.microsoft.com/office/drawing/2014/main" id="{878B0F36-B7B8-44E4-968B-1F1B4B1638B0}"/>
                </a:ext>
              </a:extLst>
            </p:cNvPr>
            <p:cNvSpPr txBox="1">
              <a:spLocks/>
            </p:cNvSpPr>
            <p:nvPr/>
          </p:nvSpPr>
          <p:spPr>
            <a:xfrm>
              <a:off x="4313918" y="3742695"/>
              <a:ext cx="1887598"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de-DE" sz="900" dirty="0">
                  <a:latin typeface="+mj-lt"/>
                  <a:ea typeface="Varela Round"/>
                  <a:cs typeface="Poppins ExtraLight" panose="00000300000000000000" pitchFamily="2" charset="0"/>
                  <a:sym typeface="Varela Round"/>
                </a:rPr>
                <a:t>3.1 Der Rahmen für digitale Kompetenzen für Lehrkräfte
3.2 Inhalt und Struktur von </a:t>
              </a:r>
              <a:r>
                <a:rPr lang="de-DE" sz="900" dirty="0" err="1">
                  <a:latin typeface="+mj-lt"/>
                  <a:ea typeface="Varela Round"/>
                  <a:cs typeface="Poppins ExtraLight" panose="00000300000000000000" pitchFamily="2" charset="0"/>
                  <a:sym typeface="Varela Round"/>
                </a:rPr>
                <a:t>DigCompEDU</a:t>
              </a:r>
              <a:r>
                <a:rPr lang="de-DE" sz="900" dirty="0">
                  <a:latin typeface="+mj-lt"/>
                  <a:ea typeface="Varela Round"/>
                  <a:cs typeface="Poppins ExtraLight" panose="00000300000000000000" pitchFamily="2" charset="0"/>
                  <a:sym typeface="Varela Round"/>
                </a:rPr>
                <a:t>
3.3 Verständnis der Beziehung zwischen den einzelnen Bereichen
3.4 Das Fazit von </a:t>
              </a:r>
              <a:r>
                <a:rPr lang="de-DE" sz="900" dirty="0" err="1">
                  <a:latin typeface="+mj-lt"/>
                  <a:ea typeface="Varela Round"/>
                  <a:cs typeface="Poppins ExtraLight" panose="00000300000000000000" pitchFamily="2" charset="0"/>
                  <a:sym typeface="Varela Round"/>
                </a:rPr>
                <a:t>DigCompEDU</a:t>
              </a:r>
              <a:r>
                <a:rPr lang="de-DE" sz="900" dirty="0">
                  <a:latin typeface="+mj-lt"/>
                  <a:ea typeface="Varela Round"/>
                  <a:cs typeface="Poppins ExtraLight" panose="00000300000000000000" pitchFamily="2" charset="0"/>
                  <a:sym typeface="Varela Round"/>
                </a:rPr>
                <a:t>
3.5 Wozu braucht der Train-</a:t>
              </a:r>
              <a:r>
                <a:rPr lang="de-DE" sz="900" dirty="0" err="1">
                  <a:latin typeface="+mj-lt"/>
                  <a:ea typeface="Varela Round"/>
                  <a:cs typeface="Poppins ExtraLight" panose="00000300000000000000" pitchFamily="2" charset="0"/>
                  <a:sym typeface="Varela Round"/>
                </a:rPr>
                <a:t>the</a:t>
              </a:r>
              <a:r>
                <a:rPr lang="de-DE" sz="900" dirty="0">
                  <a:latin typeface="+mj-lt"/>
                  <a:ea typeface="Varela Round"/>
                  <a:cs typeface="Poppins ExtraLight" panose="00000300000000000000" pitchFamily="2" charset="0"/>
                  <a:sym typeface="Varela Round"/>
                </a:rPr>
                <a:t>-Trainer?
3.6 Skalieren der </a:t>
              </a:r>
              <a:r>
                <a:rPr lang="de-DE" sz="900" dirty="0" err="1">
                  <a:latin typeface="+mj-lt"/>
                  <a:ea typeface="Varela Round"/>
                  <a:cs typeface="Poppins ExtraLight" panose="00000300000000000000" pitchFamily="2" charset="0"/>
                  <a:sym typeface="Varela Round"/>
                </a:rPr>
                <a:t>DigCompEDU</a:t>
              </a:r>
              <a:r>
                <a:rPr lang="de-DE" sz="900" dirty="0">
                  <a:latin typeface="+mj-lt"/>
                  <a:ea typeface="Varela Round"/>
                  <a:cs typeface="Poppins ExtraLight" panose="00000300000000000000" pitchFamily="2" charset="0"/>
                  <a:sym typeface="Varela Round"/>
                </a:rPr>
                <a:t>
3.7 </a:t>
              </a:r>
              <a:r>
                <a:rPr lang="de-DE" sz="900" dirty="0" err="1">
                  <a:latin typeface="+mj-lt"/>
                  <a:ea typeface="Varela Round"/>
                  <a:cs typeface="Poppins ExtraLight" panose="00000300000000000000" pitchFamily="2" charset="0"/>
                  <a:sym typeface="Varela Round"/>
                </a:rPr>
                <a:t>DigCompEDU</a:t>
              </a:r>
              <a:r>
                <a:rPr lang="de-DE" sz="900" dirty="0">
                  <a:latin typeface="+mj-lt"/>
                  <a:ea typeface="Varela Round"/>
                  <a:cs typeface="Poppins ExtraLight" panose="00000300000000000000" pitchFamily="2" charset="0"/>
                  <a:sym typeface="Varela Round"/>
                </a:rPr>
                <a:t> und </a:t>
              </a:r>
              <a:r>
                <a:rPr lang="de-DE" sz="900" dirty="0" err="1">
                  <a:latin typeface="+mj-lt"/>
                  <a:ea typeface="Varela Round"/>
                  <a:cs typeface="Poppins ExtraLight" panose="00000300000000000000" pitchFamily="2" charset="0"/>
                  <a:sym typeface="Varela Round"/>
                </a:rPr>
                <a:t>DigComp</a:t>
              </a:r>
              <a:r>
                <a:rPr lang="de-DE" sz="900" dirty="0">
                  <a:latin typeface="+mj-lt"/>
                  <a:ea typeface="Varela Round"/>
                  <a:cs typeface="Poppins ExtraLight" panose="00000300000000000000" pitchFamily="2" charset="0"/>
                  <a:sym typeface="Varela Round"/>
                </a:rPr>
                <a:t>
</a:t>
              </a:r>
              <a:endParaRPr lang="en-US" sz="900" dirty="0">
                <a:latin typeface="+mj-lt"/>
                <a:ea typeface="Varela Round"/>
                <a:cs typeface="Poppins ExtraLight" panose="00000300000000000000" pitchFamily="2" charset="0"/>
                <a:sym typeface="Varela Round"/>
              </a:endParaRPr>
            </a:p>
          </p:txBody>
        </p:sp>
      </p:grpSp>
      <p:grpSp>
        <p:nvGrpSpPr>
          <p:cNvPr id="7" name="Gruppo 6"/>
          <p:cNvGrpSpPr/>
          <p:nvPr/>
        </p:nvGrpSpPr>
        <p:grpSpPr>
          <a:xfrm>
            <a:off x="8377439" y="2523069"/>
            <a:ext cx="1784869" cy="2409128"/>
            <a:chOff x="6157731" y="2523069"/>
            <a:chExt cx="1784869" cy="2409128"/>
          </a:xfrm>
        </p:grpSpPr>
        <p:sp>
          <p:nvSpPr>
            <p:cNvPr id="14" name="Rettangolo con angoli arrotondati 13">
              <a:extLst>
                <a:ext uri="{FF2B5EF4-FFF2-40B4-BE49-F238E27FC236}">
                  <a16:creationId xmlns:a16="http://schemas.microsoft.com/office/drawing/2014/main" id="{098461E4-174A-425F-8D4E-6C2A1435684E}"/>
                </a:ext>
              </a:extLst>
            </p:cNvPr>
            <p:cNvSpPr/>
            <p:nvPr/>
          </p:nvSpPr>
          <p:spPr>
            <a:xfrm>
              <a:off x="6157732" y="2523069"/>
              <a:ext cx="1620000" cy="78832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bg1"/>
                  </a:solidFill>
                  <a:cs typeface="Poppins Medium" panose="00000600000000000000" pitchFamily="2" charset="0"/>
                </a:rPr>
                <a:t>4: </a:t>
              </a:r>
              <a:r>
                <a:rPr lang="it-IT" sz="1400" b="1" dirty="0" err="1">
                  <a:solidFill>
                    <a:schemeClr val="bg1"/>
                  </a:solidFill>
                  <a:cs typeface="Poppins Medium" panose="00000600000000000000" pitchFamily="2" charset="0"/>
                </a:rPr>
                <a:t>DigCompEDU</a:t>
              </a:r>
              <a:r>
                <a:rPr lang="it-IT" sz="1400" b="1" dirty="0">
                  <a:solidFill>
                    <a:schemeClr val="bg1"/>
                  </a:solidFill>
                  <a:cs typeface="Poppins Medium" panose="00000600000000000000" pitchFamily="2" charset="0"/>
                </a:rPr>
                <a:t> in </a:t>
              </a:r>
              <a:r>
                <a:rPr lang="it-IT" sz="1400" b="1" dirty="0" err="1">
                  <a:solidFill>
                    <a:schemeClr val="bg1"/>
                  </a:solidFill>
                  <a:cs typeface="Poppins Medium" panose="00000600000000000000" pitchFamily="2" charset="0"/>
                </a:rPr>
                <a:t>der</a:t>
              </a:r>
              <a:r>
                <a:rPr lang="it-IT" sz="1400" b="1" dirty="0">
                  <a:solidFill>
                    <a:schemeClr val="bg1"/>
                  </a:solidFill>
                  <a:cs typeface="Poppins Medium" panose="00000600000000000000" pitchFamily="2" charset="0"/>
                </a:rPr>
                <a:t> Praxis</a:t>
              </a:r>
            </a:p>
          </p:txBody>
        </p:sp>
        <p:sp>
          <p:nvSpPr>
            <p:cNvPr id="18" name="Google Shape;351;p30">
              <a:extLst>
                <a:ext uri="{FF2B5EF4-FFF2-40B4-BE49-F238E27FC236}">
                  <a16:creationId xmlns:a16="http://schemas.microsoft.com/office/drawing/2014/main" id="{FDDA74B3-6893-4E01-8F9D-B9A10FE39D7D}"/>
                </a:ext>
              </a:extLst>
            </p:cNvPr>
            <p:cNvSpPr txBox="1">
              <a:spLocks/>
            </p:cNvSpPr>
            <p:nvPr/>
          </p:nvSpPr>
          <p:spPr>
            <a:xfrm>
              <a:off x="6157731" y="3742695"/>
              <a:ext cx="1784869"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de-DE" sz="900" dirty="0">
                  <a:latin typeface="+mj-lt"/>
                  <a:ea typeface="Varela Round"/>
                  <a:cs typeface="Poppins ExtraLight" panose="00000300000000000000" pitchFamily="2" charset="0"/>
                  <a:sym typeface="Varela Round"/>
                </a:rPr>
                <a:t>4.1 Berufliches Engagement
4.2 Digitale Ressourcen
4.3 Lehren und Lernen
4.4 Bewertung
4.5 Befähigung der Lernenden
4.6 Förderung der digitalen Kompetenz der Lernenden
</a:t>
              </a:r>
              <a:endParaRPr lang="en-US" sz="1500" dirty="0">
                <a:latin typeface="+mj-lt"/>
                <a:ea typeface="Varela Round"/>
                <a:cs typeface="Poppins ExtraLight" panose="00000300000000000000" pitchFamily="2" charset="0"/>
                <a:sym typeface="Varela Round"/>
              </a:endParaRPr>
            </a:p>
          </p:txBody>
        </p:sp>
      </p:grpSp>
      <p:cxnSp>
        <p:nvCxnSpPr>
          <p:cNvPr id="38" name="Google Shape;334;p29">
            <a:extLst>
              <a:ext uri="{FF2B5EF4-FFF2-40B4-BE49-F238E27FC236}">
                <a16:creationId xmlns:a16="http://schemas.microsoft.com/office/drawing/2014/main" id="{97990306-F7B1-48C5-861D-268E5BF98AEA}"/>
              </a:ext>
            </a:extLst>
          </p:cNvPr>
          <p:cNvCxnSpPr>
            <a:cxnSpLocks noChangeAspect="1"/>
          </p:cNvCxnSpPr>
          <p:nvPr/>
        </p:nvCxnSpPr>
        <p:spPr>
          <a:xfrm>
            <a:off x="528320" y="3631149"/>
            <a:ext cx="9469120"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pic>
        <p:nvPicPr>
          <p:cNvPr id="3" name="Immagine 2">
            <a:extLst>
              <a:ext uri="{FF2B5EF4-FFF2-40B4-BE49-F238E27FC236}">
                <a16:creationId xmlns:a16="http://schemas.microsoft.com/office/drawing/2014/main" id="{120BA5E6-1E83-4BF8-948E-0D3E59B8120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Tree>
    <p:extLst>
      <p:ext uri="{BB962C8B-B14F-4D97-AF65-F5344CB8AC3E}">
        <p14:creationId xmlns:p14="http://schemas.microsoft.com/office/powerpoint/2010/main" val="165344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451030" y="669816"/>
            <a:ext cx="44638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de-DE" sz="2000" b="1" dirty="0">
                <a:solidFill>
                  <a:prstClr val="white"/>
                </a:solidFill>
                <a:cs typeface="Poppins Medium" panose="00000600000000000000" pitchFamily="2" charset="0"/>
              </a:rPr>
              <a:t>Rahmenbedingungen für die allgemeine und berufliche Bildung</a:t>
            </a:r>
            <a:endParaRPr lang="en-US" sz="2000" b="1" dirty="0">
              <a:solidFill>
                <a:prstClr val="white"/>
              </a:solidFill>
              <a:cs typeface="Poppins Medium" panose="00000600000000000000" pitchFamily="2" charset="0"/>
            </a:endParaRPr>
          </a:p>
        </p:txBody>
      </p:sp>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052043" cy="1416748"/>
          </a:xfrm>
          <a:prstGeom prst="rect">
            <a:avLst/>
          </a:prstGeom>
          <a:noFill/>
        </p:spPr>
        <p:txBody>
          <a:bodyPr wrap="square" numCol="1" rtlCol="0">
            <a:noAutofit/>
          </a:bodyPr>
          <a:lstStyle/>
          <a:p>
            <a:pPr algn="just"/>
            <a:r>
              <a:rPr lang="en-US" altLang="ko-KR" sz="2000" b="1" dirty="0">
                <a:cs typeface="Poppins Medium" panose="00000600000000000000" pitchFamily="2" charset="0"/>
              </a:rPr>
              <a:t>Wo </a:t>
            </a:r>
            <a:r>
              <a:rPr lang="en-US" altLang="ko-KR" sz="2000" b="1" dirty="0" err="1">
                <a:cs typeface="Poppins Medium" panose="00000600000000000000" pitchFamily="2" charset="0"/>
              </a:rPr>
              <a:t>alles</a:t>
            </a:r>
            <a:r>
              <a:rPr lang="en-US" altLang="ko-KR" sz="2000" b="1" dirty="0">
                <a:cs typeface="Poppins Medium" panose="00000600000000000000" pitchFamily="2" charset="0"/>
              </a:rPr>
              <a:t> </a:t>
            </a:r>
            <a:r>
              <a:rPr lang="en-US" altLang="ko-KR" sz="2000" b="1" dirty="0" err="1">
                <a:cs typeface="Poppins Medium" panose="00000600000000000000" pitchFamily="2" charset="0"/>
              </a:rPr>
              <a:t>begann</a:t>
            </a:r>
            <a:endParaRPr lang="en-US" altLang="ko-KR" sz="2000" b="1" dirty="0">
              <a:cs typeface="Poppins Medium" panose="00000600000000000000" pitchFamily="2" charset="0"/>
            </a:endParaRPr>
          </a:p>
          <a:p>
            <a:pPr marL="284400" lvl="0" algn="just">
              <a:lnSpc>
                <a:spcPct val="120000"/>
              </a:lnSpc>
            </a:pPr>
            <a:r>
              <a:rPr lang="de-DE" altLang="ko-KR" sz="1600" dirty="0">
                <a:solidFill>
                  <a:prstClr val="black"/>
                </a:solidFill>
                <a:latin typeface="Calibri Light" panose="020F0302020204030204"/>
                <a:cs typeface="Poppins ExtraLight" panose="00000300000000000000" pitchFamily="2" charset="0"/>
              </a:rPr>
              <a:t>Die operativen Implikationen von </a:t>
            </a:r>
            <a:r>
              <a:rPr lang="de-DE" altLang="ko-KR" sz="1600" dirty="0" err="1">
                <a:solidFill>
                  <a:prstClr val="black"/>
                </a:solidFill>
                <a:latin typeface="Calibri Light" panose="020F0302020204030204"/>
                <a:cs typeface="Poppins ExtraLight" panose="00000300000000000000" pitchFamily="2" charset="0"/>
              </a:rPr>
              <a:t>DigComp</a:t>
            </a:r>
            <a:r>
              <a:rPr lang="de-DE" altLang="ko-KR" sz="1600" dirty="0">
                <a:solidFill>
                  <a:prstClr val="black"/>
                </a:solidFill>
                <a:latin typeface="Calibri Light" panose="020F0302020204030204"/>
                <a:cs typeface="Poppins ExtraLight" panose="00000300000000000000" pitchFamily="2" charset="0"/>
              </a:rPr>
              <a:t> für Pädagogen und Organisationen liegen in den Motivationen hinter der Existenz des Frameworks und des offiziellen EU-Strategiepapiers, aus dem es stammt. 
</a:t>
            </a:r>
          </a:p>
          <a:p>
            <a:pPr marL="284400" lvl="0" algn="just">
              <a:lnSpc>
                <a:spcPct val="120000"/>
              </a:lnSpc>
            </a:pPr>
            <a:r>
              <a:rPr lang="de-DE" altLang="ko-KR" sz="1600" dirty="0">
                <a:solidFill>
                  <a:prstClr val="black"/>
                </a:solidFill>
                <a:latin typeface="Calibri Light" panose="020F0302020204030204"/>
                <a:cs typeface="Poppins ExtraLight" panose="00000300000000000000" pitchFamily="2" charset="0"/>
              </a:rPr>
              <a:t>Nach heutigem Stand und seit seiner offiziellen Veröffentlichung umfasst die offizielle </a:t>
            </a:r>
            <a:r>
              <a:rPr lang="de-DE" altLang="ko-KR" sz="1600" dirty="0" err="1">
                <a:solidFill>
                  <a:prstClr val="black"/>
                </a:solidFill>
                <a:latin typeface="Calibri Light" panose="020F0302020204030204"/>
                <a:cs typeface="Poppins ExtraLight" panose="00000300000000000000" pitchFamily="2" charset="0"/>
              </a:rPr>
              <a:t>DigComp</a:t>
            </a:r>
            <a:r>
              <a:rPr lang="de-DE" altLang="ko-KR" sz="1600" dirty="0">
                <a:solidFill>
                  <a:prstClr val="black"/>
                </a:solidFill>
                <a:latin typeface="Calibri Light" panose="020F0302020204030204"/>
                <a:cs typeface="Poppins ExtraLight" panose="00000300000000000000" pitchFamily="2" charset="0"/>
              </a:rPr>
              <a:t>-Literatur mehrere Folge- und Spin-off-Dokumente, die dazu beitragen, die EU-Ressourcen für die Aus- und Weiterbildung von EU-Bürgern zu digitalen Kompetenzen zu stärken, zu aktualisieren und weiterzuentwickeln.
</a:t>
            </a:r>
            <a:endParaRPr lang="en-US" altLang="ko-KR" sz="16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4115261"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1.1 </a:t>
            </a:r>
            <a:r>
              <a:rPr lang="de-DE" sz="2000" dirty="0">
                <a:latin typeface="+mj-lt"/>
                <a:ea typeface="Microsoft Sans Serif" panose="020B0604020202020204" pitchFamily="34" charset="0"/>
                <a:cs typeface="Poppins ExtraLight" panose="00000300000000000000" pitchFamily="2" charset="0"/>
              </a:rPr>
              <a:t>Ein Schritt zurück in der Zeitachse</a:t>
            </a:r>
            <a:endParaRPr lang="en-AU" sz="2000"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Tree>
    <p:extLst>
      <p:ext uri="{BB962C8B-B14F-4D97-AF65-F5344CB8AC3E}">
        <p14:creationId xmlns:p14="http://schemas.microsoft.com/office/powerpoint/2010/main" val="91946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46346" y="1951101"/>
            <a:ext cx="7984310" cy="1416748"/>
          </a:xfrm>
          <a:prstGeom prst="rect">
            <a:avLst/>
          </a:prstGeom>
          <a:noFill/>
        </p:spPr>
        <p:txBody>
          <a:bodyPr wrap="square" numCol="1" rtlCol="0">
            <a:noAutofit/>
          </a:bodyPr>
          <a:lstStyle/>
          <a:p>
            <a:r>
              <a:rPr lang="en-US" altLang="ko-KR" sz="2000" b="1" dirty="0" err="1">
                <a:cs typeface="Poppins Medium" panose="00000600000000000000" pitchFamily="2" charset="0"/>
              </a:rPr>
              <a:t>Referenzrahmen</a:t>
            </a:r>
            <a:endParaRPr lang="en-US" altLang="ko-KR" sz="2000" b="1" dirty="0">
              <a:cs typeface="Poppins Medium" panose="00000600000000000000" pitchFamily="2" charset="0"/>
            </a:endParaRPr>
          </a:p>
          <a:p>
            <a:pPr marL="284400" lvl="0">
              <a:lnSpc>
                <a:spcPct val="120000"/>
              </a:lnSpc>
            </a:pPr>
            <a:r>
              <a:rPr lang="en-US" altLang="ko-KR" sz="1600" dirty="0">
                <a:solidFill>
                  <a:prstClr val="black"/>
                </a:solidFill>
                <a:latin typeface="Calibri Light" panose="020F0302020204030204"/>
                <a:cs typeface="Poppins ExtraLight" panose="00000300000000000000" pitchFamily="2" charset="0"/>
              </a:rPr>
              <a:t>. </a:t>
            </a: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r>
              <a:rPr lang="de-DE" altLang="ko-KR" sz="1600" dirty="0">
                <a:solidFill>
                  <a:prstClr val="black"/>
                </a:solidFill>
                <a:latin typeface="Calibri Light" panose="020F0302020204030204"/>
                <a:cs typeface="Poppins ExtraLight" panose="00000300000000000000" pitchFamily="2" charset="0"/>
              </a:rPr>
              <a:t>Eine Liste von insgesamt 25 Empfehlungen, die sowohl an die Mitgliedstaaten als auch an die Europäische Kommission gerichtet sind, um</a:t>
            </a:r>
            <a:r>
              <a:rPr lang="en-US" altLang="ko-KR" sz="1600" dirty="0">
                <a:solidFill>
                  <a:prstClr val="black"/>
                </a:solidFill>
                <a:latin typeface="Calibri Light" panose="020F0302020204030204"/>
                <a:cs typeface="Poppins ExtraLight" panose="00000300000000000000" pitchFamily="2" charset="0"/>
              </a:rPr>
              <a:t>:</a:t>
            </a:r>
          </a:p>
          <a:p>
            <a:pPr marL="627300" lvl="0" indent="-342900" algn="just">
              <a:lnSpc>
                <a:spcPct val="120000"/>
              </a:lnSpc>
              <a:buFont typeface="+mj-lt"/>
              <a:buAutoNum type="arabicPeriod"/>
            </a:pPr>
            <a:r>
              <a:rPr lang="de-DE" altLang="ko-KR" sz="1100" dirty="0">
                <a:solidFill>
                  <a:prstClr val="black"/>
                </a:solidFill>
                <a:latin typeface="Calibri Light" panose="020F0302020204030204"/>
                <a:cs typeface="Poppins ExtraLight" panose="00000300000000000000" pitchFamily="2" charset="0"/>
              </a:rPr>
              <a:t>Identifizierung und Definition von Schlüsselkompetenzen, die für die persönliche Entfaltung, aktive Bürgerschaft und Beschäftigungsfähigkeit in einer Wissensgesellschaft erforderlich sind</a:t>
            </a:r>
            <a:endParaRPr lang="en-US" altLang="ko-KR" sz="1100" dirty="0">
              <a:solidFill>
                <a:prstClr val="black"/>
              </a:solidFill>
              <a:latin typeface="Calibri Light" panose="020F0302020204030204"/>
              <a:cs typeface="Poppins ExtraLight" panose="00000300000000000000" pitchFamily="2" charset="0"/>
            </a:endParaRPr>
          </a:p>
          <a:p>
            <a:pPr marL="627300" lvl="0" indent="-342900" algn="just">
              <a:lnSpc>
                <a:spcPct val="120000"/>
              </a:lnSpc>
              <a:buFont typeface="+mj-lt"/>
              <a:buAutoNum type="arabicPeriod"/>
            </a:pPr>
            <a:r>
              <a:rPr lang="de-DE" altLang="ko-KR" sz="1100" dirty="0">
                <a:solidFill>
                  <a:prstClr val="black"/>
                </a:solidFill>
                <a:latin typeface="Calibri Light" panose="020F0302020204030204"/>
                <a:cs typeface="Poppins ExtraLight" panose="00000300000000000000" pitchFamily="2" charset="0"/>
              </a:rPr>
              <a:t>Unterstützung der Mitgliedstaaten bei der Gewährleistung gleicher Chancen für alle, insbesondere für junge Menschen, um ihnen den Übergang ins Erwachsenenleben zu erleichtern</a:t>
            </a:r>
            <a:endParaRPr lang="en-US" altLang="ko-KR" sz="1100" dirty="0">
              <a:solidFill>
                <a:prstClr val="black"/>
              </a:solidFill>
              <a:latin typeface="Calibri Light" panose="020F0302020204030204"/>
              <a:cs typeface="Poppins ExtraLight" panose="00000300000000000000" pitchFamily="2" charset="0"/>
            </a:endParaRPr>
          </a:p>
          <a:p>
            <a:pPr marL="627300" lvl="0" indent="-342900" algn="just">
              <a:lnSpc>
                <a:spcPct val="120000"/>
              </a:lnSpc>
              <a:buFont typeface="+mj-lt"/>
              <a:buAutoNum type="arabicPeriod"/>
            </a:pPr>
            <a:r>
              <a:rPr lang="de-DE" altLang="ko-KR" sz="1100" dirty="0">
                <a:solidFill>
                  <a:prstClr val="black"/>
                </a:solidFill>
                <a:latin typeface="Calibri Light" panose="020F0302020204030204"/>
                <a:cs typeface="Poppins ExtraLight" panose="00000300000000000000" pitchFamily="2" charset="0"/>
              </a:rPr>
              <a:t>Bereitstellung eines Referenzinstruments für politische Entscheidungsträger und Bildungsanbieter, um die Bemühungen der Mitgliedstaaten und der EU zur Erreichung gemeinsam vereinbarter Ziele zu erleichtern
Schaffung eines Rahmens für weitere Maßnahmen auf kommunaler Ebene</a:t>
            </a:r>
            <a:endParaRPr lang="en-US" altLang="ko-KR" sz="1100" dirty="0">
              <a:solidFill>
                <a:prstClr val="black"/>
              </a:solidFill>
              <a:latin typeface="Calibri Light" panose="020F0302020204030204"/>
              <a:cs typeface="Poppins ExtraLight" panose="00000300000000000000" pitchFamily="2" charset="0"/>
            </a:endParaRPr>
          </a:p>
          <a:p>
            <a:pPr marL="284400" lvl="0">
              <a:lnSpc>
                <a:spcPct val="120000"/>
              </a:lnSpc>
            </a:pPr>
            <a:r>
              <a:rPr lang="en-GB" altLang="ko-KR" sz="1000" dirty="0">
                <a:solidFill>
                  <a:prstClr val="black"/>
                </a:solidFill>
                <a:latin typeface="Calibri Light" panose="020F0302020204030204"/>
                <a:cs typeface="Poppins ExtraLight" panose="00000300000000000000" pitchFamily="2" charset="0"/>
              </a:rPr>
              <a:t>.</a:t>
            </a:r>
            <a:endParaRPr lang="en-US" altLang="ko-KR" sz="10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631397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1.2 </a:t>
            </a:r>
            <a:r>
              <a:rPr lang="de-DE" sz="2000" dirty="0">
                <a:latin typeface="+mj-lt"/>
                <a:ea typeface="Microsoft Sans Serif" panose="020B0604020202020204" pitchFamily="34" charset="0"/>
                <a:cs typeface="Poppins ExtraLight" panose="00000300000000000000" pitchFamily="2" charset="0"/>
              </a:rPr>
              <a:t>2006, Schlüsselkompetenzen für lebenslanges Lernen</a:t>
            </a:r>
            <a:endParaRPr lang="en-AU" sz="2000"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pic>
        <p:nvPicPr>
          <p:cNvPr id="4" name="Immagine 3">
            <a:hlinkClick r:id="rId3"/>
          </p:cNvPr>
          <p:cNvPicPr>
            <a:picLocks noChangeAspect="1"/>
          </p:cNvPicPr>
          <p:nvPr/>
        </p:nvPicPr>
        <p:blipFill>
          <a:blip r:embed="rId4"/>
          <a:stretch>
            <a:fillRect/>
          </a:stretch>
        </p:blipFill>
        <p:spPr>
          <a:xfrm>
            <a:off x="733788" y="2466975"/>
            <a:ext cx="5544284" cy="1197207"/>
          </a:xfrm>
          <a:prstGeom prst="rect">
            <a:avLst/>
          </a:prstGeom>
          <a:ln>
            <a:solidFill>
              <a:srgbClr val="0070C0"/>
            </a:solidFill>
          </a:ln>
        </p:spPr>
      </p:pic>
      <p:sp>
        <p:nvSpPr>
          <p:cNvPr id="2" name="Rettangolo con angoli arrotondati 8">
            <a:extLst>
              <a:ext uri="{FF2B5EF4-FFF2-40B4-BE49-F238E27FC236}">
                <a16:creationId xmlns:a16="http://schemas.microsoft.com/office/drawing/2014/main" id="{52A530D2-46B0-AB2B-DC8D-B0D733C3B8AC}"/>
              </a:ext>
            </a:extLst>
          </p:cNvPr>
          <p:cNvSpPr/>
          <p:nvPr/>
        </p:nvSpPr>
        <p:spPr>
          <a:xfrm>
            <a:off x="451030" y="669816"/>
            <a:ext cx="44638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de-DE" sz="2000" b="1" dirty="0">
                <a:solidFill>
                  <a:prstClr val="white"/>
                </a:solidFill>
                <a:cs typeface="Poppins Medium" panose="00000600000000000000" pitchFamily="2" charset="0"/>
              </a:rPr>
              <a:t>Rahmenbedingungen für die allgemeine und berufliche Bildung</a:t>
            </a:r>
            <a:endParaRPr lang="en-US"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1563032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9"/>
            <a:ext cx="7507432" cy="1416748"/>
          </a:xfrm>
          <a:prstGeom prst="rect">
            <a:avLst/>
          </a:prstGeom>
          <a:noFill/>
        </p:spPr>
        <p:txBody>
          <a:bodyPr wrap="square" numCol="1" rtlCol="0">
            <a:noAutofit/>
          </a:bodyPr>
          <a:lstStyle/>
          <a:p>
            <a:r>
              <a:rPr lang="en-US" altLang="ko-KR" sz="2000" b="1" dirty="0" err="1">
                <a:cs typeface="Poppins Medium" panose="00000600000000000000" pitchFamily="2" charset="0"/>
              </a:rPr>
              <a:t>Schlüsselkompetenzen</a:t>
            </a:r>
            <a:r>
              <a:rPr lang="en-US" altLang="ko-KR" sz="2000" b="1" dirty="0">
                <a:cs typeface="Poppins Medium" panose="00000600000000000000" pitchFamily="2" charset="0"/>
              </a:rPr>
              <a:t> verstehen, Teil 1</a:t>
            </a:r>
          </a:p>
          <a:p>
            <a:pPr marL="284400" lvl="0" algn="just">
              <a:lnSpc>
                <a:spcPct val="120000"/>
              </a:lnSpc>
            </a:pPr>
            <a:r>
              <a:rPr lang="de-DE" altLang="ko-KR" sz="1600" i="1" dirty="0">
                <a:solidFill>
                  <a:prstClr val="black"/>
                </a:solidFill>
                <a:latin typeface="Calibri Light" panose="020F0302020204030204"/>
                <a:cs typeface="Poppins ExtraLight" panose="00000300000000000000" pitchFamily="2" charset="0"/>
              </a:rPr>
              <a:t>Kompetenzen werden hier definiert als eine Kombination von Kenntnissen, Fähigkeiten und Einstellungen, die dem Kontext angemessen sind. Schlüsselkompetenzen sind die Kompetenzen, die jeder Mensch für seine persönliche Entfaltung und Entwicklung, seine aktive Bürgerschaft, seine soziale Inklusion und seine Beschäftigung benötigt.</a:t>
            </a: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r>
              <a:rPr lang="de-DE" altLang="ko-KR" sz="1400" dirty="0">
                <a:solidFill>
                  <a:prstClr val="black"/>
                </a:solidFill>
                <a:latin typeface="Calibri Light" panose="020F0302020204030204"/>
                <a:cs typeface="Poppins ExtraLight" panose="00000300000000000000" pitchFamily="2" charset="0"/>
              </a:rPr>
              <a:t>1) Kommunikation in der Muttersprache;
2) Kommunikation in Fremdsprachen;
3) Mathematische Kompetenz und Grundkompetenzen in Naturwissenschaften und Technik;
4) Digitale Kompetenzen;
5) Lernen zu lernen;
6) Soziale und staatsbürgerliche Kompetenzen;
7) Initiativgeist und Unternehmergeist; und
8) Kulturbewusstsein und kulturelle Ausdrucksfähigkeit</a:t>
            </a:r>
            <a:r>
              <a:rPr lang="en-GB" altLang="ko-KR" sz="1400" dirty="0">
                <a:solidFill>
                  <a:prstClr val="black"/>
                </a:solidFill>
                <a:latin typeface="Calibri Light" panose="020F0302020204030204"/>
                <a:cs typeface="Poppins ExtraLight" panose="00000300000000000000" pitchFamily="2" charset="0"/>
              </a:rPr>
              <a:t>..</a:t>
            </a:r>
            <a:endParaRPr lang="en-US" altLang="ko-KR" sz="14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7611110"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1.3 </a:t>
            </a:r>
            <a:r>
              <a:rPr lang="de-DE" sz="2000" dirty="0">
                <a:latin typeface="+mj-lt"/>
                <a:ea typeface="Microsoft Sans Serif" panose="020B0604020202020204" pitchFamily="34" charset="0"/>
                <a:cs typeface="Poppins ExtraLight" panose="00000300000000000000" pitchFamily="2" charset="0"/>
              </a:rPr>
              <a:t>8 Schlüsselkompetenzen für lebenslanges Lernen von EU-Bürgern</a:t>
            </a:r>
            <a:endParaRPr lang="en-AU" sz="2000"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73959" y="3012418"/>
            <a:ext cx="1347000" cy="1258244"/>
          </a:xfrm>
          <a:prstGeom prst="rect">
            <a:avLst/>
          </a:prstGeom>
        </p:spPr>
      </p:pic>
      <p:sp>
        <p:nvSpPr>
          <p:cNvPr id="7" name="TextBox 54">
            <a:extLst>
              <a:ext uri="{FF2B5EF4-FFF2-40B4-BE49-F238E27FC236}">
                <a16:creationId xmlns:a16="http://schemas.microsoft.com/office/drawing/2014/main" id="{2F17DC47-0BEE-4ED4-BA6B-A229EF47F4E7}"/>
              </a:ext>
            </a:extLst>
          </p:cNvPr>
          <p:cNvSpPr txBox="1"/>
          <p:nvPr/>
        </p:nvSpPr>
        <p:spPr>
          <a:xfrm>
            <a:off x="8134350" y="2502749"/>
            <a:ext cx="2538981" cy="2461508"/>
          </a:xfrm>
          <a:prstGeom prst="rect">
            <a:avLst/>
          </a:prstGeom>
          <a:noFill/>
          <a:ln>
            <a:solidFill>
              <a:srgbClr val="0070C0"/>
            </a:solidFill>
          </a:ln>
        </p:spPr>
        <p:txBody>
          <a:bodyPr wrap="square" numCol="1" rtlCol="0">
            <a:noAutofit/>
          </a:bodyPr>
          <a:lstStyle/>
          <a:p>
            <a:pPr lvl="0" algn="just"/>
            <a:r>
              <a:rPr lang="en-GB" altLang="ko-KR" sz="1200" b="1" dirty="0">
                <a:solidFill>
                  <a:prstClr val="black"/>
                </a:solidFill>
                <a:latin typeface="Calibri Light" panose="020F0302020204030204"/>
                <a:cs typeface="Poppins ExtraLight" panose="00000300000000000000" pitchFamily="2" charset="0"/>
              </a:rPr>
              <a:t>KNOWELDGE</a:t>
            </a:r>
            <a:r>
              <a:rPr lang="en-GB" altLang="ko-KR" sz="1200" dirty="0">
                <a:solidFill>
                  <a:prstClr val="black"/>
                </a:solidFill>
                <a:latin typeface="Calibri Light" panose="020F0302020204030204"/>
                <a:cs typeface="Poppins ExtraLight" panose="00000300000000000000" pitchFamily="2" charset="0"/>
              </a:rPr>
              <a:t>, facts and figures, concepts, ideas and theories which are already established and support the understanding of a certain area or subject.</a:t>
            </a:r>
          </a:p>
          <a:p>
            <a:pPr lvl="0" algn="just"/>
            <a:endParaRPr lang="en-GB" altLang="ko-KR" sz="1200" dirty="0">
              <a:solidFill>
                <a:prstClr val="black"/>
              </a:solidFill>
              <a:latin typeface="Calibri Light" panose="020F0302020204030204"/>
              <a:cs typeface="Poppins ExtraLight" panose="00000300000000000000" pitchFamily="2" charset="0"/>
            </a:endParaRPr>
          </a:p>
          <a:p>
            <a:pPr lvl="0" algn="just"/>
            <a:r>
              <a:rPr lang="en-GB" altLang="ko-KR" sz="1200" b="1" dirty="0">
                <a:solidFill>
                  <a:prstClr val="black"/>
                </a:solidFill>
                <a:latin typeface="Calibri Light" panose="020F0302020204030204"/>
                <a:cs typeface="Poppins ExtraLight" panose="00000300000000000000" pitchFamily="2" charset="0"/>
              </a:rPr>
              <a:t>SKILL</a:t>
            </a:r>
            <a:r>
              <a:rPr lang="en-GB" altLang="ko-KR" sz="1200" dirty="0">
                <a:solidFill>
                  <a:prstClr val="black"/>
                </a:solidFill>
                <a:latin typeface="Calibri Light" panose="020F0302020204030204"/>
                <a:cs typeface="Poppins ExtraLight" panose="00000300000000000000" pitchFamily="2" charset="0"/>
              </a:rPr>
              <a:t>, the ability and capacity to carry out processes and use the existing knowledge to achieve results.</a:t>
            </a:r>
          </a:p>
          <a:p>
            <a:pPr lvl="0" algn="just"/>
            <a:endParaRPr lang="en-GB" altLang="ko-KR" sz="1200" dirty="0">
              <a:solidFill>
                <a:prstClr val="black"/>
              </a:solidFill>
              <a:latin typeface="Calibri Light" panose="020F0302020204030204"/>
              <a:cs typeface="Poppins ExtraLight" panose="00000300000000000000" pitchFamily="2" charset="0"/>
            </a:endParaRPr>
          </a:p>
          <a:p>
            <a:pPr lvl="0" algn="just"/>
            <a:r>
              <a:rPr lang="en-GB" altLang="ko-KR" sz="1200" b="1" dirty="0">
                <a:solidFill>
                  <a:prstClr val="black"/>
                </a:solidFill>
                <a:latin typeface="Calibri Light" panose="020F0302020204030204"/>
                <a:cs typeface="Poppins ExtraLight" panose="00000300000000000000" pitchFamily="2" charset="0"/>
              </a:rPr>
              <a:t>ATTITIDUES</a:t>
            </a:r>
            <a:r>
              <a:rPr lang="en-GB" altLang="ko-KR" sz="1200" dirty="0">
                <a:solidFill>
                  <a:prstClr val="black"/>
                </a:solidFill>
                <a:latin typeface="Calibri Light" panose="020F0302020204030204"/>
                <a:cs typeface="Poppins ExtraLight" panose="00000300000000000000" pitchFamily="2" charset="0"/>
              </a:rPr>
              <a:t>, the disposition and mind-sets to act or react to ideas, persons or situations</a:t>
            </a:r>
          </a:p>
          <a:p>
            <a:pPr marL="284400" lvl="0">
              <a:lnSpc>
                <a:spcPct val="120000"/>
              </a:lnSpc>
            </a:pPr>
            <a:endParaRPr lang="en-US" altLang="ko-KR" sz="500" dirty="0">
              <a:solidFill>
                <a:prstClr val="black"/>
              </a:solidFill>
              <a:latin typeface="Calibri Light" panose="020F0302020204030204"/>
              <a:cs typeface="Poppins ExtraLight" panose="00000300000000000000" pitchFamily="2" charset="0"/>
            </a:endParaRPr>
          </a:p>
        </p:txBody>
      </p:sp>
      <p:sp>
        <p:nvSpPr>
          <p:cNvPr id="2" name="Rettangolo con angoli arrotondati 8">
            <a:extLst>
              <a:ext uri="{FF2B5EF4-FFF2-40B4-BE49-F238E27FC236}">
                <a16:creationId xmlns:a16="http://schemas.microsoft.com/office/drawing/2014/main" id="{D4B60489-4A47-5139-4A8D-1FBB67A4BA30}"/>
              </a:ext>
            </a:extLst>
          </p:cNvPr>
          <p:cNvSpPr/>
          <p:nvPr/>
        </p:nvSpPr>
        <p:spPr>
          <a:xfrm>
            <a:off x="451030" y="669816"/>
            <a:ext cx="44638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de-DE" sz="2000" b="1" dirty="0">
                <a:solidFill>
                  <a:prstClr val="white"/>
                </a:solidFill>
                <a:cs typeface="Poppins Medium" panose="00000600000000000000" pitchFamily="2" charset="0"/>
              </a:rPr>
              <a:t>Rahmenbedingungen für die allgemeine und berufliche Bildung</a:t>
            </a:r>
            <a:endParaRPr lang="en-US"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266043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564526" y="1773541"/>
            <a:ext cx="7272000" cy="3715216"/>
          </a:xfrm>
          <a:prstGeom prst="rect">
            <a:avLst/>
          </a:prstGeom>
          <a:noFill/>
        </p:spPr>
        <p:txBody>
          <a:bodyPr wrap="square" numCol="1" rtlCol="0">
            <a:noAutofit/>
          </a:bodyPr>
          <a:lstStyle/>
          <a:p>
            <a:r>
              <a:rPr lang="en-US" altLang="ko-KR" sz="2000" b="1" dirty="0" err="1">
                <a:cs typeface="Poppins Medium" panose="00000600000000000000" pitchFamily="2" charset="0"/>
              </a:rPr>
              <a:t>Schlüsselkompetenzen</a:t>
            </a:r>
            <a:r>
              <a:rPr lang="en-US" altLang="ko-KR" sz="2000" b="1" dirty="0">
                <a:cs typeface="Poppins Medium" panose="00000600000000000000" pitchFamily="2" charset="0"/>
              </a:rPr>
              <a:t> verstehen, Teil 2</a:t>
            </a:r>
          </a:p>
          <a:p>
            <a:pPr marL="284400" lvl="0" algn="just">
              <a:lnSpc>
                <a:spcPct val="120000"/>
              </a:lnSpc>
            </a:pPr>
            <a:r>
              <a:rPr lang="de-DE" altLang="ko-KR" sz="1600" i="1" dirty="0">
                <a:solidFill>
                  <a:prstClr val="black"/>
                </a:solidFill>
                <a:latin typeface="Calibri Light" panose="020F0302020204030204"/>
                <a:cs typeface="Poppins ExtraLight" panose="00000300000000000000" pitchFamily="2" charset="0"/>
              </a:rPr>
              <a:t>Die Schlüsselkompetenzen werden alle als gleich wichtig angesehen, da jede von ihnen zu einem erfolgreichen Leben in einer Wissensgesellschaft beitragen kann. Viele der Kompetenzen überschneiden sich und greifen ineinander: Aspekte, die für einen Bereich wesentlich sind, unterstützen die Kompetenz in einem anderen.</a:t>
            </a:r>
            <a:r>
              <a:rPr lang="en-GB" altLang="ko-KR" sz="1600" i="1" dirty="0">
                <a:solidFill>
                  <a:prstClr val="black"/>
                </a:solidFill>
                <a:latin typeface="Calibri Light" panose="020F0302020204030204"/>
                <a:cs typeface="Poppins ExtraLight" panose="00000300000000000000" pitchFamily="2" charset="0"/>
              </a:rPr>
              <a:t> </a:t>
            </a:r>
            <a:r>
              <a:rPr lang="en-GB" altLang="ko-KR" sz="1600" b="1" i="1" dirty="0">
                <a:solidFill>
                  <a:prstClr val="black"/>
                </a:solidFill>
                <a:latin typeface="Calibri Light" panose="020F0302020204030204"/>
                <a:cs typeface="Poppins ExtraLight" panose="00000300000000000000" pitchFamily="2" charset="0"/>
              </a:rPr>
              <a:t>30.12.2006 EN Official Journal of the European Union L 394/13</a:t>
            </a:r>
          </a:p>
          <a:p>
            <a:pPr marL="284400" lvl="0">
              <a:lnSpc>
                <a:spcPct val="120000"/>
              </a:lnSpc>
            </a:pPr>
            <a:endParaRPr lang="it-IT" altLang="ko-KR" sz="1600" i="1" dirty="0">
              <a:solidFill>
                <a:prstClr val="black"/>
              </a:solidFill>
              <a:latin typeface="Calibri Light" panose="020F0302020204030204"/>
              <a:cs typeface="Poppins ExtraLight" panose="00000300000000000000" pitchFamily="2" charset="0"/>
            </a:endParaRPr>
          </a:p>
          <a:p>
            <a:pPr marL="284400" lvl="0" algn="just">
              <a:lnSpc>
                <a:spcPct val="120000"/>
              </a:lnSpc>
            </a:pPr>
            <a:r>
              <a:rPr lang="de-DE" altLang="ko-KR" sz="1600" dirty="0">
                <a:solidFill>
                  <a:prstClr val="black"/>
                </a:solidFill>
                <a:latin typeface="Calibri Light" panose="020F0302020204030204"/>
                <a:cs typeface="Poppins ExtraLight" panose="00000300000000000000" pitchFamily="2" charset="0"/>
              </a:rPr>
              <a:t>In Bezug auf digitale Kompetenzen lautet die offizielle Definition: 
(...) Selbstbewusste und kritische Nutzung der Technologie der Informationsgesellschaft (IST) für Arbeit, Freizeit und Kommunikation. Sie stützt sich auf Grundfertigkeiten(*) im Bereich der IKT: die Nutzung von Computern zum Abrufen, Bewerten, Speichern, Produzieren, Präsentieren und Austauschen von Informationen sowie zur Kommunikation und Teilnahme an kollaborativen Netzwerken über das Internet.
</a:t>
            </a:r>
            <a:endParaRPr lang="en-GB" altLang="ko-KR" sz="1600" i="1" dirty="0">
              <a:solidFill>
                <a:prstClr val="black"/>
              </a:solidFill>
              <a:latin typeface="Calibri Light" panose="020F0302020204030204"/>
              <a:cs typeface="Poppins ExtraLight" panose="00000300000000000000" pitchFamily="2" charset="0"/>
            </a:endParaRPr>
          </a:p>
          <a:p>
            <a:pPr marL="284400" lvl="0">
              <a:lnSpc>
                <a:spcPct val="120000"/>
              </a:lnSpc>
            </a:pPr>
            <a:endParaRPr lang="en-US" altLang="ko-KR" sz="1400" dirty="0">
              <a:solidFill>
                <a:prstClr val="black"/>
              </a:solidFill>
              <a:latin typeface="Calibri Light" panose="020F0302020204030204"/>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3" name="Rettangolo 2"/>
          <p:cNvSpPr/>
          <p:nvPr/>
        </p:nvSpPr>
        <p:spPr>
          <a:xfrm>
            <a:off x="7991475" y="2563383"/>
            <a:ext cx="2519931" cy="3139321"/>
          </a:xfrm>
          <a:prstGeom prst="rect">
            <a:avLst/>
          </a:prstGeom>
          <a:ln>
            <a:solidFill>
              <a:srgbClr val="0070C0"/>
            </a:solidFill>
          </a:ln>
        </p:spPr>
        <p:txBody>
          <a:bodyPr wrap="square">
            <a:spAutoFit/>
          </a:bodyPr>
          <a:lstStyle/>
          <a:p>
            <a:pPr algn="just"/>
            <a:r>
              <a:rPr lang="de-DE" sz="1100" dirty="0">
                <a:latin typeface="+mj-lt"/>
              </a:rPr>
              <a:t>* Zu den erforderlichen Fähigkeiten gehört die Fähigkeit, Informationen zu suchen, zu sammeln und zu verarbeiten und sie kritisch und systematisch zu nutzen, die Relevanz zu bewerten und das Reale vom Virtuellen zu unterscheiden und gleichzeitig die Zusammenhänge zu erkennen. Einzelpersonen sollten in der Lage sein, Werkzeuge zur Erstellung, Präsentation und zum Verständnis komplexer Informationen zu verwenden, und in der Lage sein, auf internetgestützte Dienste zuzugreifen, sie zu durchsuchen und zu nutzen. Einzelpersonen sollten auch in der Lage sein, TIG zu nutzen, um kritisches Denken, Kreativität und Innovation zu unterstützen.</a:t>
            </a:r>
            <a:endParaRPr lang="en-GB" sz="1100" dirty="0">
              <a:latin typeface="+mj-lt"/>
            </a:endParaRPr>
          </a:p>
        </p:txBody>
      </p:sp>
      <p:sp>
        <p:nvSpPr>
          <p:cNvPr id="8"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prstClr val="white"/>
                </a:solidFill>
                <a:cs typeface="Poppins Medium" panose="00000600000000000000" pitchFamily="2" charset="0"/>
              </a:rPr>
              <a:t>Education and training frameworks</a:t>
            </a:r>
          </a:p>
        </p:txBody>
      </p:sp>
      <p:sp>
        <p:nvSpPr>
          <p:cNvPr id="2" name="Rettangolo con angoli arrotondati 8">
            <a:extLst>
              <a:ext uri="{FF2B5EF4-FFF2-40B4-BE49-F238E27FC236}">
                <a16:creationId xmlns:a16="http://schemas.microsoft.com/office/drawing/2014/main" id="{8367BDD7-B8D3-3E83-3955-2E3640F88A4A}"/>
              </a:ext>
            </a:extLst>
          </p:cNvPr>
          <p:cNvSpPr/>
          <p:nvPr/>
        </p:nvSpPr>
        <p:spPr>
          <a:xfrm>
            <a:off x="451030" y="669816"/>
            <a:ext cx="44638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de-DE" sz="2000" b="1" dirty="0">
                <a:solidFill>
                  <a:prstClr val="white"/>
                </a:solidFill>
                <a:cs typeface="Poppins Medium" panose="00000600000000000000" pitchFamily="2" charset="0"/>
              </a:rPr>
              <a:t>Rahmenbedingungen für die allgemeine und berufliche Bildung</a:t>
            </a:r>
            <a:endParaRPr lang="en-US" sz="2000" b="1" dirty="0">
              <a:solidFill>
                <a:prstClr val="white"/>
              </a:solidFill>
              <a:cs typeface="Poppins Medium" panose="00000600000000000000" pitchFamily="2" charset="0"/>
            </a:endParaRPr>
          </a:p>
        </p:txBody>
      </p:sp>
      <p:sp>
        <p:nvSpPr>
          <p:cNvPr id="4" name="CuadroTexto 4">
            <a:extLst>
              <a:ext uri="{FF2B5EF4-FFF2-40B4-BE49-F238E27FC236}">
                <a16:creationId xmlns:a16="http://schemas.microsoft.com/office/drawing/2014/main" id="{E168A99E-7F27-71B5-7011-9C2B6276BE40}"/>
              </a:ext>
            </a:extLst>
          </p:cNvPr>
          <p:cNvSpPr txBox="1"/>
          <p:nvPr/>
        </p:nvSpPr>
        <p:spPr>
          <a:xfrm>
            <a:off x="523240" y="1250839"/>
            <a:ext cx="7611110"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1.3 </a:t>
            </a:r>
            <a:r>
              <a:rPr lang="de-DE" sz="2000" dirty="0">
                <a:latin typeface="+mj-lt"/>
                <a:ea typeface="Microsoft Sans Serif" panose="020B0604020202020204" pitchFamily="34" charset="0"/>
                <a:cs typeface="Poppins ExtraLight" panose="00000300000000000000" pitchFamily="2" charset="0"/>
              </a:rPr>
              <a:t>8 Schlüsselkompetenzen für lebenslanges Lernen von EU-Bürgern</a:t>
            </a:r>
            <a:endParaRPr lang="en-AU" sz="2000" dirty="0">
              <a:latin typeface="+mj-lt"/>
              <a:ea typeface="Microsoft Sans Serif" panose="020B0604020202020204" pitchFamily="34" charset="0"/>
              <a:cs typeface="Poppins ExtraLight" panose="00000300000000000000" pitchFamily="2" charset="0"/>
            </a:endParaRPr>
          </a:p>
        </p:txBody>
      </p:sp>
    </p:spTree>
    <p:extLst>
      <p:ext uri="{BB962C8B-B14F-4D97-AF65-F5344CB8AC3E}">
        <p14:creationId xmlns:p14="http://schemas.microsoft.com/office/powerpoint/2010/main" val="19195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78244" y="1773541"/>
            <a:ext cx="8636243" cy="3715216"/>
          </a:xfrm>
          <a:prstGeom prst="rect">
            <a:avLst/>
          </a:prstGeom>
          <a:noFill/>
        </p:spPr>
        <p:txBody>
          <a:bodyPr wrap="square" numCol="1" rtlCol="0">
            <a:noAutofit/>
          </a:bodyPr>
          <a:lstStyle/>
          <a:p>
            <a:pPr algn="just"/>
            <a:r>
              <a:rPr lang="de-DE" altLang="ko-KR" sz="2000" b="1" dirty="0">
                <a:cs typeface="Poppins Medium" panose="00000600000000000000" pitchFamily="2" charset="0"/>
              </a:rPr>
              <a:t>Die EU-weite Harmonisierung des Unterrichts und der Ausbildung für lebenslanges Lernen</a:t>
            </a:r>
            <a:endParaRPr lang="en-US" altLang="ko-KR" sz="2000" b="1" dirty="0">
              <a:cs typeface="Poppins Medium" panose="00000600000000000000" pitchFamily="2" charset="0"/>
            </a:endParaRPr>
          </a:p>
          <a:p>
            <a:pPr marL="284400" lvl="0" algn="just">
              <a:lnSpc>
                <a:spcPct val="120000"/>
              </a:lnSpc>
            </a:pPr>
            <a:r>
              <a:rPr lang="de-DE" altLang="ko-KR" sz="1600" dirty="0">
                <a:solidFill>
                  <a:prstClr val="black"/>
                </a:solidFill>
                <a:latin typeface="Calibri Light" panose="020F0302020204030204"/>
                <a:cs typeface="Poppins ExtraLight" panose="00000300000000000000" pitchFamily="2" charset="0"/>
              </a:rPr>
              <a:t>In der Empfehlung heißt es, dass die EU-Institutionen die Bemühungen unterstützen werden, die Art der Bildungs- und Ausbildungsangebote für diese bestimmte Kompetenz auf transnationaler Ebene zu harmonisieren.
</a:t>
            </a:r>
          </a:p>
          <a:p>
            <a:pPr marL="284400" lvl="0" algn="just">
              <a:lnSpc>
                <a:spcPct val="120000"/>
              </a:lnSpc>
            </a:pPr>
            <a:r>
              <a:rPr lang="de-DE" altLang="ko-KR" sz="1600" dirty="0">
                <a:solidFill>
                  <a:prstClr val="black"/>
                </a:solidFill>
                <a:latin typeface="Calibri Light" panose="020F0302020204030204"/>
                <a:cs typeface="Poppins ExtraLight" panose="00000300000000000000" pitchFamily="2" charset="0"/>
              </a:rPr>
              <a:t>Diese Erklärung bezieht sich auf die Möglichkeit, auf internationaler Ebene ein Standard-Curriculum-Modul zu entwickeln und zu konsolidieren, auf das sich alle beteiligten Organisationen und Institutionen als Referenzstandard beziehen können, und weitere Inspiration zu erhalten, um die daraus resultierende Lernerfahrung zu operationalisieren. 
</a:t>
            </a:r>
          </a:p>
          <a:p>
            <a:pPr marL="284400" lvl="0" algn="just">
              <a:lnSpc>
                <a:spcPct val="120000"/>
              </a:lnSpc>
            </a:pPr>
            <a:r>
              <a:rPr lang="de-DE" altLang="ko-KR" sz="1600" dirty="0">
                <a:solidFill>
                  <a:prstClr val="black"/>
                </a:solidFill>
                <a:latin typeface="Calibri Light" panose="020F0302020204030204"/>
                <a:cs typeface="Poppins ExtraLight" panose="00000300000000000000" pitchFamily="2" charset="0"/>
              </a:rPr>
              <a:t>Diese Standard-Lehrplanmodelle werden auch als "Rahmenwerke für die allgemeine und berufliche Bildung" bezeichnet.
</a:t>
            </a: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marL="284400" lvl="0" algn="just">
              <a:lnSpc>
                <a:spcPct val="120000"/>
              </a:lnSpc>
            </a:pPr>
            <a:endParaRPr lang="en-US" altLang="ko-KR" sz="14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7611110"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1.4 </a:t>
            </a:r>
            <a:r>
              <a:rPr lang="de-DE" sz="2000" dirty="0">
                <a:latin typeface="+mj-lt"/>
                <a:ea typeface="Microsoft Sans Serif" panose="020B0604020202020204" pitchFamily="34" charset="0"/>
                <a:cs typeface="Poppins ExtraLight" panose="00000300000000000000" pitchFamily="2" charset="0"/>
              </a:rPr>
              <a:t>Auf dem Weg zu gemeinsam vereinbarten Zielen... </a:t>
            </a:r>
            <a:r>
              <a:rPr lang="en-AU" sz="2000" dirty="0">
                <a:latin typeface="+mj-lt"/>
                <a:ea typeface="Microsoft Sans Serif" panose="020B0604020202020204" pitchFamily="34" charset="0"/>
                <a:cs typeface="Poppins ExtraLight" panose="00000300000000000000" pitchFamily="2" charset="0"/>
              </a:rPr>
              <a:t> </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2" name="Rettangolo con angoli arrotondati 8">
            <a:extLst>
              <a:ext uri="{FF2B5EF4-FFF2-40B4-BE49-F238E27FC236}">
                <a16:creationId xmlns:a16="http://schemas.microsoft.com/office/drawing/2014/main" id="{0E55A87D-598C-DF65-1CE9-D28BB695C940}"/>
              </a:ext>
            </a:extLst>
          </p:cNvPr>
          <p:cNvSpPr/>
          <p:nvPr/>
        </p:nvSpPr>
        <p:spPr>
          <a:xfrm>
            <a:off x="451030" y="669816"/>
            <a:ext cx="44638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de-DE" sz="2000" b="1" dirty="0">
                <a:solidFill>
                  <a:prstClr val="white"/>
                </a:solidFill>
                <a:cs typeface="Poppins Medium" panose="00000600000000000000" pitchFamily="2" charset="0"/>
              </a:rPr>
              <a:t>Rahmenbedingungen für die allgemeine und berufliche Bildung</a:t>
            </a:r>
            <a:endParaRPr lang="en-US"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3567482307"/>
      </p:ext>
    </p:extLst>
  </p:cSld>
  <p:clrMapOvr>
    <a:masterClrMapping/>
  </p:clrMapOvr>
</p:sld>
</file>

<file path=ppt/theme/theme1.xml><?xml version="1.0" encoding="utf-8"?>
<a:theme xmlns:a="http://schemas.openxmlformats.org/drawingml/2006/main" name="RESET 100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ODULE 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MODULE EXT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ET 15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SET 100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SET 15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DU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DUL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DU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DUL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ODULE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3684</Words>
  <Application>Microsoft Office PowerPoint</Application>
  <PresentationFormat>Breitbild</PresentationFormat>
  <Paragraphs>314</Paragraphs>
  <Slides>33</Slides>
  <Notes>0</Notes>
  <HiddenSlides>0</HiddenSlides>
  <MMClips>0</MMClips>
  <ScaleCrop>false</ScaleCrop>
  <HeadingPairs>
    <vt:vector size="6" baseType="variant">
      <vt:variant>
        <vt:lpstr>Verwendete Schriftarten</vt:lpstr>
      </vt:variant>
      <vt:variant>
        <vt:i4>4</vt:i4>
      </vt:variant>
      <vt:variant>
        <vt:lpstr>Design</vt:lpstr>
      </vt:variant>
      <vt:variant>
        <vt:i4>11</vt:i4>
      </vt:variant>
      <vt:variant>
        <vt:lpstr>Folientitel</vt:lpstr>
      </vt:variant>
      <vt:variant>
        <vt:i4>33</vt:i4>
      </vt:variant>
    </vt:vector>
  </HeadingPairs>
  <TitlesOfParts>
    <vt:vector size="48" baseType="lpstr">
      <vt:lpstr>Arial</vt:lpstr>
      <vt:lpstr>Calibri</vt:lpstr>
      <vt:lpstr>Calibri Light</vt:lpstr>
      <vt:lpstr>Poppins Medium</vt:lpstr>
      <vt:lpstr>RESET 100K COVER</vt:lpstr>
      <vt:lpstr>RESET 15K COVER</vt:lpstr>
      <vt:lpstr>RESET 100K</vt:lpstr>
      <vt:lpstr>RESET 15K</vt:lpstr>
      <vt:lpstr>MODULE 1</vt:lpstr>
      <vt:lpstr>MODULE 2</vt:lpstr>
      <vt:lpstr>MODULE 3</vt:lpstr>
      <vt:lpstr>MODULE 4</vt:lpstr>
      <vt:lpstr>MODULE 5</vt:lpstr>
      <vt:lpstr>MODULE 6</vt:lpstr>
      <vt:lpstr>MODULE EXTRA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Miriam Internet Web Solutions</dc:creator>
  <cp:lastModifiedBy>Anna-Carina Mohrholz</cp:lastModifiedBy>
  <cp:revision>407</cp:revision>
  <dcterms:created xsi:type="dcterms:W3CDTF">2022-04-26T11:43:16Z</dcterms:created>
  <dcterms:modified xsi:type="dcterms:W3CDTF">2023-04-14T05:39:50Z</dcterms:modified>
</cp:coreProperties>
</file>