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46"/>
  </p:notesMasterIdLst>
  <p:sldIdLst>
    <p:sldId id="256" r:id="rId12"/>
    <p:sldId id="280" r:id="rId13"/>
    <p:sldId id="276" r:id="rId14"/>
    <p:sldId id="277" r:id="rId15"/>
    <p:sldId id="279"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290" r:id="rId41"/>
    <p:sldId id="294" r:id="rId42"/>
    <p:sldId id="296" r:id="rId43"/>
    <p:sldId id="298" r:id="rId44"/>
    <p:sldId id="266"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B49"/>
    <a:srgbClr val="F5911B"/>
    <a:srgbClr val="ED388A"/>
    <a:srgbClr val="9A2583"/>
    <a:srgbClr val="0AA14A"/>
    <a:srgbClr val="1CBECC"/>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E44204-85BF-4C9B-93A9-75553986D14B}" v="202" dt="2023-04-13T13:53:06.55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7" autoAdjust="0"/>
    <p:restoredTop sz="94660"/>
  </p:normalViewPr>
  <p:slideViewPr>
    <p:cSldViewPr snapToGrid="0">
      <p:cViewPr varScale="1">
        <p:scale>
          <a:sx n="95" d="100"/>
          <a:sy n="95" d="100"/>
        </p:scale>
        <p:origin x="78" y="534"/>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viewProps" Target="viewProps.xml"/><Relationship Id="rId8" Type="http://schemas.openxmlformats.org/officeDocument/2006/relationships/slideMaster" Target="slideMasters/slideMaster8.xml"/><Relationship Id="rId51"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notesMaster" Target="notesMasters/notesMaster1.xml"/><Relationship Id="rId20" Type="http://schemas.openxmlformats.org/officeDocument/2006/relationships/slide" Target="slides/slide9.xml"/><Relationship Id="rId41"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CCE44204-85BF-4C9B-93A9-75553986D14B}"/>
    <pc:docChg chg="undo custSel modSld">
      <pc:chgData name="Anna-Carina Mohrholz" userId="319e8f5a-43d4-4b3d-9ca7-1cc64d2dfc53" providerId="ADAL" clId="{CCE44204-85BF-4C9B-93A9-75553986D14B}" dt="2023-04-13T13:53:11.205" v="715" actId="20577"/>
      <pc:docMkLst>
        <pc:docMk/>
      </pc:docMkLst>
      <pc:sldChg chg="modSp mod">
        <pc:chgData name="Anna-Carina Mohrholz" userId="319e8f5a-43d4-4b3d-9ca7-1cc64d2dfc53" providerId="ADAL" clId="{CCE44204-85BF-4C9B-93A9-75553986D14B}" dt="2023-04-13T13:53:11.205" v="715" actId="20577"/>
        <pc:sldMkLst>
          <pc:docMk/>
          <pc:sldMk cId="1485754139" sldId="266"/>
        </pc:sldMkLst>
        <pc:spChg chg="mod">
          <ac:chgData name="Anna-Carina Mohrholz" userId="319e8f5a-43d4-4b3d-9ca7-1cc64d2dfc53" providerId="ADAL" clId="{CCE44204-85BF-4C9B-93A9-75553986D14B}" dt="2023-04-13T13:53:11.205" v="715" actId="20577"/>
          <ac:spMkLst>
            <pc:docMk/>
            <pc:sldMk cId="1485754139" sldId="266"/>
            <ac:spMk id="6" creationId="{850774CE-D267-4DB4-B2D5-E2F3C9539815}"/>
          </ac:spMkLst>
        </pc:spChg>
      </pc:sldChg>
      <pc:sldChg chg="modSp mod">
        <pc:chgData name="Anna-Carina Mohrholz" userId="319e8f5a-43d4-4b3d-9ca7-1cc64d2dfc53" providerId="ADAL" clId="{CCE44204-85BF-4C9B-93A9-75553986D14B}" dt="2023-04-13T12:43:58.694" v="25" actId="14100"/>
        <pc:sldMkLst>
          <pc:docMk/>
          <pc:sldMk cId="3134451797" sldId="276"/>
        </pc:sldMkLst>
        <pc:spChg chg="mod">
          <ac:chgData name="Anna-Carina Mohrholz" userId="319e8f5a-43d4-4b3d-9ca7-1cc64d2dfc53" providerId="ADAL" clId="{CCE44204-85BF-4C9B-93A9-75553986D14B}" dt="2023-04-13T12:43:07.993" v="22" actId="1076"/>
          <ac:spMkLst>
            <pc:docMk/>
            <pc:sldMk cId="3134451797" sldId="276"/>
            <ac:spMk id="16" creationId="{ED86E724-3288-434C-B43F-43F373EAB77F}"/>
          </ac:spMkLst>
        </pc:spChg>
        <pc:spChg chg="mod">
          <ac:chgData name="Anna-Carina Mohrholz" userId="319e8f5a-43d4-4b3d-9ca7-1cc64d2dfc53" providerId="ADAL" clId="{CCE44204-85BF-4C9B-93A9-75553986D14B}" dt="2023-04-13T12:43:12.327" v="23" actId="1076"/>
          <ac:spMkLst>
            <pc:docMk/>
            <pc:sldMk cId="3134451797" sldId="276"/>
            <ac:spMk id="23" creationId="{8403023C-61C3-4BC3-A136-65ACC0BE34D4}"/>
          </ac:spMkLst>
        </pc:spChg>
        <pc:spChg chg="mod">
          <ac:chgData name="Anna-Carina Mohrholz" userId="319e8f5a-43d4-4b3d-9ca7-1cc64d2dfc53" providerId="ADAL" clId="{CCE44204-85BF-4C9B-93A9-75553986D14B}" dt="2023-04-13T12:43:58.694" v="25" actId="14100"/>
          <ac:spMkLst>
            <pc:docMk/>
            <pc:sldMk cId="3134451797" sldId="276"/>
            <ac:spMk id="25" creationId="{15A892E0-6DDF-44C6-86FF-D7CF39FE1E1A}"/>
          </ac:spMkLst>
        </pc:spChg>
        <pc:spChg chg="mod">
          <ac:chgData name="Anna-Carina Mohrholz" userId="319e8f5a-43d4-4b3d-9ca7-1cc64d2dfc53" providerId="ADAL" clId="{CCE44204-85BF-4C9B-93A9-75553986D14B}" dt="2023-04-13T12:43:56.100" v="24" actId="1076"/>
          <ac:spMkLst>
            <pc:docMk/>
            <pc:sldMk cId="3134451797" sldId="276"/>
            <ac:spMk id="26" creationId="{539A8143-756E-4179-9F3D-E6D63F48F350}"/>
          </ac:spMkLst>
        </pc:spChg>
        <pc:spChg chg="mod">
          <ac:chgData name="Anna-Carina Mohrholz" userId="319e8f5a-43d4-4b3d-9ca7-1cc64d2dfc53" providerId="ADAL" clId="{CCE44204-85BF-4C9B-93A9-75553986D14B}" dt="2023-04-13T12:41:44.030" v="15" actId="20577"/>
          <ac:spMkLst>
            <pc:docMk/>
            <pc:sldMk cId="3134451797" sldId="276"/>
            <ac:spMk id="65" creationId="{5F65FC6E-73C1-4548-AC0F-AE722E34C959}"/>
          </ac:spMkLst>
        </pc:spChg>
      </pc:sldChg>
      <pc:sldChg chg="modSp mod">
        <pc:chgData name="Anna-Carina Mohrholz" userId="319e8f5a-43d4-4b3d-9ca7-1cc64d2dfc53" providerId="ADAL" clId="{CCE44204-85BF-4C9B-93A9-75553986D14B}" dt="2023-04-13T12:51:09.088" v="74" actId="1076"/>
        <pc:sldMkLst>
          <pc:docMk/>
          <pc:sldMk cId="1653442789" sldId="277"/>
        </pc:sldMkLst>
        <pc:spChg chg="mod">
          <ac:chgData name="Anna-Carina Mohrholz" userId="319e8f5a-43d4-4b3d-9ca7-1cc64d2dfc53" providerId="ADAL" clId="{CCE44204-85BF-4C9B-93A9-75553986D14B}" dt="2023-04-13T12:45:33.728" v="36" actId="14100"/>
          <ac:spMkLst>
            <pc:docMk/>
            <pc:sldMk cId="1653442789" sldId="277"/>
            <ac:spMk id="9" creationId="{E67834CF-0CDD-477F-8490-ED932D0F7E02}"/>
          </ac:spMkLst>
        </pc:spChg>
        <pc:spChg chg="mod">
          <ac:chgData name="Anna-Carina Mohrholz" userId="319e8f5a-43d4-4b3d-9ca7-1cc64d2dfc53" providerId="ADAL" clId="{CCE44204-85BF-4C9B-93A9-75553986D14B}" dt="2023-04-13T12:45:29.625" v="35" actId="14100"/>
          <ac:spMkLst>
            <pc:docMk/>
            <pc:sldMk cId="1653442789" sldId="277"/>
            <ac:spMk id="10" creationId="{F481D093-E164-42FC-A6F3-BF34D5C28839}"/>
          </ac:spMkLst>
        </pc:spChg>
        <pc:spChg chg="mod">
          <ac:chgData name="Anna-Carina Mohrholz" userId="319e8f5a-43d4-4b3d-9ca7-1cc64d2dfc53" providerId="ADAL" clId="{CCE44204-85BF-4C9B-93A9-75553986D14B}" dt="2023-04-13T12:45:00.297" v="31" actId="120"/>
          <ac:spMkLst>
            <pc:docMk/>
            <pc:sldMk cId="1653442789" sldId="277"/>
            <ac:spMk id="11" creationId="{D56D6BA5-8719-4F5C-8A2F-7104FD5FF1D2}"/>
          </ac:spMkLst>
        </pc:spChg>
        <pc:spChg chg="mod">
          <ac:chgData name="Anna-Carina Mohrholz" userId="319e8f5a-43d4-4b3d-9ca7-1cc64d2dfc53" providerId="ADAL" clId="{CCE44204-85BF-4C9B-93A9-75553986D14B}" dt="2023-04-13T12:45:14.223" v="32" actId="120"/>
          <ac:spMkLst>
            <pc:docMk/>
            <pc:sldMk cId="1653442789" sldId="277"/>
            <ac:spMk id="14" creationId="{098461E4-174A-425F-8D4E-6C2A1435684E}"/>
          </ac:spMkLst>
        </pc:spChg>
        <pc:spChg chg="mod">
          <ac:chgData name="Anna-Carina Mohrholz" userId="319e8f5a-43d4-4b3d-9ca7-1cc64d2dfc53" providerId="ADAL" clId="{CCE44204-85BF-4C9B-93A9-75553986D14B}" dt="2023-04-13T12:50:12.525" v="64" actId="14100"/>
          <ac:spMkLst>
            <pc:docMk/>
            <pc:sldMk cId="1653442789" sldId="277"/>
            <ac:spMk id="18" creationId="{FDDA74B3-6893-4E01-8F9D-B9A10FE39D7D}"/>
          </ac:spMkLst>
        </pc:spChg>
        <pc:spChg chg="mod">
          <ac:chgData name="Anna-Carina Mohrholz" userId="319e8f5a-43d4-4b3d-9ca7-1cc64d2dfc53" providerId="ADAL" clId="{CCE44204-85BF-4C9B-93A9-75553986D14B}" dt="2023-04-13T12:50:54.947" v="71" actId="14100"/>
          <ac:spMkLst>
            <pc:docMk/>
            <pc:sldMk cId="1653442789" sldId="277"/>
            <ac:spMk id="19" creationId="{8510FC69-D8DD-447A-8283-34F338F11634}"/>
          </ac:spMkLst>
        </pc:spChg>
        <pc:spChg chg="mod">
          <ac:chgData name="Anna-Carina Mohrholz" userId="319e8f5a-43d4-4b3d-9ca7-1cc64d2dfc53" providerId="ADAL" clId="{CCE44204-85BF-4C9B-93A9-75553986D14B}" dt="2023-04-13T12:50:39.842" v="68" actId="14100"/>
          <ac:spMkLst>
            <pc:docMk/>
            <pc:sldMk cId="1653442789" sldId="277"/>
            <ac:spMk id="20" creationId="{878B0F36-B7B8-44E4-968B-1F1B4B1638B0}"/>
          </ac:spMkLst>
        </pc:spChg>
        <pc:spChg chg="mod">
          <ac:chgData name="Anna-Carina Mohrholz" userId="319e8f5a-43d4-4b3d-9ca7-1cc64d2dfc53" providerId="ADAL" clId="{CCE44204-85BF-4C9B-93A9-75553986D14B}" dt="2023-04-13T12:51:01.953" v="73" actId="14100"/>
          <ac:spMkLst>
            <pc:docMk/>
            <pc:sldMk cId="1653442789" sldId="277"/>
            <ac:spMk id="23" creationId="{8403023C-61C3-4BC3-A136-65ACC0BE34D4}"/>
          </ac:spMkLst>
        </pc:spChg>
        <pc:spChg chg="mod">
          <ac:chgData name="Anna-Carina Mohrholz" userId="319e8f5a-43d4-4b3d-9ca7-1cc64d2dfc53" providerId="ADAL" clId="{CCE44204-85BF-4C9B-93A9-75553986D14B}" dt="2023-04-13T12:51:09.088" v="74" actId="1076"/>
          <ac:spMkLst>
            <pc:docMk/>
            <pc:sldMk cId="1653442789" sldId="277"/>
            <ac:spMk id="27" creationId="{4927047E-E72C-415A-9708-9E74063045C6}"/>
          </ac:spMkLst>
        </pc:spChg>
        <pc:spChg chg="mod">
          <ac:chgData name="Anna-Carina Mohrholz" userId="319e8f5a-43d4-4b3d-9ca7-1cc64d2dfc53" providerId="ADAL" clId="{CCE44204-85BF-4C9B-93A9-75553986D14B}" dt="2023-04-13T12:44:07.654" v="27" actId="6549"/>
          <ac:spMkLst>
            <pc:docMk/>
            <pc:sldMk cId="1653442789" sldId="277"/>
            <ac:spMk id="65" creationId="{5F65FC6E-73C1-4548-AC0F-AE722E34C959}"/>
          </ac:spMkLst>
        </pc:spChg>
        <pc:grpChg chg="mod">
          <ac:chgData name="Anna-Carina Mohrholz" userId="319e8f5a-43d4-4b3d-9ca7-1cc64d2dfc53" providerId="ADAL" clId="{CCE44204-85BF-4C9B-93A9-75553986D14B}" dt="2023-04-13T12:45:24.768" v="34" actId="14100"/>
          <ac:grpSpMkLst>
            <pc:docMk/>
            <pc:sldMk cId="1653442789" sldId="277"/>
            <ac:grpSpMk id="3" creationId="{00000000-0000-0000-0000-000000000000}"/>
          </ac:grpSpMkLst>
        </pc:grpChg>
      </pc:sldChg>
      <pc:sldChg chg="modSp mod">
        <pc:chgData name="Anna-Carina Mohrholz" userId="319e8f5a-43d4-4b3d-9ca7-1cc64d2dfc53" providerId="ADAL" clId="{CCE44204-85BF-4C9B-93A9-75553986D14B}" dt="2023-04-13T12:56:16.122" v="80" actId="14100"/>
        <pc:sldMkLst>
          <pc:docMk/>
          <pc:sldMk cId="919464586" sldId="279"/>
        </pc:sldMkLst>
        <pc:spChg chg="mod">
          <ac:chgData name="Anna-Carina Mohrholz" userId="319e8f5a-43d4-4b3d-9ca7-1cc64d2dfc53" providerId="ADAL" clId="{CCE44204-85BF-4C9B-93A9-75553986D14B}" dt="2023-04-13T12:51:24.772" v="76" actId="20577"/>
          <ac:spMkLst>
            <pc:docMk/>
            <pc:sldMk cId="919464586" sldId="279"/>
            <ac:spMk id="9" creationId="{E67834CF-0CDD-477F-8490-ED932D0F7E02}"/>
          </ac:spMkLst>
        </pc:spChg>
        <pc:spChg chg="mod">
          <ac:chgData name="Anna-Carina Mohrholz" userId="319e8f5a-43d4-4b3d-9ca7-1cc64d2dfc53" providerId="ADAL" clId="{CCE44204-85BF-4C9B-93A9-75553986D14B}" dt="2023-04-13T12:56:16.122" v="80" actId="14100"/>
          <ac:spMkLst>
            <pc:docMk/>
            <pc:sldMk cId="919464586" sldId="279"/>
            <ac:spMk id="11" creationId="{469A6D6B-69A1-4FF7-A4BD-4C4BC6E53D7D}"/>
          </ac:spMkLst>
        </pc:spChg>
        <pc:spChg chg="mod">
          <ac:chgData name="Anna-Carina Mohrholz" userId="319e8f5a-43d4-4b3d-9ca7-1cc64d2dfc53" providerId="ADAL" clId="{CCE44204-85BF-4C9B-93A9-75553986D14B}" dt="2023-04-13T12:51:59.632" v="79" actId="14100"/>
          <ac:spMkLst>
            <pc:docMk/>
            <pc:sldMk cId="919464586" sldId="279"/>
            <ac:spMk id="26" creationId="{2F17DC47-0BEE-4ED4-BA6B-A229EF47F4E7}"/>
          </ac:spMkLst>
        </pc:spChg>
      </pc:sldChg>
      <pc:sldChg chg="modSp mod">
        <pc:chgData name="Anna-Carina Mohrholz" userId="319e8f5a-43d4-4b3d-9ca7-1cc64d2dfc53" providerId="ADAL" clId="{CCE44204-85BF-4C9B-93A9-75553986D14B}" dt="2023-04-13T12:41:11.641" v="0" actId="14100"/>
        <pc:sldMkLst>
          <pc:docMk/>
          <pc:sldMk cId="4212916377" sldId="280"/>
        </pc:sldMkLst>
        <pc:spChg chg="mod">
          <ac:chgData name="Anna-Carina Mohrholz" userId="319e8f5a-43d4-4b3d-9ca7-1cc64d2dfc53" providerId="ADAL" clId="{CCE44204-85BF-4C9B-93A9-75553986D14B}" dt="2023-04-13T12:41:11.641" v="0" actId="14100"/>
          <ac:spMkLst>
            <pc:docMk/>
            <pc:sldMk cId="4212916377" sldId="280"/>
            <ac:spMk id="6" creationId="{823B4EB3-E629-49AC-83C9-571141BC38CE}"/>
          </ac:spMkLst>
        </pc:spChg>
      </pc:sldChg>
      <pc:sldChg chg="modSp mod">
        <pc:chgData name="Anna-Carina Mohrholz" userId="319e8f5a-43d4-4b3d-9ca7-1cc64d2dfc53" providerId="ADAL" clId="{CCE44204-85BF-4C9B-93A9-75553986D14B}" dt="2023-04-13T13:47:54.735" v="633" actId="14100"/>
        <pc:sldMkLst>
          <pc:docMk/>
          <pc:sldMk cId="1515553712" sldId="290"/>
        </pc:sldMkLst>
        <pc:spChg chg="mod">
          <ac:chgData name="Anna-Carina Mohrholz" userId="319e8f5a-43d4-4b3d-9ca7-1cc64d2dfc53" providerId="ADAL" clId="{CCE44204-85BF-4C9B-93A9-75553986D14B}" dt="2023-04-13T13:43:55.942" v="524" actId="14100"/>
          <ac:spMkLst>
            <pc:docMk/>
            <pc:sldMk cId="1515553712" sldId="290"/>
            <ac:spMk id="11" creationId="{1D735ADE-D762-48FC-A475-60326CE8A0AA}"/>
          </ac:spMkLst>
        </pc:spChg>
        <pc:spChg chg="mod">
          <ac:chgData name="Anna-Carina Mohrholz" userId="319e8f5a-43d4-4b3d-9ca7-1cc64d2dfc53" providerId="ADAL" clId="{CCE44204-85BF-4C9B-93A9-75553986D14B}" dt="2023-04-13T13:44:59.247" v="548" actId="20577"/>
          <ac:spMkLst>
            <pc:docMk/>
            <pc:sldMk cId="1515553712" sldId="290"/>
            <ac:spMk id="12" creationId="{00000000-0000-0000-0000-000000000000}"/>
          </ac:spMkLst>
        </pc:spChg>
        <pc:spChg chg="mod">
          <ac:chgData name="Anna-Carina Mohrholz" userId="319e8f5a-43d4-4b3d-9ca7-1cc64d2dfc53" providerId="ADAL" clId="{CCE44204-85BF-4C9B-93A9-75553986D14B}" dt="2023-04-13T13:45:59.484" v="576" actId="20577"/>
          <ac:spMkLst>
            <pc:docMk/>
            <pc:sldMk cId="1515553712" sldId="290"/>
            <ac:spMk id="15" creationId="{00000000-0000-0000-0000-000000000000}"/>
          </ac:spMkLst>
        </pc:spChg>
        <pc:spChg chg="mod">
          <ac:chgData name="Anna-Carina Mohrholz" userId="319e8f5a-43d4-4b3d-9ca7-1cc64d2dfc53" providerId="ADAL" clId="{CCE44204-85BF-4C9B-93A9-75553986D14B}" dt="2023-04-13T13:47:54.735" v="633" actId="14100"/>
          <ac:spMkLst>
            <pc:docMk/>
            <pc:sldMk cId="1515553712" sldId="290"/>
            <ac:spMk id="19" creationId="{00000000-0000-0000-0000-000000000000}"/>
          </ac:spMkLst>
        </pc:spChg>
      </pc:sldChg>
      <pc:sldChg chg="modSp mod">
        <pc:chgData name="Anna-Carina Mohrholz" userId="319e8f5a-43d4-4b3d-9ca7-1cc64d2dfc53" providerId="ADAL" clId="{CCE44204-85BF-4C9B-93A9-75553986D14B}" dt="2023-04-13T13:50:43.443" v="692" actId="20577"/>
        <pc:sldMkLst>
          <pc:docMk/>
          <pc:sldMk cId="1515553712" sldId="294"/>
        </pc:sldMkLst>
        <pc:spChg chg="mod">
          <ac:chgData name="Anna-Carina Mohrholz" userId="319e8f5a-43d4-4b3d-9ca7-1cc64d2dfc53" providerId="ADAL" clId="{CCE44204-85BF-4C9B-93A9-75553986D14B}" dt="2023-04-13T13:50:43.443" v="692" actId="20577"/>
          <ac:spMkLst>
            <pc:docMk/>
            <pc:sldMk cId="1515553712" sldId="294"/>
            <ac:spMk id="26" creationId="{2F17DC47-0BEE-4ED4-BA6B-A229EF47F4E7}"/>
          </ac:spMkLst>
        </pc:spChg>
      </pc:sldChg>
      <pc:sldChg chg="addSp delSp modSp mod">
        <pc:chgData name="Anna-Carina Mohrholz" userId="319e8f5a-43d4-4b3d-9ca7-1cc64d2dfc53" providerId="ADAL" clId="{CCE44204-85BF-4C9B-93A9-75553986D14B}" dt="2023-04-13T13:51:47.220" v="705" actId="207"/>
        <pc:sldMkLst>
          <pc:docMk/>
          <pc:sldMk cId="1515553712" sldId="296"/>
        </pc:sldMkLst>
        <pc:spChg chg="add mod">
          <ac:chgData name="Anna-Carina Mohrholz" userId="319e8f5a-43d4-4b3d-9ca7-1cc64d2dfc53" providerId="ADAL" clId="{CCE44204-85BF-4C9B-93A9-75553986D14B}" dt="2023-04-13T13:51:47.220" v="705" actId="207"/>
          <ac:spMkLst>
            <pc:docMk/>
            <pc:sldMk cId="1515553712" sldId="296"/>
            <ac:spMk id="2" creationId="{B783D4A8-6573-A7F9-AF33-043CD13F03E0}"/>
          </ac:spMkLst>
        </pc:spChg>
        <pc:spChg chg="del">
          <ac:chgData name="Anna-Carina Mohrholz" userId="319e8f5a-43d4-4b3d-9ca7-1cc64d2dfc53" providerId="ADAL" clId="{CCE44204-85BF-4C9B-93A9-75553986D14B}" dt="2023-04-13T13:51:17.929" v="700" actId="478"/>
          <ac:spMkLst>
            <pc:docMk/>
            <pc:sldMk cId="1515553712" sldId="296"/>
            <ac:spMk id="6" creationId="{2F17DC47-0BEE-4ED4-BA6B-A229EF47F4E7}"/>
          </ac:spMkLst>
        </pc:spChg>
        <pc:spChg chg="mod">
          <ac:chgData name="Anna-Carina Mohrholz" userId="319e8f5a-43d4-4b3d-9ca7-1cc64d2dfc53" providerId="ADAL" clId="{CCE44204-85BF-4C9B-93A9-75553986D14B}" dt="2023-04-13T13:51:01.858" v="699" actId="6549"/>
          <ac:spMkLst>
            <pc:docMk/>
            <pc:sldMk cId="1515553712" sldId="296"/>
            <ac:spMk id="7" creationId="{5F65FC6E-73C1-4548-AC0F-AE722E34C959}"/>
          </ac:spMkLst>
        </pc:spChg>
      </pc:sldChg>
      <pc:sldChg chg="modSp mod">
        <pc:chgData name="Anna-Carina Mohrholz" userId="319e8f5a-43d4-4b3d-9ca7-1cc64d2dfc53" providerId="ADAL" clId="{CCE44204-85BF-4C9B-93A9-75553986D14B}" dt="2023-04-13T13:52:37.756" v="709" actId="1076"/>
        <pc:sldMkLst>
          <pc:docMk/>
          <pc:sldMk cId="3134451797" sldId="298"/>
        </pc:sldMkLst>
        <pc:spChg chg="mod">
          <ac:chgData name="Anna-Carina Mohrholz" userId="319e8f5a-43d4-4b3d-9ca7-1cc64d2dfc53" providerId="ADAL" clId="{CCE44204-85BF-4C9B-93A9-75553986D14B}" dt="2023-04-13T13:52:31.043" v="708" actId="1076"/>
          <ac:spMkLst>
            <pc:docMk/>
            <pc:sldMk cId="3134451797" sldId="298"/>
            <ac:spMk id="9" creationId="{ED86E724-3288-434C-B43F-43F373EAB77F}"/>
          </ac:spMkLst>
        </pc:spChg>
        <pc:spChg chg="mod">
          <ac:chgData name="Anna-Carina Mohrholz" userId="319e8f5a-43d4-4b3d-9ca7-1cc64d2dfc53" providerId="ADAL" clId="{CCE44204-85BF-4C9B-93A9-75553986D14B}" dt="2023-04-13T13:52:37.756" v="709" actId="1076"/>
          <ac:spMkLst>
            <pc:docMk/>
            <pc:sldMk cId="3134451797" sldId="298"/>
            <ac:spMk id="10" creationId="{8403023C-61C3-4BC3-A136-65ACC0BE34D4}"/>
          </ac:spMkLst>
        </pc:spChg>
        <pc:spChg chg="mod">
          <ac:chgData name="Anna-Carina Mohrholz" userId="319e8f5a-43d4-4b3d-9ca7-1cc64d2dfc53" providerId="ADAL" clId="{CCE44204-85BF-4C9B-93A9-75553986D14B}" dt="2023-04-13T13:52:01.976" v="707" actId="20577"/>
          <ac:spMkLst>
            <pc:docMk/>
            <pc:sldMk cId="3134451797" sldId="298"/>
            <ac:spMk id="65" creationId="{5F65FC6E-73C1-4548-AC0F-AE722E34C959}"/>
          </ac:spMkLst>
        </pc:spChg>
      </pc:sldChg>
      <pc:sldChg chg="modSp mod">
        <pc:chgData name="Anna-Carina Mohrholz" userId="319e8f5a-43d4-4b3d-9ca7-1cc64d2dfc53" providerId="ADAL" clId="{CCE44204-85BF-4C9B-93A9-75553986D14B}" dt="2023-04-13T12:59:10.024" v="166" actId="6549"/>
        <pc:sldMkLst>
          <pc:docMk/>
          <pc:sldMk cId="3658312637" sldId="305"/>
        </pc:sldMkLst>
        <pc:spChg chg="mod">
          <ac:chgData name="Anna-Carina Mohrholz" userId="319e8f5a-43d4-4b3d-9ca7-1cc64d2dfc53" providerId="ADAL" clId="{CCE44204-85BF-4C9B-93A9-75553986D14B}" dt="2023-04-13T12:56:45.003" v="82" actId="20577"/>
          <ac:spMkLst>
            <pc:docMk/>
            <pc:sldMk cId="3658312637" sldId="305"/>
            <ac:spMk id="9" creationId="{E67834CF-0CDD-477F-8490-ED932D0F7E02}"/>
          </ac:spMkLst>
        </pc:spChg>
        <pc:spChg chg="mod">
          <ac:chgData name="Anna-Carina Mohrholz" userId="319e8f5a-43d4-4b3d-9ca7-1cc64d2dfc53" providerId="ADAL" clId="{CCE44204-85BF-4C9B-93A9-75553986D14B}" dt="2023-04-13T12:59:10.024" v="166" actId="6549"/>
          <ac:spMkLst>
            <pc:docMk/>
            <pc:sldMk cId="3658312637" sldId="305"/>
            <ac:spMk id="11" creationId="{469A6D6B-69A1-4FF7-A4BD-4C4BC6E53D7D}"/>
          </ac:spMkLst>
        </pc:spChg>
        <pc:spChg chg="mod">
          <ac:chgData name="Anna-Carina Mohrholz" userId="319e8f5a-43d4-4b3d-9ca7-1cc64d2dfc53" providerId="ADAL" clId="{CCE44204-85BF-4C9B-93A9-75553986D14B}" dt="2023-04-13T12:56:57.467" v="103" actId="6549"/>
          <ac:spMkLst>
            <pc:docMk/>
            <pc:sldMk cId="3658312637" sldId="305"/>
            <ac:spMk id="16" creationId="{A9B4BD22-AF40-4574-BB02-C00B471C806C}"/>
          </ac:spMkLst>
        </pc:spChg>
        <pc:spChg chg="mod">
          <ac:chgData name="Anna-Carina Mohrholz" userId="319e8f5a-43d4-4b3d-9ca7-1cc64d2dfc53" providerId="ADAL" clId="{CCE44204-85BF-4C9B-93A9-75553986D14B}" dt="2023-04-13T12:57:42.504" v="105" actId="14100"/>
          <ac:spMkLst>
            <pc:docMk/>
            <pc:sldMk cId="3658312637" sldId="305"/>
            <ac:spMk id="26" creationId="{2F17DC47-0BEE-4ED4-BA6B-A229EF47F4E7}"/>
          </ac:spMkLst>
        </pc:spChg>
      </pc:sldChg>
      <pc:sldChg chg="modSp mod">
        <pc:chgData name="Anna-Carina Mohrholz" userId="319e8f5a-43d4-4b3d-9ca7-1cc64d2dfc53" providerId="ADAL" clId="{CCE44204-85BF-4C9B-93A9-75553986D14B}" dt="2023-04-13T13:00:38.758" v="171" actId="14100"/>
        <pc:sldMkLst>
          <pc:docMk/>
          <pc:sldMk cId="1935013523" sldId="306"/>
        </pc:sldMkLst>
        <pc:spChg chg="mod">
          <ac:chgData name="Anna-Carina Mohrholz" userId="319e8f5a-43d4-4b3d-9ca7-1cc64d2dfc53" providerId="ADAL" clId="{CCE44204-85BF-4C9B-93A9-75553986D14B}" dt="2023-04-13T13:00:38.758" v="171" actId="14100"/>
          <ac:spMkLst>
            <pc:docMk/>
            <pc:sldMk cId="1935013523" sldId="306"/>
            <ac:spMk id="8" creationId="{2F17DC47-0BEE-4ED4-BA6B-A229EF47F4E7}"/>
          </ac:spMkLst>
        </pc:spChg>
        <pc:spChg chg="mod">
          <ac:chgData name="Anna-Carina Mohrholz" userId="319e8f5a-43d4-4b3d-9ca7-1cc64d2dfc53" providerId="ADAL" clId="{CCE44204-85BF-4C9B-93A9-75553986D14B}" dt="2023-04-13T12:59:26.559" v="168" actId="20577"/>
          <ac:spMkLst>
            <pc:docMk/>
            <pc:sldMk cId="1935013523" sldId="306"/>
            <ac:spMk id="9" creationId="{E67834CF-0CDD-477F-8490-ED932D0F7E02}"/>
          </ac:spMkLst>
        </pc:spChg>
        <pc:spChg chg="mod">
          <ac:chgData name="Anna-Carina Mohrholz" userId="319e8f5a-43d4-4b3d-9ca7-1cc64d2dfc53" providerId="ADAL" clId="{CCE44204-85BF-4C9B-93A9-75553986D14B}" dt="2023-04-13T12:59:53.753" v="170" actId="20577"/>
          <ac:spMkLst>
            <pc:docMk/>
            <pc:sldMk cId="1935013523" sldId="306"/>
            <ac:spMk id="26" creationId="{2F17DC47-0BEE-4ED4-BA6B-A229EF47F4E7}"/>
          </ac:spMkLst>
        </pc:spChg>
      </pc:sldChg>
      <pc:sldChg chg="modSp mod">
        <pc:chgData name="Anna-Carina Mohrholz" userId="319e8f5a-43d4-4b3d-9ca7-1cc64d2dfc53" providerId="ADAL" clId="{CCE44204-85BF-4C9B-93A9-75553986D14B}" dt="2023-04-13T13:05:08.990" v="198" actId="14100"/>
        <pc:sldMkLst>
          <pc:docMk/>
          <pc:sldMk cId="2822535991" sldId="307"/>
        </pc:sldMkLst>
        <pc:spChg chg="mod">
          <ac:chgData name="Anna-Carina Mohrholz" userId="319e8f5a-43d4-4b3d-9ca7-1cc64d2dfc53" providerId="ADAL" clId="{CCE44204-85BF-4C9B-93A9-75553986D14B}" dt="2023-04-13T13:04:50.776" v="195" actId="14100"/>
          <ac:spMkLst>
            <pc:docMk/>
            <pc:sldMk cId="2822535991" sldId="307"/>
            <ac:spMk id="2" creationId="{00000000-0000-0000-0000-000000000000}"/>
          </ac:spMkLst>
        </pc:spChg>
        <pc:spChg chg="mod">
          <ac:chgData name="Anna-Carina Mohrholz" userId="319e8f5a-43d4-4b3d-9ca7-1cc64d2dfc53" providerId="ADAL" clId="{CCE44204-85BF-4C9B-93A9-75553986D14B}" dt="2023-04-13T13:04:27.821" v="192" actId="120"/>
          <ac:spMkLst>
            <pc:docMk/>
            <pc:sldMk cId="2822535991" sldId="307"/>
            <ac:spMk id="7" creationId="{2F17DC47-0BEE-4ED4-BA6B-A229EF47F4E7}"/>
          </ac:spMkLst>
        </pc:spChg>
        <pc:spChg chg="mod">
          <ac:chgData name="Anna-Carina Mohrholz" userId="319e8f5a-43d4-4b3d-9ca7-1cc64d2dfc53" providerId="ADAL" clId="{CCE44204-85BF-4C9B-93A9-75553986D14B}" dt="2023-04-13T13:03:46.482" v="188" actId="1076"/>
          <ac:spMkLst>
            <pc:docMk/>
            <pc:sldMk cId="2822535991" sldId="307"/>
            <ac:spMk id="8" creationId="{2F17DC47-0BEE-4ED4-BA6B-A229EF47F4E7}"/>
          </ac:spMkLst>
        </pc:spChg>
        <pc:spChg chg="mod">
          <ac:chgData name="Anna-Carina Mohrholz" userId="319e8f5a-43d4-4b3d-9ca7-1cc64d2dfc53" providerId="ADAL" clId="{CCE44204-85BF-4C9B-93A9-75553986D14B}" dt="2023-04-13T13:01:03.087" v="173" actId="20577"/>
          <ac:spMkLst>
            <pc:docMk/>
            <pc:sldMk cId="2822535991" sldId="307"/>
            <ac:spMk id="9" creationId="{E67834CF-0CDD-477F-8490-ED932D0F7E02}"/>
          </ac:spMkLst>
        </pc:spChg>
        <pc:spChg chg="mod">
          <ac:chgData name="Anna-Carina Mohrholz" userId="319e8f5a-43d4-4b3d-9ca7-1cc64d2dfc53" providerId="ADAL" clId="{CCE44204-85BF-4C9B-93A9-75553986D14B}" dt="2023-04-13T13:04:31.914" v="193" actId="122"/>
          <ac:spMkLst>
            <pc:docMk/>
            <pc:sldMk cId="2822535991" sldId="307"/>
            <ac:spMk id="10" creationId="{2F17DC47-0BEE-4ED4-BA6B-A229EF47F4E7}"/>
          </ac:spMkLst>
        </pc:spChg>
        <pc:spChg chg="mod">
          <ac:chgData name="Anna-Carina Mohrholz" userId="319e8f5a-43d4-4b3d-9ca7-1cc64d2dfc53" providerId="ADAL" clId="{CCE44204-85BF-4C9B-93A9-75553986D14B}" dt="2023-04-13T13:04:46.949" v="194" actId="14100"/>
          <ac:spMkLst>
            <pc:docMk/>
            <pc:sldMk cId="2822535991" sldId="307"/>
            <ac:spMk id="11" creationId="{00000000-0000-0000-0000-000000000000}"/>
          </ac:spMkLst>
        </pc:spChg>
        <pc:spChg chg="mod">
          <ac:chgData name="Anna-Carina Mohrholz" userId="319e8f5a-43d4-4b3d-9ca7-1cc64d2dfc53" providerId="ADAL" clId="{CCE44204-85BF-4C9B-93A9-75553986D14B}" dt="2023-04-13T13:03:30.560" v="186"/>
          <ac:spMkLst>
            <pc:docMk/>
            <pc:sldMk cId="2822535991" sldId="307"/>
            <ac:spMk id="12" creationId="{00000000-0000-0000-0000-000000000000}"/>
          </ac:spMkLst>
        </pc:spChg>
        <pc:spChg chg="mod">
          <ac:chgData name="Anna-Carina Mohrholz" userId="319e8f5a-43d4-4b3d-9ca7-1cc64d2dfc53" providerId="ADAL" clId="{CCE44204-85BF-4C9B-93A9-75553986D14B}" dt="2023-04-13T13:03:41.319" v="187" actId="1076"/>
          <ac:spMkLst>
            <pc:docMk/>
            <pc:sldMk cId="2822535991" sldId="307"/>
            <ac:spMk id="26" creationId="{2F17DC47-0BEE-4ED4-BA6B-A229EF47F4E7}"/>
          </ac:spMkLst>
        </pc:spChg>
        <pc:grpChg chg="mod">
          <ac:chgData name="Anna-Carina Mohrholz" userId="319e8f5a-43d4-4b3d-9ca7-1cc64d2dfc53" providerId="ADAL" clId="{CCE44204-85BF-4C9B-93A9-75553986D14B}" dt="2023-04-13T13:04:59.468" v="196" actId="14100"/>
          <ac:grpSpMkLst>
            <pc:docMk/>
            <pc:sldMk cId="2822535991" sldId="307"/>
            <ac:grpSpMk id="13" creationId="{11231308-0EEC-4C16-9756-2F58B951E290}"/>
          </ac:grpSpMkLst>
        </pc:grpChg>
        <pc:grpChg chg="mod">
          <ac:chgData name="Anna-Carina Mohrholz" userId="319e8f5a-43d4-4b3d-9ca7-1cc64d2dfc53" providerId="ADAL" clId="{CCE44204-85BF-4C9B-93A9-75553986D14B}" dt="2023-04-13T13:05:04.555" v="197" actId="14100"/>
          <ac:grpSpMkLst>
            <pc:docMk/>
            <pc:sldMk cId="2822535991" sldId="307"/>
            <ac:grpSpMk id="30" creationId="{C3D4B7A1-E3AF-46B4-81E2-E079DA15D6FF}"/>
          </ac:grpSpMkLst>
        </pc:grpChg>
        <pc:grpChg chg="mod">
          <ac:chgData name="Anna-Carina Mohrholz" userId="319e8f5a-43d4-4b3d-9ca7-1cc64d2dfc53" providerId="ADAL" clId="{CCE44204-85BF-4C9B-93A9-75553986D14B}" dt="2023-04-13T13:05:08.990" v="198" actId="14100"/>
          <ac:grpSpMkLst>
            <pc:docMk/>
            <pc:sldMk cId="2822535991" sldId="307"/>
            <ac:grpSpMk id="54" creationId="{7DBDC424-00A8-4A36-9CAF-E18ED2000F36}"/>
          </ac:grpSpMkLst>
        </pc:grpChg>
      </pc:sldChg>
      <pc:sldChg chg="modSp mod">
        <pc:chgData name="Anna-Carina Mohrholz" userId="319e8f5a-43d4-4b3d-9ca7-1cc64d2dfc53" providerId="ADAL" clId="{CCE44204-85BF-4C9B-93A9-75553986D14B}" dt="2023-04-13T13:16:56.114" v="234" actId="113"/>
        <pc:sldMkLst>
          <pc:docMk/>
          <pc:sldMk cId="1680497096" sldId="308"/>
        </pc:sldMkLst>
        <pc:spChg chg="mod">
          <ac:chgData name="Anna-Carina Mohrholz" userId="319e8f5a-43d4-4b3d-9ca7-1cc64d2dfc53" providerId="ADAL" clId="{CCE44204-85BF-4C9B-93A9-75553986D14B}" dt="2023-04-13T13:13:55.249" v="207" actId="14100"/>
          <ac:spMkLst>
            <pc:docMk/>
            <pc:sldMk cId="1680497096" sldId="308"/>
            <ac:spMk id="9" creationId="{E67834CF-0CDD-477F-8490-ED932D0F7E02}"/>
          </ac:spMkLst>
        </pc:spChg>
        <pc:spChg chg="mod">
          <ac:chgData name="Anna-Carina Mohrholz" userId="319e8f5a-43d4-4b3d-9ca7-1cc64d2dfc53" providerId="ADAL" clId="{CCE44204-85BF-4C9B-93A9-75553986D14B}" dt="2023-04-13T13:16:56.114" v="234" actId="113"/>
          <ac:spMkLst>
            <pc:docMk/>
            <pc:sldMk cId="1680497096" sldId="308"/>
            <ac:spMk id="26" creationId="{2F17DC47-0BEE-4ED4-BA6B-A229EF47F4E7}"/>
          </ac:spMkLst>
        </pc:spChg>
      </pc:sldChg>
      <pc:sldChg chg="addSp delSp modSp mod">
        <pc:chgData name="Anna-Carina Mohrholz" userId="319e8f5a-43d4-4b3d-9ca7-1cc64d2dfc53" providerId="ADAL" clId="{CCE44204-85BF-4C9B-93A9-75553986D14B}" dt="2023-04-13T13:18:40.356" v="261" actId="20577"/>
        <pc:sldMkLst>
          <pc:docMk/>
          <pc:sldMk cId="2816568193" sldId="309"/>
        </pc:sldMkLst>
        <pc:spChg chg="add del mod">
          <ac:chgData name="Anna-Carina Mohrholz" userId="319e8f5a-43d4-4b3d-9ca7-1cc64d2dfc53" providerId="ADAL" clId="{CCE44204-85BF-4C9B-93A9-75553986D14B}" dt="2023-04-13T13:17:16.638" v="239" actId="14100"/>
          <ac:spMkLst>
            <pc:docMk/>
            <pc:sldMk cId="2816568193" sldId="309"/>
            <ac:spMk id="9" creationId="{E67834CF-0CDD-477F-8490-ED932D0F7E02}"/>
          </ac:spMkLst>
        </pc:spChg>
        <pc:spChg chg="mod">
          <ac:chgData name="Anna-Carina Mohrholz" userId="319e8f5a-43d4-4b3d-9ca7-1cc64d2dfc53" providerId="ADAL" clId="{CCE44204-85BF-4C9B-93A9-75553986D14B}" dt="2023-04-13T13:17:57.813" v="253" actId="20577"/>
          <ac:spMkLst>
            <pc:docMk/>
            <pc:sldMk cId="2816568193" sldId="309"/>
            <ac:spMk id="16" creationId="{A9B4BD22-AF40-4574-BB02-C00B471C806C}"/>
          </ac:spMkLst>
        </pc:spChg>
        <pc:spChg chg="mod">
          <ac:chgData name="Anna-Carina Mohrholz" userId="319e8f5a-43d4-4b3d-9ca7-1cc64d2dfc53" providerId="ADAL" clId="{CCE44204-85BF-4C9B-93A9-75553986D14B}" dt="2023-04-13T13:18:40.356" v="261" actId="20577"/>
          <ac:spMkLst>
            <pc:docMk/>
            <pc:sldMk cId="2816568193" sldId="309"/>
            <ac:spMk id="26" creationId="{2F17DC47-0BEE-4ED4-BA6B-A229EF47F4E7}"/>
          </ac:spMkLst>
        </pc:spChg>
      </pc:sldChg>
      <pc:sldChg chg="addSp delSp modSp mod">
        <pc:chgData name="Anna-Carina Mohrholz" userId="319e8f5a-43d4-4b3d-9ca7-1cc64d2dfc53" providerId="ADAL" clId="{CCE44204-85BF-4C9B-93A9-75553986D14B}" dt="2023-04-13T13:19:49.240" v="274" actId="113"/>
        <pc:sldMkLst>
          <pc:docMk/>
          <pc:sldMk cId="3400704991" sldId="310"/>
        </pc:sldMkLst>
        <pc:spChg chg="add mod">
          <ac:chgData name="Anna-Carina Mohrholz" userId="319e8f5a-43d4-4b3d-9ca7-1cc64d2dfc53" providerId="ADAL" clId="{CCE44204-85BF-4C9B-93A9-75553986D14B}" dt="2023-04-13T13:17:24.623" v="241"/>
          <ac:spMkLst>
            <pc:docMk/>
            <pc:sldMk cId="3400704991" sldId="310"/>
            <ac:spMk id="2" creationId="{B142E362-B66D-4207-5EF3-4600E6C3BD25}"/>
          </ac:spMkLst>
        </pc:spChg>
        <pc:spChg chg="del">
          <ac:chgData name="Anna-Carina Mohrholz" userId="319e8f5a-43d4-4b3d-9ca7-1cc64d2dfc53" providerId="ADAL" clId="{CCE44204-85BF-4C9B-93A9-75553986D14B}" dt="2023-04-13T13:17:23.920" v="240" actId="478"/>
          <ac:spMkLst>
            <pc:docMk/>
            <pc:sldMk cId="3400704991" sldId="310"/>
            <ac:spMk id="9" creationId="{E67834CF-0CDD-477F-8490-ED932D0F7E02}"/>
          </ac:spMkLst>
        </pc:spChg>
        <pc:spChg chg="mod">
          <ac:chgData name="Anna-Carina Mohrholz" userId="319e8f5a-43d4-4b3d-9ca7-1cc64d2dfc53" providerId="ADAL" clId="{CCE44204-85BF-4C9B-93A9-75553986D14B}" dt="2023-04-13T13:18:52.124" v="265" actId="20577"/>
          <ac:spMkLst>
            <pc:docMk/>
            <pc:sldMk cId="3400704991" sldId="310"/>
            <ac:spMk id="16" creationId="{A9B4BD22-AF40-4574-BB02-C00B471C806C}"/>
          </ac:spMkLst>
        </pc:spChg>
        <pc:spChg chg="mod">
          <ac:chgData name="Anna-Carina Mohrholz" userId="319e8f5a-43d4-4b3d-9ca7-1cc64d2dfc53" providerId="ADAL" clId="{CCE44204-85BF-4C9B-93A9-75553986D14B}" dt="2023-04-13T13:19:49.240" v="274" actId="113"/>
          <ac:spMkLst>
            <pc:docMk/>
            <pc:sldMk cId="3400704991" sldId="310"/>
            <ac:spMk id="26" creationId="{2F17DC47-0BEE-4ED4-BA6B-A229EF47F4E7}"/>
          </ac:spMkLst>
        </pc:spChg>
      </pc:sldChg>
      <pc:sldChg chg="addSp delSp modSp mod">
        <pc:chgData name="Anna-Carina Mohrholz" userId="319e8f5a-43d4-4b3d-9ca7-1cc64d2dfc53" providerId="ADAL" clId="{CCE44204-85BF-4C9B-93A9-75553986D14B}" dt="2023-04-13T13:20:44.890" v="281" actId="6549"/>
        <pc:sldMkLst>
          <pc:docMk/>
          <pc:sldMk cId="2337543192" sldId="311"/>
        </pc:sldMkLst>
        <pc:spChg chg="add mod">
          <ac:chgData name="Anna-Carina Mohrholz" userId="319e8f5a-43d4-4b3d-9ca7-1cc64d2dfc53" providerId="ADAL" clId="{CCE44204-85BF-4C9B-93A9-75553986D14B}" dt="2023-04-13T13:17:28.712" v="243"/>
          <ac:spMkLst>
            <pc:docMk/>
            <pc:sldMk cId="2337543192" sldId="311"/>
            <ac:spMk id="2" creationId="{BB81EEF9-525A-02EF-C877-6211B8F8B1EE}"/>
          </ac:spMkLst>
        </pc:spChg>
        <pc:spChg chg="del">
          <ac:chgData name="Anna-Carina Mohrholz" userId="319e8f5a-43d4-4b3d-9ca7-1cc64d2dfc53" providerId="ADAL" clId="{CCE44204-85BF-4C9B-93A9-75553986D14B}" dt="2023-04-13T13:17:28.320" v="242" actId="478"/>
          <ac:spMkLst>
            <pc:docMk/>
            <pc:sldMk cId="2337543192" sldId="311"/>
            <ac:spMk id="9" creationId="{E67834CF-0CDD-477F-8490-ED932D0F7E02}"/>
          </ac:spMkLst>
        </pc:spChg>
        <pc:spChg chg="mod">
          <ac:chgData name="Anna-Carina Mohrholz" userId="319e8f5a-43d4-4b3d-9ca7-1cc64d2dfc53" providerId="ADAL" clId="{CCE44204-85BF-4C9B-93A9-75553986D14B}" dt="2023-04-13T13:20:04.036" v="279" actId="14100"/>
          <ac:spMkLst>
            <pc:docMk/>
            <pc:sldMk cId="2337543192" sldId="311"/>
            <ac:spMk id="16" creationId="{A9B4BD22-AF40-4574-BB02-C00B471C806C}"/>
          </ac:spMkLst>
        </pc:spChg>
        <pc:spChg chg="mod">
          <ac:chgData name="Anna-Carina Mohrholz" userId="319e8f5a-43d4-4b3d-9ca7-1cc64d2dfc53" providerId="ADAL" clId="{CCE44204-85BF-4C9B-93A9-75553986D14B}" dt="2023-04-13T13:20:44.890" v="281" actId="6549"/>
          <ac:spMkLst>
            <pc:docMk/>
            <pc:sldMk cId="2337543192" sldId="311"/>
            <ac:spMk id="26" creationId="{2F17DC47-0BEE-4ED4-BA6B-A229EF47F4E7}"/>
          </ac:spMkLst>
        </pc:spChg>
      </pc:sldChg>
      <pc:sldChg chg="addSp delSp modSp mod">
        <pc:chgData name="Anna-Carina Mohrholz" userId="319e8f5a-43d4-4b3d-9ca7-1cc64d2dfc53" providerId="ADAL" clId="{CCE44204-85BF-4C9B-93A9-75553986D14B}" dt="2023-04-13T13:24:16.987" v="344" actId="1076"/>
        <pc:sldMkLst>
          <pc:docMk/>
          <pc:sldMk cId="1732757937" sldId="312"/>
        </pc:sldMkLst>
        <pc:spChg chg="add mod">
          <ac:chgData name="Anna-Carina Mohrholz" userId="319e8f5a-43d4-4b3d-9ca7-1cc64d2dfc53" providerId="ADAL" clId="{CCE44204-85BF-4C9B-93A9-75553986D14B}" dt="2023-04-13T13:17:32.685" v="245"/>
          <ac:spMkLst>
            <pc:docMk/>
            <pc:sldMk cId="1732757937" sldId="312"/>
            <ac:spMk id="2" creationId="{E206094B-349E-AC40-86CB-2F6DB3D01AB4}"/>
          </ac:spMkLst>
        </pc:spChg>
        <pc:spChg chg="mod">
          <ac:chgData name="Anna-Carina Mohrholz" userId="319e8f5a-43d4-4b3d-9ca7-1cc64d2dfc53" providerId="ADAL" clId="{CCE44204-85BF-4C9B-93A9-75553986D14B}" dt="2023-04-13T13:24:16.987" v="344" actId="1076"/>
          <ac:spMkLst>
            <pc:docMk/>
            <pc:sldMk cId="1732757937" sldId="312"/>
            <ac:spMk id="6" creationId="{2F17DC47-0BEE-4ED4-BA6B-A229EF47F4E7}"/>
          </ac:spMkLst>
        </pc:spChg>
        <pc:spChg chg="del">
          <ac:chgData name="Anna-Carina Mohrholz" userId="319e8f5a-43d4-4b3d-9ca7-1cc64d2dfc53" providerId="ADAL" clId="{CCE44204-85BF-4C9B-93A9-75553986D14B}" dt="2023-04-13T13:17:32.256" v="244" actId="478"/>
          <ac:spMkLst>
            <pc:docMk/>
            <pc:sldMk cId="1732757937" sldId="312"/>
            <ac:spMk id="9" creationId="{E67834CF-0CDD-477F-8490-ED932D0F7E02}"/>
          </ac:spMkLst>
        </pc:spChg>
        <pc:spChg chg="mod">
          <ac:chgData name="Anna-Carina Mohrholz" userId="319e8f5a-43d4-4b3d-9ca7-1cc64d2dfc53" providerId="ADAL" clId="{CCE44204-85BF-4C9B-93A9-75553986D14B}" dt="2023-04-13T13:21:07.218" v="284" actId="14100"/>
          <ac:spMkLst>
            <pc:docMk/>
            <pc:sldMk cId="1732757937" sldId="312"/>
            <ac:spMk id="16" creationId="{A9B4BD22-AF40-4574-BB02-C00B471C806C}"/>
          </ac:spMkLst>
        </pc:spChg>
        <pc:spChg chg="mod">
          <ac:chgData name="Anna-Carina Mohrholz" userId="319e8f5a-43d4-4b3d-9ca7-1cc64d2dfc53" providerId="ADAL" clId="{CCE44204-85BF-4C9B-93A9-75553986D14B}" dt="2023-04-13T13:24:04.864" v="343" actId="20577"/>
          <ac:spMkLst>
            <pc:docMk/>
            <pc:sldMk cId="1732757937" sldId="312"/>
            <ac:spMk id="26" creationId="{2F17DC47-0BEE-4ED4-BA6B-A229EF47F4E7}"/>
          </ac:spMkLst>
        </pc:spChg>
      </pc:sldChg>
      <pc:sldChg chg="addSp delSp modSp mod">
        <pc:chgData name="Anna-Carina Mohrholz" userId="319e8f5a-43d4-4b3d-9ca7-1cc64d2dfc53" providerId="ADAL" clId="{CCE44204-85BF-4C9B-93A9-75553986D14B}" dt="2023-04-13T13:25:30.733" v="350" actId="6549"/>
        <pc:sldMkLst>
          <pc:docMk/>
          <pc:sldMk cId="1311310875" sldId="313"/>
        </pc:sldMkLst>
        <pc:spChg chg="add mod">
          <ac:chgData name="Anna-Carina Mohrholz" userId="319e8f5a-43d4-4b3d-9ca7-1cc64d2dfc53" providerId="ADAL" clId="{CCE44204-85BF-4C9B-93A9-75553986D14B}" dt="2023-04-13T13:17:37.313" v="247"/>
          <ac:spMkLst>
            <pc:docMk/>
            <pc:sldMk cId="1311310875" sldId="313"/>
            <ac:spMk id="2" creationId="{DDD178BE-F259-2214-8773-A8AE5A6E868F}"/>
          </ac:spMkLst>
        </pc:spChg>
        <pc:spChg chg="del">
          <ac:chgData name="Anna-Carina Mohrholz" userId="319e8f5a-43d4-4b3d-9ca7-1cc64d2dfc53" providerId="ADAL" clId="{CCE44204-85BF-4C9B-93A9-75553986D14B}" dt="2023-04-13T13:17:36.903" v="246" actId="478"/>
          <ac:spMkLst>
            <pc:docMk/>
            <pc:sldMk cId="1311310875" sldId="313"/>
            <ac:spMk id="9" creationId="{E67834CF-0CDD-477F-8490-ED932D0F7E02}"/>
          </ac:spMkLst>
        </pc:spChg>
        <pc:spChg chg="mod">
          <ac:chgData name="Anna-Carina Mohrholz" userId="319e8f5a-43d4-4b3d-9ca7-1cc64d2dfc53" providerId="ADAL" clId="{CCE44204-85BF-4C9B-93A9-75553986D14B}" dt="2023-04-13T13:25:30.733" v="350" actId="6549"/>
          <ac:spMkLst>
            <pc:docMk/>
            <pc:sldMk cId="1311310875" sldId="313"/>
            <ac:spMk id="26" creationId="{2F17DC47-0BEE-4ED4-BA6B-A229EF47F4E7}"/>
          </ac:spMkLst>
        </pc:spChg>
      </pc:sldChg>
      <pc:sldChg chg="modSp mod">
        <pc:chgData name="Anna-Carina Mohrholz" userId="319e8f5a-43d4-4b3d-9ca7-1cc64d2dfc53" providerId="ADAL" clId="{CCE44204-85BF-4C9B-93A9-75553986D14B}" dt="2023-04-13T13:27:20.800" v="371" actId="20577"/>
        <pc:sldMkLst>
          <pc:docMk/>
          <pc:sldMk cId="2409377249" sldId="314"/>
        </pc:sldMkLst>
        <pc:spChg chg="mod">
          <ac:chgData name="Anna-Carina Mohrholz" userId="319e8f5a-43d4-4b3d-9ca7-1cc64d2dfc53" providerId="ADAL" clId="{CCE44204-85BF-4C9B-93A9-75553986D14B}" dt="2023-04-13T13:25:58.387" v="353" actId="14100"/>
          <ac:spMkLst>
            <pc:docMk/>
            <pc:sldMk cId="2409377249" sldId="314"/>
            <ac:spMk id="9" creationId="{E67834CF-0CDD-477F-8490-ED932D0F7E02}"/>
          </ac:spMkLst>
        </pc:spChg>
        <pc:spChg chg="mod">
          <ac:chgData name="Anna-Carina Mohrholz" userId="319e8f5a-43d4-4b3d-9ca7-1cc64d2dfc53" providerId="ADAL" clId="{CCE44204-85BF-4C9B-93A9-75553986D14B}" dt="2023-04-13T13:27:20.800" v="371" actId="20577"/>
          <ac:spMkLst>
            <pc:docMk/>
            <pc:sldMk cId="2409377249" sldId="314"/>
            <ac:spMk id="26" creationId="{2F17DC47-0BEE-4ED4-BA6B-A229EF47F4E7}"/>
          </ac:spMkLst>
        </pc:spChg>
      </pc:sldChg>
      <pc:sldChg chg="addSp delSp modSp mod">
        <pc:chgData name="Anna-Carina Mohrholz" userId="319e8f5a-43d4-4b3d-9ca7-1cc64d2dfc53" providerId="ADAL" clId="{CCE44204-85BF-4C9B-93A9-75553986D14B}" dt="2023-04-13T13:28:16.925" v="379" actId="20577"/>
        <pc:sldMkLst>
          <pc:docMk/>
          <pc:sldMk cId="1611787506" sldId="315"/>
        </pc:sldMkLst>
        <pc:spChg chg="add mod">
          <ac:chgData name="Anna-Carina Mohrholz" userId="319e8f5a-43d4-4b3d-9ca7-1cc64d2dfc53" providerId="ADAL" clId="{CCE44204-85BF-4C9B-93A9-75553986D14B}" dt="2023-04-13T13:26:07.104" v="355"/>
          <ac:spMkLst>
            <pc:docMk/>
            <pc:sldMk cId="1611787506" sldId="315"/>
            <ac:spMk id="2" creationId="{886007AF-4879-13F6-5B9D-C2161A3AD10F}"/>
          </ac:spMkLst>
        </pc:spChg>
        <pc:spChg chg="del">
          <ac:chgData name="Anna-Carina Mohrholz" userId="319e8f5a-43d4-4b3d-9ca7-1cc64d2dfc53" providerId="ADAL" clId="{CCE44204-85BF-4C9B-93A9-75553986D14B}" dt="2023-04-13T13:26:06.425" v="354" actId="478"/>
          <ac:spMkLst>
            <pc:docMk/>
            <pc:sldMk cId="1611787506" sldId="315"/>
            <ac:spMk id="9" creationId="{E67834CF-0CDD-477F-8490-ED932D0F7E02}"/>
          </ac:spMkLst>
        </pc:spChg>
        <pc:spChg chg="mod">
          <ac:chgData name="Anna-Carina Mohrholz" userId="319e8f5a-43d4-4b3d-9ca7-1cc64d2dfc53" providerId="ADAL" clId="{CCE44204-85BF-4C9B-93A9-75553986D14B}" dt="2023-04-13T13:27:34.055" v="375" actId="20577"/>
          <ac:spMkLst>
            <pc:docMk/>
            <pc:sldMk cId="1611787506" sldId="315"/>
            <ac:spMk id="16" creationId="{A9B4BD22-AF40-4574-BB02-C00B471C806C}"/>
          </ac:spMkLst>
        </pc:spChg>
        <pc:spChg chg="mod">
          <ac:chgData name="Anna-Carina Mohrholz" userId="319e8f5a-43d4-4b3d-9ca7-1cc64d2dfc53" providerId="ADAL" clId="{CCE44204-85BF-4C9B-93A9-75553986D14B}" dt="2023-04-13T13:28:16.925" v="379" actId="20577"/>
          <ac:spMkLst>
            <pc:docMk/>
            <pc:sldMk cId="1611787506" sldId="315"/>
            <ac:spMk id="26" creationId="{2F17DC47-0BEE-4ED4-BA6B-A229EF47F4E7}"/>
          </ac:spMkLst>
        </pc:spChg>
      </pc:sldChg>
      <pc:sldChg chg="addSp delSp modSp mod">
        <pc:chgData name="Anna-Carina Mohrholz" userId="319e8f5a-43d4-4b3d-9ca7-1cc64d2dfc53" providerId="ADAL" clId="{CCE44204-85BF-4C9B-93A9-75553986D14B}" dt="2023-04-13T13:29:07.017" v="388" actId="1076"/>
        <pc:sldMkLst>
          <pc:docMk/>
          <pc:sldMk cId="3038651930" sldId="316"/>
        </pc:sldMkLst>
        <pc:spChg chg="add mod">
          <ac:chgData name="Anna-Carina Mohrholz" userId="319e8f5a-43d4-4b3d-9ca7-1cc64d2dfc53" providerId="ADAL" clId="{CCE44204-85BF-4C9B-93A9-75553986D14B}" dt="2023-04-13T13:28:27.583" v="381" actId="20577"/>
          <ac:spMkLst>
            <pc:docMk/>
            <pc:sldMk cId="3038651930" sldId="316"/>
            <ac:spMk id="2" creationId="{1EF3549B-4ED1-D8B5-94D9-72737C9FF2F7}"/>
          </ac:spMkLst>
        </pc:spChg>
        <pc:spChg chg="del">
          <ac:chgData name="Anna-Carina Mohrholz" userId="319e8f5a-43d4-4b3d-9ca7-1cc64d2dfc53" providerId="ADAL" clId="{CCE44204-85BF-4C9B-93A9-75553986D14B}" dt="2023-04-13T13:26:11.026" v="356" actId="478"/>
          <ac:spMkLst>
            <pc:docMk/>
            <pc:sldMk cId="3038651930" sldId="316"/>
            <ac:spMk id="9" creationId="{E67834CF-0CDD-477F-8490-ED932D0F7E02}"/>
          </ac:spMkLst>
        </pc:spChg>
        <pc:spChg chg="mod">
          <ac:chgData name="Anna-Carina Mohrholz" userId="319e8f5a-43d4-4b3d-9ca7-1cc64d2dfc53" providerId="ADAL" clId="{CCE44204-85BF-4C9B-93A9-75553986D14B}" dt="2023-04-13T13:28:45.019" v="385" actId="14100"/>
          <ac:spMkLst>
            <pc:docMk/>
            <pc:sldMk cId="3038651930" sldId="316"/>
            <ac:spMk id="16" creationId="{A9B4BD22-AF40-4574-BB02-C00B471C806C}"/>
          </ac:spMkLst>
        </pc:spChg>
        <pc:spChg chg="mod">
          <ac:chgData name="Anna-Carina Mohrholz" userId="319e8f5a-43d4-4b3d-9ca7-1cc64d2dfc53" providerId="ADAL" clId="{CCE44204-85BF-4C9B-93A9-75553986D14B}" dt="2023-04-13T13:29:07.017" v="388" actId="1076"/>
          <ac:spMkLst>
            <pc:docMk/>
            <pc:sldMk cId="3038651930" sldId="316"/>
            <ac:spMk id="26" creationId="{2F17DC47-0BEE-4ED4-BA6B-A229EF47F4E7}"/>
          </ac:spMkLst>
        </pc:spChg>
      </pc:sldChg>
      <pc:sldChg chg="addSp delSp modSp mod">
        <pc:chgData name="Anna-Carina Mohrholz" userId="319e8f5a-43d4-4b3d-9ca7-1cc64d2dfc53" providerId="ADAL" clId="{CCE44204-85BF-4C9B-93A9-75553986D14B}" dt="2023-04-13T13:30:05.033" v="395" actId="6549"/>
        <pc:sldMkLst>
          <pc:docMk/>
          <pc:sldMk cId="367795400" sldId="317"/>
        </pc:sldMkLst>
        <pc:spChg chg="add mod">
          <ac:chgData name="Anna-Carina Mohrholz" userId="319e8f5a-43d4-4b3d-9ca7-1cc64d2dfc53" providerId="ADAL" clId="{CCE44204-85BF-4C9B-93A9-75553986D14B}" dt="2023-04-13T13:26:14.334" v="359"/>
          <ac:spMkLst>
            <pc:docMk/>
            <pc:sldMk cId="367795400" sldId="317"/>
            <ac:spMk id="2" creationId="{450A0560-3FFF-0CAF-5B8F-D4EAD8A5C890}"/>
          </ac:spMkLst>
        </pc:spChg>
        <pc:spChg chg="del">
          <ac:chgData name="Anna-Carina Mohrholz" userId="319e8f5a-43d4-4b3d-9ca7-1cc64d2dfc53" providerId="ADAL" clId="{CCE44204-85BF-4C9B-93A9-75553986D14B}" dt="2023-04-13T13:26:13.938" v="358" actId="478"/>
          <ac:spMkLst>
            <pc:docMk/>
            <pc:sldMk cId="367795400" sldId="317"/>
            <ac:spMk id="9" creationId="{E67834CF-0CDD-477F-8490-ED932D0F7E02}"/>
          </ac:spMkLst>
        </pc:spChg>
        <pc:spChg chg="mod">
          <ac:chgData name="Anna-Carina Mohrholz" userId="319e8f5a-43d4-4b3d-9ca7-1cc64d2dfc53" providerId="ADAL" clId="{CCE44204-85BF-4C9B-93A9-75553986D14B}" dt="2023-04-13T13:30:05.033" v="395" actId="6549"/>
          <ac:spMkLst>
            <pc:docMk/>
            <pc:sldMk cId="367795400" sldId="317"/>
            <ac:spMk id="26" creationId="{2F17DC47-0BEE-4ED4-BA6B-A229EF47F4E7}"/>
          </ac:spMkLst>
        </pc:spChg>
      </pc:sldChg>
      <pc:sldChg chg="addSp delSp modSp mod">
        <pc:chgData name="Anna-Carina Mohrholz" userId="319e8f5a-43d4-4b3d-9ca7-1cc64d2dfc53" providerId="ADAL" clId="{CCE44204-85BF-4C9B-93A9-75553986D14B}" dt="2023-04-13T13:31:01.496" v="403" actId="6549"/>
        <pc:sldMkLst>
          <pc:docMk/>
          <pc:sldMk cId="3633147807" sldId="318"/>
        </pc:sldMkLst>
        <pc:spChg chg="add mod">
          <ac:chgData name="Anna-Carina Mohrholz" userId="319e8f5a-43d4-4b3d-9ca7-1cc64d2dfc53" providerId="ADAL" clId="{CCE44204-85BF-4C9B-93A9-75553986D14B}" dt="2023-04-13T13:26:19.839" v="362"/>
          <ac:spMkLst>
            <pc:docMk/>
            <pc:sldMk cId="3633147807" sldId="318"/>
            <ac:spMk id="2" creationId="{139AD6FD-10AB-3CC2-3647-7286FD2918DB}"/>
          </ac:spMkLst>
        </pc:spChg>
        <pc:spChg chg="del mod">
          <ac:chgData name="Anna-Carina Mohrholz" userId="319e8f5a-43d4-4b3d-9ca7-1cc64d2dfc53" providerId="ADAL" clId="{CCE44204-85BF-4C9B-93A9-75553986D14B}" dt="2023-04-13T13:26:19.450" v="361" actId="478"/>
          <ac:spMkLst>
            <pc:docMk/>
            <pc:sldMk cId="3633147807" sldId="318"/>
            <ac:spMk id="9" creationId="{E67834CF-0CDD-477F-8490-ED932D0F7E02}"/>
          </ac:spMkLst>
        </pc:spChg>
        <pc:spChg chg="mod">
          <ac:chgData name="Anna-Carina Mohrholz" userId="319e8f5a-43d4-4b3d-9ca7-1cc64d2dfc53" providerId="ADAL" clId="{CCE44204-85BF-4C9B-93A9-75553986D14B}" dt="2023-04-13T13:30:30.074" v="399" actId="14100"/>
          <ac:spMkLst>
            <pc:docMk/>
            <pc:sldMk cId="3633147807" sldId="318"/>
            <ac:spMk id="16" creationId="{A9B4BD22-AF40-4574-BB02-C00B471C806C}"/>
          </ac:spMkLst>
        </pc:spChg>
        <pc:spChg chg="mod">
          <ac:chgData name="Anna-Carina Mohrholz" userId="319e8f5a-43d4-4b3d-9ca7-1cc64d2dfc53" providerId="ADAL" clId="{CCE44204-85BF-4C9B-93A9-75553986D14B}" dt="2023-04-13T13:31:01.496" v="403" actId="6549"/>
          <ac:spMkLst>
            <pc:docMk/>
            <pc:sldMk cId="3633147807" sldId="318"/>
            <ac:spMk id="26" creationId="{2F17DC47-0BEE-4ED4-BA6B-A229EF47F4E7}"/>
          </ac:spMkLst>
        </pc:spChg>
      </pc:sldChg>
      <pc:sldChg chg="addSp delSp modSp mod">
        <pc:chgData name="Anna-Carina Mohrholz" userId="319e8f5a-43d4-4b3d-9ca7-1cc64d2dfc53" providerId="ADAL" clId="{CCE44204-85BF-4C9B-93A9-75553986D14B}" dt="2023-04-13T13:32:20.979" v="415" actId="20577"/>
        <pc:sldMkLst>
          <pc:docMk/>
          <pc:sldMk cId="3565335242" sldId="319"/>
        </pc:sldMkLst>
        <pc:spChg chg="add mod">
          <ac:chgData name="Anna-Carina Mohrholz" userId="319e8f5a-43d4-4b3d-9ca7-1cc64d2dfc53" providerId="ADAL" clId="{CCE44204-85BF-4C9B-93A9-75553986D14B}" dt="2023-04-13T13:26:23.823" v="364"/>
          <ac:spMkLst>
            <pc:docMk/>
            <pc:sldMk cId="3565335242" sldId="319"/>
            <ac:spMk id="2" creationId="{0F618C03-0F6F-55E0-A9E5-0B0C3646FB13}"/>
          </ac:spMkLst>
        </pc:spChg>
        <pc:spChg chg="del">
          <ac:chgData name="Anna-Carina Mohrholz" userId="319e8f5a-43d4-4b3d-9ca7-1cc64d2dfc53" providerId="ADAL" clId="{CCE44204-85BF-4C9B-93A9-75553986D14B}" dt="2023-04-13T13:26:23.361" v="363" actId="478"/>
          <ac:spMkLst>
            <pc:docMk/>
            <pc:sldMk cId="3565335242" sldId="319"/>
            <ac:spMk id="9" creationId="{E67834CF-0CDD-477F-8490-ED932D0F7E02}"/>
          </ac:spMkLst>
        </pc:spChg>
        <pc:spChg chg="mod">
          <ac:chgData name="Anna-Carina Mohrholz" userId="319e8f5a-43d4-4b3d-9ca7-1cc64d2dfc53" providerId="ADAL" clId="{CCE44204-85BF-4C9B-93A9-75553986D14B}" dt="2023-04-13T13:32:20.979" v="415" actId="20577"/>
          <ac:spMkLst>
            <pc:docMk/>
            <pc:sldMk cId="3565335242" sldId="319"/>
            <ac:spMk id="26" creationId="{2F17DC47-0BEE-4ED4-BA6B-A229EF47F4E7}"/>
          </ac:spMkLst>
        </pc:spChg>
      </pc:sldChg>
      <pc:sldChg chg="addSp delSp modSp mod">
        <pc:chgData name="Anna-Carina Mohrholz" userId="319e8f5a-43d4-4b3d-9ca7-1cc64d2dfc53" providerId="ADAL" clId="{CCE44204-85BF-4C9B-93A9-75553986D14B}" dt="2023-04-13T13:35:46.831" v="442" actId="6549"/>
        <pc:sldMkLst>
          <pc:docMk/>
          <pc:sldMk cId="1842154858" sldId="320"/>
        </pc:sldMkLst>
        <pc:spChg chg="add mod">
          <ac:chgData name="Anna-Carina Mohrholz" userId="319e8f5a-43d4-4b3d-9ca7-1cc64d2dfc53" providerId="ADAL" clId="{CCE44204-85BF-4C9B-93A9-75553986D14B}" dt="2023-04-13T13:26:27.542" v="366"/>
          <ac:spMkLst>
            <pc:docMk/>
            <pc:sldMk cId="1842154858" sldId="320"/>
            <ac:spMk id="2" creationId="{E8997DEB-35D0-C12D-44A5-D2E470DB9190}"/>
          </ac:spMkLst>
        </pc:spChg>
        <pc:spChg chg="del">
          <ac:chgData name="Anna-Carina Mohrholz" userId="319e8f5a-43d4-4b3d-9ca7-1cc64d2dfc53" providerId="ADAL" clId="{CCE44204-85BF-4C9B-93A9-75553986D14B}" dt="2023-04-13T13:26:26.898" v="365" actId="478"/>
          <ac:spMkLst>
            <pc:docMk/>
            <pc:sldMk cId="1842154858" sldId="320"/>
            <ac:spMk id="9" creationId="{E67834CF-0CDD-477F-8490-ED932D0F7E02}"/>
          </ac:spMkLst>
        </pc:spChg>
        <pc:spChg chg="mod">
          <ac:chgData name="Anna-Carina Mohrholz" userId="319e8f5a-43d4-4b3d-9ca7-1cc64d2dfc53" providerId="ADAL" clId="{CCE44204-85BF-4C9B-93A9-75553986D14B}" dt="2023-04-13T13:34:39.236" v="419" actId="14100"/>
          <ac:spMkLst>
            <pc:docMk/>
            <pc:sldMk cId="1842154858" sldId="320"/>
            <ac:spMk id="16" creationId="{A9B4BD22-AF40-4574-BB02-C00B471C806C}"/>
          </ac:spMkLst>
        </pc:spChg>
        <pc:spChg chg="mod">
          <ac:chgData name="Anna-Carina Mohrholz" userId="319e8f5a-43d4-4b3d-9ca7-1cc64d2dfc53" providerId="ADAL" clId="{CCE44204-85BF-4C9B-93A9-75553986D14B}" dt="2023-04-13T13:35:46.831" v="442" actId="6549"/>
          <ac:spMkLst>
            <pc:docMk/>
            <pc:sldMk cId="1842154858" sldId="320"/>
            <ac:spMk id="26" creationId="{2F17DC47-0BEE-4ED4-BA6B-A229EF47F4E7}"/>
          </ac:spMkLst>
        </pc:spChg>
      </pc:sldChg>
      <pc:sldChg chg="modSp mod">
        <pc:chgData name="Anna-Carina Mohrholz" userId="319e8f5a-43d4-4b3d-9ca7-1cc64d2dfc53" providerId="ADAL" clId="{CCE44204-85BF-4C9B-93A9-75553986D14B}" dt="2023-04-13T13:37:52.610" v="467" actId="6549"/>
        <pc:sldMkLst>
          <pc:docMk/>
          <pc:sldMk cId="3809812879" sldId="321"/>
        </pc:sldMkLst>
        <pc:spChg chg="mod">
          <ac:chgData name="Anna-Carina Mohrholz" userId="319e8f5a-43d4-4b3d-9ca7-1cc64d2dfc53" providerId="ADAL" clId="{CCE44204-85BF-4C9B-93A9-75553986D14B}" dt="2023-04-13T13:36:29.748" v="445" actId="14100"/>
          <ac:spMkLst>
            <pc:docMk/>
            <pc:sldMk cId="3809812879" sldId="321"/>
            <ac:spMk id="9" creationId="{E67834CF-0CDD-477F-8490-ED932D0F7E02}"/>
          </ac:spMkLst>
        </pc:spChg>
        <pc:spChg chg="mod">
          <ac:chgData name="Anna-Carina Mohrholz" userId="319e8f5a-43d4-4b3d-9ca7-1cc64d2dfc53" providerId="ADAL" clId="{CCE44204-85BF-4C9B-93A9-75553986D14B}" dt="2023-04-13T13:37:52.610" v="467" actId="6549"/>
          <ac:spMkLst>
            <pc:docMk/>
            <pc:sldMk cId="3809812879" sldId="321"/>
            <ac:spMk id="26" creationId="{2F17DC47-0BEE-4ED4-BA6B-A229EF47F4E7}"/>
          </ac:spMkLst>
        </pc:spChg>
      </pc:sldChg>
      <pc:sldChg chg="addSp delSp modSp mod">
        <pc:chgData name="Anna-Carina Mohrholz" userId="319e8f5a-43d4-4b3d-9ca7-1cc64d2dfc53" providerId="ADAL" clId="{CCE44204-85BF-4C9B-93A9-75553986D14B}" dt="2023-04-13T13:38:30.965" v="471" actId="20577"/>
        <pc:sldMkLst>
          <pc:docMk/>
          <pc:sldMk cId="1117966367" sldId="322"/>
        </pc:sldMkLst>
        <pc:spChg chg="add mod">
          <ac:chgData name="Anna-Carina Mohrholz" userId="319e8f5a-43d4-4b3d-9ca7-1cc64d2dfc53" providerId="ADAL" clId="{CCE44204-85BF-4C9B-93A9-75553986D14B}" dt="2023-04-13T13:36:37.512" v="447"/>
          <ac:spMkLst>
            <pc:docMk/>
            <pc:sldMk cId="1117966367" sldId="322"/>
            <ac:spMk id="2" creationId="{F7E67F08-B2E4-B320-AB21-FE10363A5AEA}"/>
          </ac:spMkLst>
        </pc:spChg>
        <pc:spChg chg="del">
          <ac:chgData name="Anna-Carina Mohrholz" userId="319e8f5a-43d4-4b3d-9ca7-1cc64d2dfc53" providerId="ADAL" clId="{CCE44204-85BF-4C9B-93A9-75553986D14B}" dt="2023-04-13T13:36:36.898" v="446" actId="478"/>
          <ac:spMkLst>
            <pc:docMk/>
            <pc:sldMk cId="1117966367" sldId="322"/>
            <ac:spMk id="9" creationId="{E67834CF-0CDD-477F-8490-ED932D0F7E02}"/>
          </ac:spMkLst>
        </pc:spChg>
        <pc:spChg chg="mod">
          <ac:chgData name="Anna-Carina Mohrholz" userId="319e8f5a-43d4-4b3d-9ca7-1cc64d2dfc53" providerId="ADAL" clId="{CCE44204-85BF-4C9B-93A9-75553986D14B}" dt="2023-04-13T13:38:05.647" v="469" actId="14100"/>
          <ac:spMkLst>
            <pc:docMk/>
            <pc:sldMk cId="1117966367" sldId="322"/>
            <ac:spMk id="16" creationId="{A9B4BD22-AF40-4574-BB02-C00B471C806C}"/>
          </ac:spMkLst>
        </pc:spChg>
        <pc:spChg chg="mod">
          <ac:chgData name="Anna-Carina Mohrholz" userId="319e8f5a-43d4-4b3d-9ca7-1cc64d2dfc53" providerId="ADAL" clId="{CCE44204-85BF-4C9B-93A9-75553986D14B}" dt="2023-04-13T13:38:30.965" v="471" actId="20577"/>
          <ac:spMkLst>
            <pc:docMk/>
            <pc:sldMk cId="1117966367" sldId="322"/>
            <ac:spMk id="26" creationId="{2F17DC47-0BEE-4ED4-BA6B-A229EF47F4E7}"/>
          </ac:spMkLst>
        </pc:spChg>
      </pc:sldChg>
      <pc:sldChg chg="addSp delSp modSp mod">
        <pc:chgData name="Anna-Carina Mohrholz" userId="319e8f5a-43d4-4b3d-9ca7-1cc64d2dfc53" providerId="ADAL" clId="{CCE44204-85BF-4C9B-93A9-75553986D14B}" dt="2023-04-13T13:38:57.467" v="472" actId="20577"/>
        <pc:sldMkLst>
          <pc:docMk/>
          <pc:sldMk cId="1149978177" sldId="323"/>
        </pc:sldMkLst>
        <pc:spChg chg="add mod">
          <ac:chgData name="Anna-Carina Mohrholz" userId="319e8f5a-43d4-4b3d-9ca7-1cc64d2dfc53" providerId="ADAL" clId="{CCE44204-85BF-4C9B-93A9-75553986D14B}" dt="2023-04-13T13:36:40.480" v="449"/>
          <ac:spMkLst>
            <pc:docMk/>
            <pc:sldMk cId="1149978177" sldId="323"/>
            <ac:spMk id="2" creationId="{052BA75A-BAC4-DED7-7881-A22FCBCBDCC6}"/>
          </ac:spMkLst>
        </pc:spChg>
        <pc:spChg chg="del">
          <ac:chgData name="Anna-Carina Mohrholz" userId="319e8f5a-43d4-4b3d-9ca7-1cc64d2dfc53" providerId="ADAL" clId="{CCE44204-85BF-4C9B-93A9-75553986D14B}" dt="2023-04-13T13:36:40.124" v="448" actId="478"/>
          <ac:spMkLst>
            <pc:docMk/>
            <pc:sldMk cId="1149978177" sldId="323"/>
            <ac:spMk id="9" creationId="{E67834CF-0CDD-477F-8490-ED932D0F7E02}"/>
          </ac:spMkLst>
        </pc:spChg>
        <pc:spChg chg="mod">
          <ac:chgData name="Anna-Carina Mohrholz" userId="319e8f5a-43d4-4b3d-9ca7-1cc64d2dfc53" providerId="ADAL" clId="{CCE44204-85BF-4C9B-93A9-75553986D14B}" dt="2023-04-13T13:38:57.467" v="472" actId="20577"/>
          <ac:spMkLst>
            <pc:docMk/>
            <pc:sldMk cId="1149978177" sldId="323"/>
            <ac:spMk id="26" creationId="{2F17DC47-0BEE-4ED4-BA6B-A229EF47F4E7}"/>
          </ac:spMkLst>
        </pc:spChg>
      </pc:sldChg>
      <pc:sldChg chg="addSp delSp modSp mod">
        <pc:chgData name="Anna-Carina Mohrholz" userId="319e8f5a-43d4-4b3d-9ca7-1cc64d2dfc53" providerId="ADAL" clId="{CCE44204-85BF-4C9B-93A9-75553986D14B}" dt="2023-04-13T13:40:06.527" v="477" actId="1076"/>
        <pc:sldMkLst>
          <pc:docMk/>
          <pc:sldMk cId="3095727476" sldId="324"/>
        </pc:sldMkLst>
        <pc:spChg chg="add mod">
          <ac:chgData name="Anna-Carina Mohrholz" userId="319e8f5a-43d4-4b3d-9ca7-1cc64d2dfc53" providerId="ADAL" clId="{CCE44204-85BF-4C9B-93A9-75553986D14B}" dt="2023-04-13T13:36:43.990" v="451"/>
          <ac:spMkLst>
            <pc:docMk/>
            <pc:sldMk cId="3095727476" sldId="324"/>
            <ac:spMk id="2" creationId="{3236CB58-1768-5A47-F621-A114BDC1CFA7}"/>
          </ac:spMkLst>
        </pc:spChg>
        <pc:spChg chg="mod">
          <ac:chgData name="Anna-Carina Mohrholz" userId="319e8f5a-43d4-4b3d-9ca7-1cc64d2dfc53" providerId="ADAL" clId="{CCE44204-85BF-4C9B-93A9-75553986D14B}" dt="2023-04-13T13:40:06.527" v="477" actId="1076"/>
          <ac:spMkLst>
            <pc:docMk/>
            <pc:sldMk cId="3095727476" sldId="324"/>
            <ac:spMk id="6" creationId="{2F17DC47-0BEE-4ED4-BA6B-A229EF47F4E7}"/>
          </ac:spMkLst>
        </pc:spChg>
        <pc:spChg chg="del">
          <ac:chgData name="Anna-Carina Mohrholz" userId="319e8f5a-43d4-4b3d-9ca7-1cc64d2dfc53" providerId="ADAL" clId="{CCE44204-85BF-4C9B-93A9-75553986D14B}" dt="2023-04-13T13:36:43.666" v="450" actId="478"/>
          <ac:spMkLst>
            <pc:docMk/>
            <pc:sldMk cId="3095727476" sldId="324"/>
            <ac:spMk id="9" creationId="{E67834CF-0CDD-477F-8490-ED932D0F7E02}"/>
          </ac:spMkLst>
        </pc:spChg>
        <pc:spChg chg="mod">
          <ac:chgData name="Anna-Carina Mohrholz" userId="319e8f5a-43d4-4b3d-9ca7-1cc64d2dfc53" providerId="ADAL" clId="{CCE44204-85BF-4C9B-93A9-75553986D14B}" dt="2023-04-13T13:39:12.214" v="475" actId="20577"/>
          <ac:spMkLst>
            <pc:docMk/>
            <pc:sldMk cId="3095727476" sldId="324"/>
            <ac:spMk id="16" creationId="{A9B4BD22-AF40-4574-BB02-C00B471C806C}"/>
          </ac:spMkLst>
        </pc:spChg>
        <pc:spChg chg="mod">
          <ac:chgData name="Anna-Carina Mohrholz" userId="319e8f5a-43d4-4b3d-9ca7-1cc64d2dfc53" providerId="ADAL" clId="{CCE44204-85BF-4C9B-93A9-75553986D14B}" dt="2023-04-13T13:39:31.482" v="476" actId="20577"/>
          <ac:spMkLst>
            <pc:docMk/>
            <pc:sldMk cId="3095727476" sldId="324"/>
            <ac:spMk id="26" creationId="{2F17DC47-0BEE-4ED4-BA6B-A229EF47F4E7}"/>
          </ac:spMkLst>
        </pc:spChg>
      </pc:sldChg>
      <pc:sldChg chg="addSp delSp modSp mod">
        <pc:chgData name="Anna-Carina Mohrholz" userId="319e8f5a-43d4-4b3d-9ca7-1cc64d2dfc53" providerId="ADAL" clId="{CCE44204-85BF-4C9B-93A9-75553986D14B}" dt="2023-04-13T13:40:33.687" v="481" actId="20577"/>
        <pc:sldMkLst>
          <pc:docMk/>
          <pc:sldMk cId="2080804761" sldId="325"/>
        </pc:sldMkLst>
        <pc:spChg chg="add mod">
          <ac:chgData name="Anna-Carina Mohrholz" userId="319e8f5a-43d4-4b3d-9ca7-1cc64d2dfc53" providerId="ADAL" clId="{CCE44204-85BF-4C9B-93A9-75553986D14B}" dt="2023-04-13T13:36:47.455" v="453"/>
          <ac:spMkLst>
            <pc:docMk/>
            <pc:sldMk cId="2080804761" sldId="325"/>
            <ac:spMk id="2" creationId="{1C468AB9-8364-D38A-1074-A58063CDB74A}"/>
          </ac:spMkLst>
        </pc:spChg>
        <pc:spChg chg="del">
          <ac:chgData name="Anna-Carina Mohrholz" userId="319e8f5a-43d4-4b3d-9ca7-1cc64d2dfc53" providerId="ADAL" clId="{CCE44204-85BF-4C9B-93A9-75553986D14B}" dt="2023-04-13T13:36:47.081" v="452" actId="478"/>
          <ac:spMkLst>
            <pc:docMk/>
            <pc:sldMk cId="2080804761" sldId="325"/>
            <ac:spMk id="9" creationId="{E67834CF-0CDD-477F-8490-ED932D0F7E02}"/>
          </ac:spMkLst>
        </pc:spChg>
        <pc:spChg chg="mod">
          <ac:chgData name="Anna-Carina Mohrholz" userId="319e8f5a-43d4-4b3d-9ca7-1cc64d2dfc53" providerId="ADAL" clId="{CCE44204-85BF-4C9B-93A9-75553986D14B}" dt="2023-04-13T13:40:17.116" v="479" actId="20577"/>
          <ac:spMkLst>
            <pc:docMk/>
            <pc:sldMk cId="2080804761" sldId="325"/>
            <ac:spMk id="16" creationId="{A9B4BD22-AF40-4574-BB02-C00B471C806C}"/>
          </ac:spMkLst>
        </pc:spChg>
        <pc:spChg chg="mod">
          <ac:chgData name="Anna-Carina Mohrholz" userId="319e8f5a-43d4-4b3d-9ca7-1cc64d2dfc53" providerId="ADAL" clId="{CCE44204-85BF-4C9B-93A9-75553986D14B}" dt="2023-04-13T13:40:33.687" v="481" actId="20577"/>
          <ac:spMkLst>
            <pc:docMk/>
            <pc:sldMk cId="2080804761" sldId="325"/>
            <ac:spMk id="26" creationId="{2F17DC47-0BEE-4ED4-BA6B-A229EF47F4E7}"/>
          </ac:spMkLst>
        </pc:spChg>
      </pc:sldChg>
      <pc:sldChg chg="addSp delSp modSp mod">
        <pc:chgData name="Anna-Carina Mohrholz" userId="319e8f5a-43d4-4b3d-9ca7-1cc64d2dfc53" providerId="ADAL" clId="{CCE44204-85BF-4C9B-93A9-75553986D14B}" dt="2023-04-13T13:41:01.677" v="485" actId="20577"/>
        <pc:sldMkLst>
          <pc:docMk/>
          <pc:sldMk cId="2736713044" sldId="326"/>
        </pc:sldMkLst>
        <pc:spChg chg="add mod">
          <ac:chgData name="Anna-Carina Mohrholz" userId="319e8f5a-43d4-4b3d-9ca7-1cc64d2dfc53" providerId="ADAL" clId="{CCE44204-85BF-4C9B-93A9-75553986D14B}" dt="2023-04-13T13:36:52.606" v="455"/>
          <ac:spMkLst>
            <pc:docMk/>
            <pc:sldMk cId="2736713044" sldId="326"/>
            <ac:spMk id="2" creationId="{795936A8-8EB0-83A0-FEA2-FC87EF22F84F}"/>
          </ac:spMkLst>
        </pc:spChg>
        <pc:spChg chg="del">
          <ac:chgData name="Anna-Carina Mohrholz" userId="319e8f5a-43d4-4b3d-9ca7-1cc64d2dfc53" providerId="ADAL" clId="{CCE44204-85BF-4C9B-93A9-75553986D14B}" dt="2023-04-13T13:36:52.097" v="454" actId="478"/>
          <ac:spMkLst>
            <pc:docMk/>
            <pc:sldMk cId="2736713044" sldId="326"/>
            <ac:spMk id="9" creationId="{E67834CF-0CDD-477F-8490-ED932D0F7E02}"/>
          </ac:spMkLst>
        </pc:spChg>
        <pc:spChg chg="mod">
          <ac:chgData name="Anna-Carina Mohrholz" userId="319e8f5a-43d4-4b3d-9ca7-1cc64d2dfc53" providerId="ADAL" clId="{CCE44204-85BF-4C9B-93A9-75553986D14B}" dt="2023-04-13T13:40:44.316" v="483" actId="20577"/>
          <ac:spMkLst>
            <pc:docMk/>
            <pc:sldMk cId="2736713044" sldId="326"/>
            <ac:spMk id="16" creationId="{A9B4BD22-AF40-4574-BB02-C00B471C806C}"/>
          </ac:spMkLst>
        </pc:spChg>
        <pc:spChg chg="mod">
          <ac:chgData name="Anna-Carina Mohrholz" userId="319e8f5a-43d4-4b3d-9ca7-1cc64d2dfc53" providerId="ADAL" clId="{CCE44204-85BF-4C9B-93A9-75553986D14B}" dt="2023-04-13T13:41:01.677" v="485" actId="20577"/>
          <ac:spMkLst>
            <pc:docMk/>
            <pc:sldMk cId="2736713044" sldId="326"/>
            <ac:spMk id="26" creationId="{2F17DC47-0BEE-4ED4-BA6B-A229EF47F4E7}"/>
          </ac:spMkLst>
        </pc:spChg>
      </pc:sldChg>
      <pc:sldChg chg="addSp delSp modSp mod">
        <pc:chgData name="Anna-Carina Mohrholz" userId="319e8f5a-43d4-4b3d-9ca7-1cc64d2dfc53" providerId="ADAL" clId="{CCE44204-85BF-4C9B-93A9-75553986D14B}" dt="2023-04-13T13:43:22.777" v="520" actId="20577"/>
        <pc:sldMkLst>
          <pc:docMk/>
          <pc:sldMk cId="2405888078" sldId="327"/>
        </pc:sldMkLst>
        <pc:spChg chg="add mod">
          <ac:chgData name="Anna-Carina Mohrholz" userId="319e8f5a-43d4-4b3d-9ca7-1cc64d2dfc53" providerId="ADAL" clId="{CCE44204-85BF-4C9B-93A9-75553986D14B}" dt="2023-04-13T13:36:56.608" v="457"/>
          <ac:spMkLst>
            <pc:docMk/>
            <pc:sldMk cId="2405888078" sldId="327"/>
            <ac:spMk id="3" creationId="{D3B8EA6C-7E04-EA25-70FC-EC2B91AF8EE5}"/>
          </ac:spMkLst>
        </pc:spChg>
        <pc:spChg chg="mod">
          <ac:chgData name="Anna-Carina Mohrholz" userId="319e8f5a-43d4-4b3d-9ca7-1cc64d2dfc53" providerId="ADAL" clId="{CCE44204-85BF-4C9B-93A9-75553986D14B}" dt="2023-04-13T13:43:22.777" v="520" actId="20577"/>
          <ac:spMkLst>
            <pc:docMk/>
            <pc:sldMk cId="2405888078" sldId="327"/>
            <ac:spMk id="7" creationId="{2F17DC47-0BEE-4ED4-BA6B-A229EF47F4E7}"/>
          </ac:spMkLst>
        </pc:spChg>
        <pc:spChg chg="del">
          <ac:chgData name="Anna-Carina Mohrholz" userId="319e8f5a-43d4-4b3d-9ca7-1cc64d2dfc53" providerId="ADAL" clId="{CCE44204-85BF-4C9B-93A9-75553986D14B}" dt="2023-04-13T13:36:56.234" v="456" actId="478"/>
          <ac:spMkLst>
            <pc:docMk/>
            <pc:sldMk cId="2405888078" sldId="327"/>
            <ac:spMk id="9" creationId="{E67834CF-0CDD-477F-8490-ED932D0F7E02}"/>
          </ac:spMkLst>
        </pc:spChg>
        <pc:spChg chg="mod">
          <ac:chgData name="Anna-Carina Mohrholz" userId="319e8f5a-43d4-4b3d-9ca7-1cc64d2dfc53" providerId="ADAL" clId="{CCE44204-85BF-4C9B-93A9-75553986D14B}" dt="2023-04-13T13:41:13.925" v="488" actId="20577"/>
          <ac:spMkLst>
            <pc:docMk/>
            <pc:sldMk cId="2405888078" sldId="327"/>
            <ac:spMk id="16" creationId="{A9B4BD22-AF40-4574-BB02-C00B471C806C}"/>
          </ac:spMkLst>
        </pc:spChg>
        <pc:spChg chg="mod">
          <ac:chgData name="Anna-Carina Mohrholz" userId="319e8f5a-43d4-4b3d-9ca7-1cc64d2dfc53" providerId="ADAL" clId="{CCE44204-85BF-4C9B-93A9-75553986D14B}" dt="2023-04-13T13:42:14.746" v="514" actId="20577"/>
          <ac:spMkLst>
            <pc:docMk/>
            <pc:sldMk cId="2405888078" sldId="327"/>
            <ac:spMk id="26" creationId="{2F17DC47-0BEE-4ED4-BA6B-A229EF47F4E7}"/>
          </ac:spMkLst>
        </pc:spChg>
      </pc:sldChg>
      <pc:sldChg chg="addSp delSp modSp mod">
        <pc:chgData name="Anna-Carina Mohrholz" userId="319e8f5a-43d4-4b3d-9ca7-1cc64d2dfc53" providerId="ADAL" clId="{CCE44204-85BF-4C9B-93A9-75553986D14B}" dt="2023-04-13T13:43:45.790" v="523" actId="20577"/>
        <pc:sldMkLst>
          <pc:docMk/>
          <pc:sldMk cId="3387070621" sldId="328"/>
        </pc:sldMkLst>
        <pc:spChg chg="add mod">
          <ac:chgData name="Anna-Carina Mohrholz" userId="319e8f5a-43d4-4b3d-9ca7-1cc64d2dfc53" providerId="ADAL" clId="{CCE44204-85BF-4C9B-93A9-75553986D14B}" dt="2023-04-13T13:37:00.838" v="459"/>
          <ac:spMkLst>
            <pc:docMk/>
            <pc:sldMk cId="3387070621" sldId="328"/>
            <ac:spMk id="2" creationId="{8DEA9E80-E1C3-3FA2-DD7E-C7F21DD43F5E}"/>
          </ac:spMkLst>
        </pc:spChg>
        <pc:spChg chg="del">
          <ac:chgData name="Anna-Carina Mohrholz" userId="319e8f5a-43d4-4b3d-9ca7-1cc64d2dfc53" providerId="ADAL" clId="{CCE44204-85BF-4C9B-93A9-75553986D14B}" dt="2023-04-13T13:37:00.402" v="458" actId="478"/>
          <ac:spMkLst>
            <pc:docMk/>
            <pc:sldMk cId="3387070621" sldId="328"/>
            <ac:spMk id="9" creationId="{E67834CF-0CDD-477F-8490-ED932D0F7E02}"/>
          </ac:spMkLst>
        </pc:spChg>
        <pc:spChg chg="mod">
          <ac:chgData name="Anna-Carina Mohrholz" userId="319e8f5a-43d4-4b3d-9ca7-1cc64d2dfc53" providerId="ADAL" clId="{CCE44204-85BF-4C9B-93A9-75553986D14B}" dt="2023-04-13T13:43:35.130" v="522" actId="14100"/>
          <ac:spMkLst>
            <pc:docMk/>
            <pc:sldMk cId="3387070621" sldId="328"/>
            <ac:spMk id="16" creationId="{A9B4BD22-AF40-4574-BB02-C00B471C806C}"/>
          </ac:spMkLst>
        </pc:spChg>
        <pc:spChg chg="mod">
          <ac:chgData name="Anna-Carina Mohrholz" userId="319e8f5a-43d4-4b3d-9ca7-1cc64d2dfc53" providerId="ADAL" clId="{CCE44204-85BF-4C9B-93A9-75553986D14B}" dt="2023-04-13T13:43:45.790" v="523" actId="20577"/>
          <ac:spMkLst>
            <pc:docMk/>
            <pc:sldMk cId="3387070621" sldId="32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13/04/2023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‹Nr.›</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‹Nr.›</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print"/>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print"/>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print"/>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print"/>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print"/>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print"/>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print"/>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print"/>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print"/>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print"/>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creativecommons.org/licenses/?lang=en"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eur-lex.europa.eu/eli/reg/2016/679/oj"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64869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r>
              <a:rPr lang="en-US" sz="2000" b="1" dirty="0">
                <a:solidFill>
                  <a:prstClr val="white"/>
                </a:solidFill>
                <a:cs typeface="Poppins Medium" panose="00000600000000000000" pitchFamily="2" charset="0"/>
              </a:rPr>
              <a:t>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58988"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Der allererste Filter für eine erfolgreiche digitale Lernerfahrung für Schüler ist die Suchstrategie, die von Lehrern angewendet wird, um geeignete IT-Tools und -Ressourcen zu identifizieren. Die Suchstrategie muss so eng und fokussiert wie möglich sein, um Redundanzen und Zeitverschwendung beim Surfen im Internet zu vermeiden.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Ein natürlicher "Trick" ist die Verwendung und Strukturierung von </a:t>
            </a:r>
            <a:r>
              <a:rPr lang="de-DE" altLang="ko-KR" sz="1600" b="1" dirty="0">
                <a:solidFill>
                  <a:prstClr val="black"/>
                </a:solidFill>
                <a:latin typeface="Calibri Light" panose="020F0302020204030204"/>
                <a:cs typeface="Poppins ExtraLight" panose="00000300000000000000" pitchFamily="2" charset="0"/>
              </a:rPr>
              <a:t>Schlüsselwörtern</a:t>
            </a:r>
            <a:r>
              <a:rPr lang="de-DE" altLang="ko-KR" sz="1600" dirty="0">
                <a:solidFill>
                  <a:prstClr val="black"/>
                </a:solidFill>
                <a:latin typeface="Calibri Light" panose="020F0302020204030204"/>
                <a:cs typeface="Poppins ExtraLight" panose="00000300000000000000" pitchFamily="2" charset="0"/>
              </a:rPr>
              <a:t>: Je spezifischer für den gegebenen Kontext, desto besser.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Fühlen Sie sich frei, den Umfang Ihrer Forschung zu erweitern, indem Sie geeignete und relevante Synonyme verwenden, die Ihnen helfen können, Ressourcen zu identifizieren, die sonst in der Forschung verloren gehen würden.</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57213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a:t>
            </a:r>
            <a:r>
              <a:rPr lang="de-DE" sz="2000" dirty="0">
                <a:latin typeface="+mj-lt"/>
                <a:ea typeface="Microsoft Sans Serif" panose="020B0604020202020204" pitchFamily="34" charset="0"/>
              </a:rPr>
              <a:t>Formulierung von Suchstrategien für digitale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81656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03604"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Es ist sehr wahrscheinlich, dass die erste Suchrunde Sie zu einem Cluster potenzieller geeigneter Referenzen führt.</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Es ist nun an der Zeit, einen zweiten Filter anzuwenden, der durch die Identifizierung und Auswahl von Ressourcen repräsentiert wird, die für die digitale Bildungserfahrung relevanter und sinnvoller zu sein scheinen. Dieser </a:t>
            </a:r>
            <a:r>
              <a:rPr lang="de-DE" altLang="ko-KR" sz="1600" b="1" dirty="0">
                <a:solidFill>
                  <a:prstClr val="black"/>
                </a:solidFill>
                <a:latin typeface="Calibri Light" panose="020F0302020204030204"/>
                <a:cs typeface="Poppins ExtraLight" panose="00000300000000000000" pitchFamily="2" charset="0"/>
              </a:rPr>
              <a:t>Filterprozess</a:t>
            </a:r>
            <a:r>
              <a:rPr lang="de-DE" altLang="ko-KR" sz="1600" dirty="0">
                <a:solidFill>
                  <a:prstClr val="black"/>
                </a:solidFill>
                <a:latin typeface="Calibri Light" panose="020F0302020204030204"/>
                <a:cs typeface="Poppins ExtraLight" panose="00000300000000000000" pitchFamily="2" charset="0"/>
              </a:rPr>
              <a:t> sollte sich wiederum auf Schlüsselwörter stützen: Je häufiger Ihre </a:t>
            </a:r>
            <a:r>
              <a:rPr lang="de-DE" altLang="ko-KR" sz="1600" b="1" dirty="0">
                <a:solidFill>
                  <a:prstClr val="black"/>
                </a:solidFill>
                <a:latin typeface="Calibri Light" panose="020F0302020204030204"/>
                <a:cs typeface="Poppins ExtraLight" panose="00000300000000000000" pitchFamily="2" charset="0"/>
              </a:rPr>
              <a:t>Schlüsselwörter</a:t>
            </a:r>
            <a:r>
              <a:rPr lang="de-DE" altLang="ko-KR" sz="1600" dirty="0">
                <a:solidFill>
                  <a:prstClr val="black"/>
                </a:solidFill>
                <a:latin typeface="Calibri Light" panose="020F0302020204030204"/>
                <a:cs typeface="Poppins ExtraLight" panose="00000300000000000000" pitchFamily="2" charset="0"/>
              </a:rPr>
              <a:t> als Referenz wiederkehren, desto höher ist die Wahrscheinlichkeit, dass das Material tatsächlich Ihren Bedürfnissen entspricht. In diesem Fall sollten Sie sich auf Folgendes konzentrieren:</a:t>
            </a:r>
          </a:p>
          <a:p>
            <a:pPr marL="570150" lvl="0" indent="-285750" algn="just">
              <a:lnSpc>
                <a:spcPct val="120000"/>
              </a:lnSpc>
              <a:buFont typeface="Arial" panose="020B0604020202020204" pitchFamily="34" charset="0"/>
              <a:buChar char="•"/>
            </a:pPr>
            <a:r>
              <a:rPr lang="de-DE" altLang="ko-KR" sz="1600" dirty="0" err="1">
                <a:solidFill>
                  <a:prstClr val="black"/>
                </a:solidFill>
                <a:latin typeface="Calibri Light" panose="020F0302020204030204"/>
                <a:cs typeface="Poppins ExtraLight" panose="00000300000000000000" pitchFamily="2" charset="0"/>
              </a:rPr>
              <a:t>Lernfach</a:t>
            </a:r>
            <a:r>
              <a:rPr lang="de-DE" altLang="ko-KR" sz="1600" dirty="0">
                <a:solidFill>
                  <a:prstClr val="black"/>
                </a:solidFill>
                <a:latin typeface="Calibri Light" panose="020F0302020204030204"/>
                <a:cs typeface="Poppins ExtraLight" panose="00000300000000000000" pitchFamily="2" charset="0"/>
              </a:rPr>
              <a:t>
Kategorie der angesprochenen Studierenden 
Ergebnisse und unterstützende Mittel, die von der Ressource / dem Werkzeug unterstützt werden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51328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2.3 </a:t>
            </a:r>
            <a:r>
              <a:rPr lang="en-AU" sz="2000" dirty="0" err="1">
                <a:latin typeface="+mj-lt"/>
                <a:ea typeface="Microsoft Sans Serif" panose="020B0604020202020204" pitchFamily="34" charset="0"/>
              </a:rPr>
              <a:t>Auswahl</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geeigneter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digitaler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B142E362-B66D-4207-5EF3-4600E6C3BD25}"/>
              </a:ext>
            </a:extLst>
          </p:cNvPr>
          <p:cNvSpPr/>
          <p:nvPr/>
        </p:nvSpPr>
        <p:spPr>
          <a:xfrm>
            <a:off x="451029" y="669816"/>
            <a:ext cx="364869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40070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72051"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Tatsache, dass das ausgewählte Tool / die ausgewählten Ressourcen allen Ihren Suchkriterien zu entsprechen scheinen, bedeutet nicht unbedingt, dass Sie gefunden haben, wonach Sie gesucht haben. Die Frage, die Sie sich stellen möchten, ist</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Wer hat dieses Tool zur Verfügung gestellt?
Woher kommt es?
Wo finde ich Informationen über den Anbieter?</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Sie Schwierigkeiten haben, relativ schnell und einfach die richtige Antwort zu finden, ist es sehr wahrscheinlich, dass Sie einen Schritt zurücktreten müssen und</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Überdenken Sie andere Optionen, die ursprünglich verworfen wurden
Führen Sie eine weitere Rechercherunde durch und orientieren Sie die Schlüsselwörter an institutionellen Referenzen (z. B. Bibliothek, Universität, Bildungsministerium usw.).</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851872"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a:t>
            </a:r>
            <a:r>
              <a:rPr lang="de-DE" sz="2000" dirty="0">
                <a:latin typeface="+mj-lt"/>
                <a:ea typeface="Microsoft Sans Serif" panose="020B0604020202020204" pitchFamily="34" charset="0"/>
              </a:rPr>
              <a:t>Bewertung der Zuverlässigkeit und Glaubwürdigkeit digitaler Bildungsressourcen</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BB81EEF9-525A-02EF-C877-6211B8F8B1EE}"/>
              </a:ext>
            </a:extLst>
          </p:cNvPr>
          <p:cNvSpPr/>
          <p:nvPr/>
        </p:nvSpPr>
        <p:spPr>
          <a:xfrm>
            <a:off x="451029" y="669816"/>
            <a:ext cx="364869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233754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42209"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Sie haben endlich eine zuverlässige Referenz gefunden, die zu allen Ihren Suchfiltern zu passen scheint... </a:t>
            </a:r>
            <a:r>
              <a:rPr lang="de-DE" altLang="ko-KR" sz="1600" b="1" dirty="0">
                <a:solidFill>
                  <a:prstClr val="black"/>
                </a:solidFill>
                <a:latin typeface="Calibri Light" panose="020F0302020204030204"/>
                <a:cs typeface="Poppins ExtraLight" panose="00000300000000000000" pitchFamily="2" charset="0"/>
              </a:rPr>
              <a:t>Aber können Sie darauf zugreifen</a:t>
            </a:r>
            <a:r>
              <a:rPr lang="de-DE" altLang="ko-KR" sz="1600" dirty="0">
                <a:solidFill>
                  <a:prstClr val="black"/>
                </a:solidFill>
                <a:latin typeface="Calibri Light" panose="020F0302020204030204"/>
                <a:cs typeface="Poppins ExtraLight" panose="00000300000000000000" pitchFamily="2" charset="0"/>
              </a:rPr>
              <a:t>? Eines der Kriterien, an denen sich Ihr Urteil orientieren sollte, ist nicht nur die Relevanz, sondern auch und vor allem die </a:t>
            </a:r>
            <a:r>
              <a:rPr lang="de-DE" altLang="ko-KR" sz="1600" b="1" dirty="0">
                <a:solidFill>
                  <a:prstClr val="black"/>
                </a:solidFill>
                <a:latin typeface="Calibri Light" panose="020F0302020204030204"/>
                <a:cs typeface="Poppins ExtraLight" panose="00000300000000000000" pitchFamily="2" charset="0"/>
              </a:rPr>
              <a:t>Zugänglichkeit</a:t>
            </a:r>
            <a:r>
              <a:rPr lang="de-DE" altLang="ko-KR" sz="1600" dirty="0">
                <a:solidFill>
                  <a:prstClr val="black"/>
                </a:solidFill>
                <a:latin typeface="Calibri Light" panose="020F0302020204030204"/>
                <a:cs typeface="Poppins ExtraLight" panose="00000300000000000000" pitchFamily="2" charset="0"/>
              </a:rPr>
              <a:t>, sonst gibt es keinen wirklichen Nutzen daraus.</a:t>
            </a: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Ein schneller und einfacher Trick besteht darin, immer die </a:t>
            </a:r>
            <a:r>
              <a:rPr lang="de-DE" altLang="ko-KR" sz="1600" b="1" dirty="0">
                <a:solidFill>
                  <a:prstClr val="black"/>
                </a:solidFill>
                <a:latin typeface="Calibri Light" panose="020F0302020204030204"/>
                <a:cs typeface="Poppins ExtraLight" panose="00000300000000000000" pitchFamily="2" charset="0"/>
              </a:rPr>
              <a:t>Art der Lizenzierung</a:t>
            </a:r>
            <a:r>
              <a:rPr lang="de-DE" altLang="ko-KR" sz="1600" dirty="0">
                <a:solidFill>
                  <a:prstClr val="black"/>
                </a:solidFill>
                <a:latin typeface="Calibri Light" panose="020F0302020204030204"/>
                <a:cs typeface="Poppins ExtraLight" panose="00000300000000000000" pitchFamily="2" charset="0"/>
              </a:rPr>
              <a:t> zu überprüfen, die dem jeweiligen Inhalt zugewiesen ist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hlinkClick r:id="rId2"/>
              </a:rPr>
              <a:t>hier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geht</a:t>
            </a:r>
            <a:r>
              <a:rPr lang="en-US" altLang="ko-KR" sz="1600" dirty="0">
                <a:solidFill>
                  <a:prstClr val="black"/>
                </a:solidFill>
                <a:latin typeface="Calibri Light" panose="020F0302020204030204"/>
                <a:cs typeface="Poppins ExtraLight" panose="00000300000000000000" pitchFamily="2" charset="0"/>
              </a:rPr>
              <a:t> es </a:t>
            </a:r>
            <a:r>
              <a:rPr lang="en-US" altLang="ko-KR" sz="1600" dirty="0" err="1">
                <a:solidFill>
                  <a:prstClr val="black"/>
                </a:solidFill>
                <a:latin typeface="Calibri Light" panose="020F0302020204030204"/>
                <a:cs typeface="Poppins ExtraLight" panose="00000300000000000000" pitchFamily="2" charset="0"/>
              </a:rPr>
              <a:t>zu</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internationalen</a:t>
            </a:r>
            <a:r>
              <a:rPr lang="en-US" altLang="ko-KR" sz="1600" dirty="0">
                <a:solidFill>
                  <a:prstClr val="black"/>
                </a:solidFill>
                <a:latin typeface="Calibri Light" panose="020F0302020204030204"/>
                <a:cs typeface="Poppins ExtraLight" panose="00000300000000000000" pitchFamily="2" charset="0"/>
              </a:rPr>
              <a:t> Standards </a:t>
            </a:r>
            <a:r>
              <a:rPr lang="en-US" altLang="ko-KR" sz="1600" dirty="0" err="1">
                <a:solidFill>
                  <a:prstClr val="black"/>
                </a:solidFill>
                <a:latin typeface="Calibri Light" panose="020F0302020204030204"/>
                <a:cs typeface="Poppins ExtraLight" panose="00000300000000000000" pitchFamily="2" charset="0"/>
              </a:rPr>
              <a:t>als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Referenz</a:t>
            </a: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Im Idealfall, und ceteris paribus, möchten Sie nach Material / Werkzeugen / Ressourcen unter einer sehr flexiblen Lizenzierung suchen, um von größeren Freiheitsmargen bei der Verwendung des Materials und der daraus resultierenden Ergebnisse zu profitieren.</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11124440"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2.5 </a:t>
            </a:r>
            <a:r>
              <a:rPr lang="de-DE" sz="2000" dirty="0">
                <a:latin typeface="+mj-lt"/>
                <a:ea typeface="Microsoft Sans Serif" panose="020B0604020202020204" pitchFamily="34" charset="0"/>
              </a:rPr>
              <a:t>Prüfung möglicher Einschränkungen bei der Nutzung und Weiterverwendung digitaler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6" name="TextBox 54">
            <a:extLst>
              <a:ext uri="{FF2B5EF4-FFF2-40B4-BE49-F238E27FC236}">
                <a16:creationId xmlns:a16="http://schemas.microsoft.com/office/drawing/2014/main" id="{2F17DC47-0BEE-4ED4-BA6B-A229EF47F4E7}"/>
              </a:ext>
            </a:extLst>
          </p:cNvPr>
          <p:cNvSpPr txBox="1"/>
          <p:nvPr/>
        </p:nvSpPr>
        <p:spPr>
          <a:xfrm>
            <a:off x="939801" y="4916455"/>
            <a:ext cx="8128697" cy="323429"/>
          </a:xfrm>
          <a:prstGeom prst="rect">
            <a:avLst/>
          </a:prstGeom>
          <a:noFill/>
        </p:spPr>
        <p:txBody>
          <a:bodyPr wrap="square" numCol="1" rtlCol="0">
            <a:noAutofit/>
          </a:bodyPr>
          <a:lstStyle/>
          <a:p>
            <a:pPr algn="just"/>
            <a:r>
              <a:rPr lang="de-DE" altLang="ko-KR" sz="1000" i="1" dirty="0">
                <a:solidFill>
                  <a:prstClr val="black"/>
                </a:solidFill>
                <a:latin typeface="Calibri Light" panose="020F0302020204030204"/>
                <a:cs typeface="Poppins ExtraLight" panose="00000300000000000000" pitchFamily="2" charset="0"/>
              </a:rPr>
              <a:t>Bitte beachten Sie, dass auch für kostenlose Inhalte erhebliche Einschränkungen gelten, z. B. in Form einer maximalen Anzahl von Demo-Nutzungen oder der Anzahl der Logins, die mit nicht bezahlten Abonnements verfügbar sind. Gegen eine geringe Gebühr können Sie für die meisten Anwendungen, die digitale Bildung unterstützen, auf noch mehr Dienste zugreifen (d. h. je höher die Gebühr, desto höher die Anzahl der verfügbaren Funktionen). Wenn das digitale Bildungsprogramm unter Budgetbeschränkungen steht, sollten Sie dies auf jeden Fall überprüfen, bevor Sie eine Initiative ergreifen  
</a:t>
            </a:r>
            <a:r>
              <a:rPr lang="en-US" altLang="ko-KR" sz="1000" i="1" dirty="0">
                <a:solidFill>
                  <a:prstClr val="black"/>
                </a:solidFill>
                <a:latin typeface="Calibri Light" panose="020F0302020204030204"/>
                <a:cs typeface="Poppins ExtraLight" panose="00000300000000000000" pitchFamily="2" charset="0"/>
              </a:rPr>
              <a:t>  </a:t>
            </a:r>
          </a:p>
        </p:txBody>
      </p:sp>
      <p:sp>
        <p:nvSpPr>
          <p:cNvPr id="2" name="Rettangolo con angoli arrotondati 8">
            <a:extLst>
              <a:ext uri="{FF2B5EF4-FFF2-40B4-BE49-F238E27FC236}">
                <a16:creationId xmlns:a16="http://schemas.microsoft.com/office/drawing/2014/main" id="{E206094B-349E-AC40-86CB-2F6DB3D01AB4}"/>
              </a:ext>
            </a:extLst>
          </p:cNvPr>
          <p:cNvSpPr/>
          <p:nvPr/>
        </p:nvSpPr>
        <p:spPr>
          <a:xfrm>
            <a:off x="451029" y="669816"/>
            <a:ext cx="364869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7327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366708"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die Dinge in die richtige Richtung gelaufen sind, haben Sie eine Ressource in Ihren Händen, die geeignet, zuverlässig und vollständig zugänglich erscheint. Der allerletzte Schritt, der auf Sie wartet, ist der kritischste: Ist diese digitale Ressource </a:t>
            </a:r>
            <a:r>
              <a:rPr lang="de-DE" altLang="ko-KR" sz="1600" b="1" dirty="0">
                <a:solidFill>
                  <a:prstClr val="black"/>
                </a:solidFill>
                <a:latin typeface="Calibri Light" panose="020F0302020204030204"/>
                <a:cs typeface="Poppins ExtraLight" panose="00000300000000000000" pitchFamily="2" charset="0"/>
              </a:rPr>
              <a:t>"wirklich" nützlich</a:t>
            </a:r>
            <a:r>
              <a:rPr lang="de-DE" altLang="ko-KR" sz="1600" dirty="0">
                <a:solidFill>
                  <a:prstClr val="black"/>
                </a:solidFill>
                <a:latin typeface="Calibri Light" panose="020F0302020204030204"/>
                <a:cs typeface="Poppins ExtraLight" panose="00000300000000000000" pitchFamily="2" charset="0"/>
              </a:rPr>
              <a:t>, um die Lernziele des Bildungsprogramms zu erreichen?</a:t>
            </a:r>
            <a:endParaRPr lang="en-US" altLang="ko-KR" sz="1600" i="1"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Beantwortung dieser Fragen erfordert von Ihnen ein wenig Graben. In dieser Phase möchten Sie sicherstellen, dass die Ressource konsistent ist.</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Das </a:t>
            </a:r>
            <a:r>
              <a:rPr lang="de-DE" altLang="ko-KR" sz="1600" b="1" dirty="0">
                <a:solidFill>
                  <a:prstClr val="black"/>
                </a:solidFill>
                <a:latin typeface="Calibri Light" panose="020F0302020204030204"/>
                <a:cs typeface="Poppins ExtraLight" panose="00000300000000000000" pitchFamily="2" charset="0"/>
              </a:rPr>
              <a:t>Kompetenzniveau der Lernenden</a:t>
            </a:r>
            <a:r>
              <a:rPr lang="de-DE" altLang="ko-KR" sz="1600" dirty="0">
                <a:solidFill>
                  <a:prstClr val="black"/>
                </a:solidFill>
                <a:latin typeface="Calibri Light" panose="020F0302020204030204"/>
                <a:cs typeface="Poppins ExtraLight" panose="00000300000000000000" pitchFamily="2" charset="0"/>
              </a:rPr>
              <a:t> – nicht zu übertrieben im Falle von Anfängern, nicht zu stark vereinfacht im Falle von halb kompetenten Schülern.
Der </a:t>
            </a:r>
            <a:r>
              <a:rPr lang="de-DE" altLang="ko-KR" sz="1600" b="1" dirty="0">
                <a:solidFill>
                  <a:prstClr val="black"/>
                </a:solidFill>
                <a:latin typeface="Calibri Light" panose="020F0302020204030204"/>
                <a:cs typeface="Poppins ExtraLight" panose="00000300000000000000" pitchFamily="2" charset="0"/>
              </a:rPr>
              <a:t>pädagogische Ansatz</a:t>
            </a:r>
            <a:r>
              <a:rPr lang="de-DE" altLang="ko-KR" sz="1600" dirty="0">
                <a:solidFill>
                  <a:prstClr val="black"/>
                </a:solidFill>
                <a:latin typeface="Calibri Light" panose="020F0302020204030204"/>
                <a:cs typeface="Poppins ExtraLight" panose="00000300000000000000" pitchFamily="2" charset="0"/>
              </a:rPr>
              <a:t>, den Sie im Sinn hatten, um ihn zu implementieren und zu operationalisieren – zum Beispiel im Falle einer Ressource, die im Vergleich zu einem fallstudienbasierten Unterricht zu theoriezentriert ist, und umgekehrt.</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060408" cy="400110"/>
          </a:xfrm>
          <a:prstGeom prst="rect">
            <a:avLst/>
          </a:prstGeom>
          <a:noFill/>
        </p:spPr>
        <p:txBody>
          <a:bodyPr wrap="square" rtlCol="0">
            <a:spAutoFit/>
          </a:bodyPr>
          <a:lstStyle>
            <a:defPPr>
              <a:defRPr lang="es-ES"/>
            </a:defPPr>
            <a:lvl1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lvl1pPr>
          </a:lstStyle>
          <a:p>
            <a:r>
              <a:rPr lang="en-AU" dirty="0"/>
              <a:t>2.6 </a:t>
            </a:r>
            <a:r>
              <a:rPr lang="de-DE" dirty="0"/>
              <a:t>Bewertung des Nutzens digitaler Bildungsressourcen </a:t>
            </a:r>
            <a:r>
              <a:rPr lang="en-AU" dirty="0"/>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DDD178BE-F259-2214-8773-A8AE5A6E868F}"/>
              </a:ext>
            </a:extLst>
          </p:cNvPr>
          <p:cNvSpPr/>
          <p:nvPr/>
        </p:nvSpPr>
        <p:spPr>
          <a:xfrm>
            <a:off x="451029" y="669816"/>
            <a:ext cx="364869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31131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58987"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Das Erstellen und Verändern digitaler Ressourcen ist für Anfänger und Pädagogen, die sich zum ersten Mal mit digitaler Bildung befassen, nicht ausgeschlossen. Wie für alle Kompetenzen von </a:t>
            </a:r>
            <a:r>
              <a:rPr lang="de-DE" altLang="ko-KR" sz="1600" dirty="0" err="1">
                <a:solidFill>
                  <a:prstClr val="black"/>
                </a:solidFill>
                <a:latin typeface="Calibri Light" panose="020F0302020204030204"/>
                <a:cs typeface="Poppins ExtraLight" panose="00000300000000000000" pitchFamily="2" charset="0"/>
              </a:rPr>
              <a:t>DigCompEDU</a:t>
            </a:r>
            <a:r>
              <a:rPr lang="de-DE" altLang="ko-KR" sz="1600" dirty="0">
                <a:solidFill>
                  <a:prstClr val="black"/>
                </a:solidFill>
                <a:latin typeface="Calibri Light" panose="020F0302020204030204"/>
                <a:cs typeface="Poppins ExtraLight" panose="00000300000000000000" pitchFamily="2" charset="0"/>
              </a:rPr>
              <a:t> gibt es eine Leistungsskala, die die Fortschritte berücksichtigt, die Lernende (d.h. Lehrer) auf dem Weg zu E-</a:t>
            </a:r>
            <a:r>
              <a:rPr lang="de-DE" altLang="ko-KR" sz="1600" dirty="0" err="1">
                <a:solidFill>
                  <a:prstClr val="black"/>
                </a:solidFill>
                <a:latin typeface="Calibri Light" panose="020F0302020204030204"/>
                <a:cs typeface="Poppins ExtraLight" panose="00000300000000000000" pitchFamily="2" charset="0"/>
              </a:rPr>
              <a:t>Educators</a:t>
            </a:r>
            <a:r>
              <a:rPr lang="de-DE" altLang="ko-KR" sz="1600" dirty="0">
                <a:solidFill>
                  <a:prstClr val="black"/>
                </a:solidFill>
                <a:latin typeface="Calibri Light" panose="020F0302020204030204"/>
                <a:cs typeface="Poppins ExtraLight" panose="00000300000000000000" pitchFamily="2" charset="0"/>
              </a:rPr>
              <a:t> machen.</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Dieser zweite Teilausbildungsbereich baut aus dem ersten natürlich aus zwei verschiedenen Perspektiven auf</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Neulinge im Bereich E-Education werden sich höchstwahrscheinlich von anderen externen Quellen inspirieren lassen, um später ihre eigenen Ressourcen zu entwickeln
Der Umgang mit externen und vorhandenen Materialien setzt voraus, dass zumindest die Grundlagen der Lizenzierung verstanden werden</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3.1 </a:t>
            </a:r>
            <a:r>
              <a:rPr lang="en-AU" sz="2000" dirty="0" err="1">
                <a:latin typeface="+mj-lt"/>
                <a:ea typeface="Microsoft Sans Serif" panose="020B0604020202020204" pitchFamily="34" charset="0"/>
                <a:cs typeface="Poppins ExtraLight" panose="00000300000000000000" pitchFamily="2" charset="0"/>
              </a:rPr>
              <a:t>Überblick</a:t>
            </a:r>
            <a:r>
              <a:rPr lang="en-AU" sz="2000" dirty="0">
                <a:latin typeface="+mj-lt"/>
                <a:ea typeface="Microsoft Sans Serif" panose="020B0604020202020204" pitchFamily="34" charset="0"/>
                <a:cs typeface="Poppins ExtraLight" panose="00000300000000000000" pitchFamily="2"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40937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047927"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Auch hier bedeutet das Modifizieren und Bearbeiten nicht notwendigerweise eine hochentwickelte Neuanpassung und Umbenennung von vorhandenem Material durch fortschrittliche Software. Das ist etwas, das zu einem späteren Zeitpunkt kommen könnte.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Vorläufig bedeutet Modifizieren und Bearbeiten, dass der Inhalt geeignet und zuordenbar ist</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Inhalt der Vorlesungen 
Lernergebnisse
Interesse der Studierenden
Präferenzen des Trainers</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04792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3.2 </a:t>
            </a:r>
            <a:r>
              <a:rPr lang="de-DE" sz="2000" dirty="0">
                <a:latin typeface="+mj-lt"/>
                <a:ea typeface="Microsoft Sans Serif" panose="020B0604020202020204" pitchFamily="34" charset="0"/>
              </a:rPr>
              <a:t>Modifizieren und Bearbeiten vorhandener digitaler Bildungsressourcen </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886007AF-4879-13F6-5B9D-C2161A3AD10F}"/>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61178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44320" y="1803109"/>
            <a:ext cx="8677101"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Für den Fall, dass Sie auf mehr als eine zuverlässige und vollständig zugängliche digitale Ressource für E-Education gestoßen sind, könnten Sie daran interessiert sein, das Beste aus beiden (allen) herauszuholen.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Kombinieren und Mischen bedeutet, einen Weg zu finden, um jedes der Merkmale, die Sie aus ihnen extrapolieren möchten, zu integrieren, zu nutzen und zu nutzen, da sie speziell für eine Dimension, ein Bedürfnis und eine Gelegenheit geeignet sind, die von Ihrem Training angesprochen werden.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Sie sich an das vorherige Beispiel erinnern, können Sie eine Ressource haben, die auf den Unterricht von Fallstudien zugeschnitten ist, und eine, die mehr auf die Festlegung theoretischer Rahmenbedingungen ausgerichtet ist: Eine "evolutionäre" Perspektive auf E-Education ermöglicht es Ihnen, beide zu verwenden, anstatt auf einen zu verzichten.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779679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3.3</a:t>
            </a:r>
            <a:r>
              <a:rPr lang="en-AU" sz="2000" b="1" i="1" dirty="0">
                <a:latin typeface="+mj-lt"/>
                <a:ea typeface="Microsoft Sans Serif" panose="020B0604020202020204" pitchFamily="34" charset="0"/>
                <a:cs typeface="Poppins ExtraLight" panose="00000300000000000000" pitchFamily="2" charset="0"/>
              </a:rPr>
              <a:t> </a:t>
            </a:r>
            <a:r>
              <a:rPr lang="de-DE" sz="2000" dirty="0">
                <a:latin typeface="+mj-lt"/>
                <a:ea typeface="Microsoft Sans Serif" panose="020B0604020202020204" pitchFamily="34" charset="0"/>
              </a:rPr>
              <a:t>Kombinieren und Mischen vorhandener digitaler Bildungsressourcen </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1EF3549B-4ED1-D8B5-94D9-72737C9FF2F7}"/>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 </a:t>
            </a:r>
            <a:endParaRPr lang="en-US"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03865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37160"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Mit dieser Kompetenz betreten wir einen neuen Kompetenzbereich, in dem der Pädagoge endlich in der Lage ist, über das derzeit Verfügbare hinauszugehen und kreative Lösungen zu entwickeln.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Komplexität des Tools ist nicht relevant, was wirklich zählt, hängt wiederum mit der Konsistenz der neu entwickelten Ressource zusammen.</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Die Fähigkeit der Lernenden, sie zu verstehen und als integralen Bestandteil der digitalen Bildungserfahrung anzunehmen
Seine Verwendbarkeit für Lehr- und Bildungszwecke - der Versuch, die Notwendigkeit der Bereitstellung theoretischer Vorstellungen und erfahrungsbasierter Ergebnisse in Einklang zu bringen
Skalierbarkeit und Reproduzierbarkeit im Falle einer erneuten Anpassung (oder vorteilhaft in anderen E-Education-Umgebungen)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5925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3.4 </a:t>
            </a:r>
            <a:r>
              <a:rPr lang="en-AU" sz="2000" dirty="0" err="1">
                <a:latin typeface="+mj-lt"/>
                <a:ea typeface="Microsoft Sans Serif" panose="020B0604020202020204" pitchFamily="34" charset="0"/>
              </a:rPr>
              <a:t>Schaffung</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neuer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digitaler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Bildungsressourcen</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450A0560-3FFF-0CAF-5B8F-D4EAD8A5C890}"/>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6779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77769"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Hier erleben wir zum ersten Mal eine der vielen Verflechtungen zwischen Kompetenzen aus anderen Ausbildungsbereichen.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i="1" dirty="0" err="1">
                <a:solidFill>
                  <a:prstClr val="black"/>
                </a:solidFill>
                <a:latin typeface="Calibri Light" panose="020F0302020204030204"/>
                <a:cs typeface="Poppins ExtraLight" panose="00000300000000000000" pitchFamily="2" charset="0"/>
              </a:rPr>
              <a:t>Berufliches</a:t>
            </a:r>
            <a:r>
              <a:rPr lang="en-US" altLang="ko-KR" sz="1600" i="1" dirty="0">
                <a:solidFill>
                  <a:prstClr val="black"/>
                </a:solidFill>
                <a:latin typeface="Calibri Light" panose="020F0302020204030204"/>
                <a:cs typeface="Poppins ExtraLight" panose="00000300000000000000" pitchFamily="2" charset="0"/>
              </a:rPr>
              <a:t> Engagement  </a:t>
            </a:r>
            <a:r>
              <a:rPr lang="de-DE" altLang="ko-KR" sz="1600" dirty="0">
                <a:solidFill>
                  <a:prstClr val="black"/>
                </a:solidFill>
                <a:latin typeface="Calibri Light" panose="020F0302020204030204"/>
                <a:cs typeface="Poppins ExtraLight" panose="00000300000000000000" pitchFamily="2" charset="0"/>
              </a:rPr>
              <a:t>(BEREICH 1) hat als eigene Säule die professionelle Zusammenarbeit, was den Einsatz digitaler Technologien impliziert, um die Informationen innerhalb der Organisation einfacher und effizienter zu übertragen, aber auch um digitale Technologien besser zu nutzen, um die von der Organisation bereitgestellten Dienstleistungen zu stärken und zu erneuern.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Den Pädagogen wird empfohlen, die Erfahrungen und bewährten Praktiken von Gleichaltrigen in ihre Know-how-Bereiche einzubetten und alternative Wege zu finden, um den Weg zu kreativen Lösungen zu kreuzen - einer davon ist in der Tat die Berücksichtigung von </a:t>
            </a:r>
            <a:r>
              <a:rPr lang="de-DE" altLang="ko-KR" sz="1600" dirty="0" err="1">
                <a:solidFill>
                  <a:prstClr val="black"/>
                </a:solidFill>
                <a:latin typeface="Calibri Light" panose="020F0302020204030204"/>
                <a:cs typeface="Poppins ExtraLight" panose="00000300000000000000" pitchFamily="2" charset="0"/>
              </a:rPr>
              <a:t>ko</a:t>
            </a:r>
            <a:r>
              <a:rPr lang="de-DE" altLang="ko-KR" sz="1600" dirty="0">
                <a:solidFill>
                  <a:prstClr val="black"/>
                </a:solidFill>
                <a:latin typeface="Calibri Light" panose="020F0302020204030204"/>
                <a:cs typeface="Poppins ExtraLight" panose="00000300000000000000" pitchFamily="2" charset="0"/>
              </a:rPr>
              <a:t>-kreativen Rahmenbedingungen des Unterrichts.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9728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3.5 </a:t>
            </a:r>
            <a:r>
              <a:rPr lang="de-DE" sz="2000" dirty="0">
                <a:latin typeface="+mj-lt"/>
                <a:ea typeface="Microsoft Sans Serif" panose="020B0604020202020204" pitchFamily="34" charset="0"/>
              </a:rPr>
              <a:t>Gemeinsame Entwicklung neuer digitaler Bildungsressourcen </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139AD6FD-10AB-3CC2-3647-7286FD2918DB}"/>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63314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528320" y="3631149"/>
            <a:ext cx="6047970" cy="0"/>
          </a:xfrm>
          <a:prstGeom prst="straightConnector1">
            <a:avLst/>
          </a:prstGeom>
          <a:noFill/>
          <a:ln w="9525" cap="flat" cmpd="sng">
            <a:solidFill>
              <a:srgbClr val="8CAB49"/>
            </a:solidFill>
            <a:prstDash val="dash"/>
            <a:round/>
            <a:headEnd type="none" w="med" len="med"/>
            <a:tailEnd type="none" w="med" len="med"/>
          </a:ln>
        </p:spPr>
      </p:cxnSp>
      <p:sp>
        <p:nvSpPr>
          <p:cNvPr id="6" name="Rettangolo con angoli arrotondati 5">
            <a:extLst>
              <a:ext uri="{FF2B5EF4-FFF2-40B4-BE49-F238E27FC236}">
                <a16:creationId xmlns:a16="http://schemas.microsoft.com/office/drawing/2014/main" id="{823B4EB3-E629-49AC-83C9-571141BC38CE}"/>
              </a:ext>
            </a:extLst>
          </p:cNvPr>
          <p:cNvSpPr/>
          <p:nvPr/>
        </p:nvSpPr>
        <p:spPr>
          <a:xfrm>
            <a:off x="655320" y="1105989"/>
            <a:ext cx="5072240" cy="1947067"/>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sz="2800" b="1" dirty="0">
                <a:solidFill>
                  <a:schemeClr val="bg1"/>
                </a:solidFill>
                <a:cs typeface="Poppins Medium" panose="00000600000000000000" pitchFamily="2" charset="0"/>
              </a:rPr>
              <a:t>Analyse digitaler Ressourcen und Verständnis der digitalen Zuverlässigkeit</a:t>
            </a:r>
            <a:r>
              <a:rPr lang="en-GB" sz="2800" b="1" dirty="0">
                <a:solidFill>
                  <a:schemeClr val="bg1"/>
                </a:solidFill>
                <a:cs typeface="Poppins Medium" panose="00000600000000000000" pitchFamily="2" charset="0"/>
              </a:rPr>
              <a:t> </a:t>
            </a:r>
          </a:p>
        </p:txBody>
      </p:sp>
      <p:sp>
        <p:nvSpPr>
          <p:cNvPr id="7" name="CuadroTexto 4">
            <a:extLst>
              <a:ext uri="{FF2B5EF4-FFF2-40B4-BE49-F238E27FC236}">
                <a16:creationId xmlns:a16="http://schemas.microsoft.com/office/drawing/2014/main" id="{EE0AE0AD-F0F9-4182-AA9A-739F82BC61C4}"/>
              </a:ext>
            </a:extLst>
          </p:cNvPr>
          <p:cNvSpPr txBox="1"/>
          <p:nvPr/>
        </p:nvSpPr>
        <p:spPr>
          <a:xfrm>
            <a:off x="675242" y="3068961"/>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Bereich</a:t>
            </a:r>
            <a:r>
              <a:rPr lang="en-GB" sz="1600" dirty="0">
                <a:latin typeface="+mj-lt"/>
                <a:cs typeface="Poppins Medium" panose="00000600000000000000" pitchFamily="2" charset="0"/>
              </a:rPr>
              <a:t> 2: </a:t>
            </a:r>
            <a:r>
              <a:rPr lang="en-GB" sz="1600" dirty="0" err="1">
                <a:latin typeface="+mj-lt"/>
                <a:cs typeface="Poppins Medium" panose="00000600000000000000" pitchFamily="2" charset="0"/>
              </a:rPr>
              <a:t>Digitale</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Ressourcen</a:t>
            </a:r>
            <a:endParaRPr lang="en-GB" sz="1600" dirty="0">
              <a:latin typeface="+mj-lt"/>
              <a:cs typeface="Poppins Medium" panose="00000600000000000000" pitchFamily="2" charset="0"/>
            </a:endParaRPr>
          </a:p>
        </p:txBody>
      </p:sp>
      <p:sp>
        <p:nvSpPr>
          <p:cNvPr id="10" name="CuadroTexto 4">
            <a:extLst>
              <a:ext uri="{FF2B5EF4-FFF2-40B4-BE49-F238E27FC236}">
                <a16:creationId xmlns:a16="http://schemas.microsoft.com/office/drawing/2014/main" id="{86432DD0-4BFA-4A40-BBEF-CC1F7C6AB12D}"/>
              </a:ext>
            </a:extLst>
          </p:cNvPr>
          <p:cNvSpPr txBox="1"/>
          <p:nvPr/>
        </p:nvSpPr>
        <p:spPr>
          <a:xfrm>
            <a:off x="675241" y="3740993"/>
            <a:ext cx="358324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8CAB49"/>
                </a:solidFill>
                <a:ea typeface="Microsoft Sans Serif" panose="020B0604020202020204" pitchFamily="34" charset="0"/>
                <a:cs typeface="Poppins ExtraLight" panose="00000300000000000000" pitchFamily="2" charset="0"/>
              </a:rPr>
              <a:t>EPIC &amp; IHF asbl </a:t>
            </a:r>
            <a:endParaRPr lang="en-GB" sz="2400" dirty="0">
              <a:solidFill>
                <a:srgbClr val="8CAB49"/>
              </a:solidFill>
              <a:ea typeface="Microsoft Sans Serif" panose="020B0604020202020204" pitchFamily="34" charset="0"/>
              <a:cs typeface="Poppins Medium" panose="00000600000000000000" pitchFamily="2" charset="0"/>
            </a:endParaRPr>
          </a:p>
        </p:txBody>
      </p:sp>
      <p:sp>
        <p:nvSpPr>
          <p:cNvPr id="21" name="object 17">
            <a:extLst>
              <a:ext uri="{FF2B5EF4-FFF2-40B4-BE49-F238E27FC236}">
                <a16:creationId xmlns:a16="http://schemas.microsoft.com/office/drawing/2014/main" id="{4AF3ADA4-32E4-4D11-AA15-DDB7B2FBD224}"/>
              </a:ext>
            </a:extLst>
          </p:cNvPr>
          <p:cNvSpPr>
            <a:spLocks/>
          </p:cNvSpPr>
          <p:nvPr/>
        </p:nvSpPr>
        <p:spPr>
          <a:xfrm>
            <a:off x="6985036" y="2163757"/>
            <a:ext cx="3600000" cy="2556046"/>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905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4212916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75765"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Verweise auf den Kontext (d.h. die Lernumgebung), in dem die E-Education-Erfahrung implementiert wird, sind ein Evergreen des </a:t>
            </a:r>
            <a:r>
              <a:rPr lang="de-DE" altLang="ko-KR" sz="1600" dirty="0" err="1">
                <a:solidFill>
                  <a:prstClr val="black"/>
                </a:solidFill>
                <a:latin typeface="Calibri Light" panose="020F0302020204030204"/>
                <a:cs typeface="Poppins ExtraLight" panose="00000300000000000000" pitchFamily="2" charset="0"/>
              </a:rPr>
              <a:t>DigCompEDU</a:t>
            </a:r>
            <a:r>
              <a:rPr lang="de-DE" altLang="ko-KR" sz="1600" dirty="0">
                <a:solidFill>
                  <a:prstClr val="black"/>
                </a:solidFill>
                <a:latin typeface="Calibri Light" panose="020F0302020204030204"/>
                <a:cs typeface="Poppins ExtraLight" panose="00000300000000000000" pitchFamily="2" charset="0"/>
              </a:rPr>
              <a:t>-Frameworks.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neu entwickelten Inhalte können von vorhandenen Ressourcen inspiriert sein oder auch nicht, die sich bereits als sehr nützlich und wirkungsvoll erwiesen haben. Je origineller, einzigartiger und "maßgeschneiderter" das Material ist, desto höher ist das Risiko von Mehrdeutigkeit und Unsicherheit in Bezug auf seine pädagogische Genauigkeit.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Pädagogen sind frei, empfohlen und auch ermutigt, mit ihren Inhalten auf neuen Testgeländen zu experimentieren, solange sie sich diesen Pilotumgebungen mit dem Verständnis nähern, dass Klassenzimmer keine Laboratorien sind.
</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68023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a:t>
            </a:r>
            <a:r>
              <a:rPr lang="de-DE" sz="2000" dirty="0">
                <a:latin typeface="+mj-lt"/>
                <a:ea typeface="Microsoft Sans Serif" panose="020B0604020202020204" pitchFamily="34" charset="0"/>
              </a:rPr>
              <a:t>Bewertung der Lernergebnisse neuer digitaler Bildungsressourcen </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0F618C03-0F6F-55E0-A9E5-0B0C3646FB13}"/>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56533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52602"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Es liegt am Fachbereich der Pädagogen, zu entscheiden, welche Art von Lizenzierung ihren Ausbildungsinhalten zugeschrieben wird. Obwohl eine vollständig offene Lizenzierung die großzügigste und </a:t>
            </a:r>
            <a:r>
              <a:rPr lang="de-DE" altLang="ko-KR" sz="1600" dirty="0" err="1">
                <a:solidFill>
                  <a:prstClr val="black"/>
                </a:solidFill>
                <a:latin typeface="Calibri Light" panose="020F0302020204030204"/>
                <a:cs typeface="Poppins ExtraLight" panose="00000300000000000000" pitchFamily="2" charset="0"/>
              </a:rPr>
              <a:t>uneigennützigste</a:t>
            </a:r>
            <a:r>
              <a:rPr lang="de-DE" altLang="ko-KR" sz="1600" dirty="0">
                <a:solidFill>
                  <a:prstClr val="black"/>
                </a:solidFill>
                <a:latin typeface="Calibri Light" panose="020F0302020204030204"/>
                <a:cs typeface="Poppins ExtraLight" panose="00000300000000000000" pitchFamily="2" charset="0"/>
              </a:rPr>
              <a:t> Alternative (und daher positiv und echt) zu sein scheint, wird empfohlen, immer zuerst den gegebenen Kontext der E-Education-Initiative zu berücksichtigen: Im Falle von bezahlter Bildung könnte es für die Personen, die an dem Bildungsprogramm teilnehmen, als falsch erscheinen, wenn keine Einschränkung des Inhalts vorgenommen wird.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Eine Sache, die zu berücksichtigen ist, ist immer, was die Lizenzierungsverordnung für jedes der möglichen Szenarien vorschreibt (d.h. wenn die neu entwickelten Inhalte aus bereits vorhandenen Ressourcen stammen, die im Open-Access-Format verfügbar sind, gibt es keine Möglichkeit, dass der Pädagoge zusätzliche Einschränkungen auferlegt).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999738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3.7 </a:t>
            </a:r>
            <a:r>
              <a:rPr lang="de-DE" sz="2000" dirty="0">
                <a:latin typeface="+mj-lt"/>
                <a:ea typeface="Microsoft Sans Serif" panose="020B0604020202020204" pitchFamily="34" charset="0"/>
              </a:rPr>
              <a:t>Verständnis der Lizenzierung, die auf neue digitale Bildungsressourcen zurückzuführen ist</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E8997DEB-35D0-C12D-44A5-D2E470DB9190}"/>
              </a:ext>
            </a:extLst>
          </p:cNvPr>
          <p:cNvSpPr/>
          <p:nvPr/>
        </p:nvSpPr>
        <p:spPr>
          <a:xfrm>
            <a:off x="451030" y="669816"/>
            <a:ext cx="544735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Erstellen und Ändern von digitalen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84215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643545"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Verwaltung, der Schutz und die gemeinsame Nutzung digitaler Ressourcen befasst sich mit der Nutzung, die Pädagogen neben ihrem Einsatz für Schulungszwecke (z. B. Konsolidierung einer Wissens-E-Bibliothek, Identifikation für andere usw.) oder noch allgemeiner mit dem Umgang von Pädagogen mit Daten und Informationen umgehen, die sie in digitalen Umgebungen sammeln.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Relativ gesehen handelt es sich hierbei um den technisch anspruchsvollsten Teil des AREA 2, in dem sich die Erzieher mit folgenden Themen vertraut machen müssen:</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Mittel und Wege des Teilens von Inhalten
Zulassung
Umgang mit sensiblen Daten aller am E-Education-Programm beteiligten Personen</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4.1 </a:t>
            </a:r>
            <a:r>
              <a:rPr lang="en-AU" sz="2000" dirty="0" err="1">
                <a:latin typeface="+mj-lt"/>
                <a:ea typeface="Microsoft Sans Serif" panose="020B0604020202020204" pitchFamily="34" charset="0"/>
                <a:cs typeface="Poppins ExtraLight" panose="00000300000000000000" pitchFamily="2" charset="0"/>
              </a:rPr>
              <a:t>Überblick</a:t>
            </a:r>
            <a:r>
              <a:rPr lang="en-AU" sz="2000" dirty="0">
                <a:latin typeface="+mj-lt"/>
                <a:ea typeface="Microsoft Sans Serif" panose="020B0604020202020204" pitchFamily="34" charset="0"/>
                <a:cs typeface="Poppins ExtraLight" panose="00000300000000000000" pitchFamily="2"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809812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878437"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Selbst etwas scheinbar so Einfaches wie das Versenden einer E-Mail impliziert unterschiedliche Fähigkeiten. Pädagogen sollten immer im Hinterkopf behalten, dass digitale Kommunikation viel anfälliger für potenzielle Missverständnisse ist als traditionelle Gespräche: Klare, kurze und unkomplizierte E-Mails sparen den Lesern Zeit und schützen Absender vor dem Risiko, nicht (miss)verstanden zu werden.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Das gleiche Objekt der E-Mail sollte selbsterklärend sein, kohärent zum Text und möglich, sehr bezeichnend und umfassend für die geteilte Nachricht.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Falls vorhanden, sollten in den angehängten Dateien das Erstellungsdatum des Dokuments und die aktuelle Version (z. B. Entwurf, Überprüfungsreife, endgültige Version usw.) deutlich angegeben sein. 
</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602828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4.2 </a:t>
            </a:r>
            <a:r>
              <a:rPr lang="en-AU" sz="2000" dirty="0" err="1">
                <a:latin typeface="+mj-lt"/>
                <a:ea typeface="Microsoft Sans Serif" panose="020B0604020202020204" pitchFamily="34" charset="0"/>
              </a:rPr>
              <a:t>Gemeinsame</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Nutzung</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digitaler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Bildungsressourcen</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F7E67F08-B2E4-B320-AB21-FE10363A5AEA}"/>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11796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35824"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Dies erfordert ein wenig Untertreibung darüber, wie digitale Kommunikation und Urheberrechte funktionieren. Wenn Sie Ihre Inhalte online teilen, achten Sie bitte darauf, dass Ihr Schreiben so schlank, klar, prägnant und gleichzeitig umfassend wie möglich sein sollte.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In den meisten Fällen suchen Menschen nach schnellen und leicht verständlichen Informationen: Nach einer sehr kurzen Einführung (die dem Leser helfen soll, den Inhalt, mit dem er interagiert, besser zu verstehen), gehen Sie direkt auf den Punkt und nutzen Sie die Formatierung des Textes, um den Inhalt zu gestalten und Ihrer Erzählung eine logische Ordnung zu geben.
</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5727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4.3 Online-</a:t>
            </a:r>
            <a:r>
              <a:rPr lang="en-AU" sz="2000" dirty="0" err="1">
                <a:latin typeface="+mj-lt"/>
                <a:ea typeface="Microsoft Sans Serif" panose="020B0604020202020204" pitchFamily="34" charset="0"/>
              </a:rPr>
              <a:t>Freigabe</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digitaler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Bildungsressourcen</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052BA75A-BAC4-DED7-7881-A22FCBCBDCC6}"/>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114997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685490"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Heutzutage sind Bibliotheken und Archive durch Clouds* ersetzt worden, die einfachste und schnellste Möglichkeit, digitale Inhalte mit anderen zu teilen. Clouds hilft Ihnen, alles, was Sie brauchen, an jedem Punkt zu haben, wo immer Sie sind...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Am wichtigsten ist, dass der richtige Zugang zu Ihrer Cloud mit Kollegen und Studenten geteilt werden kann, so dass diese auch unabhängig von Ihnen auf die Inhalte zugreifen und diese herunterladen können. Da Sie wahrscheinlich keine ungebetenen Gäste vor Ihrer Haustür haben möchten, sind Sie genauso gegen die Idee, dass Fremde in Ihr digitales Archiv eindringen: Legen Sie ein robustes Passwort fest und möglicherweise weitere Sicherheitsmaßnahmen, wie Sie es mit Ihrer Kreditkarte / Ihrem Bankkonto tun würden (Zugangsverifizierung über Tel. </a:t>
            </a:r>
            <a:r>
              <a:rPr lang="de-DE" altLang="ko-KR" sz="1600" dirty="0" err="1">
                <a:solidFill>
                  <a:prstClr val="black"/>
                </a:solidFill>
                <a:latin typeface="Calibri Light" panose="020F0302020204030204"/>
                <a:cs typeface="Poppins ExtraLight" panose="00000300000000000000" pitchFamily="2" charset="0"/>
              </a:rPr>
              <a:t>num</a:t>
            </a:r>
            <a:r>
              <a:rPr lang="de-DE" altLang="ko-KR" sz="1600" dirty="0">
                <a:solidFill>
                  <a:prstClr val="black"/>
                </a:solidFill>
                <a:latin typeface="Calibri Light" panose="020F0302020204030204"/>
                <a:cs typeface="Poppins ExtraLight" panose="00000300000000000000" pitchFamily="2" charset="0"/>
              </a:rPr>
              <a:t>).
</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18868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4.4 </a:t>
            </a:r>
            <a:r>
              <a:rPr lang="de-DE" sz="2000" dirty="0">
                <a:latin typeface="+mj-lt"/>
                <a:ea typeface="Microsoft Sans Serif" panose="020B0604020202020204" pitchFamily="34" charset="0"/>
              </a:rPr>
              <a:t>Gemeinsame Nutzung von E-Repository für digitale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6" name="TextBox 54">
            <a:extLst>
              <a:ext uri="{FF2B5EF4-FFF2-40B4-BE49-F238E27FC236}">
                <a16:creationId xmlns:a16="http://schemas.microsoft.com/office/drawing/2014/main" id="{2F17DC47-0BEE-4ED4-BA6B-A229EF47F4E7}"/>
              </a:ext>
            </a:extLst>
          </p:cNvPr>
          <p:cNvSpPr txBox="1"/>
          <p:nvPr/>
        </p:nvSpPr>
        <p:spPr>
          <a:xfrm>
            <a:off x="894916" y="5361259"/>
            <a:ext cx="7272000" cy="323429"/>
          </a:xfrm>
          <a:prstGeom prst="rect">
            <a:avLst/>
          </a:prstGeom>
          <a:noFill/>
        </p:spPr>
        <p:txBody>
          <a:bodyPr wrap="square" numCol="1" rtlCol="0">
            <a:noAutofit/>
          </a:bodyPr>
          <a:lstStyle/>
          <a:p>
            <a:pPr algn="just"/>
            <a:r>
              <a:rPr lang="en-US" altLang="ko-KR" sz="1000" i="1" dirty="0">
                <a:solidFill>
                  <a:prstClr val="black"/>
                </a:solidFill>
                <a:latin typeface="Calibri Light" panose="020F0302020204030204"/>
                <a:cs typeface="Poppins ExtraLight" panose="00000300000000000000" pitchFamily="2" charset="0"/>
              </a:rPr>
              <a:t>*</a:t>
            </a:r>
            <a:r>
              <a:rPr lang="de-DE" altLang="ko-KR" sz="1000" i="1" dirty="0">
                <a:solidFill>
                  <a:prstClr val="black"/>
                </a:solidFill>
                <a:latin typeface="Calibri Light" panose="020F0302020204030204"/>
                <a:cs typeface="Poppins ExtraLight" panose="00000300000000000000" pitchFamily="2" charset="0"/>
              </a:rPr>
              <a:t>Der Fall von Google Drive für Gmail-Nutzer, Dropbox und vielen anderen aktuellen Cloud-Anbietern.</a:t>
            </a:r>
            <a:endParaRPr lang="en-US" altLang="ko-KR" sz="1000" i="1" dirty="0">
              <a:solidFill>
                <a:prstClr val="black"/>
              </a:solidFill>
              <a:latin typeface="Calibri Light" panose="020F0302020204030204"/>
              <a:cs typeface="Poppins ExtraLight" panose="00000300000000000000" pitchFamily="2" charset="0"/>
            </a:endParaRPr>
          </a:p>
        </p:txBody>
      </p:sp>
      <p:sp>
        <p:nvSpPr>
          <p:cNvPr id="2" name="Rettangolo con angoli arrotondati 8">
            <a:extLst>
              <a:ext uri="{FF2B5EF4-FFF2-40B4-BE49-F238E27FC236}">
                <a16:creationId xmlns:a16="http://schemas.microsoft.com/office/drawing/2014/main" id="{3236CB58-1768-5A47-F621-A114BDC1CFA7}"/>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095727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75765"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Das Letzte, was Sie für Sie wollen, ist, dass jemand andeutet, dass Sie seinen Inhalt "gestohlen" haben, ohne ihm die gebührenden </a:t>
            </a:r>
            <a:r>
              <a:rPr lang="de-DE" altLang="ko-KR" sz="1600" dirty="0" err="1">
                <a:solidFill>
                  <a:prstClr val="black"/>
                </a:solidFill>
                <a:latin typeface="Calibri Light" panose="020F0302020204030204"/>
                <a:cs typeface="Poppins ExtraLight" panose="00000300000000000000" pitchFamily="2" charset="0"/>
              </a:rPr>
              <a:t>Credits</a:t>
            </a:r>
            <a:r>
              <a:rPr lang="de-DE" altLang="ko-KR" sz="1600" dirty="0">
                <a:solidFill>
                  <a:prstClr val="black"/>
                </a:solidFill>
                <a:latin typeface="Calibri Light" panose="020F0302020204030204"/>
                <a:cs typeface="Poppins ExtraLight" panose="00000300000000000000" pitchFamily="2" charset="0"/>
              </a:rPr>
              <a:t> zu geben oder das Material als sein ursprüngliches geistiges Produkt anzuerkennen.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Dies kann nicht nur Ihren Ruf schmerzhaft schädigen, sondern auch schwerwiegende rechtliche Konsequenzen haben.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Sie sich auf ein Ergebnis, ein Produkt, "etwas", das von anderen geschaffen wurde, beziehen, seien Sie immer vorsichtig, wenn Sie den Autor zitieren, mit Verweis (d.h. Hyperlink) auf die Quelle, die das Originalwerk enthält – und gegebenenfalls auch auf den Herausgeber.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4.5 </a:t>
            </a:r>
            <a:r>
              <a:rPr lang="de-DE" sz="2000" dirty="0" err="1">
                <a:latin typeface="+mj-lt"/>
                <a:ea typeface="Microsoft Sans Serif" panose="020B0604020202020204" pitchFamily="34" charset="0"/>
              </a:rPr>
              <a:t>Referenzierung</a:t>
            </a:r>
            <a:r>
              <a:rPr lang="de-DE" sz="2000" dirty="0">
                <a:latin typeface="+mj-lt"/>
                <a:ea typeface="Microsoft Sans Serif" panose="020B0604020202020204" pitchFamily="34" charset="0"/>
              </a:rPr>
              <a:t> von Quellen digitaler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1C468AB9-8364-D38A-1074-A58063CDB74A}"/>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2080804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828103"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Vergabe einer offenen Lizenzierung an Ihre digitalen Bildungsressourcen ermöglicht es anderen Nutzern (z. B. Pädagogen), einen großen Spielraum für Ihre Inhalte zu haben, mit der Möglichkeit, sie neu anzupassen und wiederzuverwenden, wie sie es wünschen.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Sobald Ihre Inhalte im Open-Access-Format verfügbar sind, können Sie immer noch erwarten, dass der (Wieder-)Nutzer Sie als ursprünglichen Anbieter / Entwickler angibt.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die Wahrscheinlichkeit eines potenziellen Interessenkonflikts besteht, stellen Sie bitte sicher, dass Sie verstehen, welche Auswirkungen die einzelnen Lizenzierungsformate haben. Dies gilt in der Regel nicht für Inhalte, die für eine maximale Verbreitung bestimmt sind und für die die Autoren die Namensnennungslizenzierung (das entgegenkommendste aller Lizenzangebote) genehmigen.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4.6 </a:t>
            </a:r>
            <a:r>
              <a:rPr lang="de-DE" sz="2000" dirty="0">
                <a:latin typeface="+mj-lt"/>
                <a:ea typeface="Microsoft Sans Serif" panose="020B0604020202020204" pitchFamily="34" charset="0"/>
              </a:rPr>
              <a:t>Vergabe offener Lizenzen an digitale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795936A8-8EB0-83A0-FEA2-FC87EF22F84F}"/>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273671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77769"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Wenn Sie es mit digitalen Daten von Studierenden zu tun haben, beachten Sie bitte die Tatsache, dass starke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hlinkClick r:id="rId2"/>
              </a:rPr>
              <a:t>DSGVO</a:t>
            </a: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(Datenschutz-Grundverordnung) Richtlinien damit verbunden sind – was sich aus Sicht von Organisationen und Institutionen nur in sehr strengen Verpflichtungen niederschlägt. Unter sensiblen Daten verstehen wir Daten, die noch persönlicher sind als personenbezogene Daten
</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37505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4.7 </a:t>
            </a:r>
            <a:r>
              <a:rPr lang="de-DE" sz="2000" dirty="0">
                <a:latin typeface="+mj-lt"/>
                <a:ea typeface="Microsoft Sans Serif" panose="020B0604020202020204" pitchFamily="34" charset="0"/>
              </a:rPr>
              <a:t>Schutz sensibler Daten für die Nutzer digitaler Bildungsressourcen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graphicFrame>
        <p:nvGraphicFramePr>
          <p:cNvPr id="2" name="Tabella 1"/>
          <p:cNvGraphicFramePr>
            <a:graphicFrameLocks noGrp="1"/>
          </p:cNvGraphicFramePr>
          <p:nvPr>
            <p:extLst>
              <p:ext uri="{D42A27DB-BD31-4B8C-83A1-F6EECF244321}">
                <p14:modId xmlns:p14="http://schemas.microsoft.com/office/powerpoint/2010/main" val="3154747252"/>
              </p:ext>
            </p:extLst>
          </p:nvPr>
        </p:nvGraphicFramePr>
        <p:xfrm>
          <a:off x="1004388" y="3633855"/>
          <a:ext cx="6893902" cy="1554480"/>
        </p:xfrm>
        <a:graphic>
          <a:graphicData uri="http://schemas.openxmlformats.org/drawingml/2006/table">
            <a:tbl>
              <a:tblPr firstRow="1" bandRow="1">
                <a:tableStyleId>{5C22544A-7EE6-4342-B048-85BDC9FD1C3A}</a:tableStyleId>
              </a:tblPr>
              <a:tblGrid>
                <a:gridCol w="3446951">
                  <a:extLst>
                    <a:ext uri="{9D8B030D-6E8A-4147-A177-3AD203B41FA5}">
                      <a16:colId xmlns:a16="http://schemas.microsoft.com/office/drawing/2014/main" val="1453770987"/>
                    </a:ext>
                  </a:extLst>
                </a:gridCol>
                <a:gridCol w="3446951">
                  <a:extLst>
                    <a:ext uri="{9D8B030D-6E8A-4147-A177-3AD203B41FA5}">
                      <a16:colId xmlns:a16="http://schemas.microsoft.com/office/drawing/2014/main" val="2763894509"/>
                    </a:ext>
                  </a:extLst>
                </a:gridCol>
              </a:tblGrid>
              <a:tr h="211451">
                <a:tc>
                  <a:txBody>
                    <a:bodyPr/>
                    <a:lstStyle/>
                    <a:p>
                      <a:pPr algn="ctr"/>
                      <a:r>
                        <a:rPr lang="en-US" sz="1000" noProof="0" dirty="0">
                          <a:solidFill>
                            <a:schemeClr val="tx1"/>
                          </a:solidFill>
                          <a:latin typeface="+mj-lt"/>
                        </a:rPr>
                        <a:t>Personal data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noProof="0" dirty="0">
                          <a:solidFill>
                            <a:schemeClr val="tx1"/>
                          </a:solidFill>
                          <a:latin typeface="+mj-lt"/>
                        </a:rPr>
                        <a:t>Sensitive</a:t>
                      </a:r>
                      <a:r>
                        <a:rPr lang="en-US" sz="1000" baseline="0" noProof="0" dirty="0">
                          <a:solidFill>
                            <a:schemeClr val="tx1"/>
                          </a:solidFill>
                          <a:latin typeface="+mj-lt"/>
                        </a:rPr>
                        <a:t> data</a:t>
                      </a:r>
                      <a:endParaRPr lang="en-US" sz="1000" noProof="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502966"/>
                  </a:ext>
                </a:extLst>
              </a:tr>
              <a:tr h="1225260">
                <a:tc>
                  <a:txBody>
                    <a:bodyPr/>
                    <a:lstStyle/>
                    <a:p>
                      <a:r>
                        <a:rPr lang="en-GB" sz="1000" noProof="0" dirty="0">
                          <a:latin typeface="+mj-lt"/>
                        </a:rPr>
                        <a:t>1. Identifier’s Name</a:t>
                      </a:r>
                    </a:p>
                    <a:p>
                      <a:r>
                        <a:rPr lang="en-GB" sz="1000" noProof="0" dirty="0">
                          <a:latin typeface="+mj-lt"/>
                        </a:rPr>
                        <a:t>2. Identification Number</a:t>
                      </a:r>
                    </a:p>
                    <a:p>
                      <a:r>
                        <a:rPr lang="en-GB" sz="1000" noProof="0" dirty="0">
                          <a:latin typeface="+mj-lt"/>
                        </a:rPr>
                        <a:t>3. Location data</a:t>
                      </a:r>
                    </a:p>
                    <a:p>
                      <a:r>
                        <a:rPr lang="en-GB" sz="1000" noProof="0" dirty="0">
                          <a:latin typeface="+mj-lt"/>
                        </a:rPr>
                        <a:t>4. Contact information such as a home</a:t>
                      </a:r>
                      <a:r>
                        <a:rPr lang="en-GB" sz="1000" baseline="0" noProof="0" dirty="0">
                          <a:latin typeface="+mj-lt"/>
                        </a:rPr>
                        <a:t> </a:t>
                      </a:r>
                      <a:r>
                        <a:rPr lang="en-GB" sz="1000" noProof="0" dirty="0">
                          <a:latin typeface="+mj-lt"/>
                        </a:rPr>
                        <a:t>address, email address</a:t>
                      </a:r>
                    </a:p>
                    <a:p>
                      <a:r>
                        <a:rPr lang="en-GB" sz="1000" noProof="0" dirty="0">
                          <a:latin typeface="+mj-lt"/>
                        </a:rPr>
                        <a:t>5. IP address</a:t>
                      </a:r>
                    </a:p>
                    <a:p>
                      <a:r>
                        <a:rPr lang="en-GB" sz="1000" noProof="0" dirty="0">
                          <a:latin typeface="+mj-lt"/>
                        </a:rPr>
                        <a:t>6. Advertising ID</a:t>
                      </a:r>
                      <a:endParaRPr lang="en-US" sz="1000" noProof="0" dirty="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GB" sz="1000" noProof="0" dirty="0">
                          <a:latin typeface="+mj-lt"/>
                        </a:rPr>
                        <a:t>1. Racial or ethnic origin</a:t>
                      </a:r>
                    </a:p>
                    <a:p>
                      <a:r>
                        <a:rPr lang="en-GB" sz="1000" noProof="0" dirty="0">
                          <a:latin typeface="+mj-lt"/>
                        </a:rPr>
                        <a:t>2. Political opinions</a:t>
                      </a:r>
                    </a:p>
                    <a:p>
                      <a:r>
                        <a:rPr lang="en-GB" sz="1000" noProof="0" dirty="0">
                          <a:latin typeface="+mj-lt"/>
                        </a:rPr>
                        <a:t>3. Religious or philosophical beliefs</a:t>
                      </a:r>
                    </a:p>
                    <a:p>
                      <a:r>
                        <a:rPr lang="en-GB" sz="1000" noProof="0" dirty="0">
                          <a:latin typeface="+mj-lt"/>
                        </a:rPr>
                        <a:t>4. Trade union membership</a:t>
                      </a:r>
                    </a:p>
                    <a:p>
                      <a:r>
                        <a:rPr lang="en-GB" sz="1000" noProof="0" dirty="0">
                          <a:latin typeface="+mj-lt"/>
                        </a:rPr>
                        <a:t>5. Genetic data</a:t>
                      </a:r>
                    </a:p>
                    <a:p>
                      <a:r>
                        <a:rPr lang="en-GB" sz="1000" noProof="0" dirty="0">
                          <a:latin typeface="+mj-lt"/>
                        </a:rPr>
                        <a:t>6. Biometric data used for</a:t>
                      </a:r>
                    </a:p>
                    <a:p>
                      <a:r>
                        <a:rPr lang="en-GB" sz="1000" noProof="0" dirty="0">
                          <a:latin typeface="+mj-lt"/>
                        </a:rPr>
                        <a:t>7. Identification purposes</a:t>
                      </a:r>
                    </a:p>
                    <a:p>
                      <a:r>
                        <a:rPr lang="en-GB" sz="1000" noProof="0" dirty="0">
                          <a:latin typeface="+mj-lt"/>
                        </a:rPr>
                        <a:t>8. Data regarding health, sex life, and sexual orientation</a:t>
                      </a:r>
                      <a:endParaRPr lang="en-US" sz="1000" noProof="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62830824"/>
                  </a:ext>
                </a:extLst>
              </a:tr>
            </a:tbl>
          </a:graphicData>
        </a:graphic>
      </p:graphicFrame>
      <p:sp>
        <p:nvSpPr>
          <p:cNvPr id="7" name="TextBox 54">
            <a:extLst>
              <a:ext uri="{FF2B5EF4-FFF2-40B4-BE49-F238E27FC236}">
                <a16:creationId xmlns:a16="http://schemas.microsoft.com/office/drawing/2014/main" id="{2F17DC47-0BEE-4ED4-BA6B-A229EF47F4E7}"/>
              </a:ext>
            </a:extLst>
          </p:cNvPr>
          <p:cNvSpPr txBox="1"/>
          <p:nvPr/>
        </p:nvSpPr>
        <p:spPr>
          <a:xfrm>
            <a:off x="887547" y="5300883"/>
            <a:ext cx="8105727" cy="323429"/>
          </a:xfrm>
          <a:prstGeom prst="rect">
            <a:avLst/>
          </a:prstGeom>
          <a:noFill/>
        </p:spPr>
        <p:txBody>
          <a:bodyPr wrap="square" numCol="1" rtlCol="0">
            <a:noAutofit/>
          </a:bodyPr>
          <a:lstStyle/>
          <a:p>
            <a:pPr algn="just"/>
            <a:r>
              <a:rPr lang="en-US" altLang="ko-KR" sz="1000" i="1" dirty="0">
                <a:solidFill>
                  <a:prstClr val="black"/>
                </a:solidFill>
                <a:latin typeface="Calibri Light" panose="020F0302020204030204"/>
                <a:cs typeface="Poppins ExtraLight" panose="00000300000000000000" pitchFamily="2" charset="0"/>
              </a:rPr>
              <a:t>*</a:t>
            </a:r>
            <a:r>
              <a:rPr lang="de-DE" altLang="ko-KR" sz="1000" i="1" dirty="0">
                <a:solidFill>
                  <a:prstClr val="black"/>
                </a:solidFill>
                <a:latin typeface="Calibri Light" panose="020F0302020204030204"/>
                <a:cs typeface="Poppins ExtraLight" panose="00000300000000000000" pitchFamily="2" charset="0"/>
              </a:rPr>
              <a:t>Es ist nicht ungewöhnlich, dass Unternehmen einen Datenschutzbeauftragten haben, auch wenn dieses Rolle nicht als obligatorisch vorgesehen ist. In jedem Fall, ob DSB oder nicht, müssen Sie die vollständige Einhaltung der Verordnung und der Art und Weise, wie der Umgang mit personenbezogenen Daten gesetzlich vorgeschrieben ist, nachweisen. 
</a:t>
            </a:r>
            <a:endParaRPr lang="en-US" altLang="ko-KR" sz="1000" i="1" dirty="0">
              <a:solidFill>
                <a:prstClr val="black"/>
              </a:solidFill>
              <a:latin typeface="Calibri Light" panose="020F0302020204030204"/>
              <a:cs typeface="Poppins ExtraLight" panose="00000300000000000000" pitchFamily="2" charset="0"/>
            </a:endParaRPr>
          </a:p>
        </p:txBody>
      </p:sp>
      <p:sp>
        <p:nvSpPr>
          <p:cNvPr id="3" name="Rettangolo con angoli arrotondati 8">
            <a:extLst>
              <a:ext uri="{FF2B5EF4-FFF2-40B4-BE49-F238E27FC236}">
                <a16:creationId xmlns:a16="http://schemas.microsoft.com/office/drawing/2014/main" id="{D3B8EA6C-7E04-EA25-70FC-EC2B91AF8EE5}"/>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240588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802936"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Wieder einmal betreten wir ein hybrides Territorium an der Schnittstelle von AREA 1 und AREA 2: Wir beziehen uns im Wesentlichen auf die gesamte Digitalisierung des Prozesses, der von der Generierung und Nutzung der digitalen Inhalte über den Einsatz und die Pilotierung in Lehrumgebungen, die Bewertung von Lernergebnissen, die summative Bewertung und den Austausch von Ergebnissen mit Kollegen und anderen interessierten Parteien geht.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In den letzten Jahren haben wir zum Beispiel die vollständige Digitalisierung von Schulregistern und Zeugnissen unterstützt: Dies ist ein umfassender Zyklus, der formal bereits in formalen Bildungseinrichtungen implementiert ist, aber in einem nicht-formalen / informellen Umfeld fehlt – das immer noch stark auf den papierbasierten Informationsaustausch angewiesen ist.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04800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4.8 </a:t>
            </a:r>
            <a:r>
              <a:rPr lang="de-DE" sz="2000" dirty="0">
                <a:latin typeface="+mj-lt"/>
                <a:ea typeface="Microsoft Sans Serif" panose="020B0604020202020204" pitchFamily="34" charset="0"/>
              </a:rPr>
              <a:t>Gemeinsame Nutzung administrativer und studentenbezogener Daten</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2" name="Rettangolo con angoli arrotondati 8">
            <a:extLst>
              <a:ext uri="{FF2B5EF4-FFF2-40B4-BE49-F238E27FC236}">
                <a16:creationId xmlns:a16="http://schemas.microsoft.com/office/drawing/2014/main" id="{8DEA9E80-E1C3-3FA2-DD7E-C7F21DD43F5E}"/>
              </a:ext>
            </a:extLst>
          </p:cNvPr>
          <p:cNvSpPr/>
          <p:nvPr/>
        </p:nvSpPr>
        <p:spPr>
          <a:xfrm>
            <a:off x="451029" y="669816"/>
            <a:ext cx="756755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Verwaltung, Schutz und gemeinsame Nutzung digitaler Ressourcen</a:t>
            </a:r>
            <a:r>
              <a:rPr lang="en-US" sz="2000" b="1" dirty="0">
                <a:solidFill>
                  <a:prstClr val="white"/>
                </a:solidFill>
                <a:cs typeface="Poppins Medium" panose="00000600000000000000" pitchFamily="2" charset="0"/>
              </a:rPr>
              <a:t> </a:t>
            </a:r>
          </a:p>
        </p:txBody>
      </p:sp>
    </p:spTree>
    <p:extLst>
      <p:ext uri="{BB962C8B-B14F-4D97-AF65-F5344CB8AC3E}">
        <p14:creationId xmlns:p14="http://schemas.microsoft.com/office/powerpoint/2010/main" val="338707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Ziele</a:t>
            </a:r>
            <a:endParaRPr lang="en-AU" sz="2400" b="1" dirty="0">
              <a:solidFill>
                <a:srgbClr val="8CAB49"/>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zu Folgendem in der Lage sein:</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397858"/>
            <a:ext cx="3550196"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Lernergebniss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1500" dirty="0">
                <a:latin typeface="+mj-lt"/>
                <a:cs typeface="Poppins ExtraLight" panose="00000300000000000000" pitchFamily="2" charset="0"/>
                <a:sym typeface="Varela Round"/>
              </a:rPr>
              <a:t>Schnelle und benutzerfreundliche Einführung in den Bereich 2 von </a:t>
            </a:r>
            <a:r>
              <a:rPr lang="de-DE" sz="1500" dirty="0" err="1">
                <a:latin typeface="+mj-lt"/>
                <a:cs typeface="Poppins ExtraLight" panose="00000300000000000000" pitchFamily="2" charset="0"/>
                <a:sym typeface="Varela Round"/>
              </a:rPr>
              <a:t>DigCompEDU</a:t>
            </a:r>
            <a:r>
              <a:rPr lang="de-DE" sz="1500" dirty="0">
                <a:latin typeface="+mj-lt"/>
                <a:cs typeface="Poppins ExtraLight" panose="00000300000000000000" pitchFamily="2" charset="0"/>
                <a:sym typeface="Varela Round"/>
              </a:rPr>
              <a:t>
</a:t>
            </a:r>
            <a:endParaRPr lang="en-US" sz="15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176486" y="2564504"/>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en-US" sz="1500" dirty="0" err="1">
                <a:latin typeface="+mj-lt"/>
                <a:cs typeface="Poppins ExtraLight" panose="00000300000000000000" pitchFamily="2" charset="0"/>
                <a:sym typeface="Varela Round"/>
              </a:rPr>
              <a:t>Auswahl</a:t>
            </a:r>
            <a:r>
              <a:rPr lang="en-US" sz="1500" dirty="0">
                <a:latin typeface="+mj-lt"/>
                <a:cs typeface="Poppins ExtraLight" panose="00000300000000000000" pitchFamily="2" charset="0"/>
                <a:sym typeface="Varela Round"/>
              </a:rPr>
              <a:t> </a:t>
            </a:r>
            <a:r>
              <a:rPr lang="en-US" sz="1500" dirty="0" err="1">
                <a:latin typeface="+mj-lt"/>
                <a:cs typeface="Poppins ExtraLight" panose="00000300000000000000" pitchFamily="2" charset="0"/>
                <a:sym typeface="Varela Round"/>
              </a:rPr>
              <a:t>digitaler</a:t>
            </a:r>
            <a:r>
              <a:rPr lang="en-US" sz="1500" dirty="0">
                <a:latin typeface="+mj-lt"/>
                <a:cs typeface="Poppins ExtraLight" panose="00000300000000000000" pitchFamily="2" charset="0"/>
                <a:sym typeface="Varela Round"/>
              </a:rPr>
              <a:t> </a:t>
            </a:r>
            <a:r>
              <a:rPr lang="en-US" sz="1500" dirty="0" err="1">
                <a:latin typeface="+mj-lt"/>
                <a:cs typeface="Poppins ExtraLight" panose="00000300000000000000" pitchFamily="2" charset="0"/>
                <a:sym typeface="Varela Round"/>
              </a:rPr>
              <a:t>Ressourcen</a:t>
            </a:r>
            <a:r>
              <a:rPr lang="en-US" sz="1500" dirty="0">
                <a:latin typeface="+mj-lt"/>
                <a:cs typeface="Poppins ExtraLight" panose="00000300000000000000" pitchFamily="2" charset="0"/>
                <a:sym typeface="Varela Round"/>
              </a:rPr>
              <a:t>
</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89" y="3751931"/>
            <a:ext cx="306145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lvl="0" indent="0">
              <a:lnSpc>
                <a:spcPct val="100000"/>
              </a:lnSpc>
              <a:spcBef>
                <a:spcPts val="0"/>
              </a:spcBef>
              <a:buNone/>
            </a:pPr>
            <a:r>
              <a:rPr lang="de-DE" sz="1500" dirty="0">
                <a:latin typeface="+mj-lt"/>
                <a:cs typeface="Poppins ExtraLight" panose="00000300000000000000" pitchFamily="2" charset="0"/>
                <a:sym typeface="Varela Round"/>
              </a:rPr>
              <a:t>Erstellen und Ändern von digitalen Ressourcen 
</a:t>
            </a:r>
            <a:r>
              <a:rPr lang="en-GB" sz="1500" dirty="0">
                <a:latin typeface="+mj-lt"/>
                <a:cs typeface="Poppins ExtraLight" panose="00000300000000000000" pitchFamily="2" charset="0"/>
                <a:sym typeface="Varela Round"/>
              </a:rPr>
              <a:t> </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176486"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4</a:t>
            </a:r>
          </a:p>
          <a:p>
            <a:pPr marL="230400" lvl="0" indent="0">
              <a:lnSpc>
                <a:spcPct val="100000"/>
              </a:lnSpc>
              <a:spcBef>
                <a:spcPts val="0"/>
              </a:spcBef>
              <a:buNone/>
            </a:pPr>
            <a:r>
              <a:rPr lang="de-DE" sz="1500" dirty="0">
                <a:latin typeface="+mj-lt"/>
                <a:cs typeface="Poppins ExtraLight" panose="00000300000000000000" pitchFamily="2" charset="0"/>
                <a:sym typeface="Varela Round"/>
              </a:rPr>
              <a:t>Verwaltung, Schutz und gemeinsame Nutzung digitaler Ressourcen 
</a:t>
            </a:r>
            <a:r>
              <a:rPr lang="en-GB" sz="1500" dirty="0">
                <a:latin typeface="+mj-lt"/>
                <a:cs typeface="Poppins ExtraLight" panose="00000300000000000000" pitchFamily="2" charset="0"/>
                <a:sym typeface="Varela Round"/>
              </a:rPr>
              <a:t> </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2" name="object 17">
            <a:extLst>
              <a:ext uri="{FF2B5EF4-FFF2-40B4-BE49-F238E27FC236}">
                <a16:creationId xmlns:a16="http://schemas.microsoft.com/office/drawing/2014/main" id="{F78D473B-994D-4736-AF19-521736F4E7A0}"/>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10">
            <a:extLst>
              <a:ext uri="{FF2B5EF4-FFF2-40B4-BE49-F238E27FC236}">
                <a16:creationId xmlns:a16="http://schemas.microsoft.com/office/drawing/2014/main" id="{1D735ADE-D762-48FC-A475-60326CE8A0AA}"/>
              </a:ext>
            </a:extLst>
          </p:cNvPr>
          <p:cNvSpPr/>
          <p:nvPr/>
        </p:nvSpPr>
        <p:spPr>
          <a:xfrm>
            <a:off x="451029" y="669816"/>
            <a:ext cx="248309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Zusammenfassung</a:t>
            </a:r>
            <a:r>
              <a:rPr lang="en-US" sz="2000" b="1" dirty="0">
                <a:solidFill>
                  <a:prstClr val="white"/>
                </a:solidFill>
                <a:cs typeface="Poppins Medium" panose="00000600000000000000" pitchFamily="2" charset="0"/>
              </a:rPr>
              <a:t>:</a:t>
            </a:r>
          </a:p>
        </p:txBody>
      </p:sp>
      <p:sp>
        <p:nvSpPr>
          <p:cNvPr id="12" name="CasellaDiTesto 11"/>
          <p:cNvSpPr txBox="1"/>
          <p:nvPr/>
        </p:nvSpPr>
        <p:spPr>
          <a:xfrm>
            <a:off x="261258" y="1450814"/>
            <a:ext cx="3065416" cy="4308872"/>
          </a:xfrm>
          <a:prstGeom prst="rect">
            <a:avLst/>
          </a:prstGeom>
          <a:noFill/>
        </p:spPr>
        <p:txBody>
          <a:bodyPr wrap="square" rtlCol="0">
            <a:spAutoFit/>
          </a:bodyPr>
          <a:lstStyle/>
          <a:p>
            <a:r>
              <a:rPr lang="en-GB" b="1" dirty="0" err="1">
                <a:solidFill>
                  <a:srgbClr val="8CAB49"/>
                </a:solidFill>
              </a:rPr>
              <a:t>Auswahl</a:t>
            </a:r>
            <a:endParaRPr lang="en-GB" b="1" dirty="0">
              <a:solidFill>
                <a:srgbClr val="8CAB49"/>
              </a:solidFill>
            </a:endParaRPr>
          </a:p>
          <a:p>
            <a:endParaRPr lang="it-IT" sz="1600" dirty="0"/>
          </a:p>
          <a:p>
            <a:pPr marL="285750" indent="-285750">
              <a:buFont typeface="Arial" panose="020B0604020202020204" pitchFamily="34" charset="0"/>
              <a:buChar char="•"/>
            </a:pPr>
            <a:r>
              <a:rPr lang="de-DE" sz="1600" dirty="0"/>
              <a:t>Formulierung von Suchstrategien</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Auswahl geeigneter digitaler Bildungsressourcen</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Bewertung der Zuverlässigkeit und Glaubwürdigkeit </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Berücksichtigung möglicher Einschränkungen bei der Nutzung und Weiterverwendung </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Beurteilung der Nützlichkeit</a:t>
            </a:r>
            <a:endParaRPr lang="en-GB" sz="1600" dirty="0"/>
          </a:p>
        </p:txBody>
      </p:sp>
      <p:sp>
        <p:nvSpPr>
          <p:cNvPr id="15" name="CasellaDiTesto 14"/>
          <p:cNvSpPr txBox="1"/>
          <p:nvPr/>
        </p:nvSpPr>
        <p:spPr>
          <a:xfrm>
            <a:off x="4417424" y="1450813"/>
            <a:ext cx="3065416" cy="3847207"/>
          </a:xfrm>
          <a:prstGeom prst="rect">
            <a:avLst/>
          </a:prstGeom>
          <a:noFill/>
        </p:spPr>
        <p:txBody>
          <a:bodyPr wrap="square" rtlCol="0">
            <a:spAutoFit/>
          </a:bodyPr>
          <a:lstStyle/>
          <a:p>
            <a:r>
              <a:rPr lang="en-GB" b="1" dirty="0" err="1">
                <a:solidFill>
                  <a:srgbClr val="8CAB49"/>
                </a:solidFill>
              </a:rPr>
              <a:t>Erstellen</a:t>
            </a:r>
            <a:r>
              <a:rPr lang="en-GB" b="1" dirty="0">
                <a:solidFill>
                  <a:srgbClr val="8CAB49"/>
                </a:solidFill>
              </a:rPr>
              <a:t> und </a:t>
            </a:r>
            <a:r>
              <a:rPr lang="en-GB" b="1" dirty="0" err="1">
                <a:solidFill>
                  <a:srgbClr val="8CAB49"/>
                </a:solidFill>
              </a:rPr>
              <a:t>Ändern</a:t>
            </a:r>
            <a:r>
              <a:rPr lang="en-GB" b="1" dirty="0">
                <a:solidFill>
                  <a:srgbClr val="8CAB49"/>
                </a:solidFill>
              </a:rPr>
              <a:t>
</a:t>
            </a:r>
          </a:p>
          <a:p>
            <a:pPr marL="285750" indent="-285750">
              <a:buFont typeface="Arial" panose="020B0604020202020204" pitchFamily="34" charset="0"/>
              <a:buChar char="•"/>
            </a:pPr>
            <a:r>
              <a:rPr lang="de-DE" sz="1600" dirty="0"/>
              <a:t>Modifizieren und Bearbeiten</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Kombinieren und Mischen</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Mitgestaltung neuer digitaler Bildungsressourcen </a:t>
            </a:r>
          </a:p>
          <a:p>
            <a:endParaRPr lang="de-DE" sz="1600" dirty="0"/>
          </a:p>
          <a:p>
            <a:pPr marL="285750" indent="-285750">
              <a:buFont typeface="Arial" panose="020B0604020202020204" pitchFamily="34" charset="0"/>
              <a:buChar char="•"/>
            </a:pPr>
            <a:r>
              <a:rPr lang="de-DE" sz="1600" dirty="0"/>
              <a:t>Bewertung der Lernergebnisse </a:t>
            </a:r>
          </a:p>
          <a:p>
            <a:pPr marL="285750" indent="-285750">
              <a:buFont typeface="Arial" panose="020B0604020202020204" pitchFamily="34" charset="0"/>
              <a:buChar char="•"/>
            </a:pPr>
            <a:endParaRPr lang="de-DE" sz="1600" dirty="0"/>
          </a:p>
          <a:p>
            <a:pPr marL="285750" indent="-285750">
              <a:buFont typeface="Arial" panose="020B0604020202020204" pitchFamily="34" charset="0"/>
              <a:buChar char="•"/>
            </a:pPr>
            <a:r>
              <a:rPr lang="de-DE" sz="1600" dirty="0"/>
              <a:t>Verständnis der Lizenzierung, die auf neue digitale Bildungsressourcen zurückzuführen ist </a:t>
            </a:r>
            <a:r>
              <a:rPr lang="en-GB" sz="1600" dirty="0"/>
              <a:t> </a:t>
            </a:r>
          </a:p>
        </p:txBody>
      </p:sp>
      <p:sp>
        <p:nvSpPr>
          <p:cNvPr id="19" name="CasellaDiTesto 18"/>
          <p:cNvSpPr txBox="1"/>
          <p:nvPr/>
        </p:nvSpPr>
        <p:spPr>
          <a:xfrm>
            <a:off x="8573590" y="1450813"/>
            <a:ext cx="3494480" cy="4555093"/>
          </a:xfrm>
          <a:prstGeom prst="rect">
            <a:avLst/>
          </a:prstGeom>
          <a:noFill/>
        </p:spPr>
        <p:txBody>
          <a:bodyPr wrap="square" rtlCol="0">
            <a:spAutoFit/>
          </a:bodyPr>
          <a:lstStyle/>
          <a:p>
            <a:r>
              <a:rPr lang="en-GB" b="1" dirty="0" err="1">
                <a:solidFill>
                  <a:srgbClr val="8CAB49"/>
                </a:solidFill>
              </a:rPr>
              <a:t>Verwalten</a:t>
            </a:r>
            <a:r>
              <a:rPr lang="en-GB" b="1" dirty="0">
                <a:solidFill>
                  <a:srgbClr val="8CAB49"/>
                </a:solidFill>
              </a:rPr>
              <a:t>, </a:t>
            </a:r>
            <a:r>
              <a:rPr lang="en-GB" b="1" dirty="0" err="1">
                <a:solidFill>
                  <a:srgbClr val="8CAB49"/>
                </a:solidFill>
              </a:rPr>
              <a:t>schützen</a:t>
            </a:r>
            <a:endParaRPr lang="en-GB" b="1" dirty="0">
              <a:solidFill>
                <a:srgbClr val="8CAB49"/>
              </a:solidFill>
            </a:endParaRPr>
          </a:p>
          <a:p>
            <a:endParaRPr lang="it-IT" sz="1600" dirty="0"/>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Gemeinsame Nutzung digitaler Bildungsressourcen (online)</a:t>
            </a:r>
          </a:p>
          <a:p>
            <a:pPr marL="285750" indent="-285750">
              <a:buFont typeface="Arial" panose="020B0604020202020204" pitchFamily="34" charset="0"/>
              <a:buChar char="•"/>
            </a:pPr>
            <a:endParaRPr lang="de-DE"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Gemeinsame Nutzung von Aufbewahrungsorten für digitale Bildungsressourcen</a:t>
            </a:r>
          </a:p>
          <a:p>
            <a:pPr marL="285750" indent="-285750">
              <a:buFont typeface="Arial" panose="020B0604020202020204" pitchFamily="34" charset="0"/>
              <a:buChar char="•"/>
            </a:pPr>
            <a:endParaRPr lang="de-DE"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Referenzieren von Quellen</a:t>
            </a:r>
          </a:p>
          <a:p>
            <a:endParaRPr lang="de-DE"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Vergabe offener Lizenzierung</a:t>
            </a:r>
          </a:p>
          <a:p>
            <a:pPr marL="285750" indent="-285750">
              <a:buFont typeface="Arial" panose="020B0604020202020204" pitchFamily="34" charset="0"/>
              <a:buChar char="•"/>
            </a:pPr>
            <a:endParaRPr lang="de-DE"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Schutz sensibler Daten</a:t>
            </a:r>
          </a:p>
          <a:p>
            <a:pPr marL="285750" indent="-285750">
              <a:buFont typeface="Arial" panose="020B0604020202020204" pitchFamily="34" charset="0"/>
              <a:buChar char="•"/>
            </a:pPr>
            <a:endParaRPr lang="de-DE"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de-DE" sz="1600" dirty="0">
                <a:ea typeface="Microsoft Sans Serif" panose="020B0604020202020204" pitchFamily="34" charset="0"/>
                <a:cs typeface="Poppins ExtraLight" panose="00000300000000000000" pitchFamily="2" charset="0"/>
              </a:rPr>
              <a:t>Gemeinsame Nutzung administrativer und studentenbezogener Daten</a:t>
            </a:r>
            <a:endParaRPr lang="en-AU" sz="1600" dirty="0">
              <a:ea typeface="Microsoft Sans Serif" panose="020B0604020202020204" pitchFamily="34" charset="0"/>
              <a:cs typeface="Poppins ExtraLight" panose="00000300000000000000" pitchFamily="2" charset="0"/>
            </a:endParaRPr>
          </a:p>
        </p:txBody>
      </p:sp>
      <p:cxnSp>
        <p:nvCxnSpPr>
          <p:cNvPr id="2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302689" y="1854601"/>
            <a:ext cx="11419048" cy="0"/>
          </a:xfrm>
          <a:prstGeom prst="straightConnector1">
            <a:avLst/>
          </a:prstGeom>
          <a:noFill/>
          <a:ln w="9525" cap="flat" cmpd="sng">
            <a:solidFill>
              <a:srgbClr val="8CAB49"/>
            </a:solidFill>
            <a:prstDash val="dash"/>
            <a:round/>
            <a:headEnd type="none" w="med" len="med"/>
            <a:tailEnd type="none" w="med" len="med"/>
          </a:ln>
        </p:spPr>
      </p:cxnSp>
    </p:spTree>
    <p:extLst>
      <p:ext uri="{BB962C8B-B14F-4D97-AF65-F5344CB8AC3E}">
        <p14:creationId xmlns:p14="http://schemas.microsoft.com/office/powerpoint/2010/main" val="1515553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10999654"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1600" b="1" dirty="0" err="1">
                <a:cs typeface="Poppins Medium" panose="00000600000000000000" pitchFamily="2" charset="0"/>
              </a:rPr>
              <a:t>DigCompEDU</a:t>
            </a:r>
            <a:r>
              <a:rPr lang="en-US" altLang="ko-KR" sz="1600" b="1" dirty="0">
                <a:cs typeface="Poppins Medium" panose="00000600000000000000" pitchFamily="2" charset="0"/>
              </a:rPr>
              <a:t> </a:t>
            </a:r>
            <a:r>
              <a:rPr lang="en-US" altLang="ko-KR" sz="1600" b="1" dirty="0" err="1">
                <a:cs typeface="Poppins Medium" panose="00000600000000000000" pitchFamily="2" charset="0"/>
              </a:rPr>
              <a:t>ist</a:t>
            </a:r>
            <a:r>
              <a:rPr lang="en-US" altLang="ko-KR" sz="1600" b="1" dirty="0">
                <a:cs typeface="Poppins Medium" panose="00000600000000000000" pitchFamily="2" charset="0"/>
              </a:rPr>
              <a:t>:	</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Ein Rahmen für die Aus- und Weiterbildung
Eine europäische Politik
Eine Strategie, die auf Länderebene umgesetzt wird</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Bei der Auswahl digitaler Ressourcen sollten Sie</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Sich auf die günstigste Option konzentrieren
Das Beste aus dem machen, was Ihnen zur Verfügung steht
Die Lernergebnisse und -erwartungen der Schüler berücksichtigen</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Beim Erstellen und Ändern von digitalen Ressourcen sollten Sie Folgendes tun:</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Streben Sie danach, etwas völlig Neues zu machen
Selbstständig und selbstständig arbeiten
Verstehen Sie die Grundlagen und die Lizenzzuordnung</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Wir betrachten folgende Daten </a:t>
            </a:r>
            <a:r>
              <a:rPr lang="de-DE" altLang="ko-KR" sz="1600" b="1" u="sng" dirty="0">
                <a:cs typeface="Poppins Medium" panose="00000600000000000000" pitchFamily="2" charset="0"/>
              </a:rPr>
              <a:t>nicht</a:t>
            </a:r>
            <a:r>
              <a:rPr lang="de-DE" altLang="ko-KR" sz="1600" b="1" dirty="0">
                <a:cs typeface="Poppins Medium" panose="00000600000000000000" pitchFamily="2" charset="0"/>
              </a:rPr>
              <a:t> als sensible Daten:</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Volkszugehörigkeit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Biometrische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Daten</a:t>
            </a:r>
            <a:r>
              <a:rPr lang="en-US" altLang="ko-KR" sz="1600" dirty="0">
                <a:latin typeface="+mj-lt"/>
                <a:cs typeface="Poppins ExtraLight" panose="00000300000000000000" pitchFamily="2" charset="0"/>
              </a:rPr>
              <a:t>
IP-</a:t>
            </a:r>
            <a:r>
              <a:rPr lang="en-US" altLang="ko-KR" sz="1600" dirty="0" err="1">
                <a:latin typeface="+mj-lt"/>
                <a:cs typeface="Poppins ExtraLight" panose="00000300000000000000" pitchFamily="2" charset="0"/>
              </a:rPr>
              <a:t>Adresse</a:t>
            </a:r>
            <a:endParaRPr lang="en-US" altLang="ko-KR" sz="1600" dirty="0">
              <a:latin typeface="+mj-lt"/>
              <a:cs typeface="Poppins ExtraLight" panose="00000300000000000000" pitchFamily="2" charset="0"/>
            </a:endParaRP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Abschließender</a:t>
            </a:r>
            <a:r>
              <a:rPr lang="en-AU" sz="2400" b="1" dirty="0">
                <a:solidFill>
                  <a:srgbClr val="8CAB49"/>
                </a:solidFill>
                <a:ea typeface="Microsoft Sans Serif" panose="020B0604020202020204" pitchFamily="34" charset="0"/>
                <a:cs typeface="Poppins Medium" panose="00000600000000000000" pitchFamily="2" charset="0"/>
              </a:rPr>
              <a:t> </a:t>
            </a:r>
            <a:r>
              <a:rPr lang="en-AU" sz="2400" b="1" dirty="0" err="1">
                <a:solidFill>
                  <a:srgbClr val="8CAB49"/>
                </a:solidFill>
                <a:ea typeface="Microsoft Sans Serif" panose="020B0604020202020204" pitchFamily="34" charset="0"/>
                <a:cs typeface="Poppins Medium" panose="00000600000000000000" pitchFamily="2" charset="0"/>
              </a:rPr>
              <a:t>zusammenfassender</a:t>
            </a:r>
            <a:r>
              <a:rPr lang="en-AU" sz="2400" b="1" dirty="0">
                <a:solidFill>
                  <a:srgbClr val="8CAB49"/>
                </a:solidFill>
                <a:ea typeface="Microsoft Sans Serif" panose="020B0604020202020204" pitchFamily="34" charset="0"/>
                <a:cs typeface="Poppins Medium" panose="00000600000000000000" pitchFamily="2" charset="0"/>
              </a:rPr>
              <a:t> Test/1</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Vertiefen Sie Ihr Wissen, indem Sie die folgenden Fragen beantworten</a:t>
            </a:r>
            <a:r>
              <a:rPr lang="en-GB" sz="2000" dirty="0">
                <a:latin typeface="+mj-lt"/>
                <a:ea typeface="Microsoft Sans Serif" panose="020B0604020202020204" pitchFamily="34" charset="0"/>
                <a:cs typeface="Poppins ExtraLight" panose="00000300000000000000" pitchFamily="2" charset="0"/>
              </a:rPr>
              <a:t>:</a:t>
            </a:r>
          </a:p>
        </p:txBody>
      </p:sp>
    </p:spTree>
    <p:extLst>
      <p:ext uri="{BB962C8B-B14F-4D97-AF65-F5344CB8AC3E}">
        <p14:creationId xmlns:p14="http://schemas.microsoft.com/office/powerpoint/2010/main" val="1515553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Abschließender</a:t>
            </a:r>
            <a:r>
              <a:rPr lang="en-AU" sz="2400" b="1" dirty="0">
                <a:solidFill>
                  <a:srgbClr val="8CAB49"/>
                </a:solidFill>
                <a:ea typeface="Microsoft Sans Serif" panose="020B0604020202020204" pitchFamily="34" charset="0"/>
                <a:cs typeface="Poppins Medium" panose="00000600000000000000" pitchFamily="2" charset="0"/>
              </a:rPr>
              <a:t> </a:t>
            </a:r>
            <a:r>
              <a:rPr lang="en-AU" sz="2400" b="1" dirty="0" err="1">
                <a:solidFill>
                  <a:srgbClr val="8CAB49"/>
                </a:solidFill>
                <a:ea typeface="Microsoft Sans Serif" panose="020B0604020202020204" pitchFamily="34" charset="0"/>
                <a:cs typeface="Poppins Medium" panose="00000600000000000000" pitchFamily="2" charset="0"/>
              </a:rPr>
              <a:t>zusammenfassender</a:t>
            </a:r>
            <a:r>
              <a:rPr lang="en-AU" sz="2400" b="1" dirty="0">
                <a:solidFill>
                  <a:srgbClr val="8CAB49"/>
                </a:solidFill>
                <a:ea typeface="Microsoft Sans Serif" panose="020B0604020202020204" pitchFamily="34" charset="0"/>
                <a:cs typeface="Poppins Medium" panose="00000600000000000000" pitchFamily="2" charset="0"/>
              </a:rPr>
              <a:t> Test </a:t>
            </a:r>
            <a:r>
              <a:rPr lang="en-AU" sz="2400" b="1" dirty="0" err="1">
                <a:solidFill>
                  <a:srgbClr val="8CAB49"/>
                </a:solidFill>
                <a:ea typeface="Microsoft Sans Serif" panose="020B0604020202020204" pitchFamily="34" charset="0"/>
                <a:cs typeface="Poppins Medium" panose="00000600000000000000" pitchFamily="2" charset="0"/>
              </a:rPr>
              <a:t>Lösungen</a:t>
            </a:r>
            <a:r>
              <a:rPr lang="en-AU" sz="2400" b="1" dirty="0">
                <a:solidFill>
                  <a:srgbClr val="8CAB49"/>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2" name="TextBox 54">
            <a:extLst>
              <a:ext uri="{FF2B5EF4-FFF2-40B4-BE49-F238E27FC236}">
                <a16:creationId xmlns:a16="http://schemas.microsoft.com/office/drawing/2014/main" id="{B783D4A8-6573-A7F9-AF33-043CD13F03E0}"/>
              </a:ext>
            </a:extLst>
          </p:cNvPr>
          <p:cNvSpPr txBox="1"/>
          <p:nvPr/>
        </p:nvSpPr>
        <p:spPr>
          <a:xfrm>
            <a:off x="626290" y="2104559"/>
            <a:ext cx="10999654"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1600" b="1" dirty="0" err="1">
                <a:cs typeface="Poppins Medium" panose="00000600000000000000" pitchFamily="2" charset="0"/>
              </a:rPr>
              <a:t>DigCompEDU</a:t>
            </a:r>
            <a:r>
              <a:rPr lang="en-US" altLang="ko-KR" sz="1600" b="1" dirty="0">
                <a:cs typeface="Poppins Medium" panose="00000600000000000000" pitchFamily="2" charset="0"/>
              </a:rPr>
              <a:t> </a:t>
            </a:r>
            <a:r>
              <a:rPr lang="en-US" altLang="ko-KR" sz="1600" b="1" dirty="0" err="1">
                <a:cs typeface="Poppins Medium" panose="00000600000000000000" pitchFamily="2" charset="0"/>
              </a:rPr>
              <a:t>ist</a:t>
            </a:r>
            <a:r>
              <a:rPr lang="en-US" altLang="ko-KR" sz="1600" b="1" dirty="0">
                <a:cs typeface="Poppins Medium" panose="00000600000000000000" pitchFamily="2" charset="0"/>
              </a:rPr>
              <a:t>:	</a:t>
            </a:r>
          </a:p>
          <a:p>
            <a:pPr marL="432000" lvl="2" indent="-144000">
              <a:buFont typeface="Arial" panose="020B0604020202020204" pitchFamily="34" charset="0"/>
              <a:buChar char="•"/>
            </a:pPr>
            <a:r>
              <a:rPr lang="de-DE" altLang="ko-KR" sz="1600" dirty="0">
                <a:solidFill>
                  <a:srgbClr val="8CAB49"/>
                </a:solidFill>
                <a:latin typeface="+mj-lt"/>
                <a:cs typeface="Poppins ExtraLight" panose="00000300000000000000" pitchFamily="2" charset="0"/>
              </a:rPr>
              <a:t>Ein Rahmen für die Aus- und Weiterbildung</a:t>
            </a:r>
            <a:r>
              <a:rPr lang="de-DE" altLang="ko-KR" sz="1600" dirty="0">
                <a:latin typeface="+mj-lt"/>
                <a:cs typeface="Poppins ExtraLight" panose="00000300000000000000" pitchFamily="2" charset="0"/>
              </a:rPr>
              <a:t>
Eine europäische Politik
Eine Strategie, die auf Länderebene umgesetzt wird</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Bei der Auswahl digitaler Ressourcen sollten Sie</a:t>
            </a:r>
            <a:r>
              <a:rPr lang="en-US" altLang="ko-KR" sz="16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Sich auf die günstigste Option konzentrieren
Das Beste aus dem machen, was Ihnen zur Verfügung steht
</a:t>
            </a:r>
            <a:r>
              <a:rPr lang="de-DE" altLang="ko-KR" sz="1600" dirty="0">
                <a:solidFill>
                  <a:srgbClr val="8CAB49"/>
                </a:solidFill>
                <a:latin typeface="+mj-lt"/>
                <a:cs typeface="Poppins ExtraLight" panose="00000300000000000000" pitchFamily="2" charset="0"/>
              </a:rPr>
              <a:t>Die Lernergebnisse und -erwartungen der Schüler berücksichtigen</a:t>
            </a:r>
            <a:endParaRPr lang="en-US" altLang="ko-KR" sz="1600" dirty="0">
              <a:solidFill>
                <a:srgbClr val="8CAB49"/>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Beim Erstellen und Ändern von digitalen Ressourcen sollten Sie Folgendes tun:</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Streben Sie danach, etwas völlig Neues zu machen
Selbstständig und selbstständig arbeiten
</a:t>
            </a:r>
            <a:r>
              <a:rPr lang="de-DE" altLang="ko-KR" sz="1600" dirty="0">
                <a:solidFill>
                  <a:srgbClr val="8CAB49"/>
                </a:solidFill>
                <a:latin typeface="+mj-lt"/>
                <a:cs typeface="Poppins ExtraLight" panose="00000300000000000000" pitchFamily="2" charset="0"/>
              </a:rPr>
              <a:t>Verstehen Sie die Grundlagen und die Lizenzzuordnung</a:t>
            </a:r>
            <a:endParaRPr lang="en-US" altLang="ko-KR" sz="1600" dirty="0">
              <a:solidFill>
                <a:srgbClr val="8CAB49"/>
              </a:solidFill>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1600" b="1" dirty="0">
                <a:cs typeface="Poppins Medium" panose="00000600000000000000" pitchFamily="2" charset="0"/>
              </a:rPr>
              <a:t>Wir betrachten folgende Daten </a:t>
            </a:r>
            <a:r>
              <a:rPr lang="de-DE" altLang="ko-KR" sz="1600" b="1" u="sng" dirty="0">
                <a:cs typeface="Poppins Medium" panose="00000600000000000000" pitchFamily="2" charset="0"/>
              </a:rPr>
              <a:t>nicht</a:t>
            </a:r>
            <a:r>
              <a:rPr lang="de-DE" altLang="ko-KR" sz="1600" b="1" dirty="0">
                <a:cs typeface="Poppins Medium" panose="00000600000000000000" pitchFamily="2" charset="0"/>
              </a:rPr>
              <a:t> als sensible Daten:</a:t>
            </a:r>
            <a:endParaRPr lang="en-US" altLang="ko-KR" sz="16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Volkszugehörigkeit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Biometrische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Daten</a:t>
            </a:r>
            <a:r>
              <a:rPr lang="en-US" altLang="ko-KR" sz="1600" dirty="0">
                <a:latin typeface="+mj-lt"/>
                <a:cs typeface="Poppins ExtraLight" panose="00000300000000000000" pitchFamily="2" charset="0"/>
              </a:rPr>
              <a:t>
</a:t>
            </a:r>
            <a:r>
              <a:rPr lang="en-US" altLang="ko-KR" sz="1600" dirty="0">
                <a:solidFill>
                  <a:srgbClr val="8CAB49"/>
                </a:solidFill>
                <a:latin typeface="+mj-lt"/>
                <a:cs typeface="Poppins ExtraLight" panose="00000300000000000000" pitchFamily="2" charset="0"/>
              </a:rPr>
              <a:t>IP-</a:t>
            </a:r>
            <a:r>
              <a:rPr lang="en-US" altLang="ko-KR" sz="1600" dirty="0" err="1">
                <a:solidFill>
                  <a:srgbClr val="8CAB49"/>
                </a:solidFill>
                <a:latin typeface="+mj-lt"/>
                <a:cs typeface="Poppins ExtraLight" panose="00000300000000000000" pitchFamily="2" charset="0"/>
              </a:rPr>
              <a:t>Adresse</a:t>
            </a:r>
            <a:endParaRPr lang="en-US" altLang="ko-KR" sz="1600" dirty="0">
              <a:solidFill>
                <a:srgbClr val="8CAB49"/>
              </a:solidFill>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GB" sz="2400" b="1" dirty="0">
                <a:solidFill>
                  <a:srgbClr val="8CAB49"/>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Denken Sie daran (jetzt wissen Sie es):</a:t>
            </a:r>
            <a:endParaRPr lang="en-GB" sz="2000" dirty="0">
              <a:latin typeface="+mj-lt"/>
              <a:ea typeface="Calibri" panose="020F0502020204030204" pitchFamily="34" charset="0"/>
              <a:cs typeface="Helvetica" panose="020B0604020202020204" pitchFamily="34" charset="0"/>
            </a:endParaRPr>
          </a:p>
        </p:txBody>
      </p:sp>
      <p:cxnSp>
        <p:nvCxnSpPr>
          <p:cNvPr id="27" name="Google Shape;334;p29">
            <a:extLst>
              <a:ext uri="{FF2B5EF4-FFF2-40B4-BE49-F238E27FC236}">
                <a16:creationId xmlns:a16="http://schemas.microsoft.com/office/drawing/2014/main" id="{5976201A-FE02-4C7E-BCBA-E689E7941042}"/>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8" name="object 17">
            <a:extLst>
              <a:ext uri="{FF2B5EF4-FFF2-40B4-BE49-F238E27FC236}">
                <a16:creationId xmlns:a16="http://schemas.microsoft.com/office/drawing/2014/main" id="{68EFC02A-511F-420B-9923-B61FE378D8F8}"/>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9" name="Google Shape;351;p30">
            <a:extLst>
              <a:ext uri="{FF2B5EF4-FFF2-40B4-BE49-F238E27FC236}">
                <a16:creationId xmlns:a16="http://schemas.microsoft.com/office/drawing/2014/main" id="{ED86E724-3288-434C-B43F-43F373EAB77F}"/>
              </a:ext>
            </a:extLst>
          </p:cNvPr>
          <p:cNvSpPr txBox="1">
            <a:spLocks/>
          </p:cNvSpPr>
          <p:nvPr/>
        </p:nvSpPr>
        <p:spPr>
          <a:xfrm>
            <a:off x="626290" y="2277076"/>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1500" dirty="0">
                <a:latin typeface="+mj-lt"/>
                <a:cs typeface="Poppins ExtraLight" panose="00000300000000000000" pitchFamily="2" charset="0"/>
                <a:sym typeface="Varela Round"/>
              </a:rPr>
              <a:t>Schnelle und benutzerfreundliche Einführung in den Bereich 2 von </a:t>
            </a:r>
            <a:r>
              <a:rPr lang="de-DE" sz="1500" dirty="0" err="1">
                <a:latin typeface="+mj-lt"/>
                <a:cs typeface="Poppins ExtraLight" panose="00000300000000000000" pitchFamily="2" charset="0"/>
                <a:sym typeface="Varela Round"/>
              </a:rPr>
              <a:t>DigCompEDU</a:t>
            </a:r>
            <a:r>
              <a:rPr lang="de-DE" sz="1500" dirty="0">
                <a:latin typeface="+mj-lt"/>
                <a:cs typeface="Poppins ExtraLight" panose="00000300000000000000" pitchFamily="2" charset="0"/>
                <a:sym typeface="Varela Round"/>
              </a:rPr>
              <a:t>
</a:t>
            </a:r>
            <a:endParaRPr lang="en-US" sz="1500" dirty="0">
              <a:latin typeface="+mj-lt"/>
              <a:cs typeface="Poppins ExtraLight" panose="00000300000000000000" pitchFamily="2" charset="0"/>
              <a:sym typeface="Varela Round"/>
            </a:endParaRPr>
          </a:p>
        </p:txBody>
      </p:sp>
      <p:sp>
        <p:nvSpPr>
          <p:cNvPr id="10" name="Google Shape;351;p30">
            <a:extLst>
              <a:ext uri="{FF2B5EF4-FFF2-40B4-BE49-F238E27FC236}">
                <a16:creationId xmlns:a16="http://schemas.microsoft.com/office/drawing/2014/main" id="{8403023C-61C3-4BC3-A136-65ACC0BE34D4}"/>
              </a:ext>
            </a:extLst>
          </p:cNvPr>
          <p:cNvSpPr txBox="1">
            <a:spLocks/>
          </p:cNvSpPr>
          <p:nvPr/>
        </p:nvSpPr>
        <p:spPr>
          <a:xfrm>
            <a:off x="3562348" y="2277076"/>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en-US" sz="1500" dirty="0" err="1">
                <a:latin typeface="+mj-lt"/>
                <a:cs typeface="Poppins ExtraLight" panose="00000300000000000000" pitchFamily="2" charset="0"/>
                <a:sym typeface="Varela Round"/>
              </a:rPr>
              <a:t>Auswahl</a:t>
            </a:r>
            <a:r>
              <a:rPr lang="en-US" sz="1500" dirty="0">
                <a:latin typeface="+mj-lt"/>
                <a:cs typeface="Poppins ExtraLight" panose="00000300000000000000" pitchFamily="2" charset="0"/>
                <a:sym typeface="Varela Round"/>
              </a:rPr>
              <a:t> </a:t>
            </a:r>
            <a:r>
              <a:rPr lang="en-US" sz="1500" dirty="0" err="1">
                <a:latin typeface="+mj-lt"/>
                <a:cs typeface="Poppins ExtraLight" panose="00000300000000000000" pitchFamily="2" charset="0"/>
                <a:sym typeface="Varela Round"/>
              </a:rPr>
              <a:t>digitaler</a:t>
            </a:r>
            <a:r>
              <a:rPr lang="en-US" sz="1500" dirty="0">
                <a:latin typeface="+mj-lt"/>
                <a:cs typeface="Poppins ExtraLight" panose="00000300000000000000" pitchFamily="2" charset="0"/>
                <a:sym typeface="Varela Round"/>
              </a:rPr>
              <a:t> </a:t>
            </a:r>
            <a:r>
              <a:rPr lang="en-US" sz="1500" dirty="0" err="1">
                <a:latin typeface="+mj-lt"/>
                <a:cs typeface="Poppins ExtraLight" panose="00000300000000000000" pitchFamily="2" charset="0"/>
                <a:sym typeface="Varela Round"/>
              </a:rPr>
              <a:t>Ressourcen</a:t>
            </a:r>
            <a:r>
              <a:rPr lang="en-US" sz="1500" dirty="0">
                <a:latin typeface="+mj-lt"/>
                <a:cs typeface="Poppins ExtraLight" panose="00000300000000000000" pitchFamily="2" charset="0"/>
                <a:sym typeface="Varela Round"/>
              </a:rPr>
              <a:t>
</a:t>
            </a:r>
          </a:p>
        </p:txBody>
      </p:sp>
      <p:sp>
        <p:nvSpPr>
          <p:cNvPr id="11"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lvl="0" indent="0">
              <a:lnSpc>
                <a:spcPct val="100000"/>
              </a:lnSpc>
              <a:spcBef>
                <a:spcPts val="0"/>
              </a:spcBef>
              <a:buNone/>
            </a:pPr>
            <a:r>
              <a:rPr lang="de-DE" sz="1500" dirty="0">
                <a:latin typeface="+mj-lt"/>
                <a:cs typeface="Poppins ExtraLight" panose="00000300000000000000" pitchFamily="2" charset="0"/>
                <a:sym typeface="Varela Round"/>
              </a:rPr>
              <a:t>Erstellen und Ändern von digitalen Ressourcen 
</a:t>
            </a:r>
            <a:r>
              <a:rPr lang="en-GB" sz="1500" dirty="0">
                <a:latin typeface="+mj-lt"/>
                <a:cs typeface="Poppins ExtraLight" panose="00000300000000000000" pitchFamily="2" charset="0"/>
                <a:sym typeface="Varela Round"/>
              </a:rPr>
              <a:t> </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
        <p:nvSpPr>
          <p:cNvPr id="12"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4</a:t>
            </a:r>
          </a:p>
          <a:p>
            <a:pPr marL="230400" lvl="0" indent="0">
              <a:lnSpc>
                <a:spcPct val="100000"/>
              </a:lnSpc>
              <a:spcBef>
                <a:spcPts val="0"/>
              </a:spcBef>
              <a:buNone/>
            </a:pPr>
            <a:r>
              <a:rPr lang="de-DE" sz="1500" dirty="0">
                <a:latin typeface="+mj-lt"/>
                <a:cs typeface="Poppins ExtraLight" panose="00000300000000000000" pitchFamily="2" charset="0"/>
                <a:sym typeface="Varela Round"/>
              </a:rPr>
              <a:t>Verwaltung, Schutz und gemeinsame Nutzung digitaler Ressourcen 
</a:t>
            </a:r>
            <a:r>
              <a:rPr lang="en-GB" sz="1500" dirty="0">
                <a:latin typeface="+mj-lt"/>
                <a:cs typeface="Poppins ExtraLight" panose="00000300000000000000" pitchFamily="2" charset="0"/>
                <a:sym typeface="Varela Round"/>
              </a:rPr>
              <a:t> </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Inhaltsverzeichnis</a:t>
            </a:r>
            <a:endParaRPr lang="en-AU" sz="2400" b="1" dirty="0">
              <a:solidFill>
                <a:srgbClr val="8CAB49"/>
              </a:solidFill>
              <a:ea typeface="Microsoft Sans Serif" panose="020B0604020202020204" pitchFamily="34" charset="0"/>
              <a:cs typeface="Poppins Medium" panose="00000600000000000000" pitchFamily="2" charset="0"/>
            </a:endParaRPr>
          </a:p>
        </p:txBody>
      </p:sp>
      <p:grpSp>
        <p:nvGrpSpPr>
          <p:cNvPr id="2" name="Gruppo 1"/>
          <p:cNvGrpSpPr/>
          <p:nvPr/>
        </p:nvGrpSpPr>
        <p:grpSpPr>
          <a:xfrm>
            <a:off x="626289" y="2306976"/>
            <a:ext cx="2408310" cy="2625221"/>
            <a:chOff x="626289" y="2306976"/>
            <a:chExt cx="2408310" cy="2625221"/>
          </a:xfrm>
        </p:grpSpPr>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89" y="3742695"/>
              <a:ext cx="240831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1.1 </a:t>
              </a:r>
              <a:r>
                <a:rPr lang="en-US" sz="1000" dirty="0" err="1">
                  <a:latin typeface="+mj-lt"/>
                  <a:ea typeface="Varela Round"/>
                  <a:cs typeface="Poppins ExtraLight" panose="00000300000000000000" pitchFamily="2" charset="0"/>
                  <a:sym typeface="Varela Round"/>
                </a:rPr>
                <a:t>Schnelle</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Einblicke</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1.2 Die </a:t>
              </a:r>
              <a:r>
                <a:rPr lang="en-US" sz="1000" dirty="0" err="1">
                  <a:latin typeface="+mj-lt"/>
                  <a:ea typeface="Varela Round"/>
                  <a:cs typeface="Poppins ExtraLight" panose="00000300000000000000" pitchFamily="2" charset="0"/>
                  <a:sym typeface="Varela Round"/>
                </a:rPr>
                <a:t>Voraussetzungen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1.3 </a:t>
              </a:r>
              <a:r>
                <a:rPr lang="de-DE" sz="1000" dirty="0">
                  <a:latin typeface="+mj-lt"/>
                  <a:ea typeface="Varela Round"/>
                  <a:cs typeface="Poppins ExtraLight" panose="00000300000000000000" pitchFamily="2" charset="0"/>
                  <a:sym typeface="Varela Round"/>
                </a:rPr>
                <a:t>Ein tiefer Einblick in die Materie</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1.4 </a:t>
              </a:r>
              <a:r>
                <a:rPr lang="de-DE" sz="1000" dirty="0">
                  <a:latin typeface="+mj-lt"/>
                  <a:ea typeface="Varela Round"/>
                  <a:cs typeface="Poppins ExtraLight" panose="00000300000000000000" pitchFamily="2" charset="0"/>
                  <a:sym typeface="Varela Round"/>
                </a:rPr>
                <a:t>Bereich 2 in seinen Grundlagen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endParaRPr lang="en-US" sz="10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306976"/>
              <a:ext cx="2094726" cy="1004413"/>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1400" b="1" dirty="0">
                  <a:solidFill>
                    <a:schemeClr val="bg1"/>
                  </a:solidFill>
                  <a:cs typeface="Poppins Medium" panose="00000600000000000000" pitchFamily="2" charset="0"/>
                </a:rPr>
                <a:t>1: </a:t>
              </a:r>
              <a:r>
                <a:rPr lang="de-DE" sz="1400" b="1" dirty="0">
                  <a:solidFill>
                    <a:schemeClr val="bg1"/>
                  </a:solidFill>
                  <a:cs typeface="Poppins Medium" panose="00000600000000000000" pitchFamily="2" charset="0"/>
                </a:rPr>
                <a:t>Eine Einführung in AREA 2: Digitale Ressourcen</a:t>
              </a:r>
              <a:endParaRPr lang="it-IT" sz="1400" b="1" dirty="0">
                <a:solidFill>
                  <a:schemeClr val="bg1"/>
                </a:solidFill>
                <a:cs typeface="Poppins Medium" panose="00000600000000000000" pitchFamily="2" charset="0"/>
              </a:endParaRPr>
            </a:p>
          </p:txBody>
        </p:sp>
      </p:grpSp>
      <p:grpSp>
        <p:nvGrpSpPr>
          <p:cNvPr id="3" name="Gruppo 2"/>
          <p:cNvGrpSpPr/>
          <p:nvPr/>
        </p:nvGrpSpPr>
        <p:grpSpPr>
          <a:xfrm>
            <a:off x="3034601" y="2306976"/>
            <a:ext cx="2431701" cy="2625221"/>
            <a:chOff x="2289230" y="2306976"/>
            <a:chExt cx="2205714" cy="2625221"/>
          </a:xfrm>
        </p:grpSpPr>
        <p:sp>
          <p:nvSpPr>
            <p:cNvPr id="10" name="Rettangolo con angoli arrotondati 9">
              <a:extLst>
                <a:ext uri="{FF2B5EF4-FFF2-40B4-BE49-F238E27FC236}">
                  <a16:creationId xmlns:a16="http://schemas.microsoft.com/office/drawing/2014/main" id="{F481D093-E164-42FC-A6F3-BF34D5C28839}"/>
                </a:ext>
              </a:extLst>
            </p:cNvPr>
            <p:cNvSpPr/>
            <p:nvPr/>
          </p:nvSpPr>
          <p:spPr>
            <a:xfrm>
              <a:off x="2470103" y="2306976"/>
              <a:ext cx="1900055" cy="1004413"/>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cs typeface="Poppins Medium" panose="00000600000000000000" pitchFamily="2" charset="0"/>
                </a:rPr>
                <a:t>2: </a:t>
              </a:r>
              <a:r>
                <a:rPr lang="en-US" sz="1400" b="1" dirty="0" err="1">
                  <a:solidFill>
                    <a:schemeClr val="bg1"/>
                  </a:solidFill>
                  <a:cs typeface="Poppins Medium" panose="00000600000000000000" pitchFamily="2" charset="0"/>
                </a:rPr>
                <a:t>Auswahl</a:t>
              </a:r>
              <a:r>
                <a:rPr lang="en-US" sz="1400" b="1" dirty="0">
                  <a:solidFill>
                    <a:schemeClr val="bg1"/>
                  </a:solidFill>
                  <a:cs typeface="Poppins Medium" panose="00000600000000000000" pitchFamily="2" charset="0"/>
                </a:rPr>
                <a:t> </a:t>
              </a:r>
              <a:r>
                <a:rPr lang="en-US" sz="1400" b="1" dirty="0" err="1">
                  <a:solidFill>
                    <a:schemeClr val="bg1"/>
                  </a:solidFill>
                  <a:cs typeface="Poppins Medium" panose="00000600000000000000" pitchFamily="2" charset="0"/>
                </a:rPr>
                <a:t>digitaler</a:t>
              </a:r>
              <a:r>
                <a:rPr lang="en-US" sz="1400" b="1" dirty="0">
                  <a:solidFill>
                    <a:schemeClr val="bg1"/>
                  </a:solidFill>
                  <a:cs typeface="Poppins Medium" panose="00000600000000000000" pitchFamily="2" charset="0"/>
                </a:rPr>
                <a:t> </a:t>
              </a:r>
              <a:r>
                <a:rPr lang="en-US" sz="1400" b="1" dirty="0" err="1">
                  <a:solidFill>
                    <a:schemeClr val="bg1"/>
                  </a:solidFill>
                  <a:cs typeface="Poppins Medium" panose="00000600000000000000" pitchFamily="2" charset="0"/>
                </a:rPr>
                <a:t>Ressourcen</a:t>
              </a:r>
              <a:endParaRPr lang="it-IT" sz="1400" b="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2289230" y="3742695"/>
              <a:ext cx="2205714"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2.1 </a:t>
              </a:r>
              <a:r>
                <a:rPr lang="en-US" sz="1000" dirty="0" err="1">
                  <a:latin typeface="+mj-lt"/>
                  <a:ea typeface="Varela Round"/>
                  <a:cs typeface="Poppins ExtraLight" panose="00000300000000000000" pitchFamily="2" charset="0"/>
                  <a:sym typeface="Varela Round"/>
                </a:rPr>
                <a:t>Überblick</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2.2 </a:t>
              </a:r>
              <a:r>
                <a:rPr lang="de-DE" sz="1000" dirty="0">
                  <a:latin typeface="+mj-lt"/>
                  <a:ea typeface="Varela Round"/>
                  <a:cs typeface="Poppins ExtraLight" panose="00000300000000000000" pitchFamily="2" charset="0"/>
                  <a:sym typeface="Varela Round"/>
                </a:rPr>
                <a:t>Formulierung von Suchstrategien für digitale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2.3 </a:t>
              </a:r>
              <a:r>
                <a:rPr lang="en-US" sz="1000" dirty="0" err="1">
                  <a:latin typeface="+mj-lt"/>
                  <a:ea typeface="Varela Round"/>
                  <a:cs typeface="Poppins ExtraLight" panose="00000300000000000000" pitchFamily="2" charset="0"/>
                  <a:sym typeface="Varela Round"/>
                </a:rPr>
                <a:t>Auswahl</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geeigneter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digitaler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2.4 </a:t>
              </a:r>
              <a:r>
                <a:rPr lang="de-DE" sz="1000" dirty="0">
                  <a:latin typeface="+mj-lt"/>
                  <a:ea typeface="Varela Round"/>
                  <a:cs typeface="Poppins ExtraLight" panose="00000300000000000000" pitchFamily="2" charset="0"/>
                  <a:sym typeface="Varela Round"/>
                </a:rPr>
                <a:t>Bewertung der Zuverlässigkeit und Glaubwürdigkeit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2.5 </a:t>
              </a:r>
              <a:r>
                <a:rPr lang="de-DE" sz="1000" dirty="0">
                  <a:latin typeface="+mj-lt"/>
                  <a:ea typeface="Varela Round"/>
                  <a:cs typeface="Poppins ExtraLight" panose="00000300000000000000" pitchFamily="2" charset="0"/>
                  <a:sym typeface="Varela Round"/>
                </a:rPr>
                <a:t>Prüfung möglicher Einschränkungen bei der Nutzung und Weiterverwendung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2.6 </a:t>
              </a:r>
              <a:r>
                <a:rPr lang="de-DE" sz="1000" dirty="0">
                  <a:latin typeface="+mj-lt"/>
                  <a:ea typeface="Varela Round"/>
                  <a:cs typeface="Poppins ExtraLight" panose="00000300000000000000" pitchFamily="2" charset="0"/>
                  <a:sym typeface="Varela Round"/>
                </a:rPr>
                <a:t>Bewertung des Nutzens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endParaRPr lang="en-US" sz="1000" dirty="0">
                <a:latin typeface="+mj-lt"/>
                <a:ea typeface="Varela Round"/>
                <a:cs typeface="Poppins ExtraLight" panose="00000300000000000000" pitchFamily="2" charset="0"/>
                <a:sym typeface="Varela Round"/>
              </a:endParaRPr>
            </a:p>
          </p:txBody>
        </p:sp>
      </p:grpSp>
      <p:grpSp>
        <p:nvGrpSpPr>
          <p:cNvPr id="4" name="Gruppo 3"/>
          <p:cNvGrpSpPr/>
          <p:nvPr/>
        </p:nvGrpSpPr>
        <p:grpSpPr>
          <a:xfrm>
            <a:off x="5466304" y="2306978"/>
            <a:ext cx="2612833" cy="2329622"/>
            <a:chOff x="4154082" y="1426133"/>
            <a:chExt cx="2408992" cy="3111285"/>
          </a:xfrm>
        </p:grpSpPr>
        <p:sp>
          <p:nvSpPr>
            <p:cNvPr id="11" name="Rettangolo con angoli arrotondati 10">
              <a:extLst>
                <a:ext uri="{FF2B5EF4-FFF2-40B4-BE49-F238E27FC236}">
                  <a16:creationId xmlns:a16="http://schemas.microsoft.com/office/drawing/2014/main" id="{D56D6BA5-8719-4F5C-8A2F-7104FD5FF1D2}"/>
                </a:ext>
              </a:extLst>
            </p:cNvPr>
            <p:cNvSpPr/>
            <p:nvPr/>
          </p:nvSpPr>
          <p:spPr>
            <a:xfrm>
              <a:off x="4313918" y="1426133"/>
              <a:ext cx="1962482" cy="1341424"/>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cs typeface="Poppins Medium" panose="00000600000000000000" pitchFamily="2" charset="0"/>
                </a:rPr>
                <a:t>3: </a:t>
              </a:r>
              <a:r>
                <a:rPr lang="de-DE" sz="1400" b="1" dirty="0">
                  <a:solidFill>
                    <a:schemeClr val="bg1"/>
                  </a:solidFill>
                  <a:cs typeface="Poppins Medium" panose="00000600000000000000" pitchFamily="2" charset="0"/>
                </a:rPr>
                <a:t>Erstellen und Ändern von digitalen Ressourcen</a:t>
              </a:r>
              <a:endParaRPr lang="it-IT" sz="1400" b="1" dirty="0">
                <a:solidFill>
                  <a:schemeClr val="bg1"/>
                </a:solidFill>
                <a:cs typeface="Poppins Medium" panose="00000600000000000000" pitchFamily="2" charset="0"/>
              </a:endParaRPr>
            </a:p>
          </p:txBody>
        </p:sp>
        <p:sp>
          <p:nvSpPr>
            <p:cNvPr id="20" name="Google Shape;351;p30">
              <a:extLst>
                <a:ext uri="{FF2B5EF4-FFF2-40B4-BE49-F238E27FC236}">
                  <a16:creationId xmlns:a16="http://schemas.microsoft.com/office/drawing/2014/main" id="{878B0F36-B7B8-44E4-968B-1F1B4B1638B0}"/>
                </a:ext>
              </a:extLst>
            </p:cNvPr>
            <p:cNvSpPr txBox="1">
              <a:spLocks/>
            </p:cNvSpPr>
            <p:nvPr/>
          </p:nvSpPr>
          <p:spPr>
            <a:xfrm>
              <a:off x="4154082" y="3347916"/>
              <a:ext cx="2408992"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3.1 </a:t>
              </a:r>
              <a:r>
                <a:rPr lang="en-US" sz="1000" dirty="0" err="1">
                  <a:latin typeface="+mj-lt"/>
                  <a:ea typeface="Varela Round"/>
                  <a:cs typeface="Poppins ExtraLight" panose="00000300000000000000" pitchFamily="2" charset="0"/>
                  <a:sym typeface="Varela Round"/>
                </a:rPr>
                <a:t>Überblick</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3.2 </a:t>
              </a:r>
              <a:r>
                <a:rPr lang="de-DE" sz="1000" dirty="0">
                  <a:latin typeface="+mj-lt"/>
                  <a:ea typeface="Varela Round"/>
                  <a:cs typeface="Poppins ExtraLight" panose="00000300000000000000" pitchFamily="2" charset="0"/>
                  <a:sym typeface="Varela Round"/>
                </a:rPr>
                <a:t>Modifizieren und Bearbeiten vorhandener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3.3 </a:t>
              </a:r>
              <a:r>
                <a:rPr lang="de-DE" sz="1000" dirty="0">
                  <a:latin typeface="+mj-lt"/>
                  <a:ea typeface="Varela Round"/>
                  <a:cs typeface="Poppins ExtraLight" panose="00000300000000000000" pitchFamily="2" charset="0"/>
                  <a:sym typeface="Varela Round"/>
                </a:rPr>
                <a:t>Kombinieren und Mischen vorhandener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3.4 </a:t>
              </a:r>
              <a:r>
                <a:rPr lang="en-US" sz="1000" dirty="0" err="1">
                  <a:latin typeface="+mj-lt"/>
                  <a:ea typeface="Varela Round"/>
                  <a:cs typeface="Poppins ExtraLight" panose="00000300000000000000" pitchFamily="2" charset="0"/>
                  <a:sym typeface="Varela Round"/>
                </a:rPr>
                <a:t>Schaffung</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neuer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digitaler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3.5 </a:t>
              </a:r>
              <a:r>
                <a:rPr lang="de-DE" sz="1000" dirty="0">
                  <a:latin typeface="+mj-lt"/>
                  <a:ea typeface="Varela Round"/>
                  <a:cs typeface="Poppins ExtraLight" panose="00000300000000000000" pitchFamily="2" charset="0"/>
                  <a:sym typeface="Varela Round"/>
                </a:rPr>
                <a:t>Gemeinsame Entwicklung neuer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3.6 </a:t>
              </a:r>
              <a:r>
                <a:rPr lang="de-DE" sz="1000" dirty="0">
                  <a:latin typeface="+mj-lt"/>
                  <a:ea typeface="Varela Round"/>
                  <a:cs typeface="Poppins ExtraLight" panose="00000300000000000000" pitchFamily="2" charset="0"/>
                  <a:sym typeface="Varela Round"/>
                </a:rPr>
                <a:t>Bewertung der Lernergebnisse neuer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3.7 </a:t>
              </a:r>
              <a:r>
                <a:rPr lang="de-DE" sz="1000" dirty="0">
                  <a:latin typeface="+mj-lt"/>
                  <a:ea typeface="Varela Round"/>
                  <a:cs typeface="Poppins ExtraLight" panose="00000300000000000000" pitchFamily="2" charset="0"/>
                  <a:sym typeface="Varela Round"/>
                </a:rPr>
                <a:t>Verständnis der Lizenzierung, die auf neue digitale Bildungsressourcen zurückzuführen ist</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endParaRPr lang="en-US" sz="1000" dirty="0">
                <a:latin typeface="+mj-lt"/>
                <a:ea typeface="Varela Round"/>
                <a:cs typeface="Poppins ExtraLight" panose="00000300000000000000" pitchFamily="2" charset="0"/>
                <a:sym typeface="Varela Round"/>
              </a:endParaRPr>
            </a:p>
          </p:txBody>
        </p:sp>
      </p:grpSp>
      <p:grpSp>
        <p:nvGrpSpPr>
          <p:cNvPr id="5" name="Gruppo 4"/>
          <p:cNvGrpSpPr/>
          <p:nvPr/>
        </p:nvGrpSpPr>
        <p:grpSpPr>
          <a:xfrm>
            <a:off x="8079138" y="2306976"/>
            <a:ext cx="3074531" cy="2625220"/>
            <a:chOff x="5859430" y="1939272"/>
            <a:chExt cx="3074531" cy="2992925"/>
          </a:xfrm>
        </p:grpSpPr>
        <p:sp>
          <p:nvSpPr>
            <p:cNvPr id="14" name="Rettangolo con angoli arrotondati 13">
              <a:extLst>
                <a:ext uri="{FF2B5EF4-FFF2-40B4-BE49-F238E27FC236}">
                  <a16:creationId xmlns:a16="http://schemas.microsoft.com/office/drawing/2014/main" id="{098461E4-174A-425F-8D4E-6C2A1435684E}"/>
                </a:ext>
              </a:extLst>
            </p:cNvPr>
            <p:cNvSpPr/>
            <p:nvPr/>
          </p:nvSpPr>
          <p:spPr>
            <a:xfrm>
              <a:off x="5859431" y="1939272"/>
              <a:ext cx="2128541" cy="1145093"/>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cs typeface="Poppins Medium" panose="00000600000000000000" pitchFamily="2" charset="0"/>
                </a:rPr>
                <a:t>4: </a:t>
              </a:r>
              <a:r>
                <a:rPr lang="de-DE" sz="1400" b="1" dirty="0">
                  <a:solidFill>
                    <a:schemeClr val="bg1"/>
                  </a:solidFill>
                  <a:cs typeface="Poppins Medium" panose="00000600000000000000" pitchFamily="2" charset="0"/>
                </a:rPr>
                <a:t>Verwaltung, Schutz und gemeinsame Nutzung digitaler Ressourcen</a:t>
              </a:r>
              <a:endParaRPr lang="it-IT" sz="1400" b="1" dirty="0">
                <a:solidFill>
                  <a:schemeClr val="bg1"/>
                </a:solidFill>
                <a:cs typeface="Poppins Medium" panose="00000600000000000000" pitchFamily="2" charset="0"/>
              </a:endParaRPr>
            </a:p>
          </p:txBody>
        </p:sp>
        <p:sp>
          <p:nvSpPr>
            <p:cNvPr id="18" name="Google Shape;351;p30">
              <a:extLst>
                <a:ext uri="{FF2B5EF4-FFF2-40B4-BE49-F238E27FC236}">
                  <a16:creationId xmlns:a16="http://schemas.microsoft.com/office/drawing/2014/main" id="{FDDA74B3-6893-4E01-8F9D-B9A10FE39D7D}"/>
                </a:ext>
              </a:extLst>
            </p:cNvPr>
            <p:cNvSpPr txBox="1">
              <a:spLocks/>
            </p:cNvSpPr>
            <p:nvPr/>
          </p:nvSpPr>
          <p:spPr>
            <a:xfrm>
              <a:off x="5859430" y="3576086"/>
              <a:ext cx="3074531" cy="135611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4.1 </a:t>
              </a:r>
              <a:r>
                <a:rPr lang="en-US" sz="1000" dirty="0" err="1">
                  <a:latin typeface="+mj-lt"/>
                  <a:ea typeface="Varela Round"/>
                  <a:cs typeface="Poppins ExtraLight" panose="00000300000000000000" pitchFamily="2" charset="0"/>
                  <a:sym typeface="Varela Round"/>
                </a:rPr>
                <a:t>Überblick</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4.2 </a:t>
              </a:r>
              <a:r>
                <a:rPr lang="en-US" sz="1000" dirty="0" err="1">
                  <a:latin typeface="+mj-lt"/>
                  <a:ea typeface="Varela Round"/>
                  <a:cs typeface="Poppins ExtraLight" panose="00000300000000000000" pitchFamily="2" charset="0"/>
                  <a:sym typeface="Varela Round"/>
                </a:rPr>
                <a:t>Gemeinsame</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Nutzung</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digitaler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4.3 Online-</a:t>
              </a:r>
              <a:r>
                <a:rPr lang="en-US" sz="1000" dirty="0" err="1">
                  <a:latin typeface="+mj-lt"/>
                  <a:ea typeface="Varela Round"/>
                  <a:cs typeface="Poppins ExtraLight" panose="00000300000000000000" pitchFamily="2" charset="0"/>
                  <a:sym typeface="Varela Round"/>
                </a:rPr>
                <a:t>Freigabe</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digitaler</a:t>
              </a:r>
              <a:r>
                <a:rPr lang="en-US" sz="1000" dirty="0">
                  <a:latin typeface="+mj-lt"/>
                  <a:ea typeface="Varela Round"/>
                  <a:cs typeface="Poppins ExtraLight" panose="00000300000000000000" pitchFamily="2" charset="0"/>
                  <a:sym typeface="Varela Round"/>
                </a:rPr>
                <a:t> </a:t>
              </a:r>
              <a:r>
                <a:rPr lang="en-US" sz="1000" dirty="0" err="1">
                  <a:latin typeface="+mj-lt"/>
                  <a:ea typeface="Varela Round"/>
                  <a:cs typeface="Poppins ExtraLight" panose="00000300000000000000" pitchFamily="2" charset="0"/>
                  <a:sym typeface="Varela Round"/>
                </a:rPr>
                <a:t>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4.4 </a:t>
              </a:r>
              <a:r>
                <a:rPr lang="de-DE" sz="1000" dirty="0">
                  <a:latin typeface="+mj-lt"/>
                  <a:ea typeface="Varela Round"/>
                  <a:cs typeface="Poppins ExtraLight" panose="00000300000000000000" pitchFamily="2" charset="0"/>
                  <a:sym typeface="Varela Round"/>
                </a:rPr>
                <a:t>Gemeinsame Nutzung von E-Repository für digitale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4.5 </a:t>
              </a:r>
              <a:r>
                <a:rPr lang="de-DE" sz="1000" dirty="0" err="1">
                  <a:latin typeface="+mj-lt"/>
                  <a:ea typeface="Varela Round"/>
                  <a:cs typeface="Poppins ExtraLight" panose="00000300000000000000" pitchFamily="2" charset="0"/>
                  <a:sym typeface="Varela Round"/>
                </a:rPr>
                <a:t>Referenzierung</a:t>
              </a:r>
              <a:r>
                <a:rPr lang="de-DE" sz="1000" dirty="0">
                  <a:latin typeface="+mj-lt"/>
                  <a:ea typeface="Varela Round"/>
                  <a:cs typeface="Poppins ExtraLight" panose="00000300000000000000" pitchFamily="2" charset="0"/>
                  <a:sym typeface="Varela Round"/>
                </a:rPr>
                <a:t> von Quellen digitaler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4.6 </a:t>
              </a:r>
              <a:r>
                <a:rPr lang="de-DE" sz="1000" dirty="0">
                  <a:latin typeface="+mj-lt"/>
                  <a:ea typeface="Varela Round"/>
                  <a:cs typeface="Poppins ExtraLight" panose="00000300000000000000" pitchFamily="2" charset="0"/>
                  <a:sym typeface="Varela Round"/>
                </a:rPr>
                <a:t>Vergabe offener Lizenzen an digitale Bildungsressourcen</a:t>
              </a:r>
              <a:endParaRPr lang="en-US" sz="1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000" dirty="0">
                  <a:latin typeface="+mj-lt"/>
                  <a:ea typeface="Varela Round"/>
                  <a:cs typeface="Poppins ExtraLight" panose="00000300000000000000" pitchFamily="2" charset="0"/>
                  <a:sym typeface="Varela Round"/>
                </a:rPr>
                <a:t>4.7 </a:t>
              </a:r>
              <a:r>
                <a:rPr lang="de-DE" sz="1000" dirty="0">
                  <a:latin typeface="+mj-lt"/>
                  <a:ea typeface="Varela Round"/>
                  <a:cs typeface="Poppins ExtraLight" panose="00000300000000000000" pitchFamily="2" charset="0"/>
                  <a:sym typeface="Varela Round"/>
                </a:rPr>
                <a:t>Schutz sensibler Daten für die Nutzer digitaler Bildungsressourcen
</a:t>
              </a:r>
              <a:r>
                <a:rPr lang="en-US" sz="1000" dirty="0">
                  <a:latin typeface="+mj-lt"/>
                  <a:ea typeface="Varela Round"/>
                  <a:cs typeface="Poppins ExtraLight" panose="00000300000000000000" pitchFamily="2" charset="0"/>
                  <a:sym typeface="Varela Round"/>
                </a:rPr>
                <a:t>4.8 </a:t>
              </a:r>
              <a:r>
                <a:rPr lang="de-DE" sz="1000" dirty="0">
                  <a:latin typeface="+mj-lt"/>
                  <a:ea typeface="Varela Round"/>
                  <a:cs typeface="Poppins ExtraLight" panose="00000300000000000000" pitchFamily="2" charset="0"/>
                  <a:sym typeface="Varela Round"/>
                </a:rPr>
                <a:t>Gemeinsame Nutzung administrativer und studentenbezogener Daten</a:t>
              </a:r>
              <a:endParaRPr lang="en-US" sz="1000" dirty="0">
                <a:latin typeface="+mj-lt"/>
                <a:ea typeface="Varela Round"/>
                <a:cs typeface="Poppins ExtraLight" panose="00000300000000000000" pitchFamily="2" charset="0"/>
                <a:sym typeface="Varela Round"/>
              </a:endParaRPr>
            </a:p>
          </p:txBody>
        </p:sp>
      </p:grpSp>
      <p:cxnSp>
        <p:nvCxnSpPr>
          <p:cNvPr id="26" name="Google Shape;334;p29">
            <a:extLst>
              <a:ext uri="{FF2B5EF4-FFF2-40B4-BE49-F238E27FC236}">
                <a16:creationId xmlns:a16="http://schemas.microsoft.com/office/drawing/2014/main" id="{C6C0365D-8A1A-4162-9BF8-DEC89C181B1C}"/>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7" name="object 17">
            <a:extLst>
              <a:ext uri="{FF2B5EF4-FFF2-40B4-BE49-F238E27FC236}">
                <a16:creationId xmlns:a16="http://schemas.microsoft.com/office/drawing/2014/main" id="{4927047E-E72C-415A-9708-9E74063045C6}"/>
              </a:ext>
            </a:extLst>
          </p:cNvPr>
          <p:cNvSpPr>
            <a:spLocks noChangeAspect="1"/>
          </p:cNvSpPr>
          <p:nvPr/>
        </p:nvSpPr>
        <p:spPr>
          <a:xfrm>
            <a:off x="10583858" y="2809180"/>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Eine Einführung in AREA 2: Digitale Ressourcen</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7804277" cy="1416748"/>
          </a:xfrm>
          <a:prstGeom prst="rect">
            <a:avLst/>
          </a:prstGeom>
          <a:noFill/>
        </p:spPr>
        <p:txBody>
          <a:bodyPr wrap="square" numCol="1" rtlCol="0">
            <a:noAutofit/>
          </a:bodyPr>
          <a:lstStyle/>
          <a:p>
            <a:pPr indent="-285750" algn="just">
              <a:buFont typeface="Arial" panose="020B0604020202020204" pitchFamily="34" charset="0"/>
              <a:buChar char="•"/>
            </a:pPr>
            <a:r>
              <a:rPr lang="de-DE" altLang="ko-KR" sz="2000" b="1" dirty="0">
                <a:cs typeface="Poppins Medium" panose="00000600000000000000" pitchFamily="2" charset="0"/>
              </a:rPr>
              <a:t>Was ist mit Bereich 2: Digitale Ressourcen?</a:t>
            </a:r>
            <a:endParaRPr lang="en-US" altLang="ko-KR" sz="2000" b="1" i="1" dirty="0">
              <a:cs typeface="Poppins Medium" panose="00000600000000000000" pitchFamily="2" charset="0"/>
            </a:endParaRPr>
          </a:p>
          <a:p>
            <a:pPr marL="284400" lvl="0" algn="just">
              <a:lnSpc>
                <a:spcPct val="120000"/>
              </a:lnSpc>
            </a:pPr>
            <a:r>
              <a:rPr lang="de-DE" altLang="ko-KR" sz="1600" i="1" dirty="0">
                <a:solidFill>
                  <a:prstClr val="black"/>
                </a:solidFill>
                <a:latin typeface="Calibri Light" panose="020F0302020204030204"/>
                <a:cs typeface="Poppins ExtraLight" panose="00000300000000000000" pitchFamily="2" charset="0"/>
              </a:rPr>
              <a:t>Digitale Ressourcen </a:t>
            </a:r>
            <a:r>
              <a:rPr lang="de-DE" altLang="ko-KR" sz="1600" dirty="0">
                <a:solidFill>
                  <a:prstClr val="black"/>
                </a:solidFill>
                <a:latin typeface="Calibri Light" panose="020F0302020204030204"/>
                <a:cs typeface="Poppins ExtraLight" panose="00000300000000000000" pitchFamily="2" charset="0"/>
              </a:rPr>
              <a:t>sind die zweite von insgesamt sechs Säulen, die von der </a:t>
            </a:r>
            <a:r>
              <a:rPr lang="de-DE" altLang="ko-KR" sz="1600" dirty="0" err="1">
                <a:solidFill>
                  <a:prstClr val="black"/>
                </a:solidFill>
                <a:latin typeface="Calibri Light" panose="020F0302020204030204"/>
                <a:cs typeface="Poppins ExtraLight" panose="00000300000000000000" pitchFamily="2" charset="0"/>
              </a:rPr>
              <a:t>DigCompEDU</a:t>
            </a:r>
            <a:r>
              <a:rPr lang="de-DE" altLang="ko-KR" sz="1600" dirty="0">
                <a:solidFill>
                  <a:prstClr val="black"/>
                </a:solidFill>
                <a:latin typeface="Calibri Light" panose="020F0302020204030204"/>
                <a:cs typeface="Poppins ExtraLight" panose="00000300000000000000" pitchFamily="2" charset="0"/>
              </a:rPr>
              <a:t> als wichtige Schulungsbereiche für Pädagogen und die digitale Weiterbildung von Lehrern und den Aufbau von Kapazitäten im Bereich der digitalen Bildung identifiziert wurden. </a:t>
            </a:r>
            <a:r>
              <a:rPr lang="de-DE" altLang="ko-KR" sz="1600" i="1" dirty="0">
                <a:solidFill>
                  <a:prstClr val="black"/>
                </a:solidFill>
                <a:latin typeface="Calibri Light" panose="020F0302020204030204"/>
                <a:cs typeface="Poppins ExtraLight" panose="00000300000000000000" pitchFamily="2" charset="0"/>
              </a:rPr>
              <a:t>
</a:t>
            </a:r>
            <a:endParaRPr lang="en-US" altLang="ko-KR" sz="1600" dirty="0">
              <a:solidFill>
                <a:prstClr val="black"/>
              </a:solidFill>
              <a:latin typeface="Calibri Light" panose="020F0302020204030204"/>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906171" cy="1575127"/>
          </a:xfrm>
          <a:prstGeom prst="rect">
            <a:avLst/>
          </a:prstGeom>
          <a:noFill/>
        </p:spPr>
        <p:txBody>
          <a:bodyPr wrap="square" numCol="1" rtlCol="0">
            <a:noAutofit/>
          </a:bodyPr>
          <a:lstStyle/>
          <a:p>
            <a:pPr lvl="0" indent="-285750" algn="just">
              <a:buFont typeface="Arial" panose="020B0604020202020204" pitchFamily="34" charset="0"/>
              <a:buChar char="•"/>
            </a:pPr>
            <a:r>
              <a:rPr lang="de-DE" altLang="ko-KR" sz="2000" b="1" dirty="0">
                <a:solidFill>
                  <a:prstClr val="black"/>
                </a:solidFill>
                <a:cs typeface="Poppins Medium" panose="00000600000000000000" pitchFamily="2" charset="0"/>
              </a:rPr>
              <a:t>Warum braucht es einen Schulungsbereich für digitale Ressourcen?</a:t>
            </a:r>
            <a:r>
              <a:rPr lang="en-US" altLang="ko-KR" sz="2000" b="1" dirty="0">
                <a:solidFill>
                  <a:prstClr val="black"/>
                </a:solidFill>
                <a:cs typeface="Poppins Medium" panose="00000600000000000000" pitchFamily="2" charset="0"/>
              </a:rPr>
              <a:t>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Heutzutage stehen Pädagogen und Lehrern eine große Menge an Ressourcen und Tools zur Verfügung, auf die sie sich verlassen können, um ihre Inhalte den Schülern auf ansprechendere, interaktivere und reaktionsschnellere Weise zur Verfügung zu stellen. Gleichzeitig ist eine so große Menge an wertvollen Alternativen nicht unbedingt hilfreich für Pädagogen und Lehrer, die sich zum ersten Mal der digitalen Bildung nähern. 
</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Schnelle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Einblicke</a:t>
            </a:r>
            <a:r>
              <a:rPr lang="en-AU" sz="2000" dirty="0">
                <a:latin typeface="+mj-lt"/>
                <a:ea typeface="Microsoft Sans Serif" panose="020B0604020202020204" pitchFamily="34" charset="0"/>
                <a:cs typeface="Poppins ExtraLight" panose="00000300000000000000" pitchFamily="2" charset="0"/>
              </a:rPr>
              <a:t> </a:t>
            </a: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Eine Einführung in AREA 2: Digitale Ressourcen </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527758" cy="1416748"/>
          </a:xfrm>
          <a:prstGeom prst="rect">
            <a:avLst/>
          </a:prstGeom>
          <a:noFill/>
        </p:spPr>
        <p:txBody>
          <a:bodyPr wrap="square" numCol="1" rtlCol="0">
            <a:noAutofit/>
          </a:bodyPr>
          <a:lstStyle/>
          <a:p>
            <a:pPr indent="-285750" algn="just">
              <a:buFont typeface="Arial" panose="020B0604020202020204" pitchFamily="34" charset="0"/>
              <a:buChar char="•"/>
            </a:pPr>
            <a:r>
              <a:rPr lang="en-US" altLang="ko-KR" sz="2000" b="1" dirty="0">
                <a:cs typeface="Poppins Medium" panose="00000600000000000000" pitchFamily="2" charset="0"/>
              </a:rPr>
              <a:t>Eine Option </a:t>
            </a:r>
            <a:r>
              <a:rPr lang="en-US" altLang="ko-KR" sz="2000" b="1" dirty="0" err="1">
                <a:cs typeface="Poppins Medium" panose="00000600000000000000" pitchFamily="2" charset="0"/>
              </a:rPr>
              <a:t>zu</a:t>
            </a:r>
            <a:r>
              <a:rPr lang="en-US" altLang="ko-KR" sz="2000" b="1" dirty="0">
                <a:cs typeface="Poppins Medium" panose="00000600000000000000" pitchFamily="2" charset="0"/>
              </a:rPr>
              <a:t> </a:t>
            </a:r>
            <a:r>
              <a:rPr lang="en-US" altLang="ko-KR" sz="2000" b="1" dirty="0" err="1">
                <a:cs typeface="Poppins Medium" panose="00000600000000000000" pitchFamily="2" charset="0"/>
              </a:rPr>
              <a:t>viel</a:t>
            </a:r>
            <a:r>
              <a:rPr lang="en-US" altLang="ko-KR" sz="2000" b="1" dirty="0">
                <a:cs typeface="Poppins Medium" panose="00000600000000000000" pitchFamily="2" charset="0"/>
              </a:rPr>
              <a:t>...</a:t>
            </a:r>
            <a:endParaRPr lang="en-US" altLang="ko-KR" sz="2000" b="1" i="1" dirty="0">
              <a:cs typeface="Poppins Medium" panose="000006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Lehrer und Erzieher aller Klassen und Abschlüsse haben die Qual der Wahl in Bezug auf die Anzahl und Art der digitalen Inhalte, die sie ihren Schülern vorschlagen können. Um den Schülern eine wirkungsvolle und angenehme Lernerfahrung zu garantieren, müssen Pädagogen in der Lage sein, die am besten geeignete Ressource auszuwählen, anzupassen und zu verwalten.
</a:t>
            </a:r>
            <a:endParaRPr lang="en-US" altLang="ko-KR" sz="1600" dirty="0">
              <a:solidFill>
                <a:prstClr val="black"/>
              </a:solidFill>
              <a:latin typeface="Calibri Light" panose="020F0302020204030204"/>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469120" cy="1575127"/>
          </a:xfrm>
          <a:prstGeom prst="rect">
            <a:avLst/>
          </a:prstGeom>
          <a:noFill/>
        </p:spPr>
        <p:txBody>
          <a:bodyPr wrap="square" numCol="1" rtlCol="0">
            <a:noAutofit/>
          </a:bodyPr>
          <a:lstStyle/>
          <a:p>
            <a:pPr lvl="0" indent="-285750" algn="just">
              <a:buFont typeface="Arial" panose="020B0604020202020204" pitchFamily="34" charset="0"/>
              <a:buChar char="•"/>
            </a:pPr>
            <a:r>
              <a:rPr lang="en-US" altLang="ko-KR" sz="2000" b="1" dirty="0">
                <a:solidFill>
                  <a:prstClr val="black"/>
                </a:solidFill>
                <a:cs typeface="Poppins Medium" panose="00000600000000000000" pitchFamily="2" charset="0"/>
              </a:rPr>
              <a:t>Eine </a:t>
            </a:r>
            <a:r>
              <a:rPr lang="en-US" altLang="ko-KR" sz="2000" b="1" dirty="0" err="1">
                <a:solidFill>
                  <a:prstClr val="black"/>
                </a:solidFill>
                <a:cs typeface="Poppins Medium" panose="00000600000000000000" pitchFamily="2" charset="0"/>
              </a:rPr>
              <a:t>Frage</a:t>
            </a:r>
            <a:r>
              <a:rPr lang="en-US" altLang="ko-KR" sz="2000" b="1" dirty="0">
                <a:solidFill>
                  <a:prstClr val="black"/>
                </a:solidFill>
                <a:cs typeface="Poppins Medium" panose="00000600000000000000" pitchFamily="2" charset="0"/>
              </a:rPr>
              <a:t> der </a:t>
            </a:r>
            <a:r>
              <a:rPr lang="en-US" altLang="ko-KR" sz="2000" b="1" dirty="0" err="1">
                <a:solidFill>
                  <a:prstClr val="black"/>
                </a:solidFill>
                <a:cs typeface="Poppins Medium" panose="00000600000000000000" pitchFamily="2" charset="0"/>
              </a:rPr>
              <a:t>Konsistenz</a:t>
            </a:r>
            <a:endParaRPr lang="en-US" altLang="ko-KR" sz="2000" b="1" dirty="0">
              <a:solidFill>
                <a:prstClr val="black"/>
              </a:solidFill>
              <a:cs typeface="Poppins Medium" panose="000006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Digitale Bildungsressourcen sind effektiv, wenn</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sie den Erwartungen der Lernenden entsprechen (und sie möglicherweise übertreffen) (d. h. WOW-Effekt)
sie kohärent mit dem Format der Lektion sind
sie einfach zu bedienen und zu interpretieren sind (sowohl von Schülern als auch von Pädagogen)
sie anregend, einnehmend und insgesamt attraktiv sind</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Die </a:t>
            </a:r>
            <a:r>
              <a:rPr lang="en-AU" sz="2000" dirty="0" err="1">
                <a:latin typeface="+mj-lt"/>
                <a:ea typeface="Microsoft Sans Serif" panose="020B0604020202020204" pitchFamily="34" charset="0"/>
                <a:cs typeface="Poppins ExtraLight" panose="00000300000000000000" pitchFamily="2" charset="0"/>
              </a:rPr>
              <a:t>Voraussetzungen</a:t>
            </a:r>
            <a:endParaRPr lang="en-AU" sz="2000" dirty="0">
              <a:latin typeface="+mj-lt"/>
              <a:ea typeface="Microsoft Sans Serif" panose="020B0604020202020204" pitchFamily="34" charset="0"/>
              <a:cs typeface="Poppins ExtraLight" panose="00000300000000000000" pitchFamily="2" charset="0"/>
            </a:endParaRP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65831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Eine Einführung in AREA 2: Digitale Ressourcen </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022760" cy="1416748"/>
          </a:xfrm>
          <a:prstGeom prst="rect">
            <a:avLst/>
          </a:prstGeom>
          <a:noFill/>
        </p:spPr>
        <p:txBody>
          <a:bodyPr wrap="square" numCol="1" rtlCol="0">
            <a:noAutofit/>
          </a:bodyPr>
          <a:lstStyle/>
          <a:p>
            <a:pPr indent="-285750" algn="just">
              <a:buFont typeface="Arial" panose="020B0604020202020204" pitchFamily="34" charset="0"/>
              <a:buChar char="•"/>
            </a:pPr>
            <a:r>
              <a:rPr lang="de-DE" altLang="ko-KR" sz="2000" b="1" dirty="0">
                <a:cs typeface="Poppins Medium" panose="00000600000000000000" pitchFamily="2" charset="0"/>
              </a:rPr>
              <a:t>Selektion, Neuanpassung und Verwaltung digitaler Ressourcen</a:t>
            </a:r>
            <a:endParaRPr lang="en-US" altLang="ko-KR" sz="2000" b="1" i="1" dirty="0">
              <a:cs typeface="Poppins Medium" panose="000006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Im Rahmen dieser Trainingseinheit werden die Lernenden in jede der von </a:t>
            </a:r>
            <a:r>
              <a:rPr lang="de-DE" altLang="ko-KR" sz="1600" dirty="0" err="1">
                <a:solidFill>
                  <a:prstClr val="black"/>
                </a:solidFill>
                <a:latin typeface="Calibri Light" panose="020F0302020204030204"/>
                <a:cs typeface="Poppins ExtraLight" panose="00000300000000000000" pitchFamily="2" charset="0"/>
              </a:rPr>
              <a:t>DigCompEDU</a:t>
            </a:r>
            <a:r>
              <a:rPr lang="de-DE" altLang="ko-KR" sz="1600" dirty="0">
                <a:solidFill>
                  <a:prstClr val="black"/>
                </a:solidFill>
                <a:latin typeface="Calibri Light" panose="020F0302020204030204"/>
                <a:cs typeface="Poppins ExtraLight" panose="00000300000000000000" pitchFamily="2" charset="0"/>
              </a:rPr>
              <a:t> formal eingeführten Kompetenzen eingeführt, die vom Framework als entscheidend für die ordnungsgemäße Einrichtung der IT-Stufe einer digitalen Lernerfahrung anerkannt werden.
</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Es ist kein Zufall, dass AREA 2* durch das Rahmenwerk als allererster Baustein für eine umfassende, wirkungsvolle und effektive Lernerfahrung aufgewertet wird: Wenn Pädagogen nicht die Art von digitalen Ressourcen planen, die sie zur Unterstützung des Unterrichts benötigen, wird es exponentiell schwieriger, das Engagement der Lernenden aufrechtzuerhalten und höhere Qualitätsstandards zu gewährleisten. 
</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1.3 </a:t>
            </a:r>
            <a:r>
              <a:rPr lang="de-DE" sz="2000" dirty="0">
                <a:latin typeface="+mj-lt"/>
                <a:ea typeface="Microsoft Sans Serif" panose="020B0604020202020204" pitchFamily="34" charset="0"/>
                <a:cs typeface="Poppins ExtraLight" panose="00000300000000000000" pitchFamily="2" charset="0"/>
              </a:rPr>
              <a:t>Ein tiefer Einblick in die Materie </a:t>
            </a:r>
            <a:r>
              <a:rPr lang="en-AU" sz="2000" dirty="0">
                <a:latin typeface="+mj-lt"/>
                <a:ea typeface="Microsoft Sans Serif" panose="020B0604020202020204" pitchFamily="34" charset="0"/>
                <a:cs typeface="Poppins ExtraLight" panose="00000300000000000000" pitchFamily="2"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8" name="TextBox 54">
            <a:extLst>
              <a:ext uri="{FF2B5EF4-FFF2-40B4-BE49-F238E27FC236}">
                <a16:creationId xmlns:a16="http://schemas.microsoft.com/office/drawing/2014/main" id="{2F17DC47-0BEE-4ED4-BA6B-A229EF47F4E7}"/>
              </a:ext>
            </a:extLst>
          </p:cNvPr>
          <p:cNvSpPr txBox="1"/>
          <p:nvPr/>
        </p:nvSpPr>
        <p:spPr>
          <a:xfrm>
            <a:off x="896255" y="5493897"/>
            <a:ext cx="8338179" cy="323429"/>
          </a:xfrm>
          <a:prstGeom prst="rect">
            <a:avLst/>
          </a:prstGeom>
          <a:noFill/>
        </p:spPr>
        <p:txBody>
          <a:bodyPr wrap="square" numCol="1" rtlCol="0">
            <a:noAutofit/>
          </a:bodyPr>
          <a:lstStyle/>
          <a:p>
            <a:pPr algn="just"/>
            <a:r>
              <a:rPr lang="en-US" altLang="ko-KR" sz="1000" i="1" dirty="0">
                <a:cs typeface="Poppins ExtraLight" panose="00000300000000000000" pitchFamily="2" charset="0"/>
              </a:rPr>
              <a:t>*</a:t>
            </a:r>
            <a:r>
              <a:rPr lang="de-DE" altLang="ko-KR" sz="1000" i="1" dirty="0">
                <a:cs typeface="Poppins ExtraLight" panose="00000300000000000000" pitchFamily="2" charset="0"/>
              </a:rPr>
              <a:t>BEREICH 1 bezieht sich auf professionelles Engagement und ist immer noch nur innerhalb der Organisation in der Dimension der Peer-to-Peer-Beziehungen.
</a:t>
            </a:r>
            <a:endParaRPr lang="en-US" altLang="ko-KR" sz="1000" i="1"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193501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e-DE" sz="2000" b="1" dirty="0">
                <a:solidFill>
                  <a:prstClr val="white"/>
                </a:solidFill>
                <a:cs typeface="Poppins Medium" panose="00000600000000000000" pitchFamily="2" charset="0"/>
              </a:rPr>
              <a:t>Eine Einführung in AREA 2: Digitale Ressourcen </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523240" y="1942844"/>
            <a:ext cx="7272000" cy="359967"/>
          </a:xfrm>
          <a:prstGeom prst="rect">
            <a:avLst/>
          </a:prstGeom>
          <a:noFill/>
        </p:spPr>
        <p:txBody>
          <a:bodyPr wrap="square" numCol="1" rtlCol="0">
            <a:noAutofit/>
          </a:bodyPr>
          <a:lstStyle/>
          <a:p>
            <a:pPr indent="-285750" algn="just">
              <a:buFont typeface="Arial" panose="020B0604020202020204" pitchFamily="34" charset="0"/>
              <a:buChar char="•"/>
            </a:pPr>
            <a:r>
              <a:rPr lang="de-DE" altLang="ko-KR" sz="2000" b="1" dirty="0">
                <a:cs typeface="Poppins Medium" panose="00000600000000000000" pitchFamily="2" charset="0"/>
              </a:rPr>
              <a:t>Der dreidimensionale Fokus von Digital Resources</a:t>
            </a:r>
            <a:endParaRPr lang="en-US" altLang="ko-KR" sz="2000" b="1" i="1" dirty="0">
              <a:cs typeface="Poppins Medium" panose="000006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1.4 </a:t>
            </a:r>
            <a:r>
              <a:rPr lang="de-DE" sz="2000" dirty="0">
                <a:latin typeface="+mj-lt"/>
                <a:ea typeface="Microsoft Sans Serif" panose="020B0604020202020204" pitchFamily="34" charset="0"/>
                <a:cs typeface="Poppins ExtraLight" panose="00000300000000000000" pitchFamily="2" charset="0"/>
              </a:rPr>
              <a:t>AREA 2 in seinen Grundlagen </a:t>
            </a:r>
            <a:r>
              <a:rPr lang="en-AU" sz="2000" dirty="0">
                <a:latin typeface="+mj-lt"/>
                <a:ea typeface="Microsoft Sans Serif" panose="020B0604020202020204" pitchFamily="34" charset="0"/>
                <a:cs typeface="Poppins ExtraLight" panose="00000300000000000000" pitchFamily="2" charset="0"/>
              </a:rPr>
              <a:t>  </a:t>
            </a:r>
          </a:p>
        </p:txBody>
      </p:sp>
      <p:sp>
        <p:nvSpPr>
          <p:cNvPr id="8" name="TextBox 54">
            <a:extLst>
              <a:ext uri="{FF2B5EF4-FFF2-40B4-BE49-F238E27FC236}">
                <a16:creationId xmlns:a16="http://schemas.microsoft.com/office/drawing/2014/main" id="{2F17DC47-0BEE-4ED4-BA6B-A229EF47F4E7}"/>
              </a:ext>
            </a:extLst>
          </p:cNvPr>
          <p:cNvSpPr txBox="1"/>
          <p:nvPr/>
        </p:nvSpPr>
        <p:spPr>
          <a:xfrm>
            <a:off x="1048412" y="2422933"/>
            <a:ext cx="2472032" cy="323429"/>
          </a:xfrm>
          <a:prstGeom prst="rect">
            <a:avLst/>
          </a:prstGeom>
          <a:noFill/>
        </p:spPr>
        <p:txBody>
          <a:bodyPr wrap="square" numCol="1" rtlCol="0" anchor="ctr">
            <a:noAutofit/>
          </a:bodyPr>
          <a:lstStyle/>
          <a:p>
            <a:pPr algn="ctr"/>
            <a:r>
              <a:rPr lang="en-US" altLang="ko-KR" sz="1500" i="1" dirty="0" err="1">
                <a:cs typeface="Poppins ExtraLight" panose="00000300000000000000" pitchFamily="2" charset="0"/>
              </a:rPr>
              <a:t>Auswahl</a:t>
            </a:r>
            <a:r>
              <a:rPr lang="en-US" altLang="ko-KR" sz="1500" i="1" dirty="0">
                <a:cs typeface="Poppins ExtraLight" panose="00000300000000000000" pitchFamily="2" charset="0"/>
              </a:rPr>
              <a:t> </a:t>
            </a:r>
            <a:r>
              <a:rPr lang="en-US" altLang="ko-KR" sz="1500" i="1" dirty="0" err="1">
                <a:cs typeface="Poppins ExtraLight" panose="00000300000000000000" pitchFamily="2" charset="0"/>
              </a:rPr>
              <a:t>digitaler</a:t>
            </a:r>
            <a:r>
              <a:rPr lang="en-US" altLang="ko-KR" sz="1500" i="1" dirty="0">
                <a:cs typeface="Poppins ExtraLight" panose="00000300000000000000" pitchFamily="2" charset="0"/>
              </a:rPr>
              <a:t> </a:t>
            </a:r>
            <a:r>
              <a:rPr lang="en-US" altLang="ko-KR" sz="1500" i="1" dirty="0" err="1">
                <a:cs typeface="Poppins ExtraLight" panose="00000300000000000000" pitchFamily="2" charset="0"/>
              </a:rPr>
              <a:t>Ressourcen</a:t>
            </a:r>
            <a:r>
              <a:rPr lang="en-US" altLang="ko-KR" sz="1500" i="1" dirty="0">
                <a:cs typeface="Poppins ExtraLight" panose="00000300000000000000" pitchFamily="2" charset="0"/>
              </a:rPr>
              <a:t>  </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7" name="TextBox 54">
            <a:extLst>
              <a:ext uri="{FF2B5EF4-FFF2-40B4-BE49-F238E27FC236}">
                <a16:creationId xmlns:a16="http://schemas.microsoft.com/office/drawing/2014/main" id="{2F17DC47-0BEE-4ED4-BA6B-A229EF47F4E7}"/>
              </a:ext>
            </a:extLst>
          </p:cNvPr>
          <p:cNvSpPr txBox="1"/>
          <p:nvPr/>
        </p:nvSpPr>
        <p:spPr>
          <a:xfrm>
            <a:off x="3505044" y="2473810"/>
            <a:ext cx="3730406" cy="323429"/>
          </a:xfrm>
          <a:prstGeom prst="rect">
            <a:avLst/>
          </a:prstGeom>
          <a:noFill/>
        </p:spPr>
        <p:txBody>
          <a:bodyPr wrap="square" numCol="1" rtlCol="0" anchor="ctr">
            <a:noAutofit/>
          </a:bodyPr>
          <a:lstStyle/>
          <a:p>
            <a:pPr algn="ctr"/>
            <a:r>
              <a:rPr lang="de-DE" altLang="ko-KR" sz="1500" i="1" dirty="0">
                <a:cs typeface="Poppins ExtraLight" panose="00000300000000000000" pitchFamily="2" charset="0"/>
              </a:rPr>
              <a:t>Erstellen und Ändern von digitalen Ressourcen</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10" name="TextBox 54">
            <a:extLst>
              <a:ext uri="{FF2B5EF4-FFF2-40B4-BE49-F238E27FC236}">
                <a16:creationId xmlns:a16="http://schemas.microsoft.com/office/drawing/2014/main" id="{2F17DC47-0BEE-4ED4-BA6B-A229EF47F4E7}"/>
              </a:ext>
            </a:extLst>
          </p:cNvPr>
          <p:cNvSpPr txBox="1"/>
          <p:nvPr/>
        </p:nvSpPr>
        <p:spPr>
          <a:xfrm>
            <a:off x="7435473" y="2422933"/>
            <a:ext cx="4215333" cy="323429"/>
          </a:xfrm>
          <a:prstGeom prst="rect">
            <a:avLst/>
          </a:prstGeom>
          <a:noFill/>
        </p:spPr>
        <p:txBody>
          <a:bodyPr wrap="square" numCol="1" rtlCol="0" anchor="ctr">
            <a:noAutofit/>
          </a:bodyPr>
          <a:lstStyle/>
          <a:p>
            <a:pPr algn="ctr"/>
            <a:r>
              <a:rPr lang="de-DE" altLang="ko-KR" sz="1500" i="1" dirty="0">
                <a:cs typeface="Poppins ExtraLight" panose="00000300000000000000" pitchFamily="2" charset="0"/>
              </a:rPr>
              <a:t>Verwalten, Schützen und Teilen von digitalen Ressourcen</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2" name="Rettangolo 1"/>
          <p:cNvSpPr/>
          <p:nvPr/>
        </p:nvSpPr>
        <p:spPr>
          <a:xfrm>
            <a:off x="1131825" y="2918136"/>
            <a:ext cx="2676500" cy="2246769"/>
          </a:xfrm>
          <a:prstGeom prst="rect">
            <a:avLst/>
          </a:prstGeom>
        </p:spPr>
        <p:txBody>
          <a:bodyPr wrap="square">
            <a:spAutoFit/>
          </a:bodyPr>
          <a:lstStyle/>
          <a:p>
            <a:pPr algn="just"/>
            <a:r>
              <a:rPr lang="de-DE" sz="1400" dirty="0">
                <a:latin typeface="+mj-lt"/>
              </a:rPr>
              <a:t>Identifizierung, Bewertung und Auswahl digitaler Ressourcen für das Lehren und Lernen. Berücksichtigung des spezifischen Lernziels, des Kontexts, des pädagogischen Ansatzes und der </a:t>
            </a:r>
            <a:r>
              <a:rPr lang="de-DE" sz="1400" dirty="0" err="1">
                <a:latin typeface="+mj-lt"/>
              </a:rPr>
              <a:t>Lernergruppe</a:t>
            </a:r>
            <a:r>
              <a:rPr lang="de-DE" sz="1400" dirty="0">
                <a:latin typeface="+mj-lt"/>
              </a:rPr>
              <a:t> bei der Auswahl digitaler Ressourcen und der Planung ihrer Nutzung.
</a:t>
            </a:r>
            <a:endParaRPr lang="en-GB" sz="1400" dirty="0">
              <a:latin typeface="+mj-lt"/>
            </a:endParaRPr>
          </a:p>
        </p:txBody>
      </p:sp>
      <p:sp>
        <p:nvSpPr>
          <p:cNvPr id="11" name="Rettangolo 10"/>
          <p:cNvSpPr/>
          <p:nvPr/>
        </p:nvSpPr>
        <p:spPr>
          <a:xfrm>
            <a:off x="3901439" y="2918136"/>
            <a:ext cx="3450769" cy="2246769"/>
          </a:xfrm>
          <a:prstGeom prst="rect">
            <a:avLst/>
          </a:prstGeom>
        </p:spPr>
        <p:txBody>
          <a:bodyPr wrap="square">
            <a:spAutoFit/>
          </a:bodyPr>
          <a:lstStyle/>
          <a:p>
            <a:pPr algn="just"/>
            <a:r>
              <a:rPr lang="de-DE" sz="1400" dirty="0">
                <a:latin typeface="+mj-lt"/>
              </a:rPr>
              <a:t>Bestehende offen lizenzierte Ressourcen und andere Ressourcen, wo dies zulässig ist, zu modifizieren und darauf aufzubauen. Um neue digitale Bildungsressourcen zu schaffen oder mitzugestalten. Berücksichtigung des spezifischen Lernziels, des Kontexts, des pädagogischen Ansatzes und der </a:t>
            </a:r>
            <a:r>
              <a:rPr lang="de-DE" sz="1400" dirty="0" err="1">
                <a:latin typeface="+mj-lt"/>
              </a:rPr>
              <a:t>Lernergruppe</a:t>
            </a:r>
            <a:r>
              <a:rPr lang="de-DE" sz="1400" dirty="0">
                <a:latin typeface="+mj-lt"/>
              </a:rPr>
              <a:t> bei der Gestaltung digitaler Ressourcen und der Planung ihrer Nutzung.
</a:t>
            </a:r>
            <a:endParaRPr lang="en-GB" sz="1400" dirty="0">
              <a:latin typeface="+mj-lt"/>
            </a:endParaRPr>
          </a:p>
        </p:txBody>
      </p:sp>
      <p:sp>
        <p:nvSpPr>
          <p:cNvPr id="12" name="Rettangolo 11"/>
          <p:cNvSpPr/>
          <p:nvPr/>
        </p:nvSpPr>
        <p:spPr>
          <a:xfrm>
            <a:off x="7439662" y="2892057"/>
            <a:ext cx="4215334" cy="2031325"/>
          </a:xfrm>
          <a:prstGeom prst="rect">
            <a:avLst/>
          </a:prstGeom>
        </p:spPr>
        <p:txBody>
          <a:bodyPr wrap="square">
            <a:spAutoFit/>
          </a:bodyPr>
          <a:lstStyle/>
          <a:p>
            <a:pPr algn="just"/>
            <a:r>
              <a:rPr lang="de-DE" sz="1400" dirty="0">
                <a:latin typeface="+mj-lt"/>
              </a:rPr>
              <a:t>Digitale Inhalte zu organisieren und Lernenden, Eltern und anderen Pädagogen zur Verfügung zu stellen. Um sensible digitale Inhalte effektiv zu schützen. Um die Datenschutz- und Urheberrechtsbestimmungen zu respektieren und korrekt anzuwenden. Die Verwendung und Erstellung offener Lizenzen und offener Bildungsressourcen zu verstehen, einschließlich ihrer korrekten Zuordnung.
</a:t>
            </a:r>
            <a:endParaRPr lang="en-GB" sz="1400" dirty="0">
              <a:latin typeface="+mj-lt"/>
            </a:endParaRPr>
          </a:p>
        </p:txBody>
      </p:sp>
      <p:grpSp>
        <p:nvGrpSpPr>
          <p:cNvPr id="13" name="Gruppo 12">
            <a:extLst>
              <a:ext uri="{FF2B5EF4-FFF2-40B4-BE49-F238E27FC236}">
                <a16:creationId xmlns:a16="http://schemas.microsoft.com/office/drawing/2014/main" id="{11231308-0EEC-4C16-9756-2F58B951E290}"/>
              </a:ext>
            </a:extLst>
          </p:cNvPr>
          <p:cNvGrpSpPr>
            <a:grpSpLocks noChangeAspect="1"/>
          </p:cNvGrpSpPr>
          <p:nvPr/>
        </p:nvGrpSpPr>
        <p:grpSpPr>
          <a:xfrm>
            <a:off x="1744690" y="4935269"/>
            <a:ext cx="1108467" cy="787012"/>
            <a:chOff x="6955701" y="2238940"/>
            <a:chExt cx="3578490" cy="2551227"/>
          </a:xfrm>
        </p:grpSpPr>
        <p:sp>
          <p:nvSpPr>
            <p:cNvPr id="14" name="Figura a mano libera: forma 55">
              <a:extLst>
                <a:ext uri="{FF2B5EF4-FFF2-40B4-BE49-F238E27FC236}">
                  <a16:creationId xmlns:a16="http://schemas.microsoft.com/office/drawing/2014/main" id="{A3E8EAFD-7FC3-4BED-9F27-EF5E530BEE42}"/>
                </a:ext>
              </a:extLst>
            </p:cNvPr>
            <p:cNvSpPr/>
            <p:nvPr/>
          </p:nvSpPr>
          <p:spPr>
            <a:xfrm>
              <a:off x="7186596" y="2890910"/>
              <a:ext cx="833100" cy="833247"/>
            </a:xfrm>
            <a:custGeom>
              <a:avLst/>
              <a:gdLst>
                <a:gd name="connsiteX0" fmla="*/ 7574 w 833099"/>
                <a:gd name="connsiteY0" fmla="*/ 418186 h 833247"/>
                <a:gd name="connsiteX1" fmla="*/ 829464 w 833099"/>
                <a:gd name="connsiteY1" fmla="*/ 418186 h 833247"/>
                <a:gd name="connsiteX2" fmla="*/ 7574 w 833099"/>
                <a:gd name="connsiteY2" fmla="*/ 418186 h 833247"/>
              </a:gdLst>
              <a:ahLst/>
              <a:cxnLst>
                <a:cxn ang="0">
                  <a:pos x="connsiteX0" y="connsiteY0"/>
                </a:cxn>
                <a:cxn ang="0">
                  <a:pos x="connsiteX1" y="connsiteY1"/>
                </a:cxn>
                <a:cxn ang="0">
                  <a:pos x="connsiteX2" y="connsiteY2"/>
                </a:cxn>
              </a:cxnLst>
              <a:rect l="l" t="t" r="r" b="b"/>
              <a:pathLst>
                <a:path w="833099" h="833247">
                  <a:moveTo>
                    <a:pt x="7574" y="418186"/>
                  </a:moveTo>
                  <a:cubicBezTo>
                    <a:pt x="47108" y="965557"/>
                    <a:pt x="790081" y="965403"/>
                    <a:pt x="829464" y="418186"/>
                  </a:cubicBezTo>
                  <a:cubicBezTo>
                    <a:pt x="789930" y="-129185"/>
                    <a:pt x="47007" y="-129031"/>
                    <a:pt x="7574" y="418186"/>
                  </a:cubicBezTo>
                  <a:close/>
                </a:path>
              </a:pathLst>
            </a:custGeom>
            <a:noFill/>
            <a:ln w="19050" cap="flat">
              <a:solidFill>
                <a:srgbClr val="00B050"/>
              </a:solidFill>
              <a:prstDash val="solid"/>
              <a:round/>
            </a:ln>
          </p:spPr>
          <p:txBody>
            <a:bodyPr rtlCol="0" anchor="ctr"/>
            <a:lstStyle/>
            <a:p>
              <a:endParaRPr lang="it-IT"/>
            </a:p>
          </p:txBody>
        </p:sp>
        <p:sp>
          <p:nvSpPr>
            <p:cNvPr id="15" name="Figura a mano libera: forma 56">
              <a:extLst>
                <a:ext uri="{FF2B5EF4-FFF2-40B4-BE49-F238E27FC236}">
                  <a16:creationId xmlns:a16="http://schemas.microsoft.com/office/drawing/2014/main" id="{95C97F66-025E-472E-AC7A-531CF644FDA8}"/>
                </a:ext>
              </a:extLst>
            </p:cNvPr>
            <p:cNvSpPr/>
            <p:nvPr/>
          </p:nvSpPr>
          <p:spPr>
            <a:xfrm>
              <a:off x="7597490" y="3720319"/>
              <a:ext cx="10098" cy="210884"/>
            </a:xfrm>
            <a:custGeom>
              <a:avLst/>
              <a:gdLst>
                <a:gd name="connsiteX0" fmla="*/ 7574 w 10098"/>
                <a:gd name="connsiteY0" fmla="*/ 7715 h 210883"/>
                <a:gd name="connsiteX1" fmla="*/ 7574 w 10098"/>
                <a:gd name="connsiteY1" fmla="*/ 203734 h 210883"/>
              </a:gdLst>
              <a:ahLst/>
              <a:cxnLst>
                <a:cxn ang="0">
                  <a:pos x="connsiteX0" y="connsiteY0"/>
                </a:cxn>
                <a:cxn ang="0">
                  <a:pos x="connsiteX1" y="connsiteY1"/>
                </a:cxn>
              </a:cxnLst>
              <a:rect l="l" t="t" r="r" b="b"/>
              <a:pathLst>
                <a:path w="10098" h="210883">
                  <a:moveTo>
                    <a:pt x="7574" y="7715"/>
                  </a:moveTo>
                  <a:lnTo>
                    <a:pt x="7574" y="203734"/>
                  </a:lnTo>
                </a:path>
              </a:pathLst>
            </a:custGeom>
            <a:ln w="19050" cap="flat">
              <a:solidFill>
                <a:srgbClr val="00B050"/>
              </a:solidFill>
              <a:prstDash val="solid"/>
              <a:round/>
            </a:ln>
          </p:spPr>
          <p:txBody>
            <a:bodyPr rtlCol="0" anchor="ctr"/>
            <a:lstStyle/>
            <a:p>
              <a:endParaRPr lang="it-IT"/>
            </a:p>
          </p:txBody>
        </p:sp>
        <p:sp>
          <p:nvSpPr>
            <p:cNvPr id="17" name="Figura a mano libera: forma 57">
              <a:extLst>
                <a:ext uri="{FF2B5EF4-FFF2-40B4-BE49-F238E27FC236}">
                  <a16:creationId xmlns:a16="http://schemas.microsoft.com/office/drawing/2014/main" id="{488B0C45-4A4C-4DBD-96AD-F1B43F667E89}"/>
                </a:ext>
              </a:extLst>
            </p:cNvPr>
            <p:cNvSpPr/>
            <p:nvPr/>
          </p:nvSpPr>
          <p:spPr>
            <a:xfrm>
              <a:off x="6955701" y="3932132"/>
              <a:ext cx="1600561" cy="786956"/>
            </a:xfrm>
            <a:custGeom>
              <a:avLst/>
              <a:gdLst>
                <a:gd name="connsiteX0" fmla="*/ 1593896 w 1600561"/>
                <a:gd name="connsiteY0" fmla="*/ 17381 h 786955"/>
                <a:gd name="connsiteX1" fmla="*/ 1473324 w 1600561"/>
                <a:gd name="connsiteY1" fmla="*/ 12238 h 786955"/>
                <a:gd name="connsiteX2" fmla="*/ 1473324 w 1600561"/>
                <a:gd name="connsiteY2" fmla="*/ 652346 h 786955"/>
                <a:gd name="connsiteX3" fmla="*/ 1322508 w 1600561"/>
                <a:gd name="connsiteY3" fmla="*/ 652346 h 786955"/>
                <a:gd name="connsiteX4" fmla="*/ 7574 w 1600561"/>
                <a:gd name="connsiteY4" fmla="*/ 652398 h 786955"/>
                <a:gd name="connsiteX5" fmla="*/ 794575 w 1600561"/>
                <a:gd name="connsiteY5" fmla="*/ 652346 h 786955"/>
                <a:gd name="connsiteX6" fmla="*/ 794575 w 1600561"/>
                <a:gd name="connsiteY6" fmla="*/ 782528 h 786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0561" h="786955">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w="19050" cap="flat">
              <a:solidFill>
                <a:srgbClr val="00B050"/>
              </a:solidFill>
              <a:prstDash val="solid"/>
              <a:round/>
            </a:ln>
          </p:spPr>
          <p:txBody>
            <a:bodyPr rtlCol="0" anchor="ctr"/>
            <a:lstStyle/>
            <a:p>
              <a:endParaRPr lang="it-IT"/>
            </a:p>
          </p:txBody>
        </p:sp>
        <p:sp>
          <p:nvSpPr>
            <p:cNvPr id="18" name="Figura a mano libera: forma 58">
              <a:extLst>
                <a:ext uri="{FF2B5EF4-FFF2-40B4-BE49-F238E27FC236}">
                  <a16:creationId xmlns:a16="http://schemas.microsoft.com/office/drawing/2014/main" id="{D394E6A3-9C3E-4A2D-A111-E72B6C133C41}"/>
                </a:ext>
              </a:extLst>
            </p:cNvPr>
            <p:cNvSpPr/>
            <p:nvPr/>
          </p:nvSpPr>
          <p:spPr>
            <a:xfrm>
              <a:off x="8428722" y="2784151"/>
              <a:ext cx="1908555" cy="1877378"/>
            </a:xfrm>
            <a:custGeom>
              <a:avLst/>
              <a:gdLst>
                <a:gd name="connsiteX0" fmla="*/ 7574 w 1908555"/>
                <a:gd name="connsiteY0" fmla="*/ 1075146 h 1877377"/>
                <a:gd name="connsiteX1" fmla="*/ 7574 w 1908555"/>
                <a:gd name="connsiteY1" fmla="*/ 162020 h 1877377"/>
                <a:gd name="connsiteX2" fmla="*/ 194390 w 1908555"/>
                <a:gd name="connsiteY2" fmla="*/ 7715 h 1877377"/>
                <a:gd name="connsiteX3" fmla="*/ 1754558 w 1908555"/>
                <a:gd name="connsiteY3" fmla="*/ 7715 h 1877377"/>
                <a:gd name="connsiteX4" fmla="*/ 1906031 w 1908555"/>
                <a:gd name="connsiteY4" fmla="*/ 162020 h 1877377"/>
                <a:gd name="connsiteX5" fmla="*/ 1906031 w 1908555"/>
                <a:gd name="connsiteY5" fmla="*/ 1870125 h 187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8555" h="1877377">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w="19050" cap="flat">
              <a:solidFill>
                <a:srgbClr val="00B050"/>
              </a:solidFill>
              <a:prstDash val="solid"/>
              <a:round/>
            </a:ln>
          </p:spPr>
          <p:txBody>
            <a:bodyPr rtlCol="0" anchor="ctr"/>
            <a:lstStyle/>
            <a:p>
              <a:endParaRPr lang="it-IT"/>
            </a:p>
          </p:txBody>
        </p:sp>
        <p:sp>
          <p:nvSpPr>
            <p:cNvPr id="19" name="Figura a mano libera: forma 59">
              <a:extLst>
                <a:ext uri="{FF2B5EF4-FFF2-40B4-BE49-F238E27FC236}">
                  <a16:creationId xmlns:a16="http://schemas.microsoft.com/office/drawing/2014/main" id="{B8241BEA-4462-4DEB-9FAA-58A92B926987}"/>
                </a:ext>
              </a:extLst>
            </p:cNvPr>
            <p:cNvSpPr/>
            <p:nvPr/>
          </p:nvSpPr>
          <p:spPr>
            <a:xfrm>
              <a:off x="8226758" y="2573318"/>
              <a:ext cx="2307433" cy="2216849"/>
            </a:xfrm>
            <a:custGeom>
              <a:avLst/>
              <a:gdLst>
                <a:gd name="connsiteX0" fmla="*/ 7574 w 2307433"/>
                <a:gd name="connsiteY0" fmla="*/ 1580906 h 2216848"/>
                <a:gd name="connsiteX1" fmla="*/ 7574 w 2307433"/>
                <a:gd name="connsiteY1" fmla="*/ 176062 h 2216848"/>
                <a:gd name="connsiteX2" fmla="*/ 159046 w 2307433"/>
                <a:gd name="connsiteY2" fmla="*/ 7715 h 2216848"/>
                <a:gd name="connsiteX3" fmla="*/ 2153436 w 2307433"/>
                <a:gd name="connsiteY3" fmla="*/ 7715 h 2216848"/>
                <a:gd name="connsiteX4" fmla="*/ 2304909 w 2307433"/>
                <a:gd name="connsiteY4" fmla="*/ 176062 h 2216848"/>
                <a:gd name="connsiteX5" fmla="*/ 2304909 w 2307433"/>
                <a:gd name="connsiteY5" fmla="*/ 2209442 h 221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7433" h="2216848">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w="19050" cap="flat">
              <a:solidFill>
                <a:srgbClr val="00B050"/>
              </a:solidFill>
              <a:prstDash val="solid"/>
              <a:round/>
            </a:ln>
          </p:spPr>
          <p:txBody>
            <a:bodyPr rtlCol="0" anchor="ctr"/>
            <a:lstStyle/>
            <a:p>
              <a:endParaRPr lang="it-IT"/>
            </a:p>
          </p:txBody>
        </p:sp>
        <p:sp>
          <p:nvSpPr>
            <p:cNvPr id="21" name="Figura a mano libera: forma 60">
              <a:extLst>
                <a:ext uri="{FF2B5EF4-FFF2-40B4-BE49-F238E27FC236}">
                  <a16:creationId xmlns:a16="http://schemas.microsoft.com/office/drawing/2014/main" id="{F63DAD46-9250-4EF2-9386-B26500585807}"/>
                </a:ext>
              </a:extLst>
            </p:cNvPr>
            <p:cNvSpPr/>
            <p:nvPr/>
          </p:nvSpPr>
          <p:spPr>
            <a:xfrm>
              <a:off x="8726618" y="3113335"/>
              <a:ext cx="469565" cy="303467"/>
            </a:xfrm>
            <a:custGeom>
              <a:avLst/>
              <a:gdLst>
                <a:gd name="connsiteX0" fmla="*/ 7574 w 469565"/>
                <a:gd name="connsiteY0" fmla="*/ 141703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3"/>
                  </a:moveTo>
                  <a:lnTo>
                    <a:pt x="167680" y="298992"/>
                  </a:lnTo>
                  <a:lnTo>
                    <a:pt x="465021" y="7715"/>
                  </a:lnTo>
                </a:path>
              </a:pathLst>
            </a:custGeom>
            <a:noFill/>
            <a:ln w="19050" cap="flat">
              <a:solidFill>
                <a:srgbClr val="00B050"/>
              </a:solidFill>
              <a:prstDash val="solid"/>
              <a:round/>
            </a:ln>
          </p:spPr>
          <p:txBody>
            <a:bodyPr rtlCol="0" anchor="ctr"/>
            <a:lstStyle/>
            <a:p>
              <a:endParaRPr lang="it-IT"/>
            </a:p>
          </p:txBody>
        </p:sp>
        <p:sp>
          <p:nvSpPr>
            <p:cNvPr id="22" name="Figura a mano libera: forma 61">
              <a:extLst>
                <a:ext uri="{FF2B5EF4-FFF2-40B4-BE49-F238E27FC236}">
                  <a16:creationId xmlns:a16="http://schemas.microsoft.com/office/drawing/2014/main" id="{65F7E8D6-A8E6-422C-9C62-350360DAF482}"/>
                </a:ext>
              </a:extLst>
            </p:cNvPr>
            <p:cNvSpPr/>
            <p:nvPr/>
          </p:nvSpPr>
          <p:spPr>
            <a:xfrm>
              <a:off x="9447123" y="3317223"/>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3" name="Figura a mano libera: forma 62">
              <a:extLst>
                <a:ext uri="{FF2B5EF4-FFF2-40B4-BE49-F238E27FC236}">
                  <a16:creationId xmlns:a16="http://schemas.microsoft.com/office/drawing/2014/main" id="{A75BB289-2621-4CE2-976A-928E51B3988C}"/>
                </a:ext>
              </a:extLst>
            </p:cNvPr>
            <p:cNvSpPr/>
            <p:nvPr/>
          </p:nvSpPr>
          <p:spPr>
            <a:xfrm>
              <a:off x="8737575" y="3563956"/>
              <a:ext cx="469565" cy="303467"/>
            </a:xfrm>
            <a:custGeom>
              <a:avLst/>
              <a:gdLst>
                <a:gd name="connsiteX0" fmla="*/ 7574 w 469565"/>
                <a:gd name="connsiteY0" fmla="*/ 141704 h 303466"/>
                <a:gd name="connsiteX1" fmla="*/ 167731 w 469565"/>
                <a:gd name="connsiteY1" fmla="*/ 298940 h 303466"/>
                <a:gd name="connsiteX2" fmla="*/ 46507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731" y="298940"/>
                  </a:lnTo>
                  <a:lnTo>
                    <a:pt x="465071" y="7715"/>
                  </a:lnTo>
                </a:path>
              </a:pathLst>
            </a:custGeom>
            <a:noFill/>
            <a:ln w="19050" cap="flat">
              <a:solidFill>
                <a:srgbClr val="00B050"/>
              </a:solidFill>
              <a:prstDash val="solid"/>
              <a:round/>
            </a:ln>
          </p:spPr>
          <p:txBody>
            <a:bodyPr rtlCol="0" anchor="ctr"/>
            <a:lstStyle/>
            <a:p>
              <a:endParaRPr lang="it-IT"/>
            </a:p>
          </p:txBody>
        </p:sp>
        <p:sp>
          <p:nvSpPr>
            <p:cNvPr id="24" name="Figura a mano libera: forma 63">
              <a:extLst>
                <a:ext uri="{FF2B5EF4-FFF2-40B4-BE49-F238E27FC236}">
                  <a16:creationId xmlns:a16="http://schemas.microsoft.com/office/drawing/2014/main" id="{21ACCC9F-7EAF-4F12-A0E6-629B92F02E5E}"/>
                </a:ext>
              </a:extLst>
            </p:cNvPr>
            <p:cNvSpPr/>
            <p:nvPr/>
          </p:nvSpPr>
          <p:spPr>
            <a:xfrm>
              <a:off x="9458130" y="376784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5" name="Figura a mano libera: forma 64">
              <a:extLst>
                <a:ext uri="{FF2B5EF4-FFF2-40B4-BE49-F238E27FC236}">
                  <a16:creationId xmlns:a16="http://schemas.microsoft.com/office/drawing/2014/main" id="{794DEA9D-A2C3-41A9-B8DE-58AF3B9B40DB}"/>
                </a:ext>
              </a:extLst>
            </p:cNvPr>
            <p:cNvSpPr/>
            <p:nvPr/>
          </p:nvSpPr>
          <p:spPr>
            <a:xfrm>
              <a:off x="8743331" y="4014527"/>
              <a:ext cx="469565" cy="303467"/>
            </a:xfrm>
            <a:custGeom>
              <a:avLst/>
              <a:gdLst>
                <a:gd name="connsiteX0" fmla="*/ 7574 w 469565"/>
                <a:gd name="connsiteY0" fmla="*/ 141704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680" y="298992"/>
                  </a:lnTo>
                  <a:lnTo>
                    <a:pt x="465021" y="7715"/>
                  </a:lnTo>
                </a:path>
              </a:pathLst>
            </a:custGeom>
            <a:noFill/>
            <a:ln w="19050" cap="flat">
              <a:solidFill>
                <a:srgbClr val="00B050"/>
              </a:solidFill>
              <a:prstDash val="solid"/>
              <a:round/>
            </a:ln>
          </p:spPr>
          <p:txBody>
            <a:bodyPr rtlCol="0" anchor="ctr"/>
            <a:lstStyle/>
            <a:p>
              <a:endParaRPr lang="it-IT"/>
            </a:p>
          </p:txBody>
        </p:sp>
        <p:sp>
          <p:nvSpPr>
            <p:cNvPr id="27" name="Figura a mano libera: forma 65">
              <a:extLst>
                <a:ext uri="{FF2B5EF4-FFF2-40B4-BE49-F238E27FC236}">
                  <a16:creationId xmlns:a16="http://schemas.microsoft.com/office/drawing/2014/main" id="{C5F24C38-5CA1-4604-840B-69980BDFE19F}"/>
                </a:ext>
              </a:extLst>
            </p:cNvPr>
            <p:cNvSpPr/>
            <p:nvPr/>
          </p:nvSpPr>
          <p:spPr>
            <a:xfrm>
              <a:off x="9463835" y="421841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8" name="Figura a mano libera: forma 66">
              <a:extLst>
                <a:ext uri="{FF2B5EF4-FFF2-40B4-BE49-F238E27FC236}">
                  <a16:creationId xmlns:a16="http://schemas.microsoft.com/office/drawing/2014/main" id="{C7A4123A-8736-4C24-9DE9-6EFB97301CC9}"/>
                </a:ext>
              </a:extLst>
            </p:cNvPr>
            <p:cNvSpPr/>
            <p:nvPr/>
          </p:nvSpPr>
          <p:spPr>
            <a:xfrm>
              <a:off x="8938680" y="2238940"/>
              <a:ext cx="913885" cy="540068"/>
            </a:xfrm>
            <a:custGeom>
              <a:avLst/>
              <a:gdLst>
                <a:gd name="connsiteX0" fmla="*/ 7574 w 913884"/>
                <a:gd name="connsiteY0" fmla="*/ 537496 h 540067"/>
                <a:gd name="connsiteX1" fmla="*/ 12623 w 913884"/>
                <a:gd name="connsiteY1" fmla="*/ 254603 h 540067"/>
                <a:gd name="connsiteX2" fmla="*/ 270126 w 913884"/>
                <a:gd name="connsiteY2" fmla="*/ 254603 h 540067"/>
                <a:gd name="connsiteX3" fmla="*/ 472090 w 913884"/>
                <a:gd name="connsiteY3" fmla="*/ 7715 h 540067"/>
                <a:gd name="connsiteX4" fmla="*/ 683495 w 913884"/>
                <a:gd name="connsiteY4" fmla="*/ 254603 h 540067"/>
                <a:gd name="connsiteX5" fmla="*/ 911360 w 913884"/>
                <a:gd name="connsiteY5" fmla="*/ 254603 h 540067"/>
                <a:gd name="connsiteX6" fmla="*/ 906311 w 913884"/>
                <a:gd name="connsiteY6" fmla="*/ 537496 h 540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3884" h="540067">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w="19050" cap="flat">
              <a:solidFill>
                <a:srgbClr val="00B050"/>
              </a:solidFill>
              <a:prstDash val="solid"/>
              <a:round/>
            </a:ln>
          </p:spPr>
          <p:txBody>
            <a:bodyPr rtlCol="0" anchor="ctr"/>
            <a:lstStyle/>
            <a:p>
              <a:endParaRPr lang="it-IT"/>
            </a:p>
          </p:txBody>
        </p:sp>
        <p:sp>
          <p:nvSpPr>
            <p:cNvPr id="29" name="Figura a mano libera: forma 67">
              <a:extLst>
                <a:ext uri="{FF2B5EF4-FFF2-40B4-BE49-F238E27FC236}">
                  <a16:creationId xmlns:a16="http://schemas.microsoft.com/office/drawing/2014/main" id="{6C461748-B0E9-4A90-89CB-FDCD91D39C05}"/>
                </a:ext>
              </a:extLst>
            </p:cNvPr>
            <p:cNvSpPr/>
            <p:nvPr/>
          </p:nvSpPr>
          <p:spPr>
            <a:xfrm>
              <a:off x="9302214" y="2341810"/>
              <a:ext cx="212062" cy="216027"/>
            </a:xfrm>
            <a:custGeom>
              <a:avLst/>
              <a:gdLst>
                <a:gd name="connsiteX0" fmla="*/ 209537 w 212061"/>
                <a:gd name="connsiteY0" fmla="*/ 110585 h 216027"/>
                <a:gd name="connsiteX1" fmla="*/ 108555 w 212061"/>
                <a:gd name="connsiteY1" fmla="*/ 213455 h 216027"/>
                <a:gd name="connsiteX2" fmla="*/ 7574 w 212061"/>
                <a:gd name="connsiteY2" fmla="*/ 110585 h 216027"/>
                <a:gd name="connsiteX3" fmla="*/ 108555 w 212061"/>
                <a:gd name="connsiteY3" fmla="*/ 7715 h 216027"/>
                <a:gd name="connsiteX4" fmla="*/ 209537 w 212061"/>
                <a:gd name="connsiteY4" fmla="*/ 110585 h 21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061" h="216027">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w="19050" cap="flat">
              <a:solidFill>
                <a:srgbClr val="00B050"/>
              </a:solidFill>
              <a:prstDash val="solid"/>
              <a:miter/>
            </a:ln>
          </p:spPr>
          <p:txBody>
            <a:bodyPr rtlCol="0" anchor="ctr"/>
            <a:lstStyle/>
            <a:p>
              <a:endParaRPr lang="it-IT">
                <a:solidFill>
                  <a:srgbClr val="0AA14A"/>
                </a:solidFill>
              </a:endParaRPr>
            </a:p>
          </p:txBody>
        </p:sp>
      </p:grpSp>
      <p:grpSp>
        <p:nvGrpSpPr>
          <p:cNvPr id="30" name="Gruppo 29">
            <a:extLst>
              <a:ext uri="{FF2B5EF4-FFF2-40B4-BE49-F238E27FC236}">
                <a16:creationId xmlns:a16="http://schemas.microsoft.com/office/drawing/2014/main" id="{C3D4B7A1-E3AF-46B4-81E2-E079DA15D6FF}"/>
              </a:ext>
            </a:extLst>
          </p:cNvPr>
          <p:cNvGrpSpPr>
            <a:grpSpLocks noChangeAspect="1"/>
          </p:cNvGrpSpPr>
          <p:nvPr/>
        </p:nvGrpSpPr>
        <p:grpSpPr>
          <a:xfrm>
            <a:off x="5042263" y="4939528"/>
            <a:ext cx="1227613" cy="872008"/>
            <a:chOff x="7014810" y="2231426"/>
            <a:chExt cx="3530427" cy="2557180"/>
          </a:xfrm>
        </p:grpSpPr>
        <p:sp>
          <p:nvSpPr>
            <p:cNvPr id="31" name="Figura a mano libera: forma 18">
              <a:extLst>
                <a:ext uri="{FF2B5EF4-FFF2-40B4-BE49-F238E27FC236}">
                  <a16:creationId xmlns:a16="http://schemas.microsoft.com/office/drawing/2014/main" id="{D11F161A-9C45-41A6-9F77-F7279EEA6CE6}"/>
                </a:ext>
              </a:extLst>
            </p:cNvPr>
            <p:cNvSpPr/>
            <p:nvPr/>
          </p:nvSpPr>
          <p:spPr>
            <a:xfrm>
              <a:off x="8197307" y="3338015"/>
              <a:ext cx="1222715" cy="1060432"/>
            </a:xfrm>
            <a:custGeom>
              <a:avLst/>
              <a:gdLst>
                <a:gd name="connsiteX0" fmla="*/ 14825 w 1290023"/>
                <a:gd name="connsiteY0" fmla="*/ 295901 h 985474"/>
                <a:gd name="connsiteX1" fmla="*/ 14825 w 1290023"/>
                <a:gd name="connsiteY1" fmla="*/ 971598 h 985474"/>
                <a:gd name="connsiteX2" fmla="*/ 1275256 w 1290023"/>
                <a:gd name="connsiteY2" fmla="*/ 971598 h 985474"/>
                <a:gd name="connsiteX3" fmla="*/ 1275256 w 1290023"/>
                <a:gd name="connsiteY3" fmla="*/ 14825 h 985474"/>
                <a:gd name="connsiteX4" fmla="*/ 14825 w 1290023"/>
                <a:gd name="connsiteY4" fmla="*/ 14825 h 985474"/>
                <a:gd name="connsiteX5" fmla="*/ 14825 w 1290023"/>
                <a:gd name="connsiteY5" fmla="*/ 295901 h 985474"/>
                <a:gd name="connsiteX6" fmla="*/ 14825 w 1290023"/>
                <a:gd name="connsiteY6" fmla="*/ 295901 h 985474"/>
                <a:gd name="connsiteX7" fmla="*/ 14825 w 1290023"/>
                <a:gd name="connsiteY7" fmla="*/ 295901 h 98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0023" h="985474">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w="19050" cap="flat">
              <a:solidFill>
                <a:srgbClr val="00B050"/>
              </a:solidFill>
              <a:prstDash val="solid"/>
              <a:round/>
            </a:ln>
          </p:spPr>
          <p:txBody>
            <a:bodyPr rtlCol="0" anchor="ctr"/>
            <a:lstStyle/>
            <a:p>
              <a:endParaRPr lang="it-IT"/>
            </a:p>
          </p:txBody>
        </p:sp>
        <p:sp>
          <p:nvSpPr>
            <p:cNvPr id="32" name="Figura a mano libera: forma 19">
              <a:extLst>
                <a:ext uri="{FF2B5EF4-FFF2-40B4-BE49-F238E27FC236}">
                  <a16:creationId xmlns:a16="http://schemas.microsoft.com/office/drawing/2014/main" id="{1691B6FE-83FA-46C1-83A8-5BC4A1720C4C}"/>
                </a:ext>
              </a:extLst>
            </p:cNvPr>
            <p:cNvSpPr/>
            <p:nvPr/>
          </p:nvSpPr>
          <p:spPr>
            <a:xfrm>
              <a:off x="8193223" y="3451571"/>
              <a:ext cx="1230884" cy="30916"/>
            </a:xfrm>
            <a:custGeom>
              <a:avLst/>
              <a:gdLst>
                <a:gd name="connsiteX0" fmla="*/ 1285829 w 1298643"/>
                <a:gd name="connsiteY0" fmla="*/ 14825 h 28731"/>
                <a:gd name="connsiteX1" fmla="*/ 14825 w 1298643"/>
                <a:gd name="connsiteY1" fmla="*/ 14825 h 28731"/>
              </a:gdLst>
              <a:ahLst/>
              <a:cxnLst>
                <a:cxn ang="0">
                  <a:pos x="connsiteX0" y="connsiteY0"/>
                </a:cxn>
                <a:cxn ang="0">
                  <a:pos x="connsiteX1" y="connsiteY1"/>
                </a:cxn>
              </a:cxnLst>
              <a:rect l="l" t="t" r="r" b="b"/>
              <a:pathLst>
                <a:path w="1298643" h="28731">
                  <a:moveTo>
                    <a:pt x="1285829" y="14825"/>
                  </a:moveTo>
                  <a:lnTo>
                    <a:pt x="14825" y="14825"/>
                  </a:lnTo>
                </a:path>
              </a:pathLst>
            </a:custGeom>
            <a:ln w="19050" cap="flat">
              <a:solidFill>
                <a:srgbClr val="00B050"/>
              </a:solidFill>
              <a:prstDash val="solid"/>
              <a:round/>
            </a:ln>
          </p:spPr>
          <p:txBody>
            <a:bodyPr rtlCol="0" anchor="ctr"/>
            <a:lstStyle/>
            <a:p>
              <a:endParaRPr lang="it-IT"/>
            </a:p>
          </p:txBody>
        </p:sp>
        <p:sp>
          <p:nvSpPr>
            <p:cNvPr id="33" name="Figura a mano libera: forma 20">
              <a:extLst>
                <a:ext uri="{FF2B5EF4-FFF2-40B4-BE49-F238E27FC236}">
                  <a16:creationId xmlns:a16="http://schemas.microsoft.com/office/drawing/2014/main" id="{FAACA439-1378-483B-8EBE-FCCC1D660869}"/>
                </a:ext>
              </a:extLst>
            </p:cNvPr>
            <p:cNvSpPr/>
            <p:nvPr/>
          </p:nvSpPr>
          <p:spPr>
            <a:xfrm>
              <a:off x="8190500" y="4135934"/>
              <a:ext cx="1236331" cy="30916"/>
            </a:xfrm>
            <a:custGeom>
              <a:avLst/>
              <a:gdLst>
                <a:gd name="connsiteX0" fmla="*/ 1291575 w 1304389"/>
                <a:gd name="connsiteY0" fmla="*/ 14825 h 28731"/>
                <a:gd name="connsiteX1" fmla="*/ 14825 w 1304389"/>
                <a:gd name="connsiteY1" fmla="*/ 14825 h 28731"/>
              </a:gdLst>
              <a:ahLst/>
              <a:cxnLst>
                <a:cxn ang="0">
                  <a:pos x="connsiteX0" y="connsiteY0"/>
                </a:cxn>
                <a:cxn ang="0">
                  <a:pos x="connsiteX1" y="connsiteY1"/>
                </a:cxn>
              </a:cxnLst>
              <a:rect l="l" t="t" r="r" b="b"/>
              <a:pathLst>
                <a:path w="1304389" h="28731">
                  <a:moveTo>
                    <a:pt x="1291575" y="14825"/>
                  </a:moveTo>
                  <a:lnTo>
                    <a:pt x="14825" y="14825"/>
                  </a:lnTo>
                </a:path>
              </a:pathLst>
            </a:custGeom>
            <a:ln w="19050" cap="flat">
              <a:solidFill>
                <a:srgbClr val="00B050"/>
              </a:solidFill>
              <a:prstDash val="solid"/>
              <a:round/>
            </a:ln>
          </p:spPr>
          <p:txBody>
            <a:bodyPr rtlCol="0" anchor="ctr"/>
            <a:lstStyle/>
            <a:p>
              <a:endParaRPr lang="it-IT"/>
            </a:p>
          </p:txBody>
        </p:sp>
        <p:sp>
          <p:nvSpPr>
            <p:cNvPr id="34" name="Figura a mano libera: forma 21">
              <a:extLst>
                <a:ext uri="{FF2B5EF4-FFF2-40B4-BE49-F238E27FC236}">
                  <a16:creationId xmlns:a16="http://schemas.microsoft.com/office/drawing/2014/main" id="{687727B5-578D-4C06-8036-938D509162D7}"/>
                </a:ext>
              </a:extLst>
            </p:cNvPr>
            <p:cNvSpPr/>
            <p:nvPr/>
          </p:nvSpPr>
          <p:spPr>
            <a:xfrm>
              <a:off x="8761211" y="4248749"/>
              <a:ext cx="230217" cy="30916"/>
            </a:xfrm>
            <a:custGeom>
              <a:avLst/>
              <a:gdLst>
                <a:gd name="connsiteX0" fmla="*/ 202611 w 215482"/>
                <a:gd name="connsiteY0" fmla="*/ 14825 h 28731"/>
                <a:gd name="connsiteX1" fmla="*/ 14825 w 215482"/>
                <a:gd name="connsiteY1" fmla="*/ 14825 h 28731"/>
              </a:gdLst>
              <a:ahLst/>
              <a:cxnLst>
                <a:cxn ang="0">
                  <a:pos x="connsiteX0" y="connsiteY0"/>
                </a:cxn>
                <a:cxn ang="0">
                  <a:pos x="connsiteX1" y="connsiteY1"/>
                </a:cxn>
              </a:cxnLst>
              <a:rect l="l" t="t" r="r" b="b"/>
              <a:pathLst>
                <a:path w="215482" h="28731">
                  <a:moveTo>
                    <a:pt x="202611" y="14825"/>
                  </a:moveTo>
                  <a:lnTo>
                    <a:pt x="14825" y="14825"/>
                  </a:lnTo>
                </a:path>
              </a:pathLst>
            </a:custGeom>
            <a:ln w="19050" cap="flat">
              <a:solidFill>
                <a:srgbClr val="00B050"/>
              </a:solidFill>
              <a:prstDash val="solid"/>
              <a:round/>
            </a:ln>
          </p:spPr>
          <p:txBody>
            <a:bodyPr rtlCol="0" anchor="ctr"/>
            <a:lstStyle/>
            <a:p>
              <a:endParaRPr lang="it-IT"/>
            </a:p>
          </p:txBody>
        </p:sp>
        <p:sp>
          <p:nvSpPr>
            <p:cNvPr id="35" name="Figura a mano libera: forma 22">
              <a:extLst>
                <a:ext uri="{FF2B5EF4-FFF2-40B4-BE49-F238E27FC236}">
                  <a16:creationId xmlns:a16="http://schemas.microsoft.com/office/drawing/2014/main" id="{050DE3DC-20F6-4762-9453-DB8CEF620FDE}"/>
                </a:ext>
              </a:extLst>
            </p:cNvPr>
            <p:cNvSpPr/>
            <p:nvPr/>
          </p:nvSpPr>
          <p:spPr>
            <a:xfrm>
              <a:off x="8793318" y="4376805"/>
              <a:ext cx="30695" cy="154583"/>
            </a:xfrm>
            <a:custGeom>
              <a:avLst/>
              <a:gdLst>
                <a:gd name="connsiteX0" fmla="*/ 14825 w 28731"/>
                <a:gd name="connsiteY0" fmla="*/ 14825 h 143655"/>
                <a:gd name="connsiteX1" fmla="*/ 14825 w 28731"/>
                <a:gd name="connsiteY1" fmla="*/ 129864 h 143655"/>
              </a:gdLst>
              <a:ahLst/>
              <a:cxnLst>
                <a:cxn ang="0">
                  <a:pos x="connsiteX0" y="connsiteY0"/>
                </a:cxn>
                <a:cxn ang="0">
                  <a:pos x="connsiteX1" y="connsiteY1"/>
                </a:cxn>
              </a:cxnLst>
              <a:rect l="l" t="t" r="r" b="b"/>
              <a:pathLst>
                <a:path w="28731" h="143655">
                  <a:moveTo>
                    <a:pt x="14825" y="14825"/>
                  </a:moveTo>
                  <a:lnTo>
                    <a:pt x="14825" y="129864"/>
                  </a:lnTo>
                </a:path>
              </a:pathLst>
            </a:custGeom>
            <a:ln w="19050" cap="flat">
              <a:solidFill>
                <a:srgbClr val="00B050"/>
              </a:solidFill>
              <a:prstDash val="solid"/>
              <a:round/>
            </a:ln>
          </p:spPr>
          <p:txBody>
            <a:bodyPr rtlCol="0" anchor="ctr"/>
            <a:lstStyle/>
            <a:p>
              <a:endParaRPr lang="it-IT"/>
            </a:p>
          </p:txBody>
        </p:sp>
        <p:sp>
          <p:nvSpPr>
            <p:cNvPr id="36" name="Figura a mano libera: forma 23">
              <a:extLst>
                <a:ext uri="{FF2B5EF4-FFF2-40B4-BE49-F238E27FC236}">
                  <a16:creationId xmlns:a16="http://schemas.microsoft.com/office/drawing/2014/main" id="{64501A31-3DBA-414F-9824-B4823A384B06}"/>
                </a:ext>
              </a:extLst>
            </p:cNvPr>
            <p:cNvSpPr/>
            <p:nvPr/>
          </p:nvSpPr>
          <p:spPr>
            <a:xfrm>
              <a:off x="8388137" y="4525388"/>
              <a:ext cx="841055" cy="30916"/>
            </a:xfrm>
            <a:custGeom>
              <a:avLst/>
              <a:gdLst>
                <a:gd name="connsiteX0" fmla="*/ 774474 w 787230"/>
                <a:gd name="connsiteY0" fmla="*/ 14825 h 28731"/>
                <a:gd name="connsiteX1" fmla="*/ 14825 w 787230"/>
                <a:gd name="connsiteY1" fmla="*/ 14825 h 28731"/>
              </a:gdLst>
              <a:ahLst/>
              <a:cxnLst>
                <a:cxn ang="0">
                  <a:pos x="connsiteX0" y="connsiteY0"/>
                </a:cxn>
                <a:cxn ang="0">
                  <a:pos x="connsiteX1" y="connsiteY1"/>
                </a:cxn>
              </a:cxnLst>
              <a:rect l="l" t="t" r="r" b="b"/>
              <a:pathLst>
                <a:path w="787230" h="28731">
                  <a:moveTo>
                    <a:pt x="774474" y="14825"/>
                  </a:moveTo>
                  <a:lnTo>
                    <a:pt x="14825" y="14825"/>
                  </a:lnTo>
                </a:path>
              </a:pathLst>
            </a:custGeom>
            <a:ln w="19050" cap="flat">
              <a:solidFill>
                <a:srgbClr val="00B050"/>
              </a:solidFill>
              <a:prstDash val="solid"/>
              <a:round/>
            </a:ln>
          </p:spPr>
          <p:txBody>
            <a:bodyPr rtlCol="0" anchor="ctr"/>
            <a:lstStyle/>
            <a:p>
              <a:endParaRPr lang="it-IT"/>
            </a:p>
          </p:txBody>
        </p:sp>
        <p:sp>
          <p:nvSpPr>
            <p:cNvPr id="37" name="Figura a mano libera: forma 24">
              <a:extLst>
                <a:ext uri="{FF2B5EF4-FFF2-40B4-BE49-F238E27FC236}">
                  <a16:creationId xmlns:a16="http://schemas.microsoft.com/office/drawing/2014/main" id="{664A8188-F108-4A05-8816-CC399A7093FB}"/>
                </a:ext>
              </a:extLst>
            </p:cNvPr>
            <p:cNvSpPr/>
            <p:nvPr/>
          </p:nvSpPr>
          <p:spPr>
            <a:xfrm>
              <a:off x="8435226" y="3567662"/>
              <a:ext cx="540240" cy="30916"/>
            </a:xfrm>
            <a:custGeom>
              <a:avLst/>
              <a:gdLst>
                <a:gd name="connsiteX0" fmla="*/ 14825 w 505666"/>
                <a:gd name="connsiteY0" fmla="*/ 14825 h 28731"/>
                <a:gd name="connsiteX1" fmla="*/ 492479 w 505666"/>
                <a:gd name="connsiteY1" fmla="*/ 14825 h 28731"/>
              </a:gdLst>
              <a:ahLst/>
              <a:cxnLst>
                <a:cxn ang="0">
                  <a:pos x="connsiteX0" y="connsiteY0"/>
                </a:cxn>
                <a:cxn ang="0">
                  <a:pos x="connsiteX1" y="connsiteY1"/>
                </a:cxn>
              </a:cxnLst>
              <a:rect l="l" t="t" r="r" b="b"/>
              <a:pathLst>
                <a:path w="505666" h="28731">
                  <a:moveTo>
                    <a:pt x="14825" y="14825"/>
                  </a:moveTo>
                  <a:lnTo>
                    <a:pt x="492479" y="14825"/>
                  </a:lnTo>
                </a:path>
              </a:pathLst>
            </a:custGeom>
            <a:ln w="19050" cap="flat">
              <a:solidFill>
                <a:srgbClr val="00B050"/>
              </a:solidFill>
              <a:prstDash val="solid"/>
              <a:round/>
            </a:ln>
          </p:spPr>
          <p:txBody>
            <a:bodyPr rtlCol="0" anchor="ctr"/>
            <a:lstStyle/>
            <a:p>
              <a:endParaRPr lang="it-IT"/>
            </a:p>
          </p:txBody>
        </p:sp>
        <p:sp>
          <p:nvSpPr>
            <p:cNvPr id="38" name="Figura a mano libera: forma 25">
              <a:extLst>
                <a:ext uri="{FF2B5EF4-FFF2-40B4-BE49-F238E27FC236}">
                  <a16:creationId xmlns:a16="http://schemas.microsoft.com/office/drawing/2014/main" id="{C5065705-A2F4-4796-B7C5-B264DA5608AA}"/>
                </a:ext>
              </a:extLst>
            </p:cNvPr>
            <p:cNvSpPr/>
            <p:nvPr/>
          </p:nvSpPr>
          <p:spPr>
            <a:xfrm>
              <a:off x="8450665" y="3653268"/>
              <a:ext cx="392901" cy="30916"/>
            </a:xfrm>
            <a:custGeom>
              <a:avLst/>
              <a:gdLst>
                <a:gd name="connsiteX0" fmla="*/ 14825 w 367757"/>
                <a:gd name="connsiteY0" fmla="*/ 14825 h 28731"/>
                <a:gd name="connsiteX1" fmla="*/ 355001 w 367757"/>
                <a:gd name="connsiteY1" fmla="*/ 14825 h 28731"/>
              </a:gdLst>
              <a:ahLst/>
              <a:cxnLst>
                <a:cxn ang="0">
                  <a:pos x="connsiteX0" y="connsiteY0"/>
                </a:cxn>
                <a:cxn ang="0">
                  <a:pos x="connsiteX1" y="connsiteY1"/>
                </a:cxn>
              </a:cxnLst>
              <a:rect l="l" t="t" r="r" b="b"/>
              <a:pathLst>
                <a:path w="367757" h="28731">
                  <a:moveTo>
                    <a:pt x="14825" y="14825"/>
                  </a:moveTo>
                  <a:lnTo>
                    <a:pt x="355001" y="14825"/>
                  </a:lnTo>
                </a:path>
              </a:pathLst>
            </a:custGeom>
            <a:ln w="19050" cap="flat">
              <a:solidFill>
                <a:srgbClr val="00B050"/>
              </a:solidFill>
              <a:prstDash val="solid"/>
              <a:round/>
            </a:ln>
          </p:spPr>
          <p:txBody>
            <a:bodyPr rtlCol="0" anchor="ctr"/>
            <a:lstStyle/>
            <a:p>
              <a:endParaRPr lang="it-IT"/>
            </a:p>
          </p:txBody>
        </p:sp>
        <p:sp>
          <p:nvSpPr>
            <p:cNvPr id="39" name="Figura a mano libera: forma 26">
              <a:extLst>
                <a:ext uri="{FF2B5EF4-FFF2-40B4-BE49-F238E27FC236}">
                  <a16:creationId xmlns:a16="http://schemas.microsoft.com/office/drawing/2014/main" id="{01F73A7C-5AEE-4B74-B5EC-F443D7CA9285}"/>
                </a:ext>
              </a:extLst>
            </p:cNvPr>
            <p:cNvSpPr/>
            <p:nvPr/>
          </p:nvSpPr>
          <p:spPr>
            <a:xfrm>
              <a:off x="8450665" y="3754519"/>
              <a:ext cx="224076" cy="30916"/>
            </a:xfrm>
            <a:custGeom>
              <a:avLst/>
              <a:gdLst>
                <a:gd name="connsiteX0" fmla="*/ 14825 w 209736"/>
                <a:gd name="connsiteY0" fmla="*/ 14825 h 28731"/>
                <a:gd name="connsiteX1" fmla="*/ 195745 w 209736"/>
                <a:gd name="connsiteY1" fmla="*/ 14825 h 28731"/>
              </a:gdLst>
              <a:ahLst/>
              <a:cxnLst>
                <a:cxn ang="0">
                  <a:pos x="connsiteX0" y="connsiteY0"/>
                </a:cxn>
                <a:cxn ang="0">
                  <a:pos x="connsiteX1" y="connsiteY1"/>
                </a:cxn>
              </a:cxnLst>
              <a:rect l="l" t="t" r="r" b="b"/>
              <a:pathLst>
                <a:path w="209736" h="28731">
                  <a:moveTo>
                    <a:pt x="14825" y="14825"/>
                  </a:moveTo>
                  <a:lnTo>
                    <a:pt x="195745" y="14825"/>
                  </a:lnTo>
                </a:path>
              </a:pathLst>
            </a:custGeom>
            <a:ln w="19050" cap="flat">
              <a:solidFill>
                <a:srgbClr val="00B050"/>
              </a:solidFill>
              <a:prstDash val="solid"/>
              <a:round/>
            </a:ln>
          </p:spPr>
          <p:txBody>
            <a:bodyPr rtlCol="0" anchor="ctr"/>
            <a:lstStyle/>
            <a:p>
              <a:endParaRPr lang="it-IT"/>
            </a:p>
          </p:txBody>
        </p:sp>
        <p:sp>
          <p:nvSpPr>
            <p:cNvPr id="40" name="Figura a mano libera: forma 27">
              <a:extLst>
                <a:ext uri="{FF2B5EF4-FFF2-40B4-BE49-F238E27FC236}">
                  <a16:creationId xmlns:a16="http://schemas.microsoft.com/office/drawing/2014/main" id="{4F994A2E-D5B5-4AE9-A7BC-512377328A65}"/>
                </a:ext>
              </a:extLst>
            </p:cNvPr>
            <p:cNvSpPr/>
            <p:nvPr/>
          </p:nvSpPr>
          <p:spPr>
            <a:xfrm>
              <a:off x="845837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rtlCol="0" anchor="ctr"/>
            <a:lstStyle/>
            <a:p>
              <a:endParaRPr lang="it-IT"/>
            </a:p>
          </p:txBody>
        </p:sp>
        <p:sp>
          <p:nvSpPr>
            <p:cNvPr id="41" name="Figura a mano libera: forma 28">
              <a:extLst>
                <a:ext uri="{FF2B5EF4-FFF2-40B4-BE49-F238E27FC236}">
                  <a16:creationId xmlns:a16="http://schemas.microsoft.com/office/drawing/2014/main" id="{93C8D79A-A598-42C2-9333-CD0F79C7CD32}"/>
                </a:ext>
              </a:extLst>
            </p:cNvPr>
            <p:cNvSpPr/>
            <p:nvPr/>
          </p:nvSpPr>
          <p:spPr>
            <a:xfrm>
              <a:off x="8667160" y="3863408"/>
              <a:ext cx="178034" cy="30916"/>
            </a:xfrm>
            <a:custGeom>
              <a:avLst/>
              <a:gdLst>
                <a:gd name="connsiteX0" fmla="*/ 14825 w 166640"/>
                <a:gd name="connsiteY0" fmla="*/ 14825 h 28731"/>
                <a:gd name="connsiteX1" fmla="*/ 152361 w 166640"/>
                <a:gd name="connsiteY1" fmla="*/ 14825 h 28731"/>
              </a:gdLst>
              <a:ahLst/>
              <a:cxnLst>
                <a:cxn ang="0">
                  <a:pos x="connsiteX0" y="connsiteY0"/>
                </a:cxn>
                <a:cxn ang="0">
                  <a:pos x="connsiteX1" y="connsiteY1"/>
                </a:cxn>
              </a:cxnLst>
              <a:rect l="l" t="t" r="r" b="b"/>
              <a:pathLst>
                <a:path w="166640" h="28731">
                  <a:moveTo>
                    <a:pt x="14825" y="14825"/>
                  </a:moveTo>
                  <a:lnTo>
                    <a:pt x="152361" y="14825"/>
                  </a:lnTo>
                </a:path>
              </a:pathLst>
            </a:custGeom>
            <a:ln w="19050" cap="flat">
              <a:solidFill>
                <a:srgbClr val="00B050"/>
              </a:solidFill>
              <a:prstDash val="solid"/>
              <a:round/>
            </a:ln>
          </p:spPr>
          <p:txBody>
            <a:bodyPr rtlCol="0" anchor="ctr"/>
            <a:lstStyle/>
            <a:p>
              <a:endParaRPr lang="it-IT"/>
            </a:p>
          </p:txBody>
        </p:sp>
        <p:sp>
          <p:nvSpPr>
            <p:cNvPr id="42" name="Figura a mano libera: forma 29">
              <a:extLst>
                <a:ext uri="{FF2B5EF4-FFF2-40B4-BE49-F238E27FC236}">
                  <a16:creationId xmlns:a16="http://schemas.microsoft.com/office/drawing/2014/main" id="{74197796-1AD4-4D57-B198-5BE0AE0A744A}"/>
                </a:ext>
              </a:extLst>
            </p:cNvPr>
            <p:cNvSpPr/>
            <p:nvPr/>
          </p:nvSpPr>
          <p:spPr>
            <a:xfrm>
              <a:off x="8875982" y="3863408"/>
              <a:ext cx="178034" cy="30916"/>
            </a:xfrm>
            <a:custGeom>
              <a:avLst/>
              <a:gdLst>
                <a:gd name="connsiteX0" fmla="*/ 14825 w 166640"/>
                <a:gd name="connsiteY0" fmla="*/ 14825 h 28731"/>
                <a:gd name="connsiteX1" fmla="*/ 152275 w 166640"/>
                <a:gd name="connsiteY1" fmla="*/ 14825 h 28731"/>
              </a:gdLst>
              <a:ahLst/>
              <a:cxnLst>
                <a:cxn ang="0">
                  <a:pos x="connsiteX0" y="connsiteY0"/>
                </a:cxn>
                <a:cxn ang="0">
                  <a:pos x="connsiteX1" y="connsiteY1"/>
                </a:cxn>
              </a:cxnLst>
              <a:rect l="l" t="t" r="r" b="b"/>
              <a:pathLst>
                <a:path w="166640" h="28731">
                  <a:moveTo>
                    <a:pt x="14825" y="14825"/>
                  </a:moveTo>
                  <a:lnTo>
                    <a:pt x="152275" y="14825"/>
                  </a:lnTo>
                </a:path>
              </a:pathLst>
            </a:custGeom>
            <a:ln w="19050" cap="flat">
              <a:solidFill>
                <a:srgbClr val="00B050"/>
              </a:solidFill>
              <a:prstDash val="solid"/>
              <a:round/>
            </a:ln>
          </p:spPr>
          <p:txBody>
            <a:bodyPr rtlCol="0" anchor="ctr"/>
            <a:lstStyle/>
            <a:p>
              <a:endParaRPr lang="it-IT"/>
            </a:p>
          </p:txBody>
        </p:sp>
        <p:sp>
          <p:nvSpPr>
            <p:cNvPr id="43" name="Figura a mano libera: forma 30">
              <a:extLst>
                <a:ext uri="{FF2B5EF4-FFF2-40B4-BE49-F238E27FC236}">
                  <a16:creationId xmlns:a16="http://schemas.microsoft.com/office/drawing/2014/main" id="{FE9D2512-3732-4C54-A11E-6925DBB30AF5}"/>
                </a:ext>
              </a:extLst>
            </p:cNvPr>
            <p:cNvSpPr/>
            <p:nvPr/>
          </p:nvSpPr>
          <p:spPr>
            <a:xfrm>
              <a:off x="908471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rtlCol="0" anchor="ctr"/>
            <a:lstStyle/>
            <a:p>
              <a:endParaRPr lang="it-IT"/>
            </a:p>
          </p:txBody>
        </p:sp>
        <p:sp>
          <p:nvSpPr>
            <p:cNvPr id="44" name="Figura a mano libera: forma 31">
              <a:extLst>
                <a:ext uri="{FF2B5EF4-FFF2-40B4-BE49-F238E27FC236}">
                  <a16:creationId xmlns:a16="http://schemas.microsoft.com/office/drawing/2014/main" id="{9A4EC95B-B14B-4CD5-B03B-1926350403C3}"/>
                </a:ext>
              </a:extLst>
            </p:cNvPr>
            <p:cNvSpPr/>
            <p:nvPr/>
          </p:nvSpPr>
          <p:spPr>
            <a:xfrm flipH="1">
              <a:off x="7745380" y="2231426"/>
              <a:ext cx="1391312" cy="1060432"/>
            </a:xfrm>
            <a:custGeom>
              <a:avLst/>
              <a:gdLst>
                <a:gd name="connsiteX0" fmla="*/ 14825 w 1229688"/>
                <a:gd name="connsiteY0" fmla="*/ 14825 h 867677"/>
                <a:gd name="connsiteX1" fmla="*/ 1216559 w 1229688"/>
                <a:gd name="connsiteY1" fmla="*/ 14825 h 867677"/>
                <a:gd name="connsiteX2" fmla="*/ 1216559 w 1229688"/>
                <a:gd name="connsiteY2" fmla="*/ 630014 h 867677"/>
                <a:gd name="connsiteX3" fmla="*/ 1007339 w 1229688"/>
                <a:gd name="connsiteY3" fmla="*/ 630014 h 867677"/>
                <a:gd name="connsiteX4" fmla="*/ 1007339 w 1229688"/>
                <a:gd name="connsiteY4" fmla="*/ 854691 h 867677"/>
                <a:gd name="connsiteX5" fmla="*/ 750886 w 1229688"/>
                <a:gd name="connsiteY5" fmla="*/ 630014 h 867677"/>
                <a:gd name="connsiteX6" fmla="*/ 14825 w 1229688"/>
                <a:gd name="connsiteY6" fmla="*/ 630014 h 867677"/>
                <a:gd name="connsiteX7" fmla="*/ 14825 w 1229688"/>
                <a:gd name="connsiteY7" fmla="*/ 14825 h 867677"/>
                <a:gd name="connsiteX8" fmla="*/ 14825 w 1229688"/>
                <a:gd name="connsiteY8" fmla="*/ 14825 h 867677"/>
                <a:gd name="connsiteX9" fmla="*/ 14825 w 1229688"/>
                <a:gd name="connsiteY9" fmla="*/ 14825 h 86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9688" h="867677">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w="19050" cap="flat">
              <a:solidFill>
                <a:srgbClr val="00B050"/>
              </a:solidFill>
              <a:prstDash val="solid"/>
              <a:round/>
            </a:ln>
          </p:spPr>
          <p:txBody>
            <a:bodyPr rtlCol="0" anchor="ctr"/>
            <a:lstStyle/>
            <a:p>
              <a:endParaRPr lang="it-IT" dirty="0"/>
            </a:p>
          </p:txBody>
        </p:sp>
        <p:grpSp>
          <p:nvGrpSpPr>
            <p:cNvPr id="45" name="Gruppo 44">
              <a:extLst>
                <a:ext uri="{FF2B5EF4-FFF2-40B4-BE49-F238E27FC236}">
                  <a16:creationId xmlns:a16="http://schemas.microsoft.com/office/drawing/2014/main" id="{F7147703-04FE-4E3F-996F-64C396DAF50A}"/>
                </a:ext>
              </a:extLst>
            </p:cNvPr>
            <p:cNvGrpSpPr/>
            <p:nvPr/>
          </p:nvGrpSpPr>
          <p:grpSpPr>
            <a:xfrm>
              <a:off x="9429237" y="3528606"/>
              <a:ext cx="1116000" cy="1260000"/>
              <a:chOff x="9540997" y="3559086"/>
              <a:chExt cx="1000670" cy="1147040"/>
            </a:xfrm>
          </p:grpSpPr>
          <p:sp>
            <p:nvSpPr>
              <p:cNvPr id="50" name="Figura a mano libera: forma 37">
                <a:extLst>
                  <a:ext uri="{FF2B5EF4-FFF2-40B4-BE49-F238E27FC236}">
                    <a16:creationId xmlns:a16="http://schemas.microsoft.com/office/drawing/2014/main" id="{C2C8D243-7005-43F9-B82B-90A648AF76A9}"/>
                  </a:ext>
                </a:extLst>
              </p:cNvPr>
              <p:cNvSpPr/>
              <p:nvPr/>
            </p:nvSpPr>
            <p:spPr>
              <a:xfrm>
                <a:off x="9540997" y="4100165"/>
                <a:ext cx="1000670" cy="605961"/>
              </a:xfrm>
              <a:custGeom>
                <a:avLst/>
                <a:gdLst>
                  <a:gd name="connsiteX0" fmla="*/ 14825 w 936632"/>
                  <a:gd name="connsiteY0" fmla="*/ 14825 h 563128"/>
                  <a:gd name="connsiteX1" fmla="*/ 83895 w 936632"/>
                  <a:gd name="connsiteY1" fmla="*/ 14825 h 563128"/>
                  <a:gd name="connsiteX2" fmla="*/ 83895 w 936632"/>
                  <a:gd name="connsiteY2" fmla="*/ 406027 h 563128"/>
                  <a:gd name="connsiteX3" fmla="*/ 170203 w 936632"/>
                  <a:gd name="connsiteY3" fmla="*/ 406027 h 563128"/>
                  <a:gd name="connsiteX4" fmla="*/ 923358 w 936632"/>
                  <a:gd name="connsiteY4" fmla="*/ 406027 h 563128"/>
                  <a:gd name="connsiteX5" fmla="*/ 439901 w 936632"/>
                  <a:gd name="connsiteY5" fmla="*/ 406027 h 563128"/>
                  <a:gd name="connsiteX6" fmla="*/ 439901 w 936632"/>
                  <a:gd name="connsiteY6" fmla="*/ 549826 h 5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6632" h="563128">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w="19050" cap="flat">
                <a:solidFill>
                  <a:srgbClr val="00B050"/>
                </a:solidFill>
                <a:prstDash val="solid"/>
                <a:round/>
              </a:ln>
            </p:spPr>
            <p:txBody>
              <a:bodyPr rtlCol="0" anchor="ctr"/>
              <a:lstStyle/>
              <a:p>
                <a:endParaRPr lang="it-IT"/>
              </a:p>
            </p:txBody>
          </p:sp>
          <p:sp>
            <p:nvSpPr>
              <p:cNvPr id="51" name="Figura a mano libera: forma 38">
                <a:extLst>
                  <a:ext uri="{FF2B5EF4-FFF2-40B4-BE49-F238E27FC236}">
                    <a16:creationId xmlns:a16="http://schemas.microsoft.com/office/drawing/2014/main" id="{6DD70415-55DC-4EF6-8756-E503B72FACA0}"/>
                  </a:ext>
                </a:extLst>
              </p:cNvPr>
              <p:cNvSpPr/>
              <p:nvPr/>
            </p:nvSpPr>
            <p:spPr>
              <a:xfrm>
                <a:off x="9937812" y="4019181"/>
                <a:ext cx="89016" cy="157674"/>
              </a:xfrm>
              <a:custGeom>
                <a:avLst/>
                <a:gdLst>
                  <a:gd name="connsiteX0" fmla="*/ 16506 w 83320"/>
                  <a:gd name="connsiteY0" fmla="*/ 16506 h 146528"/>
                  <a:gd name="connsiteX1" fmla="*/ 66986 w 83320"/>
                  <a:gd name="connsiteY1" fmla="*/ 132637 h 146528"/>
                </a:gdLst>
                <a:ahLst/>
                <a:cxnLst>
                  <a:cxn ang="0">
                    <a:pos x="connsiteX0" y="connsiteY0"/>
                  </a:cxn>
                  <a:cxn ang="0">
                    <a:pos x="connsiteX1" y="connsiteY1"/>
                  </a:cxn>
                </a:cxnLst>
                <a:rect l="l" t="t" r="r" b="b"/>
                <a:pathLst>
                  <a:path w="83320" h="146528">
                    <a:moveTo>
                      <a:pt x="16506" y="16506"/>
                    </a:moveTo>
                    <a:lnTo>
                      <a:pt x="66986" y="132637"/>
                    </a:lnTo>
                  </a:path>
                </a:pathLst>
              </a:custGeom>
              <a:ln w="19050" cap="flat">
                <a:solidFill>
                  <a:srgbClr val="00B050"/>
                </a:solidFill>
                <a:prstDash val="solid"/>
                <a:round/>
              </a:ln>
            </p:spPr>
            <p:txBody>
              <a:bodyPr rtlCol="0" anchor="ctr"/>
              <a:lstStyle/>
              <a:p>
                <a:endParaRPr lang="it-IT"/>
              </a:p>
            </p:txBody>
          </p:sp>
          <p:sp>
            <p:nvSpPr>
              <p:cNvPr id="52" name="Figura a mano libera: forma 39">
                <a:extLst>
                  <a:ext uri="{FF2B5EF4-FFF2-40B4-BE49-F238E27FC236}">
                    <a16:creationId xmlns:a16="http://schemas.microsoft.com/office/drawing/2014/main" id="{1F0F82F0-0E26-4486-9FD3-8858D5CEFE97}"/>
                  </a:ext>
                </a:extLst>
              </p:cNvPr>
              <p:cNvSpPr/>
              <p:nvPr/>
            </p:nvSpPr>
            <p:spPr>
              <a:xfrm>
                <a:off x="9607722" y="3559086"/>
                <a:ext cx="506474" cy="500846"/>
              </a:xfrm>
              <a:custGeom>
                <a:avLst/>
                <a:gdLst>
                  <a:gd name="connsiteX0" fmla="*/ 472087 w 474062"/>
                  <a:gd name="connsiteY0" fmla="*/ 234226 h 465442"/>
                  <a:gd name="connsiteX1" fmla="*/ 4461 w 474062"/>
                  <a:gd name="connsiteY1" fmla="*/ 234226 h 465442"/>
                  <a:gd name="connsiteX2" fmla="*/ 4461 w 474062"/>
                  <a:gd name="connsiteY2" fmla="*/ 233250 h 465442"/>
                  <a:gd name="connsiteX3" fmla="*/ 472087 w 474062"/>
                  <a:gd name="connsiteY3" fmla="*/ 233250 h 465442"/>
                  <a:gd name="connsiteX4" fmla="*/ 472087 w 474062"/>
                  <a:gd name="connsiteY4" fmla="*/ 234226 h 465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062" h="46544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w="19050" cap="flat">
                <a:solidFill>
                  <a:srgbClr val="00B050"/>
                </a:solidFill>
                <a:prstDash val="solid"/>
                <a:miter/>
              </a:ln>
            </p:spPr>
            <p:txBody>
              <a:bodyPr rtlCol="0" anchor="ctr"/>
              <a:lstStyle/>
              <a:p>
                <a:endParaRPr lang="it-IT"/>
              </a:p>
            </p:txBody>
          </p:sp>
        </p:grpSp>
        <p:sp>
          <p:nvSpPr>
            <p:cNvPr id="46" name="Figura a mano libera: forma 33">
              <a:extLst>
                <a:ext uri="{FF2B5EF4-FFF2-40B4-BE49-F238E27FC236}">
                  <a16:creationId xmlns:a16="http://schemas.microsoft.com/office/drawing/2014/main" id="{18DC1D3F-9A55-4277-95DC-BB7C6EB76E98}"/>
                </a:ext>
              </a:extLst>
            </p:cNvPr>
            <p:cNvSpPr/>
            <p:nvPr/>
          </p:nvSpPr>
          <p:spPr>
            <a:xfrm>
              <a:off x="7559157" y="3941794"/>
              <a:ext cx="81362" cy="185905"/>
            </a:xfrm>
            <a:custGeom>
              <a:avLst/>
              <a:gdLst>
                <a:gd name="connsiteX0" fmla="*/ 16872 w 66081"/>
                <a:gd name="connsiteY0" fmla="*/ 16872 h 152274"/>
                <a:gd name="connsiteX1" fmla="*/ 49942 w 66081"/>
                <a:gd name="connsiteY1" fmla="*/ 136911 h 152274"/>
              </a:gdLst>
              <a:ahLst/>
              <a:cxnLst>
                <a:cxn ang="0">
                  <a:pos x="connsiteX0" y="connsiteY0"/>
                </a:cxn>
                <a:cxn ang="0">
                  <a:pos x="connsiteX1" y="connsiteY1"/>
                </a:cxn>
              </a:cxnLst>
              <a:rect l="l" t="t" r="r" b="b"/>
              <a:pathLst>
                <a:path w="66081" h="152274">
                  <a:moveTo>
                    <a:pt x="16872" y="16872"/>
                  </a:moveTo>
                  <a:lnTo>
                    <a:pt x="49942" y="136911"/>
                  </a:lnTo>
                </a:path>
              </a:pathLst>
            </a:custGeom>
            <a:noFill/>
            <a:ln w="19050" cap="flat">
              <a:solidFill>
                <a:srgbClr val="00B050"/>
              </a:solidFill>
              <a:prstDash val="solid"/>
              <a:round/>
            </a:ln>
          </p:spPr>
          <p:txBody>
            <a:bodyPr rtlCol="0" anchor="ctr"/>
            <a:lstStyle/>
            <a:p>
              <a:endParaRPr lang="it-IT"/>
            </a:p>
          </p:txBody>
        </p:sp>
        <p:sp>
          <p:nvSpPr>
            <p:cNvPr id="47" name="Figura a mano libera: forma 34">
              <a:extLst>
                <a:ext uri="{FF2B5EF4-FFF2-40B4-BE49-F238E27FC236}">
                  <a16:creationId xmlns:a16="http://schemas.microsoft.com/office/drawing/2014/main" id="{1521898D-89FE-420F-B440-C24C90AACDCD}"/>
                </a:ext>
              </a:extLst>
            </p:cNvPr>
            <p:cNvSpPr/>
            <p:nvPr/>
          </p:nvSpPr>
          <p:spPr>
            <a:xfrm>
              <a:off x="7670845" y="3424928"/>
              <a:ext cx="505862" cy="691000"/>
            </a:xfrm>
            <a:custGeom>
              <a:avLst/>
              <a:gdLst>
                <a:gd name="connsiteX0" fmla="*/ 397063 w 410853"/>
                <a:gd name="connsiteY0" fmla="*/ 14847 h 566001"/>
                <a:gd name="connsiteX1" fmla="*/ 327994 w 410853"/>
                <a:gd name="connsiteY1" fmla="*/ 14847 h 566001"/>
                <a:gd name="connsiteX2" fmla="*/ 327994 w 410853"/>
                <a:gd name="connsiteY2" fmla="*/ 553325 h 566001"/>
                <a:gd name="connsiteX3" fmla="*/ 14825 w 410853"/>
                <a:gd name="connsiteY3" fmla="*/ 553325 h 566001"/>
              </a:gdLst>
              <a:ahLst/>
              <a:cxnLst>
                <a:cxn ang="0">
                  <a:pos x="connsiteX0" y="connsiteY0"/>
                </a:cxn>
                <a:cxn ang="0">
                  <a:pos x="connsiteX1" y="connsiteY1"/>
                </a:cxn>
                <a:cxn ang="0">
                  <a:pos x="connsiteX2" y="connsiteY2"/>
                </a:cxn>
                <a:cxn ang="0">
                  <a:pos x="connsiteX3" y="connsiteY3"/>
                </a:cxn>
              </a:cxnLst>
              <a:rect l="l" t="t" r="r" b="b"/>
              <a:pathLst>
                <a:path w="410853" h="566001">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w="19050" cap="flat">
              <a:solidFill>
                <a:srgbClr val="00B050"/>
              </a:solidFill>
              <a:prstDash val="solid"/>
              <a:round/>
            </a:ln>
          </p:spPr>
          <p:txBody>
            <a:bodyPr rtlCol="0" anchor="ctr"/>
            <a:lstStyle/>
            <a:p>
              <a:endParaRPr lang="it-IT"/>
            </a:p>
          </p:txBody>
        </p:sp>
        <p:sp>
          <p:nvSpPr>
            <p:cNvPr id="48" name="Figura a mano libera: forma 35">
              <a:extLst>
                <a:ext uri="{FF2B5EF4-FFF2-40B4-BE49-F238E27FC236}">
                  <a16:creationId xmlns:a16="http://schemas.microsoft.com/office/drawing/2014/main" id="{13D258FC-BE36-408C-AFAA-4F533195A19E}"/>
                </a:ext>
              </a:extLst>
            </p:cNvPr>
            <p:cNvSpPr/>
            <p:nvPr/>
          </p:nvSpPr>
          <p:spPr>
            <a:xfrm>
              <a:off x="7014810" y="4100454"/>
              <a:ext cx="674625" cy="459463"/>
            </a:xfrm>
            <a:custGeom>
              <a:avLst/>
              <a:gdLst>
                <a:gd name="connsiteX0" fmla="*/ 14825 w 683798"/>
                <a:gd name="connsiteY0" fmla="*/ 391173 h 405107"/>
                <a:gd name="connsiteX1" fmla="*/ 293258 w 683798"/>
                <a:gd name="connsiteY1" fmla="*/ 391173 h 405107"/>
                <a:gd name="connsiteX2" fmla="*/ 669836 w 683798"/>
                <a:gd name="connsiteY2" fmla="*/ 14825 h 405107"/>
                <a:gd name="connsiteX0" fmla="*/ 0 w 655011"/>
                <a:gd name="connsiteY0" fmla="*/ 376348 h 376348"/>
                <a:gd name="connsiteX1" fmla="*/ 278433 w 655011"/>
                <a:gd name="connsiteY1" fmla="*/ 376348 h 376348"/>
                <a:gd name="connsiteX2" fmla="*/ 655011 w 655011"/>
                <a:gd name="connsiteY2" fmla="*/ 0 h 376348"/>
                <a:gd name="connsiteX0" fmla="*/ 0 w 555608"/>
                <a:gd name="connsiteY0" fmla="*/ 381029 h 381029"/>
                <a:gd name="connsiteX1" fmla="*/ 179030 w 555608"/>
                <a:gd name="connsiteY1" fmla="*/ 376348 h 381029"/>
                <a:gd name="connsiteX2" fmla="*/ 555608 w 555608"/>
                <a:gd name="connsiteY2" fmla="*/ 0 h 381029"/>
                <a:gd name="connsiteX0" fmla="*/ 0 w 558764"/>
                <a:gd name="connsiteY0" fmla="*/ 374787 h 376348"/>
                <a:gd name="connsiteX1" fmla="*/ 182186 w 558764"/>
                <a:gd name="connsiteY1" fmla="*/ 376348 h 376348"/>
                <a:gd name="connsiteX2" fmla="*/ 558764 w 558764"/>
                <a:gd name="connsiteY2" fmla="*/ 0 h 376348"/>
              </a:gdLst>
              <a:ahLst/>
              <a:cxnLst>
                <a:cxn ang="0">
                  <a:pos x="connsiteX0" y="connsiteY0"/>
                </a:cxn>
                <a:cxn ang="0">
                  <a:pos x="connsiteX1" y="connsiteY1"/>
                </a:cxn>
                <a:cxn ang="0">
                  <a:pos x="connsiteX2" y="connsiteY2"/>
                </a:cxn>
              </a:cxnLst>
              <a:rect l="l" t="t" r="r" b="b"/>
              <a:pathLst>
                <a:path w="558764" h="376348">
                  <a:moveTo>
                    <a:pt x="0" y="374787"/>
                  </a:moveTo>
                  <a:lnTo>
                    <a:pt x="182186" y="376348"/>
                  </a:lnTo>
                  <a:cubicBezTo>
                    <a:pt x="192673" y="171467"/>
                    <a:pt x="353710" y="10372"/>
                    <a:pt x="558764" y="0"/>
                  </a:cubicBezTo>
                </a:path>
              </a:pathLst>
            </a:custGeom>
            <a:noFill/>
            <a:ln w="19050" cap="flat">
              <a:solidFill>
                <a:srgbClr val="00B050"/>
              </a:solidFill>
              <a:prstDash val="solid"/>
              <a:round/>
            </a:ln>
          </p:spPr>
          <p:txBody>
            <a:bodyPr rtlCol="0" anchor="ctr"/>
            <a:lstStyle/>
            <a:p>
              <a:endParaRPr lang="it-IT" dirty="0"/>
            </a:p>
          </p:txBody>
        </p:sp>
        <p:sp>
          <p:nvSpPr>
            <p:cNvPr id="49" name="Figura a mano libera: forma 36">
              <a:extLst>
                <a:ext uri="{FF2B5EF4-FFF2-40B4-BE49-F238E27FC236}">
                  <a16:creationId xmlns:a16="http://schemas.microsoft.com/office/drawing/2014/main" id="{240AC2A6-F511-4BBB-850D-C56ED2A5A164}"/>
                </a:ext>
              </a:extLst>
            </p:cNvPr>
            <p:cNvSpPr/>
            <p:nvPr/>
          </p:nvSpPr>
          <p:spPr>
            <a:xfrm>
              <a:off x="7198896" y="3431482"/>
              <a:ext cx="555387" cy="568235"/>
            </a:xfrm>
            <a:custGeom>
              <a:avLst/>
              <a:gdLst>
                <a:gd name="connsiteX0" fmla="*/ 379975 w 451077"/>
                <a:gd name="connsiteY0" fmla="*/ 413640 h 465442"/>
                <a:gd name="connsiteX1" fmla="*/ 449102 w 451077"/>
                <a:gd name="connsiteY1" fmla="*/ 139201 h 465442"/>
                <a:gd name="connsiteX2" fmla="*/ 4461 w 451077"/>
                <a:gd name="connsiteY2" fmla="*/ 233209 h 465442"/>
                <a:gd name="connsiteX3" fmla="*/ 4461 w 451077"/>
                <a:gd name="connsiteY3" fmla="*/ 234186 h 465442"/>
                <a:gd name="connsiteX4" fmla="*/ 213307 w 451077"/>
                <a:gd name="connsiteY4" fmla="*/ 461650 h 465442"/>
                <a:gd name="connsiteX5" fmla="*/ 379975 w 451077"/>
                <a:gd name="connsiteY5" fmla="*/ 413640 h 46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1077" h="465442">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w="19050" cap="flat">
              <a:solidFill>
                <a:srgbClr val="00B050"/>
              </a:solidFill>
              <a:prstDash val="solid"/>
              <a:miter/>
            </a:ln>
          </p:spPr>
          <p:txBody>
            <a:bodyPr rtlCol="0" anchor="ctr"/>
            <a:lstStyle/>
            <a:p>
              <a:endParaRPr lang="it-IT"/>
            </a:p>
          </p:txBody>
        </p:sp>
      </p:grpSp>
      <p:grpSp>
        <p:nvGrpSpPr>
          <p:cNvPr id="54" name="Gruppo 53">
            <a:extLst>
              <a:ext uri="{FF2B5EF4-FFF2-40B4-BE49-F238E27FC236}">
                <a16:creationId xmlns:a16="http://schemas.microsoft.com/office/drawing/2014/main" id="{7DBDC424-00A8-4A36-9CAF-E18ED2000F36}"/>
              </a:ext>
            </a:extLst>
          </p:cNvPr>
          <p:cNvGrpSpPr>
            <a:grpSpLocks noChangeAspect="1"/>
          </p:cNvGrpSpPr>
          <p:nvPr/>
        </p:nvGrpSpPr>
        <p:grpSpPr>
          <a:xfrm>
            <a:off x="8684945" y="4823067"/>
            <a:ext cx="1267551" cy="899964"/>
            <a:chOff x="6967211" y="2151000"/>
            <a:chExt cx="3569378" cy="2556005"/>
          </a:xfrm>
        </p:grpSpPr>
        <p:sp>
          <p:nvSpPr>
            <p:cNvPr id="55" name="Figura a mano libera: forma 88">
              <a:extLst>
                <a:ext uri="{FF2B5EF4-FFF2-40B4-BE49-F238E27FC236}">
                  <a16:creationId xmlns:a16="http://schemas.microsoft.com/office/drawing/2014/main" id="{7FE595F8-C8BA-4501-922B-8DF3585F3591}"/>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9050" cap="flat">
              <a:solidFill>
                <a:srgbClr val="00B050"/>
              </a:solidFill>
              <a:prstDash val="solid"/>
              <a:round/>
            </a:ln>
          </p:spPr>
          <p:txBody>
            <a:bodyPr rtlCol="0" anchor="ctr"/>
            <a:lstStyle/>
            <a:p>
              <a:endParaRPr lang="it-IT"/>
            </a:p>
          </p:txBody>
        </p:sp>
        <p:sp>
          <p:nvSpPr>
            <p:cNvPr id="56" name="Figura a mano libera: forma 89">
              <a:extLst>
                <a:ext uri="{FF2B5EF4-FFF2-40B4-BE49-F238E27FC236}">
                  <a16:creationId xmlns:a16="http://schemas.microsoft.com/office/drawing/2014/main" id="{A5024878-F039-4623-8BBC-57DCAEEE3251}"/>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9050" cap="flat">
              <a:solidFill>
                <a:srgbClr val="00B050"/>
              </a:solidFill>
              <a:prstDash val="solid"/>
              <a:round/>
            </a:ln>
          </p:spPr>
          <p:txBody>
            <a:bodyPr rtlCol="0" anchor="ctr"/>
            <a:lstStyle/>
            <a:p>
              <a:endParaRPr lang="it-IT"/>
            </a:p>
          </p:txBody>
        </p:sp>
        <p:sp>
          <p:nvSpPr>
            <p:cNvPr id="57" name="Figura a mano libera: forma 90">
              <a:extLst>
                <a:ext uri="{FF2B5EF4-FFF2-40B4-BE49-F238E27FC236}">
                  <a16:creationId xmlns:a16="http://schemas.microsoft.com/office/drawing/2014/main" id="{2C8E750F-7567-4842-A573-054316C2C3A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9050" cap="flat">
              <a:solidFill>
                <a:srgbClr val="00B050"/>
              </a:solidFill>
              <a:prstDash val="solid"/>
              <a:round/>
            </a:ln>
          </p:spPr>
          <p:txBody>
            <a:bodyPr rtlCol="0" anchor="ctr"/>
            <a:lstStyle/>
            <a:p>
              <a:endParaRPr lang="it-IT"/>
            </a:p>
          </p:txBody>
        </p:sp>
        <p:grpSp>
          <p:nvGrpSpPr>
            <p:cNvPr id="58" name="Gruppo 57">
              <a:extLst>
                <a:ext uri="{FF2B5EF4-FFF2-40B4-BE49-F238E27FC236}">
                  <a16:creationId xmlns:a16="http://schemas.microsoft.com/office/drawing/2014/main" id="{014EC7D6-5E53-4E62-9463-CE3D86716155}"/>
                </a:ext>
              </a:extLst>
            </p:cNvPr>
            <p:cNvGrpSpPr>
              <a:grpSpLocks noChangeAspect="1"/>
            </p:cNvGrpSpPr>
            <p:nvPr/>
          </p:nvGrpSpPr>
          <p:grpSpPr>
            <a:xfrm>
              <a:off x="9096589" y="3506582"/>
              <a:ext cx="1440000" cy="1132547"/>
              <a:chOff x="9248989" y="3608181"/>
              <a:chExt cx="1318222" cy="1036769"/>
            </a:xfrm>
          </p:grpSpPr>
          <p:sp>
            <p:nvSpPr>
              <p:cNvPr id="69" name="Figura a mano libera: forma 105">
                <a:extLst>
                  <a:ext uri="{FF2B5EF4-FFF2-40B4-BE49-F238E27FC236}">
                    <a16:creationId xmlns:a16="http://schemas.microsoft.com/office/drawing/2014/main" id="{DE331CD4-5275-4FF5-954B-4EC8172B2AF1}"/>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9050" cap="flat">
                <a:solidFill>
                  <a:srgbClr val="00B050"/>
                </a:solidFill>
                <a:prstDash val="solid"/>
                <a:round/>
              </a:ln>
            </p:spPr>
            <p:txBody>
              <a:bodyPr rtlCol="0" anchor="ctr"/>
              <a:lstStyle/>
              <a:p>
                <a:endParaRPr lang="it-IT" b="1"/>
              </a:p>
            </p:txBody>
          </p:sp>
          <p:sp>
            <p:nvSpPr>
              <p:cNvPr id="70" name="Figura a mano libera: forma 106">
                <a:extLst>
                  <a:ext uri="{FF2B5EF4-FFF2-40B4-BE49-F238E27FC236}">
                    <a16:creationId xmlns:a16="http://schemas.microsoft.com/office/drawing/2014/main" id="{92B63C3B-7F1A-4108-8E43-2DB57E82855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9050" cap="flat">
                <a:solidFill>
                  <a:srgbClr val="00B050"/>
                </a:solidFill>
                <a:prstDash val="solid"/>
                <a:round/>
              </a:ln>
            </p:spPr>
            <p:txBody>
              <a:bodyPr rtlCol="0" anchor="ctr"/>
              <a:lstStyle/>
              <a:p>
                <a:endParaRPr lang="it-IT" b="1"/>
              </a:p>
            </p:txBody>
          </p:sp>
          <p:sp>
            <p:nvSpPr>
              <p:cNvPr id="71" name="Figura a mano libera: forma 107">
                <a:extLst>
                  <a:ext uri="{FF2B5EF4-FFF2-40B4-BE49-F238E27FC236}">
                    <a16:creationId xmlns:a16="http://schemas.microsoft.com/office/drawing/2014/main" id="{4B5540C4-BA9A-4074-AA16-CC1876B7428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9050" cap="flat">
                <a:solidFill>
                  <a:srgbClr val="00B050"/>
                </a:solidFill>
                <a:prstDash val="solid"/>
                <a:round/>
              </a:ln>
            </p:spPr>
            <p:txBody>
              <a:bodyPr rtlCol="0" anchor="ctr"/>
              <a:lstStyle/>
              <a:p>
                <a:endParaRPr lang="it-IT" b="1" baseline="-25000" dirty="0"/>
              </a:p>
            </p:txBody>
          </p:sp>
        </p:grpSp>
        <p:sp>
          <p:nvSpPr>
            <p:cNvPr id="59" name="Figura a mano libera: forma 92">
              <a:extLst>
                <a:ext uri="{FF2B5EF4-FFF2-40B4-BE49-F238E27FC236}">
                  <a16:creationId xmlns:a16="http://schemas.microsoft.com/office/drawing/2014/main" id="{16413137-93CF-4069-B971-A8E5ADDDE95F}"/>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9050" cap="flat">
              <a:solidFill>
                <a:srgbClr val="00B050"/>
              </a:solidFill>
              <a:prstDash val="solid"/>
              <a:round/>
            </a:ln>
          </p:spPr>
          <p:txBody>
            <a:bodyPr rtlCol="0" anchor="ctr"/>
            <a:lstStyle/>
            <a:p>
              <a:endParaRPr lang="it-IT"/>
            </a:p>
          </p:txBody>
        </p:sp>
        <p:sp>
          <p:nvSpPr>
            <p:cNvPr id="60" name="Figura a mano libera: forma 93">
              <a:extLst>
                <a:ext uri="{FF2B5EF4-FFF2-40B4-BE49-F238E27FC236}">
                  <a16:creationId xmlns:a16="http://schemas.microsoft.com/office/drawing/2014/main" id="{753D131A-F2A5-42D7-BB80-69E978A7A16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9050" cap="flat">
              <a:solidFill>
                <a:srgbClr val="00B050"/>
              </a:solidFill>
              <a:prstDash val="solid"/>
              <a:round/>
            </a:ln>
          </p:spPr>
          <p:txBody>
            <a:bodyPr rtlCol="0" anchor="ctr"/>
            <a:lstStyle/>
            <a:p>
              <a:endParaRPr lang="it-IT"/>
            </a:p>
          </p:txBody>
        </p:sp>
        <p:sp>
          <p:nvSpPr>
            <p:cNvPr id="61" name="Figura a mano libera: forma 94">
              <a:extLst>
                <a:ext uri="{FF2B5EF4-FFF2-40B4-BE49-F238E27FC236}">
                  <a16:creationId xmlns:a16="http://schemas.microsoft.com/office/drawing/2014/main" id="{3CEACABF-CDA7-46DD-B15E-7C7E8ABEF12C}"/>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9050" cap="flat">
              <a:solidFill>
                <a:srgbClr val="00B050"/>
              </a:solidFill>
              <a:prstDash val="solid"/>
              <a:round/>
            </a:ln>
          </p:spPr>
          <p:txBody>
            <a:bodyPr rtlCol="0" anchor="ctr"/>
            <a:lstStyle/>
            <a:p>
              <a:endParaRPr lang="it-IT"/>
            </a:p>
          </p:txBody>
        </p:sp>
        <p:sp>
          <p:nvSpPr>
            <p:cNvPr id="62" name="Figura a mano libera: forma 95">
              <a:extLst>
                <a:ext uri="{FF2B5EF4-FFF2-40B4-BE49-F238E27FC236}">
                  <a16:creationId xmlns:a16="http://schemas.microsoft.com/office/drawing/2014/main" id="{0B3EEDE1-F826-439C-ADE8-A17EE63557F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9050" cap="flat">
              <a:solidFill>
                <a:srgbClr val="00B050"/>
              </a:solidFill>
              <a:prstDash val="solid"/>
              <a:round/>
            </a:ln>
          </p:spPr>
          <p:txBody>
            <a:bodyPr rtlCol="0" anchor="ctr"/>
            <a:lstStyle/>
            <a:p>
              <a:endParaRPr lang="it-IT"/>
            </a:p>
          </p:txBody>
        </p:sp>
        <p:grpSp>
          <p:nvGrpSpPr>
            <p:cNvPr id="63" name="Gruppo 62">
              <a:extLst>
                <a:ext uri="{FF2B5EF4-FFF2-40B4-BE49-F238E27FC236}">
                  <a16:creationId xmlns:a16="http://schemas.microsoft.com/office/drawing/2014/main" id="{C47B5F61-7283-4511-8730-44B1E3E9F004}"/>
                </a:ext>
              </a:extLst>
            </p:cNvPr>
            <p:cNvGrpSpPr/>
            <p:nvPr/>
          </p:nvGrpSpPr>
          <p:grpSpPr>
            <a:xfrm>
              <a:off x="6967211" y="3456359"/>
              <a:ext cx="1137406" cy="1250646"/>
              <a:chOff x="6967211" y="3627104"/>
              <a:chExt cx="983682" cy="1079896"/>
            </a:xfrm>
          </p:grpSpPr>
          <p:sp>
            <p:nvSpPr>
              <p:cNvPr id="66" name="Figura a mano libera: forma 99">
                <a:extLst>
                  <a:ext uri="{FF2B5EF4-FFF2-40B4-BE49-F238E27FC236}">
                    <a16:creationId xmlns:a16="http://schemas.microsoft.com/office/drawing/2014/main" id="{B100BDD6-B907-437B-BE00-162850D1BC30}"/>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9050" cap="flat">
                <a:solidFill>
                  <a:srgbClr val="00B050"/>
                </a:solidFill>
                <a:prstDash val="solid"/>
                <a:round/>
              </a:ln>
            </p:spPr>
            <p:txBody>
              <a:bodyPr rtlCol="0" anchor="ctr"/>
              <a:lstStyle/>
              <a:p>
                <a:endParaRPr lang="it-IT" dirty="0"/>
              </a:p>
            </p:txBody>
          </p:sp>
          <p:sp>
            <p:nvSpPr>
              <p:cNvPr id="67" name="Figura a mano libera: forma 103">
                <a:extLst>
                  <a:ext uri="{FF2B5EF4-FFF2-40B4-BE49-F238E27FC236}">
                    <a16:creationId xmlns:a16="http://schemas.microsoft.com/office/drawing/2014/main" id="{11409B28-F106-46FC-9F8E-B4F0097720E3}"/>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9050" cap="flat">
                <a:solidFill>
                  <a:srgbClr val="00B050"/>
                </a:solidFill>
                <a:prstDash val="solid"/>
                <a:round/>
              </a:ln>
            </p:spPr>
            <p:txBody>
              <a:bodyPr rtlCol="0" anchor="ctr"/>
              <a:lstStyle/>
              <a:p>
                <a:endParaRPr lang="it-IT"/>
              </a:p>
            </p:txBody>
          </p:sp>
          <p:sp>
            <p:nvSpPr>
              <p:cNvPr id="68" name="Figura a mano libera: forma 104">
                <a:extLst>
                  <a:ext uri="{FF2B5EF4-FFF2-40B4-BE49-F238E27FC236}">
                    <a16:creationId xmlns:a16="http://schemas.microsoft.com/office/drawing/2014/main" id="{9D55765F-2D24-47F9-8524-35F8F60DA234}"/>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9050" cap="flat">
                <a:solidFill>
                  <a:srgbClr val="00B050"/>
                </a:solidFill>
                <a:prstDash val="solid"/>
                <a:round/>
              </a:ln>
            </p:spPr>
            <p:txBody>
              <a:bodyPr rtlCol="0" anchor="ctr"/>
              <a:lstStyle/>
              <a:p>
                <a:endParaRPr lang="it-IT" dirty="0"/>
              </a:p>
            </p:txBody>
          </p:sp>
        </p:grpSp>
        <p:sp>
          <p:nvSpPr>
            <p:cNvPr id="64" name="Figura a mano libera: forma 97">
              <a:extLst>
                <a:ext uri="{FF2B5EF4-FFF2-40B4-BE49-F238E27FC236}">
                  <a16:creationId xmlns:a16="http://schemas.microsoft.com/office/drawing/2014/main" id="{DDB3905D-B3DC-47A9-A027-F17BBDB3EF11}"/>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9050" cap="flat">
              <a:solidFill>
                <a:srgbClr val="00B050"/>
              </a:solidFill>
              <a:prstDash val="solid"/>
              <a:round/>
            </a:ln>
          </p:spPr>
          <p:txBody>
            <a:bodyPr rtlCol="0" anchor="ctr"/>
            <a:lstStyle/>
            <a:p>
              <a:endParaRPr lang="it-IT"/>
            </a:p>
          </p:txBody>
        </p:sp>
        <p:sp>
          <p:nvSpPr>
            <p:cNvPr id="65" name="Figura a mano libera: forma 98">
              <a:extLst>
                <a:ext uri="{FF2B5EF4-FFF2-40B4-BE49-F238E27FC236}">
                  <a16:creationId xmlns:a16="http://schemas.microsoft.com/office/drawing/2014/main" id="{B57B0C08-8C23-4C93-8E18-F0CA7BE644CC}"/>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9050" cap="flat">
              <a:solidFill>
                <a:srgbClr val="00B050"/>
              </a:solidFill>
              <a:prstDash val="solid"/>
              <a:round/>
            </a:ln>
          </p:spPr>
          <p:txBody>
            <a:bodyPr rtlCol="0" anchor="ctr"/>
            <a:lstStyle/>
            <a:p>
              <a:endParaRPr lang="it-IT"/>
            </a:p>
          </p:txBody>
        </p:sp>
      </p:grpSp>
    </p:spTree>
    <p:extLst>
      <p:ext uri="{BB962C8B-B14F-4D97-AF65-F5344CB8AC3E}">
        <p14:creationId xmlns:p14="http://schemas.microsoft.com/office/powerpoint/2010/main" val="282253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54821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Auswahl</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digitaler</a:t>
            </a:r>
            <a:r>
              <a:rPr lang="en-US" sz="2000" b="1" dirty="0">
                <a:solidFill>
                  <a:prstClr val="white"/>
                </a:solidFill>
                <a:cs typeface="Poppins Medium" panose="00000600000000000000" pitchFamily="2" charset="0"/>
              </a:rPr>
              <a:t> </a:t>
            </a:r>
            <a:r>
              <a:rPr lang="en-US" sz="2000" b="1" dirty="0" err="1">
                <a:solidFill>
                  <a:prstClr val="white"/>
                </a:solidFill>
                <a:cs typeface="Poppins Medium" panose="00000600000000000000" pitchFamily="2" charset="0"/>
              </a:rPr>
              <a:t>Ressourcen</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19046" cy="1416748"/>
          </a:xfrm>
          <a:prstGeom prst="rect">
            <a:avLst/>
          </a:prstGeom>
          <a:noFill/>
        </p:spPr>
        <p:txBody>
          <a:bodyPr wrap="square" numCol="1" rtlCol="0">
            <a:noAutofit/>
          </a:bodyPr>
          <a:lstStyle/>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Die Auswahl digitaler Ressourcen ist nicht so unmittelbar, wie es scheinen mag. Wie bereits erwähnt, verfügen Lehrer und Erzieher über eine Vielzahl von Alternativen, die von spezialisierten Unternehmen und/oder institutionellen Organisationen zur Verfügung gestellt werden.</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b="1" dirty="0">
                <a:solidFill>
                  <a:prstClr val="black"/>
                </a:solidFill>
                <a:latin typeface="Calibri Light" panose="020F0302020204030204"/>
                <a:cs typeface="Poppins ExtraLight" panose="00000300000000000000" pitchFamily="2" charset="0"/>
              </a:rPr>
              <a:t>In der Lage sein, </a:t>
            </a:r>
            <a:r>
              <a:rPr lang="de-DE" altLang="ko-KR" sz="1600" dirty="0">
                <a:solidFill>
                  <a:prstClr val="black"/>
                </a:solidFill>
                <a:latin typeface="Calibri Light" panose="020F0302020204030204"/>
                <a:cs typeface="Poppins ExtraLight" panose="00000300000000000000" pitchFamily="2" charset="0"/>
              </a:rPr>
              <a:t>diejenigen </a:t>
            </a:r>
            <a:r>
              <a:rPr lang="de-DE" altLang="ko-KR" sz="1600" b="1" dirty="0">
                <a:solidFill>
                  <a:prstClr val="black"/>
                </a:solidFill>
                <a:latin typeface="Calibri Light" panose="020F0302020204030204"/>
                <a:cs typeface="Poppins ExtraLight" panose="00000300000000000000" pitchFamily="2" charset="0"/>
              </a:rPr>
              <a:t>auszuwählen</a:t>
            </a:r>
            <a:r>
              <a:rPr lang="de-DE" altLang="ko-KR" sz="1600" dirty="0">
                <a:solidFill>
                  <a:prstClr val="black"/>
                </a:solidFill>
                <a:latin typeface="Calibri Light" panose="020F0302020204030204"/>
                <a:cs typeface="Poppins ExtraLight" panose="00000300000000000000" pitchFamily="2" charset="0"/>
              </a:rPr>
              <a:t>, der für das gegebene Unterrichtsumfeld am besten geeignet ist, könnte den Unterschied zwischen einer angenehmen Erfahrung für Lernende (und Pädagogen) oder einer schlechten Leistung ausmachen.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Bei der Auswahl geht es nicht nur um "Identifikation", sondern auch um eine </a:t>
            </a:r>
            <a:r>
              <a:rPr lang="de-DE" altLang="ko-KR" sz="1600" b="1" dirty="0">
                <a:solidFill>
                  <a:prstClr val="black"/>
                </a:solidFill>
                <a:latin typeface="Calibri Light" panose="020F0302020204030204"/>
                <a:cs typeface="Poppins ExtraLight" panose="00000300000000000000" pitchFamily="2" charset="0"/>
              </a:rPr>
              <a:t>kritische Bewertung und Beurteilung</a:t>
            </a:r>
            <a:r>
              <a:rPr lang="de-DE" altLang="ko-KR" sz="1600" dirty="0">
                <a:solidFill>
                  <a:prstClr val="black"/>
                </a:solidFill>
                <a:latin typeface="Calibri Light" panose="020F0302020204030204"/>
                <a:cs typeface="Poppins ExtraLight" panose="00000300000000000000" pitchFamily="2" charset="0"/>
              </a:rPr>
              <a:t> der gegebenen Ressourcen auf der Grundlage einiger Schlüsselkoordinaten wie des Lernkontexts und der vom Bildungsprogramm vorgesehenen Lernergebnisse.
</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a:t>
            </a:r>
            <a:r>
              <a:rPr lang="en-AU" sz="2000" dirty="0" err="1">
                <a:latin typeface="+mj-lt"/>
                <a:ea typeface="Microsoft Sans Serif" panose="020B0604020202020204" pitchFamily="34" charset="0"/>
                <a:cs typeface="Poppins ExtraLight" panose="00000300000000000000" pitchFamily="2" charset="0"/>
              </a:rPr>
              <a:t>Überblick</a:t>
            </a:r>
            <a:r>
              <a:rPr lang="en-AU" sz="2000" dirty="0">
                <a:latin typeface="+mj-lt"/>
                <a:ea typeface="Microsoft Sans Serif" panose="020B0604020202020204" pitchFamily="34" charset="0"/>
                <a:cs typeface="Poppins ExtraLight" panose="00000300000000000000" pitchFamily="2"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68049709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4230</Words>
  <Application>Microsoft Office PowerPoint</Application>
  <PresentationFormat>Breitbild</PresentationFormat>
  <Paragraphs>275</Paragraphs>
  <Slides>34</Slides>
  <Notes>0</Notes>
  <HiddenSlides>0</HiddenSlides>
  <MMClips>0</MMClips>
  <ScaleCrop>false</ScaleCrop>
  <HeadingPairs>
    <vt:vector size="6" baseType="variant">
      <vt:variant>
        <vt:lpstr>Verwendete Schriftarten</vt:lpstr>
      </vt:variant>
      <vt:variant>
        <vt:i4>4</vt:i4>
      </vt:variant>
      <vt:variant>
        <vt:lpstr>Design</vt:lpstr>
      </vt:variant>
      <vt:variant>
        <vt:i4>11</vt:i4>
      </vt:variant>
      <vt:variant>
        <vt:lpstr>Folientitel</vt:lpstr>
      </vt:variant>
      <vt:variant>
        <vt:i4>34</vt:i4>
      </vt:variant>
    </vt:vector>
  </HeadingPairs>
  <TitlesOfParts>
    <vt:vector size="49" baseType="lpstr">
      <vt:lpstr>Arial</vt:lpstr>
      <vt:lpstr>Calibri</vt:lpstr>
      <vt:lpstr>Calibri Light</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Anna-Carina Mohrholz</cp:lastModifiedBy>
  <cp:revision>414</cp:revision>
  <dcterms:created xsi:type="dcterms:W3CDTF">2022-04-26T11:43:16Z</dcterms:created>
  <dcterms:modified xsi:type="dcterms:W3CDTF">2023-04-13T13:53:17Z</dcterms:modified>
</cp:coreProperties>
</file>