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8" r:id="rId11"/>
  </p:sldMasterIdLst>
  <p:notesMasterIdLst>
    <p:notesMasterId r:id="rId47"/>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9" r:id="rId42"/>
    <p:sldId id="286" r:id="rId43"/>
    <p:sldId id="290" r:id="rId44"/>
    <p:sldId id="287" r:id="rId45"/>
    <p:sldId id="288" r:id="rId46"/>
  </p:sldIdLst>
  <p:sldSz cx="12192000" cy="6858000"/>
  <p:notesSz cx="6858000" cy="9144000"/>
  <p:embeddedFontLst>
    <p:embeddedFont>
      <p:font typeface="Calibri" panose="020F0502020204030204" pitchFamily="34" charset="0"/>
      <p:regular r:id="rId48"/>
      <p:bold r:id="rId49"/>
      <p:italic r:id="rId50"/>
      <p:boldItalic r:id="rId51"/>
    </p:embeddedFont>
    <p:embeddedFont>
      <p:font typeface="Helvetica Neue" panose="020B0604020202020204" charset="0"/>
      <p:regular r:id="rId52"/>
      <p:bold r:id="rId53"/>
      <p:italic r:id="rId54"/>
      <p:boldItalic r:id="rId55"/>
    </p:embeddedFont>
    <p:embeddedFont>
      <p:font typeface="Poppins Medium" panose="00000600000000000000" pitchFamily="2" charset="0"/>
      <p:regular r:id="rId56"/>
      <p:bold r:id="rId57"/>
      <p:italic r:id="rId58"/>
      <p:boldItalic r:id="rId59"/>
    </p:embeddedFont>
    <p:embeddedFont>
      <p:font typeface="Verdana" panose="020B0604030504040204" pitchFamily="3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568">
          <p15:clr>
            <a:srgbClr val="A4A3A4"/>
          </p15:clr>
        </p15:guide>
        <p15:guide id="2" pos="46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4" roundtripDataSignature="AMtx7mi9OQZUjpxpD2okFr9NWQob2OJf8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BE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F7AE5D-EE98-4C72-95CF-10039AAB183E}" v="173" dt="2023-04-19T09:47:31.5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08" y="306"/>
      </p:cViewPr>
      <p:guideLst>
        <p:guide orient="horz" pos="2568"/>
        <p:guide pos="4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notesMaster" Target="notesMasters/notesMaster1.xml"/><Relationship Id="rId63" Type="http://schemas.openxmlformats.org/officeDocument/2006/relationships/font" Target="fonts/font16.fntdata"/><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font" Target="fonts/font14.fntdata"/><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font" Target="fonts/font1.fntdata"/><Relationship Id="rId56" Type="http://schemas.openxmlformats.org/officeDocument/2006/relationships/font" Target="fonts/font9.fntdata"/><Relationship Id="rId64" Type="http://customschemas.google.com/relationships/presentationmetadata" Target="metadata"/><Relationship Id="rId69" Type="http://schemas.microsoft.com/office/2016/11/relationships/changesInfo" Target="changesInfos/changesInfo1.xml"/><Relationship Id="rId8" Type="http://schemas.openxmlformats.org/officeDocument/2006/relationships/slideMaster" Target="slideMasters/slideMaster8.xml"/><Relationship Id="rId51" Type="http://schemas.openxmlformats.org/officeDocument/2006/relationships/font" Target="fonts/font4.fntdata"/><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font" Target="fonts/font12.fntdata"/><Relationship Id="rId67" Type="http://schemas.openxmlformats.org/officeDocument/2006/relationships/theme" Target="theme/theme1.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font" Target="fonts/font7.fntdata"/><Relationship Id="rId62" Type="http://schemas.openxmlformats.org/officeDocument/2006/relationships/font" Target="fonts/font15.fntdata"/><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font" Target="fonts/font3.fntdata"/><Relationship Id="rId55"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Carina Mohrholz" userId="319e8f5a-43d4-4b3d-9ca7-1cc64d2dfc53" providerId="ADAL" clId="{66F7AE5D-EE98-4C72-95CF-10039AAB183E}"/>
    <pc:docChg chg="undo redo custSel addSld modSld">
      <pc:chgData name="Anna-Carina Mohrholz" userId="319e8f5a-43d4-4b3d-9ca7-1cc64d2dfc53" providerId="ADAL" clId="{66F7AE5D-EE98-4C72-95CF-10039AAB183E}" dt="2023-04-19T09:47:35.078" v="1679" actId="20577"/>
      <pc:docMkLst>
        <pc:docMk/>
      </pc:docMkLst>
      <pc:sldChg chg="modSp mod">
        <pc:chgData name="Anna-Carina Mohrholz" userId="319e8f5a-43d4-4b3d-9ca7-1cc64d2dfc53" providerId="ADAL" clId="{66F7AE5D-EE98-4C72-95CF-10039AAB183E}" dt="2023-04-19T08:15:41.880" v="1" actId="20577"/>
        <pc:sldMkLst>
          <pc:docMk/>
          <pc:sldMk cId="0" sldId="257"/>
        </pc:sldMkLst>
        <pc:spChg chg="mod">
          <ac:chgData name="Anna-Carina Mohrholz" userId="319e8f5a-43d4-4b3d-9ca7-1cc64d2dfc53" providerId="ADAL" clId="{66F7AE5D-EE98-4C72-95CF-10039AAB183E}" dt="2023-04-19T08:15:41.880" v="1" actId="20577"/>
          <ac:spMkLst>
            <pc:docMk/>
            <pc:sldMk cId="0" sldId="257"/>
            <ac:spMk id="195" creationId="{00000000-0000-0000-0000-000000000000}"/>
          </ac:spMkLst>
        </pc:spChg>
      </pc:sldChg>
      <pc:sldChg chg="modSp mod">
        <pc:chgData name="Anna-Carina Mohrholz" userId="319e8f5a-43d4-4b3d-9ca7-1cc64d2dfc53" providerId="ADAL" clId="{66F7AE5D-EE98-4C72-95CF-10039AAB183E}" dt="2023-04-19T08:21:29.600" v="116" actId="1038"/>
        <pc:sldMkLst>
          <pc:docMk/>
          <pc:sldMk cId="0" sldId="258"/>
        </pc:sldMkLst>
        <pc:spChg chg="mod">
          <ac:chgData name="Anna-Carina Mohrholz" userId="319e8f5a-43d4-4b3d-9ca7-1cc64d2dfc53" providerId="ADAL" clId="{66F7AE5D-EE98-4C72-95CF-10039AAB183E}" dt="2023-04-19T08:18:25.105" v="16" actId="20577"/>
          <ac:spMkLst>
            <pc:docMk/>
            <pc:sldMk cId="0" sldId="258"/>
            <ac:spMk id="225" creationId="{00000000-0000-0000-0000-000000000000}"/>
          </ac:spMkLst>
        </pc:spChg>
        <pc:spChg chg="mod">
          <ac:chgData name="Anna-Carina Mohrholz" userId="319e8f5a-43d4-4b3d-9ca7-1cc64d2dfc53" providerId="ADAL" clId="{66F7AE5D-EE98-4C72-95CF-10039AAB183E}" dt="2023-04-19T08:21:20.723" v="113" actId="14100"/>
          <ac:spMkLst>
            <pc:docMk/>
            <pc:sldMk cId="0" sldId="258"/>
            <ac:spMk id="226" creationId="{00000000-0000-0000-0000-000000000000}"/>
          </ac:spMkLst>
        </pc:spChg>
        <pc:spChg chg="mod">
          <ac:chgData name="Anna-Carina Mohrholz" userId="319e8f5a-43d4-4b3d-9ca7-1cc64d2dfc53" providerId="ADAL" clId="{66F7AE5D-EE98-4C72-95CF-10039AAB183E}" dt="2023-04-19T08:21:12.720" v="107" actId="1038"/>
          <ac:spMkLst>
            <pc:docMk/>
            <pc:sldMk cId="0" sldId="258"/>
            <ac:spMk id="227" creationId="{00000000-0000-0000-0000-000000000000}"/>
          </ac:spMkLst>
        </pc:spChg>
        <pc:spChg chg="mod">
          <ac:chgData name="Anna-Carina Mohrholz" userId="319e8f5a-43d4-4b3d-9ca7-1cc64d2dfc53" providerId="ADAL" clId="{66F7AE5D-EE98-4C72-95CF-10039AAB183E}" dt="2023-04-19T08:21:24.931" v="114" actId="14100"/>
          <ac:spMkLst>
            <pc:docMk/>
            <pc:sldMk cId="0" sldId="258"/>
            <ac:spMk id="228" creationId="{00000000-0000-0000-0000-000000000000}"/>
          </ac:spMkLst>
        </pc:spChg>
        <pc:spChg chg="mod">
          <ac:chgData name="Anna-Carina Mohrholz" userId="319e8f5a-43d4-4b3d-9ca7-1cc64d2dfc53" providerId="ADAL" clId="{66F7AE5D-EE98-4C72-95CF-10039AAB183E}" dt="2023-04-19T08:21:29.600" v="116" actId="1038"/>
          <ac:spMkLst>
            <pc:docMk/>
            <pc:sldMk cId="0" sldId="258"/>
            <ac:spMk id="229" creationId="{00000000-0000-0000-0000-000000000000}"/>
          </ac:spMkLst>
        </pc:spChg>
      </pc:sldChg>
      <pc:sldChg chg="modSp mod">
        <pc:chgData name="Anna-Carina Mohrholz" userId="319e8f5a-43d4-4b3d-9ca7-1cc64d2dfc53" providerId="ADAL" clId="{66F7AE5D-EE98-4C72-95CF-10039AAB183E}" dt="2023-04-19T08:26:30.984" v="234" actId="1035"/>
        <pc:sldMkLst>
          <pc:docMk/>
          <pc:sldMk cId="0" sldId="259"/>
        </pc:sldMkLst>
        <pc:spChg chg="mod">
          <ac:chgData name="Anna-Carina Mohrholz" userId="319e8f5a-43d4-4b3d-9ca7-1cc64d2dfc53" providerId="ADAL" clId="{66F7AE5D-EE98-4C72-95CF-10039AAB183E}" dt="2023-04-19T08:22:48.632" v="119" actId="6549"/>
          <ac:spMkLst>
            <pc:docMk/>
            <pc:sldMk cId="0" sldId="259"/>
            <ac:spMk id="258" creationId="{00000000-0000-0000-0000-000000000000}"/>
          </ac:spMkLst>
        </pc:spChg>
        <pc:spChg chg="mod">
          <ac:chgData name="Anna-Carina Mohrholz" userId="319e8f5a-43d4-4b3d-9ca7-1cc64d2dfc53" providerId="ADAL" clId="{66F7AE5D-EE98-4C72-95CF-10039AAB183E}" dt="2023-04-19T08:26:15.409" v="213" actId="1035"/>
          <ac:spMkLst>
            <pc:docMk/>
            <pc:sldMk cId="0" sldId="259"/>
            <ac:spMk id="259" creationId="{00000000-0000-0000-0000-000000000000}"/>
          </ac:spMkLst>
        </pc:spChg>
        <pc:spChg chg="mod">
          <ac:chgData name="Anna-Carina Mohrholz" userId="319e8f5a-43d4-4b3d-9ca7-1cc64d2dfc53" providerId="ADAL" clId="{66F7AE5D-EE98-4C72-95CF-10039AAB183E}" dt="2023-04-19T08:25:34.688" v="159" actId="1035"/>
          <ac:spMkLst>
            <pc:docMk/>
            <pc:sldMk cId="0" sldId="259"/>
            <ac:spMk id="260" creationId="{00000000-0000-0000-0000-000000000000}"/>
          </ac:spMkLst>
        </pc:spChg>
        <pc:spChg chg="mod">
          <ac:chgData name="Anna-Carina Mohrholz" userId="319e8f5a-43d4-4b3d-9ca7-1cc64d2dfc53" providerId="ADAL" clId="{66F7AE5D-EE98-4C72-95CF-10039AAB183E}" dt="2023-04-19T08:25:44.609" v="166" actId="1035"/>
          <ac:spMkLst>
            <pc:docMk/>
            <pc:sldMk cId="0" sldId="259"/>
            <ac:spMk id="261" creationId="{00000000-0000-0000-0000-000000000000}"/>
          </ac:spMkLst>
        </pc:spChg>
        <pc:spChg chg="mod">
          <ac:chgData name="Anna-Carina Mohrholz" userId="319e8f5a-43d4-4b3d-9ca7-1cc64d2dfc53" providerId="ADAL" clId="{66F7AE5D-EE98-4C72-95CF-10039AAB183E}" dt="2023-04-19T08:26:20.394" v="220" actId="1035"/>
          <ac:spMkLst>
            <pc:docMk/>
            <pc:sldMk cId="0" sldId="259"/>
            <ac:spMk id="262" creationId="{00000000-0000-0000-0000-000000000000}"/>
          </ac:spMkLst>
        </pc:spChg>
        <pc:spChg chg="mod">
          <ac:chgData name="Anna-Carina Mohrholz" userId="319e8f5a-43d4-4b3d-9ca7-1cc64d2dfc53" providerId="ADAL" clId="{66F7AE5D-EE98-4C72-95CF-10039AAB183E}" dt="2023-04-19T08:25:49.681" v="172" actId="1035"/>
          <ac:spMkLst>
            <pc:docMk/>
            <pc:sldMk cId="0" sldId="259"/>
            <ac:spMk id="263" creationId="{00000000-0000-0000-0000-000000000000}"/>
          </ac:spMkLst>
        </pc:spChg>
        <pc:spChg chg="mod">
          <ac:chgData name="Anna-Carina Mohrholz" userId="319e8f5a-43d4-4b3d-9ca7-1cc64d2dfc53" providerId="ADAL" clId="{66F7AE5D-EE98-4C72-95CF-10039AAB183E}" dt="2023-04-19T08:26:25.920" v="227" actId="1035"/>
          <ac:spMkLst>
            <pc:docMk/>
            <pc:sldMk cId="0" sldId="259"/>
            <ac:spMk id="264" creationId="{00000000-0000-0000-0000-000000000000}"/>
          </ac:spMkLst>
        </pc:spChg>
        <pc:spChg chg="mod">
          <ac:chgData name="Anna-Carina Mohrholz" userId="319e8f5a-43d4-4b3d-9ca7-1cc64d2dfc53" providerId="ADAL" clId="{66F7AE5D-EE98-4C72-95CF-10039AAB183E}" dt="2023-04-19T08:25:58.472" v="179" actId="1036"/>
          <ac:spMkLst>
            <pc:docMk/>
            <pc:sldMk cId="0" sldId="259"/>
            <ac:spMk id="265" creationId="{00000000-0000-0000-0000-000000000000}"/>
          </ac:spMkLst>
        </pc:spChg>
        <pc:spChg chg="mod">
          <ac:chgData name="Anna-Carina Mohrholz" userId="319e8f5a-43d4-4b3d-9ca7-1cc64d2dfc53" providerId="ADAL" clId="{66F7AE5D-EE98-4C72-95CF-10039AAB183E}" dt="2023-04-19T08:26:30.984" v="234" actId="1035"/>
          <ac:spMkLst>
            <pc:docMk/>
            <pc:sldMk cId="0" sldId="259"/>
            <ac:spMk id="266" creationId="{00000000-0000-0000-0000-000000000000}"/>
          </ac:spMkLst>
        </pc:spChg>
        <pc:grpChg chg="mod">
          <ac:chgData name="Anna-Carina Mohrholz" userId="319e8f5a-43d4-4b3d-9ca7-1cc64d2dfc53" providerId="ADAL" clId="{66F7AE5D-EE98-4C72-95CF-10039AAB183E}" dt="2023-04-19T08:24:13.133" v="142" actId="1038"/>
          <ac:grpSpMkLst>
            <pc:docMk/>
            <pc:sldMk cId="0" sldId="259"/>
            <ac:grpSpMk id="268" creationId="{00000000-0000-0000-0000-000000000000}"/>
          </ac:grpSpMkLst>
        </pc:grpChg>
        <pc:cxnChg chg="mod">
          <ac:chgData name="Anna-Carina Mohrholz" userId="319e8f5a-43d4-4b3d-9ca7-1cc64d2dfc53" providerId="ADAL" clId="{66F7AE5D-EE98-4C72-95CF-10039AAB183E}" dt="2023-04-19T08:26:09.242" v="206" actId="1035"/>
          <ac:cxnSpMkLst>
            <pc:docMk/>
            <pc:sldMk cId="0" sldId="259"/>
            <ac:cxnSpMk id="267" creationId="{00000000-0000-0000-0000-000000000000}"/>
          </ac:cxnSpMkLst>
        </pc:cxnChg>
      </pc:sldChg>
      <pc:sldChg chg="modSp mod">
        <pc:chgData name="Anna-Carina Mohrholz" userId="319e8f5a-43d4-4b3d-9ca7-1cc64d2dfc53" providerId="ADAL" clId="{66F7AE5D-EE98-4C72-95CF-10039AAB183E}" dt="2023-04-19T08:27:55.263" v="258" actId="1036"/>
        <pc:sldMkLst>
          <pc:docMk/>
          <pc:sldMk cId="0" sldId="260"/>
        </pc:sldMkLst>
        <pc:spChg chg="mod">
          <ac:chgData name="Anna-Carina Mohrholz" userId="319e8f5a-43d4-4b3d-9ca7-1cc64d2dfc53" providerId="ADAL" clId="{66F7AE5D-EE98-4C72-95CF-10039AAB183E}" dt="2023-04-19T08:26:50.693" v="237" actId="14100"/>
          <ac:spMkLst>
            <pc:docMk/>
            <pc:sldMk cId="0" sldId="260"/>
            <ac:spMk id="295" creationId="{00000000-0000-0000-0000-000000000000}"/>
          </ac:spMkLst>
        </pc:spChg>
        <pc:spChg chg="mod">
          <ac:chgData name="Anna-Carina Mohrholz" userId="319e8f5a-43d4-4b3d-9ca7-1cc64d2dfc53" providerId="ADAL" clId="{66F7AE5D-EE98-4C72-95CF-10039AAB183E}" dt="2023-04-19T08:27:49.196" v="246" actId="113"/>
          <ac:spMkLst>
            <pc:docMk/>
            <pc:sldMk cId="0" sldId="260"/>
            <ac:spMk id="296" creationId="{00000000-0000-0000-0000-000000000000}"/>
          </ac:spMkLst>
        </pc:spChg>
        <pc:cxnChg chg="mod">
          <ac:chgData name="Anna-Carina Mohrholz" userId="319e8f5a-43d4-4b3d-9ca7-1cc64d2dfc53" providerId="ADAL" clId="{66F7AE5D-EE98-4C72-95CF-10039AAB183E}" dt="2023-04-19T08:27:55.263" v="258" actId="1036"/>
          <ac:cxnSpMkLst>
            <pc:docMk/>
            <pc:sldMk cId="0" sldId="260"/>
            <ac:cxnSpMk id="297" creationId="{00000000-0000-0000-0000-000000000000}"/>
          </ac:cxnSpMkLst>
        </pc:cxnChg>
      </pc:sldChg>
      <pc:sldChg chg="addSp delSp modSp mod">
        <pc:chgData name="Anna-Carina Mohrholz" userId="319e8f5a-43d4-4b3d-9ca7-1cc64d2dfc53" providerId="ADAL" clId="{66F7AE5D-EE98-4C72-95CF-10039AAB183E}" dt="2023-04-19T08:28:41.394" v="270" actId="113"/>
        <pc:sldMkLst>
          <pc:docMk/>
          <pc:sldMk cId="0" sldId="261"/>
        </pc:sldMkLst>
        <pc:spChg chg="add mod">
          <ac:chgData name="Anna-Carina Mohrholz" userId="319e8f5a-43d4-4b3d-9ca7-1cc64d2dfc53" providerId="ADAL" clId="{66F7AE5D-EE98-4C72-95CF-10039AAB183E}" dt="2023-04-19T08:26:57.066" v="239"/>
          <ac:spMkLst>
            <pc:docMk/>
            <pc:sldMk cId="0" sldId="261"/>
            <ac:spMk id="2" creationId="{D9CEC191-89EC-284C-B27D-8D134C6E9C7C}"/>
          </ac:spMkLst>
        </pc:spChg>
        <pc:spChg chg="mod">
          <ac:chgData name="Anna-Carina Mohrholz" userId="319e8f5a-43d4-4b3d-9ca7-1cc64d2dfc53" providerId="ADAL" clId="{66F7AE5D-EE98-4C72-95CF-10039AAB183E}" dt="2023-04-19T08:28:41.394" v="270" actId="113"/>
          <ac:spMkLst>
            <pc:docMk/>
            <pc:sldMk cId="0" sldId="261"/>
            <ac:spMk id="325" creationId="{00000000-0000-0000-0000-000000000000}"/>
          </ac:spMkLst>
        </pc:spChg>
        <pc:spChg chg="del">
          <ac:chgData name="Anna-Carina Mohrholz" userId="319e8f5a-43d4-4b3d-9ca7-1cc64d2dfc53" providerId="ADAL" clId="{66F7AE5D-EE98-4C72-95CF-10039AAB183E}" dt="2023-04-19T08:26:56.631" v="238" actId="478"/>
          <ac:spMkLst>
            <pc:docMk/>
            <pc:sldMk cId="0" sldId="261"/>
            <ac:spMk id="350" creationId="{00000000-0000-0000-0000-000000000000}"/>
          </ac:spMkLst>
        </pc:spChg>
      </pc:sldChg>
      <pc:sldChg chg="addSp delSp modSp mod">
        <pc:chgData name="Anna-Carina Mohrholz" userId="319e8f5a-43d4-4b3d-9ca7-1cc64d2dfc53" providerId="ADAL" clId="{66F7AE5D-EE98-4C72-95CF-10039AAB183E}" dt="2023-04-19T08:29:39.503" v="284" actId="1036"/>
        <pc:sldMkLst>
          <pc:docMk/>
          <pc:sldMk cId="0" sldId="262"/>
        </pc:sldMkLst>
        <pc:spChg chg="add mod">
          <ac:chgData name="Anna-Carina Mohrholz" userId="319e8f5a-43d4-4b3d-9ca7-1cc64d2dfc53" providerId="ADAL" clId="{66F7AE5D-EE98-4C72-95CF-10039AAB183E}" dt="2023-04-19T08:27:00.256" v="241"/>
          <ac:spMkLst>
            <pc:docMk/>
            <pc:sldMk cId="0" sldId="262"/>
            <ac:spMk id="2" creationId="{08228B2F-FD47-73A2-8963-70F19E2EE3AB}"/>
          </ac:spMkLst>
        </pc:spChg>
        <pc:spChg chg="mod">
          <ac:chgData name="Anna-Carina Mohrholz" userId="319e8f5a-43d4-4b3d-9ca7-1cc64d2dfc53" providerId="ADAL" clId="{66F7AE5D-EE98-4C72-95CF-10039AAB183E}" dt="2023-04-19T08:29:33.328" v="277" actId="113"/>
          <ac:spMkLst>
            <pc:docMk/>
            <pc:sldMk cId="0" sldId="262"/>
            <ac:spMk id="355" creationId="{00000000-0000-0000-0000-000000000000}"/>
          </ac:spMkLst>
        </pc:spChg>
        <pc:spChg chg="del">
          <ac:chgData name="Anna-Carina Mohrholz" userId="319e8f5a-43d4-4b3d-9ca7-1cc64d2dfc53" providerId="ADAL" clId="{66F7AE5D-EE98-4C72-95CF-10039AAB183E}" dt="2023-04-19T08:26:59.951" v="240" actId="478"/>
          <ac:spMkLst>
            <pc:docMk/>
            <pc:sldMk cId="0" sldId="262"/>
            <ac:spMk id="380" creationId="{00000000-0000-0000-0000-000000000000}"/>
          </ac:spMkLst>
        </pc:spChg>
        <pc:cxnChg chg="mod">
          <ac:chgData name="Anna-Carina Mohrholz" userId="319e8f5a-43d4-4b3d-9ca7-1cc64d2dfc53" providerId="ADAL" clId="{66F7AE5D-EE98-4C72-95CF-10039AAB183E}" dt="2023-04-19T08:29:39.503" v="284" actId="1036"/>
          <ac:cxnSpMkLst>
            <pc:docMk/>
            <pc:sldMk cId="0" sldId="262"/>
            <ac:cxnSpMk id="356" creationId="{00000000-0000-0000-0000-000000000000}"/>
          </ac:cxnSpMkLst>
        </pc:cxnChg>
      </pc:sldChg>
      <pc:sldChg chg="addSp delSp modSp mod">
        <pc:chgData name="Anna-Carina Mohrholz" userId="319e8f5a-43d4-4b3d-9ca7-1cc64d2dfc53" providerId="ADAL" clId="{66F7AE5D-EE98-4C72-95CF-10039AAB183E}" dt="2023-04-19T08:30:45.426" v="307" actId="1035"/>
        <pc:sldMkLst>
          <pc:docMk/>
          <pc:sldMk cId="0" sldId="263"/>
        </pc:sldMkLst>
        <pc:spChg chg="add mod">
          <ac:chgData name="Anna-Carina Mohrholz" userId="319e8f5a-43d4-4b3d-9ca7-1cc64d2dfc53" providerId="ADAL" clId="{66F7AE5D-EE98-4C72-95CF-10039AAB183E}" dt="2023-04-19T08:27:04.641" v="243"/>
          <ac:spMkLst>
            <pc:docMk/>
            <pc:sldMk cId="0" sldId="263"/>
            <ac:spMk id="2" creationId="{0C603F8B-2D0F-DF9E-A31C-81D20C145CBE}"/>
          </ac:spMkLst>
        </pc:spChg>
        <pc:spChg chg="mod">
          <ac:chgData name="Anna-Carina Mohrholz" userId="319e8f5a-43d4-4b3d-9ca7-1cc64d2dfc53" providerId="ADAL" clId="{66F7AE5D-EE98-4C72-95CF-10039AAB183E}" dt="2023-04-19T08:30:45.426" v="307" actId="1035"/>
          <ac:spMkLst>
            <pc:docMk/>
            <pc:sldMk cId="0" sldId="263"/>
            <ac:spMk id="385" creationId="{00000000-0000-0000-0000-000000000000}"/>
          </ac:spMkLst>
        </pc:spChg>
        <pc:spChg chg="del">
          <ac:chgData name="Anna-Carina Mohrholz" userId="319e8f5a-43d4-4b3d-9ca7-1cc64d2dfc53" providerId="ADAL" clId="{66F7AE5D-EE98-4C72-95CF-10039AAB183E}" dt="2023-04-19T08:27:04.351" v="242" actId="478"/>
          <ac:spMkLst>
            <pc:docMk/>
            <pc:sldMk cId="0" sldId="263"/>
            <ac:spMk id="410" creationId="{00000000-0000-0000-0000-000000000000}"/>
          </ac:spMkLst>
        </pc:spChg>
      </pc:sldChg>
      <pc:sldChg chg="modSp mod">
        <pc:chgData name="Anna-Carina Mohrholz" userId="319e8f5a-43d4-4b3d-9ca7-1cc64d2dfc53" providerId="ADAL" clId="{66F7AE5D-EE98-4C72-95CF-10039AAB183E}" dt="2023-04-19T08:36:30.376" v="387" actId="1038"/>
        <pc:sldMkLst>
          <pc:docMk/>
          <pc:sldMk cId="0" sldId="264"/>
        </pc:sldMkLst>
        <pc:spChg chg="mod">
          <ac:chgData name="Anna-Carina Mohrholz" userId="319e8f5a-43d4-4b3d-9ca7-1cc64d2dfc53" providerId="ADAL" clId="{66F7AE5D-EE98-4C72-95CF-10039AAB183E}" dt="2023-04-19T08:34:18.633" v="313" actId="1036"/>
          <ac:spMkLst>
            <pc:docMk/>
            <pc:sldMk cId="0" sldId="264"/>
            <ac:spMk id="415" creationId="{00000000-0000-0000-0000-000000000000}"/>
          </ac:spMkLst>
        </pc:spChg>
        <pc:spChg chg="mod">
          <ac:chgData name="Anna-Carina Mohrholz" userId="319e8f5a-43d4-4b3d-9ca7-1cc64d2dfc53" providerId="ADAL" clId="{66F7AE5D-EE98-4C72-95CF-10039AAB183E}" dt="2023-04-19T08:36:22.215" v="356" actId="1035"/>
          <ac:spMkLst>
            <pc:docMk/>
            <pc:sldMk cId="0" sldId="264"/>
            <ac:spMk id="416" creationId="{00000000-0000-0000-0000-000000000000}"/>
          </ac:spMkLst>
        </pc:spChg>
        <pc:cxnChg chg="mod">
          <ac:chgData name="Anna-Carina Mohrholz" userId="319e8f5a-43d4-4b3d-9ca7-1cc64d2dfc53" providerId="ADAL" clId="{66F7AE5D-EE98-4C72-95CF-10039AAB183E}" dt="2023-04-19T08:36:30.376" v="387" actId="1038"/>
          <ac:cxnSpMkLst>
            <pc:docMk/>
            <pc:sldMk cId="0" sldId="264"/>
            <ac:cxnSpMk id="417" creationId="{00000000-0000-0000-0000-000000000000}"/>
          </ac:cxnSpMkLst>
        </pc:cxnChg>
      </pc:sldChg>
      <pc:sldChg chg="addSp delSp modSp mod">
        <pc:chgData name="Anna-Carina Mohrholz" userId="319e8f5a-43d4-4b3d-9ca7-1cc64d2dfc53" providerId="ADAL" clId="{66F7AE5D-EE98-4C72-95CF-10039AAB183E}" dt="2023-04-19T08:37:02.344" v="415" actId="1036"/>
        <pc:sldMkLst>
          <pc:docMk/>
          <pc:sldMk cId="0" sldId="265"/>
        </pc:sldMkLst>
        <pc:spChg chg="add del mod">
          <ac:chgData name="Anna-Carina Mohrholz" userId="319e8f5a-43d4-4b3d-9ca7-1cc64d2dfc53" providerId="ADAL" clId="{66F7AE5D-EE98-4C72-95CF-10039AAB183E}" dt="2023-04-19T08:34:25.147" v="316"/>
          <ac:spMkLst>
            <pc:docMk/>
            <pc:sldMk cId="0" sldId="265"/>
            <ac:spMk id="2" creationId="{68027A44-0D2A-83B8-D490-E64857E40A25}"/>
          </ac:spMkLst>
        </pc:spChg>
        <pc:spChg chg="add mod">
          <ac:chgData name="Anna-Carina Mohrholz" userId="319e8f5a-43d4-4b3d-9ca7-1cc64d2dfc53" providerId="ADAL" clId="{66F7AE5D-EE98-4C72-95CF-10039AAB183E}" dt="2023-04-19T08:34:27.609" v="318"/>
          <ac:spMkLst>
            <pc:docMk/>
            <pc:sldMk cId="0" sldId="265"/>
            <ac:spMk id="3" creationId="{6AB0FB48-7B7C-9D63-0963-A4D4B2EA9DFF}"/>
          </ac:spMkLst>
        </pc:spChg>
        <pc:spChg chg="mod">
          <ac:chgData name="Anna-Carina Mohrholz" userId="319e8f5a-43d4-4b3d-9ca7-1cc64d2dfc53" providerId="ADAL" clId="{66F7AE5D-EE98-4C72-95CF-10039AAB183E}" dt="2023-04-19T08:37:02.344" v="415" actId="1036"/>
          <ac:spMkLst>
            <pc:docMk/>
            <pc:sldMk cId="0" sldId="265"/>
            <ac:spMk id="445" creationId="{00000000-0000-0000-0000-000000000000}"/>
          </ac:spMkLst>
        </pc:spChg>
        <pc:spChg chg="del mod">
          <ac:chgData name="Anna-Carina Mohrholz" userId="319e8f5a-43d4-4b3d-9ca7-1cc64d2dfc53" providerId="ADAL" clId="{66F7AE5D-EE98-4C72-95CF-10039AAB183E}" dt="2023-04-19T08:34:27.328" v="317" actId="478"/>
          <ac:spMkLst>
            <pc:docMk/>
            <pc:sldMk cId="0" sldId="265"/>
            <ac:spMk id="470" creationId="{00000000-0000-0000-0000-000000000000}"/>
          </ac:spMkLst>
        </pc:spChg>
      </pc:sldChg>
      <pc:sldChg chg="addSp delSp modSp mod">
        <pc:chgData name="Anna-Carina Mohrholz" userId="319e8f5a-43d4-4b3d-9ca7-1cc64d2dfc53" providerId="ADAL" clId="{66F7AE5D-EE98-4C72-95CF-10039AAB183E}" dt="2023-04-19T08:37:30.037" v="437" actId="1038"/>
        <pc:sldMkLst>
          <pc:docMk/>
          <pc:sldMk cId="0" sldId="266"/>
        </pc:sldMkLst>
        <pc:spChg chg="add mod">
          <ac:chgData name="Anna-Carina Mohrholz" userId="319e8f5a-43d4-4b3d-9ca7-1cc64d2dfc53" providerId="ADAL" clId="{66F7AE5D-EE98-4C72-95CF-10039AAB183E}" dt="2023-04-19T08:34:32.454" v="320"/>
          <ac:spMkLst>
            <pc:docMk/>
            <pc:sldMk cId="0" sldId="266"/>
            <ac:spMk id="2" creationId="{04735E6E-84DE-3994-52F6-12CA9A4F8A68}"/>
          </ac:spMkLst>
        </pc:spChg>
        <pc:spChg chg="mod">
          <ac:chgData name="Anna-Carina Mohrholz" userId="319e8f5a-43d4-4b3d-9ca7-1cc64d2dfc53" providerId="ADAL" clId="{66F7AE5D-EE98-4C72-95CF-10039AAB183E}" dt="2023-04-19T08:37:23.937" v="417" actId="6549"/>
          <ac:spMkLst>
            <pc:docMk/>
            <pc:sldMk cId="0" sldId="266"/>
            <ac:spMk id="475" creationId="{00000000-0000-0000-0000-000000000000}"/>
          </ac:spMkLst>
        </pc:spChg>
        <pc:spChg chg="del">
          <ac:chgData name="Anna-Carina Mohrholz" userId="319e8f5a-43d4-4b3d-9ca7-1cc64d2dfc53" providerId="ADAL" clId="{66F7AE5D-EE98-4C72-95CF-10039AAB183E}" dt="2023-04-19T08:34:32.208" v="319" actId="478"/>
          <ac:spMkLst>
            <pc:docMk/>
            <pc:sldMk cId="0" sldId="266"/>
            <ac:spMk id="500" creationId="{00000000-0000-0000-0000-000000000000}"/>
          </ac:spMkLst>
        </pc:spChg>
        <pc:cxnChg chg="mod">
          <ac:chgData name="Anna-Carina Mohrholz" userId="319e8f5a-43d4-4b3d-9ca7-1cc64d2dfc53" providerId="ADAL" clId="{66F7AE5D-EE98-4C72-95CF-10039AAB183E}" dt="2023-04-19T08:37:30.037" v="437" actId="1038"/>
          <ac:cxnSpMkLst>
            <pc:docMk/>
            <pc:sldMk cId="0" sldId="266"/>
            <ac:cxnSpMk id="476" creationId="{00000000-0000-0000-0000-000000000000}"/>
          </ac:cxnSpMkLst>
        </pc:cxnChg>
      </pc:sldChg>
      <pc:sldChg chg="addSp delSp modSp mod">
        <pc:chgData name="Anna-Carina Mohrholz" userId="319e8f5a-43d4-4b3d-9ca7-1cc64d2dfc53" providerId="ADAL" clId="{66F7AE5D-EE98-4C72-95CF-10039AAB183E}" dt="2023-04-19T08:39:39.425" v="503" actId="20577"/>
        <pc:sldMkLst>
          <pc:docMk/>
          <pc:sldMk cId="0" sldId="267"/>
        </pc:sldMkLst>
        <pc:spChg chg="add mod">
          <ac:chgData name="Anna-Carina Mohrholz" userId="319e8f5a-43d4-4b3d-9ca7-1cc64d2dfc53" providerId="ADAL" clId="{66F7AE5D-EE98-4C72-95CF-10039AAB183E}" dt="2023-04-19T08:34:36.391" v="322"/>
          <ac:spMkLst>
            <pc:docMk/>
            <pc:sldMk cId="0" sldId="267"/>
            <ac:spMk id="2" creationId="{B4807373-5F0E-835C-9EFB-02971A928769}"/>
          </ac:spMkLst>
        </pc:spChg>
        <pc:spChg chg="mod">
          <ac:chgData name="Anna-Carina Mohrholz" userId="319e8f5a-43d4-4b3d-9ca7-1cc64d2dfc53" providerId="ADAL" clId="{66F7AE5D-EE98-4C72-95CF-10039AAB183E}" dt="2023-04-19T08:39:39.425" v="503" actId="20577"/>
          <ac:spMkLst>
            <pc:docMk/>
            <pc:sldMk cId="0" sldId="267"/>
            <ac:spMk id="505" creationId="{00000000-0000-0000-0000-000000000000}"/>
          </ac:spMkLst>
        </pc:spChg>
        <pc:spChg chg="del">
          <ac:chgData name="Anna-Carina Mohrholz" userId="319e8f5a-43d4-4b3d-9ca7-1cc64d2dfc53" providerId="ADAL" clId="{66F7AE5D-EE98-4C72-95CF-10039AAB183E}" dt="2023-04-19T08:34:36.103" v="321" actId="478"/>
          <ac:spMkLst>
            <pc:docMk/>
            <pc:sldMk cId="0" sldId="267"/>
            <ac:spMk id="530" creationId="{00000000-0000-0000-0000-000000000000}"/>
          </ac:spMkLst>
        </pc:spChg>
        <pc:cxnChg chg="mod">
          <ac:chgData name="Anna-Carina Mohrholz" userId="319e8f5a-43d4-4b3d-9ca7-1cc64d2dfc53" providerId="ADAL" clId="{66F7AE5D-EE98-4C72-95CF-10039AAB183E}" dt="2023-04-19T08:39:34.769" v="500" actId="1038"/>
          <ac:cxnSpMkLst>
            <pc:docMk/>
            <pc:sldMk cId="0" sldId="267"/>
            <ac:cxnSpMk id="506" creationId="{00000000-0000-0000-0000-000000000000}"/>
          </ac:cxnSpMkLst>
        </pc:cxnChg>
      </pc:sldChg>
      <pc:sldChg chg="addSp delSp modSp mod">
        <pc:chgData name="Anna-Carina Mohrholz" userId="319e8f5a-43d4-4b3d-9ca7-1cc64d2dfc53" providerId="ADAL" clId="{66F7AE5D-EE98-4C72-95CF-10039AAB183E}" dt="2023-04-19T08:49:14.744" v="584" actId="1037"/>
        <pc:sldMkLst>
          <pc:docMk/>
          <pc:sldMk cId="0" sldId="268"/>
        </pc:sldMkLst>
        <pc:spChg chg="add mod">
          <ac:chgData name="Anna-Carina Mohrholz" userId="319e8f5a-43d4-4b3d-9ca7-1cc64d2dfc53" providerId="ADAL" clId="{66F7AE5D-EE98-4C72-95CF-10039AAB183E}" dt="2023-04-19T08:34:42.194" v="324"/>
          <ac:spMkLst>
            <pc:docMk/>
            <pc:sldMk cId="0" sldId="268"/>
            <ac:spMk id="2" creationId="{31FD87E6-D0AF-587E-EC56-5584F7C017FB}"/>
          </ac:spMkLst>
        </pc:spChg>
        <pc:spChg chg="mod">
          <ac:chgData name="Anna-Carina Mohrholz" userId="319e8f5a-43d4-4b3d-9ca7-1cc64d2dfc53" providerId="ADAL" clId="{66F7AE5D-EE98-4C72-95CF-10039AAB183E}" dt="2023-04-19T08:49:14.744" v="584" actId="1037"/>
          <ac:spMkLst>
            <pc:docMk/>
            <pc:sldMk cId="0" sldId="268"/>
            <ac:spMk id="535" creationId="{00000000-0000-0000-0000-000000000000}"/>
          </ac:spMkLst>
        </pc:spChg>
        <pc:spChg chg="del">
          <ac:chgData name="Anna-Carina Mohrholz" userId="319e8f5a-43d4-4b3d-9ca7-1cc64d2dfc53" providerId="ADAL" clId="{66F7AE5D-EE98-4C72-95CF-10039AAB183E}" dt="2023-04-19T08:34:41.895" v="323" actId="478"/>
          <ac:spMkLst>
            <pc:docMk/>
            <pc:sldMk cId="0" sldId="268"/>
            <ac:spMk id="559" creationId="{00000000-0000-0000-0000-000000000000}"/>
          </ac:spMkLst>
        </pc:spChg>
        <pc:grpChg chg="mod">
          <ac:chgData name="Anna-Carina Mohrholz" userId="319e8f5a-43d4-4b3d-9ca7-1cc64d2dfc53" providerId="ADAL" clId="{66F7AE5D-EE98-4C72-95CF-10039AAB183E}" dt="2023-04-19T08:49:00.347" v="567" actId="14100"/>
          <ac:grpSpMkLst>
            <pc:docMk/>
            <pc:sldMk cId="0" sldId="268"/>
            <ac:grpSpMk id="536" creationId="{00000000-0000-0000-0000-000000000000}"/>
          </ac:grpSpMkLst>
        </pc:grpChg>
      </pc:sldChg>
      <pc:sldChg chg="addSp delSp modSp mod">
        <pc:chgData name="Anna-Carina Mohrholz" userId="319e8f5a-43d4-4b3d-9ca7-1cc64d2dfc53" providerId="ADAL" clId="{66F7AE5D-EE98-4C72-95CF-10039AAB183E}" dt="2023-04-19T09:05:59.047" v="635" actId="14100"/>
        <pc:sldMkLst>
          <pc:docMk/>
          <pc:sldMk cId="0" sldId="269"/>
        </pc:sldMkLst>
        <pc:spChg chg="add mod">
          <ac:chgData name="Anna-Carina Mohrholz" userId="319e8f5a-43d4-4b3d-9ca7-1cc64d2dfc53" providerId="ADAL" clId="{66F7AE5D-EE98-4C72-95CF-10039AAB183E}" dt="2023-04-19T08:34:47.133" v="326"/>
          <ac:spMkLst>
            <pc:docMk/>
            <pc:sldMk cId="0" sldId="269"/>
            <ac:spMk id="2" creationId="{CB7DD04D-9D8A-DDCD-5B54-77A6BA986482}"/>
          </ac:spMkLst>
        </pc:spChg>
        <pc:spChg chg="mod">
          <ac:chgData name="Anna-Carina Mohrholz" userId="319e8f5a-43d4-4b3d-9ca7-1cc64d2dfc53" providerId="ADAL" clId="{66F7AE5D-EE98-4C72-95CF-10039AAB183E}" dt="2023-04-19T09:05:59.047" v="635" actId="14100"/>
          <ac:spMkLst>
            <pc:docMk/>
            <pc:sldMk cId="0" sldId="269"/>
            <ac:spMk id="564" creationId="{00000000-0000-0000-0000-000000000000}"/>
          </ac:spMkLst>
        </pc:spChg>
        <pc:spChg chg="del">
          <ac:chgData name="Anna-Carina Mohrholz" userId="319e8f5a-43d4-4b3d-9ca7-1cc64d2dfc53" providerId="ADAL" clId="{66F7AE5D-EE98-4C72-95CF-10039AAB183E}" dt="2023-04-19T08:34:46.775" v="325" actId="478"/>
          <ac:spMkLst>
            <pc:docMk/>
            <pc:sldMk cId="0" sldId="269"/>
            <ac:spMk id="588" creationId="{00000000-0000-0000-0000-000000000000}"/>
          </ac:spMkLst>
        </pc:spChg>
      </pc:sldChg>
      <pc:sldChg chg="addSp delSp modSp mod">
        <pc:chgData name="Anna-Carina Mohrholz" userId="319e8f5a-43d4-4b3d-9ca7-1cc64d2dfc53" providerId="ADAL" clId="{66F7AE5D-EE98-4C72-95CF-10039AAB183E}" dt="2023-04-19T09:06:17.386" v="636" actId="113"/>
        <pc:sldMkLst>
          <pc:docMk/>
          <pc:sldMk cId="0" sldId="270"/>
        </pc:sldMkLst>
        <pc:spChg chg="add mod">
          <ac:chgData name="Anna-Carina Mohrholz" userId="319e8f5a-43d4-4b3d-9ca7-1cc64d2dfc53" providerId="ADAL" clId="{66F7AE5D-EE98-4C72-95CF-10039AAB183E}" dt="2023-04-19T08:34:51.896" v="328"/>
          <ac:spMkLst>
            <pc:docMk/>
            <pc:sldMk cId="0" sldId="270"/>
            <ac:spMk id="2" creationId="{3819F77E-4F64-A370-36C3-F538D5F3B0F7}"/>
          </ac:spMkLst>
        </pc:spChg>
        <pc:spChg chg="mod">
          <ac:chgData name="Anna-Carina Mohrholz" userId="319e8f5a-43d4-4b3d-9ca7-1cc64d2dfc53" providerId="ADAL" clId="{66F7AE5D-EE98-4C72-95CF-10039AAB183E}" dt="2023-04-19T09:06:17.386" v="636" actId="113"/>
          <ac:spMkLst>
            <pc:docMk/>
            <pc:sldMk cId="0" sldId="270"/>
            <ac:spMk id="593" creationId="{00000000-0000-0000-0000-000000000000}"/>
          </ac:spMkLst>
        </pc:spChg>
        <pc:spChg chg="del">
          <ac:chgData name="Anna-Carina Mohrholz" userId="319e8f5a-43d4-4b3d-9ca7-1cc64d2dfc53" providerId="ADAL" clId="{66F7AE5D-EE98-4C72-95CF-10039AAB183E}" dt="2023-04-19T08:34:51.479" v="327" actId="478"/>
          <ac:spMkLst>
            <pc:docMk/>
            <pc:sldMk cId="0" sldId="270"/>
            <ac:spMk id="618" creationId="{00000000-0000-0000-0000-000000000000}"/>
          </ac:spMkLst>
        </pc:spChg>
      </pc:sldChg>
      <pc:sldChg chg="addSp delSp modSp mod">
        <pc:chgData name="Anna-Carina Mohrholz" userId="319e8f5a-43d4-4b3d-9ca7-1cc64d2dfc53" providerId="ADAL" clId="{66F7AE5D-EE98-4C72-95CF-10039AAB183E}" dt="2023-04-19T09:07:31.591" v="695" actId="1038"/>
        <pc:sldMkLst>
          <pc:docMk/>
          <pc:sldMk cId="0" sldId="271"/>
        </pc:sldMkLst>
        <pc:spChg chg="add mod">
          <ac:chgData name="Anna-Carina Mohrholz" userId="319e8f5a-43d4-4b3d-9ca7-1cc64d2dfc53" providerId="ADAL" clId="{66F7AE5D-EE98-4C72-95CF-10039AAB183E}" dt="2023-04-19T08:34:56.335" v="330"/>
          <ac:spMkLst>
            <pc:docMk/>
            <pc:sldMk cId="0" sldId="271"/>
            <ac:spMk id="2" creationId="{D78B2D7C-B942-4B9E-0E1E-6E5DA554FB3A}"/>
          </ac:spMkLst>
        </pc:spChg>
        <pc:spChg chg="mod">
          <ac:chgData name="Anna-Carina Mohrholz" userId="319e8f5a-43d4-4b3d-9ca7-1cc64d2dfc53" providerId="ADAL" clId="{66F7AE5D-EE98-4C72-95CF-10039AAB183E}" dt="2023-04-19T09:07:26.937" v="680" actId="1035"/>
          <ac:spMkLst>
            <pc:docMk/>
            <pc:sldMk cId="0" sldId="271"/>
            <ac:spMk id="623" creationId="{00000000-0000-0000-0000-000000000000}"/>
          </ac:spMkLst>
        </pc:spChg>
        <pc:spChg chg="del">
          <ac:chgData name="Anna-Carina Mohrholz" userId="319e8f5a-43d4-4b3d-9ca7-1cc64d2dfc53" providerId="ADAL" clId="{66F7AE5D-EE98-4C72-95CF-10039AAB183E}" dt="2023-04-19T08:34:56.063" v="329" actId="478"/>
          <ac:spMkLst>
            <pc:docMk/>
            <pc:sldMk cId="0" sldId="271"/>
            <ac:spMk id="648" creationId="{00000000-0000-0000-0000-000000000000}"/>
          </ac:spMkLst>
        </pc:spChg>
        <pc:cxnChg chg="mod">
          <ac:chgData name="Anna-Carina Mohrholz" userId="319e8f5a-43d4-4b3d-9ca7-1cc64d2dfc53" providerId="ADAL" clId="{66F7AE5D-EE98-4C72-95CF-10039AAB183E}" dt="2023-04-19T09:07:31.591" v="695" actId="1038"/>
          <ac:cxnSpMkLst>
            <pc:docMk/>
            <pc:sldMk cId="0" sldId="271"/>
            <ac:cxnSpMk id="624" creationId="{00000000-0000-0000-0000-000000000000}"/>
          </ac:cxnSpMkLst>
        </pc:cxnChg>
      </pc:sldChg>
      <pc:sldChg chg="addSp delSp modSp mod">
        <pc:chgData name="Anna-Carina Mohrholz" userId="319e8f5a-43d4-4b3d-9ca7-1cc64d2dfc53" providerId="ADAL" clId="{66F7AE5D-EE98-4C72-95CF-10039AAB183E}" dt="2023-04-19T09:14:42.607" v="867" actId="1035"/>
        <pc:sldMkLst>
          <pc:docMk/>
          <pc:sldMk cId="0" sldId="272"/>
        </pc:sldMkLst>
        <pc:spChg chg="add mod">
          <ac:chgData name="Anna-Carina Mohrholz" userId="319e8f5a-43d4-4b3d-9ca7-1cc64d2dfc53" providerId="ADAL" clId="{66F7AE5D-EE98-4C72-95CF-10039AAB183E}" dt="2023-04-19T08:35:02.391" v="332"/>
          <ac:spMkLst>
            <pc:docMk/>
            <pc:sldMk cId="0" sldId="272"/>
            <ac:spMk id="2" creationId="{59991474-B3CE-2617-6E3D-257B2F843FD2}"/>
          </ac:spMkLst>
        </pc:spChg>
        <pc:spChg chg="mod">
          <ac:chgData name="Anna-Carina Mohrholz" userId="319e8f5a-43d4-4b3d-9ca7-1cc64d2dfc53" providerId="ADAL" clId="{66F7AE5D-EE98-4C72-95CF-10039AAB183E}" dt="2023-04-19T09:14:36.637" v="848" actId="14100"/>
          <ac:spMkLst>
            <pc:docMk/>
            <pc:sldMk cId="0" sldId="272"/>
            <ac:spMk id="653" creationId="{00000000-0000-0000-0000-000000000000}"/>
          </ac:spMkLst>
        </pc:spChg>
        <pc:spChg chg="del">
          <ac:chgData name="Anna-Carina Mohrholz" userId="319e8f5a-43d4-4b3d-9ca7-1cc64d2dfc53" providerId="ADAL" clId="{66F7AE5D-EE98-4C72-95CF-10039AAB183E}" dt="2023-04-19T08:35:02.111" v="331" actId="478"/>
          <ac:spMkLst>
            <pc:docMk/>
            <pc:sldMk cId="0" sldId="272"/>
            <ac:spMk id="677" creationId="{00000000-0000-0000-0000-000000000000}"/>
          </ac:spMkLst>
        </pc:spChg>
        <pc:grpChg chg="mod">
          <ac:chgData name="Anna-Carina Mohrholz" userId="319e8f5a-43d4-4b3d-9ca7-1cc64d2dfc53" providerId="ADAL" clId="{66F7AE5D-EE98-4C72-95CF-10039AAB183E}" dt="2023-04-19T09:14:42.607" v="867" actId="1035"/>
          <ac:grpSpMkLst>
            <pc:docMk/>
            <pc:sldMk cId="0" sldId="272"/>
            <ac:grpSpMk id="654" creationId="{00000000-0000-0000-0000-000000000000}"/>
          </ac:grpSpMkLst>
        </pc:grpChg>
      </pc:sldChg>
      <pc:sldChg chg="modSp mod">
        <pc:chgData name="Anna-Carina Mohrholz" userId="319e8f5a-43d4-4b3d-9ca7-1cc64d2dfc53" providerId="ADAL" clId="{66F7AE5D-EE98-4C72-95CF-10039AAB183E}" dt="2023-04-19T09:21:00.086" v="872" actId="113"/>
        <pc:sldMkLst>
          <pc:docMk/>
          <pc:sldMk cId="0" sldId="273"/>
        </pc:sldMkLst>
        <pc:spChg chg="mod">
          <ac:chgData name="Anna-Carina Mohrholz" userId="319e8f5a-43d4-4b3d-9ca7-1cc64d2dfc53" providerId="ADAL" clId="{66F7AE5D-EE98-4C72-95CF-10039AAB183E}" dt="2023-04-19T09:15:06.540" v="869" actId="14100"/>
          <ac:spMkLst>
            <pc:docMk/>
            <pc:sldMk cId="0" sldId="273"/>
            <ac:spMk id="682" creationId="{00000000-0000-0000-0000-000000000000}"/>
          </ac:spMkLst>
        </pc:spChg>
        <pc:spChg chg="mod">
          <ac:chgData name="Anna-Carina Mohrholz" userId="319e8f5a-43d4-4b3d-9ca7-1cc64d2dfc53" providerId="ADAL" clId="{66F7AE5D-EE98-4C72-95CF-10039AAB183E}" dt="2023-04-19T09:21:00.086" v="872" actId="113"/>
          <ac:spMkLst>
            <pc:docMk/>
            <pc:sldMk cId="0" sldId="273"/>
            <ac:spMk id="683" creationId="{00000000-0000-0000-0000-000000000000}"/>
          </ac:spMkLst>
        </pc:spChg>
      </pc:sldChg>
      <pc:sldChg chg="addSp delSp modSp mod">
        <pc:chgData name="Anna-Carina Mohrholz" userId="319e8f5a-43d4-4b3d-9ca7-1cc64d2dfc53" providerId="ADAL" clId="{66F7AE5D-EE98-4C72-95CF-10039AAB183E}" dt="2023-04-19T09:21:23.486" v="881" actId="1037"/>
        <pc:sldMkLst>
          <pc:docMk/>
          <pc:sldMk cId="0" sldId="274"/>
        </pc:sldMkLst>
        <pc:spChg chg="add del mod">
          <ac:chgData name="Anna-Carina Mohrholz" userId="319e8f5a-43d4-4b3d-9ca7-1cc64d2dfc53" providerId="ADAL" clId="{66F7AE5D-EE98-4C72-95CF-10039AAB183E}" dt="2023-04-19T09:21:17.583" v="875"/>
          <ac:spMkLst>
            <pc:docMk/>
            <pc:sldMk cId="0" sldId="274"/>
            <ac:spMk id="2" creationId="{60F66FF6-5A8D-2365-D8D2-A11AE9133454}"/>
          </ac:spMkLst>
        </pc:spChg>
        <pc:spChg chg="add mod">
          <ac:chgData name="Anna-Carina Mohrholz" userId="319e8f5a-43d4-4b3d-9ca7-1cc64d2dfc53" providerId="ADAL" clId="{66F7AE5D-EE98-4C72-95CF-10039AAB183E}" dt="2023-04-19T09:21:23.486" v="881" actId="1037"/>
          <ac:spMkLst>
            <pc:docMk/>
            <pc:sldMk cId="0" sldId="274"/>
            <ac:spMk id="3" creationId="{E4AD2A5E-543F-546B-ACA0-2FDCC23CFFB7}"/>
          </ac:spMkLst>
        </pc:spChg>
        <pc:spChg chg="del mod">
          <ac:chgData name="Anna-Carina Mohrholz" userId="319e8f5a-43d4-4b3d-9ca7-1cc64d2dfc53" providerId="ADAL" clId="{66F7AE5D-EE98-4C72-95CF-10039AAB183E}" dt="2023-04-19T09:21:20.391" v="877" actId="478"/>
          <ac:spMkLst>
            <pc:docMk/>
            <pc:sldMk cId="0" sldId="274"/>
            <ac:spMk id="737" creationId="{00000000-0000-0000-0000-000000000000}"/>
          </ac:spMkLst>
        </pc:spChg>
      </pc:sldChg>
      <pc:sldChg chg="addSp delSp modSp mod">
        <pc:chgData name="Anna-Carina Mohrholz" userId="319e8f5a-43d4-4b3d-9ca7-1cc64d2dfc53" providerId="ADAL" clId="{66F7AE5D-EE98-4C72-95CF-10039AAB183E}" dt="2023-04-19T09:21:32.432" v="883"/>
        <pc:sldMkLst>
          <pc:docMk/>
          <pc:sldMk cId="0" sldId="275"/>
        </pc:sldMkLst>
        <pc:spChg chg="add mod">
          <ac:chgData name="Anna-Carina Mohrholz" userId="319e8f5a-43d4-4b3d-9ca7-1cc64d2dfc53" providerId="ADAL" clId="{66F7AE5D-EE98-4C72-95CF-10039AAB183E}" dt="2023-04-19T09:21:32.432" v="883"/>
          <ac:spMkLst>
            <pc:docMk/>
            <pc:sldMk cId="0" sldId="275"/>
            <ac:spMk id="2" creationId="{1D3F4A4A-17AF-BDE7-897C-39B91EBA3F72}"/>
          </ac:spMkLst>
        </pc:spChg>
        <pc:spChg chg="del">
          <ac:chgData name="Anna-Carina Mohrholz" userId="319e8f5a-43d4-4b3d-9ca7-1cc64d2dfc53" providerId="ADAL" clId="{66F7AE5D-EE98-4C72-95CF-10039AAB183E}" dt="2023-04-19T09:21:31.990" v="882" actId="478"/>
          <ac:spMkLst>
            <pc:docMk/>
            <pc:sldMk cId="0" sldId="275"/>
            <ac:spMk id="742" creationId="{00000000-0000-0000-0000-000000000000}"/>
          </ac:spMkLst>
        </pc:spChg>
      </pc:sldChg>
      <pc:sldChg chg="addSp delSp modSp mod">
        <pc:chgData name="Anna-Carina Mohrholz" userId="319e8f5a-43d4-4b3d-9ca7-1cc64d2dfc53" providerId="ADAL" clId="{66F7AE5D-EE98-4C72-95CF-10039AAB183E}" dt="2023-04-19T09:21:44.902" v="886"/>
        <pc:sldMkLst>
          <pc:docMk/>
          <pc:sldMk cId="0" sldId="276"/>
        </pc:sldMkLst>
        <pc:spChg chg="add mod">
          <ac:chgData name="Anna-Carina Mohrholz" userId="319e8f5a-43d4-4b3d-9ca7-1cc64d2dfc53" providerId="ADAL" clId="{66F7AE5D-EE98-4C72-95CF-10039AAB183E}" dt="2023-04-19T09:21:44.902" v="886"/>
          <ac:spMkLst>
            <pc:docMk/>
            <pc:sldMk cId="0" sldId="276"/>
            <ac:spMk id="2" creationId="{BF22E254-FDE8-3C2F-6843-2CCE3D9983F3}"/>
          </ac:spMkLst>
        </pc:spChg>
        <pc:spChg chg="del mod">
          <ac:chgData name="Anna-Carina Mohrholz" userId="319e8f5a-43d4-4b3d-9ca7-1cc64d2dfc53" providerId="ADAL" clId="{66F7AE5D-EE98-4C72-95CF-10039AAB183E}" dt="2023-04-19T09:21:44.262" v="885" actId="478"/>
          <ac:spMkLst>
            <pc:docMk/>
            <pc:sldMk cId="0" sldId="276"/>
            <ac:spMk id="797" creationId="{00000000-0000-0000-0000-000000000000}"/>
          </ac:spMkLst>
        </pc:spChg>
      </pc:sldChg>
      <pc:sldChg chg="addSp delSp modSp mod">
        <pc:chgData name="Anna-Carina Mohrholz" userId="319e8f5a-43d4-4b3d-9ca7-1cc64d2dfc53" providerId="ADAL" clId="{66F7AE5D-EE98-4C72-95CF-10039AAB183E}" dt="2023-04-19T09:24:19.685" v="951" actId="1038"/>
        <pc:sldMkLst>
          <pc:docMk/>
          <pc:sldMk cId="0" sldId="277"/>
        </pc:sldMkLst>
        <pc:spChg chg="add mod">
          <ac:chgData name="Anna-Carina Mohrholz" userId="319e8f5a-43d4-4b3d-9ca7-1cc64d2dfc53" providerId="ADAL" clId="{66F7AE5D-EE98-4C72-95CF-10039AAB183E}" dt="2023-04-19T09:21:49.991" v="888"/>
          <ac:spMkLst>
            <pc:docMk/>
            <pc:sldMk cId="0" sldId="277"/>
            <ac:spMk id="2" creationId="{7A0744DB-4B60-F24D-A0A4-9824A57349CE}"/>
          </ac:spMkLst>
        </pc:spChg>
        <pc:spChg chg="mod">
          <ac:chgData name="Anna-Carina Mohrholz" userId="319e8f5a-43d4-4b3d-9ca7-1cc64d2dfc53" providerId="ADAL" clId="{66F7AE5D-EE98-4C72-95CF-10039AAB183E}" dt="2023-04-19T09:24:15.311" v="939" actId="1036"/>
          <ac:spMkLst>
            <pc:docMk/>
            <pc:sldMk cId="0" sldId="277"/>
            <ac:spMk id="802" creationId="{00000000-0000-0000-0000-000000000000}"/>
          </ac:spMkLst>
        </pc:spChg>
        <pc:spChg chg="del">
          <ac:chgData name="Anna-Carina Mohrholz" userId="319e8f5a-43d4-4b3d-9ca7-1cc64d2dfc53" providerId="ADAL" clId="{66F7AE5D-EE98-4C72-95CF-10039AAB183E}" dt="2023-04-19T09:21:49.630" v="887" actId="478"/>
          <ac:spMkLst>
            <pc:docMk/>
            <pc:sldMk cId="0" sldId="277"/>
            <ac:spMk id="827" creationId="{00000000-0000-0000-0000-000000000000}"/>
          </ac:spMkLst>
        </pc:spChg>
        <pc:cxnChg chg="mod">
          <ac:chgData name="Anna-Carina Mohrholz" userId="319e8f5a-43d4-4b3d-9ca7-1cc64d2dfc53" providerId="ADAL" clId="{66F7AE5D-EE98-4C72-95CF-10039AAB183E}" dt="2023-04-19T09:24:19.685" v="951" actId="1038"/>
          <ac:cxnSpMkLst>
            <pc:docMk/>
            <pc:sldMk cId="0" sldId="277"/>
            <ac:cxnSpMk id="803" creationId="{00000000-0000-0000-0000-000000000000}"/>
          </ac:cxnSpMkLst>
        </pc:cxnChg>
      </pc:sldChg>
      <pc:sldChg chg="addSp delSp modSp mod">
        <pc:chgData name="Anna-Carina Mohrholz" userId="319e8f5a-43d4-4b3d-9ca7-1cc64d2dfc53" providerId="ADAL" clId="{66F7AE5D-EE98-4C72-95CF-10039AAB183E}" dt="2023-04-19T09:25:11.993" v="970" actId="1038"/>
        <pc:sldMkLst>
          <pc:docMk/>
          <pc:sldMk cId="0" sldId="278"/>
        </pc:sldMkLst>
        <pc:spChg chg="add mod">
          <ac:chgData name="Anna-Carina Mohrholz" userId="319e8f5a-43d4-4b3d-9ca7-1cc64d2dfc53" providerId="ADAL" clId="{66F7AE5D-EE98-4C72-95CF-10039AAB183E}" dt="2023-04-19T09:21:57.826" v="890"/>
          <ac:spMkLst>
            <pc:docMk/>
            <pc:sldMk cId="0" sldId="278"/>
            <ac:spMk id="2" creationId="{E9568BC9-4E88-443A-A33E-351BF80685A2}"/>
          </ac:spMkLst>
        </pc:spChg>
        <pc:spChg chg="mod">
          <ac:chgData name="Anna-Carina Mohrholz" userId="319e8f5a-43d4-4b3d-9ca7-1cc64d2dfc53" providerId="ADAL" clId="{66F7AE5D-EE98-4C72-95CF-10039AAB183E}" dt="2023-04-19T09:25:06.357" v="959" actId="14100"/>
          <ac:spMkLst>
            <pc:docMk/>
            <pc:sldMk cId="0" sldId="278"/>
            <ac:spMk id="832" creationId="{00000000-0000-0000-0000-000000000000}"/>
          </ac:spMkLst>
        </pc:spChg>
        <pc:spChg chg="del">
          <ac:chgData name="Anna-Carina Mohrholz" userId="319e8f5a-43d4-4b3d-9ca7-1cc64d2dfc53" providerId="ADAL" clId="{66F7AE5D-EE98-4C72-95CF-10039AAB183E}" dt="2023-04-19T09:21:57.456" v="889" actId="478"/>
          <ac:spMkLst>
            <pc:docMk/>
            <pc:sldMk cId="0" sldId="278"/>
            <ac:spMk id="857" creationId="{00000000-0000-0000-0000-000000000000}"/>
          </ac:spMkLst>
        </pc:spChg>
        <pc:cxnChg chg="mod">
          <ac:chgData name="Anna-Carina Mohrholz" userId="319e8f5a-43d4-4b3d-9ca7-1cc64d2dfc53" providerId="ADAL" clId="{66F7AE5D-EE98-4C72-95CF-10039AAB183E}" dt="2023-04-19T09:25:11.993" v="970" actId="1038"/>
          <ac:cxnSpMkLst>
            <pc:docMk/>
            <pc:sldMk cId="0" sldId="278"/>
            <ac:cxnSpMk id="833" creationId="{00000000-0000-0000-0000-000000000000}"/>
          </ac:cxnSpMkLst>
        </pc:cxnChg>
      </pc:sldChg>
      <pc:sldChg chg="addSp delSp modSp mod">
        <pc:chgData name="Anna-Carina Mohrholz" userId="319e8f5a-43d4-4b3d-9ca7-1cc64d2dfc53" providerId="ADAL" clId="{66F7AE5D-EE98-4C72-95CF-10039AAB183E}" dt="2023-04-19T09:28:23.176" v="998" actId="1035"/>
        <pc:sldMkLst>
          <pc:docMk/>
          <pc:sldMk cId="0" sldId="279"/>
        </pc:sldMkLst>
        <pc:spChg chg="add mod">
          <ac:chgData name="Anna-Carina Mohrholz" userId="319e8f5a-43d4-4b3d-9ca7-1cc64d2dfc53" providerId="ADAL" clId="{66F7AE5D-EE98-4C72-95CF-10039AAB183E}" dt="2023-04-19T09:22:13.484" v="892"/>
          <ac:spMkLst>
            <pc:docMk/>
            <pc:sldMk cId="0" sldId="279"/>
            <ac:spMk id="2" creationId="{626E0618-D1AB-2AE4-7FDA-03DFA60D31F9}"/>
          </ac:spMkLst>
        </pc:spChg>
        <pc:spChg chg="mod">
          <ac:chgData name="Anna-Carina Mohrholz" userId="319e8f5a-43d4-4b3d-9ca7-1cc64d2dfc53" providerId="ADAL" clId="{66F7AE5D-EE98-4C72-95CF-10039AAB183E}" dt="2023-04-19T09:28:23.176" v="998" actId="1035"/>
          <ac:spMkLst>
            <pc:docMk/>
            <pc:sldMk cId="0" sldId="279"/>
            <ac:spMk id="862" creationId="{00000000-0000-0000-0000-000000000000}"/>
          </ac:spMkLst>
        </pc:spChg>
        <pc:spChg chg="del">
          <ac:chgData name="Anna-Carina Mohrholz" userId="319e8f5a-43d4-4b3d-9ca7-1cc64d2dfc53" providerId="ADAL" clId="{66F7AE5D-EE98-4C72-95CF-10039AAB183E}" dt="2023-04-19T09:22:12.759" v="891" actId="478"/>
          <ac:spMkLst>
            <pc:docMk/>
            <pc:sldMk cId="0" sldId="279"/>
            <ac:spMk id="887" creationId="{00000000-0000-0000-0000-000000000000}"/>
          </ac:spMkLst>
        </pc:spChg>
      </pc:sldChg>
      <pc:sldChg chg="addSp delSp modSp mod">
        <pc:chgData name="Anna-Carina Mohrholz" userId="319e8f5a-43d4-4b3d-9ca7-1cc64d2dfc53" providerId="ADAL" clId="{66F7AE5D-EE98-4C72-95CF-10039AAB183E}" dt="2023-04-19T09:29:05.052" v="1017" actId="1035"/>
        <pc:sldMkLst>
          <pc:docMk/>
          <pc:sldMk cId="0" sldId="280"/>
        </pc:sldMkLst>
        <pc:spChg chg="add mod">
          <ac:chgData name="Anna-Carina Mohrholz" userId="319e8f5a-43d4-4b3d-9ca7-1cc64d2dfc53" providerId="ADAL" clId="{66F7AE5D-EE98-4C72-95CF-10039AAB183E}" dt="2023-04-19T09:22:18.703" v="894"/>
          <ac:spMkLst>
            <pc:docMk/>
            <pc:sldMk cId="0" sldId="280"/>
            <ac:spMk id="2" creationId="{8F74E096-7F4C-7DB5-2E82-2A67B83C0BDB}"/>
          </ac:spMkLst>
        </pc:spChg>
        <pc:spChg chg="mod">
          <ac:chgData name="Anna-Carina Mohrholz" userId="319e8f5a-43d4-4b3d-9ca7-1cc64d2dfc53" providerId="ADAL" clId="{66F7AE5D-EE98-4C72-95CF-10039AAB183E}" dt="2023-04-19T09:29:05.052" v="1017" actId="1035"/>
          <ac:spMkLst>
            <pc:docMk/>
            <pc:sldMk cId="0" sldId="280"/>
            <ac:spMk id="892" creationId="{00000000-0000-0000-0000-000000000000}"/>
          </ac:spMkLst>
        </pc:spChg>
        <pc:spChg chg="del">
          <ac:chgData name="Anna-Carina Mohrholz" userId="319e8f5a-43d4-4b3d-9ca7-1cc64d2dfc53" providerId="ADAL" clId="{66F7AE5D-EE98-4C72-95CF-10039AAB183E}" dt="2023-04-19T09:22:18.415" v="893" actId="478"/>
          <ac:spMkLst>
            <pc:docMk/>
            <pc:sldMk cId="0" sldId="280"/>
            <ac:spMk id="917" creationId="{00000000-0000-0000-0000-000000000000}"/>
          </ac:spMkLst>
        </pc:spChg>
      </pc:sldChg>
      <pc:sldChg chg="addSp delSp modSp mod">
        <pc:chgData name="Anna-Carina Mohrholz" userId="319e8f5a-43d4-4b3d-9ca7-1cc64d2dfc53" providerId="ADAL" clId="{66F7AE5D-EE98-4C72-95CF-10039AAB183E}" dt="2023-04-19T09:29:56.183" v="1084" actId="1038"/>
        <pc:sldMkLst>
          <pc:docMk/>
          <pc:sldMk cId="0" sldId="281"/>
        </pc:sldMkLst>
        <pc:spChg chg="add mod">
          <ac:chgData name="Anna-Carina Mohrholz" userId="319e8f5a-43d4-4b3d-9ca7-1cc64d2dfc53" providerId="ADAL" clId="{66F7AE5D-EE98-4C72-95CF-10039AAB183E}" dt="2023-04-19T09:22:23.993" v="896"/>
          <ac:spMkLst>
            <pc:docMk/>
            <pc:sldMk cId="0" sldId="281"/>
            <ac:spMk id="2" creationId="{4AB70E84-A336-1538-EF45-079AF4239712}"/>
          </ac:spMkLst>
        </pc:spChg>
        <pc:spChg chg="mod">
          <ac:chgData name="Anna-Carina Mohrholz" userId="319e8f5a-43d4-4b3d-9ca7-1cc64d2dfc53" providerId="ADAL" clId="{66F7AE5D-EE98-4C72-95CF-10039AAB183E}" dt="2023-04-19T09:29:49.134" v="1069" actId="1035"/>
          <ac:spMkLst>
            <pc:docMk/>
            <pc:sldMk cId="0" sldId="281"/>
            <ac:spMk id="922" creationId="{00000000-0000-0000-0000-000000000000}"/>
          </ac:spMkLst>
        </pc:spChg>
        <pc:spChg chg="del">
          <ac:chgData name="Anna-Carina Mohrholz" userId="319e8f5a-43d4-4b3d-9ca7-1cc64d2dfc53" providerId="ADAL" clId="{66F7AE5D-EE98-4C72-95CF-10039AAB183E}" dt="2023-04-19T09:22:23.688" v="895" actId="478"/>
          <ac:spMkLst>
            <pc:docMk/>
            <pc:sldMk cId="0" sldId="281"/>
            <ac:spMk id="947" creationId="{00000000-0000-0000-0000-000000000000}"/>
          </ac:spMkLst>
        </pc:spChg>
        <pc:cxnChg chg="mod">
          <ac:chgData name="Anna-Carina Mohrholz" userId="319e8f5a-43d4-4b3d-9ca7-1cc64d2dfc53" providerId="ADAL" clId="{66F7AE5D-EE98-4C72-95CF-10039AAB183E}" dt="2023-04-19T09:29:56.183" v="1084" actId="1038"/>
          <ac:cxnSpMkLst>
            <pc:docMk/>
            <pc:sldMk cId="0" sldId="281"/>
            <ac:cxnSpMk id="923" creationId="{00000000-0000-0000-0000-000000000000}"/>
          </ac:cxnSpMkLst>
        </pc:cxnChg>
      </pc:sldChg>
      <pc:sldChg chg="addSp delSp modSp mod">
        <pc:chgData name="Anna-Carina Mohrholz" userId="319e8f5a-43d4-4b3d-9ca7-1cc64d2dfc53" providerId="ADAL" clId="{66F7AE5D-EE98-4C72-95CF-10039AAB183E}" dt="2023-04-19T09:30:48.400" v="1116" actId="14100"/>
        <pc:sldMkLst>
          <pc:docMk/>
          <pc:sldMk cId="0" sldId="282"/>
        </pc:sldMkLst>
        <pc:spChg chg="add mod">
          <ac:chgData name="Anna-Carina Mohrholz" userId="319e8f5a-43d4-4b3d-9ca7-1cc64d2dfc53" providerId="ADAL" clId="{66F7AE5D-EE98-4C72-95CF-10039AAB183E}" dt="2023-04-19T09:22:27.577" v="898"/>
          <ac:spMkLst>
            <pc:docMk/>
            <pc:sldMk cId="0" sldId="282"/>
            <ac:spMk id="2" creationId="{C9A52B0E-7EBC-693E-1AED-DA471A62B931}"/>
          </ac:spMkLst>
        </pc:spChg>
        <pc:spChg chg="mod">
          <ac:chgData name="Anna-Carina Mohrholz" userId="319e8f5a-43d4-4b3d-9ca7-1cc64d2dfc53" providerId="ADAL" clId="{66F7AE5D-EE98-4C72-95CF-10039AAB183E}" dt="2023-04-19T09:30:48.400" v="1116" actId="14100"/>
          <ac:spMkLst>
            <pc:docMk/>
            <pc:sldMk cId="0" sldId="282"/>
            <ac:spMk id="952" creationId="{00000000-0000-0000-0000-000000000000}"/>
          </ac:spMkLst>
        </pc:spChg>
        <pc:spChg chg="del">
          <ac:chgData name="Anna-Carina Mohrholz" userId="319e8f5a-43d4-4b3d-9ca7-1cc64d2dfc53" providerId="ADAL" clId="{66F7AE5D-EE98-4C72-95CF-10039AAB183E}" dt="2023-04-19T09:22:27.278" v="897" actId="478"/>
          <ac:spMkLst>
            <pc:docMk/>
            <pc:sldMk cId="0" sldId="282"/>
            <ac:spMk id="977" creationId="{00000000-0000-0000-0000-000000000000}"/>
          </ac:spMkLst>
        </pc:spChg>
      </pc:sldChg>
      <pc:sldChg chg="addSp delSp modSp mod">
        <pc:chgData name="Anna-Carina Mohrholz" userId="319e8f5a-43d4-4b3d-9ca7-1cc64d2dfc53" providerId="ADAL" clId="{66F7AE5D-EE98-4C72-95CF-10039AAB183E}" dt="2023-04-19T09:32:37.026" v="1135" actId="1035"/>
        <pc:sldMkLst>
          <pc:docMk/>
          <pc:sldMk cId="0" sldId="283"/>
        </pc:sldMkLst>
        <pc:spChg chg="add mod">
          <ac:chgData name="Anna-Carina Mohrholz" userId="319e8f5a-43d4-4b3d-9ca7-1cc64d2dfc53" providerId="ADAL" clId="{66F7AE5D-EE98-4C72-95CF-10039AAB183E}" dt="2023-04-19T09:22:31.928" v="900"/>
          <ac:spMkLst>
            <pc:docMk/>
            <pc:sldMk cId="0" sldId="283"/>
            <ac:spMk id="2" creationId="{98387E90-0EB5-2D32-AEDA-87C6BA9290E6}"/>
          </ac:spMkLst>
        </pc:spChg>
        <pc:spChg chg="mod">
          <ac:chgData name="Anna-Carina Mohrholz" userId="319e8f5a-43d4-4b3d-9ca7-1cc64d2dfc53" providerId="ADAL" clId="{66F7AE5D-EE98-4C72-95CF-10039AAB183E}" dt="2023-04-19T09:32:37.026" v="1135" actId="1035"/>
          <ac:spMkLst>
            <pc:docMk/>
            <pc:sldMk cId="0" sldId="283"/>
            <ac:spMk id="982" creationId="{00000000-0000-0000-0000-000000000000}"/>
          </ac:spMkLst>
        </pc:spChg>
        <pc:spChg chg="del">
          <ac:chgData name="Anna-Carina Mohrholz" userId="319e8f5a-43d4-4b3d-9ca7-1cc64d2dfc53" providerId="ADAL" clId="{66F7AE5D-EE98-4C72-95CF-10039AAB183E}" dt="2023-04-19T09:22:31.575" v="899" actId="478"/>
          <ac:spMkLst>
            <pc:docMk/>
            <pc:sldMk cId="0" sldId="283"/>
            <ac:spMk id="1007" creationId="{00000000-0000-0000-0000-000000000000}"/>
          </ac:spMkLst>
        </pc:spChg>
      </pc:sldChg>
      <pc:sldChg chg="modSp mod">
        <pc:chgData name="Anna-Carina Mohrholz" userId="319e8f5a-43d4-4b3d-9ca7-1cc64d2dfc53" providerId="ADAL" clId="{66F7AE5D-EE98-4C72-95CF-10039AAB183E}" dt="2023-04-19T09:34:29.208" v="1187" actId="20577"/>
        <pc:sldMkLst>
          <pc:docMk/>
          <pc:sldMk cId="0" sldId="284"/>
        </pc:sldMkLst>
        <pc:spChg chg="mod">
          <ac:chgData name="Anna-Carina Mohrholz" userId="319e8f5a-43d4-4b3d-9ca7-1cc64d2dfc53" providerId="ADAL" clId="{66F7AE5D-EE98-4C72-95CF-10039AAB183E}" dt="2023-04-19T09:34:12.433" v="1170"/>
          <ac:spMkLst>
            <pc:docMk/>
            <pc:sldMk cId="0" sldId="284"/>
            <ac:spMk id="1013" creationId="{00000000-0000-0000-0000-000000000000}"/>
          </ac:spMkLst>
        </pc:spChg>
        <pc:spChg chg="mod">
          <ac:chgData name="Anna-Carina Mohrholz" userId="319e8f5a-43d4-4b3d-9ca7-1cc64d2dfc53" providerId="ADAL" clId="{66F7AE5D-EE98-4C72-95CF-10039AAB183E}" dt="2023-04-19T09:34:12.433" v="1170"/>
          <ac:spMkLst>
            <pc:docMk/>
            <pc:sldMk cId="0" sldId="284"/>
            <ac:spMk id="1014" creationId="{00000000-0000-0000-0000-000000000000}"/>
          </ac:spMkLst>
        </pc:spChg>
        <pc:spChg chg="mod">
          <ac:chgData name="Anna-Carina Mohrholz" userId="319e8f5a-43d4-4b3d-9ca7-1cc64d2dfc53" providerId="ADAL" clId="{66F7AE5D-EE98-4C72-95CF-10039AAB183E}" dt="2023-04-19T09:34:12.433" v="1170"/>
          <ac:spMkLst>
            <pc:docMk/>
            <pc:sldMk cId="0" sldId="284"/>
            <ac:spMk id="1015" creationId="{00000000-0000-0000-0000-000000000000}"/>
          </ac:spMkLst>
        </pc:spChg>
        <pc:spChg chg="mod">
          <ac:chgData name="Anna-Carina Mohrholz" userId="319e8f5a-43d4-4b3d-9ca7-1cc64d2dfc53" providerId="ADAL" clId="{66F7AE5D-EE98-4C72-95CF-10039AAB183E}" dt="2023-04-19T09:34:12.433" v="1170"/>
          <ac:spMkLst>
            <pc:docMk/>
            <pc:sldMk cId="0" sldId="284"/>
            <ac:spMk id="1016" creationId="{00000000-0000-0000-0000-000000000000}"/>
          </ac:spMkLst>
        </pc:spChg>
        <pc:spChg chg="mod">
          <ac:chgData name="Anna-Carina Mohrholz" userId="319e8f5a-43d4-4b3d-9ca7-1cc64d2dfc53" providerId="ADAL" clId="{66F7AE5D-EE98-4C72-95CF-10039AAB183E}" dt="2023-04-19T09:34:12.433" v="1170"/>
          <ac:spMkLst>
            <pc:docMk/>
            <pc:sldMk cId="0" sldId="284"/>
            <ac:spMk id="1017" creationId="{00000000-0000-0000-0000-000000000000}"/>
          </ac:spMkLst>
        </pc:spChg>
        <pc:spChg chg="mod">
          <ac:chgData name="Anna-Carina Mohrholz" userId="319e8f5a-43d4-4b3d-9ca7-1cc64d2dfc53" providerId="ADAL" clId="{66F7AE5D-EE98-4C72-95CF-10039AAB183E}" dt="2023-04-19T09:34:12.433" v="1170"/>
          <ac:spMkLst>
            <pc:docMk/>
            <pc:sldMk cId="0" sldId="284"/>
            <ac:spMk id="1022" creationId="{00000000-0000-0000-0000-000000000000}"/>
          </ac:spMkLst>
        </pc:spChg>
        <pc:spChg chg="mod">
          <ac:chgData name="Anna-Carina Mohrholz" userId="319e8f5a-43d4-4b3d-9ca7-1cc64d2dfc53" providerId="ADAL" clId="{66F7AE5D-EE98-4C72-95CF-10039AAB183E}" dt="2023-04-19T09:34:12.433" v="1170"/>
          <ac:spMkLst>
            <pc:docMk/>
            <pc:sldMk cId="0" sldId="284"/>
            <ac:spMk id="1023" creationId="{00000000-0000-0000-0000-000000000000}"/>
          </ac:spMkLst>
        </pc:spChg>
        <pc:spChg chg="mod">
          <ac:chgData name="Anna-Carina Mohrholz" userId="319e8f5a-43d4-4b3d-9ca7-1cc64d2dfc53" providerId="ADAL" clId="{66F7AE5D-EE98-4C72-95CF-10039AAB183E}" dt="2023-04-19T09:34:29.208" v="1187" actId="20577"/>
          <ac:spMkLst>
            <pc:docMk/>
            <pc:sldMk cId="0" sldId="284"/>
            <ac:spMk id="1024" creationId="{00000000-0000-0000-0000-000000000000}"/>
          </ac:spMkLst>
        </pc:spChg>
        <pc:spChg chg="mod">
          <ac:chgData name="Anna-Carina Mohrholz" userId="319e8f5a-43d4-4b3d-9ca7-1cc64d2dfc53" providerId="ADAL" clId="{66F7AE5D-EE98-4C72-95CF-10039AAB183E}" dt="2023-04-19T09:34:25.623" v="1179" actId="20577"/>
          <ac:spMkLst>
            <pc:docMk/>
            <pc:sldMk cId="0" sldId="284"/>
            <ac:spMk id="1025" creationId="{00000000-0000-0000-0000-000000000000}"/>
          </ac:spMkLst>
        </pc:spChg>
        <pc:spChg chg="mod">
          <ac:chgData name="Anna-Carina Mohrholz" userId="319e8f5a-43d4-4b3d-9ca7-1cc64d2dfc53" providerId="ADAL" clId="{66F7AE5D-EE98-4C72-95CF-10039AAB183E}" dt="2023-04-19T09:33:20.037" v="1138" actId="14100"/>
          <ac:spMkLst>
            <pc:docMk/>
            <pc:sldMk cId="0" sldId="284"/>
            <ac:spMk id="1027" creationId="{00000000-0000-0000-0000-000000000000}"/>
          </ac:spMkLst>
        </pc:spChg>
        <pc:grpChg chg="mod">
          <ac:chgData name="Anna-Carina Mohrholz" userId="319e8f5a-43d4-4b3d-9ca7-1cc64d2dfc53" providerId="ADAL" clId="{66F7AE5D-EE98-4C72-95CF-10039AAB183E}" dt="2023-04-19T09:34:12.433" v="1170"/>
          <ac:grpSpMkLst>
            <pc:docMk/>
            <pc:sldMk cId="0" sldId="284"/>
            <ac:grpSpMk id="1012" creationId="{00000000-0000-0000-0000-000000000000}"/>
          </ac:grpSpMkLst>
        </pc:grpChg>
        <pc:cxnChg chg="mod">
          <ac:chgData name="Anna-Carina Mohrholz" userId="319e8f5a-43d4-4b3d-9ca7-1cc64d2dfc53" providerId="ADAL" clId="{66F7AE5D-EE98-4C72-95CF-10039AAB183E}" dt="2023-04-19T09:34:12.433" v="1170"/>
          <ac:cxnSpMkLst>
            <pc:docMk/>
            <pc:sldMk cId="0" sldId="284"/>
            <ac:cxnSpMk id="1018" creationId="{00000000-0000-0000-0000-000000000000}"/>
          </ac:cxnSpMkLst>
        </pc:cxnChg>
        <pc:cxnChg chg="mod">
          <ac:chgData name="Anna-Carina Mohrholz" userId="319e8f5a-43d4-4b3d-9ca7-1cc64d2dfc53" providerId="ADAL" clId="{66F7AE5D-EE98-4C72-95CF-10039AAB183E}" dt="2023-04-19T09:34:12.433" v="1170"/>
          <ac:cxnSpMkLst>
            <pc:docMk/>
            <pc:sldMk cId="0" sldId="284"/>
            <ac:cxnSpMk id="1019" creationId="{00000000-0000-0000-0000-000000000000}"/>
          </ac:cxnSpMkLst>
        </pc:cxnChg>
        <pc:cxnChg chg="mod">
          <ac:chgData name="Anna-Carina Mohrholz" userId="319e8f5a-43d4-4b3d-9ca7-1cc64d2dfc53" providerId="ADAL" clId="{66F7AE5D-EE98-4C72-95CF-10039AAB183E}" dt="2023-04-19T09:34:12.433" v="1170"/>
          <ac:cxnSpMkLst>
            <pc:docMk/>
            <pc:sldMk cId="0" sldId="284"/>
            <ac:cxnSpMk id="1020" creationId="{00000000-0000-0000-0000-000000000000}"/>
          </ac:cxnSpMkLst>
        </pc:cxnChg>
        <pc:cxnChg chg="mod">
          <ac:chgData name="Anna-Carina Mohrholz" userId="319e8f5a-43d4-4b3d-9ca7-1cc64d2dfc53" providerId="ADAL" clId="{66F7AE5D-EE98-4C72-95CF-10039AAB183E}" dt="2023-04-19T09:34:12.433" v="1170"/>
          <ac:cxnSpMkLst>
            <pc:docMk/>
            <pc:sldMk cId="0" sldId="284"/>
            <ac:cxnSpMk id="1021" creationId="{00000000-0000-0000-0000-000000000000}"/>
          </ac:cxnSpMkLst>
        </pc:cxnChg>
      </pc:sldChg>
      <pc:sldChg chg="modSp mod">
        <pc:chgData name="Anna-Carina Mohrholz" userId="319e8f5a-43d4-4b3d-9ca7-1cc64d2dfc53" providerId="ADAL" clId="{66F7AE5D-EE98-4C72-95CF-10039AAB183E}" dt="2023-04-19T09:39:38.879" v="1352" actId="20577"/>
        <pc:sldMkLst>
          <pc:docMk/>
          <pc:sldMk cId="0" sldId="285"/>
        </pc:sldMkLst>
        <pc:spChg chg="mod">
          <ac:chgData name="Anna-Carina Mohrholz" userId="319e8f5a-43d4-4b3d-9ca7-1cc64d2dfc53" providerId="ADAL" clId="{66F7AE5D-EE98-4C72-95CF-10039AAB183E}" dt="2023-04-19T09:39:38.879" v="1352" actId="20577"/>
          <ac:spMkLst>
            <pc:docMk/>
            <pc:sldMk cId="0" sldId="285"/>
            <ac:spMk id="1056" creationId="{00000000-0000-0000-0000-000000000000}"/>
          </ac:spMkLst>
        </pc:spChg>
        <pc:spChg chg="mod">
          <ac:chgData name="Anna-Carina Mohrholz" userId="319e8f5a-43d4-4b3d-9ca7-1cc64d2dfc53" providerId="ADAL" clId="{66F7AE5D-EE98-4C72-95CF-10039AAB183E}" dt="2023-04-19T09:34:44.079" v="1191" actId="20577"/>
          <ac:spMkLst>
            <pc:docMk/>
            <pc:sldMk cId="0" sldId="285"/>
            <ac:spMk id="1081" creationId="{00000000-0000-0000-0000-000000000000}"/>
          </ac:spMkLst>
        </pc:spChg>
      </pc:sldChg>
      <pc:sldChg chg="addSp delSp modSp mod">
        <pc:chgData name="Anna-Carina Mohrholz" userId="319e8f5a-43d4-4b3d-9ca7-1cc64d2dfc53" providerId="ADAL" clId="{66F7AE5D-EE98-4C72-95CF-10039AAB183E}" dt="2023-04-19T09:40:42.263" v="1417" actId="20577"/>
        <pc:sldMkLst>
          <pc:docMk/>
          <pc:sldMk cId="0" sldId="286"/>
        </pc:sldMkLst>
        <pc:spChg chg="add mod">
          <ac:chgData name="Anna-Carina Mohrholz" userId="319e8f5a-43d4-4b3d-9ca7-1cc64d2dfc53" providerId="ADAL" clId="{66F7AE5D-EE98-4C72-95CF-10039AAB183E}" dt="2023-04-19T09:40:42.263" v="1417" actId="20577"/>
          <ac:spMkLst>
            <pc:docMk/>
            <pc:sldMk cId="0" sldId="286"/>
            <ac:spMk id="2" creationId="{EBBB9FF8-8177-9C0E-5EBB-40512D87B25B}"/>
          </ac:spMkLst>
        </pc:spChg>
        <pc:spChg chg="add del">
          <ac:chgData name="Anna-Carina Mohrholz" userId="319e8f5a-43d4-4b3d-9ca7-1cc64d2dfc53" providerId="ADAL" clId="{66F7AE5D-EE98-4C72-95CF-10039AAB183E}" dt="2023-04-19T09:40:20.494" v="1356" actId="478"/>
          <ac:spMkLst>
            <pc:docMk/>
            <pc:sldMk cId="0" sldId="286"/>
            <ac:spMk id="1086" creationId="{00000000-0000-0000-0000-000000000000}"/>
          </ac:spMkLst>
        </pc:spChg>
        <pc:spChg chg="mod">
          <ac:chgData name="Anna-Carina Mohrholz" userId="319e8f5a-43d4-4b3d-9ca7-1cc64d2dfc53" providerId="ADAL" clId="{66F7AE5D-EE98-4C72-95CF-10039AAB183E}" dt="2023-04-19T09:38:58.567" v="1305" actId="20577"/>
          <ac:spMkLst>
            <pc:docMk/>
            <pc:sldMk cId="0" sldId="286"/>
            <ac:spMk id="1111" creationId="{00000000-0000-0000-0000-000000000000}"/>
          </ac:spMkLst>
        </pc:spChg>
      </pc:sldChg>
      <pc:sldChg chg="modSp mod">
        <pc:chgData name="Anna-Carina Mohrholz" userId="319e8f5a-43d4-4b3d-9ca7-1cc64d2dfc53" providerId="ADAL" clId="{66F7AE5D-EE98-4C72-95CF-10039AAB183E}" dt="2023-04-19T09:47:00.657" v="1673" actId="14100"/>
        <pc:sldMkLst>
          <pc:docMk/>
          <pc:sldMk cId="0" sldId="287"/>
        </pc:sldMkLst>
        <pc:spChg chg="mod">
          <ac:chgData name="Anna-Carina Mohrholz" userId="319e8f5a-43d4-4b3d-9ca7-1cc64d2dfc53" providerId="ADAL" clId="{66F7AE5D-EE98-4C72-95CF-10039AAB183E}" dt="2023-04-19T09:43:26.408" v="1541" actId="20577"/>
          <ac:spMkLst>
            <pc:docMk/>
            <pc:sldMk cId="0" sldId="287"/>
            <ac:spMk id="1116" creationId="{00000000-0000-0000-0000-000000000000}"/>
          </ac:spMkLst>
        </pc:spChg>
        <pc:spChg chg="mod">
          <ac:chgData name="Anna-Carina Mohrholz" userId="319e8f5a-43d4-4b3d-9ca7-1cc64d2dfc53" providerId="ADAL" clId="{66F7AE5D-EE98-4C72-95CF-10039AAB183E}" dt="2023-04-19T09:46:55.257" v="1672" actId="14100"/>
          <ac:spMkLst>
            <pc:docMk/>
            <pc:sldMk cId="0" sldId="287"/>
            <ac:spMk id="1117" creationId="{00000000-0000-0000-0000-000000000000}"/>
          </ac:spMkLst>
        </pc:spChg>
        <pc:spChg chg="mod">
          <ac:chgData name="Anna-Carina Mohrholz" userId="319e8f5a-43d4-4b3d-9ca7-1cc64d2dfc53" providerId="ADAL" clId="{66F7AE5D-EE98-4C72-95CF-10039AAB183E}" dt="2023-04-19T09:44:51.976" v="1570" actId="1038"/>
          <ac:spMkLst>
            <pc:docMk/>
            <pc:sldMk cId="0" sldId="287"/>
            <ac:spMk id="1118" creationId="{00000000-0000-0000-0000-000000000000}"/>
          </ac:spMkLst>
        </pc:spChg>
        <pc:spChg chg="mod">
          <ac:chgData name="Anna-Carina Mohrholz" userId="319e8f5a-43d4-4b3d-9ca7-1cc64d2dfc53" providerId="ADAL" clId="{66F7AE5D-EE98-4C72-95CF-10039AAB183E}" dt="2023-04-19T09:47:00.657" v="1673" actId="14100"/>
          <ac:spMkLst>
            <pc:docMk/>
            <pc:sldMk cId="0" sldId="287"/>
            <ac:spMk id="1119" creationId="{00000000-0000-0000-0000-000000000000}"/>
          </ac:spMkLst>
        </pc:spChg>
        <pc:spChg chg="mod">
          <ac:chgData name="Anna-Carina Mohrholz" userId="319e8f5a-43d4-4b3d-9ca7-1cc64d2dfc53" providerId="ADAL" clId="{66F7AE5D-EE98-4C72-95CF-10039AAB183E}" dt="2023-04-19T09:46:41.275" v="1671" actId="12"/>
          <ac:spMkLst>
            <pc:docMk/>
            <pc:sldMk cId="0" sldId="287"/>
            <ac:spMk id="1120" creationId="{00000000-0000-0000-0000-000000000000}"/>
          </ac:spMkLst>
        </pc:spChg>
      </pc:sldChg>
      <pc:sldChg chg="modSp mod">
        <pc:chgData name="Anna-Carina Mohrholz" userId="319e8f5a-43d4-4b3d-9ca7-1cc64d2dfc53" providerId="ADAL" clId="{66F7AE5D-EE98-4C72-95CF-10039AAB183E}" dt="2023-04-19T09:47:35.078" v="1679" actId="20577"/>
        <pc:sldMkLst>
          <pc:docMk/>
          <pc:sldMk cId="0" sldId="288"/>
        </pc:sldMkLst>
        <pc:spChg chg="mod">
          <ac:chgData name="Anna-Carina Mohrholz" userId="319e8f5a-43d4-4b3d-9ca7-1cc64d2dfc53" providerId="ADAL" clId="{66F7AE5D-EE98-4C72-95CF-10039AAB183E}" dt="2023-04-19T09:47:35.078" v="1679" actId="20577"/>
          <ac:spMkLst>
            <pc:docMk/>
            <pc:sldMk cId="0" sldId="288"/>
            <ac:spMk id="1150" creationId="{00000000-0000-0000-0000-000000000000}"/>
          </ac:spMkLst>
        </pc:spChg>
      </pc:sldChg>
      <pc:sldChg chg="modSp add mod">
        <pc:chgData name="Anna-Carina Mohrholz" userId="319e8f5a-43d4-4b3d-9ca7-1cc64d2dfc53" providerId="ADAL" clId="{66F7AE5D-EE98-4C72-95CF-10039AAB183E}" dt="2023-04-19T09:42:33.846" v="1436" actId="1036"/>
        <pc:sldMkLst>
          <pc:docMk/>
          <pc:sldMk cId="1958555159" sldId="289"/>
        </pc:sldMkLst>
        <pc:spChg chg="mod">
          <ac:chgData name="Anna-Carina Mohrholz" userId="319e8f5a-43d4-4b3d-9ca7-1cc64d2dfc53" providerId="ADAL" clId="{66F7AE5D-EE98-4C72-95CF-10039AAB183E}" dt="2023-04-19T09:42:33.846" v="1436" actId="1036"/>
          <ac:spMkLst>
            <pc:docMk/>
            <pc:sldMk cId="1958555159" sldId="289"/>
            <ac:spMk id="1056" creationId="{00000000-0000-0000-0000-000000000000}"/>
          </ac:spMkLst>
        </pc:spChg>
      </pc:sldChg>
      <pc:sldChg chg="addSp delSp modSp add mod">
        <pc:chgData name="Anna-Carina Mohrholz" userId="319e8f5a-43d4-4b3d-9ca7-1cc64d2dfc53" providerId="ADAL" clId="{66F7AE5D-EE98-4C72-95CF-10039AAB183E}" dt="2023-04-19T09:43:09.062" v="1534" actId="1037"/>
        <pc:sldMkLst>
          <pc:docMk/>
          <pc:sldMk cId="4247993207" sldId="290"/>
        </pc:sldMkLst>
        <pc:spChg chg="add mod">
          <ac:chgData name="Anna-Carina Mohrholz" userId="319e8f5a-43d4-4b3d-9ca7-1cc64d2dfc53" providerId="ADAL" clId="{66F7AE5D-EE98-4C72-95CF-10039AAB183E}" dt="2023-04-19T09:43:09.062" v="1534" actId="1037"/>
          <ac:spMkLst>
            <pc:docMk/>
            <pc:sldMk cId="4247993207" sldId="290"/>
            <ac:spMk id="2" creationId="{C41E3983-12F4-D4EC-43F7-B5BDC71E4089}"/>
          </ac:spMkLst>
        </pc:spChg>
        <pc:spChg chg="del mod">
          <ac:chgData name="Anna-Carina Mohrholz" userId="319e8f5a-43d4-4b3d-9ca7-1cc64d2dfc53" providerId="ADAL" clId="{66F7AE5D-EE98-4C72-95CF-10039AAB183E}" dt="2023-04-19T09:43:00.646" v="1482" actId="478"/>
          <ac:spMkLst>
            <pc:docMk/>
            <pc:sldMk cId="4247993207" sldId="290"/>
            <ac:spMk id="108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3" name="Google Shape;47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3" name="Google Shape;50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3" name="Google Shape;53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2" name="Google Shape;56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1" name="Google Shape;59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1" name="Google Shape;62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1" name="Google Shape;65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0" name="Google Shape;68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0" name="Google Shape;74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0" name="Google Shape;77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0" name="Google Shape;80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0" name="Google Shape;83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0" name="Google Shape;86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0" name="Google Shape;89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0" name="Google Shape;92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0" name="Google Shape;95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0" name="Google Shape;98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0" name="Google Shape;101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4" name="Google Shape;105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4" name="Google Shape;105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25644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4" name="Google Shape;108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4" name="Google Shape;108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61792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2"/>
        <p:cNvGrpSpPr/>
        <p:nvPr/>
      </p:nvGrpSpPr>
      <p:grpSpPr>
        <a:xfrm>
          <a:off x="0" y="0"/>
          <a:ext cx="0" cy="0"/>
          <a:chOff x="0" y="0"/>
          <a:chExt cx="0" cy="0"/>
        </a:xfrm>
      </p:grpSpPr>
      <p:sp>
        <p:nvSpPr>
          <p:cNvPr id="1113" name="Google Shape;1113;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4" name="Google Shape;111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5"/>
        <p:cNvGrpSpPr/>
        <p:nvPr/>
      </p:nvGrpSpPr>
      <p:grpSpPr>
        <a:xfrm>
          <a:off x="0" y="0"/>
          <a:ext cx="0" cy="0"/>
          <a:chOff x="0" y="0"/>
          <a:chExt cx="0" cy="0"/>
        </a:xfrm>
      </p:grpSpPr>
      <p:sp>
        <p:nvSpPr>
          <p:cNvPr id="1146" name="Google Shape;1146;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7" name="Google Shape;114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24"/>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16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18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4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5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7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8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10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120"/>
        <p:cNvGrpSpPr/>
        <p:nvPr/>
      </p:nvGrpSpPr>
      <p:grpSpPr>
        <a:xfrm>
          <a:off x="0" y="0"/>
          <a:ext cx="0" cy="0"/>
          <a:chOff x="0" y="0"/>
          <a:chExt cx="0" cy="0"/>
        </a:xfrm>
      </p:grpSpPr>
      <p:sp>
        <p:nvSpPr>
          <p:cNvPr id="121" name="Google Shape;121;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137"/>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15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theme" Target="../theme/theme10.xml"/><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theme" Target="../theme/theme11.xml"/><Relationship Id="rId1" Type="http://schemas.openxmlformats.org/officeDocument/2006/relationships/slideLayout" Target="../slideLayouts/slideLayout1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theme" Target="../theme/theme8.xml"/><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theme" Target="../theme/theme9.xml"/><Relationship Id="rId1" Type="http://schemas.openxmlformats.org/officeDocument/2006/relationships/slideLayout" Target="../slideLayouts/slideLayout9.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4"/>
          <p:cNvPicPr preferRelativeResize="0"/>
          <p:nvPr/>
        </p:nvPicPr>
        <p:blipFill rotWithShape="1">
          <a:blip r:embed="rId3">
            <a:alphaModFix/>
          </a:blip>
          <a:srcRect/>
          <a:stretch/>
        </p:blipFill>
        <p:spPr>
          <a:xfrm>
            <a:off x="3811084" y="1690210"/>
            <a:ext cx="3913115" cy="2608743"/>
          </a:xfrm>
          <a:prstGeom prst="rect">
            <a:avLst/>
          </a:prstGeom>
          <a:noFill/>
          <a:ln>
            <a:noFill/>
          </a:ln>
        </p:spPr>
      </p:pic>
      <p:grpSp>
        <p:nvGrpSpPr>
          <p:cNvPr id="11" name="Google Shape;11;p34"/>
          <p:cNvGrpSpPr/>
          <p:nvPr/>
        </p:nvGrpSpPr>
        <p:grpSpPr>
          <a:xfrm>
            <a:off x="607443" y="5784622"/>
            <a:ext cx="10977114" cy="874724"/>
            <a:chOff x="607443" y="5723662"/>
            <a:chExt cx="10977114" cy="874724"/>
          </a:xfrm>
        </p:grpSpPr>
        <p:pic>
          <p:nvPicPr>
            <p:cNvPr id="12" name="Google Shape;12;p34"/>
            <p:cNvPicPr preferRelativeResize="0"/>
            <p:nvPr/>
          </p:nvPicPr>
          <p:blipFill rotWithShape="1">
            <a:blip r:embed="rId4">
              <a:alphaModFix/>
            </a:blip>
            <a:srcRect/>
            <a:stretch/>
          </p:blipFill>
          <p:spPr>
            <a:xfrm>
              <a:off x="633578" y="6139462"/>
              <a:ext cx="2187488" cy="458924"/>
            </a:xfrm>
            <a:prstGeom prst="rect">
              <a:avLst/>
            </a:prstGeom>
            <a:noFill/>
            <a:ln>
              <a:noFill/>
            </a:ln>
          </p:spPr>
        </p:pic>
        <p:sp>
          <p:nvSpPr>
            <p:cNvPr id="13" name="Google Shape;13;p34"/>
            <p:cNvSpPr txBox="1"/>
            <p:nvPr/>
          </p:nvSpPr>
          <p:spPr>
            <a:xfrm>
              <a:off x="3507539" y="6150892"/>
              <a:ext cx="8077018" cy="417935"/>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1000" b="0" i="0" u="none" strike="noStrike" cap="none">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
          <p:nvSpPr>
            <p:cNvPr id="14" name="Google Shape;14;p34"/>
            <p:cNvSpPr/>
            <p:nvPr/>
          </p:nvSpPr>
          <p:spPr>
            <a:xfrm rot="10800000" flipH="1">
              <a:off x="3507539" y="5723662"/>
              <a:ext cx="8077018" cy="152397"/>
            </a:xfrm>
            <a:custGeom>
              <a:avLst/>
              <a:gdLst/>
              <a:ahLst/>
              <a:cxnLst/>
              <a:rect l="l" t="t" r="r" b="b"/>
              <a:pathLst>
                <a:path w="13021310" h="120000" extrusionOk="0">
                  <a:moveTo>
                    <a:pt x="0" y="0"/>
                  </a:moveTo>
                  <a:lnTo>
                    <a:pt x="13020820" y="0"/>
                  </a:lnTo>
                </a:path>
              </a:pathLst>
            </a:custGeom>
            <a:noFill/>
            <a:ln w="3807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34"/>
            <p:cNvPicPr preferRelativeResize="0"/>
            <p:nvPr/>
          </p:nvPicPr>
          <p:blipFill rotWithShape="1">
            <a:blip r:embed="rId5">
              <a:alphaModFix/>
            </a:blip>
            <a:srcRect/>
            <a:stretch/>
          </p:blipFill>
          <p:spPr>
            <a:xfrm>
              <a:off x="607443" y="5799864"/>
              <a:ext cx="152399" cy="152400"/>
            </a:xfrm>
            <a:prstGeom prst="rect">
              <a:avLst/>
            </a:prstGeom>
            <a:noFill/>
            <a:ln>
              <a:noFill/>
            </a:ln>
          </p:spPr>
        </p:pic>
        <p:pic>
          <p:nvPicPr>
            <p:cNvPr id="16" name="Google Shape;16;p34"/>
            <p:cNvPicPr preferRelativeResize="0"/>
            <p:nvPr/>
          </p:nvPicPr>
          <p:blipFill rotWithShape="1">
            <a:blip r:embed="rId6">
              <a:alphaModFix/>
            </a:blip>
            <a:srcRect/>
            <a:stretch/>
          </p:blipFill>
          <p:spPr>
            <a:xfrm>
              <a:off x="966872" y="5799864"/>
              <a:ext cx="152399" cy="152400"/>
            </a:xfrm>
            <a:prstGeom prst="rect">
              <a:avLst/>
            </a:prstGeom>
            <a:noFill/>
            <a:ln>
              <a:noFill/>
            </a:ln>
          </p:spPr>
        </p:pic>
        <p:pic>
          <p:nvPicPr>
            <p:cNvPr id="17" name="Google Shape;17;p34"/>
            <p:cNvPicPr preferRelativeResize="0"/>
            <p:nvPr/>
          </p:nvPicPr>
          <p:blipFill rotWithShape="1">
            <a:blip r:embed="rId7">
              <a:alphaModFix/>
            </a:blip>
            <a:srcRect/>
            <a:stretch/>
          </p:blipFill>
          <p:spPr>
            <a:xfrm>
              <a:off x="1320678" y="5799864"/>
              <a:ext cx="152399" cy="152400"/>
            </a:xfrm>
            <a:prstGeom prst="rect">
              <a:avLst/>
            </a:prstGeom>
            <a:noFill/>
            <a:ln>
              <a:noFill/>
            </a:ln>
          </p:spPr>
        </p:pic>
        <p:pic>
          <p:nvPicPr>
            <p:cNvPr id="18" name="Google Shape;18;p34"/>
            <p:cNvPicPr preferRelativeResize="0"/>
            <p:nvPr/>
          </p:nvPicPr>
          <p:blipFill rotWithShape="1">
            <a:blip r:embed="rId8">
              <a:alphaModFix/>
            </a:blip>
            <a:srcRect/>
            <a:stretch/>
          </p:blipFill>
          <p:spPr>
            <a:xfrm>
              <a:off x="1680911" y="5799864"/>
              <a:ext cx="152399" cy="152400"/>
            </a:xfrm>
            <a:prstGeom prst="rect">
              <a:avLst/>
            </a:prstGeom>
            <a:noFill/>
            <a:ln>
              <a:noFill/>
            </a:ln>
          </p:spPr>
        </p:pic>
        <p:pic>
          <p:nvPicPr>
            <p:cNvPr id="19" name="Google Shape;19;p34"/>
            <p:cNvPicPr preferRelativeResize="0"/>
            <p:nvPr/>
          </p:nvPicPr>
          <p:blipFill rotWithShape="1">
            <a:blip r:embed="rId9">
              <a:alphaModFix/>
            </a:blip>
            <a:srcRect/>
            <a:stretch/>
          </p:blipFill>
          <p:spPr>
            <a:xfrm>
              <a:off x="2040340" y="5799864"/>
              <a:ext cx="152399" cy="152400"/>
            </a:xfrm>
            <a:prstGeom prst="rect">
              <a:avLst/>
            </a:prstGeom>
            <a:noFill/>
            <a:ln>
              <a:noFill/>
            </a:ln>
          </p:spPr>
        </p:pic>
        <p:pic>
          <p:nvPicPr>
            <p:cNvPr id="20" name="Google Shape;20;p34"/>
            <p:cNvPicPr preferRelativeResize="0"/>
            <p:nvPr/>
          </p:nvPicPr>
          <p:blipFill rotWithShape="1">
            <a:blip r:embed="rId10">
              <a:alphaModFix/>
            </a:blip>
            <a:srcRect/>
            <a:stretch/>
          </p:blipFill>
          <p:spPr>
            <a:xfrm>
              <a:off x="2394146" y="5799864"/>
              <a:ext cx="152399" cy="152400"/>
            </a:xfrm>
            <a:prstGeom prst="rect">
              <a:avLst/>
            </a:prstGeom>
            <a:noFill/>
            <a:ln>
              <a:noFill/>
            </a:ln>
          </p:spPr>
        </p:pic>
        <p:pic>
          <p:nvPicPr>
            <p:cNvPr id="21" name="Google Shape;21;p34"/>
            <p:cNvPicPr preferRelativeResize="0"/>
            <p:nvPr/>
          </p:nvPicPr>
          <p:blipFill rotWithShape="1">
            <a:blip r:embed="rId6">
              <a:alphaModFix/>
            </a:blip>
            <a:srcRect/>
            <a:stretch/>
          </p:blipFill>
          <p:spPr>
            <a:xfrm>
              <a:off x="3108185" y="5799864"/>
              <a:ext cx="152399" cy="152400"/>
            </a:xfrm>
            <a:prstGeom prst="rect">
              <a:avLst/>
            </a:prstGeom>
            <a:noFill/>
            <a:ln>
              <a:noFill/>
            </a:ln>
          </p:spPr>
        </p:pic>
        <p:pic>
          <p:nvPicPr>
            <p:cNvPr id="22" name="Google Shape;22;p34"/>
            <p:cNvPicPr preferRelativeResize="0"/>
            <p:nvPr/>
          </p:nvPicPr>
          <p:blipFill rotWithShape="1">
            <a:blip r:embed="rId11">
              <a:alphaModFix/>
            </a:blip>
            <a:srcRect/>
            <a:stretch/>
          </p:blipFill>
          <p:spPr>
            <a:xfrm>
              <a:off x="2754380" y="5799864"/>
              <a:ext cx="152399" cy="152400"/>
            </a:xfrm>
            <a:prstGeom prst="rect">
              <a:avLst/>
            </a:prstGeom>
            <a:noFill/>
            <a:ln>
              <a:noFill/>
            </a:ln>
          </p:spPr>
        </p:pic>
      </p:grpSp>
      <p:sp>
        <p:nvSpPr>
          <p:cNvPr id="23" name="Google Shape;23;p34"/>
          <p:cNvSpPr/>
          <p:nvPr/>
        </p:nvSpPr>
        <p:spPr>
          <a:xfrm>
            <a:off x="0" y="0"/>
            <a:ext cx="12192000" cy="403986"/>
          </a:xfrm>
          <a:custGeom>
            <a:avLst/>
            <a:gdLst/>
            <a:ahLst/>
            <a:cxnLst/>
            <a:rect l="l" t="t" r="r" b="b"/>
            <a:pathLst>
              <a:path w="12192000" h="403986" extrusionOk="0">
                <a:moveTo>
                  <a:pt x="0" y="0"/>
                </a:moveTo>
                <a:lnTo>
                  <a:pt x="12192000" y="0"/>
                </a:lnTo>
                <a:lnTo>
                  <a:pt x="12190476" y="403986"/>
                </a:lnTo>
                <a:lnTo>
                  <a:pt x="0" y="151002"/>
                </a:ln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52"/>
          <p:cNvSpPr/>
          <p:nvPr/>
        </p:nvSpPr>
        <p:spPr>
          <a:xfrm>
            <a:off x="0" y="0"/>
            <a:ext cx="12192000" cy="403986"/>
          </a:xfrm>
          <a:custGeom>
            <a:avLst/>
            <a:gdLst/>
            <a:ahLst/>
            <a:cxnLst/>
            <a:rect l="l" t="t" r="r" b="b"/>
            <a:pathLst>
              <a:path w="12192000" h="403986" extrusionOk="0">
                <a:moveTo>
                  <a:pt x="0" y="0"/>
                </a:moveTo>
                <a:lnTo>
                  <a:pt x="12192000" y="0"/>
                </a:lnTo>
                <a:lnTo>
                  <a:pt x="12190476" y="403986"/>
                </a:lnTo>
                <a:lnTo>
                  <a:pt x="0" y="151002"/>
                </a:lnTo>
                <a:lnTo>
                  <a:pt x="0" y="0"/>
                </a:lnTo>
                <a:close/>
              </a:path>
            </a:pathLst>
          </a:custGeom>
          <a:solidFill>
            <a:srgbClr val="ED38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56" name="Google Shape;156;p52"/>
          <p:cNvGrpSpPr/>
          <p:nvPr/>
        </p:nvGrpSpPr>
        <p:grpSpPr>
          <a:xfrm>
            <a:off x="607443" y="5784622"/>
            <a:ext cx="10977114" cy="874724"/>
            <a:chOff x="607443" y="5723662"/>
            <a:chExt cx="10977114" cy="874724"/>
          </a:xfrm>
        </p:grpSpPr>
        <p:pic>
          <p:nvPicPr>
            <p:cNvPr id="157" name="Google Shape;157;p52"/>
            <p:cNvPicPr preferRelativeResize="0"/>
            <p:nvPr/>
          </p:nvPicPr>
          <p:blipFill rotWithShape="1">
            <a:blip r:embed="rId3">
              <a:alphaModFix/>
            </a:blip>
            <a:srcRect/>
            <a:stretch/>
          </p:blipFill>
          <p:spPr>
            <a:xfrm>
              <a:off x="633578" y="6139462"/>
              <a:ext cx="2187488" cy="458924"/>
            </a:xfrm>
            <a:prstGeom prst="rect">
              <a:avLst/>
            </a:prstGeom>
            <a:noFill/>
            <a:ln>
              <a:noFill/>
            </a:ln>
          </p:spPr>
        </p:pic>
        <p:sp>
          <p:nvSpPr>
            <p:cNvPr id="158" name="Google Shape;158;p52"/>
            <p:cNvSpPr txBox="1"/>
            <p:nvPr/>
          </p:nvSpPr>
          <p:spPr>
            <a:xfrm>
              <a:off x="3507539" y="6150892"/>
              <a:ext cx="8077018" cy="417935"/>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10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
          <p:nvSpPr>
            <p:cNvPr id="159" name="Google Shape;159;p52"/>
            <p:cNvSpPr/>
            <p:nvPr/>
          </p:nvSpPr>
          <p:spPr>
            <a:xfrm rot="10800000" flipH="1">
              <a:off x="3507539" y="5723662"/>
              <a:ext cx="8077018" cy="152397"/>
            </a:xfrm>
            <a:custGeom>
              <a:avLst/>
              <a:gdLst/>
              <a:ahLst/>
              <a:cxnLst/>
              <a:rect l="l" t="t" r="r" b="b"/>
              <a:pathLst>
                <a:path w="13021310" h="120000" extrusionOk="0">
                  <a:moveTo>
                    <a:pt x="0" y="0"/>
                  </a:moveTo>
                  <a:lnTo>
                    <a:pt x="13020820" y="0"/>
                  </a:lnTo>
                </a:path>
              </a:pathLst>
            </a:custGeom>
            <a:noFill/>
            <a:ln w="3807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60" name="Google Shape;160;p52"/>
            <p:cNvPicPr preferRelativeResize="0"/>
            <p:nvPr/>
          </p:nvPicPr>
          <p:blipFill rotWithShape="1">
            <a:blip r:embed="rId4">
              <a:alphaModFix/>
            </a:blip>
            <a:srcRect/>
            <a:stretch/>
          </p:blipFill>
          <p:spPr>
            <a:xfrm>
              <a:off x="607443" y="5799864"/>
              <a:ext cx="152399" cy="152400"/>
            </a:xfrm>
            <a:prstGeom prst="rect">
              <a:avLst/>
            </a:prstGeom>
            <a:noFill/>
            <a:ln>
              <a:noFill/>
            </a:ln>
          </p:spPr>
        </p:pic>
        <p:pic>
          <p:nvPicPr>
            <p:cNvPr id="161" name="Google Shape;161;p52"/>
            <p:cNvPicPr preferRelativeResize="0"/>
            <p:nvPr/>
          </p:nvPicPr>
          <p:blipFill rotWithShape="1">
            <a:blip r:embed="rId5">
              <a:alphaModFix/>
            </a:blip>
            <a:srcRect/>
            <a:stretch/>
          </p:blipFill>
          <p:spPr>
            <a:xfrm>
              <a:off x="966872" y="5799864"/>
              <a:ext cx="152399" cy="152400"/>
            </a:xfrm>
            <a:prstGeom prst="rect">
              <a:avLst/>
            </a:prstGeom>
            <a:noFill/>
            <a:ln>
              <a:noFill/>
            </a:ln>
          </p:spPr>
        </p:pic>
        <p:pic>
          <p:nvPicPr>
            <p:cNvPr id="162" name="Google Shape;162;p52"/>
            <p:cNvPicPr preferRelativeResize="0"/>
            <p:nvPr/>
          </p:nvPicPr>
          <p:blipFill rotWithShape="1">
            <a:blip r:embed="rId6">
              <a:alphaModFix/>
            </a:blip>
            <a:srcRect/>
            <a:stretch/>
          </p:blipFill>
          <p:spPr>
            <a:xfrm>
              <a:off x="1320678" y="5799864"/>
              <a:ext cx="152399" cy="152400"/>
            </a:xfrm>
            <a:prstGeom prst="rect">
              <a:avLst/>
            </a:prstGeom>
            <a:noFill/>
            <a:ln>
              <a:noFill/>
            </a:ln>
          </p:spPr>
        </p:pic>
        <p:pic>
          <p:nvPicPr>
            <p:cNvPr id="163" name="Google Shape;163;p52"/>
            <p:cNvPicPr preferRelativeResize="0"/>
            <p:nvPr/>
          </p:nvPicPr>
          <p:blipFill rotWithShape="1">
            <a:blip r:embed="rId7">
              <a:alphaModFix/>
            </a:blip>
            <a:srcRect/>
            <a:stretch/>
          </p:blipFill>
          <p:spPr>
            <a:xfrm>
              <a:off x="1680911" y="5799864"/>
              <a:ext cx="152399" cy="152400"/>
            </a:xfrm>
            <a:prstGeom prst="rect">
              <a:avLst/>
            </a:prstGeom>
            <a:noFill/>
            <a:ln>
              <a:noFill/>
            </a:ln>
          </p:spPr>
        </p:pic>
        <p:pic>
          <p:nvPicPr>
            <p:cNvPr id="164" name="Google Shape;164;p52"/>
            <p:cNvPicPr preferRelativeResize="0"/>
            <p:nvPr/>
          </p:nvPicPr>
          <p:blipFill rotWithShape="1">
            <a:blip r:embed="rId8">
              <a:alphaModFix/>
            </a:blip>
            <a:srcRect/>
            <a:stretch/>
          </p:blipFill>
          <p:spPr>
            <a:xfrm>
              <a:off x="2040340" y="5799864"/>
              <a:ext cx="152399" cy="152400"/>
            </a:xfrm>
            <a:prstGeom prst="rect">
              <a:avLst/>
            </a:prstGeom>
            <a:noFill/>
            <a:ln>
              <a:noFill/>
            </a:ln>
          </p:spPr>
        </p:pic>
        <p:pic>
          <p:nvPicPr>
            <p:cNvPr id="165" name="Google Shape;165;p52"/>
            <p:cNvPicPr preferRelativeResize="0"/>
            <p:nvPr/>
          </p:nvPicPr>
          <p:blipFill rotWithShape="1">
            <a:blip r:embed="rId9">
              <a:alphaModFix/>
            </a:blip>
            <a:srcRect/>
            <a:stretch/>
          </p:blipFill>
          <p:spPr>
            <a:xfrm>
              <a:off x="2394146" y="5799864"/>
              <a:ext cx="152399" cy="152400"/>
            </a:xfrm>
            <a:prstGeom prst="rect">
              <a:avLst/>
            </a:prstGeom>
            <a:noFill/>
            <a:ln>
              <a:noFill/>
            </a:ln>
          </p:spPr>
        </p:pic>
        <p:pic>
          <p:nvPicPr>
            <p:cNvPr id="166" name="Google Shape;166;p52"/>
            <p:cNvPicPr preferRelativeResize="0"/>
            <p:nvPr/>
          </p:nvPicPr>
          <p:blipFill rotWithShape="1">
            <a:blip r:embed="rId5">
              <a:alphaModFix/>
            </a:blip>
            <a:srcRect/>
            <a:stretch/>
          </p:blipFill>
          <p:spPr>
            <a:xfrm>
              <a:off x="3108185" y="5799864"/>
              <a:ext cx="152399" cy="152400"/>
            </a:xfrm>
            <a:prstGeom prst="rect">
              <a:avLst/>
            </a:prstGeom>
            <a:noFill/>
            <a:ln>
              <a:noFill/>
            </a:ln>
          </p:spPr>
        </p:pic>
        <p:pic>
          <p:nvPicPr>
            <p:cNvPr id="167" name="Google Shape;167;p52"/>
            <p:cNvPicPr preferRelativeResize="0"/>
            <p:nvPr/>
          </p:nvPicPr>
          <p:blipFill rotWithShape="1">
            <a:blip r:embed="rId10">
              <a:alphaModFix/>
            </a:blip>
            <a:srcRect/>
            <a:stretch/>
          </p:blipFill>
          <p:spPr>
            <a:xfrm>
              <a:off x="2754380" y="5799864"/>
              <a:ext cx="152399" cy="152400"/>
            </a:xfrm>
            <a:prstGeom prst="rect">
              <a:avLst/>
            </a:prstGeom>
            <a:noFill/>
            <a:ln>
              <a:noFill/>
            </a:ln>
          </p:spPr>
        </p:pic>
      </p:grpSp>
      <p:pic>
        <p:nvPicPr>
          <p:cNvPr id="168" name="Google Shape;168;p52"/>
          <p:cNvPicPr preferRelativeResize="0"/>
          <p:nvPr/>
        </p:nvPicPr>
        <p:blipFill rotWithShape="1">
          <a:blip r:embed="rId11">
            <a:alphaModFix/>
          </a:blip>
          <a:srcRect/>
          <a:stretch/>
        </p:blipFill>
        <p:spPr>
          <a:xfrm>
            <a:off x="10064337" y="471054"/>
            <a:ext cx="1620000" cy="1080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
        <p:cNvGrpSpPr/>
        <p:nvPr/>
      </p:nvGrpSpPr>
      <p:grpSpPr>
        <a:xfrm>
          <a:off x="0" y="0"/>
          <a:ext cx="0" cy="0"/>
          <a:chOff x="0" y="0"/>
          <a:chExt cx="0" cy="0"/>
        </a:xfrm>
      </p:grpSpPr>
      <p:sp>
        <p:nvSpPr>
          <p:cNvPr id="171" name="Google Shape;171;p54"/>
          <p:cNvSpPr/>
          <p:nvPr/>
        </p:nvSpPr>
        <p:spPr>
          <a:xfrm>
            <a:off x="0" y="0"/>
            <a:ext cx="12192000" cy="403986"/>
          </a:xfrm>
          <a:custGeom>
            <a:avLst/>
            <a:gdLst/>
            <a:ahLst/>
            <a:cxnLst/>
            <a:rect l="l" t="t" r="r" b="b"/>
            <a:pathLst>
              <a:path w="12192000" h="403986" extrusionOk="0">
                <a:moveTo>
                  <a:pt x="0" y="0"/>
                </a:moveTo>
                <a:lnTo>
                  <a:pt x="12192000" y="0"/>
                </a:lnTo>
                <a:lnTo>
                  <a:pt x="12190476" y="403986"/>
                </a:lnTo>
                <a:lnTo>
                  <a:pt x="0" y="151002"/>
                </a:lnTo>
                <a:lnTo>
                  <a:pt x="0" y="0"/>
                </a:lnTo>
                <a:close/>
              </a:path>
            </a:pathLst>
          </a:custGeom>
          <a:solidFill>
            <a:srgbClr val="F14F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72" name="Google Shape;172;p54"/>
          <p:cNvGrpSpPr/>
          <p:nvPr/>
        </p:nvGrpSpPr>
        <p:grpSpPr>
          <a:xfrm>
            <a:off x="607443" y="5784622"/>
            <a:ext cx="10977114" cy="874724"/>
            <a:chOff x="607443" y="5723662"/>
            <a:chExt cx="10977114" cy="874724"/>
          </a:xfrm>
        </p:grpSpPr>
        <p:pic>
          <p:nvPicPr>
            <p:cNvPr id="173" name="Google Shape;173;p54"/>
            <p:cNvPicPr preferRelativeResize="0"/>
            <p:nvPr/>
          </p:nvPicPr>
          <p:blipFill rotWithShape="1">
            <a:blip r:embed="rId3">
              <a:alphaModFix/>
            </a:blip>
            <a:srcRect/>
            <a:stretch/>
          </p:blipFill>
          <p:spPr>
            <a:xfrm>
              <a:off x="633578" y="6139462"/>
              <a:ext cx="2187488" cy="458924"/>
            </a:xfrm>
            <a:prstGeom prst="rect">
              <a:avLst/>
            </a:prstGeom>
            <a:noFill/>
            <a:ln>
              <a:noFill/>
            </a:ln>
          </p:spPr>
        </p:pic>
        <p:sp>
          <p:nvSpPr>
            <p:cNvPr id="174" name="Google Shape;174;p54"/>
            <p:cNvSpPr txBox="1"/>
            <p:nvPr/>
          </p:nvSpPr>
          <p:spPr>
            <a:xfrm>
              <a:off x="3507539" y="6150892"/>
              <a:ext cx="8077018" cy="417935"/>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10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
          <p:nvSpPr>
            <p:cNvPr id="175" name="Google Shape;175;p54"/>
            <p:cNvSpPr/>
            <p:nvPr/>
          </p:nvSpPr>
          <p:spPr>
            <a:xfrm rot="10800000" flipH="1">
              <a:off x="3507539" y="5723662"/>
              <a:ext cx="8077018" cy="152397"/>
            </a:xfrm>
            <a:custGeom>
              <a:avLst/>
              <a:gdLst/>
              <a:ahLst/>
              <a:cxnLst/>
              <a:rect l="l" t="t" r="r" b="b"/>
              <a:pathLst>
                <a:path w="13021310" h="120000" extrusionOk="0">
                  <a:moveTo>
                    <a:pt x="0" y="0"/>
                  </a:moveTo>
                  <a:lnTo>
                    <a:pt x="13020820" y="0"/>
                  </a:lnTo>
                </a:path>
              </a:pathLst>
            </a:custGeom>
            <a:noFill/>
            <a:ln w="3807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76" name="Google Shape;176;p54"/>
            <p:cNvPicPr preferRelativeResize="0"/>
            <p:nvPr/>
          </p:nvPicPr>
          <p:blipFill rotWithShape="1">
            <a:blip r:embed="rId4">
              <a:alphaModFix/>
            </a:blip>
            <a:srcRect/>
            <a:stretch/>
          </p:blipFill>
          <p:spPr>
            <a:xfrm>
              <a:off x="607443" y="5799864"/>
              <a:ext cx="152399" cy="152400"/>
            </a:xfrm>
            <a:prstGeom prst="rect">
              <a:avLst/>
            </a:prstGeom>
            <a:noFill/>
            <a:ln>
              <a:noFill/>
            </a:ln>
          </p:spPr>
        </p:pic>
        <p:pic>
          <p:nvPicPr>
            <p:cNvPr id="177" name="Google Shape;177;p54"/>
            <p:cNvPicPr preferRelativeResize="0"/>
            <p:nvPr/>
          </p:nvPicPr>
          <p:blipFill rotWithShape="1">
            <a:blip r:embed="rId5">
              <a:alphaModFix/>
            </a:blip>
            <a:srcRect/>
            <a:stretch/>
          </p:blipFill>
          <p:spPr>
            <a:xfrm>
              <a:off x="966872" y="5799864"/>
              <a:ext cx="152399" cy="152400"/>
            </a:xfrm>
            <a:prstGeom prst="rect">
              <a:avLst/>
            </a:prstGeom>
            <a:noFill/>
            <a:ln>
              <a:noFill/>
            </a:ln>
          </p:spPr>
        </p:pic>
        <p:pic>
          <p:nvPicPr>
            <p:cNvPr id="178" name="Google Shape;178;p54"/>
            <p:cNvPicPr preferRelativeResize="0"/>
            <p:nvPr/>
          </p:nvPicPr>
          <p:blipFill rotWithShape="1">
            <a:blip r:embed="rId6">
              <a:alphaModFix/>
            </a:blip>
            <a:srcRect/>
            <a:stretch/>
          </p:blipFill>
          <p:spPr>
            <a:xfrm>
              <a:off x="1320678" y="5799864"/>
              <a:ext cx="152399" cy="152400"/>
            </a:xfrm>
            <a:prstGeom prst="rect">
              <a:avLst/>
            </a:prstGeom>
            <a:noFill/>
            <a:ln>
              <a:noFill/>
            </a:ln>
          </p:spPr>
        </p:pic>
        <p:pic>
          <p:nvPicPr>
            <p:cNvPr id="179" name="Google Shape;179;p54"/>
            <p:cNvPicPr preferRelativeResize="0"/>
            <p:nvPr/>
          </p:nvPicPr>
          <p:blipFill rotWithShape="1">
            <a:blip r:embed="rId7">
              <a:alphaModFix/>
            </a:blip>
            <a:srcRect/>
            <a:stretch/>
          </p:blipFill>
          <p:spPr>
            <a:xfrm>
              <a:off x="1680911" y="5799864"/>
              <a:ext cx="152399" cy="152400"/>
            </a:xfrm>
            <a:prstGeom prst="rect">
              <a:avLst/>
            </a:prstGeom>
            <a:noFill/>
            <a:ln>
              <a:noFill/>
            </a:ln>
          </p:spPr>
        </p:pic>
        <p:pic>
          <p:nvPicPr>
            <p:cNvPr id="180" name="Google Shape;180;p54"/>
            <p:cNvPicPr preferRelativeResize="0"/>
            <p:nvPr/>
          </p:nvPicPr>
          <p:blipFill rotWithShape="1">
            <a:blip r:embed="rId8">
              <a:alphaModFix/>
            </a:blip>
            <a:srcRect/>
            <a:stretch/>
          </p:blipFill>
          <p:spPr>
            <a:xfrm>
              <a:off x="2040340" y="5799864"/>
              <a:ext cx="152399" cy="152400"/>
            </a:xfrm>
            <a:prstGeom prst="rect">
              <a:avLst/>
            </a:prstGeom>
            <a:noFill/>
            <a:ln>
              <a:noFill/>
            </a:ln>
          </p:spPr>
        </p:pic>
        <p:pic>
          <p:nvPicPr>
            <p:cNvPr id="181" name="Google Shape;181;p54"/>
            <p:cNvPicPr preferRelativeResize="0"/>
            <p:nvPr/>
          </p:nvPicPr>
          <p:blipFill rotWithShape="1">
            <a:blip r:embed="rId9">
              <a:alphaModFix/>
            </a:blip>
            <a:srcRect/>
            <a:stretch/>
          </p:blipFill>
          <p:spPr>
            <a:xfrm>
              <a:off x="2394146" y="5799864"/>
              <a:ext cx="152399" cy="152400"/>
            </a:xfrm>
            <a:prstGeom prst="rect">
              <a:avLst/>
            </a:prstGeom>
            <a:noFill/>
            <a:ln>
              <a:noFill/>
            </a:ln>
          </p:spPr>
        </p:pic>
        <p:pic>
          <p:nvPicPr>
            <p:cNvPr id="182" name="Google Shape;182;p54"/>
            <p:cNvPicPr preferRelativeResize="0"/>
            <p:nvPr/>
          </p:nvPicPr>
          <p:blipFill rotWithShape="1">
            <a:blip r:embed="rId5">
              <a:alphaModFix/>
            </a:blip>
            <a:srcRect/>
            <a:stretch/>
          </p:blipFill>
          <p:spPr>
            <a:xfrm>
              <a:off x="3108185" y="5799864"/>
              <a:ext cx="152399" cy="152400"/>
            </a:xfrm>
            <a:prstGeom prst="rect">
              <a:avLst/>
            </a:prstGeom>
            <a:noFill/>
            <a:ln>
              <a:noFill/>
            </a:ln>
          </p:spPr>
        </p:pic>
        <p:pic>
          <p:nvPicPr>
            <p:cNvPr id="183" name="Google Shape;183;p54"/>
            <p:cNvPicPr preferRelativeResize="0"/>
            <p:nvPr/>
          </p:nvPicPr>
          <p:blipFill rotWithShape="1">
            <a:blip r:embed="rId10">
              <a:alphaModFix/>
            </a:blip>
            <a:srcRect/>
            <a:stretch/>
          </p:blipFill>
          <p:spPr>
            <a:xfrm>
              <a:off x="2754380" y="5799864"/>
              <a:ext cx="152399" cy="152400"/>
            </a:xfrm>
            <a:prstGeom prst="rect">
              <a:avLst/>
            </a:prstGeom>
            <a:noFill/>
            <a:ln>
              <a:noFill/>
            </a:ln>
          </p:spPr>
        </p:pic>
      </p:grpSp>
      <p:pic>
        <p:nvPicPr>
          <p:cNvPr id="184" name="Google Shape;184;p54"/>
          <p:cNvPicPr preferRelativeResize="0"/>
          <p:nvPr/>
        </p:nvPicPr>
        <p:blipFill rotWithShape="1">
          <a:blip r:embed="rId11">
            <a:alphaModFix/>
          </a:blip>
          <a:srcRect/>
          <a:stretch/>
        </p:blipFill>
        <p:spPr>
          <a:xfrm>
            <a:off x="10064337" y="471054"/>
            <a:ext cx="1620000" cy="1080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
        <p:cNvGrpSpPr/>
        <p:nvPr/>
      </p:nvGrpSpPr>
      <p:grpSpPr>
        <a:xfrm>
          <a:off x="0" y="0"/>
          <a:ext cx="0" cy="0"/>
          <a:chOff x="0" y="0"/>
          <a:chExt cx="0" cy="0"/>
        </a:xfrm>
      </p:grpSpPr>
      <p:sp>
        <p:nvSpPr>
          <p:cNvPr id="26" name="Google Shape;26;p36"/>
          <p:cNvSpPr/>
          <p:nvPr/>
        </p:nvSpPr>
        <p:spPr>
          <a:xfrm>
            <a:off x="0" y="0"/>
            <a:ext cx="12192000" cy="403986"/>
          </a:xfrm>
          <a:custGeom>
            <a:avLst/>
            <a:gdLst/>
            <a:ahLst/>
            <a:cxnLst/>
            <a:rect l="l" t="t" r="r" b="b"/>
            <a:pathLst>
              <a:path w="12192000" h="403986" extrusionOk="0">
                <a:moveTo>
                  <a:pt x="0" y="0"/>
                </a:moveTo>
                <a:lnTo>
                  <a:pt x="12192000" y="0"/>
                </a:lnTo>
                <a:lnTo>
                  <a:pt x="12190476" y="403986"/>
                </a:lnTo>
                <a:lnTo>
                  <a:pt x="0" y="151002"/>
                </a:lnTo>
                <a:lnTo>
                  <a:pt x="0" y="0"/>
                </a:lnTo>
                <a:close/>
              </a:path>
            </a:pathLst>
          </a:custGeom>
          <a:solidFill>
            <a:srgbClr val="1CBE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7" name="Google Shape;27;p36"/>
          <p:cNvGrpSpPr/>
          <p:nvPr/>
        </p:nvGrpSpPr>
        <p:grpSpPr>
          <a:xfrm>
            <a:off x="607443" y="5784622"/>
            <a:ext cx="10977114" cy="874724"/>
            <a:chOff x="607443" y="5723662"/>
            <a:chExt cx="10977114" cy="874724"/>
          </a:xfrm>
        </p:grpSpPr>
        <p:pic>
          <p:nvPicPr>
            <p:cNvPr id="28" name="Google Shape;28;p36"/>
            <p:cNvPicPr preferRelativeResize="0"/>
            <p:nvPr/>
          </p:nvPicPr>
          <p:blipFill rotWithShape="1">
            <a:blip r:embed="rId3">
              <a:alphaModFix/>
            </a:blip>
            <a:srcRect/>
            <a:stretch/>
          </p:blipFill>
          <p:spPr>
            <a:xfrm>
              <a:off x="633578" y="6139462"/>
              <a:ext cx="2187488" cy="458924"/>
            </a:xfrm>
            <a:prstGeom prst="rect">
              <a:avLst/>
            </a:prstGeom>
            <a:noFill/>
            <a:ln>
              <a:noFill/>
            </a:ln>
          </p:spPr>
        </p:pic>
        <p:sp>
          <p:nvSpPr>
            <p:cNvPr id="29" name="Google Shape;29;p36"/>
            <p:cNvSpPr txBox="1"/>
            <p:nvPr/>
          </p:nvSpPr>
          <p:spPr>
            <a:xfrm>
              <a:off x="3507539" y="6150892"/>
              <a:ext cx="8077018" cy="417935"/>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10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
          <p:nvSpPr>
            <p:cNvPr id="30" name="Google Shape;30;p36"/>
            <p:cNvSpPr/>
            <p:nvPr/>
          </p:nvSpPr>
          <p:spPr>
            <a:xfrm rot="10800000" flipH="1">
              <a:off x="3507539" y="5723662"/>
              <a:ext cx="8077018" cy="152397"/>
            </a:xfrm>
            <a:custGeom>
              <a:avLst/>
              <a:gdLst/>
              <a:ahLst/>
              <a:cxnLst/>
              <a:rect l="l" t="t" r="r" b="b"/>
              <a:pathLst>
                <a:path w="13021310" h="120000" extrusionOk="0">
                  <a:moveTo>
                    <a:pt x="0" y="0"/>
                  </a:moveTo>
                  <a:lnTo>
                    <a:pt x="13020820" y="0"/>
                  </a:lnTo>
                </a:path>
              </a:pathLst>
            </a:custGeom>
            <a:noFill/>
            <a:ln w="3807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1" name="Google Shape;31;p36"/>
            <p:cNvPicPr preferRelativeResize="0"/>
            <p:nvPr/>
          </p:nvPicPr>
          <p:blipFill rotWithShape="1">
            <a:blip r:embed="rId4">
              <a:alphaModFix/>
            </a:blip>
            <a:srcRect/>
            <a:stretch/>
          </p:blipFill>
          <p:spPr>
            <a:xfrm>
              <a:off x="607443" y="5799864"/>
              <a:ext cx="152399" cy="152400"/>
            </a:xfrm>
            <a:prstGeom prst="rect">
              <a:avLst/>
            </a:prstGeom>
            <a:noFill/>
            <a:ln>
              <a:noFill/>
            </a:ln>
          </p:spPr>
        </p:pic>
        <p:pic>
          <p:nvPicPr>
            <p:cNvPr id="32" name="Google Shape;32;p36"/>
            <p:cNvPicPr preferRelativeResize="0"/>
            <p:nvPr/>
          </p:nvPicPr>
          <p:blipFill rotWithShape="1">
            <a:blip r:embed="rId5">
              <a:alphaModFix/>
            </a:blip>
            <a:srcRect/>
            <a:stretch/>
          </p:blipFill>
          <p:spPr>
            <a:xfrm>
              <a:off x="966872" y="5799864"/>
              <a:ext cx="152399" cy="152400"/>
            </a:xfrm>
            <a:prstGeom prst="rect">
              <a:avLst/>
            </a:prstGeom>
            <a:noFill/>
            <a:ln>
              <a:noFill/>
            </a:ln>
          </p:spPr>
        </p:pic>
        <p:pic>
          <p:nvPicPr>
            <p:cNvPr id="33" name="Google Shape;33;p36"/>
            <p:cNvPicPr preferRelativeResize="0"/>
            <p:nvPr/>
          </p:nvPicPr>
          <p:blipFill rotWithShape="1">
            <a:blip r:embed="rId6">
              <a:alphaModFix/>
            </a:blip>
            <a:srcRect/>
            <a:stretch/>
          </p:blipFill>
          <p:spPr>
            <a:xfrm>
              <a:off x="1320678" y="5799864"/>
              <a:ext cx="152399" cy="152400"/>
            </a:xfrm>
            <a:prstGeom prst="rect">
              <a:avLst/>
            </a:prstGeom>
            <a:noFill/>
            <a:ln>
              <a:noFill/>
            </a:ln>
          </p:spPr>
        </p:pic>
        <p:pic>
          <p:nvPicPr>
            <p:cNvPr id="34" name="Google Shape;34;p36"/>
            <p:cNvPicPr preferRelativeResize="0"/>
            <p:nvPr/>
          </p:nvPicPr>
          <p:blipFill rotWithShape="1">
            <a:blip r:embed="rId7">
              <a:alphaModFix/>
            </a:blip>
            <a:srcRect/>
            <a:stretch/>
          </p:blipFill>
          <p:spPr>
            <a:xfrm>
              <a:off x="1680911" y="5799864"/>
              <a:ext cx="152399" cy="152400"/>
            </a:xfrm>
            <a:prstGeom prst="rect">
              <a:avLst/>
            </a:prstGeom>
            <a:noFill/>
            <a:ln>
              <a:noFill/>
            </a:ln>
          </p:spPr>
        </p:pic>
        <p:pic>
          <p:nvPicPr>
            <p:cNvPr id="35" name="Google Shape;35;p36"/>
            <p:cNvPicPr preferRelativeResize="0"/>
            <p:nvPr/>
          </p:nvPicPr>
          <p:blipFill rotWithShape="1">
            <a:blip r:embed="rId8">
              <a:alphaModFix/>
            </a:blip>
            <a:srcRect/>
            <a:stretch/>
          </p:blipFill>
          <p:spPr>
            <a:xfrm>
              <a:off x="2040340" y="5799864"/>
              <a:ext cx="152399" cy="152400"/>
            </a:xfrm>
            <a:prstGeom prst="rect">
              <a:avLst/>
            </a:prstGeom>
            <a:noFill/>
            <a:ln>
              <a:noFill/>
            </a:ln>
          </p:spPr>
        </p:pic>
        <p:pic>
          <p:nvPicPr>
            <p:cNvPr id="36" name="Google Shape;36;p36"/>
            <p:cNvPicPr preferRelativeResize="0"/>
            <p:nvPr/>
          </p:nvPicPr>
          <p:blipFill rotWithShape="1">
            <a:blip r:embed="rId9">
              <a:alphaModFix/>
            </a:blip>
            <a:srcRect/>
            <a:stretch/>
          </p:blipFill>
          <p:spPr>
            <a:xfrm>
              <a:off x="2394146" y="5799864"/>
              <a:ext cx="152399" cy="152400"/>
            </a:xfrm>
            <a:prstGeom prst="rect">
              <a:avLst/>
            </a:prstGeom>
            <a:noFill/>
            <a:ln>
              <a:noFill/>
            </a:ln>
          </p:spPr>
        </p:pic>
        <p:pic>
          <p:nvPicPr>
            <p:cNvPr id="37" name="Google Shape;37;p36"/>
            <p:cNvPicPr preferRelativeResize="0"/>
            <p:nvPr/>
          </p:nvPicPr>
          <p:blipFill rotWithShape="1">
            <a:blip r:embed="rId5">
              <a:alphaModFix/>
            </a:blip>
            <a:srcRect/>
            <a:stretch/>
          </p:blipFill>
          <p:spPr>
            <a:xfrm>
              <a:off x="3108185" y="5799864"/>
              <a:ext cx="152399" cy="152400"/>
            </a:xfrm>
            <a:prstGeom prst="rect">
              <a:avLst/>
            </a:prstGeom>
            <a:noFill/>
            <a:ln>
              <a:noFill/>
            </a:ln>
          </p:spPr>
        </p:pic>
        <p:pic>
          <p:nvPicPr>
            <p:cNvPr id="38" name="Google Shape;38;p36"/>
            <p:cNvPicPr preferRelativeResize="0"/>
            <p:nvPr/>
          </p:nvPicPr>
          <p:blipFill rotWithShape="1">
            <a:blip r:embed="rId10">
              <a:alphaModFix/>
            </a:blip>
            <a:srcRect/>
            <a:stretch/>
          </p:blipFill>
          <p:spPr>
            <a:xfrm>
              <a:off x="2754380" y="5799864"/>
              <a:ext cx="152399" cy="152400"/>
            </a:xfrm>
            <a:prstGeom prst="rect">
              <a:avLst/>
            </a:prstGeom>
            <a:noFill/>
            <a:ln>
              <a:noFill/>
            </a:ln>
          </p:spPr>
        </p:pic>
      </p:grpSp>
      <p:pic>
        <p:nvPicPr>
          <p:cNvPr id="39" name="Google Shape;39;p36"/>
          <p:cNvPicPr preferRelativeResize="0"/>
          <p:nvPr/>
        </p:nvPicPr>
        <p:blipFill rotWithShape="1">
          <a:blip r:embed="rId11">
            <a:alphaModFix/>
          </a:blip>
          <a:srcRect/>
          <a:stretch/>
        </p:blipFill>
        <p:spPr>
          <a:xfrm>
            <a:off x="10064337" y="471054"/>
            <a:ext cx="1620000" cy="1080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
        <p:cNvGrpSpPr/>
        <p:nvPr/>
      </p:nvGrpSpPr>
      <p:grpSpPr>
        <a:xfrm>
          <a:off x="0" y="0"/>
          <a:ext cx="0" cy="0"/>
          <a:chOff x="0" y="0"/>
          <a:chExt cx="0" cy="0"/>
        </a:xfrm>
      </p:grpSpPr>
      <p:sp>
        <p:nvSpPr>
          <p:cNvPr id="42" name="Google Shape;42;p38"/>
          <p:cNvSpPr/>
          <p:nvPr/>
        </p:nvSpPr>
        <p:spPr>
          <a:xfrm>
            <a:off x="0" y="0"/>
            <a:ext cx="12192000" cy="403986"/>
          </a:xfrm>
          <a:custGeom>
            <a:avLst/>
            <a:gdLst/>
            <a:ahLst/>
            <a:cxnLst/>
            <a:rect l="l" t="t" r="r" b="b"/>
            <a:pathLst>
              <a:path w="12192000" h="403986" extrusionOk="0">
                <a:moveTo>
                  <a:pt x="0" y="0"/>
                </a:moveTo>
                <a:lnTo>
                  <a:pt x="12192000" y="0"/>
                </a:lnTo>
                <a:lnTo>
                  <a:pt x="12190476" y="403986"/>
                </a:lnTo>
                <a:lnTo>
                  <a:pt x="0" y="151002"/>
                </a:ln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3" name="Google Shape;43;p38"/>
          <p:cNvPicPr preferRelativeResize="0"/>
          <p:nvPr/>
        </p:nvPicPr>
        <p:blipFill rotWithShape="1">
          <a:blip r:embed="rId3">
            <a:alphaModFix/>
          </a:blip>
          <a:srcRect/>
          <a:stretch/>
        </p:blipFill>
        <p:spPr>
          <a:xfrm>
            <a:off x="10064337" y="471054"/>
            <a:ext cx="1620000" cy="1080000"/>
          </a:xfrm>
          <a:prstGeom prst="rect">
            <a:avLst/>
          </a:prstGeom>
          <a:noFill/>
          <a:ln>
            <a:noFill/>
          </a:ln>
        </p:spPr>
      </p:pic>
      <p:grpSp>
        <p:nvGrpSpPr>
          <p:cNvPr id="44" name="Google Shape;44;p38"/>
          <p:cNvGrpSpPr/>
          <p:nvPr/>
        </p:nvGrpSpPr>
        <p:grpSpPr>
          <a:xfrm>
            <a:off x="607443" y="5784622"/>
            <a:ext cx="10977114" cy="874724"/>
            <a:chOff x="607443" y="5723662"/>
            <a:chExt cx="10977114" cy="874724"/>
          </a:xfrm>
        </p:grpSpPr>
        <p:pic>
          <p:nvPicPr>
            <p:cNvPr id="45" name="Google Shape;45;p38"/>
            <p:cNvPicPr preferRelativeResize="0"/>
            <p:nvPr/>
          </p:nvPicPr>
          <p:blipFill rotWithShape="1">
            <a:blip r:embed="rId4">
              <a:alphaModFix/>
            </a:blip>
            <a:srcRect/>
            <a:stretch/>
          </p:blipFill>
          <p:spPr>
            <a:xfrm>
              <a:off x="633578" y="6139462"/>
              <a:ext cx="2187488" cy="458924"/>
            </a:xfrm>
            <a:prstGeom prst="rect">
              <a:avLst/>
            </a:prstGeom>
            <a:noFill/>
            <a:ln>
              <a:noFill/>
            </a:ln>
          </p:spPr>
        </p:pic>
        <p:sp>
          <p:nvSpPr>
            <p:cNvPr id="46" name="Google Shape;46;p38"/>
            <p:cNvSpPr txBox="1"/>
            <p:nvPr/>
          </p:nvSpPr>
          <p:spPr>
            <a:xfrm>
              <a:off x="3507539" y="6150892"/>
              <a:ext cx="8077018" cy="417935"/>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10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
          <p:nvSpPr>
            <p:cNvPr id="47" name="Google Shape;47;p38"/>
            <p:cNvSpPr/>
            <p:nvPr/>
          </p:nvSpPr>
          <p:spPr>
            <a:xfrm rot="10800000" flipH="1">
              <a:off x="3507539" y="5723662"/>
              <a:ext cx="8077018" cy="152397"/>
            </a:xfrm>
            <a:custGeom>
              <a:avLst/>
              <a:gdLst/>
              <a:ahLst/>
              <a:cxnLst/>
              <a:rect l="l" t="t" r="r" b="b"/>
              <a:pathLst>
                <a:path w="13021310" h="120000" extrusionOk="0">
                  <a:moveTo>
                    <a:pt x="0" y="0"/>
                  </a:moveTo>
                  <a:lnTo>
                    <a:pt x="13020820" y="0"/>
                  </a:lnTo>
                </a:path>
              </a:pathLst>
            </a:custGeom>
            <a:noFill/>
            <a:ln w="3807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8" name="Google Shape;48;p38"/>
            <p:cNvPicPr preferRelativeResize="0"/>
            <p:nvPr/>
          </p:nvPicPr>
          <p:blipFill rotWithShape="1">
            <a:blip r:embed="rId5">
              <a:alphaModFix/>
            </a:blip>
            <a:srcRect/>
            <a:stretch/>
          </p:blipFill>
          <p:spPr>
            <a:xfrm>
              <a:off x="607443" y="5799864"/>
              <a:ext cx="152399" cy="152400"/>
            </a:xfrm>
            <a:prstGeom prst="rect">
              <a:avLst/>
            </a:prstGeom>
            <a:noFill/>
            <a:ln>
              <a:noFill/>
            </a:ln>
          </p:spPr>
        </p:pic>
        <p:pic>
          <p:nvPicPr>
            <p:cNvPr id="49" name="Google Shape;49;p38"/>
            <p:cNvPicPr preferRelativeResize="0"/>
            <p:nvPr/>
          </p:nvPicPr>
          <p:blipFill rotWithShape="1">
            <a:blip r:embed="rId6">
              <a:alphaModFix/>
            </a:blip>
            <a:srcRect/>
            <a:stretch/>
          </p:blipFill>
          <p:spPr>
            <a:xfrm>
              <a:off x="966872" y="5799864"/>
              <a:ext cx="152399" cy="152400"/>
            </a:xfrm>
            <a:prstGeom prst="rect">
              <a:avLst/>
            </a:prstGeom>
            <a:noFill/>
            <a:ln>
              <a:noFill/>
            </a:ln>
          </p:spPr>
        </p:pic>
        <p:pic>
          <p:nvPicPr>
            <p:cNvPr id="50" name="Google Shape;50;p38"/>
            <p:cNvPicPr preferRelativeResize="0"/>
            <p:nvPr/>
          </p:nvPicPr>
          <p:blipFill rotWithShape="1">
            <a:blip r:embed="rId7">
              <a:alphaModFix/>
            </a:blip>
            <a:srcRect/>
            <a:stretch/>
          </p:blipFill>
          <p:spPr>
            <a:xfrm>
              <a:off x="1320678" y="5799864"/>
              <a:ext cx="152399" cy="152400"/>
            </a:xfrm>
            <a:prstGeom prst="rect">
              <a:avLst/>
            </a:prstGeom>
            <a:noFill/>
            <a:ln>
              <a:noFill/>
            </a:ln>
          </p:spPr>
        </p:pic>
        <p:pic>
          <p:nvPicPr>
            <p:cNvPr id="51" name="Google Shape;51;p38"/>
            <p:cNvPicPr preferRelativeResize="0"/>
            <p:nvPr/>
          </p:nvPicPr>
          <p:blipFill rotWithShape="1">
            <a:blip r:embed="rId8">
              <a:alphaModFix/>
            </a:blip>
            <a:srcRect/>
            <a:stretch/>
          </p:blipFill>
          <p:spPr>
            <a:xfrm>
              <a:off x="1680911" y="5799864"/>
              <a:ext cx="152399" cy="152400"/>
            </a:xfrm>
            <a:prstGeom prst="rect">
              <a:avLst/>
            </a:prstGeom>
            <a:noFill/>
            <a:ln>
              <a:noFill/>
            </a:ln>
          </p:spPr>
        </p:pic>
        <p:pic>
          <p:nvPicPr>
            <p:cNvPr id="52" name="Google Shape;52;p38"/>
            <p:cNvPicPr preferRelativeResize="0"/>
            <p:nvPr/>
          </p:nvPicPr>
          <p:blipFill rotWithShape="1">
            <a:blip r:embed="rId9">
              <a:alphaModFix/>
            </a:blip>
            <a:srcRect/>
            <a:stretch/>
          </p:blipFill>
          <p:spPr>
            <a:xfrm>
              <a:off x="2040340" y="5799864"/>
              <a:ext cx="152399" cy="152400"/>
            </a:xfrm>
            <a:prstGeom prst="rect">
              <a:avLst/>
            </a:prstGeom>
            <a:noFill/>
            <a:ln>
              <a:noFill/>
            </a:ln>
          </p:spPr>
        </p:pic>
        <p:pic>
          <p:nvPicPr>
            <p:cNvPr id="53" name="Google Shape;53;p38"/>
            <p:cNvPicPr preferRelativeResize="0"/>
            <p:nvPr/>
          </p:nvPicPr>
          <p:blipFill rotWithShape="1">
            <a:blip r:embed="rId10">
              <a:alphaModFix/>
            </a:blip>
            <a:srcRect/>
            <a:stretch/>
          </p:blipFill>
          <p:spPr>
            <a:xfrm>
              <a:off x="2394146" y="5799864"/>
              <a:ext cx="152399" cy="152400"/>
            </a:xfrm>
            <a:prstGeom prst="rect">
              <a:avLst/>
            </a:prstGeom>
            <a:noFill/>
            <a:ln>
              <a:noFill/>
            </a:ln>
          </p:spPr>
        </p:pic>
        <p:pic>
          <p:nvPicPr>
            <p:cNvPr id="54" name="Google Shape;54;p38"/>
            <p:cNvPicPr preferRelativeResize="0"/>
            <p:nvPr/>
          </p:nvPicPr>
          <p:blipFill rotWithShape="1">
            <a:blip r:embed="rId6">
              <a:alphaModFix/>
            </a:blip>
            <a:srcRect/>
            <a:stretch/>
          </p:blipFill>
          <p:spPr>
            <a:xfrm>
              <a:off x="3108185" y="5799864"/>
              <a:ext cx="152399" cy="152400"/>
            </a:xfrm>
            <a:prstGeom prst="rect">
              <a:avLst/>
            </a:prstGeom>
            <a:noFill/>
            <a:ln>
              <a:noFill/>
            </a:ln>
          </p:spPr>
        </p:pic>
        <p:pic>
          <p:nvPicPr>
            <p:cNvPr id="55" name="Google Shape;55;p38"/>
            <p:cNvPicPr preferRelativeResize="0"/>
            <p:nvPr/>
          </p:nvPicPr>
          <p:blipFill rotWithShape="1">
            <a:blip r:embed="rId11">
              <a:alphaModFix/>
            </a:blip>
            <a:srcRect/>
            <a:stretch/>
          </p:blipFill>
          <p:spPr>
            <a:xfrm>
              <a:off x="2754380" y="5799864"/>
              <a:ext cx="152399" cy="152400"/>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
        <p:cNvGrpSpPr/>
        <p:nvPr/>
      </p:nvGrpSpPr>
      <p:grpSpPr>
        <a:xfrm>
          <a:off x="0" y="0"/>
          <a:ext cx="0" cy="0"/>
          <a:chOff x="0" y="0"/>
          <a:chExt cx="0" cy="0"/>
        </a:xfrm>
      </p:grpSpPr>
      <p:pic>
        <p:nvPicPr>
          <p:cNvPr id="58" name="Google Shape;58;p40"/>
          <p:cNvPicPr preferRelativeResize="0"/>
          <p:nvPr/>
        </p:nvPicPr>
        <p:blipFill rotWithShape="1">
          <a:blip r:embed="rId3">
            <a:alphaModFix/>
          </a:blip>
          <a:srcRect/>
          <a:stretch/>
        </p:blipFill>
        <p:spPr>
          <a:xfrm>
            <a:off x="3811084" y="1690210"/>
            <a:ext cx="3913115" cy="2608743"/>
          </a:xfrm>
          <a:prstGeom prst="rect">
            <a:avLst/>
          </a:prstGeom>
          <a:noFill/>
          <a:ln>
            <a:noFill/>
          </a:ln>
        </p:spPr>
      </p:pic>
      <p:grpSp>
        <p:nvGrpSpPr>
          <p:cNvPr id="59" name="Google Shape;59;p40"/>
          <p:cNvGrpSpPr/>
          <p:nvPr/>
        </p:nvGrpSpPr>
        <p:grpSpPr>
          <a:xfrm>
            <a:off x="607443" y="5784622"/>
            <a:ext cx="10977114" cy="874724"/>
            <a:chOff x="607443" y="5723662"/>
            <a:chExt cx="10977114" cy="874724"/>
          </a:xfrm>
        </p:grpSpPr>
        <p:pic>
          <p:nvPicPr>
            <p:cNvPr id="60" name="Google Shape;60;p40"/>
            <p:cNvPicPr preferRelativeResize="0"/>
            <p:nvPr/>
          </p:nvPicPr>
          <p:blipFill rotWithShape="1">
            <a:blip r:embed="rId4">
              <a:alphaModFix/>
            </a:blip>
            <a:srcRect/>
            <a:stretch/>
          </p:blipFill>
          <p:spPr>
            <a:xfrm>
              <a:off x="633578" y="6139462"/>
              <a:ext cx="2187488" cy="458924"/>
            </a:xfrm>
            <a:prstGeom prst="rect">
              <a:avLst/>
            </a:prstGeom>
            <a:noFill/>
            <a:ln>
              <a:noFill/>
            </a:ln>
          </p:spPr>
        </p:pic>
        <p:sp>
          <p:nvSpPr>
            <p:cNvPr id="61" name="Google Shape;61;p40"/>
            <p:cNvSpPr txBox="1"/>
            <p:nvPr/>
          </p:nvSpPr>
          <p:spPr>
            <a:xfrm>
              <a:off x="3507539" y="6150892"/>
              <a:ext cx="8077018" cy="417935"/>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10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
          <p:nvSpPr>
            <p:cNvPr id="62" name="Google Shape;62;p40"/>
            <p:cNvSpPr/>
            <p:nvPr/>
          </p:nvSpPr>
          <p:spPr>
            <a:xfrm rot="10800000" flipH="1">
              <a:off x="3507539" y="5723662"/>
              <a:ext cx="8077018" cy="152397"/>
            </a:xfrm>
            <a:custGeom>
              <a:avLst/>
              <a:gdLst/>
              <a:ahLst/>
              <a:cxnLst/>
              <a:rect l="l" t="t" r="r" b="b"/>
              <a:pathLst>
                <a:path w="13021310" h="120000" extrusionOk="0">
                  <a:moveTo>
                    <a:pt x="0" y="0"/>
                  </a:moveTo>
                  <a:lnTo>
                    <a:pt x="13020820" y="0"/>
                  </a:lnTo>
                </a:path>
              </a:pathLst>
            </a:custGeom>
            <a:noFill/>
            <a:ln w="3807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3" name="Google Shape;63;p40"/>
            <p:cNvPicPr preferRelativeResize="0"/>
            <p:nvPr/>
          </p:nvPicPr>
          <p:blipFill rotWithShape="1">
            <a:blip r:embed="rId5">
              <a:alphaModFix/>
            </a:blip>
            <a:srcRect/>
            <a:stretch/>
          </p:blipFill>
          <p:spPr>
            <a:xfrm>
              <a:off x="607443" y="5799864"/>
              <a:ext cx="152399" cy="152400"/>
            </a:xfrm>
            <a:prstGeom prst="rect">
              <a:avLst/>
            </a:prstGeom>
            <a:noFill/>
            <a:ln>
              <a:noFill/>
            </a:ln>
          </p:spPr>
        </p:pic>
        <p:pic>
          <p:nvPicPr>
            <p:cNvPr id="64" name="Google Shape;64;p40"/>
            <p:cNvPicPr preferRelativeResize="0"/>
            <p:nvPr/>
          </p:nvPicPr>
          <p:blipFill rotWithShape="1">
            <a:blip r:embed="rId6">
              <a:alphaModFix/>
            </a:blip>
            <a:srcRect/>
            <a:stretch/>
          </p:blipFill>
          <p:spPr>
            <a:xfrm>
              <a:off x="966872" y="5799864"/>
              <a:ext cx="152399" cy="152400"/>
            </a:xfrm>
            <a:prstGeom prst="rect">
              <a:avLst/>
            </a:prstGeom>
            <a:noFill/>
            <a:ln>
              <a:noFill/>
            </a:ln>
          </p:spPr>
        </p:pic>
        <p:pic>
          <p:nvPicPr>
            <p:cNvPr id="65" name="Google Shape;65;p40"/>
            <p:cNvPicPr preferRelativeResize="0"/>
            <p:nvPr/>
          </p:nvPicPr>
          <p:blipFill rotWithShape="1">
            <a:blip r:embed="rId7">
              <a:alphaModFix/>
            </a:blip>
            <a:srcRect/>
            <a:stretch/>
          </p:blipFill>
          <p:spPr>
            <a:xfrm>
              <a:off x="1320678" y="5799864"/>
              <a:ext cx="152399" cy="152400"/>
            </a:xfrm>
            <a:prstGeom prst="rect">
              <a:avLst/>
            </a:prstGeom>
            <a:noFill/>
            <a:ln>
              <a:noFill/>
            </a:ln>
          </p:spPr>
        </p:pic>
        <p:pic>
          <p:nvPicPr>
            <p:cNvPr id="66" name="Google Shape;66;p40"/>
            <p:cNvPicPr preferRelativeResize="0"/>
            <p:nvPr/>
          </p:nvPicPr>
          <p:blipFill rotWithShape="1">
            <a:blip r:embed="rId8">
              <a:alphaModFix/>
            </a:blip>
            <a:srcRect/>
            <a:stretch/>
          </p:blipFill>
          <p:spPr>
            <a:xfrm>
              <a:off x="1680911" y="5799864"/>
              <a:ext cx="152399" cy="152400"/>
            </a:xfrm>
            <a:prstGeom prst="rect">
              <a:avLst/>
            </a:prstGeom>
            <a:noFill/>
            <a:ln>
              <a:noFill/>
            </a:ln>
          </p:spPr>
        </p:pic>
        <p:pic>
          <p:nvPicPr>
            <p:cNvPr id="67" name="Google Shape;67;p40"/>
            <p:cNvPicPr preferRelativeResize="0"/>
            <p:nvPr/>
          </p:nvPicPr>
          <p:blipFill rotWithShape="1">
            <a:blip r:embed="rId9">
              <a:alphaModFix/>
            </a:blip>
            <a:srcRect/>
            <a:stretch/>
          </p:blipFill>
          <p:spPr>
            <a:xfrm>
              <a:off x="2040340" y="5799864"/>
              <a:ext cx="152399" cy="152400"/>
            </a:xfrm>
            <a:prstGeom prst="rect">
              <a:avLst/>
            </a:prstGeom>
            <a:noFill/>
            <a:ln>
              <a:noFill/>
            </a:ln>
          </p:spPr>
        </p:pic>
        <p:pic>
          <p:nvPicPr>
            <p:cNvPr id="68" name="Google Shape;68;p40"/>
            <p:cNvPicPr preferRelativeResize="0"/>
            <p:nvPr/>
          </p:nvPicPr>
          <p:blipFill rotWithShape="1">
            <a:blip r:embed="rId10">
              <a:alphaModFix/>
            </a:blip>
            <a:srcRect/>
            <a:stretch/>
          </p:blipFill>
          <p:spPr>
            <a:xfrm>
              <a:off x="2394146" y="5799864"/>
              <a:ext cx="152399" cy="152400"/>
            </a:xfrm>
            <a:prstGeom prst="rect">
              <a:avLst/>
            </a:prstGeom>
            <a:noFill/>
            <a:ln>
              <a:noFill/>
            </a:ln>
          </p:spPr>
        </p:pic>
        <p:pic>
          <p:nvPicPr>
            <p:cNvPr id="69" name="Google Shape;69;p40"/>
            <p:cNvPicPr preferRelativeResize="0"/>
            <p:nvPr/>
          </p:nvPicPr>
          <p:blipFill rotWithShape="1">
            <a:blip r:embed="rId6">
              <a:alphaModFix/>
            </a:blip>
            <a:srcRect/>
            <a:stretch/>
          </p:blipFill>
          <p:spPr>
            <a:xfrm>
              <a:off x="3108185" y="5799864"/>
              <a:ext cx="152399" cy="152400"/>
            </a:xfrm>
            <a:prstGeom prst="rect">
              <a:avLst/>
            </a:prstGeom>
            <a:noFill/>
            <a:ln>
              <a:noFill/>
            </a:ln>
          </p:spPr>
        </p:pic>
        <p:pic>
          <p:nvPicPr>
            <p:cNvPr id="70" name="Google Shape;70;p40"/>
            <p:cNvPicPr preferRelativeResize="0"/>
            <p:nvPr/>
          </p:nvPicPr>
          <p:blipFill rotWithShape="1">
            <a:blip r:embed="rId11">
              <a:alphaModFix/>
            </a:blip>
            <a:srcRect/>
            <a:stretch/>
          </p:blipFill>
          <p:spPr>
            <a:xfrm>
              <a:off x="2754380" y="5799864"/>
              <a:ext cx="152399" cy="152400"/>
            </a:xfrm>
            <a:prstGeom prst="rect">
              <a:avLst/>
            </a:prstGeom>
            <a:noFill/>
            <a:ln>
              <a:noFill/>
            </a:ln>
          </p:spPr>
        </p:pic>
      </p:grpSp>
      <p:sp>
        <p:nvSpPr>
          <p:cNvPr id="71" name="Google Shape;71;p40"/>
          <p:cNvSpPr/>
          <p:nvPr/>
        </p:nvSpPr>
        <p:spPr>
          <a:xfrm>
            <a:off x="0" y="0"/>
            <a:ext cx="12192000" cy="403986"/>
          </a:xfrm>
          <a:custGeom>
            <a:avLst/>
            <a:gdLst/>
            <a:ahLst/>
            <a:cxnLst/>
            <a:rect l="l" t="t" r="r" b="b"/>
            <a:pathLst>
              <a:path w="12192000" h="403986" extrusionOk="0">
                <a:moveTo>
                  <a:pt x="0" y="0"/>
                </a:moveTo>
                <a:lnTo>
                  <a:pt x="12192000" y="0"/>
                </a:lnTo>
                <a:lnTo>
                  <a:pt x="12190476" y="403986"/>
                </a:lnTo>
                <a:lnTo>
                  <a:pt x="0" y="151002"/>
                </a:lnTo>
                <a:lnTo>
                  <a:pt x="0" y="0"/>
                </a:lnTo>
                <a:close/>
              </a:path>
            </a:pathLst>
          </a:cu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
        <p:cNvGrpSpPr/>
        <p:nvPr/>
      </p:nvGrpSpPr>
      <p:grpSpPr>
        <a:xfrm>
          <a:off x="0" y="0"/>
          <a:ext cx="0" cy="0"/>
          <a:chOff x="0" y="0"/>
          <a:chExt cx="0" cy="0"/>
        </a:xfrm>
      </p:grpSpPr>
      <p:sp>
        <p:nvSpPr>
          <p:cNvPr id="74" name="Google Shape;74;p42"/>
          <p:cNvSpPr/>
          <p:nvPr/>
        </p:nvSpPr>
        <p:spPr>
          <a:xfrm>
            <a:off x="0" y="0"/>
            <a:ext cx="12192000" cy="403986"/>
          </a:xfrm>
          <a:custGeom>
            <a:avLst/>
            <a:gdLst/>
            <a:ahLst/>
            <a:cxnLst/>
            <a:rect l="l" t="t" r="r" b="b"/>
            <a:pathLst>
              <a:path w="12192000" h="403986" extrusionOk="0">
                <a:moveTo>
                  <a:pt x="0" y="0"/>
                </a:moveTo>
                <a:lnTo>
                  <a:pt x="12192000" y="0"/>
                </a:lnTo>
                <a:lnTo>
                  <a:pt x="12190476" y="403986"/>
                </a:lnTo>
                <a:lnTo>
                  <a:pt x="0" y="151002"/>
                </a:lnTo>
                <a:lnTo>
                  <a:pt x="0" y="0"/>
                </a:lnTo>
                <a:close/>
              </a:path>
            </a:pathLst>
          </a:cu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5" name="Google Shape;75;p42"/>
          <p:cNvGrpSpPr/>
          <p:nvPr/>
        </p:nvGrpSpPr>
        <p:grpSpPr>
          <a:xfrm>
            <a:off x="607443" y="5784622"/>
            <a:ext cx="10977114" cy="874724"/>
            <a:chOff x="607443" y="5723662"/>
            <a:chExt cx="10977114" cy="874724"/>
          </a:xfrm>
        </p:grpSpPr>
        <p:pic>
          <p:nvPicPr>
            <p:cNvPr id="76" name="Google Shape;76;p42"/>
            <p:cNvPicPr preferRelativeResize="0"/>
            <p:nvPr/>
          </p:nvPicPr>
          <p:blipFill rotWithShape="1">
            <a:blip r:embed="rId3">
              <a:alphaModFix/>
            </a:blip>
            <a:srcRect/>
            <a:stretch/>
          </p:blipFill>
          <p:spPr>
            <a:xfrm>
              <a:off x="633578" y="6139462"/>
              <a:ext cx="2187488" cy="458924"/>
            </a:xfrm>
            <a:prstGeom prst="rect">
              <a:avLst/>
            </a:prstGeom>
            <a:noFill/>
            <a:ln>
              <a:noFill/>
            </a:ln>
          </p:spPr>
        </p:pic>
        <p:sp>
          <p:nvSpPr>
            <p:cNvPr id="77" name="Google Shape;77;p42"/>
            <p:cNvSpPr txBox="1"/>
            <p:nvPr/>
          </p:nvSpPr>
          <p:spPr>
            <a:xfrm>
              <a:off x="3507539" y="6150892"/>
              <a:ext cx="8077018" cy="417935"/>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10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
          <p:nvSpPr>
            <p:cNvPr id="78" name="Google Shape;78;p42"/>
            <p:cNvSpPr/>
            <p:nvPr/>
          </p:nvSpPr>
          <p:spPr>
            <a:xfrm rot="10800000" flipH="1">
              <a:off x="3507539" y="5723662"/>
              <a:ext cx="8077018" cy="152397"/>
            </a:xfrm>
            <a:custGeom>
              <a:avLst/>
              <a:gdLst/>
              <a:ahLst/>
              <a:cxnLst/>
              <a:rect l="l" t="t" r="r" b="b"/>
              <a:pathLst>
                <a:path w="13021310" h="120000" extrusionOk="0">
                  <a:moveTo>
                    <a:pt x="0" y="0"/>
                  </a:moveTo>
                  <a:lnTo>
                    <a:pt x="13020820" y="0"/>
                  </a:lnTo>
                </a:path>
              </a:pathLst>
            </a:custGeom>
            <a:noFill/>
            <a:ln w="3807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9" name="Google Shape;79;p42"/>
            <p:cNvPicPr preferRelativeResize="0"/>
            <p:nvPr/>
          </p:nvPicPr>
          <p:blipFill rotWithShape="1">
            <a:blip r:embed="rId4">
              <a:alphaModFix/>
            </a:blip>
            <a:srcRect/>
            <a:stretch/>
          </p:blipFill>
          <p:spPr>
            <a:xfrm>
              <a:off x="607443" y="5799864"/>
              <a:ext cx="152399" cy="152400"/>
            </a:xfrm>
            <a:prstGeom prst="rect">
              <a:avLst/>
            </a:prstGeom>
            <a:noFill/>
            <a:ln>
              <a:noFill/>
            </a:ln>
          </p:spPr>
        </p:pic>
        <p:pic>
          <p:nvPicPr>
            <p:cNvPr id="80" name="Google Shape;80;p42"/>
            <p:cNvPicPr preferRelativeResize="0"/>
            <p:nvPr/>
          </p:nvPicPr>
          <p:blipFill rotWithShape="1">
            <a:blip r:embed="rId5">
              <a:alphaModFix/>
            </a:blip>
            <a:srcRect/>
            <a:stretch/>
          </p:blipFill>
          <p:spPr>
            <a:xfrm>
              <a:off x="966872" y="5799864"/>
              <a:ext cx="152399" cy="152400"/>
            </a:xfrm>
            <a:prstGeom prst="rect">
              <a:avLst/>
            </a:prstGeom>
            <a:noFill/>
            <a:ln>
              <a:noFill/>
            </a:ln>
          </p:spPr>
        </p:pic>
        <p:pic>
          <p:nvPicPr>
            <p:cNvPr id="81" name="Google Shape;81;p42"/>
            <p:cNvPicPr preferRelativeResize="0"/>
            <p:nvPr/>
          </p:nvPicPr>
          <p:blipFill rotWithShape="1">
            <a:blip r:embed="rId6">
              <a:alphaModFix/>
            </a:blip>
            <a:srcRect/>
            <a:stretch/>
          </p:blipFill>
          <p:spPr>
            <a:xfrm>
              <a:off x="1320678" y="5799864"/>
              <a:ext cx="152399" cy="152400"/>
            </a:xfrm>
            <a:prstGeom prst="rect">
              <a:avLst/>
            </a:prstGeom>
            <a:noFill/>
            <a:ln>
              <a:noFill/>
            </a:ln>
          </p:spPr>
        </p:pic>
        <p:pic>
          <p:nvPicPr>
            <p:cNvPr id="82" name="Google Shape;82;p42"/>
            <p:cNvPicPr preferRelativeResize="0"/>
            <p:nvPr/>
          </p:nvPicPr>
          <p:blipFill rotWithShape="1">
            <a:blip r:embed="rId7">
              <a:alphaModFix/>
            </a:blip>
            <a:srcRect/>
            <a:stretch/>
          </p:blipFill>
          <p:spPr>
            <a:xfrm>
              <a:off x="1680911" y="5799864"/>
              <a:ext cx="152399" cy="152400"/>
            </a:xfrm>
            <a:prstGeom prst="rect">
              <a:avLst/>
            </a:prstGeom>
            <a:noFill/>
            <a:ln>
              <a:noFill/>
            </a:ln>
          </p:spPr>
        </p:pic>
        <p:pic>
          <p:nvPicPr>
            <p:cNvPr id="83" name="Google Shape;83;p42"/>
            <p:cNvPicPr preferRelativeResize="0"/>
            <p:nvPr/>
          </p:nvPicPr>
          <p:blipFill rotWithShape="1">
            <a:blip r:embed="rId8">
              <a:alphaModFix/>
            </a:blip>
            <a:srcRect/>
            <a:stretch/>
          </p:blipFill>
          <p:spPr>
            <a:xfrm>
              <a:off x="2040340" y="5799864"/>
              <a:ext cx="152399" cy="152400"/>
            </a:xfrm>
            <a:prstGeom prst="rect">
              <a:avLst/>
            </a:prstGeom>
            <a:noFill/>
            <a:ln>
              <a:noFill/>
            </a:ln>
          </p:spPr>
        </p:pic>
        <p:pic>
          <p:nvPicPr>
            <p:cNvPr id="84" name="Google Shape;84;p42"/>
            <p:cNvPicPr preferRelativeResize="0"/>
            <p:nvPr/>
          </p:nvPicPr>
          <p:blipFill rotWithShape="1">
            <a:blip r:embed="rId9">
              <a:alphaModFix/>
            </a:blip>
            <a:srcRect/>
            <a:stretch/>
          </p:blipFill>
          <p:spPr>
            <a:xfrm>
              <a:off x="2394146" y="5799864"/>
              <a:ext cx="152399" cy="152400"/>
            </a:xfrm>
            <a:prstGeom prst="rect">
              <a:avLst/>
            </a:prstGeom>
            <a:noFill/>
            <a:ln>
              <a:noFill/>
            </a:ln>
          </p:spPr>
        </p:pic>
        <p:pic>
          <p:nvPicPr>
            <p:cNvPr id="85" name="Google Shape;85;p42"/>
            <p:cNvPicPr preferRelativeResize="0"/>
            <p:nvPr/>
          </p:nvPicPr>
          <p:blipFill rotWithShape="1">
            <a:blip r:embed="rId5">
              <a:alphaModFix/>
            </a:blip>
            <a:srcRect/>
            <a:stretch/>
          </p:blipFill>
          <p:spPr>
            <a:xfrm>
              <a:off x="3108185" y="5799864"/>
              <a:ext cx="152399" cy="152400"/>
            </a:xfrm>
            <a:prstGeom prst="rect">
              <a:avLst/>
            </a:prstGeom>
            <a:noFill/>
            <a:ln>
              <a:noFill/>
            </a:ln>
          </p:spPr>
        </p:pic>
        <p:pic>
          <p:nvPicPr>
            <p:cNvPr id="86" name="Google Shape;86;p42"/>
            <p:cNvPicPr preferRelativeResize="0"/>
            <p:nvPr/>
          </p:nvPicPr>
          <p:blipFill rotWithShape="1">
            <a:blip r:embed="rId10">
              <a:alphaModFix/>
            </a:blip>
            <a:srcRect/>
            <a:stretch/>
          </p:blipFill>
          <p:spPr>
            <a:xfrm>
              <a:off x="2754380" y="5799864"/>
              <a:ext cx="152399" cy="152400"/>
            </a:xfrm>
            <a:prstGeom prst="rect">
              <a:avLst/>
            </a:prstGeom>
            <a:noFill/>
            <a:ln>
              <a:noFill/>
            </a:ln>
          </p:spPr>
        </p:pic>
      </p:grpSp>
      <p:pic>
        <p:nvPicPr>
          <p:cNvPr id="87" name="Google Shape;87;p42"/>
          <p:cNvPicPr preferRelativeResize="0"/>
          <p:nvPr/>
        </p:nvPicPr>
        <p:blipFill rotWithShape="1">
          <a:blip r:embed="rId11">
            <a:alphaModFix/>
          </a:blip>
          <a:srcRect/>
          <a:stretch/>
        </p:blipFill>
        <p:spPr>
          <a:xfrm>
            <a:off x="10064337" y="471054"/>
            <a:ext cx="1620000" cy="1080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90" name="Google Shape;90;p44"/>
          <p:cNvSpPr/>
          <p:nvPr/>
        </p:nvSpPr>
        <p:spPr>
          <a:xfrm>
            <a:off x="0" y="0"/>
            <a:ext cx="12192000" cy="403986"/>
          </a:xfrm>
          <a:custGeom>
            <a:avLst/>
            <a:gdLst/>
            <a:ahLst/>
            <a:cxnLst/>
            <a:rect l="l" t="t" r="r" b="b"/>
            <a:pathLst>
              <a:path w="12192000" h="403986" extrusionOk="0">
                <a:moveTo>
                  <a:pt x="0" y="0"/>
                </a:moveTo>
                <a:lnTo>
                  <a:pt x="12192000" y="0"/>
                </a:lnTo>
                <a:lnTo>
                  <a:pt x="12190476" y="403986"/>
                </a:lnTo>
                <a:lnTo>
                  <a:pt x="0" y="151002"/>
                </a:lnTo>
                <a:lnTo>
                  <a:pt x="0" y="0"/>
                </a:ln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91" name="Google Shape;91;p44"/>
          <p:cNvGrpSpPr/>
          <p:nvPr/>
        </p:nvGrpSpPr>
        <p:grpSpPr>
          <a:xfrm>
            <a:off x="607443" y="5784622"/>
            <a:ext cx="10977114" cy="874724"/>
            <a:chOff x="607443" y="5723662"/>
            <a:chExt cx="10977114" cy="874724"/>
          </a:xfrm>
        </p:grpSpPr>
        <p:pic>
          <p:nvPicPr>
            <p:cNvPr id="92" name="Google Shape;92;p44"/>
            <p:cNvPicPr preferRelativeResize="0"/>
            <p:nvPr/>
          </p:nvPicPr>
          <p:blipFill rotWithShape="1">
            <a:blip r:embed="rId3">
              <a:alphaModFix/>
            </a:blip>
            <a:srcRect/>
            <a:stretch/>
          </p:blipFill>
          <p:spPr>
            <a:xfrm>
              <a:off x="633578" y="6139462"/>
              <a:ext cx="2187488" cy="458924"/>
            </a:xfrm>
            <a:prstGeom prst="rect">
              <a:avLst/>
            </a:prstGeom>
            <a:noFill/>
            <a:ln>
              <a:noFill/>
            </a:ln>
          </p:spPr>
        </p:pic>
        <p:sp>
          <p:nvSpPr>
            <p:cNvPr id="93" name="Google Shape;93;p44"/>
            <p:cNvSpPr txBox="1"/>
            <p:nvPr/>
          </p:nvSpPr>
          <p:spPr>
            <a:xfrm>
              <a:off x="3507539" y="6150892"/>
              <a:ext cx="8077018" cy="417935"/>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10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
          <p:nvSpPr>
            <p:cNvPr id="94" name="Google Shape;94;p44"/>
            <p:cNvSpPr/>
            <p:nvPr/>
          </p:nvSpPr>
          <p:spPr>
            <a:xfrm rot="10800000" flipH="1">
              <a:off x="3507539" y="5723662"/>
              <a:ext cx="8077018" cy="152397"/>
            </a:xfrm>
            <a:custGeom>
              <a:avLst/>
              <a:gdLst/>
              <a:ahLst/>
              <a:cxnLst/>
              <a:rect l="l" t="t" r="r" b="b"/>
              <a:pathLst>
                <a:path w="13021310" h="120000" extrusionOk="0">
                  <a:moveTo>
                    <a:pt x="0" y="0"/>
                  </a:moveTo>
                  <a:lnTo>
                    <a:pt x="13020820" y="0"/>
                  </a:lnTo>
                </a:path>
              </a:pathLst>
            </a:custGeom>
            <a:noFill/>
            <a:ln w="3807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95" name="Google Shape;95;p44"/>
            <p:cNvPicPr preferRelativeResize="0"/>
            <p:nvPr/>
          </p:nvPicPr>
          <p:blipFill rotWithShape="1">
            <a:blip r:embed="rId4">
              <a:alphaModFix/>
            </a:blip>
            <a:srcRect/>
            <a:stretch/>
          </p:blipFill>
          <p:spPr>
            <a:xfrm>
              <a:off x="607443" y="5799864"/>
              <a:ext cx="152399" cy="152400"/>
            </a:xfrm>
            <a:prstGeom prst="rect">
              <a:avLst/>
            </a:prstGeom>
            <a:noFill/>
            <a:ln>
              <a:noFill/>
            </a:ln>
          </p:spPr>
        </p:pic>
        <p:pic>
          <p:nvPicPr>
            <p:cNvPr id="96" name="Google Shape;96;p44"/>
            <p:cNvPicPr preferRelativeResize="0"/>
            <p:nvPr/>
          </p:nvPicPr>
          <p:blipFill rotWithShape="1">
            <a:blip r:embed="rId5">
              <a:alphaModFix/>
            </a:blip>
            <a:srcRect/>
            <a:stretch/>
          </p:blipFill>
          <p:spPr>
            <a:xfrm>
              <a:off x="966872" y="5799864"/>
              <a:ext cx="152399" cy="152400"/>
            </a:xfrm>
            <a:prstGeom prst="rect">
              <a:avLst/>
            </a:prstGeom>
            <a:noFill/>
            <a:ln>
              <a:noFill/>
            </a:ln>
          </p:spPr>
        </p:pic>
        <p:pic>
          <p:nvPicPr>
            <p:cNvPr id="97" name="Google Shape;97;p44"/>
            <p:cNvPicPr preferRelativeResize="0"/>
            <p:nvPr/>
          </p:nvPicPr>
          <p:blipFill rotWithShape="1">
            <a:blip r:embed="rId6">
              <a:alphaModFix/>
            </a:blip>
            <a:srcRect/>
            <a:stretch/>
          </p:blipFill>
          <p:spPr>
            <a:xfrm>
              <a:off x="1320678" y="5799864"/>
              <a:ext cx="152399" cy="152400"/>
            </a:xfrm>
            <a:prstGeom prst="rect">
              <a:avLst/>
            </a:prstGeom>
            <a:noFill/>
            <a:ln>
              <a:noFill/>
            </a:ln>
          </p:spPr>
        </p:pic>
        <p:pic>
          <p:nvPicPr>
            <p:cNvPr id="98" name="Google Shape;98;p44"/>
            <p:cNvPicPr preferRelativeResize="0"/>
            <p:nvPr/>
          </p:nvPicPr>
          <p:blipFill rotWithShape="1">
            <a:blip r:embed="rId7">
              <a:alphaModFix/>
            </a:blip>
            <a:srcRect/>
            <a:stretch/>
          </p:blipFill>
          <p:spPr>
            <a:xfrm>
              <a:off x="1680911" y="5799864"/>
              <a:ext cx="152399" cy="152400"/>
            </a:xfrm>
            <a:prstGeom prst="rect">
              <a:avLst/>
            </a:prstGeom>
            <a:noFill/>
            <a:ln>
              <a:noFill/>
            </a:ln>
          </p:spPr>
        </p:pic>
        <p:pic>
          <p:nvPicPr>
            <p:cNvPr id="99" name="Google Shape;99;p44"/>
            <p:cNvPicPr preferRelativeResize="0"/>
            <p:nvPr/>
          </p:nvPicPr>
          <p:blipFill rotWithShape="1">
            <a:blip r:embed="rId8">
              <a:alphaModFix/>
            </a:blip>
            <a:srcRect/>
            <a:stretch/>
          </p:blipFill>
          <p:spPr>
            <a:xfrm>
              <a:off x="2040340" y="5799864"/>
              <a:ext cx="152399" cy="152400"/>
            </a:xfrm>
            <a:prstGeom prst="rect">
              <a:avLst/>
            </a:prstGeom>
            <a:noFill/>
            <a:ln>
              <a:noFill/>
            </a:ln>
          </p:spPr>
        </p:pic>
        <p:pic>
          <p:nvPicPr>
            <p:cNvPr id="100" name="Google Shape;100;p44"/>
            <p:cNvPicPr preferRelativeResize="0"/>
            <p:nvPr/>
          </p:nvPicPr>
          <p:blipFill rotWithShape="1">
            <a:blip r:embed="rId9">
              <a:alphaModFix/>
            </a:blip>
            <a:srcRect/>
            <a:stretch/>
          </p:blipFill>
          <p:spPr>
            <a:xfrm>
              <a:off x="2394146" y="5799864"/>
              <a:ext cx="152399" cy="152400"/>
            </a:xfrm>
            <a:prstGeom prst="rect">
              <a:avLst/>
            </a:prstGeom>
            <a:noFill/>
            <a:ln>
              <a:noFill/>
            </a:ln>
          </p:spPr>
        </p:pic>
        <p:pic>
          <p:nvPicPr>
            <p:cNvPr id="101" name="Google Shape;101;p44"/>
            <p:cNvPicPr preferRelativeResize="0"/>
            <p:nvPr/>
          </p:nvPicPr>
          <p:blipFill rotWithShape="1">
            <a:blip r:embed="rId5">
              <a:alphaModFix/>
            </a:blip>
            <a:srcRect/>
            <a:stretch/>
          </p:blipFill>
          <p:spPr>
            <a:xfrm>
              <a:off x="3108185" y="5799864"/>
              <a:ext cx="152399" cy="152400"/>
            </a:xfrm>
            <a:prstGeom prst="rect">
              <a:avLst/>
            </a:prstGeom>
            <a:noFill/>
            <a:ln>
              <a:noFill/>
            </a:ln>
          </p:spPr>
        </p:pic>
        <p:pic>
          <p:nvPicPr>
            <p:cNvPr id="102" name="Google Shape;102;p44"/>
            <p:cNvPicPr preferRelativeResize="0"/>
            <p:nvPr/>
          </p:nvPicPr>
          <p:blipFill rotWithShape="1">
            <a:blip r:embed="rId10">
              <a:alphaModFix/>
            </a:blip>
            <a:srcRect/>
            <a:stretch/>
          </p:blipFill>
          <p:spPr>
            <a:xfrm>
              <a:off x="2754380" y="5799864"/>
              <a:ext cx="152399" cy="152400"/>
            </a:xfrm>
            <a:prstGeom prst="rect">
              <a:avLst/>
            </a:prstGeom>
            <a:noFill/>
            <a:ln>
              <a:noFill/>
            </a:ln>
          </p:spPr>
        </p:pic>
      </p:grpSp>
      <p:pic>
        <p:nvPicPr>
          <p:cNvPr id="103" name="Google Shape;103;p44"/>
          <p:cNvPicPr preferRelativeResize="0"/>
          <p:nvPr/>
        </p:nvPicPr>
        <p:blipFill rotWithShape="1">
          <a:blip r:embed="rId11">
            <a:alphaModFix/>
          </a:blip>
          <a:srcRect/>
          <a:stretch/>
        </p:blipFill>
        <p:spPr>
          <a:xfrm>
            <a:off x="10064337" y="471054"/>
            <a:ext cx="1620000" cy="1080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Google Shape;106;p46"/>
          <p:cNvSpPr/>
          <p:nvPr/>
        </p:nvSpPr>
        <p:spPr>
          <a:xfrm>
            <a:off x="0" y="0"/>
            <a:ext cx="12192000" cy="403986"/>
          </a:xfrm>
          <a:custGeom>
            <a:avLst/>
            <a:gdLst/>
            <a:ahLst/>
            <a:cxnLst/>
            <a:rect l="l" t="t" r="r" b="b"/>
            <a:pathLst>
              <a:path w="12192000" h="403986" extrusionOk="0">
                <a:moveTo>
                  <a:pt x="0" y="0"/>
                </a:moveTo>
                <a:lnTo>
                  <a:pt x="12192000" y="0"/>
                </a:lnTo>
                <a:lnTo>
                  <a:pt x="12190476" y="403986"/>
                </a:lnTo>
                <a:lnTo>
                  <a:pt x="0" y="151002"/>
                </a:lnTo>
                <a:lnTo>
                  <a:pt x="0" y="0"/>
                </a:lnTo>
                <a:close/>
              </a:path>
            </a:pathLst>
          </a:custGeom>
          <a:solidFill>
            <a:srgbClr val="8CAB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07" name="Google Shape;107;p46"/>
          <p:cNvGrpSpPr/>
          <p:nvPr/>
        </p:nvGrpSpPr>
        <p:grpSpPr>
          <a:xfrm>
            <a:off x="607443" y="5784622"/>
            <a:ext cx="10977114" cy="874724"/>
            <a:chOff x="607443" y="5723662"/>
            <a:chExt cx="10977114" cy="874724"/>
          </a:xfrm>
        </p:grpSpPr>
        <p:pic>
          <p:nvPicPr>
            <p:cNvPr id="108" name="Google Shape;108;p46"/>
            <p:cNvPicPr preferRelativeResize="0"/>
            <p:nvPr/>
          </p:nvPicPr>
          <p:blipFill rotWithShape="1">
            <a:blip r:embed="rId3">
              <a:alphaModFix/>
            </a:blip>
            <a:srcRect/>
            <a:stretch/>
          </p:blipFill>
          <p:spPr>
            <a:xfrm>
              <a:off x="633578" y="6139462"/>
              <a:ext cx="2187488" cy="458924"/>
            </a:xfrm>
            <a:prstGeom prst="rect">
              <a:avLst/>
            </a:prstGeom>
            <a:noFill/>
            <a:ln>
              <a:noFill/>
            </a:ln>
          </p:spPr>
        </p:pic>
        <p:sp>
          <p:nvSpPr>
            <p:cNvPr id="109" name="Google Shape;109;p46"/>
            <p:cNvSpPr txBox="1"/>
            <p:nvPr/>
          </p:nvSpPr>
          <p:spPr>
            <a:xfrm>
              <a:off x="3507539" y="6150892"/>
              <a:ext cx="8077018" cy="417935"/>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10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
          <p:nvSpPr>
            <p:cNvPr id="110" name="Google Shape;110;p46"/>
            <p:cNvSpPr/>
            <p:nvPr/>
          </p:nvSpPr>
          <p:spPr>
            <a:xfrm rot="10800000" flipH="1">
              <a:off x="3507539" y="5723662"/>
              <a:ext cx="8077018" cy="152397"/>
            </a:xfrm>
            <a:custGeom>
              <a:avLst/>
              <a:gdLst/>
              <a:ahLst/>
              <a:cxnLst/>
              <a:rect l="l" t="t" r="r" b="b"/>
              <a:pathLst>
                <a:path w="13021310" h="120000" extrusionOk="0">
                  <a:moveTo>
                    <a:pt x="0" y="0"/>
                  </a:moveTo>
                  <a:lnTo>
                    <a:pt x="13020820" y="0"/>
                  </a:lnTo>
                </a:path>
              </a:pathLst>
            </a:custGeom>
            <a:noFill/>
            <a:ln w="3807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11" name="Google Shape;111;p46"/>
            <p:cNvPicPr preferRelativeResize="0"/>
            <p:nvPr/>
          </p:nvPicPr>
          <p:blipFill rotWithShape="1">
            <a:blip r:embed="rId4">
              <a:alphaModFix/>
            </a:blip>
            <a:srcRect/>
            <a:stretch/>
          </p:blipFill>
          <p:spPr>
            <a:xfrm>
              <a:off x="607443" y="5799864"/>
              <a:ext cx="152399" cy="152400"/>
            </a:xfrm>
            <a:prstGeom prst="rect">
              <a:avLst/>
            </a:prstGeom>
            <a:noFill/>
            <a:ln>
              <a:noFill/>
            </a:ln>
          </p:spPr>
        </p:pic>
        <p:pic>
          <p:nvPicPr>
            <p:cNvPr id="112" name="Google Shape;112;p46"/>
            <p:cNvPicPr preferRelativeResize="0"/>
            <p:nvPr/>
          </p:nvPicPr>
          <p:blipFill rotWithShape="1">
            <a:blip r:embed="rId5">
              <a:alphaModFix/>
            </a:blip>
            <a:srcRect/>
            <a:stretch/>
          </p:blipFill>
          <p:spPr>
            <a:xfrm>
              <a:off x="966872" y="5799864"/>
              <a:ext cx="152399" cy="152400"/>
            </a:xfrm>
            <a:prstGeom prst="rect">
              <a:avLst/>
            </a:prstGeom>
            <a:noFill/>
            <a:ln>
              <a:noFill/>
            </a:ln>
          </p:spPr>
        </p:pic>
        <p:pic>
          <p:nvPicPr>
            <p:cNvPr id="113" name="Google Shape;113;p46"/>
            <p:cNvPicPr preferRelativeResize="0"/>
            <p:nvPr/>
          </p:nvPicPr>
          <p:blipFill rotWithShape="1">
            <a:blip r:embed="rId6">
              <a:alphaModFix/>
            </a:blip>
            <a:srcRect/>
            <a:stretch/>
          </p:blipFill>
          <p:spPr>
            <a:xfrm>
              <a:off x="1320678" y="5799864"/>
              <a:ext cx="152399" cy="152400"/>
            </a:xfrm>
            <a:prstGeom prst="rect">
              <a:avLst/>
            </a:prstGeom>
            <a:noFill/>
            <a:ln>
              <a:noFill/>
            </a:ln>
          </p:spPr>
        </p:pic>
        <p:pic>
          <p:nvPicPr>
            <p:cNvPr id="114" name="Google Shape;114;p46"/>
            <p:cNvPicPr preferRelativeResize="0"/>
            <p:nvPr/>
          </p:nvPicPr>
          <p:blipFill rotWithShape="1">
            <a:blip r:embed="rId7">
              <a:alphaModFix/>
            </a:blip>
            <a:srcRect/>
            <a:stretch/>
          </p:blipFill>
          <p:spPr>
            <a:xfrm>
              <a:off x="1680911" y="5799864"/>
              <a:ext cx="152399" cy="152400"/>
            </a:xfrm>
            <a:prstGeom prst="rect">
              <a:avLst/>
            </a:prstGeom>
            <a:noFill/>
            <a:ln>
              <a:noFill/>
            </a:ln>
          </p:spPr>
        </p:pic>
        <p:pic>
          <p:nvPicPr>
            <p:cNvPr id="115" name="Google Shape;115;p46"/>
            <p:cNvPicPr preferRelativeResize="0"/>
            <p:nvPr/>
          </p:nvPicPr>
          <p:blipFill rotWithShape="1">
            <a:blip r:embed="rId8">
              <a:alphaModFix/>
            </a:blip>
            <a:srcRect/>
            <a:stretch/>
          </p:blipFill>
          <p:spPr>
            <a:xfrm>
              <a:off x="2040340" y="5799864"/>
              <a:ext cx="152399" cy="152400"/>
            </a:xfrm>
            <a:prstGeom prst="rect">
              <a:avLst/>
            </a:prstGeom>
            <a:noFill/>
            <a:ln>
              <a:noFill/>
            </a:ln>
          </p:spPr>
        </p:pic>
        <p:pic>
          <p:nvPicPr>
            <p:cNvPr id="116" name="Google Shape;116;p46"/>
            <p:cNvPicPr preferRelativeResize="0"/>
            <p:nvPr/>
          </p:nvPicPr>
          <p:blipFill rotWithShape="1">
            <a:blip r:embed="rId9">
              <a:alphaModFix/>
            </a:blip>
            <a:srcRect/>
            <a:stretch/>
          </p:blipFill>
          <p:spPr>
            <a:xfrm>
              <a:off x="2394146" y="5799864"/>
              <a:ext cx="152399" cy="152400"/>
            </a:xfrm>
            <a:prstGeom prst="rect">
              <a:avLst/>
            </a:prstGeom>
            <a:noFill/>
            <a:ln>
              <a:noFill/>
            </a:ln>
          </p:spPr>
        </p:pic>
        <p:pic>
          <p:nvPicPr>
            <p:cNvPr id="117" name="Google Shape;117;p46"/>
            <p:cNvPicPr preferRelativeResize="0"/>
            <p:nvPr/>
          </p:nvPicPr>
          <p:blipFill rotWithShape="1">
            <a:blip r:embed="rId5">
              <a:alphaModFix/>
            </a:blip>
            <a:srcRect/>
            <a:stretch/>
          </p:blipFill>
          <p:spPr>
            <a:xfrm>
              <a:off x="3108185" y="5799864"/>
              <a:ext cx="152399" cy="152400"/>
            </a:xfrm>
            <a:prstGeom prst="rect">
              <a:avLst/>
            </a:prstGeom>
            <a:noFill/>
            <a:ln>
              <a:noFill/>
            </a:ln>
          </p:spPr>
        </p:pic>
        <p:pic>
          <p:nvPicPr>
            <p:cNvPr id="118" name="Google Shape;118;p46"/>
            <p:cNvPicPr preferRelativeResize="0"/>
            <p:nvPr/>
          </p:nvPicPr>
          <p:blipFill rotWithShape="1">
            <a:blip r:embed="rId10">
              <a:alphaModFix/>
            </a:blip>
            <a:srcRect/>
            <a:stretch/>
          </p:blipFill>
          <p:spPr>
            <a:xfrm>
              <a:off x="2754380" y="5799864"/>
              <a:ext cx="152399" cy="152400"/>
            </a:xfrm>
            <a:prstGeom prst="rect">
              <a:avLst/>
            </a:prstGeom>
            <a:noFill/>
            <a:ln>
              <a:noFill/>
            </a:ln>
          </p:spPr>
        </p:pic>
      </p:grpSp>
      <p:pic>
        <p:nvPicPr>
          <p:cNvPr id="119" name="Google Shape;119;p46"/>
          <p:cNvPicPr preferRelativeResize="0"/>
          <p:nvPr/>
        </p:nvPicPr>
        <p:blipFill rotWithShape="1">
          <a:blip r:embed="rId11">
            <a:alphaModFix/>
          </a:blip>
          <a:srcRect/>
          <a:stretch/>
        </p:blipFill>
        <p:spPr>
          <a:xfrm>
            <a:off x="10064337" y="471054"/>
            <a:ext cx="1620000" cy="1080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2"/>
        <p:cNvGrpSpPr/>
        <p:nvPr/>
      </p:nvGrpSpPr>
      <p:grpSpPr>
        <a:xfrm>
          <a:off x="0" y="0"/>
          <a:ext cx="0" cy="0"/>
          <a:chOff x="0" y="0"/>
          <a:chExt cx="0" cy="0"/>
        </a:xfrm>
      </p:grpSpPr>
      <p:sp>
        <p:nvSpPr>
          <p:cNvPr id="123" name="Google Shape;123;p48"/>
          <p:cNvSpPr/>
          <p:nvPr/>
        </p:nvSpPr>
        <p:spPr>
          <a:xfrm>
            <a:off x="0" y="0"/>
            <a:ext cx="12192000" cy="403986"/>
          </a:xfrm>
          <a:custGeom>
            <a:avLst/>
            <a:gdLst/>
            <a:ahLst/>
            <a:cxnLst/>
            <a:rect l="l" t="t" r="r" b="b"/>
            <a:pathLst>
              <a:path w="12192000" h="403986" extrusionOk="0">
                <a:moveTo>
                  <a:pt x="0" y="0"/>
                </a:moveTo>
                <a:lnTo>
                  <a:pt x="12192000" y="0"/>
                </a:lnTo>
                <a:lnTo>
                  <a:pt x="12190476" y="403986"/>
                </a:lnTo>
                <a:lnTo>
                  <a:pt x="0" y="151002"/>
                </a:lnTo>
                <a:lnTo>
                  <a:pt x="0" y="0"/>
                </a:lnTo>
                <a:close/>
              </a:path>
            </a:pathLst>
          </a:cu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24" name="Google Shape;124;p48"/>
          <p:cNvGrpSpPr/>
          <p:nvPr/>
        </p:nvGrpSpPr>
        <p:grpSpPr>
          <a:xfrm>
            <a:off x="607443" y="5784622"/>
            <a:ext cx="10977114" cy="874724"/>
            <a:chOff x="607443" y="5723662"/>
            <a:chExt cx="10977114" cy="874724"/>
          </a:xfrm>
        </p:grpSpPr>
        <p:pic>
          <p:nvPicPr>
            <p:cNvPr id="125" name="Google Shape;125;p48"/>
            <p:cNvPicPr preferRelativeResize="0"/>
            <p:nvPr/>
          </p:nvPicPr>
          <p:blipFill rotWithShape="1">
            <a:blip r:embed="rId3">
              <a:alphaModFix/>
            </a:blip>
            <a:srcRect/>
            <a:stretch/>
          </p:blipFill>
          <p:spPr>
            <a:xfrm>
              <a:off x="633578" y="6139462"/>
              <a:ext cx="2187488" cy="458924"/>
            </a:xfrm>
            <a:prstGeom prst="rect">
              <a:avLst/>
            </a:prstGeom>
            <a:noFill/>
            <a:ln>
              <a:noFill/>
            </a:ln>
          </p:spPr>
        </p:pic>
        <p:sp>
          <p:nvSpPr>
            <p:cNvPr id="126" name="Google Shape;126;p48"/>
            <p:cNvSpPr txBox="1"/>
            <p:nvPr/>
          </p:nvSpPr>
          <p:spPr>
            <a:xfrm>
              <a:off x="3507539" y="6150892"/>
              <a:ext cx="8077018" cy="417935"/>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10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
          <p:nvSpPr>
            <p:cNvPr id="127" name="Google Shape;127;p48"/>
            <p:cNvSpPr/>
            <p:nvPr/>
          </p:nvSpPr>
          <p:spPr>
            <a:xfrm rot="10800000" flipH="1">
              <a:off x="3507539" y="5723662"/>
              <a:ext cx="8077018" cy="152397"/>
            </a:xfrm>
            <a:custGeom>
              <a:avLst/>
              <a:gdLst/>
              <a:ahLst/>
              <a:cxnLst/>
              <a:rect l="l" t="t" r="r" b="b"/>
              <a:pathLst>
                <a:path w="13021310" h="120000" extrusionOk="0">
                  <a:moveTo>
                    <a:pt x="0" y="0"/>
                  </a:moveTo>
                  <a:lnTo>
                    <a:pt x="13020820" y="0"/>
                  </a:lnTo>
                </a:path>
              </a:pathLst>
            </a:custGeom>
            <a:noFill/>
            <a:ln w="3807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28" name="Google Shape;128;p48"/>
            <p:cNvPicPr preferRelativeResize="0"/>
            <p:nvPr/>
          </p:nvPicPr>
          <p:blipFill rotWithShape="1">
            <a:blip r:embed="rId4">
              <a:alphaModFix/>
            </a:blip>
            <a:srcRect/>
            <a:stretch/>
          </p:blipFill>
          <p:spPr>
            <a:xfrm>
              <a:off x="607443" y="5799864"/>
              <a:ext cx="152399" cy="152400"/>
            </a:xfrm>
            <a:prstGeom prst="rect">
              <a:avLst/>
            </a:prstGeom>
            <a:noFill/>
            <a:ln>
              <a:noFill/>
            </a:ln>
          </p:spPr>
        </p:pic>
        <p:pic>
          <p:nvPicPr>
            <p:cNvPr id="129" name="Google Shape;129;p48"/>
            <p:cNvPicPr preferRelativeResize="0"/>
            <p:nvPr/>
          </p:nvPicPr>
          <p:blipFill rotWithShape="1">
            <a:blip r:embed="rId5">
              <a:alphaModFix/>
            </a:blip>
            <a:srcRect/>
            <a:stretch/>
          </p:blipFill>
          <p:spPr>
            <a:xfrm>
              <a:off x="966872" y="5799864"/>
              <a:ext cx="152399" cy="152400"/>
            </a:xfrm>
            <a:prstGeom prst="rect">
              <a:avLst/>
            </a:prstGeom>
            <a:noFill/>
            <a:ln>
              <a:noFill/>
            </a:ln>
          </p:spPr>
        </p:pic>
        <p:pic>
          <p:nvPicPr>
            <p:cNvPr id="130" name="Google Shape;130;p48"/>
            <p:cNvPicPr preferRelativeResize="0"/>
            <p:nvPr/>
          </p:nvPicPr>
          <p:blipFill rotWithShape="1">
            <a:blip r:embed="rId6">
              <a:alphaModFix/>
            </a:blip>
            <a:srcRect/>
            <a:stretch/>
          </p:blipFill>
          <p:spPr>
            <a:xfrm>
              <a:off x="1320678" y="5799864"/>
              <a:ext cx="152399" cy="152400"/>
            </a:xfrm>
            <a:prstGeom prst="rect">
              <a:avLst/>
            </a:prstGeom>
            <a:noFill/>
            <a:ln>
              <a:noFill/>
            </a:ln>
          </p:spPr>
        </p:pic>
        <p:pic>
          <p:nvPicPr>
            <p:cNvPr id="131" name="Google Shape;131;p48"/>
            <p:cNvPicPr preferRelativeResize="0"/>
            <p:nvPr/>
          </p:nvPicPr>
          <p:blipFill rotWithShape="1">
            <a:blip r:embed="rId7">
              <a:alphaModFix/>
            </a:blip>
            <a:srcRect/>
            <a:stretch/>
          </p:blipFill>
          <p:spPr>
            <a:xfrm>
              <a:off x="1680911" y="5799864"/>
              <a:ext cx="152399" cy="152400"/>
            </a:xfrm>
            <a:prstGeom prst="rect">
              <a:avLst/>
            </a:prstGeom>
            <a:noFill/>
            <a:ln>
              <a:noFill/>
            </a:ln>
          </p:spPr>
        </p:pic>
        <p:pic>
          <p:nvPicPr>
            <p:cNvPr id="132" name="Google Shape;132;p48"/>
            <p:cNvPicPr preferRelativeResize="0"/>
            <p:nvPr/>
          </p:nvPicPr>
          <p:blipFill rotWithShape="1">
            <a:blip r:embed="rId8">
              <a:alphaModFix/>
            </a:blip>
            <a:srcRect/>
            <a:stretch/>
          </p:blipFill>
          <p:spPr>
            <a:xfrm>
              <a:off x="2040340" y="5799864"/>
              <a:ext cx="152399" cy="152400"/>
            </a:xfrm>
            <a:prstGeom prst="rect">
              <a:avLst/>
            </a:prstGeom>
            <a:noFill/>
            <a:ln>
              <a:noFill/>
            </a:ln>
          </p:spPr>
        </p:pic>
        <p:pic>
          <p:nvPicPr>
            <p:cNvPr id="133" name="Google Shape;133;p48"/>
            <p:cNvPicPr preferRelativeResize="0"/>
            <p:nvPr/>
          </p:nvPicPr>
          <p:blipFill rotWithShape="1">
            <a:blip r:embed="rId9">
              <a:alphaModFix/>
            </a:blip>
            <a:srcRect/>
            <a:stretch/>
          </p:blipFill>
          <p:spPr>
            <a:xfrm>
              <a:off x="2394146" y="5799864"/>
              <a:ext cx="152399" cy="152400"/>
            </a:xfrm>
            <a:prstGeom prst="rect">
              <a:avLst/>
            </a:prstGeom>
            <a:noFill/>
            <a:ln>
              <a:noFill/>
            </a:ln>
          </p:spPr>
        </p:pic>
        <p:pic>
          <p:nvPicPr>
            <p:cNvPr id="134" name="Google Shape;134;p48"/>
            <p:cNvPicPr preferRelativeResize="0"/>
            <p:nvPr/>
          </p:nvPicPr>
          <p:blipFill rotWithShape="1">
            <a:blip r:embed="rId5">
              <a:alphaModFix/>
            </a:blip>
            <a:srcRect/>
            <a:stretch/>
          </p:blipFill>
          <p:spPr>
            <a:xfrm>
              <a:off x="3108185" y="5799864"/>
              <a:ext cx="152399" cy="152400"/>
            </a:xfrm>
            <a:prstGeom prst="rect">
              <a:avLst/>
            </a:prstGeom>
            <a:noFill/>
            <a:ln>
              <a:noFill/>
            </a:ln>
          </p:spPr>
        </p:pic>
        <p:pic>
          <p:nvPicPr>
            <p:cNvPr id="135" name="Google Shape;135;p48"/>
            <p:cNvPicPr preferRelativeResize="0"/>
            <p:nvPr/>
          </p:nvPicPr>
          <p:blipFill rotWithShape="1">
            <a:blip r:embed="rId10">
              <a:alphaModFix/>
            </a:blip>
            <a:srcRect/>
            <a:stretch/>
          </p:blipFill>
          <p:spPr>
            <a:xfrm>
              <a:off x="2754380" y="5799864"/>
              <a:ext cx="152399" cy="152400"/>
            </a:xfrm>
            <a:prstGeom prst="rect">
              <a:avLst/>
            </a:prstGeom>
            <a:noFill/>
            <a:ln>
              <a:noFill/>
            </a:ln>
          </p:spPr>
        </p:pic>
      </p:grpSp>
      <p:pic>
        <p:nvPicPr>
          <p:cNvPr id="136" name="Google Shape;136;p48"/>
          <p:cNvPicPr preferRelativeResize="0"/>
          <p:nvPr/>
        </p:nvPicPr>
        <p:blipFill rotWithShape="1">
          <a:blip r:embed="rId11">
            <a:alphaModFix/>
          </a:blip>
          <a:srcRect/>
          <a:stretch/>
        </p:blipFill>
        <p:spPr>
          <a:xfrm>
            <a:off x="10064337" y="471054"/>
            <a:ext cx="1620000" cy="1080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
        <p:cNvGrpSpPr/>
        <p:nvPr/>
      </p:nvGrpSpPr>
      <p:grpSpPr>
        <a:xfrm>
          <a:off x="0" y="0"/>
          <a:ext cx="0" cy="0"/>
          <a:chOff x="0" y="0"/>
          <a:chExt cx="0" cy="0"/>
        </a:xfrm>
      </p:grpSpPr>
      <p:sp>
        <p:nvSpPr>
          <p:cNvPr id="139" name="Google Shape;139;p50"/>
          <p:cNvSpPr/>
          <p:nvPr/>
        </p:nvSpPr>
        <p:spPr>
          <a:xfrm>
            <a:off x="0" y="0"/>
            <a:ext cx="12192000" cy="403986"/>
          </a:xfrm>
          <a:custGeom>
            <a:avLst/>
            <a:gdLst/>
            <a:ahLst/>
            <a:cxnLst/>
            <a:rect l="l" t="t" r="r" b="b"/>
            <a:pathLst>
              <a:path w="12192000" h="403986" extrusionOk="0">
                <a:moveTo>
                  <a:pt x="0" y="0"/>
                </a:moveTo>
                <a:lnTo>
                  <a:pt x="12192000" y="0"/>
                </a:lnTo>
                <a:lnTo>
                  <a:pt x="12190476" y="403986"/>
                </a:lnTo>
                <a:lnTo>
                  <a:pt x="0" y="151002"/>
                </a:lnTo>
                <a:lnTo>
                  <a:pt x="0" y="0"/>
                </a:lnTo>
                <a:close/>
              </a:path>
            </a:pathLst>
          </a:custGeom>
          <a:solidFill>
            <a:srgbClr val="9A25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40" name="Google Shape;140;p50"/>
          <p:cNvGrpSpPr/>
          <p:nvPr/>
        </p:nvGrpSpPr>
        <p:grpSpPr>
          <a:xfrm>
            <a:off x="607443" y="5784622"/>
            <a:ext cx="10977114" cy="874724"/>
            <a:chOff x="607443" y="5723662"/>
            <a:chExt cx="10977114" cy="874724"/>
          </a:xfrm>
        </p:grpSpPr>
        <p:pic>
          <p:nvPicPr>
            <p:cNvPr id="141" name="Google Shape;141;p50"/>
            <p:cNvPicPr preferRelativeResize="0"/>
            <p:nvPr/>
          </p:nvPicPr>
          <p:blipFill rotWithShape="1">
            <a:blip r:embed="rId3">
              <a:alphaModFix/>
            </a:blip>
            <a:srcRect/>
            <a:stretch/>
          </p:blipFill>
          <p:spPr>
            <a:xfrm>
              <a:off x="633578" y="6139462"/>
              <a:ext cx="2187488" cy="458924"/>
            </a:xfrm>
            <a:prstGeom prst="rect">
              <a:avLst/>
            </a:prstGeom>
            <a:noFill/>
            <a:ln>
              <a:noFill/>
            </a:ln>
          </p:spPr>
        </p:pic>
        <p:sp>
          <p:nvSpPr>
            <p:cNvPr id="142" name="Google Shape;142;p50"/>
            <p:cNvSpPr txBox="1"/>
            <p:nvPr/>
          </p:nvSpPr>
          <p:spPr>
            <a:xfrm>
              <a:off x="3507539" y="6150892"/>
              <a:ext cx="8077018" cy="417935"/>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10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
          <p:nvSpPr>
            <p:cNvPr id="143" name="Google Shape;143;p50"/>
            <p:cNvSpPr/>
            <p:nvPr/>
          </p:nvSpPr>
          <p:spPr>
            <a:xfrm rot="10800000" flipH="1">
              <a:off x="3507539" y="5723662"/>
              <a:ext cx="8077018" cy="152397"/>
            </a:xfrm>
            <a:custGeom>
              <a:avLst/>
              <a:gdLst/>
              <a:ahLst/>
              <a:cxnLst/>
              <a:rect l="l" t="t" r="r" b="b"/>
              <a:pathLst>
                <a:path w="13021310" h="120000" extrusionOk="0">
                  <a:moveTo>
                    <a:pt x="0" y="0"/>
                  </a:moveTo>
                  <a:lnTo>
                    <a:pt x="13020820" y="0"/>
                  </a:lnTo>
                </a:path>
              </a:pathLst>
            </a:custGeom>
            <a:noFill/>
            <a:ln w="3807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44" name="Google Shape;144;p50"/>
            <p:cNvPicPr preferRelativeResize="0"/>
            <p:nvPr/>
          </p:nvPicPr>
          <p:blipFill rotWithShape="1">
            <a:blip r:embed="rId4">
              <a:alphaModFix/>
            </a:blip>
            <a:srcRect/>
            <a:stretch/>
          </p:blipFill>
          <p:spPr>
            <a:xfrm>
              <a:off x="607443" y="5799864"/>
              <a:ext cx="152399" cy="152400"/>
            </a:xfrm>
            <a:prstGeom prst="rect">
              <a:avLst/>
            </a:prstGeom>
            <a:noFill/>
            <a:ln>
              <a:noFill/>
            </a:ln>
          </p:spPr>
        </p:pic>
        <p:pic>
          <p:nvPicPr>
            <p:cNvPr id="145" name="Google Shape;145;p50"/>
            <p:cNvPicPr preferRelativeResize="0"/>
            <p:nvPr/>
          </p:nvPicPr>
          <p:blipFill rotWithShape="1">
            <a:blip r:embed="rId5">
              <a:alphaModFix/>
            </a:blip>
            <a:srcRect/>
            <a:stretch/>
          </p:blipFill>
          <p:spPr>
            <a:xfrm>
              <a:off x="966872" y="5799864"/>
              <a:ext cx="152399" cy="152400"/>
            </a:xfrm>
            <a:prstGeom prst="rect">
              <a:avLst/>
            </a:prstGeom>
            <a:noFill/>
            <a:ln>
              <a:noFill/>
            </a:ln>
          </p:spPr>
        </p:pic>
        <p:pic>
          <p:nvPicPr>
            <p:cNvPr id="146" name="Google Shape;146;p50"/>
            <p:cNvPicPr preferRelativeResize="0"/>
            <p:nvPr/>
          </p:nvPicPr>
          <p:blipFill rotWithShape="1">
            <a:blip r:embed="rId6">
              <a:alphaModFix/>
            </a:blip>
            <a:srcRect/>
            <a:stretch/>
          </p:blipFill>
          <p:spPr>
            <a:xfrm>
              <a:off x="1320678" y="5799864"/>
              <a:ext cx="152399" cy="152400"/>
            </a:xfrm>
            <a:prstGeom prst="rect">
              <a:avLst/>
            </a:prstGeom>
            <a:noFill/>
            <a:ln>
              <a:noFill/>
            </a:ln>
          </p:spPr>
        </p:pic>
        <p:pic>
          <p:nvPicPr>
            <p:cNvPr id="147" name="Google Shape;147;p50"/>
            <p:cNvPicPr preferRelativeResize="0"/>
            <p:nvPr/>
          </p:nvPicPr>
          <p:blipFill rotWithShape="1">
            <a:blip r:embed="rId7">
              <a:alphaModFix/>
            </a:blip>
            <a:srcRect/>
            <a:stretch/>
          </p:blipFill>
          <p:spPr>
            <a:xfrm>
              <a:off x="1680911" y="5799864"/>
              <a:ext cx="152399" cy="152400"/>
            </a:xfrm>
            <a:prstGeom prst="rect">
              <a:avLst/>
            </a:prstGeom>
            <a:noFill/>
            <a:ln>
              <a:noFill/>
            </a:ln>
          </p:spPr>
        </p:pic>
        <p:pic>
          <p:nvPicPr>
            <p:cNvPr id="148" name="Google Shape;148;p50"/>
            <p:cNvPicPr preferRelativeResize="0"/>
            <p:nvPr/>
          </p:nvPicPr>
          <p:blipFill rotWithShape="1">
            <a:blip r:embed="rId8">
              <a:alphaModFix/>
            </a:blip>
            <a:srcRect/>
            <a:stretch/>
          </p:blipFill>
          <p:spPr>
            <a:xfrm>
              <a:off x="2040340" y="5799864"/>
              <a:ext cx="152399" cy="152400"/>
            </a:xfrm>
            <a:prstGeom prst="rect">
              <a:avLst/>
            </a:prstGeom>
            <a:noFill/>
            <a:ln>
              <a:noFill/>
            </a:ln>
          </p:spPr>
        </p:pic>
        <p:pic>
          <p:nvPicPr>
            <p:cNvPr id="149" name="Google Shape;149;p50"/>
            <p:cNvPicPr preferRelativeResize="0"/>
            <p:nvPr/>
          </p:nvPicPr>
          <p:blipFill rotWithShape="1">
            <a:blip r:embed="rId9">
              <a:alphaModFix/>
            </a:blip>
            <a:srcRect/>
            <a:stretch/>
          </p:blipFill>
          <p:spPr>
            <a:xfrm>
              <a:off x="2394146" y="5799864"/>
              <a:ext cx="152399" cy="152400"/>
            </a:xfrm>
            <a:prstGeom prst="rect">
              <a:avLst/>
            </a:prstGeom>
            <a:noFill/>
            <a:ln>
              <a:noFill/>
            </a:ln>
          </p:spPr>
        </p:pic>
        <p:pic>
          <p:nvPicPr>
            <p:cNvPr id="150" name="Google Shape;150;p50"/>
            <p:cNvPicPr preferRelativeResize="0"/>
            <p:nvPr/>
          </p:nvPicPr>
          <p:blipFill rotWithShape="1">
            <a:blip r:embed="rId5">
              <a:alphaModFix/>
            </a:blip>
            <a:srcRect/>
            <a:stretch/>
          </p:blipFill>
          <p:spPr>
            <a:xfrm>
              <a:off x="3108185" y="5799864"/>
              <a:ext cx="152399" cy="152400"/>
            </a:xfrm>
            <a:prstGeom prst="rect">
              <a:avLst/>
            </a:prstGeom>
            <a:noFill/>
            <a:ln>
              <a:noFill/>
            </a:ln>
          </p:spPr>
        </p:pic>
        <p:pic>
          <p:nvPicPr>
            <p:cNvPr id="151" name="Google Shape;151;p50"/>
            <p:cNvPicPr preferRelativeResize="0"/>
            <p:nvPr/>
          </p:nvPicPr>
          <p:blipFill rotWithShape="1">
            <a:blip r:embed="rId10">
              <a:alphaModFix/>
            </a:blip>
            <a:srcRect/>
            <a:stretch/>
          </p:blipFill>
          <p:spPr>
            <a:xfrm>
              <a:off x="2754380" y="5799864"/>
              <a:ext cx="152399" cy="152400"/>
            </a:xfrm>
            <a:prstGeom prst="rect">
              <a:avLst/>
            </a:prstGeom>
            <a:noFill/>
            <a:ln>
              <a:noFill/>
            </a:ln>
          </p:spPr>
        </p:pic>
      </p:grpSp>
      <p:pic>
        <p:nvPicPr>
          <p:cNvPr id="152" name="Google Shape;152;p50"/>
          <p:cNvPicPr preferRelativeResize="0"/>
          <p:nvPr/>
        </p:nvPicPr>
        <p:blipFill rotWithShape="1">
          <a:blip r:embed="rId11">
            <a:alphaModFix/>
          </a:blip>
          <a:srcRect/>
          <a:stretch/>
        </p:blipFill>
        <p:spPr>
          <a:xfrm>
            <a:off x="10064337" y="471054"/>
            <a:ext cx="1620000" cy="1080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10"/>
          <p:cNvSpPr txBox="1"/>
          <p:nvPr/>
        </p:nvSpPr>
        <p:spPr>
          <a:xfrm>
            <a:off x="626289" y="1700296"/>
            <a:ext cx="9131135" cy="3502601"/>
          </a:xfrm>
          <a:prstGeom prst="rect">
            <a:avLst/>
          </a:prstGeom>
          <a:noFill/>
          <a:ln>
            <a:noFill/>
          </a:ln>
        </p:spPr>
        <p:txBody>
          <a:bodyPr spcFirstLastPara="1" wrap="square" lIns="91425" tIns="45700" rIns="91425" bIns="45700" anchor="t" anchorCtr="0">
            <a:noAutofit/>
          </a:bodyPr>
          <a:lstStyle/>
          <a:p>
            <a:pPr marL="457200" lvl="1" algn="just">
              <a:lnSpc>
                <a:spcPct val="107000"/>
              </a:lnSpc>
            </a:pPr>
            <a:r>
              <a:rPr lang="en-US" sz="1800" b="1" i="0" u="none" strike="noStrike" cap="none" dirty="0">
                <a:solidFill>
                  <a:schemeClr val="dk1"/>
                </a:solidFill>
                <a:latin typeface="Calibri"/>
                <a:ea typeface="Calibri"/>
                <a:cs typeface="Calibri"/>
                <a:sym typeface="Calibri"/>
              </a:rPr>
              <a:t>2.2 </a:t>
            </a:r>
            <a:r>
              <a:rPr lang="de-DE" sz="1800" b="1" dirty="0">
                <a:solidFill>
                  <a:schemeClr val="dk1"/>
                </a:solidFill>
                <a:latin typeface="Calibri"/>
                <a:ea typeface="Calibri"/>
                <a:cs typeface="Calibri"/>
                <a:sym typeface="Calibri"/>
              </a:rPr>
              <a:t>Weiterer Einsatz des Digitalen Klassenzimmers</a:t>
            </a:r>
            <a:endParaRPr sz="1800" b="0" i="0" u="none" strike="noStrike" cap="none" dirty="0">
              <a:solidFill>
                <a:schemeClr val="dk1"/>
              </a:solidFill>
              <a:latin typeface="Calibri"/>
              <a:ea typeface="Calibri"/>
              <a:cs typeface="Calibri"/>
              <a:sym typeface="Calibri"/>
            </a:endParaRPr>
          </a:p>
          <a:p>
            <a:pPr marL="457200" lvl="1" algn="just">
              <a:lnSpc>
                <a:spcPct val="107000"/>
              </a:lnSpc>
              <a:spcBef>
                <a:spcPts val="800"/>
              </a:spcBef>
            </a:pPr>
            <a:r>
              <a:rPr lang="de-DE" sz="1800" dirty="0">
                <a:solidFill>
                  <a:schemeClr val="dk1"/>
                </a:solidFill>
                <a:latin typeface="Calibri"/>
                <a:ea typeface="Calibri"/>
                <a:cs typeface="Calibri"/>
                <a:sym typeface="Calibri"/>
              </a:rPr>
              <a:t>Das digitale Klassenzimmer kann als </a:t>
            </a:r>
            <a:r>
              <a:rPr lang="de-DE" sz="1800" b="1" dirty="0">
                <a:solidFill>
                  <a:schemeClr val="dk1"/>
                </a:solidFill>
                <a:latin typeface="Calibri"/>
                <a:ea typeface="Calibri"/>
                <a:cs typeface="Calibri"/>
                <a:sym typeface="Calibri"/>
              </a:rPr>
              <a:t>Studio-Setup</a:t>
            </a:r>
            <a:r>
              <a:rPr lang="de-DE" sz="1800" dirty="0">
                <a:solidFill>
                  <a:schemeClr val="dk1"/>
                </a:solidFill>
                <a:latin typeface="Calibri"/>
                <a:ea typeface="Calibri"/>
                <a:cs typeface="Calibri"/>
                <a:sym typeface="Calibri"/>
              </a:rPr>
              <a:t> betrachtet werden, ähnlich wie ein Live-Broadcast-Setup. 
Sie haben einen Moderator – den Pädagogen – der die Bildungsinhalte in Form von Training/Lehren/Lernen moderiert, aber für "die Produktion" verantwortlich ist – Knöpfe drücken, um Dinge online geschehen zu lassen, zuzulassen, Breakout-Gruppen zu erstellen, Dokumente, Videos usw. zu teilen. 
Die Studierenden hingegen sind auch Teil der "Produktion" – jeder anwesend und bereit, aus seinem eigenen digitalen "Home-Studio" zu "berichten". 
</a:t>
            </a:r>
            <a:r>
              <a:rPr lang="en-US"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a:p>
            <a:pPr marL="457200" marR="0" lvl="1" indent="0" algn="just" rtl="0">
              <a:lnSpc>
                <a:spcPct val="107000"/>
              </a:lnSpc>
              <a:spcBef>
                <a:spcPts val="800"/>
              </a:spcBef>
              <a:spcAft>
                <a:spcPts val="0"/>
              </a:spcAft>
              <a:buNone/>
            </a:pPr>
            <a:endParaRPr sz="1200" b="0" i="0" u="none" strike="noStrike" cap="none" dirty="0">
              <a:solidFill>
                <a:schemeClr val="dk1"/>
              </a:solidFill>
              <a:latin typeface="Calibri"/>
              <a:ea typeface="Calibri"/>
              <a:cs typeface="Calibri"/>
              <a:sym typeface="Calibri"/>
            </a:endParaRPr>
          </a:p>
        </p:txBody>
      </p:sp>
      <p:cxnSp>
        <p:nvCxnSpPr>
          <p:cNvPr id="446" name="Google Shape;446;p10"/>
          <p:cNvCxnSpPr/>
          <p:nvPr/>
        </p:nvCxnSpPr>
        <p:spPr>
          <a:xfrm>
            <a:off x="626290" y="5124388"/>
            <a:ext cx="9469120" cy="0"/>
          </a:xfrm>
          <a:prstGeom prst="straightConnector1">
            <a:avLst/>
          </a:prstGeom>
          <a:noFill/>
          <a:ln w="9525" cap="flat" cmpd="sng">
            <a:solidFill>
              <a:srgbClr val="1CBECC"/>
            </a:solidFill>
            <a:prstDash val="dash"/>
            <a:round/>
            <a:headEnd type="none" w="sm" len="sm"/>
            <a:tailEnd type="none" w="sm" len="sm"/>
          </a:ln>
        </p:spPr>
      </p:cxnSp>
      <p:grpSp>
        <p:nvGrpSpPr>
          <p:cNvPr id="447" name="Google Shape;447;p10"/>
          <p:cNvGrpSpPr/>
          <p:nvPr/>
        </p:nvGrpSpPr>
        <p:grpSpPr>
          <a:xfrm>
            <a:off x="10207680" y="3002019"/>
            <a:ext cx="1440000" cy="1022872"/>
            <a:chOff x="7014810" y="2231426"/>
            <a:chExt cx="3530427" cy="2557180"/>
          </a:xfrm>
        </p:grpSpPr>
        <p:sp>
          <p:nvSpPr>
            <p:cNvPr id="448" name="Google Shape;448;p10"/>
            <p:cNvSpPr/>
            <p:nvPr/>
          </p:nvSpPr>
          <p:spPr>
            <a:xfrm>
              <a:off x="8197307" y="3338015"/>
              <a:ext cx="1222715" cy="1060432"/>
            </a:xfrm>
            <a:custGeom>
              <a:avLst/>
              <a:gdLst/>
              <a:ahLst/>
              <a:cxnLst/>
              <a:rect l="l" t="t" r="r" b="b"/>
              <a:pathLst>
                <a:path w="1290023" h="985474" extrusionOk="0">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 name="Google Shape;449;p10"/>
            <p:cNvSpPr/>
            <p:nvPr/>
          </p:nvSpPr>
          <p:spPr>
            <a:xfrm>
              <a:off x="8193223" y="3451571"/>
              <a:ext cx="1230884" cy="30916"/>
            </a:xfrm>
            <a:custGeom>
              <a:avLst/>
              <a:gdLst/>
              <a:ahLst/>
              <a:cxnLst/>
              <a:rect l="l" t="t" r="r" b="b"/>
              <a:pathLst>
                <a:path w="1298643" h="28731" extrusionOk="0">
                  <a:moveTo>
                    <a:pt x="1285829"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0" name="Google Shape;450;p10"/>
            <p:cNvSpPr/>
            <p:nvPr/>
          </p:nvSpPr>
          <p:spPr>
            <a:xfrm>
              <a:off x="8190500" y="4135934"/>
              <a:ext cx="1236331" cy="30916"/>
            </a:xfrm>
            <a:custGeom>
              <a:avLst/>
              <a:gdLst/>
              <a:ahLst/>
              <a:cxnLst/>
              <a:rect l="l" t="t" r="r" b="b"/>
              <a:pathLst>
                <a:path w="1304389" h="28731" extrusionOk="0">
                  <a:moveTo>
                    <a:pt x="1291575"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1" name="Google Shape;451;p10"/>
            <p:cNvSpPr/>
            <p:nvPr/>
          </p:nvSpPr>
          <p:spPr>
            <a:xfrm>
              <a:off x="8761211" y="4248749"/>
              <a:ext cx="230217" cy="30916"/>
            </a:xfrm>
            <a:custGeom>
              <a:avLst/>
              <a:gdLst/>
              <a:ahLst/>
              <a:cxnLst/>
              <a:rect l="l" t="t" r="r" b="b"/>
              <a:pathLst>
                <a:path w="215482" h="28731" extrusionOk="0">
                  <a:moveTo>
                    <a:pt x="202611"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2" name="Google Shape;452;p10"/>
            <p:cNvSpPr/>
            <p:nvPr/>
          </p:nvSpPr>
          <p:spPr>
            <a:xfrm>
              <a:off x="8793318" y="4376805"/>
              <a:ext cx="30695" cy="154583"/>
            </a:xfrm>
            <a:custGeom>
              <a:avLst/>
              <a:gdLst/>
              <a:ahLst/>
              <a:cxnLst/>
              <a:rect l="l" t="t" r="r" b="b"/>
              <a:pathLst>
                <a:path w="28731" h="143655" extrusionOk="0">
                  <a:moveTo>
                    <a:pt x="14825" y="14825"/>
                  </a:moveTo>
                  <a:lnTo>
                    <a:pt x="14825" y="129864"/>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3" name="Google Shape;453;p10"/>
            <p:cNvSpPr/>
            <p:nvPr/>
          </p:nvSpPr>
          <p:spPr>
            <a:xfrm>
              <a:off x="8388137" y="4525388"/>
              <a:ext cx="841055" cy="30916"/>
            </a:xfrm>
            <a:custGeom>
              <a:avLst/>
              <a:gdLst/>
              <a:ahLst/>
              <a:cxnLst/>
              <a:rect l="l" t="t" r="r" b="b"/>
              <a:pathLst>
                <a:path w="787230" h="28731" extrusionOk="0">
                  <a:moveTo>
                    <a:pt x="774474"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4" name="Google Shape;454;p10"/>
            <p:cNvSpPr/>
            <p:nvPr/>
          </p:nvSpPr>
          <p:spPr>
            <a:xfrm>
              <a:off x="8435226" y="3567662"/>
              <a:ext cx="540240" cy="30916"/>
            </a:xfrm>
            <a:custGeom>
              <a:avLst/>
              <a:gdLst/>
              <a:ahLst/>
              <a:cxnLst/>
              <a:rect l="l" t="t" r="r" b="b"/>
              <a:pathLst>
                <a:path w="505666" h="28731" extrusionOk="0">
                  <a:moveTo>
                    <a:pt x="14825" y="14825"/>
                  </a:moveTo>
                  <a:lnTo>
                    <a:pt x="492479"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5" name="Google Shape;455;p10"/>
            <p:cNvSpPr/>
            <p:nvPr/>
          </p:nvSpPr>
          <p:spPr>
            <a:xfrm>
              <a:off x="8450665" y="3653268"/>
              <a:ext cx="392901" cy="30916"/>
            </a:xfrm>
            <a:custGeom>
              <a:avLst/>
              <a:gdLst/>
              <a:ahLst/>
              <a:cxnLst/>
              <a:rect l="l" t="t" r="r" b="b"/>
              <a:pathLst>
                <a:path w="367757" h="28731" extrusionOk="0">
                  <a:moveTo>
                    <a:pt x="14825" y="14825"/>
                  </a:moveTo>
                  <a:lnTo>
                    <a:pt x="35500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6" name="Google Shape;456;p10"/>
            <p:cNvSpPr/>
            <p:nvPr/>
          </p:nvSpPr>
          <p:spPr>
            <a:xfrm>
              <a:off x="8450665" y="3754519"/>
              <a:ext cx="224076" cy="30916"/>
            </a:xfrm>
            <a:custGeom>
              <a:avLst/>
              <a:gdLst/>
              <a:ahLst/>
              <a:cxnLst/>
              <a:rect l="l" t="t" r="r" b="b"/>
              <a:pathLst>
                <a:path w="209736" h="28731" extrusionOk="0">
                  <a:moveTo>
                    <a:pt x="14825" y="14825"/>
                  </a:moveTo>
                  <a:lnTo>
                    <a:pt x="19574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7" name="Google Shape;457;p10"/>
            <p:cNvSpPr/>
            <p:nvPr/>
          </p:nvSpPr>
          <p:spPr>
            <a:xfrm>
              <a:off x="845837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8" name="Google Shape;458;p10"/>
            <p:cNvSpPr/>
            <p:nvPr/>
          </p:nvSpPr>
          <p:spPr>
            <a:xfrm>
              <a:off x="8667160" y="3863408"/>
              <a:ext cx="178034" cy="30916"/>
            </a:xfrm>
            <a:custGeom>
              <a:avLst/>
              <a:gdLst/>
              <a:ahLst/>
              <a:cxnLst/>
              <a:rect l="l" t="t" r="r" b="b"/>
              <a:pathLst>
                <a:path w="166640" h="28731" extrusionOk="0">
                  <a:moveTo>
                    <a:pt x="14825" y="14825"/>
                  </a:moveTo>
                  <a:lnTo>
                    <a:pt x="15236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9" name="Google Shape;459;p10"/>
            <p:cNvSpPr/>
            <p:nvPr/>
          </p:nvSpPr>
          <p:spPr>
            <a:xfrm>
              <a:off x="8875982" y="3863408"/>
              <a:ext cx="178034" cy="30916"/>
            </a:xfrm>
            <a:custGeom>
              <a:avLst/>
              <a:gdLst/>
              <a:ahLst/>
              <a:cxnLst/>
              <a:rect l="l" t="t" r="r" b="b"/>
              <a:pathLst>
                <a:path w="166640" h="28731" extrusionOk="0">
                  <a:moveTo>
                    <a:pt x="14825" y="14825"/>
                  </a:moveTo>
                  <a:lnTo>
                    <a:pt x="15227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0" name="Google Shape;460;p10"/>
            <p:cNvSpPr/>
            <p:nvPr/>
          </p:nvSpPr>
          <p:spPr>
            <a:xfrm>
              <a:off x="908471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1" name="Google Shape;461;p10"/>
            <p:cNvSpPr/>
            <p:nvPr/>
          </p:nvSpPr>
          <p:spPr>
            <a:xfrm flipH="1">
              <a:off x="7745380" y="2231426"/>
              <a:ext cx="1391312" cy="1060432"/>
            </a:xfrm>
            <a:custGeom>
              <a:avLst/>
              <a:gdLst/>
              <a:ahLst/>
              <a:cxnLst/>
              <a:rect l="l" t="t" r="r" b="b"/>
              <a:pathLst>
                <a:path w="1229688" h="867677" extrusionOk="0">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62" name="Google Shape;462;p10"/>
            <p:cNvGrpSpPr/>
            <p:nvPr/>
          </p:nvGrpSpPr>
          <p:grpSpPr>
            <a:xfrm>
              <a:off x="9429237" y="3528606"/>
              <a:ext cx="1116000" cy="1260000"/>
              <a:chOff x="9540997" y="3559086"/>
              <a:chExt cx="1000670" cy="1147040"/>
            </a:xfrm>
          </p:grpSpPr>
          <p:sp>
            <p:nvSpPr>
              <p:cNvPr id="463" name="Google Shape;463;p10"/>
              <p:cNvSpPr/>
              <p:nvPr/>
            </p:nvSpPr>
            <p:spPr>
              <a:xfrm>
                <a:off x="9540997" y="4100165"/>
                <a:ext cx="1000670" cy="605961"/>
              </a:xfrm>
              <a:custGeom>
                <a:avLst/>
                <a:gdLst/>
                <a:ahLst/>
                <a:cxnLst/>
                <a:rect l="l" t="t" r="r" b="b"/>
                <a:pathLst>
                  <a:path w="936632" h="563128" extrusionOk="0">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4" name="Google Shape;464;p10"/>
              <p:cNvSpPr/>
              <p:nvPr/>
            </p:nvSpPr>
            <p:spPr>
              <a:xfrm>
                <a:off x="9937812" y="4019181"/>
                <a:ext cx="89016" cy="157674"/>
              </a:xfrm>
              <a:custGeom>
                <a:avLst/>
                <a:gdLst/>
                <a:ahLst/>
                <a:cxnLst/>
                <a:rect l="l" t="t" r="r" b="b"/>
                <a:pathLst>
                  <a:path w="83320" h="146528" extrusionOk="0">
                    <a:moveTo>
                      <a:pt x="16506" y="16506"/>
                    </a:moveTo>
                    <a:lnTo>
                      <a:pt x="66986" y="132637"/>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5" name="Google Shape;465;p10"/>
              <p:cNvSpPr/>
              <p:nvPr/>
            </p:nvSpPr>
            <p:spPr>
              <a:xfrm>
                <a:off x="9607722" y="3559086"/>
                <a:ext cx="506474" cy="500846"/>
              </a:xfrm>
              <a:custGeom>
                <a:avLst/>
                <a:gdLst/>
                <a:ahLst/>
                <a:cxnLst/>
                <a:rect l="l" t="t" r="r" b="b"/>
                <a:pathLst>
                  <a:path w="474062" h="465442" extrusionOk="0">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66" name="Google Shape;466;p10"/>
            <p:cNvSpPr/>
            <p:nvPr/>
          </p:nvSpPr>
          <p:spPr>
            <a:xfrm>
              <a:off x="7559157" y="3941794"/>
              <a:ext cx="81362" cy="185905"/>
            </a:xfrm>
            <a:custGeom>
              <a:avLst/>
              <a:gdLst/>
              <a:ahLst/>
              <a:cxnLst/>
              <a:rect l="l" t="t" r="r" b="b"/>
              <a:pathLst>
                <a:path w="66081" h="152274" extrusionOk="0">
                  <a:moveTo>
                    <a:pt x="16872" y="16872"/>
                  </a:moveTo>
                  <a:lnTo>
                    <a:pt x="49942" y="136911"/>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7" name="Google Shape;467;p10"/>
            <p:cNvSpPr/>
            <p:nvPr/>
          </p:nvSpPr>
          <p:spPr>
            <a:xfrm>
              <a:off x="7670845" y="3424928"/>
              <a:ext cx="505862" cy="691000"/>
            </a:xfrm>
            <a:custGeom>
              <a:avLst/>
              <a:gdLst/>
              <a:ahLst/>
              <a:cxnLst/>
              <a:rect l="l" t="t" r="r" b="b"/>
              <a:pathLst>
                <a:path w="410853" h="566001" extrusionOk="0">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8" name="Google Shape;468;p10"/>
            <p:cNvSpPr/>
            <p:nvPr/>
          </p:nvSpPr>
          <p:spPr>
            <a:xfrm>
              <a:off x="7014810" y="4100454"/>
              <a:ext cx="674625" cy="459463"/>
            </a:xfrm>
            <a:custGeom>
              <a:avLst/>
              <a:gdLst/>
              <a:ahLst/>
              <a:cxnLst/>
              <a:rect l="l" t="t" r="r" b="b"/>
              <a:pathLst>
                <a:path w="558764" h="376348" extrusionOk="0">
                  <a:moveTo>
                    <a:pt x="0" y="374787"/>
                  </a:moveTo>
                  <a:lnTo>
                    <a:pt x="182186" y="376348"/>
                  </a:lnTo>
                  <a:cubicBezTo>
                    <a:pt x="192673" y="171467"/>
                    <a:pt x="353710" y="10372"/>
                    <a:pt x="558764" y="0"/>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9" name="Google Shape;469;p10"/>
            <p:cNvSpPr/>
            <p:nvPr/>
          </p:nvSpPr>
          <p:spPr>
            <a:xfrm>
              <a:off x="7198896" y="3431482"/>
              <a:ext cx="555387" cy="568235"/>
            </a:xfrm>
            <a:custGeom>
              <a:avLst/>
              <a:gdLst/>
              <a:ahLst/>
              <a:cxnLst/>
              <a:rect l="l" t="t" r="r" b="b"/>
              <a:pathLst>
                <a:path w="451077" h="465442" extrusionOk="0">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 name="Google Shape;415;p9">
            <a:extLst>
              <a:ext uri="{FF2B5EF4-FFF2-40B4-BE49-F238E27FC236}">
                <a16:creationId xmlns:a16="http://schemas.microsoft.com/office/drawing/2014/main" id="{6AB0FB48-7B7C-9D63-0963-A4D4B2EA9DFF}"/>
              </a:ext>
            </a:extLst>
          </p:cNvPr>
          <p:cNvSpPr/>
          <p:nvPr/>
        </p:nvSpPr>
        <p:spPr>
          <a:xfrm>
            <a:off x="451029" y="470374"/>
            <a:ext cx="7172179" cy="572330"/>
          </a:xfrm>
          <a:prstGeom prst="roundRect">
            <a:avLst>
              <a:gd name="adj" fmla="val 50000"/>
            </a:avLst>
          </a:prstGeom>
          <a:solidFill>
            <a:srgbClr val="1CBECC"/>
          </a:solidFill>
          <a:ln>
            <a:noFill/>
          </a:ln>
        </p:spPr>
        <p:txBody>
          <a:bodyPr spcFirstLastPara="1" wrap="square" lIns="91425" tIns="108000" rIns="91425" bIns="36000" anchor="ctr" anchorCtr="0">
            <a:noAutofit/>
          </a:bodyPr>
          <a:lstStyle/>
          <a:p>
            <a:pPr marL="108000" marR="0" lvl="0" indent="0" algn="l" rtl="0">
              <a:lnSpc>
                <a:spcPct val="112500"/>
              </a:lnSpc>
              <a:spcBef>
                <a:spcPts val="0"/>
              </a:spcBef>
              <a:spcAft>
                <a:spcPts val="0"/>
              </a:spcAft>
              <a:buNone/>
            </a:pPr>
            <a:endParaRPr sz="1600" b="1" dirty="0">
              <a:solidFill>
                <a:schemeClr val="lt1"/>
              </a:solidFill>
              <a:latin typeface="Verdana"/>
              <a:ea typeface="Verdana"/>
              <a:cs typeface="Verdana"/>
              <a:sym typeface="Verdana"/>
            </a:endParaRPr>
          </a:p>
          <a:p>
            <a:pPr marL="108000" lvl="0">
              <a:lnSpc>
                <a:spcPct val="112500"/>
              </a:lnSpc>
            </a:pPr>
            <a:r>
              <a:rPr lang="de-DE" sz="1600" b="1" dirty="0">
                <a:solidFill>
                  <a:schemeClr val="lt1"/>
                </a:solidFill>
                <a:latin typeface="Verdana"/>
                <a:ea typeface="Verdana"/>
                <a:cs typeface="Verdana"/>
                <a:sym typeface="Verdana"/>
              </a:rPr>
              <a:t>Anwendung des kollaborativen digitalen Klassenzimmers</a:t>
            </a:r>
            <a:endParaRPr dirty="0"/>
          </a:p>
          <a:p>
            <a:pPr marL="108000" marR="0" lvl="0" indent="0" algn="l" rtl="0">
              <a:lnSpc>
                <a:spcPct val="112500"/>
              </a:lnSpc>
              <a:spcBef>
                <a:spcPts val="0"/>
              </a:spcBef>
              <a:spcAft>
                <a:spcPts val="0"/>
              </a:spcAft>
              <a:buNone/>
            </a:pPr>
            <a:endParaRPr sz="1600" b="1" dirty="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11"/>
          <p:cNvSpPr txBox="1"/>
          <p:nvPr/>
        </p:nvSpPr>
        <p:spPr>
          <a:xfrm>
            <a:off x="626290" y="1859955"/>
            <a:ext cx="8971084" cy="3502601"/>
          </a:xfrm>
          <a:prstGeom prst="rect">
            <a:avLst/>
          </a:prstGeom>
          <a:noFill/>
          <a:ln>
            <a:noFill/>
          </a:ln>
        </p:spPr>
        <p:txBody>
          <a:bodyPr spcFirstLastPara="1" wrap="square" lIns="91425" tIns="45700" rIns="91425" bIns="45700" anchor="t" anchorCtr="0">
            <a:noAutofit/>
          </a:bodyPr>
          <a:lstStyle/>
          <a:p>
            <a:pPr marL="457200" lvl="1" algn="just">
              <a:lnSpc>
                <a:spcPct val="107000"/>
              </a:lnSpc>
            </a:pPr>
            <a:r>
              <a:rPr lang="en-US" sz="1800" b="1" i="0" u="none" strike="noStrike" cap="none" dirty="0">
                <a:solidFill>
                  <a:schemeClr val="dk1"/>
                </a:solidFill>
                <a:latin typeface="Calibri"/>
                <a:ea typeface="Calibri"/>
                <a:cs typeface="Calibri"/>
                <a:sym typeface="Calibri"/>
              </a:rPr>
              <a:t>2.2 </a:t>
            </a:r>
            <a:r>
              <a:rPr lang="de-DE" sz="1800" b="1" dirty="0">
                <a:solidFill>
                  <a:schemeClr val="dk1"/>
                </a:solidFill>
                <a:latin typeface="Calibri"/>
                <a:ea typeface="Calibri"/>
                <a:cs typeface="Calibri"/>
                <a:sym typeface="Calibri"/>
              </a:rPr>
              <a:t>Fünf Schwerpunkte zur Optimierung des digitalen Klassenzimmers </a:t>
            </a:r>
            <a:r>
              <a:rPr lang="en-US" sz="1800" b="1"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a:p>
            <a:pPr marL="457200" lvl="1" algn="just">
              <a:lnSpc>
                <a:spcPct val="107000"/>
              </a:lnSpc>
              <a:spcBef>
                <a:spcPts val="800"/>
              </a:spcBef>
            </a:pPr>
            <a:r>
              <a:rPr lang="de-DE" sz="1800" dirty="0">
                <a:solidFill>
                  <a:schemeClr val="dk1"/>
                </a:solidFill>
                <a:latin typeface="Calibri"/>
                <a:ea typeface="Calibri"/>
                <a:cs typeface="Calibri"/>
                <a:sym typeface="Calibri"/>
              </a:rPr>
              <a:t>Als nächstes sind fünf Schwerpunkte aufgeführt, die eingerichtet werden können, um Ihr digitales Klassenzimmer zu optimieren, um es integrativer zu gestalten und die Kommunikation und Zusammenarbeit zu verbessern:</a:t>
            </a:r>
            <a:endParaRPr sz="1800" b="0" i="0" u="none" strike="noStrike" cap="none" dirty="0">
              <a:solidFill>
                <a:schemeClr val="dk1"/>
              </a:solidFill>
              <a:latin typeface="Calibri"/>
              <a:ea typeface="Calibri"/>
              <a:cs typeface="Calibri"/>
              <a:sym typeface="Calibri"/>
            </a:endParaRPr>
          </a:p>
          <a:p>
            <a:pPr marL="800100" lvl="1" indent="-342900" algn="just">
              <a:lnSpc>
                <a:spcPct val="107000"/>
              </a:lnSpc>
              <a:spcBef>
                <a:spcPts val="800"/>
              </a:spcBef>
              <a:buClr>
                <a:schemeClr val="dk1"/>
              </a:buClr>
              <a:buSzPts val="1800"/>
              <a:buFont typeface="Noto Sans Symbols"/>
              <a:buChar char="∙"/>
            </a:pPr>
            <a:r>
              <a:rPr lang="de-DE" sz="1800" b="1" dirty="0">
                <a:solidFill>
                  <a:schemeClr val="dk1"/>
                </a:solidFill>
                <a:latin typeface="Calibri"/>
                <a:ea typeface="Calibri"/>
                <a:cs typeface="Calibri"/>
                <a:sym typeface="Calibri"/>
              </a:rPr>
              <a:t>Einstellung 
Technisch
Ausrüstung
Visuell
Audio</a:t>
            </a:r>
            <a:endParaRPr sz="1800" b="0" i="0" u="none" strike="noStrike" cap="none" dirty="0">
              <a:solidFill>
                <a:schemeClr val="dk1"/>
              </a:solidFill>
              <a:latin typeface="Calibri"/>
              <a:ea typeface="Calibri"/>
              <a:cs typeface="Calibri"/>
              <a:sym typeface="Calibri"/>
            </a:endParaRPr>
          </a:p>
          <a:p>
            <a:pPr marL="457200" marR="0" lvl="1" indent="0" algn="just" rtl="0">
              <a:lnSpc>
                <a:spcPct val="107000"/>
              </a:lnSpc>
              <a:spcBef>
                <a:spcPts val="800"/>
              </a:spcBef>
              <a:spcAft>
                <a:spcPts val="0"/>
              </a:spcAft>
              <a:buNone/>
            </a:pPr>
            <a:endParaRPr sz="1200" b="0" i="0" u="none" strike="noStrike" cap="none" dirty="0">
              <a:solidFill>
                <a:schemeClr val="dk1"/>
              </a:solidFill>
              <a:latin typeface="Calibri"/>
              <a:ea typeface="Calibri"/>
              <a:cs typeface="Calibri"/>
              <a:sym typeface="Calibri"/>
            </a:endParaRPr>
          </a:p>
          <a:p>
            <a:pPr marL="457200" marR="0" lvl="1" indent="0" algn="just" rtl="0">
              <a:lnSpc>
                <a:spcPct val="107000"/>
              </a:lnSpc>
              <a:spcBef>
                <a:spcPts val="800"/>
              </a:spcBef>
              <a:spcAft>
                <a:spcPts val="0"/>
              </a:spcAft>
              <a:buNone/>
            </a:pPr>
            <a:endParaRPr sz="1200" b="0" i="0" u="none" strike="noStrike" cap="none" dirty="0">
              <a:solidFill>
                <a:schemeClr val="dk1"/>
              </a:solidFill>
              <a:latin typeface="Calibri"/>
              <a:ea typeface="Calibri"/>
              <a:cs typeface="Calibri"/>
              <a:sym typeface="Calibri"/>
            </a:endParaRPr>
          </a:p>
        </p:txBody>
      </p:sp>
      <p:cxnSp>
        <p:nvCxnSpPr>
          <p:cNvPr id="476" name="Google Shape;476;p11"/>
          <p:cNvCxnSpPr/>
          <p:nvPr/>
        </p:nvCxnSpPr>
        <p:spPr>
          <a:xfrm>
            <a:off x="866441" y="5240862"/>
            <a:ext cx="9469120" cy="0"/>
          </a:xfrm>
          <a:prstGeom prst="straightConnector1">
            <a:avLst/>
          </a:prstGeom>
          <a:noFill/>
          <a:ln w="9525" cap="flat" cmpd="sng">
            <a:solidFill>
              <a:srgbClr val="1CBECC"/>
            </a:solidFill>
            <a:prstDash val="dash"/>
            <a:round/>
            <a:headEnd type="none" w="sm" len="sm"/>
            <a:tailEnd type="none" w="sm" len="sm"/>
          </a:ln>
        </p:spPr>
      </p:cxnSp>
      <p:grpSp>
        <p:nvGrpSpPr>
          <p:cNvPr id="477" name="Google Shape;477;p11"/>
          <p:cNvGrpSpPr/>
          <p:nvPr/>
        </p:nvGrpSpPr>
        <p:grpSpPr>
          <a:xfrm>
            <a:off x="10207680" y="3002019"/>
            <a:ext cx="1440000" cy="1022872"/>
            <a:chOff x="7014810" y="2231426"/>
            <a:chExt cx="3530427" cy="2557180"/>
          </a:xfrm>
        </p:grpSpPr>
        <p:sp>
          <p:nvSpPr>
            <p:cNvPr id="478" name="Google Shape;478;p11"/>
            <p:cNvSpPr/>
            <p:nvPr/>
          </p:nvSpPr>
          <p:spPr>
            <a:xfrm>
              <a:off x="8197307" y="3338015"/>
              <a:ext cx="1222715" cy="1060432"/>
            </a:xfrm>
            <a:custGeom>
              <a:avLst/>
              <a:gdLst/>
              <a:ahLst/>
              <a:cxnLst/>
              <a:rect l="l" t="t" r="r" b="b"/>
              <a:pathLst>
                <a:path w="1290023" h="985474" extrusionOk="0">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9" name="Google Shape;479;p11"/>
            <p:cNvSpPr/>
            <p:nvPr/>
          </p:nvSpPr>
          <p:spPr>
            <a:xfrm>
              <a:off x="8193223" y="3451571"/>
              <a:ext cx="1230884" cy="30916"/>
            </a:xfrm>
            <a:custGeom>
              <a:avLst/>
              <a:gdLst/>
              <a:ahLst/>
              <a:cxnLst/>
              <a:rect l="l" t="t" r="r" b="b"/>
              <a:pathLst>
                <a:path w="1298643" h="28731" extrusionOk="0">
                  <a:moveTo>
                    <a:pt x="1285829"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0" name="Google Shape;480;p11"/>
            <p:cNvSpPr/>
            <p:nvPr/>
          </p:nvSpPr>
          <p:spPr>
            <a:xfrm>
              <a:off x="8190500" y="4135934"/>
              <a:ext cx="1236331" cy="30916"/>
            </a:xfrm>
            <a:custGeom>
              <a:avLst/>
              <a:gdLst/>
              <a:ahLst/>
              <a:cxnLst/>
              <a:rect l="l" t="t" r="r" b="b"/>
              <a:pathLst>
                <a:path w="1304389" h="28731" extrusionOk="0">
                  <a:moveTo>
                    <a:pt x="1291575"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1" name="Google Shape;481;p11"/>
            <p:cNvSpPr/>
            <p:nvPr/>
          </p:nvSpPr>
          <p:spPr>
            <a:xfrm>
              <a:off x="8761211" y="4248749"/>
              <a:ext cx="230217" cy="30916"/>
            </a:xfrm>
            <a:custGeom>
              <a:avLst/>
              <a:gdLst/>
              <a:ahLst/>
              <a:cxnLst/>
              <a:rect l="l" t="t" r="r" b="b"/>
              <a:pathLst>
                <a:path w="215482" h="28731" extrusionOk="0">
                  <a:moveTo>
                    <a:pt x="202611"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2" name="Google Shape;482;p11"/>
            <p:cNvSpPr/>
            <p:nvPr/>
          </p:nvSpPr>
          <p:spPr>
            <a:xfrm>
              <a:off x="8793318" y="4376805"/>
              <a:ext cx="30695" cy="154583"/>
            </a:xfrm>
            <a:custGeom>
              <a:avLst/>
              <a:gdLst/>
              <a:ahLst/>
              <a:cxnLst/>
              <a:rect l="l" t="t" r="r" b="b"/>
              <a:pathLst>
                <a:path w="28731" h="143655" extrusionOk="0">
                  <a:moveTo>
                    <a:pt x="14825" y="14825"/>
                  </a:moveTo>
                  <a:lnTo>
                    <a:pt x="14825" y="129864"/>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3" name="Google Shape;483;p11"/>
            <p:cNvSpPr/>
            <p:nvPr/>
          </p:nvSpPr>
          <p:spPr>
            <a:xfrm>
              <a:off x="8388137" y="4525388"/>
              <a:ext cx="841055" cy="30916"/>
            </a:xfrm>
            <a:custGeom>
              <a:avLst/>
              <a:gdLst/>
              <a:ahLst/>
              <a:cxnLst/>
              <a:rect l="l" t="t" r="r" b="b"/>
              <a:pathLst>
                <a:path w="787230" h="28731" extrusionOk="0">
                  <a:moveTo>
                    <a:pt x="774474"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4" name="Google Shape;484;p11"/>
            <p:cNvSpPr/>
            <p:nvPr/>
          </p:nvSpPr>
          <p:spPr>
            <a:xfrm>
              <a:off x="8435226" y="3567662"/>
              <a:ext cx="540240" cy="30916"/>
            </a:xfrm>
            <a:custGeom>
              <a:avLst/>
              <a:gdLst/>
              <a:ahLst/>
              <a:cxnLst/>
              <a:rect l="l" t="t" r="r" b="b"/>
              <a:pathLst>
                <a:path w="505666" h="28731" extrusionOk="0">
                  <a:moveTo>
                    <a:pt x="14825" y="14825"/>
                  </a:moveTo>
                  <a:lnTo>
                    <a:pt x="492479"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5" name="Google Shape;485;p11"/>
            <p:cNvSpPr/>
            <p:nvPr/>
          </p:nvSpPr>
          <p:spPr>
            <a:xfrm>
              <a:off x="8450665" y="3653268"/>
              <a:ext cx="392901" cy="30916"/>
            </a:xfrm>
            <a:custGeom>
              <a:avLst/>
              <a:gdLst/>
              <a:ahLst/>
              <a:cxnLst/>
              <a:rect l="l" t="t" r="r" b="b"/>
              <a:pathLst>
                <a:path w="367757" h="28731" extrusionOk="0">
                  <a:moveTo>
                    <a:pt x="14825" y="14825"/>
                  </a:moveTo>
                  <a:lnTo>
                    <a:pt x="35500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6" name="Google Shape;486;p11"/>
            <p:cNvSpPr/>
            <p:nvPr/>
          </p:nvSpPr>
          <p:spPr>
            <a:xfrm>
              <a:off x="8450665" y="3754519"/>
              <a:ext cx="224076" cy="30916"/>
            </a:xfrm>
            <a:custGeom>
              <a:avLst/>
              <a:gdLst/>
              <a:ahLst/>
              <a:cxnLst/>
              <a:rect l="l" t="t" r="r" b="b"/>
              <a:pathLst>
                <a:path w="209736" h="28731" extrusionOk="0">
                  <a:moveTo>
                    <a:pt x="14825" y="14825"/>
                  </a:moveTo>
                  <a:lnTo>
                    <a:pt x="19574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11"/>
            <p:cNvSpPr/>
            <p:nvPr/>
          </p:nvSpPr>
          <p:spPr>
            <a:xfrm>
              <a:off x="845837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8" name="Google Shape;488;p11"/>
            <p:cNvSpPr/>
            <p:nvPr/>
          </p:nvSpPr>
          <p:spPr>
            <a:xfrm>
              <a:off x="8667160" y="3863408"/>
              <a:ext cx="178034" cy="30916"/>
            </a:xfrm>
            <a:custGeom>
              <a:avLst/>
              <a:gdLst/>
              <a:ahLst/>
              <a:cxnLst/>
              <a:rect l="l" t="t" r="r" b="b"/>
              <a:pathLst>
                <a:path w="166640" h="28731" extrusionOk="0">
                  <a:moveTo>
                    <a:pt x="14825" y="14825"/>
                  </a:moveTo>
                  <a:lnTo>
                    <a:pt x="15236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9" name="Google Shape;489;p11"/>
            <p:cNvSpPr/>
            <p:nvPr/>
          </p:nvSpPr>
          <p:spPr>
            <a:xfrm>
              <a:off x="8875982" y="3863408"/>
              <a:ext cx="178034" cy="30916"/>
            </a:xfrm>
            <a:custGeom>
              <a:avLst/>
              <a:gdLst/>
              <a:ahLst/>
              <a:cxnLst/>
              <a:rect l="l" t="t" r="r" b="b"/>
              <a:pathLst>
                <a:path w="166640" h="28731" extrusionOk="0">
                  <a:moveTo>
                    <a:pt x="14825" y="14825"/>
                  </a:moveTo>
                  <a:lnTo>
                    <a:pt x="15227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0" name="Google Shape;490;p11"/>
            <p:cNvSpPr/>
            <p:nvPr/>
          </p:nvSpPr>
          <p:spPr>
            <a:xfrm>
              <a:off x="908471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1" name="Google Shape;491;p11"/>
            <p:cNvSpPr/>
            <p:nvPr/>
          </p:nvSpPr>
          <p:spPr>
            <a:xfrm flipH="1">
              <a:off x="7745380" y="2231426"/>
              <a:ext cx="1391312" cy="1060432"/>
            </a:xfrm>
            <a:custGeom>
              <a:avLst/>
              <a:gdLst/>
              <a:ahLst/>
              <a:cxnLst/>
              <a:rect l="l" t="t" r="r" b="b"/>
              <a:pathLst>
                <a:path w="1229688" h="867677" extrusionOk="0">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92" name="Google Shape;492;p11"/>
            <p:cNvGrpSpPr/>
            <p:nvPr/>
          </p:nvGrpSpPr>
          <p:grpSpPr>
            <a:xfrm>
              <a:off x="9429237" y="3528606"/>
              <a:ext cx="1116000" cy="1260000"/>
              <a:chOff x="9540997" y="3559086"/>
              <a:chExt cx="1000670" cy="1147040"/>
            </a:xfrm>
          </p:grpSpPr>
          <p:sp>
            <p:nvSpPr>
              <p:cNvPr id="493" name="Google Shape;493;p11"/>
              <p:cNvSpPr/>
              <p:nvPr/>
            </p:nvSpPr>
            <p:spPr>
              <a:xfrm>
                <a:off x="9540997" y="4100165"/>
                <a:ext cx="1000670" cy="605961"/>
              </a:xfrm>
              <a:custGeom>
                <a:avLst/>
                <a:gdLst/>
                <a:ahLst/>
                <a:cxnLst/>
                <a:rect l="l" t="t" r="r" b="b"/>
                <a:pathLst>
                  <a:path w="936632" h="563128" extrusionOk="0">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4" name="Google Shape;494;p11"/>
              <p:cNvSpPr/>
              <p:nvPr/>
            </p:nvSpPr>
            <p:spPr>
              <a:xfrm>
                <a:off x="9937812" y="4019181"/>
                <a:ext cx="89016" cy="157674"/>
              </a:xfrm>
              <a:custGeom>
                <a:avLst/>
                <a:gdLst/>
                <a:ahLst/>
                <a:cxnLst/>
                <a:rect l="l" t="t" r="r" b="b"/>
                <a:pathLst>
                  <a:path w="83320" h="146528" extrusionOk="0">
                    <a:moveTo>
                      <a:pt x="16506" y="16506"/>
                    </a:moveTo>
                    <a:lnTo>
                      <a:pt x="66986" y="132637"/>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5" name="Google Shape;495;p11"/>
              <p:cNvSpPr/>
              <p:nvPr/>
            </p:nvSpPr>
            <p:spPr>
              <a:xfrm>
                <a:off x="9607722" y="3559086"/>
                <a:ext cx="506474" cy="500846"/>
              </a:xfrm>
              <a:custGeom>
                <a:avLst/>
                <a:gdLst/>
                <a:ahLst/>
                <a:cxnLst/>
                <a:rect l="l" t="t" r="r" b="b"/>
                <a:pathLst>
                  <a:path w="474062" h="465442" extrusionOk="0">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96" name="Google Shape;496;p11"/>
            <p:cNvSpPr/>
            <p:nvPr/>
          </p:nvSpPr>
          <p:spPr>
            <a:xfrm>
              <a:off x="7559157" y="3941794"/>
              <a:ext cx="81362" cy="185905"/>
            </a:xfrm>
            <a:custGeom>
              <a:avLst/>
              <a:gdLst/>
              <a:ahLst/>
              <a:cxnLst/>
              <a:rect l="l" t="t" r="r" b="b"/>
              <a:pathLst>
                <a:path w="66081" h="152274" extrusionOk="0">
                  <a:moveTo>
                    <a:pt x="16872" y="16872"/>
                  </a:moveTo>
                  <a:lnTo>
                    <a:pt x="49942" y="136911"/>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7" name="Google Shape;497;p11"/>
            <p:cNvSpPr/>
            <p:nvPr/>
          </p:nvSpPr>
          <p:spPr>
            <a:xfrm>
              <a:off x="7670845" y="3424928"/>
              <a:ext cx="505862" cy="691000"/>
            </a:xfrm>
            <a:custGeom>
              <a:avLst/>
              <a:gdLst/>
              <a:ahLst/>
              <a:cxnLst/>
              <a:rect l="l" t="t" r="r" b="b"/>
              <a:pathLst>
                <a:path w="410853" h="566001" extrusionOk="0">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8" name="Google Shape;498;p11"/>
            <p:cNvSpPr/>
            <p:nvPr/>
          </p:nvSpPr>
          <p:spPr>
            <a:xfrm>
              <a:off x="7014810" y="4100454"/>
              <a:ext cx="674625" cy="459463"/>
            </a:xfrm>
            <a:custGeom>
              <a:avLst/>
              <a:gdLst/>
              <a:ahLst/>
              <a:cxnLst/>
              <a:rect l="l" t="t" r="r" b="b"/>
              <a:pathLst>
                <a:path w="558764" h="376348" extrusionOk="0">
                  <a:moveTo>
                    <a:pt x="0" y="374787"/>
                  </a:moveTo>
                  <a:lnTo>
                    <a:pt x="182186" y="376348"/>
                  </a:lnTo>
                  <a:cubicBezTo>
                    <a:pt x="192673" y="171467"/>
                    <a:pt x="353710" y="10372"/>
                    <a:pt x="558764" y="0"/>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9" name="Google Shape;499;p11"/>
            <p:cNvSpPr/>
            <p:nvPr/>
          </p:nvSpPr>
          <p:spPr>
            <a:xfrm>
              <a:off x="7198896" y="3431482"/>
              <a:ext cx="555387" cy="568235"/>
            </a:xfrm>
            <a:custGeom>
              <a:avLst/>
              <a:gdLst/>
              <a:ahLst/>
              <a:cxnLst/>
              <a:rect l="l" t="t" r="r" b="b"/>
              <a:pathLst>
                <a:path w="451077" h="465442" extrusionOk="0">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 name="Google Shape;415;p9">
            <a:extLst>
              <a:ext uri="{FF2B5EF4-FFF2-40B4-BE49-F238E27FC236}">
                <a16:creationId xmlns:a16="http://schemas.microsoft.com/office/drawing/2014/main" id="{04735E6E-84DE-3994-52F6-12CA9A4F8A68}"/>
              </a:ext>
            </a:extLst>
          </p:cNvPr>
          <p:cNvSpPr/>
          <p:nvPr/>
        </p:nvSpPr>
        <p:spPr>
          <a:xfrm>
            <a:off x="451029" y="470374"/>
            <a:ext cx="7172179" cy="572330"/>
          </a:xfrm>
          <a:prstGeom prst="roundRect">
            <a:avLst>
              <a:gd name="adj" fmla="val 50000"/>
            </a:avLst>
          </a:prstGeom>
          <a:solidFill>
            <a:srgbClr val="1CBECC"/>
          </a:solidFill>
          <a:ln>
            <a:noFill/>
          </a:ln>
        </p:spPr>
        <p:txBody>
          <a:bodyPr spcFirstLastPara="1" wrap="square" lIns="91425" tIns="108000" rIns="91425" bIns="36000" anchor="ctr" anchorCtr="0">
            <a:noAutofit/>
          </a:bodyPr>
          <a:lstStyle/>
          <a:p>
            <a:pPr marL="108000" marR="0" lvl="0" indent="0" algn="l" rtl="0">
              <a:lnSpc>
                <a:spcPct val="112500"/>
              </a:lnSpc>
              <a:spcBef>
                <a:spcPts val="0"/>
              </a:spcBef>
              <a:spcAft>
                <a:spcPts val="0"/>
              </a:spcAft>
              <a:buNone/>
            </a:pPr>
            <a:endParaRPr sz="1600" b="1" dirty="0">
              <a:solidFill>
                <a:schemeClr val="lt1"/>
              </a:solidFill>
              <a:latin typeface="Verdana"/>
              <a:ea typeface="Verdana"/>
              <a:cs typeface="Verdana"/>
              <a:sym typeface="Verdana"/>
            </a:endParaRPr>
          </a:p>
          <a:p>
            <a:pPr marL="108000" lvl="0">
              <a:lnSpc>
                <a:spcPct val="112500"/>
              </a:lnSpc>
            </a:pPr>
            <a:r>
              <a:rPr lang="de-DE" sz="1600" b="1" dirty="0">
                <a:solidFill>
                  <a:schemeClr val="lt1"/>
                </a:solidFill>
                <a:latin typeface="Verdana"/>
                <a:ea typeface="Verdana"/>
                <a:cs typeface="Verdana"/>
                <a:sym typeface="Verdana"/>
              </a:rPr>
              <a:t>Anwendung des kollaborativen digitalen Klassenzimmers</a:t>
            </a:r>
            <a:endParaRPr dirty="0"/>
          </a:p>
          <a:p>
            <a:pPr marL="108000" marR="0" lvl="0" indent="0" algn="l" rtl="0">
              <a:lnSpc>
                <a:spcPct val="112500"/>
              </a:lnSpc>
              <a:spcBef>
                <a:spcPts val="0"/>
              </a:spcBef>
              <a:spcAft>
                <a:spcPts val="0"/>
              </a:spcAft>
              <a:buNone/>
            </a:pPr>
            <a:endParaRPr sz="1600" b="1" dirty="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12"/>
          <p:cNvSpPr txBox="1"/>
          <p:nvPr/>
        </p:nvSpPr>
        <p:spPr>
          <a:xfrm>
            <a:off x="695247" y="1535614"/>
            <a:ext cx="9175260" cy="3502601"/>
          </a:xfrm>
          <a:prstGeom prst="rect">
            <a:avLst/>
          </a:prstGeom>
          <a:noFill/>
          <a:ln>
            <a:noFill/>
          </a:ln>
        </p:spPr>
        <p:txBody>
          <a:bodyPr spcFirstLastPara="1" wrap="square" lIns="91425" tIns="45700" rIns="91425" bIns="45700" anchor="t" anchorCtr="0">
            <a:noAutofit/>
          </a:bodyPr>
          <a:lstStyle/>
          <a:p>
            <a:pPr marL="457200" lvl="1" algn="just">
              <a:lnSpc>
                <a:spcPct val="107000"/>
              </a:lnSpc>
            </a:pPr>
            <a:r>
              <a:rPr lang="en-US" sz="1800" b="1" i="0" u="none" strike="noStrike" cap="none" dirty="0">
                <a:solidFill>
                  <a:schemeClr val="dk1"/>
                </a:solidFill>
                <a:latin typeface="Calibri"/>
                <a:ea typeface="Calibri"/>
                <a:cs typeface="Calibri"/>
                <a:sym typeface="Calibri"/>
              </a:rPr>
              <a:t>2.3 </a:t>
            </a:r>
            <a:r>
              <a:rPr lang="en-US" sz="1800" b="1" dirty="0" err="1">
                <a:solidFill>
                  <a:schemeClr val="dk1"/>
                </a:solidFill>
                <a:latin typeface="Calibri"/>
                <a:ea typeface="Calibri"/>
                <a:cs typeface="Calibri"/>
                <a:sym typeface="Calibri"/>
              </a:rPr>
              <a:t>Umgebung</a:t>
            </a:r>
            <a:endParaRPr sz="1800" b="1" i="0" u="none" strike="noStrike" cap="none" dirty="0">
              <a:solidFill>
                <a:schemeClr val="dk1"/>
              </a:solidFill>
              <a:latin typeface="Calibri"/>
              <a:ea typeface="Calibri"/>
              <a:cs typeface="Calibri"/>
              <a:sym typeface="Calibri"/>
            </a:endParaRPr>
          </a:p>
          <a:p>
            <a:pPr marL="457200" lvl="1" algn="just">
              <a:lnSpc>
                <a:spcPct val="107000"/>
              </a:lnSpc>
              <a:spcBef>
                <a:spcPts val="800"/>
              </a:spcBef>
            </a:pPr>
            <a:r>
              <a:rPr lang="de-DE" sz="1800" dirty="0">
                <a:solidFill>
                  <a:schemeClr val="dk1"/>
                </a:solidFill>
                <a:latin typeface="Calibri"/>
                <a:ea typeface="Calibri"/>
                <a:cs typeface="Calibri"/>
                <a:sym typeface="Calibri"/>
              </a:rPr>
              <a:t>Im Folgenden geht es um Umgebung im digitalen Klassenzimmer. Optionen, die in Bezug auf die Umgebung durchgeführt oder berücksichtigt werden können. Hoffentlich kann dies dazu beitragen, den Weg für ein besseres Setting zu ebnen und dadurch für alle Teilnehmer weniger anstrengend zu sein, auch bekannt als "Zoom Fatigue" (siehe Jeremy N. </a:t>
            </a:r>
            <a:r>
              <a:rPr lang="de-DE" sz="1800" dirty="0" err="1">
                <a:solidFill>
                  <a:schemeClr val="dk1"/>
                </a:solidFill>
                <a:latin typeface="Calibri"/>
                <a:ea typeface="Calibri"/>
                <a:cs typeface="Calibri"/>
                <a:sym typeface="Calibri"/>
              </a:rPr>
              <a:t>Bailenson</a:t>
            </a:r>
            <a:r>
              <a:rPr lang="de-DE" sz="1800" dirty="0">
                <a:solidFill>
                  <a:schemeClr val="dk1"/>
                </a:solidFill>
                <a:latin typeface="Calibri"/>
                <a:ea typeface="Calibri"/>
                <a:cs typeface="Calibri"/>
                <a:sym typeface="Calibri"/>
              </a:rPr>
              <a:t>: "Nonverbal </a:t>
            </a:r>
            <a:r>
              <a:rPr lang="de-DE" sz="1800" dirty="0" err="1">
                <a:solidFill>
                  <a:schemeClr val="dk1"/>
                </a:solidFill>
                <a:latin typeface="Calibri"/>
                <a:ea typeface="Calibri"/>
                <a:cs typeface="Calibri"/>
                <a:sym typeface="Calibri"/>
              </a:rPr>
              <a:t>Overload</a:t>
            </a:r>
            <a:r>
              <a:rPr lang="de-DE" sz="1800" dirty="0">
                <a:solidFill>
                  <a:schemeClr val="dk1"/>
                </a:solidFill>
                <a:latin typeface="Calibri"/>
                <a:ea typeface="Calibri"/>
                <a:cs typeface="Calibri"/>
                <a:sym typeface="Calibri"/>
              </a:rPr>
              <a:t>: A </a:t>
            </a:r>
            <a:r>
              <a:rPr lang="de-DE" sz="1800" dirty="0" err="1">
                <a:solidFill>
                  <a:schemeClr val="dk1"/>
                </a:solidFill>
                <a:latin typeface="Calibri"/>
                <a:ea typeface="Calibri"/>
                <a:cs typeface="Calibri"/>
                <a:sym typeface="Calibri"/>
              </a:rPr>
              <a:t>Theoretical</a:t>
            </a:r>
            <a:r>
              <a:rPr lang="de-DE" sz="1800" dirty="0">
                <a:solidFill>
                  <a:schemeClr val="dk1"/>
                </a:solidFill>
                <a:latin typeface="Calibri"/>
                <a:ea typeface="Calibri"/>
                <a:cs typeface="Calibri"/>
                <a:sym typeface="Calibri"/>
              </a:rPr>
              <a:t> Argument </a:t>
            </a:r>
            <a:r>
              <a:rPr lang="de-DE" sz="1800" dirty="0" err="1">
                <a:solidFill>
                  <a:schemeClr val="dk1"/>
                </a:solidFill>
                <a:latin typeface="Calibri"/>
                <a:ea typeface="Calibri"/>
                <a:cs typeface="Calibri"/>
                <a:sym typeface="Calibri"/>
              </a:rPr>
              <a:t>for</a:t>
            </a:r>
            <a:r>
              <a:rPr lang="de-DE" sz="1800" dirty="0">
                <a:solidFill>
                  <a:schemeClr val="dk1"/>
                </a:solidFill>
                <a:latin typeface="Calibri"/>
                <a:ea typeface="Calibri"/>
                <a:cs typeface="Calibri"/>
                <a:sym typeface="Calibri"/>
              </a:rPr>
              <a:t> </a:t>
            </a:r>
            <a:r>
              <a:rPr lang="de-DE" sz="1800" dirty="0" err="1">
                <a:solidFill>
                  <a:schemeClr val="dk1"/>
                </a:solidFill>
                <a:latin typeface="Calibri"/>
                <a:ea typeface="Calibri"/>
                <a:cs typeface="Calibri"/>
                <a:sym typeface="Calibri"/>
              </a:rPr>
              <a:t>the</a:t>
            </a:r>
            <a:r>
              <a:rPr lang="de-DE" sz="1800" dirty="0">
                <a:solidFill>
                  <a:schemeClr val="dk1"/>
                </a:solidFill>
                <a:latin typeface="Calibri"/>
                <a:ea typeface="Calibri"/>
                <a:cs typeface="Calibri"/>
                <a:sym typeface="Calibri"/>
              </a:rPr>
              <a:t> </a:t>
            </a:r>
            <a:r>
              <a:rPr lang="de-DE" sz="1800" dirty="0" err="1">
                <a:solidFill>
                  <a:schemeClr val="dk1"/>
                </a:solidFill>
                <a:latin typeface="Calibri"/>
                <a:ea typeface="Calibri"/>
                <a:cs typeface="Calibri"/>
                <a:sym typeface="Calibri"/>
              </a:rPr>
              <a:t>Causes</a:t>
            </a:r>
            <a:r>
              <a:rPr lang="de-DE" sz="1800" dirty="0">
                <a:solidFill>
                  <a:schemeClr val="dk1"/>
                </a:solidFill>
                <a:latin typeface="Calibri"/>
                <a:ea typeface="Calibri"/>
                <a:cs typeface="Calibri"/>
                <a:sym typeface="Calibri"/>
              </a:rPr>
              <a:t> </a:t>
            </a:r>
            <a:r>
              <a:rPr lang="de-DE" sz="1800" dirty="0" err="1">
                <a:solidFill>
                  <a:schemeClr val="dk1"/>
                </a:solidFill>
                <a:latin typeface="Calibri"/>
                <a:ea typeface="Calibri"/>
                <a:cs typeface="Calibri"/>
                <a:sym typeface="Calibri"/>
              </a:rPr>
              <a:t>of</a:t>
            </a:r>
            <a:r>
              <a:rPr lang="de-DE" sz="1800" dirty="0">
                <a:solidFill>
                  <a:schemeClr val="dk1"/>
                </a:solidFill>
                <a:latin typeface="Calibri"/>
                <a:ea typeface="Calibri"/>
                <a:cs typeface="Calibri"/>
                <a:sym typeface="Calibri"/>
              </a:rPr>
              <a:t> Zoom Fatigue"</a:t>
            </a:r>
            <a:r>
              <a:rPr lang="en-US" sz="1800" b="0" i="0" u="none" strike="noStrike" cap="none" dirty="0">
                <a:solidFill>
                  <a:schemeClr val="dk1"/>
                </a:solidFill>
                <a:latin typeface="Calibri"/>
                <a:ea typeface="Calibri"/>
                <a:cs typeface="Calibri"/>
                <a:sym typeface="Calibri"/>
              </a:rPr>
              <a:t>, https://doi.org/10.1037/tmb0000030). </a:t>
            </a:r>
            <a:endParaRPr sz="1800" b="0" i="0" u="none" strike="noStrike" cap="none" dirty="0">
              <a:solidFill>
                <a:schemeClr val="dk1"/>
              </a:solidFill>
              <a:latin typeface="Calibri"/>
              <a:ea typeface="Calibri"/>
              <a:cs typeface="Calibri"/>
              <a:sym typeface="Calibri"/>
            </a:endParaRPr>
          </a:p>
          <a:p>
            <a:pPr marL="800100" lvl="1" indent="-342900" algn="just">
              <a:lnSpc>
                <a:spcPct val="107000"/>
              </a:lnSpc>
              <a:spcBef>
                <a:spcPts val="800"/>
              </a:spcBef>
              <a:buClr>
                <a:schemeClr val="dk1"/>
              </a:buClr>
              <a:buSzPts val="1800"/>
              <a:buFont typeface="Noto Sans Symbols"/>
              <a:buChar char="∙"/>
            </a:pPr>
            <a:r>
              <a:rPr lang="de-DE" sz="1800" dirty="0">
                <a:solidFill>
                  <a:schemeClr val="dk1"/>
                </a:solidFill>
                <a:latin typeface="Calibri"/>
                <a:ea typeface="Calibri"/>
                <a:cs typeface="Calibri"/>
                <a:sym typeface="Calibri"/>
              </a:rPr>
              <a:t>Ihr Klassenzimmer wurde auf die Größe des Bildschirms eines Mobiltelefons, Tablets oder PCs/Macs reduziert. Darüber hinaus wird der Bildschirm weiter auf kleine Bildschirme von Teilnehmern reduziert, die etwa die Größe einer Streichholzschachtel haben, vielleicht sogar kleiner. Das ist das digitale Klassenzimmer. Sie können einen Blick auf die Bildschirmoptionen in dem von Ihnen verwendeten Videokonferenzsystem werfen.</a:t>
            </a:r>
            <a:endParaRPr sz="1800" b="0" i="0" u="none" strike="noStrike" cap="none" dirty="0">
              <a:solidFill>
                <a:schemeClr val="dk1"/>
              </a:solidFill>
              <a:latin typeface="Calibri"/>
              <a:ea typeface="Calibri"/>
              <a:cs typeface="Calibri"/>
              <a:sym typeface="Calibri"/>
            </a:endParaRPr>
          </a:p>
        </p:txBody>
      </p:sp>
      <p:cxnSp>
        <p:nvCxnSpPr>
          <p:cNvPr id="506" name="Google Shape;506;p12"/>
          <p:cNvCxnSpPr/>
          <p:nvPr/>
        </p:nvCxnSpPr>
        <p:spPr>
          <a:xfrm>
            <a:off x="595407" y="5589782"/>
            <a:ext cx="9469120" cy="0"/>
          </a:xfrm>
          <a:prstGeom prst="straightConnector1">
            <a:avLst/>
          </a:prstGeom>
          <a:noFill/>
          <a:ln w="9525" cap="flat" cmpd="sng">
            <a:solidFill>
              <a:srgbClr val="1CBECC"/>
            </a:solidFill>
            <a:prstDash val="dash"/>
            <a:round/>
            <a:headEnd type="none" w="sm" len="sm"/>
            <a:tailEnd type="none" w="sm" len="sm"/>
          </a:ln>
        </p:spPr>
      </p:cxnSp>
      <p:grpSp>
        <p:nvGrpSpPr>
          <p:cNvPr id="507" name="Google Shape;507;p12"/>
          <p:cNvGrpSpPr/>
          <p:nvPr/>
        </p:nvGrpSpPr>
        <p:grpSpPr>
          <a:xfrm>
            <a:off x="10207680" y="3002019"/>
            <a:ext cx="1440000" cy="1022872"/>
            <a:chOff x="7014810" y="2231426"/>
            <a:chExt cx="3530427" cy="2557180"/>
          </a:xfrm>
        </p:grpSpPr>
        <p:sp>
          <p:nvSpPr>
            <p:cNvPr id="508" name="Google Shape;508;p12"/>
            <p:cNvSpPr/>
            <p:nvPr/>
          </p:nvSpPr>
          <p:spPr>
            <a:xfrm>
              <a:off x="8197307" y="3338015"/>
              <a:ext cx="1222715" cy="1060432"/>
            </a:xfrm>
            <a:custGeom>
              <a:avLst/>
              <a:gdLst/>
              <a:ahLst/>
              <a:cxnLst/>
              <a:rect l="l" t="t" r="r" b="b"/>
              <a:pathLst>
                <a:path w="1290023" h="985474" extrusionOk="0">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9" name="Google Shape;509;p12"/>
            <p:cNvSpPr/>
            <p:nvPr/>
          </p:nvSpPr>
          <p:spPr>
            <a:xfrm>
              <a:off x="8193223" y="3451571"/>
              <a:ext cx="1230884" cy="30916"/>
            </a:xfrm>
            <a:custGeom>
              <a:avLst/>
              <a:gdLst/>
              <a:ahLst/>
              <a:cxnLst/>
              <a:rect l="l" t="t" r="r" b="b"/>
              <a:pathLst>
                <a:path w="1298643" h="28731" extrusionOk="0">
                  <a:moveTo>
                    <a:pt x="1285829"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0" name="Google Shape;510;p12"/>
            <p:cNvSpPr/>
            <p:nvPr/>
          </p:nvSpPr>
          <p:spPr>
            <a:xfrm>
              <a:off x="8190500" y="4135934"/>
              <a:ext cx="1236331" cy="30916"/>
            </a:xfrm>
            <a:custGeom>
              <a:avLst/>
              <a:gdLst/>
              <a:ahLst/>
              <a:cxnLst/>
              <a:rect l="l" t="t" r="r" b="b"/>
              <a:pathLst>
                <a:path w="1304389" h="28731" extrusionOk="0">
                  <a:moveTo>
                    <a:pt x="1291575"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1" name="Google Shape;511;p12"/>
            <p:cNvSpPr/>
            <p:nvPr/>
          </p:nvSpPr>
          <p:spPr>
            <a:xfrm>
              <a:off x="8761211" y="4248749"/>
              <a:ext cx="230217" cy="30916"/>
            </a:xfrm>
            <a:custGeom>
              <a:avLst/>
              <a:gdLst/>
              <a:ahLst/>
              <a:cxnLst/>
              <a:rect l="l" t="t" r="r" b="b"/>
              <a:pathLst>
                <a:path w="215482" h="28731" extrusionOk="0">
                  <a:moveTo>
                    <a:pt x="202611"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2" name="Google Shape;512;p12"/>
            <p:cNvSpPr/>
            <p:nvPr/>
          </p:nvSpPr>
          <p:spPr>
            <a:xfrm>
              <a:off x="8793318" y="4376805"/>
              <a:ext cx="30695" cy="154583"/>
            </a:xfrm>
            <a:custGeom>
              <a:avLst/>
              <a:gdLst/>
              <a:ahLst/>
              <a:cxnLst/>
              <a:rect l="l" t="t" r="r" b="b"/>
              <a:pathLst>
                <a:path w="28731" h="143655" extrusionOk="0">
                  <a:moveTo>
                    <a:pt x="14825" y="14825"/>
                  </a:moveTo>
                  <a:lnTo>
                    <a:pt x="14825" y="129864"/>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3" name="Google Shape;513;p12"/>
            <p:cNvSpPr/>
            <p:nvPr/>
          </p:nvSpPr>
          <p:spPr>
            <a:xfrm>
              <a:off x="8388137" y="4525388"/>
              <a:ext cx="841055" cy="30916"/>
            </a:xfrm>
            <a:custGeom>
              <a:avLst/>
              <a:gdLst/>
              <a:ahLst/>
              <a:cxnLst/>
              <a:rect l="l" t="t" r="r" b="b"/>
              <a:pathLst>
                <a:path w="787230" h="28731" extrusionOk="0">
                  <a:moveTo>
                    <a:pt x="774474"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4" name="Google Shape;514;p12"/>
            <p:cNvSpPr/>
            <p:nvPr/>
          </p:nvSpPr>
          <p:spPr>
            <a:xfrm>
              <a:off x="8435226" y="3567662"/>
              <a:ext cx="540240" cy="30916"/>
            </a:xfrm>
            <a:custGeom>
              <a:avLst/>
              <a:gdLst/>
              <a:ahLst/>
              <a:cxnLst/>
              <a:rect l="l" t="t" r="r" b="b"/>
              <a:pathLst>
                <a:path w="505666" h="28731" extrusionOk="0">
                  <a:moveTo>
                    <a:pt x="14825" y="14825"/>
                  </a:moveTo>
                  <a:lnTo>
                    <a:pt x="492479"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5" name="Google Shape;515;p12"/>
            <p:cNvSpPr/>
            <p:nvPr/>
          </p:nvSpPr>
          <p:spPr>
            <a:xfrm>
              <a:off x="8450665" y="3653268"/>
              <a:ext cx="392901" cy="30916"/>
            </a:xfrm>
            <a:custGeom>
              <a:avLst/>
              <a:gdLst/>
              <a:ahLst/>
              <a:cxnLst/>
              <a:rect l="l" t="t" r="r" b="b"/>
              <a:pathLst>
                <a:path w="367757" h="28731" extrusionOk="0">
                  <a:moveTo>
                    <a:pt x="14825" y="14825"/>
                  </a:moveTo>
                  <a:lnTo>
                    <a:pt x="35500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6" name="Google Shape;516;p12"/>
            <p:cNvSpPr/>
            <p:nvPr/>
          </p:nvSpPr>
          <p:spPr>
            <a:xfrm>
              <a:off x="8450665" y="3754519"/>
              <a:ext cx="224076" cy="30916"/>
            </a:xfrm>
            <a:custGeom>
              <a:avLst/>
              <a:gdLst/>
              <a:ahLst/>
              <a:cxnLst/>
              <a:rect l="l" t="t" r="r" b="b"/>
              <a:pathLst>
                <a:path w="209736" h="28731" extrusionOk="0">
                  <a:moveTo>
                    <a:pt x="14825" y="14825"/>
                  </a:moveTo>
                  <a:lnTo>
                    <a:pt x="19574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7" name="Google Shape;517;p12"/>
            <p:cNvSpPr/>
            <p:nvPr/>
          </p:nvSpPr>
          <p:spPr>
            <a:xfrm>
              <a:off x="845837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8" name="Google Shape;518;p12"/>
            <p:cNvSpPr/>
            <p:nvPr/>
          </p:nvSpPr>
          <p:spPr>
            <a:xfrm>
              <a:off x="8667160" y="3863408"/>
              <a:ext cx="178034" cy="30916"/>
            </a:xfrm>
            <a:custGeom>
              <a:avLst/>
              <a:gdLst/>
              <a:ahLst/>
              <a:cxnLst/>
              <a:rect l="l" t="t" r="r" b="b"/>
              <a:pathLst>
                <a:path w="166640" h="28731" extrusionOk="0">
                  <a:moveTo>
                    <a:pt x="14825" y="14825"/>
                  </a:moveTo>
                  <a:lnTo>
                    <a:pt x="15236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9" name="Google Shape;519;p12"/>
            <p:cNvSpPr/>
            <p:nvPr/>
          </p:nvSpPr>
          <p:spPr>
            <a:xfrm>
              <a:off x="8875982" y="3863408"/>
              <a:ext cx="178034" cy="30916"/>
            </a:xfrm>
            <a:custGeom>
              <a:avLst/>
              <a:gdLst/>
              <a:ahLst/>
              <a:cxnLst/>
              <a:rect l="l" t="t" r="r" b="b"/>
              <a:pathLst>
                <a:path w="166640" h="28731" extrusionOk="0">
                  <a:moveTo>
                    <a:pt x="14825" y="14825"/>
                  </a:moveTo>
                  <a:lnTo>
                    <a:pt x="15227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0" name="Google Shape;520;p12"/>
            <p:cNvSpPr/>
            <p:nvPr/>
          </p:nvSpPr>
          <p:spPr>
            <a:xfrm>
              <a:off x="908471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1" name="Google Shape;521;p12"/>
            <p:cNvSpPr/>
            <p:nvPr/>
          </p:nvSpPr>
          <p:spPr>
            <a:xfrm flipH="1">
              <a:off x="7745380" y="2231426"/>
              <a:ext cx="1391312" cy="1060432"/>
            </a:xfrm>
            <a:custGeom>
              <a:avLst/>
              <a:gdLst/>
              <a:ahLst/>
              <a:cxnLst/>
              <a:rect l="l" t="t" r="r" b="b"/>
              <a:pathLst>
                <a:path w="1229688" h="867677" extrusionOk="0">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22" name="Google Shape;522;p12"/>
            <p:cNvGrpSpPr/>
            <p:nvPr/>
          </p:nvGrpSpPr>
          <p:grpSpPr>
            <a:xfrm>
              <a:off x="9429237" y="3528606"/>
              <a:ext cx="1116000" cy="1260000"/>
              <a:chOff x="9540997" y="3559086"/>
              <a:chExt cx="1000670" cy="1147040"/>
            </a:xfrm>
          </p:grpSpPr>
          <p:sp>
            <p:nvSpPr>
              <p:cNvPr id="523" name="Google Shape;523;p12"/>
              <p:cNvSpPr/>
              <p:nvPr/>
            </p:nvSpPr>
            <p:spPr>
              <a:xfrm>
                <a:off x="9540997" y="4100165"/>
                <a:ext cx="1000670" cy="605961"/>
              </a:xfrm>
              <a:custGeom>
                <a:avLst/>
                <a:gdLst/>
                <a:ahLst/>
                <a:cxnLst/>
                <a:rect l="l" t="t" r="r" b="b"/>
                <a:pathLst>
                  <a:path w="936632" h="563128" extrusionOk="0">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4" name="Google Shape;524;p12"/>
              <p:cNvSpPr/>
              <p:nvPr/>
            </p:nvSpPr>
            <p:spPr>
              <a:xfrm>
                <a:off x="9937812" y="4019181"/>
                <a:ext cx="89016" cy="157674"/>
              </a:xfrm>
              <a:custGeom>
                <a:avLst/>
                <a:gdLst/>
                <a:ahLst/>
                <a:cxnLst/>
                <a:rect l="l" t="t" r="r" b="b"/>
                <a:pathLst>
                  <a:path w="83320" h="146528" extrusionOk="0">
                    <a:moveTo>
                      <a:pt x="16506" y="16506"/>
                    </a:moveTo>
                    <a:lnTo>
                      <a:pt x="66986" y="132637"/>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5" name="Google Shape;525;p12"/>
              <p:cNvSpPr/>
              <p:nvPr/>
            </p:nvSpPr>
            <p:spPr>
              <a:xfrm>
                <a:off x="9607722" y="3559086"/>
                <a:ext cx="506474" cy="500846"/>
              </a:xfrm>
              <a:custGeom>
                <a:avLst/>
                <a:gdLst/>
                <a:ahLst/>
                <a:cxnLst/>
                <a:rect l="l" t="t" r="r" b="b"/>
                <a:pathLst>
                  <a:path w="474062" h="465442" extrusionOk="0">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26" name="Google Shape;526;p12"/>
            <p:cNvSpPr/>
            <p:nvPr/>
          </p:nvSpPr>
          <p:spPr>
            <a:xfrm>
              <a:off x="7559157" y="3941794"/>
              <a:ext cx="81362" cy="185905"/>
            </a:xfrm>
            <a:custGeom>
              <a:avLst/>
              <a:gdLst/>
              <a:ahLst/>
              <a:cxnLst/>
              <a:rect l="l" t="t" r="r" b="b"/>
              <a:pathLst>
                <a:path w="66081" h="152274" extrusionOk="0">
                  <a:moveTo>
                    <a:pt x="16872" y="16872"/>
                  </a:moveTo>
                  <a:lnTo>
                    <a:pt x="49942" y="136911"/>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7" name="Google Shape;527;p12"/>
            <p:cNvSpPr/>
            <p:nvPr/>
          </p:nvSpPr>
          <p:spPr>
            <a:xfrm>
              <a:off x="7670845" y="3424928"/>
              <a:ext cx="505862" cy="691000"/>
            </a:xfrm>
            <a:custGeom>
              <a:avLst/>
              <a:gdLst/>
              <a:ahLst/>
              <a:cxnLst/>
              <a:rect l="l" t="t" r="r" b="b"/>
              <a:pathLst>
                <a:path w="410853" h="566001" extrusionOk="0">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8" name="Google Shape;528;p12"/>
            <p:cNvSpPr/>
            <p:nvPr/>
          </p:nvSpPr>
          <p:spPr>
            <a:xfrm>
              <a:off x="7014810" y="4100454"/>
              <a:ext cx="674625" cy="459463"/>
            </a:xfrm>
            <a:custGeom>
              <a:avLst/>
              <a:gdLst/>
              <a:ahLst/>
              <a:cxnLst/>
              <a:rect l="l" t="t" r="r" b="b"/>
              <a:pathLst>
                <a:path w="558764" h="376348" extrusionOk="0">
                  <a:moveTo>
                    <a:pt x="0" y="374787"/>
                  </a:moveTo>
                  <a:lnTo>
                    <a:pt x="182186" y="376348"/>
                  </a:lnTo>
                  <a:cubicBezTo>
                    <a:pt x="192673" y="171467"/>
                    <a:pt x="353710" y="10372"/>
                    <a:pt x="558764" y="0"/>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9" name="Google Shape;529;p12"/>
            <p:cNvSpPr/>
            <p:nvPr/>
          </p:nvSpPr>
          <p:spPr>
            <a:xfrm>
              <a:off x="7198896" y="3431482"/>
              <a:ext cx="555387" cy="568235"/>
            </a:xfrm>
            <a:custGeom>
              <a:avLst/>
              <a:gdLst/>
              <a:ahLst/>
              <a:cxnLst/>
              <a:rect l="l" t="t" r="r" b="b"/>
              <a:pathLst>
                <a:path w="451077" h="465442" extrusionOk="0">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 name="Google Shape;415;p9">
            <a:extLst>
              <a:ext uri="{FF2B5EF4-FFF2-40B4-BE49-F238E27FC236}">
                <a16:creationId xmlns:a16="http://schemas.microsoft.com/office/drawing/2014/main" id="{B4807373-5F0E-835C-9EFB-02971A928769}"/>
              </a:ext>
            </a:extLst>
          </p:cNvPr>
          <p:cNvSpPr/>
          <p:nvPr/>
        </p:nvSpPr>
        <p:spPr>
          <a:xfrm>
            <a:off x="451029" y="470374"/>
            <a:ext cx="7172179" cy="572330"/>
          </a:xfrm>
          <a:prstGeom prst="roundRect">
            <a:avLst>
              <a:gd name="adj" fmla="val 50000"/>
            </a:avLst>
          </a:prstGeom>
          <a:solidFill>
            <a:srgbClr val="1CBECC"/>
          </a:solidFill>
          <a:ln>
            <a:noFill/>
          </a:ln>
        </p:spPr>
        <p:txBody>
          <a:bodyPr spcFirstLastPara="1" wrap="square" lIns="91425" tIns="108000" rIns="91425" bIns="36000" anchor="ctr" anchorCtr="0">
            <a:noAutofit/>
          </a:bodyPr>
          <a:lstStyle/>
          <a:p>
            <a:pPr marL="108000" marR="0" lvl="0" indent="0" algn="l" rtl="0">
              <a:lnSpc>
                <a:spcPct val="112500"/>
              </a:lnSpc>
              <a:spcBef>
                <a:spcPts val="0"/>
              </a:spcBef>
              <a:spcAft>
                <a:spcPts val="0"/>
              </a:spcAft>
              <a:buNone/>
            </a:pPr>
            <a:endParaRPr sz="1600" b="1" dirty="0">
              <a:solidFill>
                <a:schemeClr val="lt1"/>
              </a:solidFill>
              <a:latin typeface="Verdana"/>
              <a:ea typeface="Verdana"/>
              <a:cs typeface="Verdana"/>
              <a:sym typeface="Verdana"/>
            </a:endParaRPr>
          </a:p>
          <a:p>
            <a:pPr marL="108000" lvl="0">
              <a:lnSpc>
                <a:spcPct val="112500"/>
              </a:lnSpc>
            </a:pPr>
            <a:r>
              <a:rPr lang="de-DE" sz="1600" b="1" dirty="0">
                <a:solidFill>
                  <a:schemeClr val="lt1"/>
                </a:solidFill>
                <a:latin typeface="Verdana"/>
                <a:ea typeface="Verdana"/>
                <a:cs typeface="Verdana"/>
                <a:sym typeface="Verdana"/>
              </a:rPr>
              <a:t>Anwendung des kollaborativen digitalen Klassenzimmers</a:t>
            </a:r>
            <a:endParaRPr dirty="0"/>
          </a:p>
          <a:p>
            <a:pPr marL="108000" marR="0" lvl="0" indent="0" algn="l" rtl="0">
              <a:lnSpc>
                <a:spcPct val="112500"/>
              </a:lnSpc>
              <a:spcBef>
                <a:spcPts val="0"/>
              </a:spcBef>
              <a:spcAft>
                <a:spcPts val="0"/>
              </a:spcAft>
              <a:buNone/>
            </a:pPr>
            <a:endParaRPr sz="1600" b="1" dirty="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13"/>
          <p:cNvSpPr txBox="1"/>
          <p:nvPr/>
        </p:nvSpPr>
        <p:spPr>
          <a:xfrm>
            <a:off x="-107469" y="1250718"/>
            <a:ext cx="10821381" cy="3502601"/>
          </a:xfrm>
          <a:prstGeom prst="rect">
            <a:avLst/>
          </a:prstGeom>
          <a:noFill/>
          <a:ln>
            <a:noFill/>
          </a:ln>
        </p:spPr>
        <p:txBody>
          <a:bodyPr spcFirstLastPara="1" wrap="square" lIns="91425" tIns="45700" rIns="91425" bIns="45700" anchor="t" anchorCtr="0">
            <a:noAutofit/>
          </a:bodyPr>
          <a:lstStyle/>
          <a:p>
            <a:pPr marL="800100" lvl="1" indent="-342900" algn="just">
              <a:lnSpc>
                <a:spcPct val="107000"/>
              </a:lnSpc>
              <a:buClr>
                <a:schemeClr val="dk1"/>
              </a:buClr>
              <a:buSzPts val="1800"/>
              <a:buFont typeface="Noto Sans Symbols"/>
              <a:buChar char="∙"/>
            </a:pPr>
            <a:r>
              <a:rPr lang="de-DE" sz="1800" dirty="0">
                <a:solidFill>
                  <a:schemeClr val="dk1"/>
                </a:solidFill>
                <a:latin typeface="Calibri"/>
                <a:ea typeface="Calibri"/>
                <a:cs typeface="Calibri"/>
                <a:sym typeface="Calibri"/>
              </a:rPr>
              <a:t>Berücksichtigen Sie außerdem den Aspekt der </a:t>
            </a:r>
            <a:r>
              <a:rPr lang="de-DE" sz="1800" b="1" dirty="0">
                <a:solidFill>
                  <a:schemeClr val="dk1"/>
                </a:solidFill>
                <a:latin typeface="Calibri"/>
                <a:ea typeface="Calibri"/>
                <a:cs typeface="Calibri"/>
                <a:sym typeface="Calibri"/>
              </a:rPr>
              <a:t>Spiegelung</a:t>
            </a:r>
            <a:r>
              <a:rPr lang="de-DE" sz="1800" dirty="0">
                <a:solidFill>
                  <a:schemeClr val="dk1"/>
                </a:solidFill>
                <a:latin typeface="Calibri"/>
                <a:ea typeface="Calibri"/>
                <a:cs typeface="Calibri"/>
                <a:sym typeface="Calibri"/>
              </a:rPr>
              <a:t>. Wenn Sie sich selbst als "Bildschirmspiegel" sehen, ist die Aufmerksamkeit auf Sie selbst gerichtet und kann zu Müdigkeit führen </a:t>
            </a:r>
            <a:r>
              <a:rPr lang="en-US" sz="1800" b="0" i="0" u="none" strike="noStrike" cap="none" dirty="0">
                <a:solidFill>
                  <a:schemeClr val="dk1"/>
                </a:solidFill>
                <a:latin typeface="Calibri"/>
                <a:ea typeface="Calibri"/>
                <a:cs typeface="Calibri"/>
                <a:sym typeface="Calibri"/>
              </a:rPr>
              <a:t>(</a:t>
            </a:r>
            <a:r>
              <a:rPr lang="en-US" sz="1800" b="0" i="0" u="none" strike="noStrike" cap="none" dirty="0" err="1">
                <a:solidFill>
                  <a:schemeClr val="dk1"/>
                </a:solidFill>
                <a:latin typeface="Calibri"/>
                <a:ea typeface="Calibri"/>
                <a:cs typeface="Calibri"/>
                <a:sym typeface="Calibri"/>
              </a:rPr>
              <a:t>siehe</a:t>
            </a:r>
            <a:r>
              <a:rPr lang="en-US" sz="1800" b="0" i="0" u="none" strike="noStrike" cap="none" dirty="0">
                <a:solidFill>
                  <a:schemeClr val="dk1"/>
                </a:solidFill>
                <a:latin typeface="Calibri"/>
                <a:ea typeface="Calibri"/>
                <a:cs typeface="Calibri"/>
                <a:sym typeface="Calibri"/>
              </a:rPr>
              <a:t> Andreas </a:t>
            </a:r>
            <a:r>
              <a:rPr lang="en-US" sz="1800" b="0" i="0" u="none" strike="noStrike" cap="none" dirty="0" err="1">
                <a:solidFill>
                  <a:schemeClr val="dk1"/>
                </a:solidFill>
                <a:latin typeface="Calibri"/>
                <a:ea typeface="Calibri"/>
                <a:cs typeface="Calibri"/>
                <a:sym typeface="Calibri"/>
              </a:rPr>
              <a:t>Lieberoth</a:t>
            </a:r>
            <a:r>
              <a:rPr lang="en-US" sz="1800" b="0" i="0" u="none" strike="noStrike" cap="none" dirty="0">
                <a:solidFill>
                  <a:schemeClr val="dk1"/>
                </a:solidFill>
                <a:latin typeface="Calibri"/>
                <a:ea typeface="Calibri"/>
                <a:cs typeface="Calibri"/>
                <a:sym typeface="Calibri"/>
              </a:rPr>
              <a:t>, Aarhus University in Simon Andersen Nielsen: “</a:t>
            </a:r>
            <a:r>
              <a:rPr lang="en-US" sz="1800" b="0" i="0" u="none" strike="noStrike" cap="none" dirty="0" err="1">
                <a:solidFill>
                  <a:schemeClr val="dk1"/>
                </a:solidFill>
                <a:latin typeface="Calibri"/>
                <a:ea typeface="Calibri"/>
                <a:cs typeface="Calibri"/>
                <a:sym typeface="Calibri"/>
              </a:rPr>
              <a:t>Dræber</a:t>
            </a:r>
            <a:r>
              <a:rPr lang="en-US" sz="1800" b="0" i="0" u="none" strike="noStrike" cap="none" dirty="0">
                <a:solidFill>
                  <a:schemeClr val="dk1"/>
                </a:solidFill>
                <a:latin typeface="Calibri"/>
                <a:ea typeface="Calibri"/>
                <a:cs typeface="Calibri"/>
                <a:sym typeface="Calibri"/>
              </a:rPr>
              <a:t> Zoom </a:t>
            </a:r>
            <a:r>
              <a:rPr lang="en-US" sz="1800" b="0" i="0" u="none" strike="noStrike" cap="none" dirty="0" err="1">
                <a:solidFill>
                  <a:schemeClr val="dk1"/>
                </a:solidFill>
                <a:latin typeface="Calibri"/>
                <a:ea typeface="Calibri"/>
                <a:cs typeface="Calibri"/>
                <a:sym typeface="Calibri"/>
              </a:rPr>
              <a:t>også</a:t>
            </a:r>
            <a:r>
              <a:rPr lang="en-US" sz="1800" b="0" i="0" u="none" strike="noStrike" cap="none" dirty="0">
                <a:solidFill>
                  <a:schemeClr val="dk1"/>
                </a:solidFill>
                <a:latin typeface="Calibri"/>
                <a:ea typeface="Calibri"/>
                <a:cs typeface="Calibri"/>
                <a:sym typeface="Calibri"/>
              </a:rPr>
              <a:t> dig </a:t>
            </a:r>
            <a:r>
              <a:rPr lang="en-US" sz="1800" b="0" i="0" u="none" strike="noStrike" cap="none" dirty="0" err="1">
                <a:solidFill>
                  <a:schemeClr val="dk1"/>
                </a:solidFill>
                <a:latin typeface="Calibri"/>
                <a:ea typeface="Calibri"/>
                <a:cs typeface="Calibri"/>
                <a:sym typeface="Calibri"/>
              </a:rPr>
              <a:t>langsomt</a:t>
            </a:r>
            <a:r>
              <a:rPr lang="en-US" sz="1800" b="0" i="0" u="none" strike="noStrike" cap="none" dirty="0">
                <a:solidFill>
                  <a:schemeClr val="dk1"/>
                </a:solidFill>
                <a:latin typeface="Calibri"/>
                <a:ea typeface="Calibri"/>
                <a:cs typeface="Calibri"/>
                <a:sym typeface="Calibri"/>
              </a:rPr>
              <a:t>? </a:t>
            </a:r>
            <a:r>
              <a:rPr lang="en-US" sz="1800" b="0" i="0" u="none" strike="noStrike" cap="none" dirty="0" err="1">
                <a:solidFill>
                  <a:schemeClr val="dk1"/>
                </a:solidFill>
                <a:latin typeface="Calibri"/>
                <a:ea typeface="Calibri"/>
                <a:cs typeface="Calibri"/>
                <a:sym typeface="Calibri"/>
              </a:rPr>
              <a:t>Derfor</a:t>
            </a:r>
            <a:r>
              <a:rPr lang="en-US" sz="1800" b="0" i="0" u="none" strike="noStrike" cap="none" dirty="0">
                <a:solidFill>
                  <a:schemeClr val="dk1"/>
                </a:solidFill>
                <a:latin typeface="Calibri"/>
                <a:ea typeface="Calibri"/>
                <a:cs typeface="Calibri"/>
                <a:sym typeface="Calibri"/>
              </a:rPr>
              <a:t> er det </a:t>
            </a:r>
            <a:r>
              <a:rPr lang="en-US" sz="1800" b="0" i="0" u="none" strike="noStrike" cap="none" dirty="0" err="1">
                <a:solidFill>
                  <a:schemeClr val="dk1"/>
                </a:solidFill>
                <a:latin typeface="Calibri"/>
                <a:ea typeface="Calibri"/>
                <a:cs typeface="Calibri"/>
                <a:sym typeface="Calibri"/>
              </a:rPr>
              <a:t>så</a:t>
            </a:r>
            <a:r>
              <a:rPr lang="en-US" sz="1800" b="0" i="0" u="none" strike="noStrike" cap="none" dirty="0">
                <a:solidFill>
                  <a:schemeClr val="dk1"/>
                </a:solidFill>
                <a:latin typeface="Calibri"/>
                <a:ea typeface="Calibri"/>
                <a:cs typeface="Calibri"/>
                <a:sym typeface="Calibri"/>
              </a:rPr>
              <a:t> </a:t>
            </a:r>
            <a:r>
              <a:rPr lang="en-US" sz="1800" b="0" i="0" u="none" strike="noStrike" cap="none" dirty="0" err="1">
                <a:solidFill>
                  <a:schemeClr val="dk1"/>
                </a:solidFill>
                <a:latin typeface="Calibri"/>
                <a:ea typeface="Calibri"/>
                <a:cs typeface="Calibri"/>
                <a:sym typeface="Calibri"/>
              </a:rPr>
              <a:t>hårdt</a:t>
            </a:r>
            <a:r>
              <a:rPr lang="en-US" sz="1800" b="0" i="0" u="none" strike="noStrike" cap="none" dirty="0">
                <a:solidFill>
                  <a:schemeClr val="dk1"/>
                </a:solidFill>
                <a:latin typeface="Calibri"/>
                <a:ea typeface="Calibri"/>
                <a:cs typeface="Calibri"/>
                <a:sym typeface="Calibri"/>
              </a:rPr>
              <a:t> at </a:t>
            </a:r>
            <a:r>
              <a:rPr lang="en-US" sz="1800" b="0" i="0" u="none" strike="noStrike" cap="none" dirty="0" err="1">
                <a:solidFill>
                  <a:schemeClr val="dk1"/>
                </a:solidFill>
                <a:latin typeface="Calibri"/>
                <a:ea typeface="Calibri"/>
                <a:cs typeface="Calibri"/>
                <a:sym typeface="Calibri"/>
              </a:rPr>
              <a:t>være</a:t>
            </a:r>
            <a:r>
              <a:rPr lang="en-US" sz="1800" b="0" i="0" u="none" strike="noStrike" cap="none" dirty="0">
                <a:solidFill>
                  <a:schemeClr val="dk1"/>
                </a:solidFill>
                <a:latin typeface="Calibri"/>
                <a:ea typeface="Calibri"/>
                <a:cs typeface="Calibri"/>
                <a:sym typeface="Calibri"/>
              </a:rPr>
              <a:t> </a:t>
            </a:r>
            <a:r>
              <a:rPr lang="en-US" sz="1800" b="0" i="0" u="none" strike="noStrike" cap="none" dirty="0" err="1">
                <a:solidFill>
                  <a:schemeClr val="dk1"/>
                </a:solidFill>
                <a:latin typeface="Calibri"/>
                <a:ea typeface="Calibri"/>
                <a:cs typeface="Calibri"/>
                <a:sym typeface="Calibri"/>
              </a:rPr>
              <a:t>på</a:t>
            </a:r>
            <a:r>
              <a:rPr lang="en-US" sz="1800" b="0" i="0" u="none" strike="noStrike" cap="none" dirty="0">
                <a:solidFill>
                  <a:schemeClr val="dk1"/>
                </a:solidFill>
                <a:latin typeface="Calibri"/>
                <a:ea typeface="Calibri"/>
                <a:cs typeface="Calibri"/>
                <a:sym typeface="Calibri"/>
              </a:rPr>
              <a:t> </a:t>
            </a:r>
            <a:r>
              <a:rPr lang="en-US" sz="1800" b="0" i="0" u="none" strike="noStrike" cap="none" dirty="0" err="1">
                <a:solidFill>
                  <a:schemeClr val="dk1"/>
                </a:solidFill>
                <a:latin typeface="Calibri"/>
                <a:ea typeface="Calibri"/>
                <a:cs typeface="Calibri"/>
                <a:sym typeface="Calibri"/>
              </a:rPr>
              <a:t>virtuelt</a:t>
            </a:r>
            <a:r>
              <a:rPr lang="en-US" sz="1800" b="0" i="0" u="none" strike="noStrike" cap="none" dirty="0">
                <a:solidFill>
                  <a:schemeClr val="dk1"/>
                </a:solidFill>
                <a:latin typeface="Calibri"/>
                <a:ea typeface="Calibri"/>
                <a:cs typeface="Calibri"/>
                <a:sym typeface="Calibri"/>
              </a:rPr>
              <a:t>”, dr.dk.). </a:t>
            </a:r>
            <a:r>
              <a:rPr lang="de-DE" sz="1800" dirty="0">
                <a:solidFill>
                  <a:schemeClr val="dk1"/>
                </a:solidFill>
                <a:latin typeface="Calibri"/>
                <a:ea typeface="Calibri"/>
                <a:cs typeface="Calibri"/>
                <a:sym typeface="Calibri"/>
              </a:rPr>
              <a:t>Einige Teilnehmer, die den Autoren bekannt sind, haben sich sogar Post-it-Notizen zugewandt, um sich vor Müdigkeit zu schützen.</a:t>
            </a:r>
            <a:r>
              <a:rPr lang="en-US" sz="1800" b="0" i="0" u="none" strike="noStrike" cap="none" dirty="0">
                <a:solidFill>
                  <a:schemeClr val="dk1"/>
                </a:solidFill>
                <a:latin typeface="Calibri"/>
                <a:ea typeface="Calibri"/>
                <a:cs typeface="Calibri"/>
                <a:sym typeface="Calibri"/>
              </a:rPr>
              <a:t> </a:t>
            </a:r>
            <a:r>
              <a:rPr lang="de-DE" sz="1800" dirty="0">
                <a:solidFill>
                  <a:schemeClr val="dk1"/>
                </a:solidFill>
                <a:latin typeface="Calibri"/>
                <a:ea typeface="Calibri"/>
                <a:cs typeface="Calibri"/>
                <a:sym typeface="Calibri"/>
              </a:rPr>
              <a:t>Auch das </a:t>
            </a:r>
            <a:r>
              <a:rPr lang="de-DE" sz="1800" b="1" dirty="0">
                <a:solidFill>
                  <a:schemeClr val="dk1"/>
                </a:solidFill>
                <a:latin typeface="Calibri"/>
                <a:ea typeface="Calibri"/>
                <a:cs typeface="Calibri"/>
                <a:sym typeface="Calibri"/>
              </a:rPr>
              <a:t>anhaltende "Starren" </a:t>
            </a:r>
            <a:r>
              <a:rPr lang="de-DE" sz="1800" dirty="0">
                <a:solidFill>
                  <a:schemeClr val="dk1"/>
                </a:solidFill>
                <a:latin typeface="Calibri"/>
                <a:ea typeface="Calibri"/>
                <a:cs typeface="Calibri"/>
                <a:sym typeface="Calibri"/>
              </a:rPr>
              <a:t>der anderen Teilnehmer kann überwältigend sein und Müdigkeit verursachen.</a:t>
            </a:r>
            <a:endParaRPr sz="1800" b="0" i="0" u="none" strike="noStrike" cap="none" dirty="0">
              <a:solidFill>
                <a:schemeClr val="dk1"/>
              </a:solidFill>
              <a:latin typeface="Calibri"/>
              <a:ea typeface="Calibri"/>
              <a:cs typeface="Calibri"/>
              <a:sym typeface="Calibri"/>
            </a:endParaRPr>
          </a:p>
          <a:p>
            <a:pPr marL="800100" lvl="1" indent="-342900" algn="just">
              <a:lnSpc>
                <a:spcPct val="107000"/>
              </a:lnSpc>
              <a:spcBef>
                <a:spcPts val="800"/>
              </a:spcBef>
              <a:buClr>
                <a:schemeClr val="dk1"/>
              </a:buClr>
              <a:buSzPts val="1800"/>
              <a:buFont typeface="Noto Sans Symbols"/>
              <a:buChar char="∙"/>
            </a:pPr>
            <a:r>
              <a:rPr lang="de-DE" sz="1800" dirty="0">
                <a:solidFill>
                  <a:schemeClr val="dk1"/>
                </a:solidFill>
                <a:latin typeface="Calibri"/>
                <a:ea typeface="Calibri"/>
                <a:cs typeface="Calibri"/>
                <a:sym typeface="Calibri"/>
              </a:rPr>
              <a:t>In dem oben genannten Artikel legt Lieberoth auch den Fokus auf die </a:t>
            </a:r>
            <a:r>
              <a:rPr lang="de-DE" sz="1800" b="1" dirty="0">
                <a:solidFill>
                  <a:schemeClr val="dk1"/>
                </a:solidFill>
                <a:latin typeface="Calibri"/>
                <a:ea typeface="Calibri"/>
                <a:cs typeface="Calibri"/>
                <a:sym typeface="Calibri"/>
              </a:rPr>
              <a:t>passive</a:t>
            </a:r>
            <a:r>
              <a:rPr lang="de-DE" sz="1800" dirty="0">
                <a:solidFill>
                  <a:schemeClr val="dk1"/>
                </a:solidFill>
                <a:latin typeface="Calibri"/>
                <a:ea typeface="Calibri"/>
                <a:cs typeface="Calibri"/>
                <a:sym typeface="Calibri"/>
              </a:rPr>
              <a:t> </a:t>
            </a:r>
            <a:r>
              <a:rPr lang="de-DE" sz="1800" b="1" dirty="0">
                <a:solidFill>
                  <a:schemeClr val="dk1"/>
                </a:solidFill>
                <a:latin typeface="Calibri"/>
                <a:ea typeface="Calibri"/>
                <a:cs typeface="Calibri"/>
                <a:sym typeface="Calibri"/>
              </a:rPr>
              <a:t>Rolle</a:t>
            </a:r>
            <a:r>
              <a:rPr lang="de-DE" sz="1800" dirty="0">
                <a:solidFill>
                  <a:schemeClr val="dk1"/>
                </a:solidFill>
                <a:latin typeface="Calibri"/>
                <a:ea typeface="Calibri"/>
                <a:cs typeface="Calibri"/>
                <a:sym typeface="Calibri"/>
              </a:rPr>
              <a:t> des Teilnehmers vor dem Bildschirm, die sich nicht für lange Monologe oder Präsentationen eignet.  
Bitten Sie jeden Schüler, </a:t>
            </a:r>
            <a:r>
              <a:rPr lang="de-DE" sz="1800" b="1" dirty="0">
                <a:solidFill>
                  <a:schemeClr val="dk1"/>
                </a:solidFill>
                <a:latin typeface="Calibri"/>
                <a:ea typeface="Calibri"/>
                <a:cs typeface="Calibri"/>
                <a:sym typeface="Calibri"/>
              </a:rPr>
              <a:t>den größten Bildschirm zu verwenden, der bei ihm zu Hause verfügbar ist</a:t>
            </a:r>
            <a:r>
              <a:rPr lang="de-DE" sz="1800" dirty="0">
                <a:solidFill>
                  <a:schemeClr val="dk1"/>
                </a:solidFill>
                <a:latin typeface="Calibri"/>
                <a:ea typeface="Calibri"/>
                <a:cs typeface="Calibri"/>
                <a:sym typeface="Calibri"/>
              </a:rPr>
              <a:t>. Es wird Ihnen ein besseres Gefühl geben, "verbunden" zu sein, wenn Sie sich tatsächlich sehen können. 
Was Sie tun können, ist, darüber nachzudenken, Dokumente nicht zu lange anzuzeigen, Dokumente zu teilen usw. für eine längere Zeit.</a:t>
            </a:r>
            <a:endParaRPr sz="1800" b="0" i="0" u="none" strike="noStrike" cap="none" dirty="0">
              <a:solidFill>
                <a:schemeClr val="dk1"/>
              </a:solidFill>
              <a:latin typeface="Calibri"/>
              <a:ea typeface="Calibri"/>
              <a:cs typeface="Calibri"/>
              <a:sym typeface="Calibri"/>
            </a:endParaRPr>
          </a:p>
          <a:p>
            <a:pPr marL="800100" lvl="1" indent="-342900" algn="just">
              <a:lnSpc>
                <a:spcPct val="107000"/>
              </a:lnSpc>
              <a:spcBef>
                <a:spcPts val="800"/>
              </a:spcBef>
              <a:buClr>
                <a:schemeClr val="dk1"/>
              </a:buClr>
              <a:buSzPts val="1800"/>
              <a:buFont typeface="Noto Sans Symbols"/>
              <a:buChar char="∙"/>
            </a:pPr>
            <a:r>
              <a:rPr lang="de-DE" sz="1800" dirty="0">
                <a:solidFill>
                  <a:schemeClr val="dk1"/>
                </a:solidFill>
                <a:latin typeface="Calibri"/>
                <a:ea typeface="Calibri"/>
                <a:cs typeface="Calibri"/>
                <a:sym typeface="Calibri"/>
              </a:rPr>
              <a:t>Stellen Sie als Berufsbildungsanbieter sicher, dass jeder Schüler die bestmögliche "</a:t>
            </a:r>
            <a:r>
              <a:rPr lang="de-DE" sz="1800" b="1" dirty="0">
                <a:solidFill>
                  <a:schemeClr val="dk1"/>
                </a:solidFill>
                <a:latin typeface="Calibri"/>
                <a:ea typeface="Calibri"/>
                <a:cs typeface="Calibri"/>
                <a:sym typeface="Calibri"/>
              </a:rPr>
              <a:t>Studioeinrichtung</a:t>
            </a:r>
            <a:r>
              <a:rPr lang="de-DE" sz="1800" dirty="0">
                <a:solidFill>
                  <a:schemeClr val="dk1"/>
                </a:solidFill>
                <a:latin typeface="Calibri"/>
                <a:ea typeface="Calibri"/>
                <a:cs typeface="Calibri"/>
                <a:sym typeface="Calibri"/>
              </a:rPr>
              <a:t>" zu Hause eingerichtet hat.</a:t>
            </a:r>
            <a:endParaRPr sz="1200" b="0" i="0" u="none" strike="noStrike" cap="none" dirty="0">
              <a:solidFill>
                <a:schemeClr val="dk1"/>
              </a:solidFill>
              <a:latin typeface="Calibri"/>
              <a:ea typeface="Calibri"/>
              <a:cs typeface="Calibri"/>
              <a:sym typeface="Calibri"/>
            </a:endParaRPr>
          </a:p>
        </p:txBody>
      </p:sp>
      <p:grpSp>
        <p:nvGrpSpPr>
          <p:cNvPr id="536" name="Google Shape;536;p13"/>
          <p:cNvGrpSpPr/>
          <p:nvPr/>
        </p:nvGrpSpPr>
        <p:grpSpPr>
          <a:xfrm>
            <a:off x="10761044" y="3002019"/>
            <a:ext cx="1136892" cy="848086"/>
            <a:chOff x="7014810" y="2231426"/>
            <a:chExt cx="3530427" cy="2557180"/>
          </a:xfrm>
        </p:grpSpPr>
        <p:sp>
          <p:nvSpPr>
            <p:cNvPr id="537" name="Google Shape;537;p13"/>
            <p:cNvSpPr/>
            <p:nvPr/>
          </p:nvSpPr>
          <p:spPr>
            <a:xfrm>
              <a:off x="8197307" y="3338015"/>
              <a:ext cx="1222715" cy="1060432"/>
            </a:xfrm>
            <a:custGeom>
              <a:avLst/>
              <a:gdLst/>
              <a:ahLst/>
              <a:cxnLst/>
              <a:rect l="l" t="t" r="r" b="b"/>
              <a:pathLst>
                <a:path w="1290023" h="985474" extrusionOk="0">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8" name="Google Shape;538;p13"/>
            <p:cNvSpPr/>
            <p:nvPr/>
          </p:nvSpPr>
          <p:spPr>
            <a:xfrm>
              <a:off x="8193223" y="3451571"/>
              <a:ext cx="1230884" cy="30916"/>
            </a:xfrm>
            <a:custGeom>
              <a:avLst/>
              <a:gdLst/>
              <a:ahLst/>
              <a:cxnLst/>
              <a:rect l="l" t="t" r="r" b="b"/>
              <a:pathLst>
                <a:path w="1298643" h="28731" extrusionOk="0">
                  <a:moveTo>
                    <a:pt x="1285829"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9" name="Google Shape;539;p13"/>
            <p:cNvSpPr/>
            <p:nvPr/>
          </p:nvSpPr>
          <p:spPr>
            <a:xfrm>
              <a:off x="8190500" y="4135934"/>
              <a:ext cx="1236331" cy="30916"/>
            </a:xfrm>
            <a:custGeom>
              <a:avLst/>
              <a:gdLst/>
              <a:ahLst/>
              <a:cxnLst/>
              <a:rect l="l" t="t" r="r" b="b"/>
              <a:pathLst>
                <a:path w="1304389" h="28731" extrusionOk="0">
                  <a:moveTo>
                    <a:pt x="1291575"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0" name="Google Shape;540;p13"/>
            <p:cNvSpPr/>
            <p:nvPr/>
          </p:nvSpPr>
          <p:spPr>
            <a:xfrm>
              <a:off x="8761211" y="4248749"/>
              <a:ext cx="230217" cy="30916"/>
            </a:xfrm>
            <a:custGeom>
              <a:avLst/>
              <a:gdLst/>
              <a:ahLst/>
              <a:cxnLst/>
              <a:rect l="l" t="t" r="r" b="b"/>
              <a:pathLst>
                <a:path w="215482" h="28731" extrusionOk="0">
                  <a:moveTo>
                    <a:pt x="202611"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1" name="Google Shape;541;p13"/>
            <p:cNvSpPr/>
            <p:nvPr/>
          </p:nvSpPr>
          <p:spPr>
            <a:xfrm>
              <a:off x="8793318" y="4376805"/>
              <a:ext cx="30695" cy="154583"/>
            </a:xfrm>
            <a:custGeom>
              <a:avLst/>
              <a:gdLst/>
              <a:ahLst/>
              <a:cxnLst/>
              <a:rect l="l" t="t" r="r" b="b"/>
              <a:pathLst>
                <a:path w="28731" h="143655" extrusionOk="0">
                  <a:moveTo>
                    <a:pt x="14825" y="14825"/>
                  </a:moveTo>
                  <a:lnTo>
                    <a:pt x="14825" y="129864"/>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2" name="Google Shape;542;p13"/>
            <p:cNvSpPr/>
            <p:nvPr/>
          </p:nvSpPr>
          <p:spPr>
            <a:xfrm>
              <a:off x="8388137" y="4525388"/>
              <a:ext cx="841055" cy="30916"/>
            </a:xfrm>
            <a:custGeom>
              <a:avLst/>
              <a:gdLst/>
              <a:ahLst/>
              <a:cxnLst/>
              <a:rect l="l" t="t" r="r" b="b"/>
              <a:pathLst>
                <a:path w="787230" h="28731" extrusionOk="0">
                  <a:moveTo>
                    <a:pt x="774474"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3" name="Google Shape;543;p13"/>
            <p:cNvSpPr/>
            <p:nvPr/>
          </p:nvSpPr>
          <p:spPr>
            <a:xfrm>
              <a:off x="8435226" y="3567662"/>
              <a:ext cx="540240" cy="30916"/>
            </a:xfrm>
            <a:custGeom>
              <a:avLst/>
              <a:gdLst/>
              <a:ahLst/>
              <a:cxnLst/>
              <a:rect l="l" t="t" r="r" b="b"/>
              <a:pathLst>
                <a:path w="505666" h="28731" extrusionOk="0">
                  <a:moveTo>
                    <a:pt x="14825" y="14825"/>
                  </a:moveTo>
                  <a:lnTo>
                    <a:pt x="492479"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4" name="Google Shape;544;p13"/>
            <p:cNvSpPr/>
            <p:nvPr/>
          </p:nvSpPr>
          <p:spPr>
            <a:xfrm>
              <a:off x="8450665" y="3653268"/>
              <a:ext cx="392901" cy="30916"/>
            </a:xfrm>
            <a:custGeom>
              <a:avLst/>
              <a:gdLst/>
              <a:ahLst/>
              <a:cxnLst/>
              <a:rect l="l" t="t" r="r" b="b"/>
              <a:pathLst>
                <a:path w="367757" h="28731" extrusionOk="0">
                  <a:moveTo>
                    <a:pt x="14825" y="14825"/>
                  </a:moveTo>
                  <a:lnTo>
                    <a:pt x="35500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5" name="Google Shape;545;p13"/>
            <p:cNvSpPr/>
            <p:nvPr/>
          </p:nvSpPr>
          <p:spPr>
            <a:xfrm>
              <a:off x="8450665" y="3754519"/>
              <a:ext cx="224076" cy="30916"/>
            </a:xfrm>
            <a:custGeom>
              <a:avLst/>
              <a:gdLst/>
              <a:ahLst/>
              <a:cxnLst/>
              <a:rect l="l" t="t" r="r" b="b"/>
              <a:pathLst>
                <a:path w="209736" h="28731" extrusionOk="0">
                  <a:moveTo>
                    <a:pt x="14825" y="14825"/>
                  </a:moveTo>
                  <a:lnTo>
                    <a:pt x="19574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6" name="Google Shape;546;p13"/>
            <p:cNvSpPr/>
            <p:nvPr/>
          </p:nvSpPr>
          <p:spPr>
            <a:xfrm>
              <a:off x="845837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7" name="Google Shape;547;p13"/>
            <p:cNvSpPr/>
            <p:nvPr/>
          </p:nvSpPr>
          <p:spPr>
            <a:xfrm>
              <a:off x="8667160" y="3863408"/>
              <a:ext cx="178034" cy="30916"/>
            </a:xfrm>
            <a:custGeom>
              <a:avLst/>
              <a:gdLst/>
              <a:ahLst/>
              <a:cxnLst/>
              <a:rect l="l" t="t" r="r" b="b"/>
              <a:pathLst>
                <a:path w="166640" h="28731" extrusionOk="0">
                  <a:moveTo>
                    <a:pt x="14825" y="14825"/>
                  </a:moveTo>
                  <a:lnTo>
                    <a:pt x="15236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8" name="Google Shape;548;p13"/>
            <p:cNvSpPr/>
            <p:nvPr/>
          </p:nvSpPr>
          <p:spPr>
            <a:xfrm>
              <a:off x="8875982" y="3863408"/>
              <a:ext cx="178034" cy="30916"/>
            </a:xfrm>
            <a:custGeom>
              <a:avLst/>
              <a:gdLst/>
              <a:ahLst/>
              <a:cxnLst/>
              <a:rect l="l" t="t" r="r" b="b"/>
              <a:pathLst>
                <a:path w="166640" h="28731" extrusionOk="0">
                  <a:moveTo>
                    <a:pt x="14825" y="14825"/>
                  </a:moveTo>
                  <a:lnTo>
                    <a:pt x="15227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9" name="Google Shape;549;p13"/>
            <p:cNvSpPr/>
            <p:nvPr/>
          </p:nvSpPr>
          <p:spPr>
            <a:xfrm>
              <a:off x="908471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0" name="Google Shape;550;p13"/>
            <p:cNvSpPr/>
            <p:nvPr/>
          </p:nvSpPr>
          <p:spPr>
            <a:xfrm flipH="1">
              <a:off x="7745380" y="2231426"/>
              <a:ext cx="1391312" cy="1060432"/>
            </a:xfrm>
            <a:custGeom>
              <a:avLst/>
              <a:gdLst/>
              <a:ahLst/>
              <a:cxnLst/>
              <a:rect l="l" t="t" r="r" b="b"/>
              <a:pathLst>
                <a:path w="1229688" h="867677" extrusionOk="0">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51" name="Google Shape;551;p13"/>
            <p:cNvGrpSpPr/>
            <p:nvPr/>
          </p:nvGrpSpPr>
          <p:grpSpPr>
            <a:xfrm>
              <a:off x="9429237" y="3528606"/>
              <a:ext cx="1116000" cy="1260000"/>
              <a:chOff x="9540997" y="3559086"/>
              <a:chExt cx="1000670" cy="1147040"/>
            </a:xfrm>
          </p:grpSpPr>
          <p:sp>
            <p:nvSpPr>
              <p:cNvPr id="552" name="Google Shape;552;p13"/>
              <p:cNvSpPr/>
              <p:nvPr/>
            </p:nvSpPr>
            <p:spPr>
              <a:xfrm>
                <a:off x="9540997" y="4100165"/>
                <a:ext cx="1000670" cy="605961"/>
              </a:xfrm>
              <a:custGeom>
                <a:avLst/>
                <a:gdLst/>
                <a:ahLst/>
                <a:cxnLst/>
                <a:rect l="l" t="t" r="r" b="b"/>
                <a:pathLst>
                  <a:path w="936632" h="563128" extrusionOk="0">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3" name="Google Shape;553;p13"/>
              <p:cNvSpPr/>
              <p:nvPr/>
            </p:nvSpPr>
            <p:spPr>
              <a:xfrm>
                <a:off x="9937812" y="4019181"/>
                <a:ext cx="89016" cy="157674"/>
              </a:xfrm>
              <a:custGeom>
                <a:avLst/>
                <a:gdLst/>
                <a:ahLst/>
                <a:cxnLst/>
                <a:rect l="l" t="t" r="r" b="b"/>
                <a:pathLst>
                  <a:path w="83320" h="146528" extrusionOk="0">
                    <a:moveTo>
                      <a:pt x="16506" y="16506"/>
                    </a:moveTo>
                    <a:lnTo>
                      <a:pt x="66986" y="132637"/>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4" name="Google Shape;554;p13"/>
              <p:cNvSpPr/>
              <p:nvPr/>
            </p:nvSpPr>
            <p:spPr>
              <a:xfrm>
                <a:off x="9607722" y="3559086"/>
                <a:ext cx="506474" cy="500846"/>
              </a:xfrm>
              <a:custGeom>
                <a:avLst/>
                <a:gdLst/>
                <a:ahLst/>
                <a:cxnLst/>
                <a:rect l="l" t="t" r="r" b="b"/>
                <a:pathLst>
                  <a:path w="474062" h="465442" extrusionOk="0">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55" name="Google Shape;555;p13"/>
            <p:cNvSpPr/>
            <p:nvPr/>
          </p:nvSpPr>
          <p:spPr>
            <a:xfrm>
              <a:off x="7559157" y="3941794"/>
              <a:ext cx="81362" cy="185905"/>
            </a:xfrm>
            <a:custGeom>
              <a:avLst/>
              <a:gdLst/>
              <a:ahLst/>
              <a:cxnLst/>
              <a:rect l="l" t="t" r="r" b="b"/>
              <a:pathLst>
                <a:path w="66081" h="152274" extrusionOk="0">
                  <a:moveTo>
                    <a:pt x="16872" y="16872"/>
                  </a:moveTo>
                  <a:lnTo>
                    <a:pt x="49942" y="136911"/>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6" name="Google Shape;556;p13"/>
            <p:cNvSpPr/>
            <p:nvPr/>
          </p:nvSpPr>
          <p:spPr>
            <a:xfrm>
              <a:off x="7670845" y="3424928"/>
              <a:ext cx="505862" cy="691000"/>
            </a:xfrm>
            <a:custGeom>
              <a:avLst/>
              <a:gdLst/>
              <a:ahLst/>
              <a:cxnLst/>
              <a:rect l="l" t="t" r="r" b="b"/>
              <a:pathLst>
                <a:path w="410853" h="566001" extrusionOk="0">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7" name="Google Shape;557;p13"/>
            <p:cNvSpPr/>
            <p:nvPr/>
          </p:nvSpPr>
          <p:spPr>
            <a:xfrm>
              <a:off x="7014810" y="4100454"/>
              <a:ext cx="674625" cy="459463"/>
            </a:xfrm>
            <a:custGeom>
              <a:avLst/>
              <a:gdLst/>
              <a:ahLst/>
              <a:cxnLst/>
              <a:rect l="l" t="t" r="r" b="b"/>
              <a:pathLst>
                <a:path w="558764" h="376348" extrusionOk="0">
                  <a:moveTo>
                    <a:pt x="0" y="374787"/>
                  </a:moveTo>
                  <a:lnTo>
                    <a:pt x="182186" y="376348"/>
                  </a:lnTo>
                  <a:cubicBezTo>
                    <a:pt x="192673" y="171467"/>
                    <a:pt x="353710" y="10372"/>
                    <a:pt x="558764" y="0"/>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8" name="Google Shape;558;p13"/>
            <p:cNvSpPr/>
            <p:nvPr/>
          </p:nvSpPr>
          <p:spPr>
            <a:xfrm>
              <a:off x="7198896" y="3431482"/>
              <a:ext cx="555387" cy="568235"/>
            </a:xfrm>
            <a:custGeom>
              <a:avLst/>
              <a:gdLst/>
              <a:ahLst/>
              <a:cxnLst/>
              <a:rect l="l" t="t" r="r" b="b"/>
              <a:pathLst>
                <a:path w="451077" h="465442" extrusionOk="0">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 name="Google Shape;415;p9">
            <a:extLst>
              <a:ext uri="{FF2B5EF4-FFF2-40B4-BE49-F238E27FC236}">
                <a16:creationId xmlns:a16="http://schemas.microsoft.com/office/drawing/2014/main" id="{31FD87E6-D0AF-587E-EC56-5584F7C017FB}"/>
              </a:ext>
            </a:extLst>
          </p:cNvPr>
          <p:cNvSpPr/>
          <p:nvPr/>
        </p:nvSpPr>
        <p:spPr>
          <a:xfrm>
            <a:off x="451029" y="470374"/>
            <a:ext cx="7172179" cy="572330"/>
          </a:xfrm>
          <a:prstGeom prst="roundRect">
            <a:avLst>
              <a:gd name="adj" fmla="val 50000"/>
            </a:avLst>
          </a:prstGeom>
          <a:solidFill>
            <a:srgbClr val="1CBECC"/>
          </a:solidFill>
          <a:ln>
            <a:noFill/>
          </a:ln>
        </p:spPr>
        <p:txBody>
          <a:bodyPr spcFirstLastPara="1" wrap="square" lIns="91425" tIns="108000" rIns="91425" bIns="36000" anchor="ctr" anchorCtr="0">
            <a:noAutofit/>
          </a:bodyPr>
          <a:lstStyle/>
          <a:p>
            <a:pPr marL="108000" marR="0" lvl="0" indent="0" algn="l" rtl="0">
              <a:lnSpc>
                <a:spcPct val="112500"/>
              </a:lnSpc>
              <a:spcBef>
                <a:spcPts val="0"/>
              </a:spcBef>
              <a:spcAft>
                <a:spcPts val="0"/>
              </a:spcAft>
              <a:buNone/>
            </a:pPr>
            <a:endParaRPr sz="1600" b="1" dirty="0">
              <a:solidFill>
                <a:schemeClr val="lt1"/>
              </a:solidFill>
              <a:latin typeface="Verdana"/>
              <a:ea typeface="Verdana"/>
              <a:cs typeface="Verdana"/>
              <a:sym typeface="Verdana"/>
            </a:endParaRPr>
          </a:p>
          <a:p>
            <a:pPr marL="108000" lvl="0">
              <a:lnSpc>
                <a:spcPct val="112500"/>
              </a:lnSpc>
            </a:pPr>
            <a:r>
              <a:rPr lang="de-DE" sz="1600" b="1" dirty="0">
                <a:solidFill>
                  <a:schemeClr val="lt1"/>
                </a:solidFill>
                <a:latin typeface="Verdana"/>
                <a:ea typeface="Verdana"/>
                <a:cs typeface="Verdana"/>
                <a:sym typeface="Verdana"/>
              </a:rPr>
              <a:t>Anwendung des kollaborativen digitalen Klassenzimmers</a:t>
            </a:r>
            <a:endParaRPr dirty="0"/>
          </a:p>
          <a:p>
            <a:pPr marL="108000" marR="0" lvl="0" indent="0" algn="l" rtl="0">
              <a:lnSpc>
                <a:spcPct val="112500"/>
              </a:lnSpc>
              <a:spcBef>
                <a:spcPts val="0"/>
              </a:spcBef>
              <a:spcAft>
                <a:spcPts val="0"/>
              </a:spcAft>
              <a:buNone/>
            </a:pPr>
            <a:endParaRPr sz="1600" b="1" dirty="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14"/>
          <p:cNvSpPr txBox="1"/>
          <p:nvPr/>
        </p:nvSpPr>
        <p:spPr>
          <a:xfrm>
            <a:off x="414539" y="1414697"/>
            <a:ext cx="9683959" cy="3502601"/>
          </a:xfrm>
          <a:prstGeom prst="rect">
            <a:avLst/>
          </a:prstGeom>
          <a:noFill/>
          <a:ln>
            <a:noFill/>
          </a:ln>
        </p:spPr>
        <p:txBody>
          <a:bodyPr spcFirstLastPara="1" wrap="square" lIns="91425" tIns="45700" rIns="91425" bIns="45700" anchor="t" anchorCtr="0">
            <a:noAutofit/>
          </a:bodyPr>
          <a:lstStyle/>
          <a:p>
            <a:pPr marL="457200" lvl="1" algn="just">
              <a:lnSpc>
                <a:spcPct val="107000"/>
              </a:lnSpc>
            </a:pPr>
            <a:r>
              <a:rPr lang="en-US" sz="1800" b="1" i="0" u="none" strike="noStrike" cap="none" dirty="0">
                <a:solidFill>
                  <a:schemeClr val="dk1"/>
                </a:solidFill>
                <a:latin typeface="Calibri"/>
                <a:ea typeface="Calibri"/>
                <a:cs typeface="Calibri"/>
                <a:sym typeface="Calibri"/>
              </a:rPr>
              <a:t>2.4 </a:t>
            </a:r>
            <a:r>
              <a:rPr lang="en-US" sz="1800" b="1" dirty="0" err="1">
                <a:solidFill>
                  <a:schemeClr val="dk1"/>
                </a:solidFill>
                <a:latin typeface="Calibri"/>
                <a:ea typeface="Calibri"/>
                <a:cs typeface="Calibri"/>
                <a:sym typeface="Calibri"/>
              </a:rPr>
              <a:t>Technisch</a:t>
            </a:r>
            <a:r>
              <a:rPr lang="en-US" sz="1800" b="1" dirty="0">
                <a:solidFill>
                  <a:schemeClr val="dk1"/>
                </a:solidFill>
                <a:latin typeface="Calibri"/>
                <a:ea typeface="Calibri"/>
                <a:cs typeface="Calibri"/>
                <a:sym typeface="Calibri"/>
              </a:rPr>
              <a:t> </a:t>
            </a:r>
            <a:endParaRPr dirty="0"/>
          </a:p>
          <a:p>
            <a:pPr marL="457200" lvl="1" algn="just">
              <a:lnSpc>
                <a:spcPct val="107000"/>
              </a:lnSpc>
              <a:spcBef>
                <a:spcPts val="800"/>
              </a:spcBef>
            </a:pPr>
            <a:r>
              <a:rPr lang="de-DE" sz="1800" dirty="0">
                <a:solidFill>
                  <a:schemeClr val="dk1"/>
                </a:solidFill>
                <a:latin typeface="Calibri"/>
                <a:ea typeface="Calibri"/>
                <a:cs typeface="Calibri"/>
                <a:sym typeface="Calibri"/>
              </a:rPr>
              <a:t>Die </a:t>
            </a:r>
            <a:r>
              <a:rPr lang="de-DE" sz="1800" b="1" dirty="0">
                <a:solidFill>
                  <a:schemeClr val="dk1"/>
                </a:solidFill>
                <a:latin typeface="Calibri"/>
                <a:ea typeface="Calibri"/>
                <a:cs typeface="Calibri"/>
                <a:sym typeface="Calibri"/>
              </a:rPr>
              <a:t>Internetverbindung</a:t>
            </a:r>
            <a:r>
              <a:rPr lang="de-DE" sz="1800" dirty="0">
                <a:solidFill>
                  <a:schemeClr val="dk1"/>
                </a:solidFill>
                <a:latin typeface="Calibri"/>
                <a:ea typeface="Calibri"/>
                <a:cs typeface="Calibri"/>
                <a:sym typeface="Calibri"/>
              </a:rPr>
              <a:t> ist ein entscheidender Faktor bei der Schaffung eines kollaborativen digitalen Klassenzimmers. Wie die RESET-Desk-Forschung zeigt, sind Elemente wie "Konnektivität" in der Europäischen Union sehr unterschiedlich (siehe auch die Ausgabe 2021 des Index für die digitale Wirtschaft und Gesellschaft (DESI) der Europäischen Kommission).</a:t>
            </a:r>
            <a:r>
              <a:rPr lang="en-US" sz="1800" b="0" i="0" u="none" strike="noStrike" cap="none" dirty="0">
                <a:solidFill>
                  <a:schemeClr val="dk1"/>
                </a:solidFill>
                <a:latin typeface="Calibri"/>
                <a:ea typeface="Calibri"/>
                <a:cs typeface="Calibri"/>
                <a:sym typeface="Calibri"/>
              </a:rPr>
              <a:t> </a:t>
            </a:r>
            <a:r>
              <a:rPr lang="de-DE" sz="1800" dirty="0">
                <a:solidFill>
                  <a:schemeClr val="dk1"/>
                </a:solidFill>
                <a:latin typeface="Calibri"/>
                <a:ea typeface="Calibri"/>
                <a:cs typeface="Calibri"/>
                <a:sym typeface="Calibri"/>
              </a:rPr>
              <a:t>Abhängig vom Umfang der Internetverbindung können auch einige Schüler und Pädagogen Probleme haben, sich mit dem digitalen Klassenzimmer zu verbinden, z. B. können einige geografische und topografische Probleme in </a:t>
            </a:r>
            <a:r>
              <a:rPr lang="de-DE" sz="1800" b="1" dirty="0">
                <a:solidFill>
                  <a:schemeClr val="dk1"/>
                </a:solidFill>
                <a:latin typeface="Calibri"/>
                <a:ea typeface="Calibri"/>
                <a:cs typeface="Calibri"/>
                <a:sym typeface="Calibri"/>
              </a:rPr>
              <a:t>ländlichen Gebieten</a:t>
            </a:r>
            <a:r>
              <a:rPr lang="de-DE" sz="1800" dirty="0">
                <a:solidFill>
                  <a:schemeClr val="dk1"/>
                </a:solidFill>
                <a:latin typeface="Calibri"/>
                <a:ea typeface="Calibri"/>
                <a:cs typeface="Calibri"/>
                <a:sym typeface="Calibri"/>
              </a:rPr>
              <a:t> haben. </a:t>
            </a:r>
            <a:r>
              <a:rPr lang="en-US" sz="1800" b="1" i="0" u="none" strike="noStrike" cap="none" dirty="0">
                <a:solidFill>
                  <a:schemeClr val="dk1"/>
                </a:solidFill>
                <a:latin typeface="Calibri"/>
                <a:ea typeface="Calibri"/>
                <a:cs typeface="Calibri"/>
                <a:sym typeface="Calibri"/>
              </a:rPr>
              <a:t> </a:t>
            </a:r>
            <a:endParaRPr sz="1800" b="1" i="0" u="none" strike="noStrike" cap="none" dirty="0">
              <a:solidFill>
                <a:schemeClr val="dk1"/>
              </a:solidFill>
              <a:latin typeface="Calibri"/>
              <a:ea typeface="Calibri"/>
              <a:cs typeface="Calibri"/>
              <a:sym typeface="Calibri"/>
            </a:endParaRPr>
          </a:p>
          <a:p>
            <a:pPr marL="457200" lvl="1" algn="just">
              <a:lnSpc>
                <a:spcPct val="107000"/>
              </a:lnSpc>
              <a:spcBef>
                <a:spcPts val="800"/>
              </a:spcBef>
            </a:pPr>
            <a:r>
              <a:rPr lang="de-DE" sz="1800" dirty="0">
                <a:solidFill>
                  <a:schemeClr val="dk1"/>
                </a:solidFill>
                <a:latin typeface="Calibri"/>
                <a:ea typeface="Calibri"/>
                <a:cs typeface="Calibri"/>
                <a:sym typeface="Calibri"/>
              </a:rPr>
              <a:t>Es mag eine schnelle Lösung dafür geben, aber es ist so wichtig, dass sich alle verbinden können – und sich dadurch </a:t>
            </a:r>
            <a:r>
              <a:rPr lang="de-DE" sz="1800" b="1" dirty="0">
                <a:solidFill>
                  <a:schemeClr val="dk1"/>
                </a:solidFill>
                <a:latin typeface="Calibri"/>
                <a:ea typeface="Calibri"/>
                <a:cs typeface="Calibri"/>
                <a:sym typeface="Calibri"/>
              </a:rPr>
              <a:t>einbezogen</a:t>
            </a:r>
            <a:r>
              <a:rPr lang="de-DE" sz="1800" dirty="0">
                <a:solidFill>
                  <a:schemeClr val="dk1"/>
                </a:solidFill>
                <a:latin typeface="Calibri"/>
                <a:ea typeface="Calibri"/>
                <a:cs typeface="Calibri"/>
                <a:sym typeface="Calibri"/>
              </a:rPr>
              <a:t> und als Teil eines kollaborativen digitalen Klassenzimmers fühlen. </a:t>
            </a:r>
            <a:endParaRPr sz="1800" b="0" i="0" u="none" strike="noStrike" cap="none" dirty="0">
              <a:solidFill>
                <a:schemeClr val="dk1"/>
              </a:solidFill>
              <a:latin typeface="Calibri"/>
              <a:ea typeface="Calibri"/>
              <a:cs typeface="Calibri"/>
              <a:sym typeface="Calibri"/>
            </a:endParaRPr>
          </a:p>
          <a:p>
            <a:pPr marL="457200" lvl="1" algn="just">
              <a:lnSpc>
                <a:spcPct val="107000"/>
              </a:lnSpc>
              <a:spcBef>
                <a:spcPts val="800"/>
              </a:spcBef>
            </a:pPr>
            <a:r>
              <a:rPr lang="de-DE" sz="1800" dirty="0">
                <a:solidFill>
                  <a:schemeClr val="dk1"/>
                </a:solidFill>
                <a:latin typeface="Calibri"/>
                <a:ea typeface="Calibri"/>
                <a:cs typeface="Calibri"/>
                <a:sym typeface="Calibri"/>
              </a:rPr>
              <a:t>Ist dies für Sie als Berufsbildungsbetreiber eine zukünftige Herausforderung bei der Verwaltung des kollaborativen digitalen Klassenzimmers oder kann es eine zukünftige Herausforderung sein?
</a:t>
            </a:r>
            <a:endParaRPr sz="1800" b="0" i="0" u="none" strike="noStrike" cap="none" dirty="0">
              <a:solidFill>
                <a:schemeClr val="dk1"/>
              </a:solidFill>
              <a:latin typeface="Calibri"/>
              <a:ea typeface="Calibri"/>
              <a:cs typeface="Calibri"/>
              <a:sym typeface="Calibri"/>
            </a:endParaRPr>
          </a:p>
          <a:p>
            <a:pPr marL="457200" marR="0" lvl="1" indent="0" algn="just" rtl="0">
              <a:lnSpc>
                <a:spcPct val="107000"/>
              </a:lnSpc>
              <a:spcBef>
                <a:spcPts val="800"/>
              </a:spcBef>
              <a:spcAft>
                <a:spcPts val="0"/>
              </a:spcAft>
              <a:buNone/>
            </a:pPr>
            <a:endParaRPr sz="1200" b="0" i="0" u="none" strike="noStrike" cap="none" dirty="0">
              <a:solidFill>
                <a:schemeClr val="dk1"/>
              </a:solidFill>
              <a:latin typeface="Calibri"/>
              <a:ea typeface="Calibri"/>
              <a:cs typeface="Calibri"/>
              <a:sym typeface="Calibri"/>
            </a:endParaRPr>
          </a:p>
        </p:txBody>
      </p:sp>
      <p:grpSp>
        <p:nvGrpSpPr>
          <p:cNvPr id="565" name="Google Shape;565;p14"/>
          <p:cNvGrpSpPr/>
          <p:nvPr/>
        </p:nvGrpSpPr>
        <p:grpSpPr>
          <a:xfrm>
            <a:off x="10207680" y="3002019"/>
            <a:ext cx="1440000" cy="1022872"/>
            <a:chOff x="7014810" y="2231426"/>
            <a:chExt cx="3530427" cy="2557180"/>
          </a:xfrm>
        </p:grpSpPr>
        <p:sp>
          <p:nvSpPr>
            <p:cNvPr id="566" name="Google Shape;566;p14"/>
            <p:cNvSpPr/>
            <p:nvPr/>
          </p:nvSpPr>
          <p:spPr>
            <a:xfrm>
              <a:off x="8197307" y="3338015"/>
              <a:ext cx="1222715" cy="1060432"/>
            </a:xfrm>
            <a:custGeom>
              <a:avLst/>
              <a:gdLst/>
              <a:ahLst/>
              <a:cxnLst/>
              <a:rect l="l" t="t" r="r" b="b"/>
              <a:pathLst>
                <a:path w="1290023" h="985474" extrusionOk="0">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7" name="Google Shape;567;p14"/>
            <p:cNvSpPr/>
            <p:nvPr/>
          </p:nvSpPr>
          <p:spPr>
            <a:xfrm>
              <a:off x="8193223" y="3451571"/>
              <a:ext cx="1230884" cy="30916"/>
            </a:xfrm>
            <a:custGeom>
              <a:avLst/>
              <a:gdLst/>
              <a:ahLst/>
              <a:cxnLst/>
              <a:rect l="l" t="t" r="r" b="b"/>
              <a:pathLst>
                <a:path w="1298643" h="28731" extrusionOk="0">
                  <a:moveTo>
                    <a:pt x="1285829"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8" name="Google Shape;568;p14"/>
            <p:cNvSpPr/>
            <p:nvPr/>
          </p:nvSpPr>
          <p:spPr>
            <a:xfrm>
              <a:off x="8190500" y="4135934"/>
              <a:ext cx="1236331" cy="30916"/>
            </a:xfrm>
            <a:custGeom>
              <a:avLst/>
              <a:gdLst/>
              <a:ahLst/>
              <a:cxnLst/>
              <a:rect l="l" t="t" r="r" b="b"/>
              <a:pathLst>
                <a:path w="1304389" h="28731" extrusionOk="0">
                  <a:moveTo>
                    <a:pt x="1291575"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9" name="Google Shape;569;p14"/>
            <p:cNvSpPr/>
            <p:nvPr/>
          </p:nvSpPr>
          <p:spPr>
            <a:xfrm>
              <a:off x="8761211" y="4248749"/>
              <a:ext cx="230217" cy="30916"/>
            </a:xfrm>
            <a:custGeom>
              <a:avLst/>
              <a:gdLst/>
              <a:ahLst/>
              <a:cxnLst/>
              <a:rect l="l" t="t" r="r" b="b"/>
              <a:pathLst>
                <a:path w="215482" h="28731" extrusionOk="0">
                  <a:moveTo>
                    <a:pt x="202611"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0" name="Google Shape;570;p14"/>
            <p:cNvSpPr/>
            <p:nvPr/>
          </p:nvSpPr>
          <p:spPr>
            <a:xfrm>
              <a:off x="8793318" y="4376805"/>
              <a:ext cx="30695" cy="154583"/>
            </a:xfrm>
            <a:custGeom>
              <a:avLst/>
              <a:gdLst/>
              <a:ahLst/>
              <a:cxnLst/>
              <a:rect l="l" t="t" r="r" b="b"/>
              <a:pathLst>
                <a:path w="28731" h="143655" extrusionOk="0">
                  <a:moveTo>
                    <a:pt x="14825" y="14825"/>
                  </a:moveTo>
                  <a:lnTo>
                    <a:pt x="14825" y="129864"/>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1" name="Google Shape;571;p14"/>
            <p:cNvSpPr/>
            <p:nvPr/>
          </p:nvSpPr>
          <p:spPr>
            <a:xfrm>
              <a:off x="8388137" y="4525388"/>
              <a:ext cx="841055" cy="30916"/>
            </a:xfrm>
            <a:custGeom>
              <a:avLst/>
              <a:gdLst/>
              <a:ahLst/>
              <a:cxnLst/>
              <a:rect l="l" t="t" r="r" b="b"/>
              <a:pathLst>
                <a:path w="787230" h="28731" extrusionOk="0">
                  <a:moveTo>
                    <a:pt x="774474"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2" name="Google Shape;572;p14"/>
            <p:cNvSpPr/>
            <p:nvPr/>
          </p:nvSpPr>
          <p:spPr>
            <a:xfrm>
              <a:off x="8435226" y="3567662"/>
              <a:ext cx="540240" cy="30916"/>
            </a:xfrm>
            <a:custGeom>
              <a:avLst/>
              <a:gdLst/>
              <a:ahLst/>
              <a:cxnLst/>
              <a:rect l="l" t="t" r="r" b="b"/>
              <a:pathLst>
                <a:path w="505666" h="28731" extrusionOk="0">
                  <a:moveTo>
                    <a:pt x="14825" y="14825"/>
                  </a:moveTo>
                  <a:lnTo>
                    <a:pt x="492479"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3" name="Google Shape;573;p14"/>
            <p:cNvSpPr/>
            <p:nvPr/>
          </p:nvSpPr>
          <p:spPr>
            <a:xfrm>
              <a:off x="8450665" y="3653268"/>
              <a:ext cx="392901" cy="30916"/>
            </a:xfrm>
            <a:custGeom>
              <a:avLst/>
              <a:gdLst/>
              <a:ahLst/>
              <a:cxnLst/>
              <a:rect l="l" t="t" r="r" b="b"/>
              <a:pathLst>
                <a:path w="367757" h="28731" extrusionOk="0">
                  <a:moveTo>
                    <a:pt x="14825" y="14825"/>
                  </a:moveTo>
                  <a:lnTo>
                    <a:pt x="35500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4" name="Google Shape;574;p14"/>
            <p:cNvSpPr/>
            <p:nvPr/>
          </p:nvSpPr>
          <p:spPr>
            <a:xfrm>
              <a:off x="8450665" y="3754519"/>
              <a:ext cx="224076" cy="30916"/>
            </a:xfrm>
            <a:custGeom>
              <a:avLst/>
              <a:gdLst/>
              <a:ahLst/>
              <a:cxnLst/>
              <a:rect l="l" t="t" r="r" b="b"/>
              <a:pathLst>
                <a:path w="209736" h="28731" extrusionOk="0">
                  <a:moveTo>
                    <a:pt x="14825" y="14825"/>
                  </a:moveTo>
                  <a:lnTo>
                    <a:pt x="19574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5" name="Google Shape;575;p14"/>
            <p:cNvSpPr/>
            <p:nvPr/>
          </p:nvSpPr>
          <p:spPr>
            <a:xfrm>
              <a:off x="845837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6" name="Google Shape;576;p14"/>
            <p:cNvSpPr/>
            <p:nvPr/>
          </p:nvSpPr>
          <p:spPr>
            <a:xfrm>
              <a:off x="8667160" y="3863408"/>
              <a:ext cx="178034" cy="30916"/>
            </a:xfrm>
            <a:custGeom>
              <a:avLst/>
              <a:gdLst/>
              <a:ahLst/>
              <a:cxnLst/>
              <a:rect l="l" t="t" r="r" b="b"/>
              <a:pathLst>
                <a:path w="166640" h="28731" extrusionOk="0">
                  <a:moveTo>
                    <a:pt x="14825" y="14825"/>
                  </a:moveTo>
                  <a:lnTo>
                    <a:pt x="15236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 name="Google Shape;577;p14"/>
            <p:cNvSpPr/>
            <p:nvPr/>
          </p:nvSpPr>
          <p:spPr>
            <a:xfrm>
              <a:off x="8875982" y="3863408"/>
              <a:ext cx="178034" cy="30916"/>
            </a:xfrm>
            <a:custGeom>
              <a:avLst/>
              <a:gdLst/>
              <a:ahLst/>
              <a:cxnLst/>
              <a:rect l="l" t="t" r="r" b="b"/>
              <a:pathLst>
                <a:path w="166640" h="28731" extrusionOk="0">
                  <a:moveTo>
                    <a:pt x="14825" y="14825"/>
                  </a:moveTo>
                  <a:lnTo>
                    <a:pt x="15227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 name="Google Shape;578;p14"/>
            <p:cNvSpPr/>
            <p:nvPr/>
          </p:nvSpPr>
          <p:spPr>
            <a:xfrm>
              <a:off x="908471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9" name="Google Shape;579;p14"/>
            <p:cNvSpPr/>
            <p:nvPr/>
          </p:nvSpPr>
          <p:spPr>
            <a:xfrm flipH="1">
              <a:off x="7745380" y="2231426"/>
              <a:ext cx="1391312" cy="1060432"/>
            </a:xfrm>
            <a:custGeom>
              <a:avLst/>
              <a:gdLst/>
              <a:ahLst/>
              <a:cxnLst/>
              <a:rect l="l" t="t" r="r" b="b"/>
              <a:pathLst>
                <a:path w="1229688" h="867677" extrusionOk="0">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80" name="Google Shape;580;p14"/>
            <p:cNvGrpSpPr/>
            <p:nvPr/>
          </p:nvGrpSpPr>
          <p:grpSpPr>
            <a:xfrm>
              <a:off x="9429237" y="3528606"/>
              <a:ext cx="1116000" cy="1260000"/>
              <a:chOff x="9540997" y="3559086"/>
              <a:chExt cx="1000670" cy="1147040"/>
            </a:xfrm>
          </p:grpSpPr>
          <p:sp>
            <p:nvSpPr>
              <p:cNvPr id="581" name="Google Shape;581;p14"/>
              <p:cNvSpPr/>
              <p:nvPr/>
            </p:nvSpPr>
            <p:spPr>
              <a:xfrm>
                <a:off x="9540997" y="4100165"/>
                <a:ext cx="1000670" cy="605961"/>
              </a:xfrm>
              <a:custGeom>
                <a:avLst/>
                <a:gdLst/>
                <a:ahLst/>
                <a:cxnLst/>
                <a:rect l="l" t="t" r="r" b="b"/>
                <a:pathLst>
                  <a:path w="936632" h="563128" extrusionOk="0">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2" name="Google Shape;582;p14"/>
              <p:cNvSpPr/>
              <p:nvPr/>
            </p:nvSpPr>
            <p:spPr>
              <a:xfrm>
                <a:off x="9937812" y="4019181"/>
                <a:ext cx="89016" cy="157674"/>
              </a:xfrm>
              <a:custGeom>
                <a:avLst/>
                <a:gdLst/>
                <a:ahLst/>
                <a:cxnLst/>
                <a:rect l="l" t="t" r="r" b="b"/>
                <a:pathLst>
                  <a:path w="83320" h="146528" extrusionOk="0">
                    <a:moveTo>
                      <a:pt x="16506" y="16506"/>
                    </a:moveTo>
                    <a:lnTo>
                      <a:pt x="66986" y="132637"/>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3" name="Google Shape;583;p14"/>
              <p:cNvSpPr/>
              <p:nvPr/>
            </p:nvSpPr>
            <p:spPr>
              <a:xfrm>
                <a:off x="9607722" y="3559086"/>
                <a:ext cx="506474" cy="500846"/>
              </a:xfrm>
              <a:custGeom>
                <a:avLst/>
                <a:gdLst/>
                <a:ahLst/>
                <a:cxnLst/>
                <a:rect l="l" t="t" r="r" b="b"/>
                <a:pathLst>
                  <a:path w="474062" h="465442" extrusionOk="0">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84" name="Google Shape;584;p14"/>
            <p:cNvSpPr/>
            <p:nvPr/>
          </p:nvSpPr>
          <p:spPr>
            <a:xfrm>
              <a:off x="7559157" y="3941794"/>
              <a:ext cx="81362" cy="185905"/>
            </a:xfrm>
            <a:custGeom>
              <a:avLst/>
              <a:gdLst/>
              <a:ahLst/>
              <a:cxnLst/>
              <a:rect l="l" t="t" r="r" b="b"/>
              <a:pathLst>
                <a:path w="66081" h="152274" extrusionOk="0">
                  <a:moveTo>
                    <a:pt x="16872" y="16872"/>
                  </a:moveTo>
                  <a:lnTo>
                    <a:pt x="49942" y="136911"/>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5" name="Google Shape;585;p14"/>
            <p:cNvSpPr/>
            <p:nvPr/>
          </p:nvSpPr>
          <p:spPr>
            <a:xfrm>
              <a:off x="7670845" y="3424928"/>
              <a:ext cx="505862" cy="691000"/>
            </a:xfrm>
            <a:custGeom>
              <a:avLst/>
              <a:gdLst/>
              <a:ahLst/>
              <a:cxnLst/>
              <a:rect l="l" t="t" r="r" b="b"/>
              <a:pathLst>
                <a:path w="410853" h="566001" extrusionOk="0">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6" name="Google Shape;586;p14"/>
            <p:cNvSpPr/>
            <p:nvPr/>
          </p:nvSpPr>
          <p:spPr>
            <a:xfrm>
              <a:off x="7014810" y="4100454"/>
              <a:ext cx="674625" cy="459463"/>
            </a:xfrm>
            <a:custGeom>
              <a:avLst/>
              <a:gdLst/>
              <a:ahLst/>
              <a:cxnLst/>
              <a:rect l="l" t="t" r="r" b="b"/>
              <a:pathLst>
                <a:path w="558764" h="376348" extrusionOk="0">
                  <a:moveTo>
                    <a:pt x="0" y="374787"/>
                  </a:moveTo>
                  <a:lnTo>
                    <a:pt x="182186" y="376348"/>
                  </a:lnTo>
                  <a:cubicBezTo>
                    <a:pt x="192673" y="171467"/>
                    <a:pt x="353710" y="10372"/>
                    <a:pt x="558764" y="0"/>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 name="Google Shape;587;p14"/>
            <p:cNvSpPr/>
            <p:nvPr/>
          </p:nvSpPr>
          <p:spPr>
            <a:xfrm>
              <a:off x="7198896" y="3431482"/>
              <a:ext cx="555387" cy="568235"/>
            </a:xfrm>
            <a:custGeom>
              <a:avLst/>
              <a:gdLst/>
              <a:ahLst/>
              <a:cxnLst/>
              <a:rect l="l" t="t" r="r" b="b"/>
              <a:pathLst>
                <a:path w="451077" h="465442" extrusionOk="0">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 name="Google Shape;415;p9">
            <a:extLst>
              <a:ext uri="{FF2B5EF4-FFF2-40B4-BE49-F238E27FC236}">
                <a16:creationId xmlns:a16="http://schemas.microsoft.com/office/drawing/2014/main" id="{CB7DD04D-9D8A-DDCD-5B54-77A6BA986482}"/>
              </a:ext>
            </a:extLst>
          </p:cNvPr>
          <p:cNvSpPr/>
          <p:nvPr/>
        </p:nvSpPr>
        <p:spPr>
          <a:xfrm>
            <a:off x="451029" y="470374"/>
            <a:ext cx="7172179" cy="572330"/>
          </a:xfrm>
          <a:prstGeom prst="roundRect">
            <a:avLst>
              <a:gd name="adj" fmla="val 50000"/>
            </a:avLst>
          </a:prstGeom>
          <a:solidFill>
            <a:srgbClr val="1CBECC"/>
          </a:solidFill>
          <a:ln>
            <a:noFill/>
          </a:ln>
        </p:spPr>
        <p:txBody>
          <a:bodyPr spcFirstLastPara="1" wrap="square" lIns="91425" tIns="108000" rIns="91425" bIns="36000" anchor="ctr" anchorCtr="0">
            <a:noAutofit/>
          </a:bodyPr>
          <a:lstStyle/>
          <a:p>
            <a:pPr marL="108000" marR="0" lvl="0" indent="0" algn="l" rtl="0">
              <a:lnSpc>
                <a:spcPct val="112500"/>
              </a:lnSpc>
              <a:spcBef>
                <a:spcPts val="0"/>
              </a:spcBef>
              <a:spcAft>
                <a:spcPts val="0"/>
              </a:spcAft>
              <a:buNone/>
            </a:pPr>
            <a:endParaRPr sz="1600" b="1" dirty="0">
              <a:solidFill>
                <a:schemeClr val="lt1"/>
              </a:solidFill>
              <a:latin typeface="Verdana"/>
              <a:ea typeface="Verdana"/>
              <a:cs typeface="Verdana"/>
              <a:sym typeface="Verdana"/>
            </a:endParaRPr>
          </a:p>
          <a:p>
            <a:pPr marL="108000" lvl="0">
              <a:lnSpc>
                <a:spcPct val="112500"/>
              </a:lnSpc>
            </a:pPr>
            <a:r>
              <a:rPr lang="de-DE" sz="1600" b="1" dirty="0">
                <a:solidFill>
                  <a:schemeClr val="lt1"/>
                </a:solidFill>
                <a:latin typeface="Verdana"/>
                <a:ea typeface="Verdana"/>
                <a:cs typeface="Verdana"/>
                <a:sym typeface="Verdana"/>
              </a:rPr>
              <a:t>Anwendung des kollaborativen digitalen Klassenzimmers</a:t>
            </a:r>
            <a:endParaRPr dirty="0"/>
          </a:p>
          <a:p>
            <a:pPr marL="108000" marR="0" lvl="0" indent="0" algn="l" rtl="0">
              <a:lnSpc>
                <a:spcPct val="112500"/>
              </a:lnSpc>
              <a:spcBef>
                <a:spcPts val="0"/>
              </a:spcBef>
              <a:spcAft>
                <a:spcPts val="0"/>
              </a:spcAft>
              <a:buNone/>
            </a:pPr>
            <a:endParaRPr sz="1600" b="1" dirty="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15"/>
          <p:cNvSpPr txBox="1"/>
          <p:nvPr/>
        </p:nvSpPr>
        <p:spPr>
          <a:xfrm>
            <a:off x="626290" y="2059590"/>
            <a:ext cx="8081852" cy="3502601"/>
          </a:xfrm>
          <a:prstGeom prst="rect">
            <a:avLst/>
          </a:prstGeom>
          <a:noFill/>
          <a:ln>
            <a:noFill/>
          </a:ln>
        </p:spPr>
        <p:txBody>
          <a:bodyPr spcFirstLastPara="1" wrap="square" lIns="91425" tIns="45700" rIns="91425" bIns="45700" anchor="t" anchorCtr="0">
            <a:noAutofit/>
          </a:bodyPr>
          <a:lstStyle/>
          <a:p>
            <a:pPr marL="457200" lvl="1" algn="just">
              <a:lnSpc>
                <a:spcPct val="107000"/>
              </a:lnSpc>
            </a:pPr>
            <a:r>
              <a:rPr lang="en-US" sz="1800" b="1" i="0" u="none" strike="noStrike" cap="none" dirty="0">
                <a:solidFill>
                  <a:schemeClr val="dk1"/>
                </a:solidFill>
                <a:latin typeface="Calibri"/>
                <a:ea typeface="Calibri"/>
                <a:cs typeface="Calibri"/>
                <a:sym typeface="Calibri"/>
              </a:rPr>
              <a:t>2.5 </a:t>
            </a:r>
            <a:r>
              <a:rPr lang="en-US" sz="1800" b="1" dirty="0" err="1">
                <a:solidFill>
                  <a:schemeClr val="dk1"/>
                </a:solidFill>
                <a:latin typeface="Calibri"/>
                <a:ea typeface="Calibri"/>
                <a:cs typeface="Calibri"/>
                <a:sym typeface="Calibri"/>
              </a:rPr>
              <a:t>Ausrüstung</a:t>
            </a:r>
            <a:endParaRPr dirty="0"/>
          </a:p>
          <a:p>
            <a:pPr marL="457200" lvl="1" algn="just">
              <a:lnSpc>
                <a:spcPct val="107000"/>
              </a:lnSpc>
              <a:spcBef>
                <a:spcPts val="800"/>
              </a:spcBef>
            </a:pPr>
            <a:r>
              <a:rPr lang="de-DE" sz="1800" dirty="0">
                <a:solidFill>
                  <a:schemeClr val="dk1"/>
                </a:solidFill>
                <a:latin typeface="Calibri"/>
                <a:ea typeface="Calibri"/>
                <a:cs typeface="Calibri"/>
                <a:sym typeface="Calibri"/>
              </a:rPr>
              <a:t>Als Berufsbildungsbetreiber und Institution ist es wichtig zu wissen, ob alle Schüler Zugang zu geeigneten Geräten haben. Es kann stressig sein, wenn ein Schüler das Gefühl hat, dass seine Ausrüstung defekt ist oder im Rückstand ist und es daher schwierig ist, das digitale Klassenzimmer zu meistern. </a:t>
            </a:r>
            <a:r>
              <a:rPr lang="de-DE" sz="1800" b="1" dirty="0">
                <a:solidFill>
                  <a:schemeClr val="dk1"/>
                </a:solidFill>
                <a:latin typeface="Calibri"/>
                <a:ea typeface="Calibri"/>
                <a:cs typeface="Calibri"/>
                <a:sym typeface="Calibri"/>
              </a:rPr>
              <a:t>Bei der Ausrüstung geht es also auch um Inklusion.</a:t>
            </a:r>
            <a:r>
              <a:rPr lang="de-DE" sz="1800" dirty="0">
                <a:solidFill>
                  <a:schemeClr val="dk1"/>
                </a:solidFill>
                <a:latin typeface="Calibri"/>
                <a:ea typeface="Calibri"/>
                <a:cs typeface="Calibri"/>
                <a:sym typeface="Calibri"/>
              </a:rPr>
              <a:t> 
</a:t>
            </a:r>
            <a:r>
              <a:rPr lang="en-US"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a:p>
            <a:pPr marL="457200" marR="0" lvl="1" indent="0" algn="just" rtl="0">
              <a:lnSpc>
                <a:spcPct val="107000"/>
              </a:lnSpc>
              <a:spcBef>
                <a:spcPts val="800"/>
              </a:spcBef>
              <a:spcAft>
                <a:spcPts val="0"/>
              </a:spcAft>
              <a:buNone/>
            </a:pPr>
            <a:endParaRPr sz="1200" b="0" i="0" u="none" strike="noStrike" cap="none" dirty="0">
              <a:solidFill>
                <a:schemeClr val="dk1"/>
              </a:solidFill>
              <a:latin typeface="Calibri"/>
              <a:ea typeface="Calibri"/>
              <a:cs typeface="Calibri"/>
              <a:sym typeface="Calibri"/>
            </a:endParaRPr>
          </a:p>
        </p:txBody>
      </p:sp>
      <p:cxnSp>
        <p:nvCxnSpPr>
          <p:cNvPr id="594" name="Google Shape;594;p15"/>
          <p:cNvCxnSpPr/>
          <p:nvPr/>
        </p:nvCxnSpPr>
        <p:spPr>
          <a:xfrm>
            <a:off x="519931" y="4302268"/>
            <a:ext cx="9469120" cy="0"/>
          </a:xfrm>
          <a:prstGeom prst="straightConnector1">
            <a:avLst/>
          </a:prstGeom>
          <a:noFill/>
          <a:ln w="9525" cap="flat" cmpd="sng">
            <a:solidFill>
              <a:srgbClr val="1CBECC"/>
            </a:solidFill>
            <a:prstDash val="dash"/>
            <a:round/>
            <a:headEnd type="none" w="sm" len="sm"/>
            <a:tailEnd type="none" w="sm" len="sm"/>
          </a:ln>
        </p:spPr>
      </p:cxnSp>
      <p:grpSp>
        <p:nvGrpSpPr>
          <p:cNvPr id="595" name="Google Shape;595;p15"/>
          <p:cNvGrpSpPr/>
          <p:nvPr/>
        </p:nvGrpSpPr>
        <p:grpSpPr>
          <a:xfrm>
            <a:off x="10207680" y="3002019"/>
            <a:ext cx="1440000" cy="1022872"/>
            <a:chOff x="7014810" y="2231426"/>
            <a:chExt cx="3530427" cy="2557180"/>
          </a:xfrm>
        </p:grpSpPr>
        <p:sp>
          <p:nvSpPr>
            <p:cNvPr id="596" name="Google Shape;596;p15"/>
            <p:cNvSpPr/>
            <p:nvPr/>
          </p:nvSpPr>
          <p:spPr>
            <a:xfrm>
              <a:off x="8197307" y="3338015"/>
              <a:ext cx="1222715" cy="1060432"/>
            </a:xfrm>
            <a:custGeom>
              <a:avLst/>
              <a:gdLst/>
              <a:ahLst/>
              <a:cxnLst/>
              <a:rect l="l" t="t" r="r" b="b"/>
              <a:pathLst>
                <a:path w="1290023" h="985474" extrusionOk="0">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7" name="Google Shape;597;p15"/>
            <p:cNvSpPr/>
            <p:nvPr/>
          </p:nvSpPr>
          <p:spPr>
            <a:xfrm>
              <a:off x="8193223" y="3451571"/>
              <a:ext cx="1230884" cy="30916"/>
            </a:xfrm>
            <a:custGeom>
              <a:avLst/>
              <a:gdLst/>
              <a:ahLst/>
              <a:cxnLst/>
              <a:rect l="l" t="t" r="r" b="b"/>
              <a:pathLst>
                <a:path w="1298643" h="28731" extrusionOk="0">
                  <a:moveTo>
                    <a:pt x="1285829"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8" name="Google Shape;598;p15"/>
            <p:cNvSpPr/>
            <p:nvPr/>
          </p:nvSpPr>
          <p:spPr>
            <a:xfrm>
              <a:off x="8190500" y="4135934"/>
              <a:ext cx="1236331" cy="30916"/>
            </a:xfrm>
            <a:custGeom>
              <a:avLst/>
              <a:gdLst/>
              <a:ahLst/>
              <a:cxnLst/>
              <a:rect l="l" t="t" r="r" b="b"/>
              <a:pathLst>
                <a:path w="1304389" h="28731" extrusionOk="0">
                  <a:moveTo>
                    <a:pt x="1291575"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9" name="Google Shape;599;p15"/>
            <p:cNvSpPr/>
            <p:nvPr/>
          </p:nvSpPr>
          <p:spPr>
            <a:xfrm>
              <a:off x="8761211" y="4248749"/>
              <a:ext cx="230217" cy="30916"/>
            </a:xfrm>
            <a:custGeom>
              <a:avLst/>
              <a:gdLst/>
              <a:ahLst/>
              <a:cxnLst/>
              <a:rect l="l" t="t" r="r" b="b"/>
              <a:pathLst>
                <a:path w="215482" h="28731" extrusionOk="0">
                  <a:moveTo>
                    <a:pt x="202611"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0" name="Google Shape;600;p15"/>
            <p:cNvSpPr/>
            <p:nvPr/>
          </p:nvSpPr>
          <p:spPr>
            <a:xfrm>
              <a:off x="8793318" y="4376805"/>
              <a:ext cx="30695" cy="154583"/>
            </a:xfrm>
            <a:custGeom>
              <a:avLst/>
              <a:gdLst/>
              <a:ahLst/>
              <a:cxnLst/>
              <a:rect l="l" t="t" r="r" b="b"/>
              <a:pathLst>
                <a:path w="28731" h="143655" extrusionOk="0">
                  <a:moveTo>
                    <a:pt x="14825" y="14825"/>
                  </a:moveTo>
                  <a:lnTo>
                    <a:pt x="14825" y="129864"/>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1" name="Google Shape;601;p15"/>
            <p:cNvSpPr/>
            <p:nvPr/>
          </p:nvSpPr>
          <p:spPr>
            <a:xfrm>
              <a:off x="8388137" y="4525388"/>
              <a:ext cx="841055" cy="30916"/>
            </a:xfrm>
            <a:custGeom>
              <a:avLst/>
              <a:gdLst/>
              <a:ahLst/>
              <a:cxnLst/>
              <a:rect l="l" t="t" r="r" b="b"/>
              <a:pathLst>
                <a:path w="787230" h="28731" extrusionOk="0">
                  <a:moveTo>
                    <a:pt x="774474"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2" name="Google Shape;602;p15"/>
            <p:cNvSpPr/>
            <p:nvPr/>
          </p:nvSpPr>
          <p:spPr>
            <a:xfrm>
              <a:off x="8435226" y="3567662"/>
              <a:ext cx="540240" cy="30916"/>
            </a:xfrm>
            <a:custGeom>
              <a:avLst/>
              <a:gdLst/>
              <a:ahLst/>
              <a:cxnLst/>
              <a:rect l="l" t="t" r="r" b="b"/>
              <a:pathLst>
                <a:path w="505666" h="28731" extrusionOk="0">
                  <a:moveTo>
                    <a:pt x="14825" y="14825"/>
                  </a:moveTo>
                  <a:lnTo>
                    <a:pt x="492479"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3" name="Google Shape;603;p15"/>
            <p:cNvSpPr/>
            <p:nvPr/>
          </p:nvSpPr>
          <p:spPr>
            <a:xfrm>
              <a:off x="8450665" y="3653268"/>
              <a:ext cx="392901" cy="30916"/>
            </a:xfrm>
            <a:custGeom>
              <a:avLst/>
              <a:gdLst/>
              <a:ahLst/>
              <a:cxnLst/>
              <a:rect l="l" t="t" r="r" b="b"/>
              <a:pathLst>
                <a:path w="367757" h="28731" extrusionOk="0">
                  <a:moveTo>
                    <a:pt x="14825" y="14825"/>
                  </a:moveTo>
                  <a:lnTo>
                    <a:pt x="35500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4" name="Google Shape;604;p15"/>
            <p:cNvSpPr/>
            <p:nvPr/>
          </p:nvSpPr>
          <p:spPr>
            <a:xfrm>
              <a:off x="8450665" y="3754519"/>
              <a:ext cx="224076" cy="30916"/>
            </a:xfrm>
            <a:custGeom>
              <a:avLst/>
              <a:gdLst/>
              <a:ahLst/>
              <a:cxnLst/>
              <a:rect l="l" t="t" r="r" b="b"/>
              <a:pathLst>
                <a:path w="209736" h="28731" extrusionOk="0">
                  <a:moveTo>
                    <a:pt x="14825" y="14825"/>
                  </a:moveTo>
                  <a:lnTo>
                    <a:pt x="19574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5" name="Google Shape;605;p15"/>
            <p:cNvSpPr/>
            <p:nvPr/>
          </p:nvSpPr>
          <p:spPr>
            <a:xfrm>
              <a:off x="845837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6" name="Google Shape;606;p15"/>
            <p:cNvSpPr/>
            <p:nvPr/>
          </p:nvSpPr>
          <p:spPr>
            <a:xfrm>
              <a:off x="8667160" y="3863408"/>
              <a:ext cx="178034" cy="30916"/>
            </a:xfrm>
            <a:custGeom>
              <a:avLst/>
              <a:gdLst/>
              <a:ahLst/>
              <a:cxnLst/>
              <a:rect l="l" t="t" r="r" b="b"/>
              <a:pathLst>
                <a:path w="166640" h="28731" extrusionOk="0">
                  <a:moveTo>
                    <a:pt x="14825" y="14825"/>
                  </a:moveTo>
                  <a:lnTo>
                    <a:pt x="15236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7" name="Google Shape;607;p15"/>
            <p:cNvSpPr/>
            <p:nvPr/>
          </p:nvSpPr>
          <p:spPr>
            <a:xfrm>
              <a:off x="8875982" y="3863408"/>
              <a:ext cx="178034" cy="30916"/>
            </a:xfrm>
            <a:custGeom>
              <a:avLst/>
              <a:gdLst/>
              <a:ahLst/>
              <a:cxnLst/>
              <a:rect l="l" t="t" r="r" b="b"/>
              <a:pathLst>
                <a:path w="166640" h="28731" extrusionOk="0">
                  <a:moveTo>
                    <a:pt x="14825" y="14825"/>
                  </a:moveTo>
                  <a:lnTo>
                    <a:pt x="15227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8" name="Google Shape;608;p15"/>
            <p:cNvSpPr/>
            <p:nvPr/>
          </p:nvSpPr>
          <p:spPr>
            <a:xfrm>
              <a:off x="908471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9" name="Google Shape;609;p15"/>
            <p:cNvSpPr/>
            <p:nvPr/>
          </p:nvSpPr>
          <p:spPr>
            <a:xfrm flipH="1">
              <a:off x="7745380" y="2231426"/>
              <a:ext cx="1391312" cy="1060432"/>
            </a:xfrm>
            <a:custGeom>
              <a:avLst/>
              <a:gdLst/>
              <a:ahLst/>
              <a:cxnLst/>
              <a:rect l="l" t="t" r="r" b="b"/>
              <a:pathLst>
                <a:path w="1229688" h="867677" extrusionOk="0">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610" name="Google Shape;610;p15"/>
            <p:cNvGrpSpPr/>
            <p:nvPr/>
          </p:nvGrpSpPr>
          <p:grpSpPr>
            <a:xfrm>
              <a:off x="9429237" y="3528606"/>
              <a:ext cx="1116000" cy="1260000"/>
              <a:chOff x="9540997" y="3559086"/>
              <a:chExt cx="1000670" cy="1147040"/>
            </a:xfrm>
          </p:grpSpPr>
          <p:sp>
            <p:nvSpPr>
              <p:cNvPr id="611" name="Google Shape;611;p15"/>
              <p:cNvSpPr/>
              <p:nvPr/>
            </p:nvSpPr>
            <p:spPr>
              <a:xfrm>
                <a:off x="9540997" y="4100165"/>
                <a:ext cx="1000670" cy="605961"/>
              </a:xfrm>
              <a:custGeom>
                <a:avLst/>
                <a:gdLst/>
                <a:ahLst/>
                <a:cxnLst/>
                <a:rect l="l" t="t" r="r" b="b"/>
                <a:pathLst>
                  <a:path w="936632" h="563128" extrusionOk="0">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2" name="Google Shape;612;p15"/>
              <p:cNvSpPr/>
              <p:nvPr/>
            </p:nvSpPr>
            <p:spPr>
              <a:xfrm>
                <a:off x="9937812" y="4019181"/>
                <a:ext cx="89016" cy="157674"/>
              </a:xfrm>
              <a:custGeom>
                <a:avLst/>
                <a:gdLst/>
                <a:ahLst/>
                <a:cxnLst/>
                <a:rect l="l" t="t" r="r" b="b"/>
                <a:pathLst>
                  <a:path w="83320" h="146528" extrusionOk="0">
                    <a:moveTo>
                      <a:pt x="16506" y="16506"/>
                    </a:moveTo>
                    <a:lnTo>
                      <a:pt x="66986" y="132637"/>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3" name="Google Shape;613;p15"/>
              <p:cNvSpPr/>
              <p:nvPr/>
            </p:nvSpPr>
            <p:spPr>
              <a:xfrm>
                <a:off x="9607722" y="3559086"/>
                <a:ext cx="506474" cy="500846"/>
              </a:xfrm>
              <a:custGeom>
                <a:avLst/>
                <a:gdLst/>
                <a:ahLst/>
                <a:cxnLst/>
                <a:rect l="l" t="t" r="r" b="b"/>
                <a:pathLst>
                  <a:path w="474062" h="465442" extrusionOk="0">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614" name="Google Shape;614;p15"/>
            <p:cNvSpPr/>
            <p:nvPr/>
          </p:nvSpPr>
          <p:spPr>
            <a:xfrm>
              <a:off x="7559157" y="3941794"/>
              <a:ext cx="81362" cy="185905"/>
            </a:xfrm>
            <a:custGeom>
              <a:avLst/>
              <a:gdLst/>
              <a:ahLst/>
              <a:cxnLst/>
              <a:rect l="l" t="t" r="r" b="b"/>
              <a:pathLst>
                <a:path w="66081" h="152274" extrusionOk="0">
                  <a:moveTo>
                    <a:pt x="16872" y="16872"/>
                  </a:moveTo>
                  <a:lnTo>
                    <a:pt x="49942" y="136911"/>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5" name="Google Shape;615;p15"/>
            <p:cNvSpPr/>
            <p:nvPr/>
          </p:nvSpPr>
          <p:spPr>
            <a:xfrm>
              <a:off x="7670845" y="3424928"/>
              <a:ext cx="505862" cy="691000"/>
            </a:xfrm>
            <a:custGeom>
              <a:avLst/>
              <a:gdLst/>
              <a:ahLst/>
              <a:cxnLst/>
              <a:rect l="l" t="t" r="r" b="b"/>
              <a:pathLst>
                <a:path w="410853" h="566001" extrusionOk="0">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6" name="Google Shape;616;p15"/>
            <p:cNvSpPr/>
            <p:nvPr/>
          </p:nvSpPr>
          <p:spPr>
            <a:xfrm>
              <a:off x="7014810" y="4100454"/>
              <a:ext cx="674625" cy="459463"/>
            </a:xfrm>
            <a:custGeom>
              <a:avLst/>
              <a:gdLst/>
              <a:ahLst/>
              <a:cxnLst/>
              <a:rect l="l" t="t" r="r" b="b"/>
              <a:pathLst>
                <a:path w="558764" h="376348" extrusionOk="0">
                  <a:moveTo>
                    <a:pt x="0" y="374787"/>
                  </a:moveTo>
                  <a:lnTo>
                    <a:pt x="182186" y="376348"/>
                  </a:lnTo>
                  <a:cubicBezTo>
                    <a:pt x="192673" y="171467"/>
                    <a:pt x="353710" y="10372"/>
                    <a:pt x="558764" y="0"/>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7" name="Google Shape;617;p15"/>
            <p:cNvSpPr/>
            <p:nvPr/>
          </p:nvSpPr>
          <p:spPr>
            <a:xfrm>
              <a:off x="7198896" y="3431482"/>
              <a:ext cx="555387" cy="568235"/>
            </a:xfrm>
            <a:custGeom>
              <a:avLst/>
              <a:gdLst/>
              <a:ahLst/>
              <a:cxnLst/>
              <a:rect l="l" t="t" r="r" b="b"/>
              <a:pathLst>
                <a:path w="451077" h="465442" extrusionOk="0">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 name="Google Shape;415;p9">
            <a:extLst>
              <a:ext uri="{FF2B5EF4-FFF2-40B4-BE49-F238E27FC236}">
                <a16:creationId xmlns:a16="http://schemas.microsoft.com/office/drawing/2014/main" id="{3819F77E-4F64-A370-36C3-F538D5F3B0F7}"/>
              </a:ext>
            </a:extLst>
          </p:cNvPr>
          <p:cNvSpPr/>
          <p:nvPr/>
        </p:nvSpPr>
        <p:spPr>
          <a:xfrm>
            <a:off x="451029" y="470374"/>
            <a:ext cx="7172179" cy="572330"/>
          </a:xfrm>
          <a:prstGeom prst="roundRect">
            <a:avLst>
              <a:gd name="adj" fmla="val 50000"/>
            </a:avLst>
          </a:prstGeom>
          <a:solidFill>
            <a:srgbClr val="1CBECC"/>
          </a:solidFill>
          <a:ln>
            <a:noFill/>
          </a:ln>
        </p:spPr>
        <p:txBody>
          <a:bodyPr spcFirstLastPara="1" wrap="square" lIns="91425" tIns="108000" rIns="91425" bIns="36000" anchor="ctr" anchorCtr="0">
            <a:noAutofit/>
          </a:bodyPr>
          <a:lstStyle/>
          <a:p>
            <a:pPr marL="108000" marR="0" lvl="0" indent="0" algn="l" rtl="0">
              <a:lnSpc>
                <a:spcPct val="112500"/>
              </a:lnSpc>
              <a:spcBef>
                <a:spcPts val="0"/>
              </a:spcBef>
              <a:spcAft>
                <a:spcPts val="0"/>
              </a:spcAft>
              <a:buNone/>
            </a:pPr>
            <a:endParaRPr sz="1600" b="1" dirty="0">
              <a:solidFill>
                <a:schemeClr val="lt1"/>
              </a:solidFill>
              <a:latin typeface="Verdana"/>
              <a:ea typeface="Verdana"/>
              <a:cs typeface="Verdana"/>
              <a:sym typeface="Verdana"/>
            </a:endParaRPr>
          </a:p>
          <a:p>
            <a:pPr marL="108000" lvl="0">
              <a:lnSpc>
                <a:spcPct val="112500"/>
              </a:lnSpc>
            </a:pPr>
            <a:r>
              <a:rPr lang="de-DE" sz="1600" b="1" dirty="0">
                <a:solidFill>
                  <a:schemeClr val="lt1"/>
                </a:solidFill>
                <a:latin typeface="Verdana"/>
                <a:ea typeface="Verdana"/>
                <a:cs typeface="Verdana"/>
                <a:sym typeface="Verdana"/>
              </a:rPr>
              <a:t>Anwendung des kollaborativen digitalen Klassenzimmers</a:t>
            </a:r>
            <a:endParaRPr dirty="0"/>
          </a:p>
          <a:p>
            <a:pPr marL="108000" marR="0" lvl="0" indent="0" algn="l" rtl="0">
              <a:lnSpc>
                <a:spcPct val="112500"/>
              </a:lnSpc>
              <a:spcBef>
                <a:spcPts val="0"/>
              </a:spcBef>
              <a:spcAft>
                <a:spcPts val="0"/>
              </a:spcAft>
              <a:buNone/>
            </a:pPr>
            <a:endParaRPr sz="1600" b="1" dirty="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16"/>
          <p:cNvSpPr txBox="1"/>
          <p:nvPr/>
        </p:nvSpPr>
        <p:spPr>
          <a:xfrm>
            <a:off x="558915" y="1539824"/>
            <a:ext cx="9165324" cy="3502601"/>
          </a:xfrm>
          <a:prstGeom prst="rect">
            <a:avLst/>
          </a:prstGeom>
          <a:noFill/>
          <a:ln>
            <a:noFill/>
          </a:ln>
        </p:spPr>
        <p:txBody>
          <a:bodyPr spcFirstLastPara="1" wrap="square" lIns="91425" tIns="45700" rIns="91425" bIns="45700" anchor="t" anchorCtr="0">
            <a:noAutofit/>
          </a:bodyPr>
          <a:lstStyle/>
          <a:p>
            <a:pPr marL="457200" lvl="1" algn="just">
              <a:lnSpc>
                <a:spcPct val="107000"/>
              </a:lnSpc>
            </a:pPr>
            <a:r>
              <a:rPr lang="en-US" sz="1800" b="1" i="0" u="none" strike="noStrike" cap="none" dirty="0">
                <a:solidFill>
                  <a:schemeClr val="dk1"/>
                </a:solidFill>
                <a:latin typeface="Calibri"/>
                <a:ea typeface="Calibri"/>
                <a:cs typeface="Calibri"/>
                <a:sym typeface="Calibri"/>
              </a:rPr>
              <a:t>2.6 </a:t>
            </a:r>
            <a:r>
              <a:rPr lang="en-US" sz="1800" b="1" dirty="0" err="1">
                <a:solidFill>
                  <a:schemeClr val="dk1"/>
                </a:solidFill>
                <a:latin typeface="Calibri"/>
                <a:ea typeface="Calibri"/>
                <a:cs typeface="Calibri"/>
                <a:sym typeface="Calibri"/>
              </a:rPr>
              <a:t>Visuelles</a:t>
            </a:r>
            <a:endParaRPr dirty="0"/>
          </a:p>
          <a:p>
            <a:pPr marL="457200" lvl="1" algn="just">
              <a:lnSpc>
                <a:spcPct val="107000"/>
              </a:lnSpc>
              <a:spcBef>
                <a:spcPts val="800"/>
              </a:spcBef>
            </a:pPr>
            <a:r>
              <a:rPr lang="de-DE" sz="1800" dirty="0">
                <a:solidFill>
                  <a:schemeClr val="dk1"/>
                </a:solidFill>
                <a:latin typeface="Calibri"/>
                <a:ea typeface="Calibri"/>
                <a:cs typeface="Calibri"/>
                <a:sym typeface="Calibri"/>
              </a:rPr>
              <a:t>Das Visuelle ist ein entscheidender Bestandteil des digitalen Klassenzimmers. Die bestmögliche "Heimstudio"-Qualität wird das gesamte digitale Klassenzimmer und die Zusammenarbeit fördern. Eine schlechte visuelle Qualität führt leicht zu einer "Zoom-Müdigkeit" bei den Teilnehmern. Eine Möglichkeit, die visuelle Leistung im digitalen Klassenzimmer zu verbessern, kann sein:</a:t>
            </a:r>
            <a:endParaRPr sz="1800" b="0" i="0" u="none" strike="noStrike" cap="none" dirty="0">
              <a:solidFill>
                <a:schemeClr val="dk1"/>
              </a:solidFill>
              <a:latin typeface="Calibri"/>
              <a:ea typeface="Calibri"/>
              <a:cs typeface="Calibri"/>
              <a:sym typeface="Calibri"/>
            </a:endParaRPr>
          </a:p>
          <a:p>
            <a:pPr marL="800100" lvl="1" indent="-342900" algn="just">
              <a:lnSpc>
                <a:spcPct val="107000"/>
              </a:lnSpc>
              <a:spcBef>
                <a:spcPts val="800"/>
              </a:spcBef>
              <a:buClr>
                <a:schemeClr val="dk1"/>
              </a:buClr>
              <a:buSzPts val="1800"/>
              <a:buFont typeface="Noto Sans Symbols"/>
              <a:buChar char="∙"/>
            </a:pPr>
            <a:r>
              <a:rPr lang="de-DE" sz="1800" b="1" dirty="0">
                <a:solidFill>
                  <a:schemeClr val="dk1"/>
                </a:solidFill>
                <a:latin typeface="Calibri"/>
                <a:ea typeface="Calibri"/>
                <a:cs typeface="Calibri"/>
                <a:sym typeface="Calibri"/>
              </a:rPr>
              <a:t>Stellen Sie das Licht ein. </a:t>
            </a:r>
            <a:r>
              <a:rPr lang="de-DE" sz="1800" dirty="0">
                <a:solidFill>
                  <a:schemeClr val="dk1"/>
                </a:solidFill>
                <a:latin typeface="Calibri"/>
                <a:ea typeface="Calibri"/>
                <a:cs typeface="Calibri"/>
                <a:sym typeface="Calibri"/>
              </a:rPr>
              <a:t>Das Videokonferenzsystem (wie Zoom) verfügt möglicherweise über Funktionen, mit denen Sie das Licht einstellen können. Ansonsten helfen Sie allen Schülern, das Licht richtig einzustellen. </a:t>
            </a:r>
            <a:r>
              <a:rPr lang="de-DE" sz="1800" b="1" dirty="0">
                <a:solidFill>
                  <a:schemeClr val="dk1"/>
                </a:solidFill>
                <a:latin typeface="Calibri"/>
                <a:ea typeface="Calibri"/>
                <a:cs typeface="Calibri"/>
                <a:sym typeface="Calibri"/>
              </a:rPr>
              <a:t>
Reinigen Sie das Kameraobjektiv des Geräts </a:t>
            </a:r>
            <a:r>
              <a:rPr lang="de-DE" sz="1800" dirty="0">
                <a:solidFill>
                  <a:schemeClr val="dk1"/>
                </a:solidFill>
                <a:latin typeface="Calibri"/>
                <a:ea typeface="Calibri"/>
                <a:cs typeface="Calibri"/>
                <a:sym typeface="Calibri"/>
              </a:rPr>
              <a:t>(vgl. "Ausrüstung" – stellen Sie sicher, dass die Ausrüstung der Schüler und Pädagogen auf dem neuesten Stand ist und funktioniert)</a:t>
            </a:r>
            <a:endParaRPr sz="1200" b="0" i="0" u="none" strike="noStrike" cap="none" dirty="0">
              <a:solidFill>
                <a:schemeClr val="dk1"/>
              </a:solidFill>
              <a:latin typeface="Calibri"/>
              <a:ea typeface="Calibri"/>
              <a:cs typeface="Calibri"/>
              <a:sym typeface="Calibri"/>
            </a:endParaRPr>
          </a:p>
        </p:txBody>
      </p:sp>
      <p:cxnSp>
        <p:nvCxnSpPr>
          <p:cNvPr id="624" name="Google Shape;624;p16"/>
          <p:cNvCxnSpPr/>
          <p:nvPr/>
        </p:nvCxnSpPr>
        <p:spPr>
          <a:xfrm>
            <a:off x="645540" y="5565386"/>
            <a:ext cx="9469120" cy="0"/>
          </a:xfrm>
          <a:prstGeom prst="straightConnector1">
            <a:avLst/>
          </a:prstGeom>
          <a:noFill/>
          <a:ln w="9525" cap="flat" cmpd="sng">
            <a:solidFill>
              <a:srgbClr val="1CBECC"/>
            </a:solidFill>
            <a:prstDash val="dash"/>
            <a:round/>
            <a:headEnd type="none" w="sm" len="sm"/>
            <a:tailEnd type="none" w="sm" len="sm"/>
          </a:ln>
        </p:spPr>
      </p:cxnSp>
      <p:grpSp>
        <p:nvGrpSpPr>
          <p:cNvPr id="625" name="Google Shape;625;p16"/>
          <p:cNvGrpSpPr/>
          <p:nvPr/>
        </p:nvGrpSpPr>
        <p:grpSpPr>
          <a:xfrm>
            <a:off x="10207680" y="3002019"/>
            <a:ext cx="1440000" cy="1022872"/>
            <a:chOff x="7014810" y="2231426"/>
            <a:chExt cx="3530427" cy="2557180"/>
          </a:xfrm>
        </p:grpSpPr>
        <p:sp>
          <p:nvSpPr>
            <p:cNvPr id="626" name="Google Shape;626;p16"/>
            <p:cNvSpPr/>
            <p:nvPr/>
          </p:nvSpPr>
          <p:spPr>
            <a:xfrm>
              <a:off x="8197307" y="3338015"/>
              <a:ext cx="1222715" cy="1060432"/>
            </a:xfrm>
            <a:custGeom>
              <a:avLst/>
              <a:gdLst/>
              <a:ahLst/>
              <a:cxnLst/>
              <a:rect l="l" t="t" r="r" b="b"/>
              <a:pathLst>
                <a:path w="1290023" h="985474" extrusionOk="0">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7" name="Google Shape;627;p16"/>
            <p:cNvSpPr/>
            <p:nvPr/>
          </p:nvSpPr>
          <p:spPr>
            <a:xfrm>
              <a:off x="8193223" y="3451571"/>
              <a:ext cx="1230884" cy="30916"/>
            </a:xfrm>
            <a:custGeom>
              <a:avLst/>
              <a:gdLst/>
              <a:ahLst/>
              <a:cxnLst/>
              <a:rect l="l" t="t" r="r" b="b"/>
              <a:pathLst>
                <a:path w="1298643" h="28731" extrusionOk="0">
                  <a:moveTo>
                    <a:pt x="1285829"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8" name="Google Shape;628;p16"/>
            <p:cNvSpPr/>
            <p:nvPr/>
          </p:nvSpPr>
          <p:spPr>
            <a:xfrm>
              <a:off x="8190500" y="4135934"/>
              <a:ext cx="1236331" cy="30916"/>
            </a:xfrm>
            <a:custGeom>
              <a:avLst/>
              <a:gdLst/>
              <a:ahLst/>
              <a:cxnLst/>
              <a:rect l="l" t="t" r="r" b="b"/>
              <a:pathLst>
                <a:path w="1304389" h="28731" extrusionOk="0">
                  <a:moveTo>
                    <a:pt x="1291575"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9" name="Google Shape;629;p16"/>
            <p:cNvSpPr/>
            <p:nvPr/>
          </p:nvSpPr>
          <p:spPr>
            <a:xfrm>
              <a:off x="8761211" y="4248749"/>
              <a:ext cx="230217" cy="30916"/>
            </a:xfrm>
            <a:custGeom>
              <a:avLst/>
              <a:gdLst/>
              <a:ahLst/>
              <a:cxnLst/>
              <a:rect l="l" t="t" r="r" b="b"/>
              <a:pathLst>
                <a:path w="215482" h="28731" extrusionOk="0">
                  <a:moveTo>
                    <a:pt x="202611"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0" name="Google Shape;630;p16"/>
            <p:cNvSpPr/>
            <p:nvPr/>
          </p:nvSpPr>
          <p:spPr>
            <a:xfrm>
              <a:off x="8793318" y="4376805"/>
              <a:ext cx="30695" cy="154583"/>
            </a:xfrm>
            <a:custGeom>
              <a:avLst/>
              <a:gdLst/>
              <a:ahLst/>
              <a:cxnLst/>
              <a:rect l="l" t="t" r="r" b="b"/>
              <a:pathLst>
                <a:path w="28731" h="143655" extrusionOk="0">
                  <a:moveTo>
                    <a:pt x="14825" y="14825"/>
                  </a:moveTo>
                  <a:lnTo>
                    <a:pt x="14825" y="129864"/>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1" name="Google Shape;631;p16"/>
            <p:cNvSpPr/>
            <p:nvPr/>
          </p:nvSpPr>
          <p:spPr>
            <a:xfrm>
              <a:off x="8388137" y="4525388"/>
              <a:ext cx="841055" cy="30916"/>
            </a:xfrm>
            <a:custGeom>
              <a:avLst/>
              <a:gdLst/>
              <a:ahLst/>
              <a:cxnLst/>
              <a:rect l="l" t="t" r="r" b="b"/>
              <a:pathLst>
                <a:path w="787230" h="28731" extrusionOk="0">
                  <a:moveTo>
                    <a:pt x="774474"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2" name="Google Shape;632;p16"/>
            <p:cNvSpPr/>
            <p:nvPr/>
          </p:nvSpPr>
          <p:spPr>
            <a:xfrm>
              <a:off x="8435226" y="3567662"/>
              <a:ext cx="540240" cy="30916"/>
            </a:xfrm>
            <a:custGeom>
              <a:avLst/>
              <a:gdLst/>
              <a:ahLst/>
              <a:cxnLst/>
              <a:rect l="l" t="t" r="r" b="b"/>
              <a:pathLst>
                <a:path w="505666" h="28731" extrusionOk="0">
                  <a:moveTo>
                    <a:pt x="14825" y="14825"/>
                  </a:moveTo>
                  <a:lnTo>
                    <a:pt x="492479"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3" name="Google Shape;633;p16"/>
            <p:cNvSpPr/>
            <p:nvPr/>
          </p:nvSpPr>
          <p:spPr>
            <a:xfrm>
              <a:off x="8450665" y="3653268"/>
              <a:ext cx="392901" cy="30916"/>
            </a:xfrm>
            <a:custGeom>
              <a:avLst/>
              <a:gdLst/>
              <a:ahLst/>
              <a:cxnLst/>
              <a:rect l="l" t="t" r="r" b="b"/>
              <a:pathLst>
                <a:path w="367757" h="28731" extrusionOk="0">
                  <a:moveTo>
                    <a:pt x="14825" y="14825"/>
                  </a:moveTo>
                  <a:lnTo>
                    <a:pt x="35500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4" name="Google Shape;634;p16"/>
            <p:cNvSpPr/>
            <p:nvPr/>
          </p:nvSpPr>
          <p:spPr>
            <a:xfrm>
              <a:off x="8450665" y="3754519"/>
              <a:ext cx="224076" cy="30916"/>
            </a:xfrm>
            <a:custGeom>
              <a:avLst/>
              <a:gdLst/>
              <a:ahLst/>
              <a:cxnLst/>
              <a:rect l="l" t="t" r="r" b="b"/>
              <a:pathLst>
                <a:path w="209736" h="28731" extrusionOk="0">
                  <a:moveTo>
                    <a:pt x="14825" y="14825"/>
                  </a:moveTo>
                  <a:lnTo>
                    <a:pt x="19574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5" name="Google Shape;635;p16"/>
            <p:cNvSpPr/>
            <p:nvPr/>
          </p:nvSpPr>
          <p:spPr>
            <a:xfrm>
              <a:off x="845837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6" name="Google Shape;636;p16"/>
            <p:cNvSpPr/>
            <p:nvPr/>
          </p:nvSpPr>
          <p:spPr>
            <a:xfrm>
              <a:off x="8667160" y="3863408"/>
              <a:ext cx="178034" cy="30916"/>
            </a:xfrm>
            <a:custGeom>
              <a:avLst/>
              <a:gdLst/>
              <a:ahLst/>
              <a:cxnLst/>
              <a:rect l="l" t="t" r="r" b="b"/>
              <a:pathLst>
                <a:path w="166640" h="28731" extrusionOk="0">
                  <a:moveTo>
                    <a:pt x="14825" y="14825"/>
                  </a:moveTo>
                  <a:lnTo>
                    <a:pt x="15236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7" name="Google Shape;637;p16"/>
            <p:cNvSpPr/>
            <p:nvPr/>
          </p:nvSpPr>
          <p:spPr>
            <a:xfrm>
              <a:off x="8875982" y="3863408"/>
              <a:ext cx="178034" cy="30916"/>
            </a:xfrm>
            <a:custGeom>
              <a:avLst/>
              <a:gdLst/>
              <a:ahLst/>
              <a:cxnLst/>
              <a:rect l="l" t="t" r="r" b="b"/>
              <a:pathLst>
                <a:path w="166640" h="28731" extrusionOk="0">
                  <a:moveTo>
                    <a:pt x="14825" y="14825"/>
                  </a:moveTo>
                  <a:lnTo>
                    <a:pt x="15227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8" name="Google Shape;638;p16"/>
            <p:cNvSpPr/>
            <p:nvPr/>
          </p:nvSpPr>
          <p:spPr>
            <a:xfrm>
              <a:off x="908471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9" name="Google Shape;639;p16"/>
            <p:cNvSpPr/>
            <p:nvPr/>
          </p:nvSpPr>
          <p:spPr>
            <a:xfrm flipH="1">
              <a:off x="7745380" y="2231426"/>
              <a:ext cx="1391312" cy="1060432"/>
            </a:xfrm>
            <a:custGeom>
              <a:avLst/>
              <a:gdLst/>
              <a:ahLst/>
              <a:cxnLst/>
              <a:rect l="l" t="t" r="r" b="b"/>
              <a:pathLst>
                <a:path w="1229688" h="867677" extrusionOk="0">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640" name="Google Shape;640;p16"/>
            <p:cNvGrpSpPr/>
            <p:nvPr/>
          </p:nvGrpSpPr>
          <p:grpSpPr>
            <a:xfrm>
              <a:off x="9429237" y="3528606"/>
              <a:ext cx="1116000" cy="1260000"/>
              <a:chOff x="9540997" y="3559086"/>
              <a:chExt cx="1000670" cy="1147040"/>
            </a:xfrm>
          </p:grpSpPr>
          <p:sp>
            <p:nvSpPr>
              <p:cNvPr id="641" name="Google Shape;641;p16"/>
              <p:cNvSpPr/>
              <p:nvPr/>
            </p:nvSpPr>
            <p:spPr>
              <a:xfrm>
                <a:off x="9540997" y="4100165"/>
                <a:ext cx="1000670" cy="605961"/>
              </a:xfrm>
              <a:custGeom>
                <a:avLst/>
                <a:gdLst/>
                <a:ahLst/>
                <a:cxnLst/>
                <a:rect l="l" t="t" r="r" b="b"/>
                <a:pathLst>
                  <a:path w="936632" h="563128" extrusionOk="0">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2" name="Google Shape;642;p16"/>
              <p:cNvSpPr/>
              <p:nvPr/>
            </p:nvSpPr>
            <p:spPr>
              <a:xfrm>
                <a:off x="9937812" y="4019181"/>
                <a:ext cx="89016" cy="157674"/>
              </a:xfrm>
              <a:custGeom>
                <a:avLst/>
                <a:gdLst/>
                <a:ahLst/>
                <a:cxnLst/>
                <a:rect l="l" t="t" r="r" b="b"/>
                <a:pathLst>
                  <a:path w="83320" h="146528" extrusionOk="0">
                    <a:moveTo>
                      <a:pt x="16506" y="16506"/>
                    </a:moveTo>
                    <a:lnTo>
                      <a:pt x="66986" y="132637"/>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3" name="Google Shape;643;p16"/>
              <p:cNvSpPr/>
              <p:nvPr/>
            </p:nvSpPr>
            <p:spPr>
              <a:xfrm>
                <a:off x="9607722" y="3559086"/>
                <a:ext cx="506474" cy="500846"/>
              </a:xfrm>
              <a:custGeom>
                <a:avLst/>
                <a:gdLst/>
                <a:ahLst/>
                <a:cxnLst/>
                <a:rect l="l" t="t" r="r" b="b"/>
                <a:pathLst>
                  <a:path w="474062" h="465442" extrusionOk="0">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644" name="Google Shape;644;p16"/>
            <p:cNvSpPr/>
            <p:nvPr/>
          </p:nvSpPr>
          <p:spPr>
            <a:xfrm>
              <a:off x="7559157" y="3941794"/>
              <a:ext cx="81362" cy="185905"/>
            </a:xfrm>
            <a:custGeom>
              <a:avLst/>
              <a:gdLst/>
              <a:ahLst/>
              <a:cxnLst/>
              <a:rect l="l" t="t" r="r" b="b"/>
              <a:pathLst>
                <a:path w="66081" h="152274" extrusionOk="0">
                  <a:moveTo>
                    <a:pt x="16872" y="16872"/>
                  </a:moveTo>
                  <a:lnTo>
                    <a:pt x="49942" y="136911"/>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5" name="Google Shape;645;p16"/>
            <p:cNvSpPr/>
            <p:nvPr/>
          </p:nvSpPr>
          <p:spPr>
            <a:xfrm>
              <a:off x="7670845" y="3424928"/>
              <a:ext cx="505862" cy="691000"/>
            </a:xfrm>
            <a:custGeom>
              <a:avLst/>
              <a:gdLst/>
              <a:ahLst/>
              <a:cxnLst/>
              <a:rect l="l" t="t" r="r" b="b"/>
              <a:pathLst>
                <a:path w="410853" h="566001" extrusionOk="0">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6" name="Google Shape;646;p16"/>
            <p:cNvSpPr/>
            <p:nvPr/>
          </p:nvSpPr>
          <p:spPr>
            <a:xfrm>
              <a:off x="7014810" y="4100454"/>
              <a:ext cx="674625" cy="459463"/>
            </a:xfrm>
            <a:custGeom>
              <a:avLst/>
              <a:gdLst/>
              <a:ahLst/>
              <a:cxnLst/>
              <a:rect l="l" t="t" r="r" b="b"/>
              <a:pathLst>
                <a:path w="558764" h="376348" extrusionOk="0">
                  <a:moveTo>
                    <a:pt x="0" y="374787"/>
                  </a:moveTo>
                  <a:lnTo>
                    <a:pt x="182186" y="376348"/>
                  </a:lnTo>
                  <a:cubicBezTo>
                    <a:pt x="192673" y="171467"/>
                    <a:pt x="353710" y="10372"/>
                    <a:pt x="558764" y="0"/>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7" name="Google Shape;647;p16"/>
            <p:cNvSpPr/>
            <p:nvPr/>
          </p:nvSpPr>
          <p:spPr>
            <a:xfrm>
              <a:off x="7198896" y="3431482"/>
              <a:ext cx="555387" cy="568235"/>
            </a:xfrm>
            <a:custGeom>
              <a:avLst/>
              <a:gdLst/>
              <a:ahLst/>
              <a:cxnLst/>
              <a:rect l="l" t="t" r="r" b="b"/>
              <a:pathLst>
                <a:path w="451077" h="465442" extrusionOk="0">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 name="Google Shape;415;p9">
            <a:extLst>
              <a:ext uri="{FF2B5EF4-FFF2-40B4-BE49-F238E27FC236}">
                <a16:creationId xmlns:a16="http://schemas.microsoft.com/office/drawing/2014/main" id="{D78B2D7C-B942-4B9E-0E1E-6E5DA554FB3A}"/>
              </a:ext>
            </a:extLst>
          </p:cNvPr>
          <p:cNvSpPr/>
          <p:nvPr/>
        </p:nvSpPr>
        <p:spPr>
          <a:xfrm>
            <a:off x="451029" y="470374"/>
            <a:ext cx="7172179" cy="572330"/>
          </a:xfrm>
          <a:prstGeom prst="roundRect">
            <a:avLst>
              <a:gd name="adj" fmla="val 50000"/>
            </a:avLst>
          </a:prstGeom>
          <a:solidFill>
            <a:srgbClr val="1CBECC"/>
          </a:solidFill>
          <a:ln>
            <a:noFill/>
          </a:ln>
        </p:spPr>
        <p:txBody>
          <a:bodyPr spcFirstLastPara="1" wrap="square" lIns="91425" tIns="108000" rIns="91425" bIns="36000" anchor="ctr" anchorCtr="0">
            <a:noAutofit/>
          </a:bodyPr>
          <a:lstStyle/>
          <a:p>
            <a:pPr marL="108000" marR="0" lvl="0" indent="0" algn="l" rtl="0">
              <a:lnSpc>
                <a:spcPct val="112500"/>
              </a:lnSpc>
              <a:spcBef>
                <a:spcPts val="0"/>
              </a:spcBef>
              <a:spcAft>
                <a:spcPts val="0"/>
              </a:spcAft>
              <a:buNone/>
            </a:pPr>
            <a:endParaRPr sz="1600" b="1" dirty="0">
              <a:solidFill>
                <a:schemeClr val="lt1"/>
              </a:solidFill>
              <a:latin typeface="Verdana"/>
              <a:ea typeface="Verdana"/>
              <a:cs typeface="Verdana"/>
              <a:sym typeface="Verdana"/>
            </a:endParaRPr>
          </a:p>
          <a:p>
            <a:pPr marL="108000" lvl="0">
              <a:lnSpc>
                <a:spcPct val="112500"/>
              </a:lnSpc>
            </a:pPr>
            <a:r>
              <a:rPr lang="de-DE" sz="1600" b="1" dirty="0">
                <a:solidFill>
                  <a:schemeClr val="lt1"/>
                </a:solidFill>
                <a:latin typeface="Verdana"/>
                <a:ea typeface="Verdana"/>
                <a:cs typeface="Verdana"/>
                <a:sym typeface="Verdana"/>
              </a:rPr>
              <a:t>Anwendung des kollaborativen digitalen Klassenzimmers</a:t>
            </a:r>
            <a:endParaRPr dirty="0"/>
          </a:p>
          <a:p>
            <a:pPr marL="108000" marR="0" lvl="0" indent="0" algn="l" rtl="0">
              <a:lnSpc>
                <a:spcPct val="112500"/>
              </a:lnSpc>
              <a:spcBef>
                <a:spcPts val="0"/>
              </a:spcBef>
              <a:spcAft>
                <a:spcPts val="0"/>
              </a:spcAft>
              <a:buNone/>
            </a:pPr>
            <a:endParaRPr sz="1600" b="1" dirty="0">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17"/>
          <p:cNvSpPr txBox="1"/>
          <p:nvPr/>
        </p:nvSpPr>
        <p:spPr>
          <a:xfrm>
            <a:off x="-155989" y="1133143"/>
            <a:ext cx="10980328" cy="2412568"/>
          </a:xfrm>
          <a:prstGeom prst="rect">
            <a:avLst/>
          </a:prstGeom>
          <a:noFill/>
          <a:ln>
            <a:noFill/>
          </a:ln>
        </p:spPr>
        <p:txBody>
          <a:bodyPr spcFirstLastPara="1" wrap="square" lIns="91425" tIns="45700" rIns="91425" bIns="45700" anchor="t" anchorCtr="0">
            <a:noAutofit/>
          </a:bodyPr>
          <a:lstStyle/>
          <a:p>
            <a:pPr marL="457200" marR="0" lvl="1" indent="0" algn="just" rtl="0">
              <a:lnSpc>
                <a:spcPct val="107000"/>
              </a:lnSpc>
              <a:spcBef>
                <a:spcPts val="0"/>
              </a:spcBef>
              <a:spcAft>
                <a:spcPts val="0"/>
              </a:spcAft>
              <a:buNone/>
            </a:pPr>
            <a:r>
              <a:rPr lang="en-US" sz="1800" b="1" i="0" u="none" strike="noStrike" cap="none" dirty="0">
                <a:solidFill>
                  <a:schemeClr val="dk1"/>
                </a:solidFill>
                <a:latin typeface="Calibri"/>
                <a:ea typeface="Calibri"/>
                <a:cs typeface="Calibri"/>
                <a:sym typeface="Calibri"/>
              </a:rPr>
              <a:t>2.7 Audio</a:t>
            </a:r>
            <a:endParaRPr dirty="0"/>
          </a:p>
          <a:p>
            <a:pPr marL="457200" lvl="1" algn="just">
              <a:lnSpc>
                <a:spcPct val="107000"/>
              </a:lnSpc>
              <a:spcBef>
                <a:spcPts val="800"/>
              </a:spcBef>
            </a:pPr>
            <a:r>
              <a:rPr lang="de-DE" sz="1800" dirty="0">
                <a:solidFill>
                  <a:schemeClr val="dk1"/>
                </a:solidFill>
                <a:latin typeface="Calibri"/>
                <a:ea typeface="Calibri"/>
                <a:cs typeface="Calibri"/>
                <a:sym typeface="Calibri"/>
              </a:rPr>
              <a:t>Dies ist ein Teil, dem oft der Fokus fehlt. Schlechter Ton kann bei den Teilnehmern im digitalen Klassenzimmer zu Ermüdung führen und dazu führen, dass sie den Fokus von der Lernsituation ablenken.  
Der Berufsbildungsbetreiber muss darauf achten, wo die Teilnehmer im digitalen Klassenzimmer platziert werden. Hier sind einige Möglichkeiten, den Ton für die Erstellung und Optimierung des digitalen Klassenzimmers für die Zusammenarbeit zu verbessern.</a:t>
            </a:r>
            <a:r>
              <a:rPr lang="en-US" sz="1800" b="0" i="0" u="none" strike="noStrike" cap="none" dirty="0">
                <a:solidFill>
                  <a:schemeClr val="dk1"/>
                </a:solidFill>
                <a:latin typeface="Calibri"/>
                <a:ea typeface="Calibri"/>
                <a:cs typeface="Calibri"/>
                <a:sym typeface="Calibri"/>
              </a:rPr>
              <a:t> </a:t>
            </a:r>
            <a:endParaRPr dirty="0"/>
          </a:p>
          <a:p>
            <a:pPr marL="800100" lvl="1" indent="-342900" algn="just">
              <a:lnSpc>
                <a:spcPct val="107000"/>
              </a:lnSpc>
              <a:spcBef>
                <a:spcPts val="800"/>
              </a:spcBef>
              <a:buClr>
                <a:schemeClr val="dk1"/>
              </a:buClr>
              <a:buSzPts val="1800"/>
              <a:buFont typeface="Noto Sans Symbols"/>
              <a:buChar char="∙"/>
            </a:pPr>
            <a:r>
              <a:rPr lang="en-US" sz="1600" b="1" dirty="0" err="1">
                <a:solidFill>
                  <a:schemeClr val="dk1"/>
                </a:solidFill>
                <a:latin typeface="Calibri"/>
                <a:ea typeface="Calibri"/>
                <a:cs typeface="Calibri"/>
                <a:sym typeface="Calibri"/>
              </a:rPr>
              <a:t>Akustik</a:t>
            </a:r>
            <a:r>
              <a:rPr lang="en-US" sz="1600" b="0" i="0" u="none" strike="noStrike" cap="none" dirty="0">
                <a:solidFill>
                  <a:schemeClr val="dk1"/>
                </a:solidFill>
                <a:latin typeface="Calibri"/>
                <a:ea typeface="Calibri"/>
                <a:cs typeface="Calibri"/>
                <a:sym typeface="Calibri"/>
              </a:rPr>
              <a:t>: </a:t>
            </a:r>
            <a:r>
              <a:rPr lang="de-DE" sz="1600" dirty="0">
                <a:solidFill>
                  <a:schemeClr val="dk1"/>
                </a:solidFill>
                <a:latin typeface="Calibri"/>
                <a:ea typeface="Calibri"/>
                <a:cs typeface="Calibri"/>
                <a:sym typeface="Calibri"/>
              </a:rPr>
              <a:t>Zum Beispiel große Räume ohne viel Wandverzierung, Selbst usw. wird den Ton mitschwingen: Es kann zu Verzögerungen / Echos kommen, den Ton verzerren oder verwischen. 
Verwenden Sie möglicherweise ein </a:t>
            </a:r>
            <a:r>
              <a:rPr lang="de-DE" sz="1600" b="1" dirty="0">
                <a:solidFill>
                  <a:schemeClr val="dk1"/>
                </a:solidFill>
                <a:latin typeface="Calibri"/>
                <a:ea typeface="Calibri"/>
                <a:cs typeface="Calibri"/>
                <a:sym typeface="Calibri"/>
              </a:rPr>
              <a:t>hochwertiges Mikrofon</a:t>
            </a:r>
            <a:r>
              <a:rPr lang="de-DE" sz="1600" dirty="0">
                <a:solidFill>
                  <a:schemeClr val="dk1"/>
                </a:solidFill>
                <a:latin typeface="Calibri"/>
                <a:ea typeface="Calibri"/>
                <a:cs typeface="Calibri"/>
                <a:sym typeface="Calibri"/>
              </a:rPr>
              <a:t> anstelle der eingebauten Mikrofone in den verwendeten Geräten (siehe Ausrüstung).
</a:t>
            </a:r>
            <a:r>
              <a:rPr lang="de-DE" sz="1600" b="1" dirty="0">
                <a:solidFill>
                  <a:schemeClr val="dk1"/>
                </a:solidFill>
                <a:latin typeface="Calibri"/>
                <a:ea typeface="Calibri"/>
                <a:cs typeface="Calibri"/>
                <a:sym typeface="Calibri"/>
              </a:rPr>
              <a:t>Kopfhörer </a:t>
            </a:r>
            <a:r>
              <a:rPr lang="de-DE" sz="1600" dirty="0">
                <a:solidFill>
                  <a:schemeClr val="dk1"/>
                </a:solidFill>
                <a:latin typeface="Calibri"/>
                <a:ea typeface="Calibri"/>
                <a:cs typeface="Calibri"/>
                <a:sym typeface="Calibri"/>
              </a:rPr>
              <a:t>können auch eine gute Idee sein
</a:t>
            </a:r>
            <a:r>
              <a:rPr lang="de-DE" sz="1600" b="1" dirty="0">
                <a:solidFill>
                  <a:schemeClr val="dk1"/>
                </a:solidFill>
                <a:latin typeface="Calibri"/>
                <a:ea typeface="Calibri"/>
                <a:cs typeface="Calibri"/>
                <a:sym typeface="Calibri"/>
              </a:rPr>
              <a:t>Masken </a:t>
            </a:r>
            <a:r>
              <a:rPr lang="de-DE" sz="1600" dirty="0">
                <a:solidFill>
                  <a:schemeClr val="dk1"/>
                </a:solidFill>
                <a:latin typeface="Calibri"/>
                <a:ea typeface="Calibri"/>
                <a:cs typeface="Calibri"/>
                <a:sym typeface="Calibri"/>
              </a:rPr>
              <a:t>– siehe Covid-Einschränkungen – können den Ton wirklich verwischen</a:t>
            </a:r>
            <a:endParaRPr sz="1600" b="0" i="0" u="none" strike="noStrike" cap="none" dirty="0">
              <a:solidFill>
                <a:schemeClr val="dk1"/>
              </a:solidFill>
              <a:latin typeface="Calibri"/>
              <a:ea typeface="Calibri"/>
              <a:cs typeface="Calibri"/>
              <a:sym typeface="Calibri"/>
            </a:endParaRPr>
          </a:p>
          <a:p>
            <a:pPr marL="800100" lvl="1" indent="-342900" algn="just">
              <a:lnSpc>
                <a:spcPct val="107000"/>
              </a:lnSpc>
              <a:spcBef>
                <a:spcPts val="800"/>
              </a:spcBef>
              <a:buClr>
                <a:schemeClr val="dk1"/>
              </a:buClr>
              <a:buSzPts val="1800"/>
              <a:buFont typeface="Noto Sans Symbols"/>
              <a:buChar char="∙"/>
            </a:pPr>
            <a:r>
              <a:rPr lang="de-DE" sz="1600" dirty="0">
                <a:solidFill>
                  <a:schemeClr val="dk1"/>
                </a:solidFill>
                <a:latin typeface="Calibri"/>
                <a:ea typeface="Calibri"/>
                <a:cs typeface="Calibri"/>
                <a:sym typeface="Calibri"/>
              </a:rPr>
              <a:t>Stellen Sie als VET-Operator sicher, dass Sie den Ton - sowie die anderen Schwerpunkte - mit den Teilnehmern des digitalen Klassenzimmers testen.</a:t>
            </a:r>
            <a:endParaRPr sz="1600" b="0" i="0" u="none" strike="noStrike" cap="none" dirty="0">
              <a:solidFill>
                <a:schemeClr val="dk1"/>
              </a:solidFill>
              <a:latin typeface="Calibri"/>
              <a:ea typeface="Calibri"/>
              <a:cs typeface="Calibri"/>
              <a:sym typeface="Calibri"/>
            </a:endParaRPr>
          </a:p>
          <a:p>
            <a:pPr marL="457200" marR="0" lvl="1" indent="0" algn="just" rtl="0">
              <a:lnSpc>
                <a:spcPct val="107000"/>
              </a:lnSpc>
              <a:spcBef>
                <a:spcPts val="800"/>
              </a:spcBef>
              <a:spcAft>
                <a:spcPts val="0"/>
              </a:spcAft>
              <a:buNone/>
            </a:pPr>
            <a:endParaRPr sz="1200" b="0" i="0" u="none" strike="noStrike" cap="none" dirty="0">
              <a:solidFill>
                <a:schemeClr val="dk1"/>
              </a:solidFill>
              <a:latin typeface="Calibri"/>
              <a:ea typeface="Calibri"/>
              <a:cs typeface="Calibri"/>
              <a:sym typeface="Calibri"/>
            </a:endParaRPr>
          </a:p>
        </p:txBody>
      </p:sp>
      <p:grpSp>
        <p:nvGrpSpPr>
          <p:cNvPr id="654" name="Google Shape;654;p17"/>
          <p:cNvGrpSpPr/>
          <p:nvPr/>
        </p:nvGrpSpPr>
        <p:grpSpPr>
          <a:xfrm>
            <a:off x="10761043" y="4195557"/>
            <a:ext cx="1213892" cy="1002090"/>
            <a:chOff x="7014810" y="2231426"/>
            <a:chExt cx="3530427" cy="2557180"/>
          </a:xfrm>
        </p:grpSpPr>
        <p:sp>
          <p:nvSpPr>
            <p:cNvPr id="655" name="Google Shape;655;p17"/>
            <p:cNvSpPr/>
            <p:nvPr/>
          </p:nvSpPr>
          <p:spPr>
            <a:xfrm>
              <a:off x="8197307" y="3338015"/>
              <a:ext cx="1222715" cy="1060432"/>
            </a:xfrm>
            <a:custGeom>
              <a:avLst/>
              <a:gdLst/>
              <a:ahLst/>
              <a:cxnLst/>
              <a:rect l="l" t="t" r="r" b="b"/>
              <a:pathLst>
                <a:path w="1290023" h="985474" extrusionOk="0">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6" name="Google Shape;656;p17"/>
            <p:cNvSpPr/>
            <p:nvPr/>
          </p:nvSpPr>
          <p:spPr>
            <a:xfrm>
              <a:off x="8193223" y="3451571"/>
              <a:ext cx="1230884" cy="30916"/>
            </a:xfrm>
            <a:custGeom>
              <a:avLst/>
              <a:gdLst/>
              <a:ahLst/>
              <a:cxnLst/>
              <a:rect l="l" t="t" r="r" b="b"/>
              <a:pathLst>
                <a:path w="1298643" h="28731" extrusionOk="0">
                  <a:moveTo>
                    <a:pt x="1285829"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7" name="Google Shape;657;p17"/>
            <p:cNvSpPr/>
            <p:nvPr/>
          </p:nvSpPr>
          <p:spPr>
            <a:xfrm>
              <a:off x="8190500" y="4135934"/>
              <a:ext cx="1236331" cy="30916"/>
            </a:xfrm>
            <a:custGeom>
              <a:avLst/>
              <a:gdLst/>
              <a:ahLst/>
              <a:cxnLst/>
              <a:rect l="l" t="t" r="r" b="b"/>
              <a:pathLst>
                <a:path w="1304389" h="28731" extrusionOk="0">
                  <a:moveTo>
                    <a:pt x="1291575"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8" name="Google Shape;658;p17"/>
            <p:cNvSpPr/>
            <p:nvPr/>
          </p:nvSpPr>
          <p:spPr>
            <a:xfrm>
              <a:off x="8761211" y="4248749"/>
              <a:ext cx="230217" cy="30916"/>
            </a:xfrm>
            <a:custGeom>
              <a:avLst/>
              <a:gdLst/>
              <a:ahLst/>
              <a:cxnLst/>
              <a:rect l="l" t="t" r="r" b="b"/>
              <a:pathLst>
                <a:path w="215482" h="28731" extrusionOk="0">
                  <a:moveTo>
                    <a:pt x="202611"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9" name="Google Shape;659;p17"/>
            <p:cNvSpPr/>
            <p:nvPr/>
          </p:nvSpPr>
          <p:spPr>
            <a:xfrm>
              <a:off x="8793318" y="4376805"/>
              <a:ext cx="30695" cy="154583"/>
            </a:xfrm>
            <a:custGeom>
              <a:avLst/>
              <a:gdLst/>
              <a:ahLst/>
              <a:cxnLst/>
              <a:rect l="l" t="t" r="r" b="b"/>
              <a:pathLst>
                <a:path w="28731" h="143655" extrusionOk="0">
                  <a:moveTo>
                    <a:pt x="14825" y="14825"/>
                  </a:moveTo>
                  <a:lnTo>
                    <a:pt x="14825" y="129864"/>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0" name="Google Shape;660;p17"/>
            <p:cNvSpPr/>
            <p:nvPr/>
          </p:nvSpPr>
          <p:spPr>
            <a:xfrm>
              <a:off x="8388137" y="4525388"/>
              <a:ext cx="841055" cy="30916"/>
            </a:xfrm>
            <a:custGeom>
              <a:avLst/>
              <a:gdLst/>
              <a:ahLst/>
              <a:cxnLst/>
              <a:rect l="l" t="t" r="r" b="b"/>
              <a:pathLst>
                <a:path w="787230" h="28731" extrusionOk="0">
                  <a:moveTo>
                    <a:pt x="774474"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1" name="Google Shape;661;p17"/>
            <p:cNvSpPr/>
            <p:nvPr/>
          </p:nvSpPr>
          <p:spPr>
            <a:xfrm>
              <a:off x="8435226" y="3567662"/>
              <a:ext cx="540240" cy="30916"/>
            </a:xfrm>
            <a:custGeom>
              <a:avLst/>
              <a:gdLst/>
              <a:ahLst/>
              <a:cxnLst/>
              <a:rect l="l" t="t" r="r" b="b"/>
              <a:pathLst>
                <a:path w="505666" h="28731" extrusionOk="0">
                  <a:moveTo>
                    <a:pt x="14825" y="14825"/>
                  </a:moveTo>
                  <a:lnTo>
                    <a:pt x="492479"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2" name="Google Shape;662;p17"/>
            <p:cNvSpPr/>
            <p:nvPr/>
          </p:nvSpPr>
          <p:spPr>
            <a:xfrm>
              <a:off x="8450665" y="3653268"/>
              <a:ext cx="392901" cy="30916"/>
            </a:xfrm>
            <a:custGeom>
              <a:avLst/>
              <a:gdLst/>
              <a:ahLst/>
              <a:cxnLst/>
              <a:rect l="l" t="t" r="r" b="b"/>
              <a:pathLst>
                <a:path w="367757" h="28731" extrusionOk="0">
                  <a:moveTo>
                    <a:pt x="14825" y="14825"/>
                  </a:moveTo>
                  <a:lnTo>
                    <a:pt x="35500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3" name="Google Shape;663;p17"/>
            <p:cNvSpPr/>
            <p:nvPr/>
          </p:nvSpPr>
          <p:spPr>
            <a:xfrm>
              <a:off x="8450665" y="3754519"/>
              <a:ext cx="224076" cy="30916"/>
            </a:xfrm>
            <a:custGeom>
              <a:avLst/>
              <a:gdLst/>
              <a:ahLst/>
              <a:cxnLst/>
              <a:rect l="l" t="t" r="r" b="b"/>
              <a:pathLst>
                <a:path w="209736" h="28731" extrusionOk="0">
                  <a:moveTo>
                    <a:pt x="14825" y="14825"/>
                  </a:moveTo>
                  <a:lnTo>
                    <a:pt x="19574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4" name="Google Shape;664;p17"/>
            <p:cNvSpPr/>
            <p:nvPr/>
          </p:nvSpPr>
          <p:spPr>
            <a:xfrm>
              <a:off x="845837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5" name="Google Shape;665;p17"/>
            <p:cNvSpPr/>
            <p:nvPr/>
          </p:nvSpPr>
          <p:spPr>
            <a:xfrm>
              <a:off x="8667160" y="3863408"/>
              <a:ext cx="178034" cy="30916"/>
            </a:xfrm>
            <a:custGeom>
              <a:avLst/>
              <a:gdLst/>
              <a:ahLst/>
              <a:cxnLst/>
              <a:rect l="l" t="t" r="r" b="b"/>
              <a:pathLst>
                <a:path w="166640" h="28731" extrusionOk="0">
                  <a:moveTo>
                    <a:pt x="14825" y="14825"/>
                  </a:moveTo>
                  <a:lnTo>
                    <a:pt x="15236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6" name="Google Shape;666;p17"/>
            <p:cNvSpPr/>
            <p:nvPr/>
          </p:nvSpPr>
          <p:spPr>
            <a:xfrm>
              <a:off x="8875982" y="3863408"/>
              <a:ext cx="178034" cy="30916"/>
            </a:xfrm>
            <a:custGeom>
              <a:avLst/>
              <a:gdLst/>
              <a:ahLst/>
              <a:cxnLst/>
              <a:rect l="l" t="t" r="r" b="b"/>
              <a:pathLst>
                <a:path w="166640" h="28731" extrusionOk="0">
                  <a:moveTo>
                    <a:pt x="14825" y="14825"/>
                  </a:moveTo>
                  <a:lnTo>
                    <a:pt x="15227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7" name="Google Shape;667;p17"/>
            <p:cNvSpPr/>
            <p:nvPr/>
          </p:nvSpPr>
          <p:spPr>
            <a:xfrm>
              <a:off x="908471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8" name="Google Shape;668;p17"/>
            <p:cNvSpPr/>
            <p:nvPr/>
          </p:nvSpPr>
          <p:spPr>
            <a:xfrm flipH="1">
              <a:off x="7745380" y="2231426"/>
              <a:ext cx="1391312" cy="1060432"/>
            </a:xfrm>
            <a:custGeom>
              <a:avLst/>
              <a:gdLst/>
              <a:ahLst/>
              <a:cxnLst/>
              <a:rect l="l" t="t" r="r" b="b"/>
              <a:pathLst>
                <a:path w="1229688" h="867677" extrusionOk="0">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669" name="Google Shape;669;p17"/>
            <p:cNvGrpSpPr/>
            <p:nvPr/>
          </p:nvGrpSpPr>
          <p:grpSpPr>
            <a:xfrm>
              <a:off x="9429237" y="3528606"/>
              <a:ext cx="1116000" cy="1260000"/>
              <a:chOff x="9540997" y="3559086"/>
              <a:chExt cx="1000670" cy="1147040"/>
            </a:xfrm>
          </p:grpSpPr>
          <p:sp>
            <p:nvSpPr>
              <p:cNvPr id="670" name="Google Shape;670;p17"/>
              <p:cNvSpPr/>
              <p:nvPr/>
            </p:nvSpPr>
            <p:spPr>
              <a:xfrm>
                <a:off x="9540997" y="4100165"/>
                <a:ext cx="1000670" cy="605961"/>
              </a:xfrm>
              <a:custGeom>
                <a:avLst/>
                <a:gdLst/>
                <a:ahLst/>
                <a:cxnLst/>
                <a:rect l="l" t="t" r="r" b="b"/>
                <a:pathLst>
                  <a:path w="936632" h="563128" extrusionOk="0">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1" name="Google Shape;671;p17"/>
              <p:cNvSpPr/>
              <p:nvPr/>
            </p:nvSpPr>
            <p:spPr>
              <a:xfrm>
                <a:off x="9937812" y="4019181"/>
                <a:ext cx="89016" cy="157674"/>
              </a:xfrm>
              <a:custGeom>
                <a:avLst/>
                <a:gdLst/>
                <a:ahLst/>
                <a:cxnLst/>
                <a:rect l="l" t="t" r="r" b="b"/>
                <a:pathLst>
                  <a:path w="83320" h="146528" extrusionOk="0">
                    <a:moveTo>
                      <a:pt x="16506" y="16506"/>
                    </a:moveTo>
                    <a:lnTo>
                      <a:pt x="66986" y="132637"/>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2" name="Google Shape;672;p17"/>
              <p:cNvSpPr/>
              <p:nvPr/>
            </p:nvSpPr>
            <p:spPr>
              <a:xfrm>
                <a:off x="9607722" y="3559086"/>
                <a:ext cx="506474" cy="500846"/>
              </a:xfrm>
              <a:custGeom>
                <a:avLst/>
                <a:gdLst/>
                <a:ahLst/>
                <a:cxnLst/>
                <a:rect l="l" t="t" r="r" b="b"/>
                <a:pathLst>
                  <a:path w="474062" h="465442" extrusionOk="0">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673" name="Google Shape;673;p17"/>
            <p:cNvSpPr/>
            <p:nvPr/>
          </p:nvSpPr>
          <p:spPr>
            <a:xfrm>
              <a:off x="7559157" y="3941794"/>
              <a:ext cx="81362" cy="185905"/>
            </a:xfrm>
            <a:custGeom>
              <a:avLst/>
              <a:gdLst/>
              <a:ahLst/>
              <a:cxnLst/>
              <a:rect l="l" t="t" r="r" b="b"/>
              <a:pathLst>
                <a:path w="66081" h="152274" extrusionOk="0">
                  <a:moveTo>
                    <a:pt x="16872" y="16872"/>
                  </a:moveTo>
                  <a:lnTo>
                    <a:pt x="49942" y="136911"/>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4" name="Google Shape;674;p17"/>
            <p:cNvSpPr/>
            <p:nvPr/>
          </p:nvSpPr>
          <p:spPr>
            <a:xfrm>
              <a:off x="7670845" y="3424928"/>
              <a:ext cx="505862" cy="691000"/>
            </a:xfrm>
            <a:custGeom>
              <a:avLst/>
              <a:gdLst/>
              <a:ahLst/>
              <a:cxnLst/>
              <a:rect l="l" t="t" r="r" b="b"/>
              <a:pathLst>
                <a:path w="410853" h="566001" extrusionOk="0">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5" name="Google Shape;675;p17"/>
            <p:cNvSpPr/>
            <p:nvPr/>
          </p:nvSpPr>
          <p:spPr>
            <a:xfrm>
              <a:off x="7014810" y="4100454"/>
              <a:ext cx="674625" cy="459463"/>
            </a:xfrm>
            <a:custGeom>
              <a:avLst/>
              <a:gdLst/>
              <a:ahLst/>
              <a:cxnLst/>
              <a:rect l="l" t="t" r="r" b="b"/>
              <a:pathLst>
                <a:path w="558764" h="376348" extrusionOk="0">
                  <a:moveTo>
                    <a:pt x="0" y="374787"/>
                  </a:moveTo>
                  <a:lnTo>
                    <a:pt x="182186" y="376348"/>
                  </a:lnTo>
                  <a:cubicBezTo>
                    <a:pt x="192673" y="171467"/>
                    <a:pt x="353710" y="10372"/>
                    <a:pt x="558764" y="0"/>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6" name="Google Shape;676;p17"/>
            <p:cNvSpPr/>
            <p:nvPr/>
          </p:nvSpPr>
          <p:spPr>
            <a:xfrm>
              <a:off x="7198896" y="3431482"/>
              <a:ext cx="555387" cy="568235"/>
            </a:xfrm>
            <a:custGeom>
              <a:avLst/>
              <a:gdLst/>
              <a:ahLst/>
              <a:cxnLst/>
              <a:rect l="l" t="t" r="r" b="b"/>
              <a:pathLst>
                <a:path w="451077" h="465442" extrusionOk="0">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 name="Google Shape;415;p9">
            <a:extLst>
              <a:ext uri="{FF2B5EF4-FFF2-40B4-BE49-F238E27FC236}">
                <a16:creationId xmlns:a16="http://schemas.microsoft.com/office/drawing/2014/main" id="{59991474-B3CE-2617-6E3D-257B2F843FD2}"/>
              </a:ext>
            </a:extLst>
          </p:cNvPr>
          <p:cNvSpPr/>
          <p:nvPr/>
        </p:nvSpPr>
        <p:spPr>
          <a:xfrm>
            <a:off x="451029" y="470374"/>
            <a:ext cx="7172179" cy="572330"/>
          </a:xfrm>
          <a:prstGeom prst="roundRect">
            <a:avLst>
              <a:gd name="adj" fmla="val 50000"/>
            </a:avLst>
          </a:prstGeom>
          <a:solidFill>
            <a:srgbClr val="1CBECC"/>
          </a:solidFill>
          <a:ln>
            <a:noFill/>
          </a:ln>
        </p:spPr>
        <p:txBody>
          <a:bodyPr spcFirstLastPara="1" wrap="square" lIns="91425" tIns="108000" rIns="91425" bIns="36000" anchor="ctr" anchorCtr="0">
            <a:noAutofit/>
          </a:bodyPr>
          <a:lstStyle/>
          <a:p>
            <a:pPr marL="108000" marR="0" lvl="0" indent="0" algn="l" rtl="0">
              <a:lnSpc>
                <a:spcPct val="112500"/>
              </a:lnSpc>
              <a:spcBef>
                <a:spcPts val="0"/>
              </a:spcBef>
              <a:spcAft>
                <a:spcPts val="0"/>
              </a:spcAft>
              <a:buNone/>
            </a:pPr>
            <a:endParaRPr sz="1600" b="1" dirty="0">
              <a:solidFill>
                <a:schemeClr val="lt1"/>
              </a:solidFill>
              <a:latin typeface="Verdana"/>
              <a:ea typeface="Verdana"/>
              <a:cs typeface="Verdana"/>
              <a:sym typeface="Verdana"/>
            </a:endParaRPr>
          </a:p>
          <a:p>
            <a:pPr marL="108000" lvl="0">
              <a:lnSpc>
                <a:spcPct val="112500"/>
              </a:lnSpc>
            </a:pPr>
            <a:r>
              <a:rPr lang="de-DE" sz="1600" b="1" dirty="0">
                <a:solidFill>
                  <a:schemeClr val="lt1"/>
                </a:solidFill>
                <a:latin typeface="Verdana"/>
                <a:ea typeface="Verdana"/>
                <a:cs typeface="Verdana"/>
                <a:sym typeface="Verdana"/>
              </a:rPr>
              <a:t>Anwendung des kollaborativen digitalen Klassenzimmers</a:t>
            </a:r>
            <a:endParaRPr dirty="0"/>
          </a:p>
          <a:p>
            <a:pPr marL="108000" marR="0" lvl="0" indent="0" algn="l" rtl="0">
              <a:lnSpc>
                <a:spcPct val="112500"/>
              </a:lnSpc>
              <a:spcBef>
                <a:spcPts val="0"/>
              </a:spcBef>
              <a:spcAft>
                <a:spcPts val="0"/>
              </a:spcAft>
              <a:buNone/>
            </a:pPr>
            <a:endParaRPr sz="1600" b="1" dirty="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18"/>
          <p:cNvSpPr/>
          <p:nvPr/>
        </p:nvSpPr>
        <p:spPr>
          <a:xfrm>
            <a:off x="519930" y="545291"/>
            <a:ext cx="9307463" cy="612384"/>
          </a:xfrm>
          <a:prstGeom prst="roundRect">
            <a:avLst>
              <a:gd name="adj" fmla="val 50000"/>
            </a:avLst>
          </a:prstGeom>
          <a:solidFill>
            <a:srgbClr val="1CBECC"/>
          </a:solidFill>
          <a:ln>
            <a:noFill/>
          </a:ln>
        </p:spPr>
        <p:txBody>
          <a:bodyPr spcFirstLastPara="1" wrap="square" lIns="91425" tIns="108000" rIns="91425" bIns="36000" anchor="ctr" anchorCtr="0">
            <a:noAutofit/>
          </a:bodyPr>
          <a:lstStyle/>
          <a:p>
            <a:pPr marL="108000" marR="0" lvl="0" indent="0" algn="ctr" rtl="0">
              <a:lnSpc>
                <a:spcPct val="112500"/>
              </a:lnSpc>
              <a:spcBef>
                <a:spcPts val="0"/>
              </a:spcBef>
              <a:spcAft>
                <a:spcPts val="0"/>
              </a:spcAft>
              <a:buNone/>
            </a:pPr>
            <a:endParaRPr sz="1600" b="1" dirty="0">
              <a:solidFill>
                <a:schemeClr val="lt1"/>
              </a:solidFill>
              <a:latin typeface="Verdana"/>
              <a:ea typeface="Verdana"/>
              <a:cs typeface="Verdana"/>
              <a:sym typeface="Verdana"/>
            </a:endParaRPr>
          </a:p>
          <a:p>
            <a:pPr marL="108000" lvl="0">
              <a:lnSpc>
                <a:spcPct val="112500"/>
              </a:lnSpc>
            </a:pPr>
            <a:r>
              <a:rPr lang="de-DE" sz="1600" b="1" dirty="0">
                <a:solidFill>
                  <a:schemeClr val="lt1"/>
                </a:solidFill>
                <a:latin typeface="Verdana"/>
                <a:ea typeface="Verdana"/>
                <a:cs typeface="Verdana"/>
                <a:sym typeface="Verdana"/>
              </a:rPr>
              <a:t>Schaffung eines sicheren digitalen Klassenzimmers für die Zusammenarbeit</a:t>
            </a:r>
            <a:endParaRPr sz="1600" dirty="0">
              <a:solidFill>
                <a:schemeClr val="lt1"/>
              </a:solidFill>
              <a:latin typeface="Calibri"/>
              <a:ea typeface="Calibri"/>
              <a:cs typeface="Calibri"/>
              <a:sym typeface="Calibri"/>
            </a:endParaRPr>
          </a:p>
          <a:p>
            <a:pPr marL="108000" marR="0" lvl="0" indent="0" algn="l" rtl="0">
              <a:lnSpc>
                <a:spcPct val="112500"/>
              </a:lnSpc>
              <a:spcBef>
                <a:spcPts val="0"/>
              </a:spcBef>
              <a:spcAft>
                <a:spcPts val="0"/>
              </a:spcAft>
              <a:buNone/>
            </a:pPr>
            <a:endParaRPr sz="1600" b="1" dirty="0">
              <a:solidFill>
                <a:schemeClr val="lt1"/>
              </a:solidFill>
              <a:latin typeface="Calibri"/>
              <a:ea typeface="Calibri"/>
              <a:cs typeface="Calibri"/>
              <a:sym typeface="Calibri"/>
            </a:endParaRPr>
          </a:p>
        </p:txBody>
      </p:sp>
      <p:sp>
        <p:nvSpPr>
          <p:cNvPr id="683" name="Google Shape;683;p18"/>
          <p:cNvSpPr txBox="1"/>
          <p:nvPr/>
        </p:nvSpPr>
        <p:spPr>
          <a:xfrm>
            <a:off x="626289" y="2059590"/>
            <a:ext cx="7980815" cy="3502601"/>
          </a:xfrm>
          <a:prstGeom prst="rect">
            <a:avLst/>
          </a:prstGeom>
          <a:noFill/>
          <a:ln>
            <a:noFill/>
          </a:ln>
        </p:spPr>
        <p:txBody>
          <a:bodyPr spcFirstLastPara="1" wrap="square" lIns="91425" tIns="45700" rIns="91425" bIns="45700" anchor="t" anchorCtr="0">
            <a:noAutofit/>
          </a:bodyPr>
          <a:lstStyle/>
          <a:p>
            <a:pPr marL="457200" lvl="1" algn="just">
              <a:lnSpc>
                <a:spcPct val="107000"/>
              </a:lnSpc>
            </a:pPr>
            <a:r>
              <a:rPr lang="en-US" sz="1800" b="1" i="0" u="none" strike="noStrike" cap="none" dirty="0">
                <a:solidFill>
                  <a:schemeClr val="dk1"/>
                </a:solidFill>
                <a:latin typeface="Calibri"/>
                <a:ea typeface="Calibri"/>
                <a:cs typeface="Calibri"/>
                <a:sym typeface="Calibri"/>
              </a:rPr>
              <a:t>3.1 </a:t>
            </a:r>
            <a:r>
              <a:rPr lang="de-DE" sz="1800" b="1" dirty="0">
                <a:solidFill>
                  <a:schemeClr val="dk1"/>
                </a:solidFill>
                <a:latin typeface="Calibri"/>
                <a:ea typeface="Calibri"/>
                <a:cs typeface="Calibri"/>
                <a:sym typeface="Calibri"/>
              </a:rPr>
              <a:t>Einrichten eines sicheren digitalen Klassenzimmers</a:t>
            </a:r>
            <a:r>
              <a:rPr lang="en-US" sz="1800" b="1"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a:p>
            <a:pPr marL="457200" lvl="1" algn="just">
              <a:spcBef>
                <a:spcPts val="800"/>
              </a:spcBef>
            </a:pPr>
            <a:r>
              <a:rPr lang="de-DE" sz="1800" dirty="0">
                <a:solidFill>
                  <a:schemeClr val="dk1"/>
                </a:solidFill>
                <a:latin typeface="Calibri"/>
                <a:ea typeface="Calibri"/>
                <a:cs typeface="Calibri"/>
                <a:sym typeface="Calibri"/>
              </a:rPr>
              <a:t>Die Covid-Pandemie veranlasste die Berufsbildungsbetreiber, zeitnah zu reagieren und digitale Kurse einzurichten. Die Umstände zwangen uns also das digitale Klassenzimmer auf. 
Ein entscheidender Teil des digitalen Klassenzimmers und der Vermittlung der Zusammenarbeit besteht darin, eine </a:t>
            </a:r>
            <a:r>
              <a:rPr lang="de-DE" sz="1800" b="1" dirty="0">
                <a:solidFill>
                  <a:schemeClr val="dk1"/>
                </a:solidFill>
                <a:latin typeface="Calibri"/>
                <a:ea typeface="Calibri"/>
                <a:cs typeface="Calibri"/>
                <a:sym typeface="Calibri"/>
              </a:rPr>
              <a:t>sichere Arena</a:t>
            </a:r>
            <a:r>
              <a:rPr lang="de-DE" sz="1800" dirty="0">
                <a:solidFill>
                  <a:schemeClr val="dk1"/>
                </a:solidFill>
                <a:latin typeface="Calibri"/>
                <a:ea typeface="Calibri"/>
                <a:cs typeface="Calibri"/>
                <a:sym typeface="Calibri"/>
              </a:rPr>
              <a:t> für den Pädagogen und die Schüler zu schaffen, in der sich alle Teilnehmer einbezogen fühlen. 
</a:t>
            </a:r>
            <a:r>
              <a:rPr lang="en-US"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p:txBody>
      </p:sp>
      <p:cxnSp>
        <p:nvCxnSpPr>
          <p:cNvPr id="684" name="Google Shape;684;p18"/>
          <p:cNvCxnSpPr/>
          <p:nvPr/>
        </p:nvCxnSpPr>
        <p:spPr>
          <a:xfrm>
            <a:off x="519931" y="4788830"/>
            <a:ext cx="9469120" cy="0"/>
          </a:xfrm>
          <a:prstGeom prst="straightConnector1">
            <a:avLst/>
          </a:prstGeom>
          <a:noFill/>
          <a:ln w="9525" cap="flat" cmpd="sng">
            <a:solidFill>
              <a:srgbClr val="1CBECC"/>
            </a:solidFill>
            <a:prstDash val="dash"/>
            <a:round/>
            <a:headEnd type="none" w="sm" len="sm"/>
            <a:tailEnd type="none" w="sm" len="sm"/>
          </a:ln>
        </p:spPr>
      </p:cxnSp>
      <p:grpSp>
        <p:nvGrpSpPr>
          <p:cNvPr id="685" name="Google Shape;685;p18"/>
          <p:cNvGrpSpPr/>
          <p:nvPr/>
        </p:nvGrpSpPr>
        <p:grpSpPr>
          <a:xfrm>
            <a:off x="10207680" y="3002019"/>
            <a:ext cx="1440000" cy="1022872"/>
            <a:chOff x="7014810" y="2231426"/>
            <a:chExt cx="3530427" cy="2557180"/>
          </a:xfrm>
        </p:grpSpPr>
        <p:sp>
          <p:nvSpPr>
            <p:cNvPr id="686" name="Google Shape;686;p18"/>
            <p:cNvSpPr/>
            <p:nvPr/>
          </p:nvSpPr>
          <p:spPr>
            <a:xfrm>
              <a:off x="8197307" y="3338015"/>
              <a:ext cx="1222715" cy="1060432"/>
            </a:xfrm>
            <a:custGeom>
              <a:avLst/>
              <a:gdLst/>
              <a:ahLst/>
              <a:cxnLst/>
              <a:rect l="l" t="t" r="r" b="b"/>
              <a:pathLst>
                <a:path w="1290023" h="985474" extrusionOk="0">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7" name="Google Shape;687;p18"/>
            <p:cNvSpPr/>
            <p:nvPr/>
          </p:nvSpPr>
          <p:spPr>
            <a:xfrm>
              <a:off x="8193223" y="3451571"/>
              <a:ext cx="1230884" cy="30916"/>
            </a:xfrm>
            <a:custGeom>
              <a:avLst/>
              <a:gdLst/>
              <a:ahLst/>
              <a:cxnLst/>
              <a:rect l="l" t="t" r="r" b="b"/>
              <a:pathLst>
                <a:path w="1298643" h="28731" extrusionOk="0">
                  <a:moveTo>
                    <a:pt x="1285829"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8" name="Google Shape;688;p18"/>
            <p:cNvSpPr/>
            <p:nvPr/>
          </p:nvSpPr>
          <p:spPr>
            <a:xfrm>
              <a:off x="8190500" y="4135934"/>
              <a:ext cx="1236331" cy="30916"/>
            </a:xfrm>
            <a:custGeom>
              <a:avLst/>
              <a:gdLst/>
              <a:ahLst/>
              <a:cxnLst/>
              <a:rect l="l" t="t" r="r" b="b"/>
              <a:pathLst>
                <a:path w="1304389" h="28731" extrusionOk="0">
                  <a:moveTo>
                    <a:pt x="1291575"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9" name="Google Shape;689;p18"/>
            <p:cNvSpPr/>
            <p:nvPr/>
          </p:nvSpPr>
          <p:spPr>
            <a:xfrm>
              <a:off x="8761211" y="4248749"/>
              <a:ext cx="230217" cy="30916"/>
            </a:xfrm>
            <a:custGeom>
              <a:avLst/>
              <a:gdLst/>
              <a:ahLst/>
              <a:cxnLst/>
              <a:rect l="l" t="t" r="r" b="b"/>
              <a:pathLst>
                <a:path w="215482" h="28731" extrusionOk="0">
                  <a:moveTo>
                    <a:pt x="202611"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0" name="Google Shape;690;p18"/>
            <p:cNvSpPr/>
            <p:nvPr/>
          </p:nvSpPr>
          <p:spPr>
            <a:xfrm>
              <a:off x="8793318" y="4376805"/>
              <a:ext cx="30695" cy="154583"/>
            </a:xfrm>
            <a:custGeom>
              <a:avLst/>
              <a:gdLst/>
              <a:ahLst/>
              <a:cxnLst/>
              <a:rect l="l" t="t" r="r" b="b"/>
              <a:pathLst>
                <a:path w="28731" h="143655" extrusionOk="0">
                  <a:moveTo>
                    <a:pt x="14825" y="14825"/>
                  </a:moveTo>
                  <a:lnTo>
                    <a:pt x="14825" y="129864"/>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1" name="Google Shape;691;p18"/>
            <p:cNvSpPr/>
            <p:nvPr/>
          </p:nvSpPr>
          <p:spPr>
            <a:xfrm>
              <a:off x="8388137" y="4525388"/>
              <a:ext cx="841055" cy="30916"/>
            </a:xfrm>
            <a:custGeom>
              <a:avLst/>
              <a:gdLst/>
              <a:ahLst/>
              <a:cxnLst/>
              <a:rect l="l" t="t" r="r" b="b"/>
              <a:pathLst>
                <a:path w="787230" h="28731" extrusionOk="0">
                  <a:moveTo>
                    <a:pt x="774474"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2" name="Google Shape;692;p18"/>
            <p:cNvSpPr/>
            <p:nvPr/>
          </p:nvSpPr>
          <p:spPr>
            <a:xfrm>
              <a:off x="8435226" y="3567662"/>
              <a:ext cx="540240" cy="30916"/>
            </a:xfrm>
            <a:custGeom>
              <a:avLst/>
              <a:gdLst/>
              <a:ahLst/>
              <a:cxnLst/>
              <a:rect l="l" t="t" r="r" b="b"/>
              <a:pathLst>
                <a:path w="505666" h="28731" extrusionOk="0">
                  <a:moveTo>
                    <a:pt x="14825" y="14825"/>
                  </a:moveTo>
                  <a:lnTo>
                    <a:pt x="492479"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3" name="Google Shape;693;p18"/>
            <p:cNvSpPr/>
            <p:nvPr/>
          </p:nvSpPr>
          <p:spPr>
            <a:xfrm>
              <a:off x="8450665" y="3653268"/>
              <a:ext cx="392901" cy="30916"/>
            </a:xfrm>
            <a:custGeom>
              <a:avLst/>
              <a:gdLst/>
              <a:ahLst/>
              <a:cxnLst/>
              <a:rect l="l" t="t" r="r" b="b"/>
              <a:pathLst>
                <a:path w="367757" h="28731" extrusionOk="0">
                  <a:moveTo>
                    <a:pt x="14825" y="14825"/>
                  </a:moveTo>
                  <a:lnTo>
                    <a:pt x="35500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4" name="Google Shape;694;p18"/>
            <p:cNvSpPr/>
            <p:nvPr/>
          </p:nvSpPr>
          <p:spPr>
            <a:xfrm>
              <a:off x="8450665" y="3754519"/>
              <a:ext cx="224076" cy="30916"/>
            </a:xfrm>
            <a:custGeom>
              <a:avLst/>
              <a:gdLst/>
              <a:ahLst/>
              <a:cxnLst/>
              <a:rect l="l" t="t" r="r" b="b"/>
              <a:pathLst>
                <a:path w="209736" h="28731" extrusionOk="0">
                  <a:moveTo>
                    <a:pt x="14825" y="14825"/>
                  </a:moveTo>
                  <a:lnTo>
                    <a:pt x="19574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5" name="Google Shape;695;p18"/>
            <p:cNvSpPr/>
            <p:nvPr/>
          </p:nvSpPr>
          <p:spPr>
            <a:xfrm>
              <a:off x="845837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6" name="Google Shape;696;p18"/>
            <p:cNvSpPr/>
            <p:nvPr/>
          </p:nvSpPr>
          <p:spPr>
            <a:xfrm>
              <a:off x="8667160" y="3863408"/>
              <a:ext cx="178034" cy="30916"/>
            </a:xfrm>
            <a:custGeom>
              <a:avLst/>
              <a:gdLst/>
              <a:ahLst/>
              <a:cxnLst/>
              <a:rect l="l" t="t" r="r" b="b"/>
              <a:pathLst>
                <a:path w="166640" h="28731" extrusionOk="0">
                  <a:moveTo>
                    <a:pt x="14825" y="14825"/>
                  </a:moveTo>
                  <a:lnTo>
                    <a:pt x="15236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7" name="Google Shape;697;p18"/>
            <p:cNvSpPr/>
            <p:nvPr/>
          </p:nvSpPr>
          <p:spPr>
            <a:xfrm>
              <a:off x="8875982" y="3863408"/>
              <a:ext cx="178034" cy="30916"/>
            </a:xfrm>
            <a:custGeom>
              <a:avLst/>
              <a:gdLst/>
              <a:ahLst/>
              <a:cxnLst/>
              <a:rect l="l" t="t" r="r" b="b"/>
              <a:pathLst>
                <a:path w="166640" h="28731" extrusionOk="0">
                  <a:moveTo>
                    <a:pt x="14825" y="14825"/>
                  </a:moveTo>
                  <a:lnTo>
                    <a:pt x="15227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8" name="Google Shape;698;p18"/>
            <p:cNvSpPr/>
            <p:nvPr/>
          </p:nvSpPr>
          <p:spPr>
            <a:xfrm>
              <a:off x="908471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9" name="Google Shape;699;p18"/>
            <p:cNvSpPr/>
            <p:nvPr/>
          </p:nvSpPr>
          <p:spPr>
            <a:xfrm flipH="1">
              <a:off x="7745380" y="2231426"/>
              <a:ext cx="1391312" cy="1060432"/>
            </a:xfrm>
            <a:custGeom>
              <a:avLst/>
              <a:gdLst/>
              <a:ahLst/>
              <a:cxnLst/>
              <a:rect l="l" t="t" r="r" b="b"/>
              <a:pathLst>
                <a:path w="1229688" h="867677" extrusionOk="0">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700" name="Google Shape;700;p18"/>
            <p:cNvGrpSpPr/>
            <p:nvPr/>
          </p:nvGrpSpPr>
          <p:grpSpPr>
            <a:xfrm>
              <a:off x="9429237" y="3528606"/>
              <a:ext cx="1116000" cy="1260000"/>
              <a:chOff x="9540997" y="3559086"/>
              <a:chExt cx="1000670" cy="1147040"/>
            </a:xfrm>
          </p:grpSpPr>
          <p:sp>
            <p:nvSpPr>
              <p:cNvPr id="701" name="Google Shape;701;p18"/>
              <p:cNvSpPr/>
              <p:nvPr/>
            </p:nvSpPr>
            <p:spPr>
              <a:xfrm>
                <a:off x="9540997" y="4100165"/>
                <a:ext cx="1000670" cy="605961"/>
              </a:xfrm>
              <a:custGeom>
                <a:avLst/>
                <a:gdLst/>
                <a:ahLst/>
                <a:cxnLst/>
                <a:rect l="l" t="t" r="r" b="b"/>
                <a:pathLst>
                  <a:path w="936632" h="563128" extrusionOk="0">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2" name="Google Shape;702;p18"/>
              <p:cNvSpPr/>
              <p:nvPr/>
            </p:nvSpPr>
            <p:spPr>
              <a:xfrm>
                <a:off x="9937812" y="4019181"/>
                <a:ext cx="89016" cy="157674"/>
              </a:xfrm>
              <a:custGeom>
                <a:avLst/>
                <a:gdLst/>
                <a:ahLst/>
                <a:cxnLst/>
                <a:rect l="l" t="t" r="r" b="b"/>
                <a:pathLst>
                  <a:path w="83320" h="146528" extrusionOk="0">
                    <a:moveTo>
                      <a:pt x="16506" y="16506"/>
                    </a:moveTo>
                    <a:lnTo>
                      <a:pt x="66986" y="132637"/>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3" name="Google Shape;703;p18"/>
              <p:cNvSpPr/>
              <p:nvPr/>
            </p:nvSpPr>
            <p:spPr>
              <a:xfrm>
                <a:off x="9607722" y="3559086"/>
                <a:ext cx="506474" cy="500846"/>
              </a:xfrm>
              <a:custGeom>
                <a:avLst/>
                <a:gdLst/>
                <a:ahLst/>
                <a:cxnLst/>
                <a:rect l="l" t="t" r="r" b="b"/>
                <a:pathLst>
                  <a:path w="474062" h="465442" extrusionOk="0">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704" name="Google Shape;704;p18"/>
            <p:cNvSpPr/>
            <p:nvPr/>
          </p:nvSpPr>
          <p:spPr>
            <a:xfrm>
              <a:off x="7559157" y="3941794"/>
              <a:ext cx="81362" cy="185905"/>
            </a:xfrm>
            <a:custGeom>
              <a:avLst/>
              <a:gdLst/>
              <a:ahLst/>
              <a:cxnLst/>
              <a:rect l="l" t="t" r="r" b="b"/>
              <a:pathLst>
                <a:path w="66081" h="152274" extrusionOk="0">
                  <a:moveTo>
                    <a:pt x="16872" y="16872"/>
                  </a:moveTo>
                  <a:lnTo>
                    <a:pt x="49942" y="136911"/>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5" name="Google Shape;705;p18"/>
            <p:cNvSpPr/>
            <p:nvPr/>
          </p:nvSpPr>
          <p:spPr>
            <a:xfrm>
              <a:off x="7670845" y="3424928"/>
              <a:ext cx="505862" cy="691000"/>
            </a:xfrm>
            <a:custGeom>
              <a:avLst/>
              <a:gdLst/>
              <a:ahLst/>
              <a:cxnLst/>
              <a:rect l="l" t="t" r="r" b="b"/>
              <a:pathLst>
                <a:path w="410853" h="566001" extrusionOk="0">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6" name="Google Shape;706;p18"/>
            <p:cNvSpPr/>
            <p:nvPr/>
          </p:nvSpPr>
          <p:spPr>
            <a:xfrm>
              <a:off x="7014810" y="4100454"/>
              <a:ext cx="674625" cy="459463"/>
            </a:xfrm>
            <a:custGeom>
              <a:avLst/>
              <a:gdLst/>
              <a:ahLst/>
              <a:cxnLst/>
              <a:rect l="l" t="t" r="r" b="b"/>
              <a:pathLst>
                <a:path w="558764" h="376348" extrusionOk="0">
                  <a:moveTo>
                    <a:pt x="0" y="374787"/>
                  </a:moveTo>
                  <a:lnTo>
                    <a:pt x="182186" y="376348"/>
                  </a:lnTo>
                  <a:cubicBezTo>
                    <a:pt x="192673" y="171467"/>
                    <a:pt x="353710" y="10372"/>
                    <a:pt x="558764" y="0"/>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7" name="Google Shape;707;p18"/>
            <p:cNvSpPr/>
            <p:nvPr/>
          </p:nvSpPr>
          <p:spPr>
            <a:xfrm>
              <a:off x="7198896" y="3431482"/>
              <a:ext cx="555387" cy="568235"/>
            </a:xfrm>
            <a:custGeom>
              <a:avLst/>
              <a:gdLst/>
              <a:ahLst/>
              <a:cxnLst/>
              <a:rect l="l" t="t" r="r" b="b"/>
              <a:pathLst>
                <a:path w="451077" h="465442" extrusionOk="0">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19"/>
          <p:cNvSpPr txBox="1"/>
          <p:nvPr/>
        </p:nvSpPr>
        <p:spPr>
          <a:xfrm>
            <a:off x="626290" y="2059590"/>
            <a:ext cx="7838572" cy="3502601"/>
          </a:xfrm>
          <a:prstGeom prst="rect">
            <a:avLst/>
          </a:prstGeom>
          <a:noFill/>
          <a:ln>
            <a:noFill/>
          </a:ln>
        </p:spPr>
        <p:txBody>
          <a:bodyPr spcFirstLastPara="1" wrap="square" lIns="91425" tIns="45700" rIns="91425" bIns="45700" anchor="t" anchorCtr="0">
            <a:noAutofit/>
          </a:bodyPr>
          <a:lstStyle/>
          <a:p>
            <a:pPr marL="457200" marR="0" lvl="1" indent="0" algn="just" rtl="0">
              <a:lnSpc>
                <a:spcPct val="107000"/>
              </a:lnSpc>
              <a:spcBef>
                <a:spcPts val="0"/>
              </a:spcBef>
              <a:spcAft>
                <a:spcPts val="0"/>
              </a:spcAft>
              <a:buNone/>
            </a:pPr>
            <a:r>
              <a:rPr lang="en-US" sz="1800" b="1" i="0" u="none" strike="noStrike" cap="none" dirty="0">
                <a:solidFill>
                  <a:schemeClr val="dk1"/>
                </a:solidFill>
                <a:latin typeface="Calibri"/>
                <a:ea typeface="Calibri"/>
                <a:cs typeface="Calibri"/>
                <a:sym typeface="Calibri"/>
              </a:rPr>
              <a:t>3.2 Your Practice for a Safe and Secure Digital Classroom</a:t>
            </a:r>
            <a:endParaRPr sz="1800" b="0" i="0" u="none" strike="noStrike" cap="none" dirty="0">
              <a:solidFill>
                <a:schemeClr val="dk1"/>
              </a:solidFill>
              <a:latin typeface="Calibri"/>
              <a:ea typeface="Calibri"/>
              <a:cs typeface="Calibri"/>
              <a:sym typeface="Calibri"/>
            </a:endParaRPr>
          </a:p>
          <a:p>
            <a:pPr marL="457200" marR="0" lvl="1" indent="0" algn="just" rtl="0">
              <a:lnSpc>
                <a:spcPct val="107000"/>
              </a:lnSpc>
              <a:spcBef>
                <a:spcPts val="800"/>
              </a:spcBef>
              <a:spcAft>
                <a:spcPts val="0"/>
              </a:spcAft>
              <a:buNone/>
            </a:pPr>
            <a:r>
              <a:rPr lang="en-US" sz="1800" b="0" i="1" u="none" strike="noStrike" cap="none" dirty="0">
                <a:solidFill>
                  <a:srgbClr val="1CBECC"/>
                </a:solidFill>
                <a:latin typeface="Calibri"/>
                <a:ea typeface="Calibri"/>
                <a:cs typeface="Calibri"/>
                <a:sym typeface="Calibri"/>
              </a:rPr>
              <a:t>We invite you to use the RESET Tool “Implementing a Safe and Secure Digital Classroom” to reason on the factors in regard to the safe and secure digital classroom. </a:t>
            </a:r>
            <a:endParaRPr dirty="0"/>
          </a:p>
          <a:p>
            <a:pPr marL="457200" marR="0" lvl="1" indent="0" algn="just" rtl="0">
              <a:lnSpc>
                <a:spcPct val="107000"/>
              </a:lnSpc>
              <a:spcBef>
                <a:spcPts val="800"/>
              </a:spcBef>
              <a:spcAft>
                <a:spcPts val="0"/>
              </a:spcAft>
              <a:buNone/>
            </a:pPr>
            <a:r>
              <a:rPr lang="en-US" sz="1800" b="0" i="0" u="none" strike="noStrike" cap="none" dirty="0">
                <a:solidFill>
                  <a:schemeClr val="dk1"/>
                </a:solidFill>
                <a:latin typeface="Calibri"/>
                <a:ea typeface="Calibri"/>
                <a:cs typeface="Calibri"/>
                <a:sym typeface="Calibri"/>
              </a:rPr>
              <a:t>The factors in the form of questions should allow you to set up for your practice or regulate / discuss already implemented factors for making the digital classroom safe and secure, and hereby facilitate collaboration. </a:t>
            </a:r>
            <a:endParaRPr dirty="0"/>
          </a:p>
          <a:p>
            <a:pPr marL="457200" marR="0" lvl="1" indent="0" algn="just" rtl="0">
              <a:lnSpc>
                <a:spcPct val="107000"/>
              </a:lnSpc>
              <a:spcBef>
                <a:spcPts val="800"/>
              </a:spcBef>
              <a:spcAft>
                <a:spcPts val="0"/>
              </a:spcAft>
              <a:buNone/>
            </a:pPr>
            <a:r>
              <a:rPr lang="en-US" sz="1800" b="0" i="0" u="none" strike="noStrike" cap="none" dirty="0">
                <a:solidFill>
                  <a:schemeClr val="dk1"/>
                </a:solidFill>
                <a:latin typeface="Calibri"/>
                <a:ea typeface="Calibri"/>
                <a:cs typeface="Calibri"/>
                <a:sym typeface="Calibri"/>
              </a:rPr>
              <a:t>When doing so, the </a:t>
            </a:r>
            <a:r>
              <a:rPr lang="en-US" sz="1800" b="1" i="0" u="none" strike="noStrike" cap="none" dirty="0">
                <a:solidFill>
                  <a:schemeClr val="dk1"/>
                </a:solidFill>
                <a:latin typeface="Calibri"/>
                <a:ea typeface="Calibri"/>
                <a:cs typeface="Calibri"/>
                <a:sym typeface="Calibri"/>
              </a:rPr>
              <a:t>students must be heard </a:t>
            </a:r>
            <a:r>
              <a:rPr lang="en-US" sz="1800" b="0" i="0" u="none" strike="noStrike" cap="none" dirty="0">
                <a:solidFill>
                  <a:schemeClr val="dk1"/>
                </a:solidFill>
                <a:latin typeface="Calibri"/>
                <a:ea typeface="Calibri"/>
                <a:cs typeface="Calibri"/>
                <a:sym typeface="Calibri"/>
              </a:rPr>
              <a:t>and collaborated with to pave the way for the </a:t>
            </a:r>
            <a:r>
              <a:rPr lang="en-US" sz="1800" b="1" i="0" u="none" strike="noStrike" cap="none" dirty="0">
                <a:solidFill>
                  <a:schemeClr val="dk1"/>
                </a:solidFill>
                <a:latin typeface="Calibri"/>
                <a:ea typeface="Calibri"/>
                <a:cs typeface="Calibri"/>
                <a:sym typeface="Calibri"/>
              </a:rPr>
              <a:t>best inclusive practice </a:t>
            </a:r>
            <a:r>
              <a:rPr lang="en-US" sz="1800" b="0" i="0" u="none" strike="noStrike" cap="none" dirty="0">
                <a:solidFill>
                  <a:schemeClr val="dk1"/>
                </a:solidFill>
                <a:latin typeface="Calibri"/>
                <a:ea typeface="Calibri"/>
                <a:cs typeface="Calibri"/>
                <a:sym typeface="Calibri"/>
              </a:rPr>
              <a:t>as goes for you as VET-provider and VET-educator.   </a:t>
            </a:r>
            <a:endParaRPr sz="1800" b="0" i="0" u="none" strike="noStrike" cap="none" dirty="0">
              <a:solidFill>
                <a:schemeClr val="dk1"/>
              </a:solidFill>
              <a:latin typeface="Calibri"/>
              <a:ea typeface="Calibri"/>
              <a:cs typeface="Calibri"/>
              <a:sym typeface="Calibri"/>
            </a:endParaRPr>
          </a:p>
        </p:txBody>
      </p:sp>
      <p:cxnSp>
        <p:nvCxnSpPr>
          <p:cNvPr id="713" name="Google Shape;713;p19"/>
          <p:cNvCxnSpPr/>
          <p:nvPr/>
        </p:nvCxnSpPr>
        <p:spPr>
          <a:xfrm>
            <a:off x="519931" y="5577685"/>
            <a:ext cx="9469120" cy="0"/>
          </a:xfrm>
          <a:prstGeom prst="straightConnector1">
            <a:avLst/>
          </a:prstGeom>
          <a:noFill/>
          <a:ln w="9525" cap="flat" cmpd="sng">
            <a:solidFill>
              <a:srgbClr val="1CBECC"/>
            </a:solidFill>
            <a:prstDash val="dash"/>
            <a:round/>
            <a:headEnd type="none" w="sm" len="sm"/>
            <a:tailEnd type="none" w="sm" len="sm"/>
          </a:ln>
        </p:spPr>
      </p:cxnSp>
      <p:grpSp>
        <p:nvGrpSpPr>
          <p:cNvPr id="714" name="Google Shape;714;p19"/>
          <p:cNvGrpSpPr/>
          <p:nvPr/>
        </p:nvGrpSpPr>
        <p:grpSpPr>
          <a:xfrm>
            <a:off x="10207680" y="3002019"/>
            <a:ext cx="1440000" cy="1022872"/>
            <a:chOff x="7014810" y="2231426"/>
            <a:chExt cx="3530427" cy="2557180"/>
          </a:xfrm>
        </p:grpSpPr>
        <p:sp>
          <p:nvSpPr>
            <p:cNvPr id="715" name="Google Shape;715;p19"/>
            <p:cNvSpPr/>
            <p:nvPr/>
          </p:nvSpPr>
          <p:spPr>
            <a:xfrm>
              <a:off x="8197307" y="3338015"/>
              <a:ext cx="1222715" cy="1060432"/>
            </a:xfrm>
            <a:custGeom>
              <a:avLst/>
              <a:gdLst/>
              <a:ahLst/>
              <a:cxnLst/>
              <a:rect l="l" t="t" r="r" b="b"/>
              <a:pathLst>
                <a:path w="1290023" h="985474" extrusionOk="0">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6" name="Google Shape;716;p19"/>
            <p:cNvSpPr/>
            <p:nvPr/>
          </p:nvSpPr>
          <p:spPr>
            <a:xfrm>
              <a:off x="8193223" y="3451571"/>
              <a:ext cx="1230884" cy="30916"/>
            </a:xfrm>
            <a:custGeom>
              <a:avLst/>
              <a:gdLst/>
              <a:ahLst/>
              <a:cxnLst/>
              <a:rect l="l" t="t" r="r" b="b"/>
              <a:pathLst>
                <a:path w="1298643" h="28731" extrusionOk="0">
                  <a:moveTo>
                    <a:pt x="1285829"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7" name="Google Shape;717;p19"/>
            <p:cNvSpPr/>
            <p:nvPr/>
          </p:nvSpPr>
          <p:spPr>
            <a:xfrm>
              <a:off x="8190500" y="4135934"/>
              <a:ext cx="1236331" cy="30916"/>
            </a:xfrm>
            <a:custGeom>
              <a:avLst/>
              <a:gdLst/>
              <a:ahLst/>
              <a:cxnLst/>
              <a:rect l="l" t="t" r="r" b="b"/>
              <a:pathLst>
                <a:path w="1304389" h="28731" extrusionOk="0">
                  <a:moveTo>
                    <a:pt x="1291575"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8" name="Google Shape;718;p19"/>
            <p:cNvSpPr/>
            <p:nvPr/>
          </p:nvSpPr>
          <p:spPr>
            <a:xfrm>
              <a:off x="8761211" y="4248749"/>
              <a:ext cx="230217" cy="30916"/>
            </a:xfrm>
            <a:custGeom>
              <a:avLst/>
              <a:gdLst/>
              <a:ahLst/>
              <a:cxnLst/>
              <a:rect l="l" t="t" r="r" b="b"/>
              <a:pathLst>
                <a:path w="215482" h="28731" extrusionOk="0">
                  <a:moveTo>
                    <a:pt x="202611"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9" name="Google Shape;719;p19"/>
            <p:cNvSpPr/>
            <p:nvPr/>
          </p:nvSpPr>
          <p:spPr>
            <a:xfrm>
              <a:off x="8793318" y="4376805"/>
              <a:ext cx="30695" cy="154583"/>
            </a:xfrm>
            <a:custGeom>
              <a:avLst/>
              <a:gdLst/>
              <a:ahLst/>
              <a:cxnLst/>
              <a:rect l="l" t="t" r="r" b="b"/>
              <a:pathLst>
                <a:path w="28731" h="143655" extrusionOk="0">
                  <a:moveTo>
                    <a:pt x="14825" y="14825"/>
                  </a:moveTo>
                  <a:lnTo>
                    <a:pt x="14825" y="129864"/>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0" name="Google Shape;720;p19"/>
            <p:cNvSpPr/>
            <p:nvPr/>
          </p:nvSpPr>
          <p:spPr>
            <a:xfrm>
              <a:off x="8388137" y="4525388"/>
              <a:ext cx="841055" cy="30916"/>
            </a:xfrm>
            <a:custGeom>
              <a:avLst/>
              <a:gdLst/>
              <a:ahLst/>
              <a:cxnLst/>
              <a:rect l="l" t="t" r="r" b="b"/>
              <a:pathLst>
                <a:path w="787230" h="28731" extrusionOk="0">
                  <a:moveTo>
                    <a:pt x="774474"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1" name="Google Shape;721;p19"/>
            <p:cNvSpPr/>
            <p:nvPr/>
          </p:nvSpPr>
          <p:spPr>
            <a:xfrm>
              <a:off x="8435226" y="3567662"/>
              <a:ext cx="540240" cy="30916"/>
            </a:xfrm>
            <a:custGeom>
              <a:avLst/>
              <a:gdLst/>
              <a:ahLst/>
              <a:cxnLst/>
              <a:rect l="l" t="t" r="r" b="b"/>
              <a:pathLst>
                <a:path w="505666" h="28731" extrusionOk="0">
                  <a:moveTo>
                    <a:pt x="14825" y="14825"/>
                  </a:moveTo>
                  <a:lnTo>
                    <a:pt x="492479"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2" name="Google Shape;722;p19"/>
            <p:cNvSpPr/>
            <p:nvPr/>
          </p:nvSpPr>
          <p:spPr>
            <a:xfrm>
              <a:off x="8450665" y="3653268"/>
              <a:ext cx="392901" cy="30916"/>
            </a:xfrm>
            <a:custGeom>
              <a:avLst/>
              <a:gdLst/>
              <a:ahLst/>
              <a:cxnLst/>
              <a:rect l="l" t="t" r="r" b="b"/>
              <a:pathLst>
                <a:path w="367757" h="28731" extrusionOk="0">
                  <a:moveTo>
                    <a:pt x="14825" y="14825"/>
                  </a:moveTo>
                  <a:lnTo>
                    <a:pt x="35500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3" name="Google Shape;723;p19"/>
            <p:cNvSpPr/>
            <p:nvPr/>
          </p:nvSpPr>
          <p:spPr>
            <a:xfrm>
              <a:off x="8450665" y="3754519"/>
              <a:ext cx="224076" cy="30916"/>
            </a:xfrm>
            <a:custGeom>
              <a:avLst/>
              <a:gdLst/>
              <a:ahLst/>
              <a:cxnLst/>
              <a:rect l="l" t="t" r="r" b="b"/>
              <a:pathLst>
                <a:path w="209736" h="28731" extrusionOk="0">
                  <a:moveTo>
                    <a:pt x="14825" y="14825"/>
                  </a:moveTo>
                  <a:lnTo>
                    <a:pt x="19574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4" name="Google Shape;724;p19"/>
            <p:cNvSpPr/>
            <p:nvPr/>
          </p:nvSpPr>
          <p:spPr>
            <a:xfrm>
              <a:off x="845837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5" name="Google Shape;725;p19"/>
            <p:cNvSpPr/>
            <p:nvPr/>
          </p:nvSpPr>
          <p:spPr>
            <a:xfrm>
              <a:off x="8667160" y="3863408"/>
              <a:ext cx="178034" cy="30916"/>
            </a:xfrm>
            <a:custGeom>
              <a:avLst/>
              <a:gdLst/>
              <a:ahLst/>
              <a:cxnLst/>
              <a:rect l="l" t="t" r="r" b="b"/>
              <a:pathLst>
                <a:path w="166640" h="28731" extrusionOk="0">
                  <a:moveTo>
                    <a:pt x="14825" y="14825"/>
                  </a:moveTo>
                  <a:lnTo>
                    <a:pt x="15236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6" name="Google Shape;726;p19"/>
            <p:cNvSpPr/>
            <p:nvPr/>
          </p:nvSpPr>
          <p:spPr>
            <a:xfrm>
              <a:off x="8875982" y="3863408"/>
              <a:ext cx="178034" cy="30916"/>
            </a:xfrm>
            <a:custGeom>
              <a:avLst/>
              <a:gdLst/>
              <a:ahLst/>
              <a:cxnLst/>
              <a:rect l="l" t="t" r="r" b="b"/>
              <a:pathLst>
                <a:path w="166640" h="28731" extrusionOk="0">
                  <a:moveTo>
                    <a:pt x="14825" y="14825"/>
                  </a:moveTo>
                  <a:lnTo>
                    <a:pt x="15227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7" name="Google Shape;727;p19"/>
            <p:cNvSpPr/>
            <p:nvPr/>
          </p:nvSpPr>
          <p:spPr>
            <a:xfrm>
              <a:off x="908471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8" name="Google Shape;728;p19"/>
            <p:cNvSpPr/>
            <p:nvPr/>
          </p:nvSpPr>
          <p:spPr>
            <a:xfrm flipH="1">
              <a:off x="7745380" y="2231426"/>
              <a:ext cx="1391312" cy="1060432"/>
            </a:xfrm>
            <a:custGeom>
              <a:avLst/>
              <a:gdLst/>
              <a:ahLst/>
              <a:cxnLst/>
              <a:rect l="l" t="t" r="r" b="b"/>
              <a:pathLst>
                <a:path w="1229688" h="867677" extrusionOk="0">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729" name="Google Shape;729;p19"/>
            <p:cNvGrpSpPr/>
            <p:nvPr/>
          </p:nvGrpSpPr>
          <p:grpSpPr>
            <a:xfrm>
              <a:off x="9429237" y="3528606"/>
              <a:ext cx="1116000" cy="1260000"/>
              <a:chOff x="9540997" y="3559086"/>
              <a:chExt cx="1000670" cy="1147040"/>
            </a:xfrm>
          </p:grpSpPr>
          <p:sp>
            <p:nvSpPr>
              <p:cNvPr id="730" name="Google Shape;730;p19"/>
              <p:cNvSpPr/>
              <p:nvPr/>
            </p:nvSpPr>
            <p:spPr>
              <a:xfrm>
                <a:off x="9540997" y="4100165"/>
                <a:ext cx="1000670" cy="605961"/>
              </a:xfrm>
              <a:custGeom>
                <a:avLst/>
                <a:gdLst/>
                <a:ahLst/>
                <a:cxnLst/>
                <a:rect l="l" t="t" r="r" b="b"/>
                <a:pathLst>
                  <a:path w="936632" h="563128" extrusionOk="0">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1" name="Google Shape;731;p19"/>
              <p:cNvSpPr/>
              <p:nvPr/>
            </p:nvSpPr>
            <p:spPr>
              <a:xfrm>
                <a:off x="9937812" y="4019181"/>
                <a:ext cx="89016" cy="157674"/>
              </a:xfrm>
              <a:custGeom>
                <a:avLst/>
                <a:gdLst/>
                <a:ahLst/>
                <a:cxnLst/>
                <a:rect l="l" t="t" r="r" b="b"/>
                <a:pathLst>
                  <a:path w="83320" h="146528" extrusionOk="0">
                    <a:moveTo>
                      <a:pt x="16506" y="16506"/>
                    </a:moveTo>
                    <a:lnTo>
                      <a:pt x="66986" y="132637"/>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2" name="Google Shape;732;p19"/>
              <p:cNvSpPr/>
              <p:nvPr/>
            </p:nvSpPr>
            <p:spPr>
              <a:xfrm>
                <a:off x="9607722" y="3559086"/>
                <a:ext cx="506474" cy="500846"/>
              </a:xfrm>
              <a:custGeom>
                <a:avLst/>
                <a:gdLst/>
                <a:ahLst/>
                <a:cxnLst/>
                <a:rect l="l" t="t" r="r" b="b"/>
                <a:pathLst>
                  <a:path w="474062" h="465442" extrusionOk="0">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733" name="Google Shape;733;p19"/>
            <p:cNvSpPr/>
            <p:nvPr/>
          </p:nvSpPr>
          <p:spPr>
            <a:xfrm>
              <a:off x="7559157" y="3941794"/>
              <a:ext cx="81362" cy="185905"/>
            </a:xfrm>
            <a:custGeom>
              <a:avLst/>
              <a:gdLst/>
              <a:ahLst/>
              <a:cxnLst/>
              <a:rect l="l" t="t" r="r" b="b"/>
              <a:pathLst>
                <a:path w="66081" h="152274" extrusionOk="0">
                  <a:moveTo>
                    <a:pt x="16872" y="16872"/>
                  </a:moveTo>
                  <a:lnTo>
                    <a:pt x="49942" y="136911"/>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4" name="Google Shape;734;p19"/>
            <p:cNvSpPr/>
            <p:nvPr/>
          </p:nvSpPr>
          <p:spPr>
            <a:xfrm>
              <a:off x="7670845" y="3424928"/>
              <a:ext cx="505862" cy="691000"/>
            </a:xfrm>
            <a:custGeom>
              <a:avLst/>
              <a:gdLst/>
              <a:ahLst/>
              <a:cxnLst/>
              <a:rect l="l" t="t" r="r" b="b"/>
              <a:pathLst>
                <a:path w="410853" h="566001" extrusionOk="0">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5" name="Google Shape;735;p19"/>
            <p:cNvSpPr/>
            <p:nvPr/>
          </p:nvSpPr>
          <p:spPr>
            <a:xfrm>
              <a:off x="7014810" y="4100454"/>
              <a:ext cx="674625" cy="459463"/>
            </a:xfrm>
            <a:custGeom>
              <a:avLst/>
              <a:gdLst/>
              <a:ahLst/>
              <a:cxnLst/>
              <a:rect l="l" t="t" r="r" b="b"/>
              <a:pathLst>
                <a:path w="558764" h="376348" extrusionOk="0">
                  <a:moveTo>
                    <a:pt x="0" y="374787"/>
                  </a:moveTo>
                  <a:lnTo>
                    <a:pt x="182186" y="376348"/>
                  </a:lnTo>
                  <a:cubicBezTo>
                    <a:pt x="192673" y="171467"/>
                    <a:pt x="353710" y="10372"/>
                    <a:pt x="558764" y="0"/>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6" name="Google Shape;736;p19"/>
            <p:cNvSpPr/>
            <p:nvPr/>
          </p:nvSpPr>
          <p:spPr>
            <a:xfrm>
              <a:off x="7198896" y="3431482"/>
              <a:ext cx="555387" cy="568235"/>
            </a:xfrm>
            <a:custGeom>
              <a:avLst/>
              <a:gdLst/>
              <a:ahLst/>
              <a:cxnLst/>
              <a:rect l="l" t="t" r="r" b="b"/>
              <a:pathLst>
                <a:path w="451077" h="465442" extrusionOk="0">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 name="Google Shape;682;p18">
            <a:extLst>
              <a:ext uri="{FF2B5EF4-FFF2-40B4-BE49-F238E27FC236}">
                <a16:creationId xmlns:a16="http://schemas.microsoft.com/office/drawing/2014/main" id="{E4AD2A5E-543F-546B-ACA0-2FDCC23CFFB7}"/>
              </a:ext>
            </a:extLst>
          </p:cNvPr>
          <p:cNvSpPr/>
          <p:nvPr/>
        </p:nvSpPr>
        <p:spPr>
          <a:xfrm>
            <a:off x="491055" y="545291"/>
            <a:ext cx="9307463" cy="612384"/>
          </a:xfrm>
          <a:prstGeom prst="roundRect">
            <a:avLst>
              <a:gd name="adj" fmla="val 50000"/>
            </a:avLst>
          </a:prstGeom>
          <a:solidFill>
            <a:srgbClr val="1CBECC"/>
          </a:solidFill>
          <a:ln>
            <a:noFill/>
          </a:ln>
        </p:spPr>
        <p:txBody>
          <a:bodyPr spcFirstLastPara="1" wrap="square" lIns="91425" tIns="108000" rIns="91425" bIns="36000" anchor="ctr" anchorCtr="0">
            <a:noAutofit/>
          </a:bodyPr>
          <a:lstStyle/>
          <a:p>
            <a:pPr marL="108000" marR="0" lvl="0" indent="0" algn="ctr" rtl="0">
              <a:lnSpc>
                <a:spcPct val="112500"/>
              </a:lnSpc>
              <a:spcBef>
                <a:spcPts val="0"/>
              </a:spcBef>
              <a:spcAft>
                <a:spcPts val="0"/>
              </a:spcAft>
              <a:buNone/>
            </a:pPr>
            <a:endParaRPr sz="1600" b="1" dirty="0">
              <a:solidFill>
                <a:schemeClr val="lt1"/>
              </a:solidFill>
              <a:latin typeface="Verdana"/>
              <a:ea typeface="Verdana"/>
              <a:cs typeface="Verdana"/>
              <a:sym typeface="Verdana"/>
            </a:endParaRPr>
          </a:p>
          <a:p>
            <a:pPr marL="108000" lvl="0">
              <a:lnSpc>
                <a:spcPct val="112500"/>
              </a:lnSpc>
            </a:pPr>
            <a:r>
              <a:rPr lang="de-DE" sz="1600" b="1" dirty="0">
                <a:solidFill>
                  <a:schemeClr val="lt1"/>
                </a:solidFill>
                <a:latin typeface="Verdana"/>
                <a:ea typeface="Verdana"/>
                <a:cs typeface="Verdana"/>
                <a:sym typeface="Verdana"/>
              </a:rPr>
              <a:t>Schaffung eines sicheren digitalen Klassenzimmers für die Zusammenarbeit</a:t>
            </a:r>
            <a:endParaRPr sz="1600" dirty="0">
              <a:solidFill>
                <a:schemeClr val="lt1"/>
              </a:solidFill>
              <a:latin typeface="Calibri"/>
              <a:ea typeface="Calibri"/>
              <a:cs typeface="Calibri"/>
              <a:sym typeface="Calibri"/>
            </a:endParaRPr>
          </a:p>
          <a:p>
            <a:pPr marL="108000" marR="0" lvl="0" indent="0" algn="l" rtl="0">
              <a:lnSpc>
                <a:spcPct val="112500"/>
              </a:lnSpc>
              <a:spcBef>
                <a:spcPts val="0"/>
              </a:spcBef>
              <a:spcAft>
                <a:spcPts val="0"/>
              </a:spcAft>
              <a:buNone/>
            </a:pPr>
            <a:endParaRPr sz="1600" b="1" dirty="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cxnSp>
        <p:nvCxnSpPr>
          <p:cNvPr id="194" name="Google Shape;194;p2"/>
          <p:cNvCxnSpPr/>
          <p:nvPr/>
        </p:nvCxnSpPr>
        <p:spPr>
          <a:xfrm>
            <a:off x="528320" y="3631149"/>
            <a:ext cx="6047970" cy="0"/>
          </a:xfrm>
          <a:prstGeom prst="straightConnector1">
            <a:avLst/>
          </a:prstGeom>
          <a:noFill/>
          <a:ln w="9525" cap="flat" cmpd="sng">
            <a:solidFill>
              <a:srgbClr val="1CBECC"/>
            </a:solidFill>
            <a:prstDash val="dash"/>
            <a:round/>
            <a:headEnd type="none" w="sm" len="sm"/>
            <a:tailEnd type="none" w="sm" len="sm"/>
          </a:ln>
        </p:spPr>
      </p:cxnSp>
      <p:sp>
        <p:nvSpPr>
          <p:cNvPr id="195" name="Google Shape;195;p2"/>
          <p:cNvSpPr/>
          <p:nvPr/>
        </p:nvSpPr>
        <p:spPr>
          <a:xfrm>
            <a:off x="655319" y="1812022"/>
            <a:ext cx="5234677" cy="1241033"/>
          </a:xfrm>
          <a:prstGeom prst="roundRect">
            <a:avLst>
              <a:gd name="adj" fmla="val 50000"/>
            </a:avLst>
          </a:prstGeom>
          <a:solidFill>
            <a:srgbClr val="1CBECC"/>
          </a:solidFill>
          <a:ln>
            <a:noFill/>
          </a:ln>
        </p:spPr>
        <p:txBody>
          <a:bodyPr spcFirstLastPara="1" wrap="square" lIns="91425" tIns="45700" rIns="91425" bIns="45700" anchor="ctr" anchorCtr="0">
            <a:noAutofit/>
          </a:bodyPr>
          <a:lstStyle/>
          <a:p>
            <a:pPr marL="144000" lvl="0"/>
            <a:r>
              <a:rPr lang="de-DE" sz="2800" b="1" dirty="0">
                <a:solidFill>
                  <a:schemeClr val="lt1"/>
                </a:solidFill>
                <a:latin typeface="Calibri"/>
                <a:ea typeface="Calibri"/>
                <a:cs typeface="Calibri"/>
                <a:sym typeface="Calibri"/>
              </a:rPr>
              <a:t>Teamarbeit und kollaboratives digitales Klassenzimmer </a:t>
            </a:r>
            <a:endParaRPr sz="2800" b="1" dirty="0">
              <a:solidFill>
                <a:schemeClr val="lt1"/>
              </a:solidFill>
              <a:latin typeface="Calibri"/>
              <a:ea typeface="Calibri"/>
              <a:cs typeface="Calibri"/>
              <a:sym typeface="Calibri"/>
            </a:endParaRPr>
          </a:p>
        </p:txBody>
      </p:sp>
      <p:sp>
        <p:nvSpPr>
          <p:cNvPr id="196" name="Google Shape;196;p2"/>
          <p:cNvSpPr txBox="1"/>
          <p:nvPr/>
        </p:nvSpPr>
        <p:spPr>
          <a:xfrm>
            <a:off x="675242" y="3067289"/>
            <a:ext cx="6301150" cy="338554"/>
          </a:xfrm>
          <a:prstGeom prst="rect">
            <a:avLst/>
          </a:prstGeom>
          <a:noFill/>
          <a:ln>
            <a:noFill/>
          </a:ln>
        </p:spPr>
        <p:txBody>
          <a:bodyPr spcFirstLastPara="1" wrap="square" lIns="91425" tIns="45700" rIns="91425" bIns="45700" anchor="t" anchorCtr="0">
            <a:spAutoFit/>
          </a:bodyPr>
          <a:lstStyle/>
          <a:p>
            <a:pPr marL="216000" lvl="0"/>
            <a:r>
              <a:rPr lang="en-US" sz="1600" dirty="0">
                <a:solidFill>
                  <a:schemeClr val="dk1"/>
                </a:solidFill>
                <a:latin typeface="Calibri"/>
                <a:ea typeface="Calibri"/>
                <a:cs typeface="Calibri"/>
                <a:sym typeface="Calibri"/>
              </a:rPr>
              <a:t>ref. </a:t>
            </a:r>
            <a:r>
              <a:rPr lang="en-US" sz="1600" dirty="0" err="1">
                <a:solidFill>
                  <a:schemeClr val="dk1"/>
                </a:solidFill>
                <a:latin typeface="Calibri"/>
                <a:ea typeface="Calibri"/>
                <a:cs typeface="Calibri"/>
                <a:sym typeface="Calibri"/>
              </a:rPr>
              <a:t>DigCompEdu</a:t>
            </a:r>
            <a:r>
              <a:rPr lang="en-US" sz="1600" dirty="0">
                <a:solidFill>
                  <a:schemeClr val="dk1"/>
                </a:solidFill>
                <a:latin typeface="Calibri"/>
                <a:ea typeface="Calibri"/>
                <a:cs typeface="Calibri"/>
                <a:sym typeface="Calibri"/>
              </a:rPr>
              <a:t> </a:t>
            </a:r>
            <a:r>
              <a:rPr lang="de-DE" sz="1600" dirty="0">
                <a:solidFill>
                  <a:schemeClr val="dk1"/>
                </a:solidFill>
                <a:latin typeface="Calibri"/>
                <a:ea typeface="Calibri"/>
                <a:cs typeface="Calibri"/>
                <a:sym typeface="Calibri"/>
              </a:rPr>
              <a:t>Bereich 3: Lehren und Lernen</a:t>
            </a:r>
            <a:endParaRPr dirty="0"/>
          </a:p>
        </p:txBody>
      </p:sp>
      <p:sp>
        <p:nvSpPr>
          <p:cNvPr id="197" name="Google Shape;197;p2"/>
          <p:cNvSpPr txBox="1"/>
          <p:nvPr/>
        </p:nvSpPr>
        <p:spPr>
          <a:xfrm>
            <a:off x="675241" y="3740993"/>
            <a:ext cx="4830077" cy="830997"/>
          </a:xfrm>
          <a:prstGeom prst="rect">
            <a:avLst/>
          </a:prstGeom>
          <a:noFill/>
          <a:ln>
            <a:noFill/>
          </a:ln>
        </p:spPr>
        <p:txBody>
          <a:bodyPr spcFirstLastPara="1" wrap="square" lIns="91425" tIns="45700" rIns="91425" bIns="45700" anchor="t" anchorCtr="0">
            <a:spAutoFit/>
          </a:bodyPr>
          <a:lstStyle/>
          <a:p>
            <a:pPr marL="216000" marR="0" lvl="0" indent="0" algn="l" rtl="0">
              <a:spcBef>
                <a:spcPts val="0"/>
              </a:spcBef>
              <a:spcAft>
                <a:spcPts val="0"/>
              </a:spcAft>
              <a:buNone/>
            </a:pPr>
            <a:r>
              <a:rPr lang="en-US" sz="2400">
                <a:solidFill>
                  <a:schemeClr val="dk1"/>
                </a:solidFill>
                <a:latin typeface="Calibri"/>
                <a:ea typeface="Calibri"/>
                <a:cs typeface="Calibri"/>
                <a:sym typeface="Calibri"/>
              </a:rPr>
              <a:t>Partner: </a:t>
            </a:r>
            <a:r>
              <a:rPr lang="en-US" sz="2400" b="1">
                <a:solidFill>
                  <a:srgbClr val="1CBECC"/>
                </a:solidFill>
                <a:latin typeface="Calibri"/>
                <a:ea typeface="Calibri"/>
                <a:cs typeface="Calibri"/>
                <a:sym typeface="Calibri"/>
              </a:rPr>
              <a:t>NLP Aalborg/ Center for Unges Livsmestring – </a:t>
            </a:r>
            <a:endParaRPr/>
          </a:p>
        </p:txBody>
      </p:sp>
      <p:grpSp>
        <p:nvGrpSpPr>
          <p:cNvPr id="198" name="Google Shape;198;p2"/>
          <p:cNvGrpSpPr/>
          <p:nvPr/>
        </p:nvGrpSpPr>
        <p:grpSpPr>
          <a:xfrm>
            <a:off x="6956441" y="2169866"/>
            <a:ext cx="3600000" cy="2557180"/>
            <a:chOff x="7014810" y="2231426"/>
            <a:chExt cx="3530427" cy="2557180"/>
          </a:xfrm>
        </p:grpSpPr>
        <p:sp>
          <p:nvSpPr>
            <p:cNvPr id="199" name="Google Shape;199;p2"/>
            <p:cNvSpPr/>
            <p:nvPr/>
          </p:nvSpPr>
          <p:spPr>
            <a:xfrm>
              <a:off x="8197307" y="3338015"/>
              <a:ext cx="1222715" cy="1060432"/>
            </a:xfrm>
            <a:custGeom>
              <a:avLst/>
              <a:gdLst/>
              <a:ahLst/>
              <a:cxnLst/>
              <a:rect l="l" t="t" r="r" b="b"/>
              <a:pathLst>
                <a:path w="1290023" h="985474" extrusionOk="0">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905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0" name="Google Shape;200;p2"/>
            <p:cNvSpPr/>
            <p:nvPr/>
          </p:nvSpPr>
          <p:spPr>
            <a:xfrm>
              <a:off x="8193223" y="3451571"/>
              <a:ext cx="1230884" cy="30916"/>
            </a:xfrm>
            <a:custGeom>
              <a:avLst/>
              <a:gdLst/>
              <a:ahLst/>
              <a:cxnLst/>
              <a:rect l="l" t="t" r="r" b="b"/>
              <a:pathLst>
                <a:path w="1298643" h="28731" extrusionOk="0">
                  <a:moveTo>
                    <a:pt x="1285829" y="14825"/>
                  </a:moveTo>
                  <a:lnTo>
                    <a:pt x="14825" y="14825"/>
                  </a:lnTo>
                </a:path>
              </a:pathLst>
            </a:custGeom>
            <a:noFill/>
            <a:ln w="1905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 name="Google Shape;201;p2"/>
            <p:cNvSpPr/>
            <p:nvPr/>
          </p:nvSpPr>
          <p:spPr>
            <a:xfrm>
              <a:off x="8190500" y="4135934"/>
              <a:ext cx="1236331" cy="30916"/>
            </a:xfrm>
            <a:custGeom>
              <a:avLst/>
              <a:gdLst/>
              <a:ahLst/>
              <a:cxnLst/>
              <a:rect l="l" t="t" r="r" b="b"/>
              <a:pathLst>
                <a:path w="1304389" h="28731" extrusionOk="0">
                  <a:moveTo>
                    <a:pt x="1291575" y="14825"/>
                  </a:moveTo>
                  <a:lnTo>
                    <a:pt x="14825" y="14825"/>
                  </a:lnTo>
                </a:path>
              </a:pathLst>
            </a:custGeom>
            <a:noFill/>
            <a:ln w="1905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 name="Google Shape;202;p2"/>
            <p:cNvSpPr/>
            <p:nvPr/>
          </p:nvSpPr>
          <p:spPr>
            <a:xfrm>
              <a:off x="8761211" y="4248749"/>
              <a:ext cx="230217" cy="30916"/>
            </a:xfrm>
            <a:custGeom>
              <a:avLst/>
              <a:gdLst/>
              <a:ahLst/>
              <a:cxnLst/>
              <a:rect l="l" t="t" r="r" b="b"/>
              <a:pathLst>
                <a:path w="215482" h="28731" extrusionOk="0">
                  <a:moveTo>
                    <a:pt x="202611" y="14825"/>
                  </a:moveTo>
                  <a:lnTo>
                    <a:pt x="14825" y="14825"/>
                  </a:lnTo>
                </a:path>
              </a:pathLst>
            </a:custGeom>
            <a:noFill/>
            <a:ln w="1905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 name="Google Shape;203;p2"/>
            <p:cNvSpPr/>
            <p:nvPr/>
          </p:nvSpPr>
          <p:spPr>
            <a:xfrm>
              <a:off x="8793318" y="4376805"/>
              <a:ext cx="30695" cy="154583"/>
            </a:xfrm>
            <a:custGeom>
              <a:avLst/>
              <a:gdLst/>
              <a:ahLst/>
              <a:cxnLst/>
              <a:rect l="l" t="t" r="r" b="b"/>
              <a:pathLst>
                <a:path w="28731" h="143655" extrusionOk="0">
                  <a:moveTo>
                    <a:pt x="14825" y="14825"/>
                  </a:moveTo>
                  <a:lnTo>
                    <a:pt x="14825" y="129864"/>
                  </a:lnTo>
                </a:path>
              </a:pathLst>
            </a:custGeom>
            <a:noFill/>
            <a:ln w="1905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 name="Google Shape;204;p2"/>
            <p:cNvSpPr/>
            <p:nvPr/>
          </p:nvSpPr>
          <p:spPr>
            <a:xfrm>
              <a:off x="8388137" y="4525388"/>
              <a:ext cx="841055" cy="30916"/>
            </a:xfrm>
            <a:custGeom>
              <a:avLst/>
              <a:gdLst/>
              <a:ahLst/>
              <a:cxnLst/>
              <a:rect l="l" t="t" r="r" b="b"/>
              <a:pathLst>
                <a:path w="787230" h="28731" extrusionOk="0">
                  <a:moveTo>
                    <a:pt x="774474" y="14825"/>
                  </a:moveTo>
                  <a:lnTo>
                    <a:pt x="14825" y="14825"/>
                  </a:lnTo>
                </a:path>
              </a:pathLst>
            </a:custGeom>
            <a:noFill/>
            <a:ln w="1905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5" name="Google Shape;205;p2"/>
            <p:cNvSpPr/>
            <p:nvPr/>
          </p:nvSpPr>
          <p:spPr>
            <a:xfrm>
              <a:off x="8435226" y="3567662"/>
              <a:ext cx="540240" cy="30916"/>
            </a:xfrm>
            <a:custGeom>
              <a:avLst/>
              <a:gdLst/>
              <a:ahLst/>
              <a:cxnLst/>
              <a:rect l="l" t="t" r="r" b="b"/>
              <a:pathLst>
                <a:path w="505666" h="28731" extrusionOk="0">
                  <a:moveTo>
                    <a:pt x="14825" y="14825"/>
                  </a:moveTo>
                  <a:lnTo>
                    <a:pt x="492479" y="14825"/>
                  </a:lnTo>
                </a:path>
              </a:pathLst>
            </a:custGeom>
            <a:noFill/>
            <a:ln w="1905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2"/>
            <p:cNvSpPr/>
            <p:nvPr/>
          </p:nvSpPr>
          <p:spPr>
            <a:xfrm>
              <a:off x="8450665" y="3653268"/>
              <a:ext cx="392901" cy="30916"/>
            </a:xfrm>
            <a:custGeom>
              <a:avLst/>
              <a:gdLst/>
              <a:ahLst/>
              <a:cxnLst/>
              <a:rect l="l" t="t" r="r" b="b"/>
              <a:pathLst>
                <a:path w="367757" h="28731" extrusionOk="0">
                  <a:moveTo>
                    <a:pt x="14825" y="14825"/>
                  </a:moveTo>
                  <a:lnTo>
                    <a:pt x="355001" y="14825"/>
                  </a:lnTo>
                </a:path>
              </a:pathLst>
            </a:custGeom>
            <a:noFill/>
            <a:ln w="1905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 name="Google Shape;207;p2"/>
            <p:cNvSpPr/>
            <p:nvPr/>
          </p:nvSpPr>
          <p:spPr>
            <a:xfrm>
              <a:off x="8450665" y="3754519"/>
              <a:ext cx="224076" cy="30916"/>
            </a:xfrm>
            <a:custGeom>
              <a:avLst/>
              <a:gdLst/>
              <a:ahLst/>
              <a:cxnLst/>
              <a:rect l="l" t="t" r="r" b="b"/>
              <a:pathLst>
                <a:path w="209736" h="28731" extrusionOk="0">
                  <a:moveTo>
                    <a:pt x="14825" y="14825"/>
                  </a:moveTo>
                  <a:lnTo>
                    <a:pt x="195745" y="14825"/>
                  </a:lnTo>
                </a:path>
              </a:pathLst>
            </a:custGeom>
            <a:noFill/>
            <a:ln w="1905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8" name="Google Shape;208;p2"/>
            <p:cNvSpPr/>
            <p:nvPr/>
          </p:nvSpPr>
          <p:spPr>
            <a:xfrm>
              <a:off x="8458370" y="3863408"/>
              <a:ext cx="178034" cy="30916"/>
            </a:xfrm>
            <a:custGeom>
              <a:avLst/>
              <a:gdLst/>
              <a:ahLst/>
              <a:cxnLst/>
              <a:rect l="l" t="t" r="r" b="b"/>
              <a:pathLst>
                <a:path w="166640" h="28731" extrusionOk="0">
                  <a:moveTo>
                    <a:pt x="14825" y="14825"/>
                  </a:moveTo>
                  <a:lnTo>
                    <a:pt x="152332" y="14825"/>
                  </a:lnTo>
                </a:path>
              </a:pathLst>
            </a:custGeom>
            <a:noFill/>
            <a:ln w="1905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 name="Google Shape;209;p2"/>
            <p:cNvSpPr/>
            <p:nvPr/>
          </p:nvSpPr>
          <p:spPr>
            <a:xfrm>
              <a:off x="8667160" y="3863408"/>
              <a:ext cx="178034" cy="30916"/>
            </a:xfrm>
            <a:custGeom>
              <a:avLst/>
              <a:gdLst/>
              <a:ahLst/>
              <a:cxnLst/>
              <a:rect l="l" t="t" r="r" b="b"/>
              <a:pathLst>
                <a:path w="166640" h="28731" extrusionOk="0">
                  <a:moveTo>
                    <a:pt x="14825" y="14825"/>
                  </a:moveTo>
                  <a:lnTo>
                    <a:pt x="152361" y="14825"/>
                  </a:lnTo>
                </a:path>
              </a:pathLst>
            </a:custGeom>
            <a:noFill/>
            <a:ln w="1905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0" name="Google Shape;210;p2"/>
            <p:cNvSpPr/>
            <p:nvPr/>
          </p:nvSpPr>
          <p:spPr>
            <a:xfrm>
              <a:off x="8875982" y="3863408"/>
              <a:ext cx="178034" cy="30916"/>
            </a:xfrm>
            <a:custGeom>
              <a:avLst/>
              <a:gdLst/>
              <a:ahLst/>
              <a:cxnLst/>
              <a:rect l="l" t="t" r="r" b="b"/>
              <a:pathLst>
                <a:path w="166640" h="28731" extrusionOk="0">
                  <a:moveTo>
                    <a:pt x="14825" y="14825"/>
                  </a:moveTo>
                  <a:lnTo>
                    <a:pt x="152275" y="14825"/>
                  </a:lnTo>
                </a:path>
              </a:pathLst>
            </a:custGeom>
            <a:noFill/>
            <a:ln w="1905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 name="Google Shape;211;p2"/>
            <p:cNvSpPr/>
            <p:nvPr/>
          </p:nvSpPr>
          <p:spPr>
            <a:xfrm>
              <a:off x="9084710" y="3863408"/>
              <a:ext cx="178034" cy="30916"/>
            </a:xfrm>
            <a:custGeom>
              <a:avLst/>
              <a:gdLst/>
              <a:ahLst/>
              <a:cxnLst/>
              <a:rect l="l" t="t" r="r" b="b"/>
              <a:pathLst>
                <a:path w="166640" h="28731" extrusionOk="0">
                  <a:moveTo>
                    <a:pt x="14825" y="14825"/>
                  </a:moveTo>
                  <a:lnTo>
                    <a:pt x="152332" y="14825"/>
                  </a:lnTo>
                </a:path>
              </a:pathLst>
            </a:custGeom>
            <a:noFill/>
            <a:ln w="1905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 name="Google Shape;212;p2"/>
            <p:cNvSpPr/>
            <p:nvPr/>
          </p:nvSpPr>
          <p:spPr>
            <a:xfrm flipH="1">
              <a:off x="7745380" y="2231426"/>
              <a:ext cx="1391312" cy="1060432"/>
            </a:xfrm>
            <a:custGeom>
              <a:avLst/>
              <a:gdLst/>
              <a:ahLst/>
              <a:cxnLst/>
              <a:rect l="l" t="t" r="r" b="b"/>
              <a:pathLst>
                <a:path w="1229688" h="867677" extrusionOk="0">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905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13" name="Google Shape;213;p2"/>
            <p:cNvGrpSpPr/>
            <p:nvPr/>
          </p:nvGrpSpPr>
          <p:grpSpPr>
            <a:xfrm>
              <a:off x="9429237" y="3528606"/>
              <a:ext cx="1116000" cy="1260000"/>
              <a:chOff x="9540997" y="3559086"/>
              <a:chExt cx="1000670" cy="1147040"/>
            </a:xfrm>
          </p:grpSpPr>
          <p:sp>
            <p:nvSpPr>
              <p:cNvPr id="214" name="Google Shape;214;p2"/>
              <p:cNvSpPr/>
              <p:nvPr/>
            </p:nvSpPr>
            <p:spPr>
              <a:xfrm>
                <a:off x="9540997" y="4100165"/>
                <a:ext cx="1000670" cy="605961"/>
              </a:xfrm>
              <a:custGeom>
                <a:avLst/>
                <a:gdLst/>
                <a:ahLst/>
                <a:cxnLst/>
                <a:rect l="l" t="t" r="r" b="b"/>
                <a:pathLst>
                  <a:path w="936632" h="563128" extrusionOk="0">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905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5" name="Google Shape;215;p2"/>
              <p:cNvSpPr/>
              <p:nvPr/>
            </p:nvSpPr>
            <p:spPr>
              <a:xfrm>
                <a:off x="9937812" y="4019181"/>
                <a:ext cx="89016" cy="157674"/>
              </a:xfrm>
              <a:custGeom>
                <a:avLst/>
                <a:gdLst/>
                <a:ahLst/>
                <a:cxnLst/>
                <a:rect l="l" t="t" r="r" b="b"/>
                <a:pathLst>
                  <a:path w="83320" h="146528" extrusionOk="0">
                    <a:moveTo>
                      <a:pt x="16506" y="16506"/>
                    </a:moveTo>
                    <a:lnTo>
                      <a:pt x="66986" y="132637"/>
                    </a:lnTo>
                  </a:path>
                </a:pathLst>
              </a:custGeom>
              <a:noFill/>
              <a:ln w="1905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6" name="Google Shape;216;p2"/>
              <p:cNvSpPr/>
              <p:nvPr/>
            </p:nvSpPr>
            <p:spPr>
              <a:xfrm>
                <a:off x="9607722" y="3559086"/>
                <a:ext cx="506474" cy="500846"/>
              </a:xfrm>
              <a:custGeom>
                <a:avLst/>
                <a:gdLst/>
                <a:ahLst/>
                <a:cxnLst/>
                <a:rect l="l" t="t" r="r" b="b"/>
                <a:pathLst>
                  <a:path w="474062" h="465442" extrusionOk="0">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905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17" name="Google Shape;217;p2"/>
            <p:cNvSpPr/>
            <p:nvPr/>
          </p:nvSpPr>
          <p:spPr>
            <a:xfrm>
              <a:off x="7559157" y="3941794"/>
              <a:ext cx="81362" cy="185905"/>
            </a:xfrm>
            <a:custGeom>
              <a:avLst/>
              <a:gdLst/>
              <a:ahLst/>
              <a:cxnLst/>
              <a:rect l="l" t="t" r="r" b="b"/>
              <a:pathLst>
                <a:path w="66081" h="152274" extrusionOk="0">
                  <a:moveTo>
                    <a:pt x="16872" y="16872"/>
                  </a:moveTo>
                  <a:lnTo>
                    <a:pt x="49942" y="136911"/>
                  </a:lnTo>
                </a:path>
              </a:pathLst>
            </a:custGeom>
            <a:noFill/>
            <a:ln w="1905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8" name="Google Shape;218;p2"/>
            <p:cNvSpPr/>
            <p:nvPr/>
          </p:nvSpPr>
          <p:spPr>
            <a:xfrm>
              <a:off x="7670845" y="3424928"/>
              <a:ext cx="505862" cy="691000"/>
            </a:xfrm>
            <a:custGeom>
              <a:avLst/>
              <a:gdLst/>
              <a:ahLst/>
              <a:cxnLst/>
              <a:rect l="l" t="t" r="r" b="b"/>
              <a:pathLst>
                <a:path w="410853" h="566001" extrusionOk="0">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905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9" name="Google Shape;219;p2"/>
            <p:cNvSpPr/>
            <p:nvPr/>
          </p:nvSpPr>
          <p:spPr>
            <a:xfrm>
              <a:off x="7014810" y="4100454"/>
              <a:ext cx="674625" cy="459463"/>
            </a:xfrm>
            <a:custGeom>
              <a:avLst/>
              <a:gdLst/>
              <a:ahLst/>
              <a:cxnLst/>
              <a:rect l="l" t="t" r="r" b="b"/>
              <a:pathLst>
                <a:path w="558764" h="376348" extrusionOk="0">
                  <a:moveTo>
                    <a:pt x="0" y="374787"/>
                  </a:moveTo>
                  <a:lnTo>
                    <a:pt x="182186" y="376348"/>
                  </a:lnTo>
                  <a:cubicBezTo>
                    <a:pt x="192673" y="171467"/>
                    <a:pt x="353710" y="10372"/>
                    <a:pt x="558764" y="0"/>
                  </a:cubicBezTo>
                </a:path>
              </a:pathLst>
            </a:custGeom>
            <a:noFill/>
            <a:ln w="1905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0" name="Google Shape;220;p2"/>
            <p:cNvSpPr/>
            <p:nvPr/>
          </p:nvSpPr>
          <p:spPr>
            <a:xfrm>
              <a:off x="7198896" y="3431482"/>
              <a:ext cx="555387" cy="568235"/>
            </a:xfrm>
            <a:custGeom>
              <a:avLst/>
              <a:gdLst/>
              <a:ahLst/>
              <a:cxnLst/>
              <a:rect l="l" t="t" r="r" b="b"/>
              <a:pathLst>
                <a:path w="451077" h="465442" extrusionOk="0">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905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3" name="Google Shape;743;p20"/>
          <p:cNvSpPr txBox="1"/>
          <p:nvPr/>
        </p:nvSpPr>
        <p:spPr>
          <a:xfrm>
            <a:off x="626290" y="2059590"/>
            <a:ext cx="8367078" cy="3502601"/>
          </a:xfrm>
          <a:prstGeom prst="rect">
            <a:avLst/>
          </a:prstGeom>
          <a:noFill/>
          <a:ln>
            <a:noFill/>
          </a:ln>
        </p:spPr>
        <p:txBody>
          <a:bodyPr spcFirstLastPara="1" wrap="square" lIns="91425" tIns="45700" rIns="91425" bIns="45700" anchor="t" anchorCtr="0">
            <a:noAutofit/>
          </a:bodyPr>
          <a:lstStyle/>
          <a:p>
            <a:pPr marL="457200" marR="0" lvl="1" indent="0" algn="just" rtl="0">
              <a:lnSpc>
                <a:spcPct val="107000"/>
              </a:lnSpc>
              <a:spcBef>
                <a:spcPts val="0"/>
              </a:spcBef>
              <a:spcAft>
                <a:spcPts val="0"/>
              </a:spcAft>
              <a:buNone/>
            </a:pPr>
            <a:r>
              <a:rPr lang="en-US" sz="1800" b="1" i="0" u="none" strike="noStrike" cap="none">
                <a:solidFill>
                  <a:schemeClr val="dk1"/>
                </a:solidFill>
                <a:latin typeface="Calibri"/>
                <a:ea typeface="Calibri"/>
                <a:cs typeface="Calibri"/>
                <a:sym typeface="Calibri"/>
              </a:rPr>
              <a:t>4.1 Framework to Create a Dynamic Collaborative Digital Classroom</a:t>
            </a:r>
            <a:endParaRPr sz="1800" b="0" i="0" u="none" strike="noStrike" cap="none">
              <a:solidFill>
                <a:schemeClr val="dk1"/>
              </a:solidFill>
              <a:latin typeface="Calibri"/>
              <a:ea typeface="Calibri"/>
              <a:cs typeface="Calibri"/>
              <a:sym typeface="Calibri"/>
            </a:endParaRPr>
          </a:p>
          <a:p>
            <a:pPr marL="457200" marR="0" lvl="1" indent="0" algn="just" rtl="0">
              <a:lnSpc>
                <a:spcPct val="107000"/>
              </a:lnSpc>
              <a:spcBef>
                <a:spcPts val="800"/>
              </a:spcBef>
              <a:spcAft>
                <a:spcPts val="0"/>
              </a:spcAft>
              <a:buNone/>
            </a:pPr>
            <a:r>
              <a:rPr lang="en-US" sz="1800" b="0" i="0" u="none" strike="noStrike" cap="none">
                <a:solidFill>
                  <a:schemeClr val="dk1"/>
                </a:solidFill>
                <a:latin typeface="Calibri"/>
                <a:ea typeface="Calibri"/>
                <a:cs typeface="Calibri"/>
                <a:sym typeface="Calibri"/>
              </a:rPr>
              <a:t>This training offers the VET-operator a framework to create a dynamic, collaborative digital classroom. </a:t>
            </a:r>
            <a:endParaRPr sz="1800" b="0" i="0" u="none" strike="noStrike" cap="none">
              <a:solidFill>
                <a:schemeClr val="dk1"/>
              </a:solidFill>
              <a:latin typeface="Calibri"/>
              <a:ea typeface="Calibri"/>
              <a:cs typeface="Calibri"/>
              <a:sym typeface="Calibri"/>
            </a:endParaRPr>
          </a:p>
          <a:p>
            <a:pPr marL="457200" marR="0" lvl="1" indent="0" algn="just" rtl="0">
              <a:lnSpc>
                <a:spcPct val="107000"/>
              </a:lnSpc>
              <a:spcBef>
                <a:spcPts val="800"/>
              </a:spcBef>
              <a:spcAft>
                <a:spcPts val="0"/>
              </a:spcAft>
              <a:buNone/>
            </a:pPr>
            <a:r>
              <a:rPr lang="en-US" sz="1800" b="0" i="0" u="none" strike="noStrike" cap="none">
                <a:solidFill>
                  <a:schemeClr val="dk1"/>
                </a:solidFill>
                <a:latin typeface="Calibri"/>
                <a:ea typeface="Calibri"/>
                <a:cs typeface="Calibri"/>
                <a:sym typeface="Calibri"/>
              </a:rPr>
              <a:t>The training focusses on optimizing and professionalizing the </a:t>
            </a:r>
            <a:r>
              <a:rPr lang="en-US" sz="1800" b="1" i="0" u="none" strike="noStrike" cap="none">
                <a:solidFill>
                  <a:schemeClr val="dk1"/>
                </a:solidFill>
                <a:latin typeface="Calibri"/>
                <a:ea typeface="Calibri"/>
                <a:cs typeface="Calibri"/>
                <a:sym typeface="Calibri"/>
              </a:rPr>
              <a:t>collaborative, relational and co-working skills on a digital platform</a:t>
            </a:r>
            <a:r>
              <a:rPr lang="en-US" sz="1800" b="0" i="0" u="none" strike="noStrike" cap="none">
                <a:solidFill>
                  <a:schemeClr val="dk1"/>
                </a:solidFill>
                <a:latin typeface="Calibri"/>
                <a:ea typeface="Calibri"/>
                <a:cs typeface="Calibri"/>
                <a:sym typeface="Calibri"/>
              </a:rPr>
              <a:t>. The teaching must be </a:t>
            </a:r>
            <a:r>
              <a:rPr lang="en-US" sz="1800" b="1" i="0" u="none" strike="noStrike" cap="none">
                <a:solidFill>
                  <a:schemeClr val="dk1"/>
                </a:solidFill>
                <a:latin typeface="Calibri"/>
                <a:ea typeface="Calibri"/>
                <a:cs typeface="Calibri"/>
                <a:sym typeface="Calibri"/>
              </a:rPr>
              <a:t>customized</a:t>
            </a:r>
            <a:r>
              <a:rPr lang="en-US" sz="1800" b="0" i="0" u="none" strike="noStrike" cap="none">
                <a:solidFill>
                  <a:schemeClr val="dk1"/>
                </a:solidFill>
                <a:latin typeface="Calibri"/>
                <a:ea typeface="Calibri"/>
                <a:cs typeface="Calibri"/>
                <a:sym typeface="Calibri"/>
              </a:rPr>
              <a:t> to fit a 2D digital context with its strengths and challenges (see above). </a:t>
            </a:r>
            <a:endParaRPr sz="1800" b="0" i="0" u="none" strike="noStrike" cap="none">
              <a:solidFill>
                <a:schemeClr val="dk1"/>
              </a:solidFill>
              <a:latin typeface="Calibri"/>
              <a:ea typeface="Calibri"/>
              <a:cs typeface="Calibri"/>
              <a:sym typeface="Calibri"/>
            </a:endParaRPr>
          </a:p>
          <a:p>
            <a:pPr marL="457200" marR="0" lvl="1" indent="0" algn="just" rtl="0">
              <a:lnSpc>
                <a:spcPct val="107000"/>
              </a:lnSpc>
              <a:spcBef>
                <a:spcPts val="800"/>
              </a:spcBef>
              <a:spcAft>
                <a:spcPts val="0"/>
              </a:spcAft>
              <a:buNone/>
            </a:pPr>
            <a:endParaRPr sz="1200" b="0" i="0" u="none" strike="noStrike" cap="none">
              <a:solidFill>
                <a:schemeClr val="dk1"/>
              </a:solidFill>
              <a:latin typeface="Calibri"/>
              <a:ea typeface="Calibri"/>
              <a:cs typeface="Calibri"/>
              <a:sym typeface="Calibri"/>
            </a:endParaRPr>
          </a:p>
        </p:txBody>
      </p:sp>
      <p:cxnSp>
        <p:nvCxnSpPr>
          <p:cNvPr id="744" name="Google Shape;744;p20"/>
          <p:cNvCxnSpPr/>
          <p:nvPr/>
        </p:nvCxnSpPr>
        <p:spPr>
          <a:xfrm>
            <a:off x="545098" y="5459949"/>
            <a:ext cx="9469120" cy="0"/>
          </a:xfrm>
          <a:prstGeom prst="straightConnector1">
            <a:avLst/>
          </a:prstGeom>
          <a:noFill/>
          <a:ln w="9525" cap="flat" cmpd="sng">
            <a:solidFill>
              <a:srgbClr val="1CBECC"/>
            </a:solidFill>
            <a:prstDash val="dash"/>
            <a:round/>
            <a:headEnd type="none" w="sm" len="sm"/>
            <a:tailEnd type="none" w="sm" len="sm"/>
          </a:ln>
        </p:spPr>
      </p:cxnSp>
      <p:grpSp>
        <p:nvGrpSpPr>
          <p:cNvPr id="745" name="Google Shape;745;p20"/>
          <p:cNvGrpSpPr/>
          <p:nvPr/>
        </p:nvGrpSpPr>
        <p:grpSpPr>
          <a:xfrm>
            <a:off x="10207680" y="3002019"/>
            <a:ext cx="1440000" cy="1022872"/>
            <a:chOff x="7014810" y="2231426"/>
            <a:chExt cx="3530427" cy="2557180"/>
          </a:xfrm>
        </p:grpSpPr>
        <p:sp>
          <p:nvSpPr>
            <p:cNvPr id="746" name="Google Shape;746;p20"/>
            <p:cNvSpPr/>
            <p:nvPr/>
          </p:nvSpPr>
          <p:spPr>
            <a:xfrm>
              <a:off x="8197307" y="3338015"/>
              <a:ext cx="1222715" cy="1060432"/>
            </a:xfrm>
            <a:custGeom>
              <a:avLst/>
              <a:gdLst/>
              <a:ahLst/>
              <a:cxnLst/>
              <a:rect l="l" t="t" r="r" b="b"/>
              <a:pathLst>
                <a:path w="1290023" h="985474" extrusionOk="0">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7" name="Google Shape;747;p20"/>
            <p:cNvSpPr/>
            <p:nvPr/>
          </p:nvSpPr>
          <p:spPr>
            <a:xfrm>
              <a:off x="8193223" y="3451571"/>
              <a:ext cx="1230884" cy="30916"/>
            </a:xfrm>
            <a:custGeom>
              <a:avLst/>
              <a:gdLst/>
              <a:ahLst/>
              <a:cxnLst/>
              <a:rect l="l" t="t" r="r" b="b"/>
              <a:pathLst>
                <a:path w="1298643" h="28731" extrusionOk="0">
                  <a:moveTo>
                    <a:pt x="1285829"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8" name="Google Shape;748;p20"/>
            <p:cNvSpPr/>
            <p:nvPr/>
          </p:nvSpPr>
          <p:spPr>
            <a:xfrm>
              <a:off x="8190500" y="4135934"/>
              <a:ext cx="1236331" cy="30916"/>
            </a:xfrm>
            <a:custGeom>
              <a:avLst/>
              <a:gdLst/>
              <a:ahLst/>
              <a:cxnLst/>
              <a:rect l="l" t="t" r="r" b="b"/>
              <a:pathLst>
                <a:path w="1304389" h="28731" extrusionOk="0">
                  <a:moveTo>
                    <a:pt x="1291575"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9" name="Google Shape;749;p20"/>
            <p:cNvSpPr/>
            <p:nvPr/>
          </p:nvSpPr>
          <p:spPr>
            <a:xfrm>
              <a:off x="8761211" y="4248749"/>
              <a:ext cx="230217" cy="30916"/>
            </a:xfrm>
            <a:custGeom>
              <a:avLst/>
              <a:gdLst/>
              <a:ahLst/>
              <a:cxnLst/>
              <a:rect l="l" t="t" r="r" b="b"/>
              <a:pathLst>
                <a:path w="215482" h="28731" extrusionOk="0">
                  <a:moveTo>
                    <a:pt x="202611"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0" name="Google Shape;750;p20"/>
            <p:cNvSpPr/>
            <p:nvPr/>
          </p:nvSpPr>
          <p:spPr>
            <a:xfrm>
              <a:off x="8793318" y="4376805"/>
              <a:ext cx="30695" cy="154583"/>
            </a:xfrm>
            <a:custGeom>
              <a:avLst/>
              <a:gdLst/>
              <a:ahLst/>
              <a:cxnLst/>
              <a:rect l="l" t="t" r="r" b="b"/>
              <a:pathLst>
                <a:path w="28731" h="143655" extrusionOk="0">
                  <a:moveTo>
                    <a:pt x="14825" y="14825"/>
                  </a:moveTo>
                  <a:lnTo>
                    <a:pt x="14825" y="129864"/>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1" name="Google Shape;751;p20"/>
            <p:cNvSpPr/>
            <p:nvPr/>
          </p:nvSpPr>
          <p:spPr>
            <a:xfrm>
              <a:off x="8388137" y="4525388"/>
              <a:ext cx="841055" cy="30916"/>
            </a:xfrm>
            <a:custGeom>
              <a:avLst/>
              <a:gdLst/>
              <a:ahLst/>
              <a:cxnLst/>
              <a:rect l="l" t="t" r="r" b="b"/>
              <a:pathLst>
                <a:path w="787230" h="28731" extrusionOk="0">
                  <a:moveTo>
                    <a:pt x="774474"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2" name="Google Shape;752;p20"/>
            <p:cNvSpPr/>
            <p:nvPr/>
          </p:nvSpPr>
          <p:spPr>
            <a:xfrm>
              <a:off x="8435226" y="3567662"/>
              <a:ext cx="540240" cy="30916"/>
            </a:xfrm>
            <a:custGeom>
              <a:avLst/>
              <a:gdLst/>
              <a:ahLst/>
              <a:cxnLst/>
              <a:rect l="l" t="t" r="r" b="b"/>
              <a:pathLst>
                <a:path w="505666" h="28731" extrusionOk="0">
                  <a:moveTo>
                    <a:pt x="14825" y="14825"/>
                  </a:moveTo>
                  <a:lnTo>
                    <a:pt x="492479"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3" name="Google Shape;753;p20"/>
            <p:cNvSpPr/>
            <p:nvPr/>
          </p:nvSpPr>
          <p:spPr>
            <a:xfrm>
              <a:off x="8450665" y="3653268"/>
              <a:ext cx="392901" cy="30916"/>
            </a:xfrm>
            <a:custGeom>
              <a:avLst/>
              <a:gdLst/>
              <a:ahLst/>
              <a:cxnLst/>
              <a:rect l="l" t="t" r="r" b="b"/>
              <a:pathLst>
                <a:path w="367757" h="28731" extrusionOk="0">
                  <a:moveTo>
                    <a:pt x="14825" y="14825"/>
                  </a:moveTo>
                  <a:lnTo>
                    <a:pt x="35500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4" name="Google Shape;754;p20"/>
            <p:cNvSpPr/>
            <p:nvPr/>
          </p:nvSpPr>
          <p:spPr>
            <a:xfrm>
              <a:off x="8450665" y="3754519"/>
              <a:ext cx="224076" cy="30916"/>
            </a:xfrm>
            <a:custGeom>
              <a:avLst/>
              <a:gdLst/>
              <a:ahLst/>
              <a:cxnLst/>
              <a:rect l="l" t="t" r="r" b="b"/>
              <a:pathLst>
                <a:path w="209736" h="28731" extrusionOk="0">
                  <a:moveTo>
                    <a:pt x="14825" y="14825"/>
                  </a:moveTo>
                  <a:lnTo>
                    <a:pt x="19574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5" name="Google Shape;755;p20"/>
            <p:cNvSpPr/>
            <p:nvPr/>
          </p:nvSpPr>
          <p:spPr>
            <a:xfrm>
              <a:off x="845837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6" name="Google Shape;756;p20"/>
            <p:cNvSpPr/>
            <p:nvPr/>
          </p:nvSpPr>
          <p:spPr>
            <a:xfrm>
              <a:off x="8667160" y="3863408"/>
              <a:ext cx="178034" cy="30916"/>
            </a:xfrm>
            <a:custGeom>
              <a:avLst/>
              <a:gdLst/>
              <a:ahLst/>
              <a:cxnLst/>
              <a:rect l="l" t="t" r="r" b="b"/>
              <a:pathLst>
                <a:path w="166640" h="28731" extrusionOk="0">
                  <a:moveTo>
                    <a:pt x="14825" y="14825"/>
                  </a:moveTo>
                  <a:lnTo>
                    <a:pt x="15236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7" name="Google Shape;757;p20"/>
            <p:cNvSpPr/>
            <p:nvPr/>
          </p:nvSpPr>
          <p:spPr>
            <a:xfrm>
              <a:off x="8875982" y="3863408"/>
              <a:ext cx="178034" cy="30916"/>
            </a:xfrm>
            <a:custGeom>
              <a:avLst/>
              <a:gdLst/>
              <a:ahLst/>
              <a:cxnLst/>
              <a:rect l="l" t="t" r="r" b="b"/>
              <a:pathLst>
                <a:path w="166640" h="28731" extrusionOk="0">
                  <a:moveTo>
                    <a:pt x="14825" y="14825"/>
                  </a:moveTo>
                  <a:lnTo>
                    <a:pt x="15227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8" name="Google Shape;758;p20"/>
            <p:cNvSpPr/>
            <p:nvPr/>
          </p:nvSpPr>
          <p:spPr>
            <a:xfrm>
              <a:off x="908471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9" name="Google Shape;759;p20"/>
            <p:cNvSpPr/>
            <p:nvPr/>
          </p:nvSpPr>
          <p:spPr>
            <a:xfrm flipH="1">
              <a:off x="7745380" y="2231426"/>
              <a:ext cx="1391312" cy="1060432"/>
            </a:xfrm>
            <a:custGeom>
              <a:avLst/>
              <a:gdLst/>
              <a:ahLst/>
              <a:cxnLst/>
              <a:rect l="l" t="t" r="r" b="b"/>
              <a:pathLst>
                <a:path w="1229688" h="867677" extrusionOk="0">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760" name="Google Shape;760;p20"/>
            <p:cNvGrpSpPr/>
            <p:nvPr/>
          </p:nvGrpSpPr>
          <p:grpSpPr>
            <a:xfrm>
              <a:off x="9429237" y="3528606"/>
              <a:ext cx="1116000" cy="1260000"/>
              <a:chOff x="9540997" y="3559086"/>
              <a:chExt cx="1000670" cy="1147040"/>
            </a:xfrm>
          </p:grpSpPr>
          <p:sp>
            <p:nvSpPr>
              <p:cNvPr id="761" name="Google Shape;761;p20"/>
              <p:cNvSpPr/>
              <p:nvPr/>
            </p:nvSpPr>
            <p:spPr>
              <a:xfrm>
                <a:off x="9540997" y="4100165"/>
                <a:ext cx="1000670" cy="605961"/>
              </a:xfrm>
              <a:custGeom>
                <a:avLst/>
                <a:gdLst/>
                <a:ahLst/>
                <a:cxnLst/>
                <a:rect l="l" t="t" r="r" b="b"/>
                <a:pathLst>
                  <a:path w="936632" h="563128" extrusionOk="0">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2" name="Google Shape;762;p20"/>
              <p:cNvSpPr/>
              <p:nvPr/>
            </p:nvSpPr>
            <p:spPr>
              <a:xfrm>
                <a:off x="9937812" y="4019181"/>
                <a:ext cx="89016" cy="157674"/>
              </a:xfrm>
              <a:custGeom>
                <a:avLst/>
                <a:gdLst/>
                <a:ahLst/>
                <a:cxnLst/>
                <a:rect l="l" t="t" r="r" b="b"/>
                <a:pathLst>
                  <a:path w="83320" h="146528" extrusionOk="0">
                    <a:moveTo>
                      <a:pt x="16506" y="16506"/>
                    </a:moveTo>
                    <a:lnTo>
                      <a:pt x="66986" y="132637"/>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3" name="Google Shape;763;p20"/>
              <p:cNvSpPr/>
              <p:nvPr/>
            </p:nvSpPr>
            <p:spPr>
              <a:xfrm>
                <a:off x="9607722" y="3559086"/>
                <a:ext cx="506474" cy="500846"/>
              </a:xfrm>
              <a:custGeom>
                <a:avLst/>
                <a:gdLst/>
                <a:ahLst/>
                <a:cxnLst/>
                <a:rect l="l" t="t" r="r" b="b"/>
                <a:pathLst>
                  <a:path w="474062" h="465442" extrusionOk="0">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764" name="Google Shape;764;p20"/>
            <p:cNvSpPr/>
            <p:nvPr/>
          </p:nvSpPr>
          <p:spPr>
            <a:xfrm>
              <a:off x="7559157" y="3941794"/>
              <a:ext cx="81362" cy="185905"/>
            </a:xfrm>
            <a:custGeom>
              <a:avLst/>
              <a:gdLst/>
              <a:ahLst/>
              <a:cxnLst/>
              <a:rect l="l" t="t" r="r" b="b"/>
              <a:pathLst>
                <a:path w="66081" h="152274" extrusionOk="0">
                  <a:moveTo>
                    <a:pt x="16872" y="16872"/>
                  </a:moveTo>
                  <a:lnTo>
                    <a:pt x="49942" y="136911"/>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5" name="Google Shape;765;p20"/>
            <p:cNvSpPr/>
            <p:nvPr/>
          </p:nvSpPr>
          <p:spPr>
            <a:xfrm>
              <a:off x="7670845" y="3424928"/>
              <a:ext cx="505862" cy="691000"/>
            </a:xfrm>
            <a:custGeom>
              <a:avLst/>
              <a:gdLst/>
              <a:ahLst/>
              <a:cxnLst/>
              <a:rect l="l" t="t" r="r" b="b"/>
              <a:pathLst>
                <a:path w="410853" h="566001" extrusionOk="0">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6" name="Google Shape;766;p20"/>
            <p:cNvSpPr/>
            <p:nvPr/>
          </p:nvSpPr>
          <p:spPr>
            <a:xfrm>
              <a:off x="7014810" y="4100454"/>
              <a:ext cx="674625" cy="459463"/>
            </a:xfrm>
            <a:custGeom>
              <a:avLst/>
              <a:gdLst/>
              <a:ahLst/>
              <a:cxnLst/>
              <a:rect l="l" t="t" r="r" b="b"/>
              <a:pathLst>
                <a:path w="558764" h="376348" extrusionOk="0">
                  <a:moveTo>
                    <a:pt x="0" y="374787"/>
                  </a:moveTo>
                  <a:lnTo>
                    <a:pt x="182186" y="376348"/>
                  </a:lnTo>
                  <a:cubicBezTo>
                    <a:pt x="192673" y="171467"/>
                    <a:pt x="353710" y="10372"/>
                    <a:pt x="558764" y="0"/>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7" name="Google Shape;767;p20"/>
            <p:cNvSpPr/>
            <p:nvPr/>
          </p:nvSpPr>
          <p:spPr>
            <a:xfrm>
              <a:off x="7198896" y="3431482"/>
              <a:ext cx="555387" cy="568235"/>
            </a:xfrm>
            <a:custGeom>
              <a:avLst/>
              <a:gdLst/>
              <a:ahLst/>
              <a:cxnLst/>
              <a:rect l="l" t="t" r="r" b="b"/>
              <a:pathLst>
                <a:path w="451077" h="465442" extrusionOk="0">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 name="Google Shape;682;p18">
            <a:extLst>
              <a:ext uri="{FF2B5EF4-FFF2-40B4-BE49-F238E27FC236}">
                <a16:creationId xmlns:a16="http://schemas.microsoft.com/office/drawing/2014/main" id="{1D3F4A4A-17AF-BDE7-897C-39B91EBA3F72}"/>
              </a:ext>
            </a:extLst>
          </p:cNvPr>
          <p:cNvSpPr/>
          <p:nvPr/>
        </p:nvSpPr>
        <p:spPr>
          <a:xfrm>
            <a:off x="519930" y="545291"/>
            <a:ext cx="9307463" cy="612384"/>
          </a:xfrm>
          <a:prstGeom prst="roundRect">
            <a:avLst>
              <a:gd name="adj" fmla="val 50000"/>
            </a:avLst>
          </a:prstGeom>
          <a:solidFill>
            <a:srgbClr val="1CBECC"/>
          </a:solidFill>
          <a:ln>
            <a:noFill/>
          </a:ln>
        </p:spPr>
        <p:txBody>
          <a:bodyPr spcFirstLastPara="1" wrap="square" lIns="91425" tIns="108000" rIns="91425" bIns="36000" anchor="ctr" anchorCtr="0">
            <a:noAutofit/>
          </a:bodyPr>
          <a:lstStyle/>
          <a:p>
            <a:pPr marL="108000" marR="0" lvl="0" indent="0" algn="ctr" rtl="0">
              <a:lnSpc>
                <a:spcPct val="112500"/>
              </a:lnSpc>
              <a:spcBef>
                <a:spcPts val="0"/>
              </a:spcBef>
              <a:spcAft>
                <a:spcPts val="0"/>
              </a:spcAft>
              <a:buNone/>
            </a:pPr>
            <a:endParaRPr sz="1600" b="1" dirty="0">
              <a:solidFill>
                <a:schemeClr val="lt1"/>
              </a:solidFill>
              <a:latin typeface="Verdana"/>
              <a:ea typeface="Verdana"/>
              <a:cs typeface="Verdana"/>
              <a:sym typeface="Verdana"/>
            </a:endParaRPr>
          </a:p>
          <a:p>
            <a:pPr marL="108000" lvl="0">
              <a:lnSpc>
                <a:spcPct val="112500"/>
              </a:lnSpc>
            </a:pPr>
            <a:r>
              <a:rPr lang="de-DE" sz="1600" b="1" dirty="0">
                <a:solidFill>
                  <a:schemeClr val="lt1"/>
                </a:solidFill>
                <a:latin typeface="Verdana"/>
                <a:ea typeface="Verdana"/>
                <a:cs typeface="Verdana"/>
                <a:sym typeface="Verdana"/>
              </a:rPr>
              <a:t>Schaffung eines sicheren digitalen Klassenzimmers für die Zusammenarbeit</a:t>
            </a:r>
            <a:endParaRPr sz="1600" dirty="0">
              <a:solidFill>
                <a:schemeClr val="lt1"/>
              </a:solidFill>
              <a:latin typeface="Calibri"/>
              <a:ea typeface="Calibri"/>
              <a:cs typeface="Calibri"/>
              <a:sym typeface="Calibri"/>
            </a:endParaRPr>
          </a:p>
          <a:p>
            <a:pPr marL="108000" marR="0" lvl="0" indent="0" algn="l" rtl="0">
              <a:lnSpc>
                <a:spcPct val="112500"/>
              </a:lnSpc>
              <a:spcBef>
                <a:spcPts val="0"/>
              </a:spcBef>
              <a:spcAft>
                <a:spcPts val="0"/>
              </a:spcAft>
              <a:buNone/>
            </a:pPr>
            <a:endParaRPr sz="1600" b="1" dirty="0">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21"/>
          <p:cNvSpPr txBox="1"/>
          <p:nvPr/>
        </p:nvSpPr>
        <p:spPr>
          <a:xfrm>
            <a:off x="626290" y="2059590"/>
            <a:ext cx="8467746" cy="3502601"/>
          </a:xfrm>
          <a:prstGeom prst="rect">
            <a:avLst/>
          </a:prstGeom>
          <a:noFill/>
          <a:ln>
            <a:noFill/>
          </a:ln>
        </p:spPr>
        <p:txBody>
          <a:bodyPr spcFirstLastPara="1" wrap="square" lIns="91425" tIns="45700" rIns="91425" bIns="45700" anchor="t" anchorCtr="0">
            <a:noAutofit/>
          </a:bodyPr>
          <a:lstStyle/>
          <a:p>
            <a:pPr marL="457200" marR="0" lvl="1" indent="0" algn="just" rtl="0">
              <a:lnSpc>
                <a:spcPct val="107000"/>
              </a:lnSpc>
              <a:spcBef>
                <a:spcPts val="0"/>
              </a:spcBef>
              <a:spcAft>
                <a:spcPts val="0"/>
              </a:spcAft>
              <a:buNone/>
            </a:pPr>
            <a:r>
              <a:rPr lang="en-US" sz="1800" b="1" i="0" u="none" strike="noStrike" cap="none">
                <a:solidFill>
                  <a:schemeClr val="dk1"/>
                </a:solidFill>
                <a:latin typeface="Calibri"/>
                <a:ea typeface="Calibri"/>
                <a:cs typeface="Calibri"/>
                <a:sym typeface="Calibri"/>
              </a:rPr>
              <a:t>4.1 Framework to Create a Dynamic Collaborative Digital Classroom</a:t>
            </a:r>
            <a:endParaRPr sz="1800" b="0" i="0" u="none" strike="noStrike" cap="none">
              <a:solidFill>
                <a:schemeClr val="dk1"/>
              </a:solidFill>
              <a:latin typeface="Calibri"/>
              <a:ea typeface="Calibri"/>
              <a:cs typeface="Calibri"/>
              <a:sym typeface="Calibri"/>
            </a:endParaRPr>
          </a:p>
          <a:p>
            <a:pPr marL="457200" marR="0" lvl="1" indent="0" algn="just" rtl="0">
              <a:spcBef>
                <a:spcPts val="800"/>
              </a:spcBef>
              <a:spcAft>
                <a:spcPts val="0"/>
              </a:spcAft>
              <a:buNone/>
            </a:pPr>
            <a:r>
              <a:rPr lang="en-US" sz="1800" b="0" i="0" u="none" strike="noStrike" cap="none">
                <a:solidFill>
                  <a:schemeClr val="dk1"/>
                </a:solidFill>
                <a:latin typeface="Calibri"/>
                <a:ea typeface="Calibri"/>
                <a:cs typeface="Calibri"/>
                <a:sym typeface="Calibri"/>
              </a:rPr>
              <a:t>In the following suggested </a:t>
            </a:r>
            <a:r>
              <a:rPr lang="en-US" sz="1800" b="1" i="0" u="none" strike="noStrike" cap="none">
                <a:solidFill>
                  <a:schemeClr val="dk1"/>
                </a:solidFill>
                <a:latin typeface="Calibri"/>
                <a:ea typeface="Calibri"/>
                <a:cs typeface="Calibri"/>
                <a:sym typeface="Calibri"/>
              </a:rPr>
              <a:t>exercises</a:t>
            </a:r>
            <a:r>
              <a:rPr lang="en-US" sz="1800" b="0" i="0" u="none" strike="noStrike" cap="none">
                <a:solidFill>
                  <a:schemeClr val="dk1"/>
                </a:solidFill>
                <a:latin typeface="Calibri"/>
                <a:ea typeface="Calibri"/>
                <a:cs typeface="Calibri"/>
                <a:sym typeface="Calibri"/>
              </a:rPr>
              <a:t> the VET-operator will have to be able to support and optimize the digital classroom with tools that can further collaboration among students (and educator/ VET as well). The exercises are partly based on group work (team work) in the digital class. </a:t>
            </a:r>
            <a:endParaRPr/>
          </a:p>
          <a:p>
            <a:pPr marL="457200" marR="0" lvl="1" indent="0" algn="just" rtl="0">
              <a:spcBef>
                <a:spcPts val="0"/>
              </a:spcBef>
              <a:spcAft>
                <a:spcPts val="0"/>
              </a:spcAft>
              <a:buNone/>
            </a:pPr>
            <a:endParaRPr sz="1800" b="0" i="0" u="none" strike="noStrike" cap="none">
              <a:solidFill>
                <a:schemeClr val="dk1"/>
              </a:solidFill>
              <a:latin typeface="Calibri"/>
              <a:ea typeface="Calibri"/>
              <a:cs typeface="Calibri"/>
              <a:sym typeface="Calibri"/>
            </a:endParaRPr>
          </a:p>
          <a:p>
            <a:pPr marL="457200" marR="0" lvl="1" indent="0" algn="just" rtl="0">
              <a:spcBef>
                <a:spcPts val="0"/>
              </a:spcBef>
              <a:spcAft>
                <a:spcPts val="0"/>
              </a:spcAft>
              <a:buNone/>
            </a:pPr>
            <a:r>
              <a:rPr lang="en-US" sz="1800" b="0" i="0" u="none" strike="noStrike" cap="none">
                <a:solidFill>
                  <a:schemeClr val="dk1"/>
                </a:solidFill>
                <a:latin typeface="Calibri"/>
                <a:ea typeface="Calibri"/>
                <a:cs typeface="Calibri"/>
                <a:sym typeface="Calibri"/>
              </a:rPr>
              <a:t>The VET-operator/ VET-educator sets up the group work that can support collaboration, social relation and co-working skills, and the VET/ educator remain in charge of the teacher-led process of digital group work – to strategic mix the students, maintain a safe and secure classroom etc.    </a:t>
            </a:r>
            <a:endParaRPr sz="18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a:solidFill>
                  <a:srgbClr val="FF0000"/>
                </a:solidFill>
                <a:latin typeface="Verdana"/>
                <a:ea typeface="Verdana"/>
                <a:cs typeface="Verdana"/>
                <a:sym typeface="Verdana"/>
              </a:rPr>
              <a:t> </a:t>
            </a:r>
            <a:endParaRPr sz="1200">
              <a:solidFill>
                <a:schemeClr val="dk1"/>
              </a:solidFill>
              <a:latin typeface="Times New Roman"/>
              <a:ea typeface="Times New Roman"/>
              <a:cs typeface="Times New Roman"/>
              <a:sym typeface="Times New Roman"/>
            </a:endParaRPr>
          </a:p>
          <a:p>
            <a:pPr marL="800100" marR="0" lvl="1" indent="-266700" algn="just" rtl="0">
              <a:lnSpc>
                <a:spcPct val="107000"/>
              </a:lnSpc>
              <a:spcBef>
                <a:spcPts val="0"/>
              </a:spcBef>
              <a:spcAft>
                <a:spcPts val="0"/>
              </a:spcAft>
              <a:buClr>
                <a:schemeClr val="dk1"/>
              </a:buClr>
              <a:buSzPts val="1200"/>
              <a:buFont typeface="Noto Sans Symbols"/>
              <a:buNone/>
            </a:pPr>
            <a:endParaRPr sz="1200" b="0" i="0" u="none" strike="noStrike" cap="none">
              <a:solidFill>
                <a:schemeClr val="dk1"/>
              </a:solidFill>
              <a:latin typeface="Calibri"/>
              <a:ea typeface="Calibri"/>
              <a:cs typeface="Calibri"/>
              <a:sym typeface="Calibri"/>
            </a:endParaRPr>
          </a:p>
        </p:txBody>
      </p:sp>
      <p:cxnSp>
        <p:nvCxnSpPr>
          <p:cNvPr id="773" name="Google Shape;773;p21"/>
          <p:cNvCxnSpPr/>
          <p:nvPr/>
        </p:nvCxnSpPr>
        <p:spPr>
          <a:xfrm>
            <a:off x="443534" y="5336633"/>
            <a:ext cx="9469120" cy="0"/>
          </a:xfrm>
          <a:prstGeom prst="straightConnector1">
            <a:avLst/>
          </a:prstGeom>
          <a:noFill/>
          <a:ln w="9525" cap="flat" cmpd="sng">
            <a:solidFill>
              <a:srgbClr val="1CBECC"/>
            </a:solidFill>
            <a:prstDash val="dash"/>
            <a:round/>
            <a:headEnd type="none" w="sm" len="sm"/>
            <a:tailEnd type="none" w="sm" len="sm"/>
          </a:ln>
        </p:spPr>
      </p:cxnSp>
      <p:grpSp>
        <p:nvGrpSpPr>
          <p:cNvPr id="774" name="Google Shape;774;p21"/>
          <p:cNvGrpSpPr/>
          <p:nvPr/>
        </p:nvGrpSpPr>
        <p:grpSpPr>
          <a:xfrm>
            <a:off x="10207680" y="3002019"/>
            <a:ext cx="1440000" cy="1022872"/>
            <a:chOff x="7014810" y="2231426"/>
            <a:chExt cx="3530427" cy="2557180"/>
          </a:xfrm>
        </p:grpSpPr>
        <p:sp>
          <p:nvSpPr>
            <p:cNvPr id="775" name="Google Shape;775;p21"/>
            <p:cNvSpPr/>
            <p:nvPr/>
          </p:nvSpPr>
          <p:spPr>
            <a:xfrm>
              <a:off x="8197307" y="3338015"/>
              <a:ext cx="1222715" cy="1060432"/>
            </a:xfrm>
            <a:custGeom>
              <a:avLst/>
              <a:gdLst/>
              <a:ahLst/>
              <a:cxnLst/>
              <a:rect l="l" t="t" r="r" b="b"/>
              <a:pathLst>
                <a:path w="1290023" h="985474" extrusionOk="0">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6" name="Google Shape;776;p21"/>
            <p:cNvSpPr/>
            <p:nvPr/>
          </p:nvSpPr>
          <p:spPr>
            <a:xfrm>
              <a:off x="8193223" y="3451571"/>
              <a:ext cx="1230884" cy="30916"/>
            </a:xfrm>
            <a:custGeom>
              <a:avLst/>
              <a:gdLst/>
              <a:ahLst/>
              <a:cxnLst/>
              <a:rect l="l" t="t" r="r" b="b"/>
              <a:pathLst>
                <a:path w="1298643" h="28731" extrusionOk="0">
                  <a:moveTo>
                    <a:pt x="1285829"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7" name="Google Shape;777;p21"/>
            <p:cNvSpPr/>
            <p:nvPr/>
          </p:nvSpPr>
          <p:spPr>
            <a:xfrm>
              <a:off x="8190500" y="4135934"/>
              <a:ext cx="1236331" cy="30916"/>
            </a:xfrm>
            <a:custGeom>
              <a:avLst/>
              <a:gdLst/>
              <a:ahLst/>
              <a:cxnLst/>
              <a:rect l="l" t="t" r="r" b="b"/>
              <a:pathLst>
                <a:path w="1304389" h="28731" extrusionOk="0">
                  <a:moveTo>
                    <a:pt x="1291575"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8" name="Google Shape;778;p21"/>
            <p:cNvSpPr/>
            <p:nvPr/>
          </p:nvSpPr>
          <p:spPr>
            <a:xfrm>
              <a:off x="8761211" y="4248749"/>
              <a:ext cx="230217" cy="30916"/>
            </a:xfrm>
            <a:custGeom>
              <a:avLst/>
              <a:gdLst/>
              <a:ahLst/>
              <a:cxnLst/>
              <a:rect l="l" t="t" r="r" b="b"/>
              <a:pathLst>
                <a:path w="215482" h="28731" extrusionOk="0">
                  <a:moveTo>
                    <a:pt x="202611"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9" name="Google Shape;779;p21"/>
            <p:cNvSpPr/>
            <p:nvPr/>
          </p:nvSpPr>
          <p:spPr>
            <a:xfrm>
              <a:off x="8793318" y="4376805"/>
              <a:ext cx="30695" cy="154583"/>
            </a:xfrm>
            <a:custGeom>
              <a:avLst/>
              <a:gdLst/>
              <a:ahLst/>
              <a:cxnLst/>
              <a:rect l="l" t="t" r="r" b="b"/>
              <a:pathLst>
                <a:path w="28731" h="143655" extrusionOk="0">
                  <a:moveTo>
                    <a:pt x="14825" y="14825"/>
                  </a:moveTo>
                  <a:lnTo>
                    <a:pt x="14825" y="129864"/>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0" name="Google Shape;780;p21"/>
            <p:cNvSpPr/>
            <p:nvPr/>
          </p:nvSpPr>
          <p:spPr>
            <a:xfrm>
              <a:off x="8388137" y="4525388"/>
              <a:ext cx="841055" cy="30916"/>
            </a:xfrm>
            <a:custGeom>
              <a:avLst/>
              <a:gdLst/>
              <a:ahLst/>
              <a:cxnLst/>
              <a:rect l="l" t="t" r="r" b="b"/>
              <a:pathLst>
                <a:path w="787230" h="28731" extrusionOk="0">
                  <a:moveTo>
                    <a:pt x="774474"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1" name="Google Shape;781;p21"/>
            <p:cNvSpPr/>
            <p:nvPr/>
          </p:nvSpPr>
          <p:spPr>
            <a:xfrm>
              <a:off x="8435226" y="3567662"/>
              <a:ext cx="540240" cy="30916"/>
            </a:xfrm>
            <a:custGeom>
              <a:avLst/>
              <a:gdLst/>
              <a:ahLst/>
              <a:cxnLst/>
              <a:rect l="l" t="t" r="r" b="b"/>
              <a:pathLst>
                <a:path w="505666" h="28731" extrusionOk="0">
                  <a:moveTo>
                    <a:pt x="14825" y="14825"/>
                  </a:moveTo>
                  <a:lnTo>
                    <a:pt x="492479"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2" name="Google Shape;782;p21"/>
            <p:cNvSpPr/>
            <p:nvPr/>
          </p:nvSpPr>
          <p:spPr>
            <a:xfrm>
              <a:off x="8450665" y="3653268"/>
              <a:ext cx="392901" cy="30916"/>
            </a:xfrm>
            <a:custGeom>
              <a:avLst/>
              <a:gdLst/>
              <a:ahLst/>
              <a:cxnLst/>
              <a:rect l="l" t="t" r="r" b="b"/>
              <a:pathLst>
                <a:path w="367757" h="28731" extrusionOk="0">
                  <a:moveTo>
                    <a:pt x="14825" y="14825"/>
                  </a:moveTo>
                  <a:lnTo>
                    <a:pt x="35500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3" name="Google Shape;783;p21"/>
            <p:cNvSpPr/>
            <p:nvPr/>
          </p:nvSpPr>
          <p:spPr>
            <a:xfrm>
              <a:off x="8450665" y="3754519"/>
              <a:ext cx="224076" cy="30916"/>
            </a:xfrm>
            <a:custGeom>
              <a:avLst/>
              <a:gdLst/>
              <a:ahLst/>
              <a:cxnLst/>
              <a:rect l="l" t="t" r="r" b="b"/>
              <a:pathLst>
                <a:path w="209736" h="28731" extrusionOk="0">
                  <a:moveTo>
                    <a:pt x="14825" y="14825"/>
                  </a:moveTo>
                  <a:lnTo>
                    <a:pt x="19574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4" name="Google Shape;784;p21"/>
            <p:cNvSpPr/>
            <p:nvPr/>
          </p:nvSpPr>
          <p:spPr>
            <a:xfrm>
              <a:off x="845837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5" name="Google Shape;785;p21"/>
            <p:cNvSpPr/>
            <p:nvPr/>
          </p:nvSpPr>
          <p:spPr>
            <a:xfrm>
              <a:off x="8667160" y="3863408"/>
              <a:ext cx="178034" cy="30916"/>
            </a:xfrm>
            <a:custGeom>
              <a:avLst/>
              <a:gdLst/>
              <a:ahLst/>
              <a:cxnLst/>
              <a:rect l="l" t="t" r="r" b="b"/>
              <a:pathLst>
                <a:path w="166640" h="28731" extrusionOk="0">
                  <a:moveTo>
                    <a:pt x="14825" y="14825"/>
                  </a:moveTo>
                  <a:lnTo>
                    <a:pt x="15236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6" name="Google Shape;786;p21"/>
            <p:cNvSpPr/>
            <p:nvPr/>
          </p:nvSpPr>
          <p:spPr>
            <a:xfrm>
              <a:off x="8875982" y="3863408"/>
              <a:ext cx="178034" cy="30916"/>
            </a:xfrm>
            <a:custGeom>
              <a:avLst/>
              <a:gdLst/>
              <a:ahLst/>
              <a:cxnLst/>
              <a:rect l="l" t="t" r="r" b="b"/>
              <a:pathLst>
                <a:path w="166640" h="28731" extrusionOk="0">
                  <a:moveTo>
                    <a:pt x="14825" y="14825"/>
                  </a:moveTo>
                  <a:lnTo>
                    <a:pt x="15227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7" name="Google Shape;787;p21"/>
            <p:cNvSpPr/>
            <p:nvPr/>
          </p:nvSpPr>
          <p:spPr>
            <a:xfrm>
              <a:off x="908471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8" name="Google Shape;788;p21"/>
            <p:cNvSpPr/>
            <p:nvPr/>
          </p:nvSpPr>
          <p:spPr>
            <a:xfrm flipH="1">
              <a:off x="7745380" y="2231426"/>
              <a:ext cx="1391312" cy="1060432"/>
            </a:xfrm>
            <a:custGeom>
              <a:avLst/>
              <a:gdLst/>
              <a:ahLst/>
              <a:cxnLst/>
              <a:rect l="l" t="t" r="r" b="b"/>
              <a:pathLst>
                <a:path w="1229688" h="867677" extrusionOk="0">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789" name="Google Shape;789;p21"/>
            <p:cNvGrpSpPr/>
            <p:nvPr/>
          </p:nvGrpSpPr>
          <p:grpSpPr>
            <a:xfrm>
              <a:off x="9429237" y="3528606"/>
              <a:ext cx="1116000" cy="1260000"/>
              <a:chOff x="9540997" y="3559086"/>
              <a:chExt cx="1000670" cy="1147040"/>
            </a:xfrm>
          </p:grpSpPr>
          <p:sp>
            <p:nvSpPr>
              <p:cNvPr id="790" name="Google Shape;790;p21"/>
              <p:cNvSpPr/>
              <p:nvPr/>
            </p:nvSpPr>
            <p:spPr>
              <a:xfrm>
                <a:off x="9540997" y="4100165"/>
                <a:ext cx="1000670" cy="605961"/>
              </a:xfrm>
              <a:custGeom>
                <a:avLst/>
                <a:gdLst/>
                <a:ahLst/>
                <a:cxnLst/>
                <a:rect l="l" t="t" r="r" b="b"/>
                <a:pathLst>
                  <a:path w="936632" h="563128" extrusionOk="0">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1" name="Google Shape;791;p21"/>
              <p:cNvSpPr/>
              <p:nvPr/>
            </p:nvSpPr>
            <p:spPr>
              <a:xfrm>
                <a:off x="9937812" y="4019181"/>
                <a:ext cx="89016" cy="157674"/>
              </a:xfrm>
              <a:custGeom>
                <a:avLst/>
                <a:gdLst/>
                <a:ahLst/>
                <a:cxnLst/>
                <a:rect l="l" t="t" r="r" b="b"/>
                <a:pathLst>
                  <a:path w="83320" h="146528" extrusionOk="0">
                    <a:moveTo>
                      <a:pt x="16506" y="16506"/>
                    </a:moveTo>
                    <a:lnTo>
                      <a:pt x="66986" y="132637"/>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2" name="Google Shape;792;p21"/>
              <p:cNvSpPr/>
              <p:nvPr/>
            </p:nvSpPr>
            <p:spPr>
              <a:xfrm>
                <a:off x="9607722" y="3559086"/>
                <a:ext cx="506474" cy="500846"/>
              </a:xfrm>
              <a:custGeom>
                <a:avLst/>
                <a:gdLst/>
                <a:ahLst/>
                <a:cxnLst/>
                <a:rect l="l" t="t" r="r" b="b"/>
                <a:pathLst>
                  <a:path w="474062" h="465442" extrusionOk="0">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793" name="Google Shape;793;p21"/>
            <p:cNvSpPr/>
            <p:nvPr/>
          </p:nvSpPr>
          <p:spPr>
            <a:xfrm>
              <a:off x="7559157" y="3941794"/>
              <a:ext cx="81362" cy="185905"/>
            </a:xfrm>
            <a:custGeom>
              <a:avLst/>
              <a:gdLst/>
              <a:ahLst/>
              <a:cxnLst/>
              <a:rect l="l" t="t" r="r" b="b"/>
              <a:pathLst>
                <a:path w="66081" h="152274" extrusionOk="0">
                  <a:moveTo>
                    <a:pt x="16872" y="16872"/>
                  </a:moveTo>
                  <a:lnTo>
                    <a:pt x="49942" y="136911"/>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4" name="Google Shape;794;p21"/>
            <p:cNvSpPr/>
            <p:nvPr/>
          </p:nvSpPr>
          <p:spPr>
            <a:xfrm>
              <a:off x="7670845" y="3424928"/>
              <a:ext cx="505862" cy="691000"/>
            </a:xfrm>
            <a:custGeom>
              <a:avLst/>
              <a:gdLst/>
              <a:ahLst/>
              <a:cxnLst/>
              <a:rect l="l" t="t" r="r" b="b"/>
              <a:pathLst>
                <a:path w="410853" h="566001" extrusionOk="0">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5" name="Google Shape;795;p21"/>
            <p:cNvSpPr/>
            <p:nvPr/>
          </p:nvSpPr>
          <p:spPr>
            <a:xfrm>
              <a:off x="7014810" y="4100454"/>
              <a:ext cx="674625" cy="459463"/>
            </a:xfrm>
            <a:custGeom>
              <a:avLst/>
              <a:gdLst/>
              <a:ahLst/>
              <a:cxnLst/>
              <a:rect l="l" t="t" r="r" b="b"/>
              <a:pathLst>
                <a:path w="558764" h="376348" extrusionOk="0">
                  <a:moveTo>
                    <a:pt x="0" y="374787"/>
                  </a:moveTo>
                  <a:lnTo>
                    <a:pt x="182186" y="376348"/>
                  </a:lnTo>
                  <a:cubicBezTo>
                    <a:pt x="192673" y="171467"/>
                    <a:pt x="353710" y="10372"/>
                    <a:pt x="558764" y="0"/>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6" name="Google Shape;796;p21"/>
            <p:cNvSpPr/>
            <p:nvPr/>
          </p:nvSpPr>
          <p:spPr>
            <a:xfrm>
              <a:off x="7198896" y="3431482"/>
              <a:ext cx="555387" cy="568235"/>
            </a:xfrm>
            <a:custGeom>
              <a:avLst/>
              <a:gdLst/>
              <a:ahLst/>
              <a:cxnLst/>
              <a:rect l="l" t="t" r="r" b="b"/>
              <a:pathLst>
                <a:path w="451077" h="465442" extrusionOk="0">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 name="Google Shape;682;p18">
            <a:extLst>
              <a:ext uri="{FF2B5EF4-FFF2-40B4-BE49-F238E27FC236}">
                <a16:creationId xmlns:a16="http://schemas.microsoft.com/office/drawing/2014/main" id="{BF22E254-FDE8-3C2F-6843-2CCE3D9983F3}"/>
              </a:ext>
            </a:extLst>
          </p:cNvPr>
          <p:cNvSpPr/>
          <p:nvPr/>
        </p:nvSpPr>
        <p:spPr>
          <a:xfrm>
            <a:off x="519930" y="545291"/>
            <a:ext cx="9307463" cy="612384"/>
          </a:xfrm>
          <a:prstGeom prst="roundRect">
            <a:avLst>
              <a:gd name="adj" fmla="val 50000"/>
            </a:avLst>
          </a:prstGeom>
          <a:solidFill>
            <a:srgbClr val="1CBECC"/>
          </a:solidFill>
          <a:ln>
            <a:noFill/>
          </a:ln>
        </p:spPr>
        <p:txBody>
          <a:bodyPr spcFirstLastPara="1" wrap="square" lIns="91425" tIns="108000" rIns="91425" bIns="36000" anchor="ctr" anchorCtr="0">
            <a:noAutofit/>
          </a:bodyPr>
          <a:lstStyle/>
          <a:p>
            <a:pPr marL="108000" marR="0" lvl="0" indent="0" algn="ctr" rtl="0">
              <a:lnSpc>
                <a:spcPct val="112500"/>
              </a:lnSpc>
              <a:spcBef>
                <a:spcPts val="0"/>
              </a:spcBef>
              <a:spcAft>
                <a:spcPts val="0"/>
              </a:spcAft>
              <a:buNone/>
            </a:pPr>
            <a:endParaRPr sz="1600" b="1" dirty="0">
              <a:solidFill>
                <a:schemeClr val="lt1"/>
              </a:solidFill>
              <a:latin typeface="Verdana"/>
              <a:ea typeface="Verdana"/>
              <a:cs typeface="Verdana"/>
              <a:sym typeface="Verdana"/>
            </a:endParaRPr>
          </a:p>
          <a:p>
            <a:pPr marL="108000" lvl="0">
              <a:lnSpc>
                <a:spcPct val="112500"/>
              </a:lnSpc>
            </a:pPr>
            <a:r>
              <a:rPr lang="de-DE" sz="1600" b="1" dirty="0">
                <a:solidFill>
                  <a:schemeClr val="lt1"/>
                </a:solidFill>
                <a:latin typeface="Verdana"/>
                <a:ea typeface="Verdana"/>
                <a:cs typeface="Verdana"/>
                <a:sym typeface="Verdana"/>
              </a:rPr>
              <a:t>Schaffung eines sicheren digitalen Klassenzimmers für die Zusammenarbeit</a:t>
            </a:r>
            <a:endParaRPr sz="1600" dirty="0">
              <a:solidFill>
                <a:schemeClr val="lt1"/>
              </a:solidFill>
              <a:latin typeface="Calibri"/>
              <a:ea typeface="Calibri"/>
              <a:cs typeface="Calibri"/>
              <a:sym typeface="Calibri"/>
            </a:endParaRPr>
          </a:p>
          <a:p>
            <a:pPr marL="108000" marR="0" lvl="0" indent="0" algn="l" rtl="0">
              <a:lnSpc>
                <a:spcPct val="112500"/>
              </a:lnSpc>
              <a:spcBef>
                <a:spcPts val="0"/>
              </a:spcBef>
              <a:spcAft>
                <a:spcPts val="0"/>
              </a:spcAft>
              <a:buNone/>
            </a:pPr>
            <a:endParaRPr sz="1600" b="1" dirty="0">
              <a:solidFill>
                <a:schemeClr val="l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22"/>
          <p:cNvSpPr txBox="1"/>
          <p:nvPr/>
        </p:nvSpPr>
        <p:spPr>
          <a:xfrm>
            <a:off x="530037" y="1530199"/>
            <a:ext cx="9119792" cy="3502601"/>
          </a:xfrm>
          <a:prstGeom prst="rect">
            <a:avLst/>
          </a:prstGeom>
          <a:noFill/>
          <a:ln>
            <a:noFill/>
          </a:ln>
        </p:spPr>
        <p:txBody>
          <a:bodyPr spcFirstLastPara="1" wrap="square" lIns="91425" tIns="45700" rIns="91425" bIns="45700" anchor="t" anchorCtr="0">
            <a:noAutofit/>
          </a:bodyPr>
          <a:lstStyle/>
          <a:p>
            <a:pPr marL="457200" lvl="1" algn="just">
              <a:lnSpc>
                <a:spcPct val="107000"/>
              </a:lnSpc>
            </a:pPr>
            <a:r>
              <a:rPr lang="en-US" sz="1800" b="1" i="0" u="none" strike="noStrike" cap="none" dirty="0">
                <a:solidFill>
                  <a:schemeClr val="dk1"/>
                </a:solidFill>
                <a:latin typeface="Calibri"/>
                <a:ea typeface="Calibri"/>
                <a:cs typeface="Calibri"/>
                <a:sym typeface="Calibri"/>
              </a:rPr>
              <a:t>4.2 </a:t>
            </a:r>
            <a:r>
              <a:rPr lang="de-DE" sz="1800" b="1" dirty="0">
                <a:solidFill>
                  <a:schemeClr val="dk1"/>
                </a:solidFill>
                <a:latin typeface="Calibri"/>
                <a:ea typeface="Calibri"/>
                <a:cs typeface="Calibri"/>
                <a:sym typeface="Calibri"/>
              </a:rPr>
              <a:t>Start der Online-Lektion und Einführung in das Thema </a:t>
            </a:r>
            <a:endParaRPr sz="1800" b="1" i="0" u="none" strike="noStrike" cap="none" dirty="0">
              <a:solidFill>
                <a:schemeClr val="dk1"/>
              </a:solidFill>
              <a:latin typeface="Calibri"/>
              <a:ea typeface="Calibri"/>
              <a:cs typeface="Calibri"/>
              <a:sym typeface="Calibri"/>
            </a:endParaRPr>
          </a:p>
          <a:p>
            <a:pPr marL="457200" lvl="1" algn="just">
              <a:lnSpc>
                <a:spcPct val="107000"/>
              </a:lnSpc>
              <a:spcBef>
                <a:spcPts val="800"/>
              </a:spcBef>
            </a:pPr>
            <a:r>
              <a:rPr lang="de-DE" sz="1800" dirty="0">
                <a:solidFill>
                  <a:schemeClr val="dk1"/>
                </a:solidFill>
                <a:latin typeface="Calibri"/>
                <a:ea typeface="Calibri"/>
                <a:cs typeface="Calibri"/>
                <a:sym typeface="Calibri"/>
              </a:rPr>
              <a:t>Als Berufsbildungsmitarbeiter können Sie erwägen, die Online-Lektion mit dem Abspielen eines Liedes zu beginnen (z. B. "Count on Me" von Bruno Mars - der Text unterstützt den Aufbau von Beziehungen in einer sicheren Umgebung / Klima des Klassenzimmers).</a:t>
            </a:r>
            <a:endParaRPr dirty="0"/>
          </a:p>
          <a:p>
            <a:pPr marL="457200" lvl="1" algn="just">
              <a:lnSpc>
                <a:spcPct val="107000"/>
              </a:lnSpc>
              <a:spcBef>
                <a:spcPts val="800"/>
              </a:spcBef>
            </a:pPr>
            <a:r>
              <a:rPr lang="de-DE" sz="1800" dirty="0">
                <a:solidFill>
                  <a:schemeClr val="dk1"/>
                </a:solidFill>
                <a:latin typeface="Calibri"/>
                <a:ea typeface="Calibri"/>
                <a:cs typeface="Calibri"/>
                <a:sym typeface="Calibri"/>
              </a:rPr>
              <a:t>Der allgemeine </a:t>
            </a:r>
            <a:r>
              <a:rPr lang="de-DE" sz="1800" b="1" dirty="0">
                <a:solidFill>
                  <a:schemeClr val="dk1"/>
                </a:solidFill>
                <a:latin typeface="Calibri"/>
                <a:ea typeface="Calibri"/>
                <a:cs typeface="Calibri"/>
                <a:sym typeface="Calibri"/>
              </a:rPr>
              <a:t>Einsatz von Musik</a:t>
            </a:r>
            <a:r>
              <a:rPr lang="de-DE" sz="1800" dirty="0">
                <a:solidFill>
                  <a:schemeClr val="dk1"/>
                </a:solidFill>
                <a:latin typeface="Calibri"/>
                <a:ea typeface="Calibri"/>
                <a:cs typeface="Calibri"/>
                <a:sym typeface="Calibri"/>
              </a:rPr>
              <a:t> zu Beginn besteht darin, einen Rahmen zu schaffen und zu markieren, dass dies etwas ganz anderes ist als der formale, bekannte Lernkontext in der Schule.</a:t>
            </a:r>
            <a:endParaRPr dirty="0"/>
          </a:p>
          <a:p>
            <a:pPr marL="457200" lvl="1" algn="just">
              <a:lnSpc>
                <a:spcPct val="107000"/>
              </a:lnSpc>
              <a:spcBef>
                <a:spcPts val="800"/>
              </a:spcBef>
            </a:pPr>
            <a:r>
              <a:rPr lang="de-DE" sz="1800" dirty="0">
                <a:solidFill>
                  <a:schemeClr val="dk1"/>
                </a:solidFill>
                <a:latin typeface="Calibri"/>
                <a:ea typeface="Calibri"/>
                <a:cs typeface="Calibri"/>
                <a:sym typeface="Calibri"/>
              </a:rPr>
              <a:t>Darüber hinaus erzeugt die Musik ein </a:t>
            </a:r>
            <a:r>
              <a:rPr lang="de-DE" sz="1800" b="1" dirty="0">
                <a:solidFill>
                  <a:schemeClr val="dk1"/>
                </a:solidFill>
                <a:latin typeface="Calibri"/>
                <a:ea typeface="Calibri"/>
                <a:cs typeface="Calibri"/>
                <a:sym typeface="Calibri"/>
              </a:rPr>
              <a:t>Gefühl und eine Atmosphäre der Inklusion und positiven Stimmung</a:t>
            </a:r>
            <a:r>
              <a:rPr lang="de-DE" sz="1800" dirty="0">
                <a:solidFill>
                  <a:schemeClr val="dk1"/>
                </a:solidFill>
                <a:latin typeface="Calibri"/>
                <a:ea typeface="Calibri"/>
                <a:cs typeface="Calibri"/>
                <a:sym typeface="Calibri"/>
              </a:rPr>
              <a:t> im Klassenzimmer und im Körper und Geist jedes Schülers. Und Musik ist ein großartiges Werkzeug, um uns sofort tief im Inneren zu berühren, ohne Filter zu haben oder sie erst verarbeiten zu müssen.</a:t>
            </a:r>
            <a:endParaRPr sz="1800" b="0" i="0" u="none" strike="noStrike" cap="none" dirty="0">
              <a:solidFill>
                <a:schemeClr val="dk1"/>
              </a:solidFill>
              <a:latin typeface="Calibri"/>
              <a:ea typeface="Calibri"/>
              <a:cs typeface="Calibri"/>
              <a:sym typeface="Calibri"/>
            </a:endParaRPr>
          </a:p>
        </p:txBody>
      </p:sp>
      <p:cxnSp>
        <p:nvCxnSpPr>
          <p:cNvPr id="803" name="Google Shape;803;p22"/>
          <p:cNvCxnSpPr/>
          <p:nvPr/>
        </p:nvCxnSpPr>
        <p:spPr>
          <a:xfrm>
            <a:off x="886173" y="5535740"/>
            <a:ext cx="9469120" cy="0"/>
          </a:xfrm>
          <a:prstGeom prst="straightConnector1">
            <a:avLst/>
          </a:prstGeom>
          <a:noFill/>
          <a:ln w="9525" cap="flat" cmpd="sng">
            <a:solidFill>
              <a:srgbClr val="1CBECC"/>
            </a:solidFill>
            <a:prstDash val="dash"/>
            <a:round/>
            <a:headEnd type="none" w="sm" len="sm"/>
            <a:tailEnd type="none" w="sm" len="sm"/>
          </a:ln>
        </p:spPr>
      </p:cxnSp>
      <p:grpSp>
        <p:nvGrpSpPr>
          <p:cNvPr id="804" name="Google Shape;804;p22"/>
          <p:cNvGrpSpPr/>
          <p:nvPr/>
        </p:nvGrpSpPr>
        <p:grpSpPr>
          <a:xfrm>
            <a:off x="10207680" y="3002019"/>
            <a:ext cx="1440000" cy="1022872"/>
            <a:chOff x="7014810" y="2231426"/>
            <a:chExt cx="3530427" cy="2557180"/>
          </a:xfrm>
        </p:grpSpPr>
        <p:sp>
          <p:nvSpPr>
            <p:cNvPr id="805" name="Google Shape;805;p22"/>
            <p:cNvSpPr/>
            <p:nvPr/>
          </p:nvSpPr>
          <p:spPr>
            <a:xfrm>
              <a:off x="8197307" y="3338015"/>
              <a:ext cx="1222715" cy="1060432"/>
            </a:xfrm>
            <a:custGeom>
              <a:avLst/>
              <a:gdLst/>
              <a:ahLst/>
              <a:cxnLst/>
              <a:rect l="l" t="t" r="r" b="b"/>
              <a:pathLst>
                <a:path w="1290023" h="985474" extrusionOk="0">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6" name="Google Shape;806;p22"/>
            <p:cNvSpPr/>
            <p:nvPr/>
          </p:nvSpPr>
          <p:spPr>
            <a:xfrm>
              <a:off x="8193223" y="3451571"/>
              <a:ext cx="1230884" cy="30916"/>
            </a:xfrm>
            <a:custGeom>
              <a:avLst/>
              <a:gdLst/>
              <a:ahLst/>
              <a:cxnLst/>
              <a:rect l="l" t="t" r="r" b="b"/>
              <a:pathLst>
                <a:path w="1298643" h="28731" extrusionOk="0">
                  <a:moveTo>
                    <a:pt x="1285829"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7" name="Google Shape;807;p22"/>
            <p:cNvSpPr/>
            <p:nvPr/>
          </p:nvSpPr>
          <p:spPr>
            <a:xfrm>
              <a:off x="8190500" y="4135934"/>
              <a:ext cx="1236331" cy="30916"/>
            </a:xfrm>
            <a:custGeom>
              <a:avLst/>
              <a:gdLst/>
              <a:ahLst/>
              <a:cxnLst/>
              <a:rect l="l" t="t" r="r" b="b"/>
              <a:pathLst>
                <a:path w="1304389" h="28731" extrusionOk="0">
                  <a:moveTo>
                    <a:pt x="1291575"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8" name="Google Shape;808;p22"/>
            <p:cNvSpPr/>
            <p:nvPr/>
          </p:nvSpPr>
          <p:spPr>
            <a:xfrm>
              <a:off x="8761211" y="4248749"/>
              <a:ext cx="230217" cy="30916"/>
            </a:xfrm>
            <a:custGeom>
              <a:avLst/>
              <a:gdLst/>
              <a:ahLst/>
              <a:cxnLst/>
              <a:rect l="l" t="t" r="r" b="b"/>
              <a:pathLst>
                <a:path w="215482" h="28731" extrusionOk="0">
                  <a:moveTo>
                    <a:pt x="202611"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9" name="Google Shape;809;p22"/>
            <p:cNvSpPr/>
            <p:nvPr/>
          </p:nvSpPr>
          <p:spPr>
            <a:xfrm>
              <a:off x="8793318" y="4376805"/>
              <a:ext cx="30695" cy="154583"/>
            </a:xfrm>
            <a:custGeom>
              <a:avLst/>
              <a:gdLst/>
              <a:ahLst/>
              <a:cxnLst/>
              <a:rect l="l" t="t" r="r" b="b"/>
              <a:pathLst>
                <a:path w="28731" h="143655" extrusionOk="0">
                  <a:moveTo>
                    <a:pt x="14825" y="14825"/>
                  </a:moveTo>
                  <a:lnTo>
                    <a:pt x="14825" y="129864"/>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0" name="Google Shape;810;p22"/>
            <p:cNvSpPr/>
            <p:nvPr/>
          </p:nvSpPr>
          <p:spPr>
            <a:xfrm>
              <a:off x="8388137" y="4525388"/>
              <a:ext cx="841055" cy="30916"/>
            </a:xfrm>
            <a:custGeom>
              <a:avLst/>
              <a:gdLst/>
              <a:ahLst/>
              <a:cxnLst/>
              <a:rect l="l" t="t" r="r" b="b"/>
              <a:pathLst>
                <a:path w="787230" h="28731" extrusionOk="0">
                  <a:moveTo>
                    <a:pt x="774474"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1" name="Google Shape;811;p22"/>
            <p:cNvSpPr/>
            <p:nvPr/>
          </p:nvSpPr>
          <p:spPr>
            <a:xfrm>
              <a:off x="8435226" y="3567662"/>
              <a:ext cx="540240" cy="30916"/>
            </a:xfrm>
            <a:custGeom>
              <a:avLst/>
              <a:gdLst/>
              <a:ahLst/>
              <a:cxnLst/>
              <a:rect l="l" t="t" r="r" b="b"/>
              <a:pathLst>
                <a:path w="505666" h="28731" extrusionOk="0">
                  <a:moveTo>
                    <a:pt x="14825" y="14825"/>
                  </a:moveTo>
                  <a:lnTo>
                    <a:pt x="492479"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2" name="Google Shape;812;p22"/>
            <p:cNvSpPr/>
            <p:nvPr/>
          </p:nvSpPr>
          <p:spPr>
            <a:xfrm>
              <a:off x="8450665" y="3653268"/>
              <a:ext cx="392901" cy="30916"/>
            </a:xfrm>
            <a:custGeom>
              <a:avLst/>
              <a:gdLst/>
              <a:ahLst/>
              <a:cxnLst/>
              <a:rect l="l" t="t" r="r" b="b"/>
              <a:pathLst>
                <a:path w="367757" h="28731" extrusionOk="0">
                  <a:moveTo>
                    <a:pt x="14825" y="14825"/>
                  </a:moveTo>
                  <a:lnTo>
                    <a:pt x="35500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3" name="Google Shape;813;p22"/>
            <p:cNvSpPr/>
            <p:nvPr/>
          </p:nvSpPr>
          <p:spPr>
            <a:xfrm>
              <a:off x="8450665" y="3754519"/>
              <a:ext cx="224076" cy="30916"/>
            </a:xfrm>
            <a:custGeom>
              <a:avLst/>
              <a:gdLst/>
              <a:ahLst/>
              <a:cxnLst/>
              <a:rect l="l" t="t" r="r" b="b"/>
              <a:pathLst>
                <a:path w="209736" h="28731" extrusionOk="0">
                  <a:moveTo>
                    <a:pt x="14825" y="14825"/>
                  </a:moveTo>
                  <a:lnTo>
                    <a:pt x="19574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4" name="Google Shape;814;p22"/>
            <p:cNvSpPr/>
            <p:nvPr/>
          </p:nvSpPr>
          <p:spPr>
            <a:xfrm>
              <a:off x="845837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5" name="Google Shape;815;p22"/>
            <p:cNvSpPr/>
            <p:nvPr/>
          </p:nvSpPr>
          <p:spPr>
            <a:xfrm>
              <a:off x="8667160" y="3863408"/>
              <a:ext cx="178034" cy="30916"/>
            </a:xfrm>
            <a:custGeom>
              <a:avLst/>
              <a:gdLst/>
              <a:ahLst/>
              <a:cxnLst/>
              <a:rect l="l" t="t" r="r" b="b"/>
              <a:pathLst>
                <a:path w="166640" h="28731" extrusionOk="0">
                  <a:moveTo>
                    <a:pt x="14825" y="14825"/>
                  </a:moveTo>
                  <a:lnTo>
                    <a:pt x="15236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6" name="Google Shape;816;p22"/>
            <p:cNvSpPr/>
            <p:nvPr/>
          </p:nvSpPr>
          <p:spPr>
            <a:xfrm>
              <a:off x="8875982" y="3863408"/>
              <a:ext cx="178034" cy="30916"/>
            </a:xfrm>
            <a:custGeom>
              <a:avLst/>
              <a:gdLst/>
              <a:ahLst/>
              <a:cxnLst/>
              <a:rect l="l" t="t" r="r" b="b"/>
              <a:pathLst>
                <a:path w="166640" h="28731" extrusionOk="0">
                  <a:moveTo>
                    <a:pt x="14825" y="14825"/>
                  </a:moveTo>
                  <a:lnTo>
                    <a:pt x="15227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7" name="Google Shape;817;p22"/>
            <p:cNvSpPr/>
            <p:nvPr/>
          </p:nvSpPr>
          <p:spPr>
            <a:xfrm>
              <a:off x="908471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8" name="Google Shape;818;p22"/>
            <p:cNvSpPr/>
            <p:nvPr/>
          </p:nvSpPr>
          <p:spPr>
            <a:xfrm flipH="1">
              <a:off x="7745380" y="2231426"/>
              <a:ext cx="1391312" cy="1060432"/>
            </a:xfrm>
            <a:custGeom>
              <a:avLst/>
              <a:gdLst/>
              <a:ahLst/>
              <a:cxnLst/>
              <a:rect l="l" t="t" r="r" b="b"/>
              <a:pathLst>
                <a:path w="1229688" h="867677" extrusionOk="0">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819" name="Google Shape;819;p22"/>
            <p:cNvGrpSpPr/>
            <p:nvPr/>
          </p:nvGrpSpPr>
          <p:grpSpPr>
            <a:xfrm>
              <a:off x="9429237" y="3528606"/>
              <a:ext cx="1116000" cy="1260000"/>
              <a:chOff x="9540997" y="3559086"/>
              <a:chExt cx="1000670" cy="1147040"/>
            </a:xfrm>
          </p:grpSpPr>
          <p:sp>
            <p:nvSpPr>
              <p:cNvPr id="820" name="Google Shape;820;p22"/>
              <p:cNvSpPr/>
              <p:nvPr/>
            </p:nvSpPr>
            <p:spPr>
              <a:xfrm>
                <a:off x="9540997" y="4100165"/>
                <a:ext cx="1000670" cy="605961"/>
              </a:xfrm>
              <a:custGeom>
                <a:avLst/>
                <a:gdLst/>
                <a:ahLst/>
                <a:cxnLst/>
                <a:rect l="l" t="t" r="r" b="b"/>
                <a:pathLst>
                  <a:path w="936632" h="563128" extrusionOk="0">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21" name="Google Shape;821;p22"/>
              <p:cNvSpPr/>
              <p:nvPr/>
            </p:nvSpPr>
            <p:spPr>
              <a:xfrm>
                <a:off x="9937812" y="4019181"/>
                <a:ext cx="89016" cy="157674"/>
              </a:xfrm>
              <a:custGeom>
                <a:avLst/>
                <a:gdLst/>
                <a:ahLst/>
                <a:cxnLst/>
                <a:rect l="l" t="t" r="r" b="b"/>
                <a:pathLst>
                  <a:path w="83320" h="146528" extrusionOk="0">
                    <a:moveTo>
                      <a:pt x="16506" y="16506"/>
                    </a:moveTo>
                    <a:lnTo>
                      <a:pt x="66986" y="132637"/>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22" name="Google Shape;822;p22"/>
              <p:cNvSpPr/>
              <p:nvPr/>
            </p:nvSpPr>
            <p:spPr>
              <a:xfrm>
                <a:off x="9607722" y="3559086"/>
                <a:ext cx="506474" cy="500846"/>
              </a:xfrm>
              <a:custGeom>
                <a:avLst/>
                <a:gdLst/>
                <a:ahLst/>
                <a:cxnLst/>
                <a:rect l="l" t="t" r="r" b="b"/>
                <a:pathLst>
                  <a:path w="474062" h="465442" extrusionOk="0">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823" name="Google Shape;823;p22"/>
            <p:cNvSpPr/>
            <p:nvPr/>
          </p:nvSpPr>
          <p:spPr>
            <a:xfrm>
              <a:off x="7559157" y="3941794"/>
              <a:ext cx="81362" cy="185905"/>
            </a:xfrm>
            <a:custGeom>
              <a:avLst/>
              <a:gdLst/>
              <a:ahLst/>
              <a:cxnLst/>
              <a:rect l="l" t="t" r="r" b="b"/>
              <a:pathLst>
                <a:path w="66081" h="152274" extrusionOk="0">
                  <a:moveTo>
                    <a:pt x="16872" y="16872"/>
                  </a:moveTo>
                  <a:lnTo>
                    <a:pt x="49942" y="136911"/>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24" name="Google Shape;824;p22"/>
            <p:cNvSpPr/>
            <p:nvPr/>
          </p:nvSpPr>
          <p:spPr>
            <a:xfrm>
              <a:off x="7670845" y="3424928"/>
              <a:ext cx="505862" cy="691000"/>
            </a:xfrm>
            <a:custGeom>
              <a:avLst/>
              <a:gdLst/>
              <a:ahLst/>
              <a:cxnLst/>
              <a:rect l="l" t="t" r="r" b="b"/>
              <a:pathLst>
                <a:path w="410853" h="566001" extrusionOk="0">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25" name="Google Shape;825;p22"/>
            <p:cNvSpPr/>
            <p:nvPr/>
          </p:nvSpPr>
          <p:spPr>
            <a:xfrm>
              <a:off x="7014810" y="4100454"/>
              <a:ext cx="674625" cy="459463"/>
            </a:xfrm>
            <a:custGeom>
              <a:avLst/>
              <a:gdLst/>
              <a:ahLst/>
              <a:cxnLst/>
              <a:rect l="l" t="t" r="r" b="b"/>
              <a:pathLst>
                <a:path w="558764" h="376348" extrusionOk="0">
                  <a:moveTo>
                    <a:pt x="0" y="374787"/>
                  </a:moveTo>
                  <a:lnTo>
                    <a:pt x="182186" y="376348"/>
                  </a:lnTo>
                  <a:cubicBezTo>
                    <a:pt x="192673" y="171467"/>
                    <a:pt x="353710" y="10372"/>
                    <a:pt x="558764" y="0"/>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26" name="Google Shape;826;p22"/>
            <p:cNvSpPr/>
            <p:nvPr/>
          </p:nvSpPr>
          <p:spPr>
            <a:xfrm>
              <a:off x="7198896" y="3431482"/>
              <a:ext cx="555387" cy="568235"/>
            </a:xfrm>
            <a:custGeom>
              <a:avLst/>
              <a:gdLst/>
              <a:ahLst/>
              <a:cxnLst/>
              <a:rect l="l" t="t" r="r" b="b"/>
              <a:pathLst>
                <a:path w="451077" h="465442" extrusionOk="0">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 name="Google Shape;682;p18">
            <a:extLst>
              <a:ext uri="{FF2B5EF4-FFF2-40B4-BE49-F238E27FC236}">
                <a16:creationId xmlns:a16="http://schemas.microsoft.com/office/drawing/2014/main" id="{7A0744DB-4B60-F24D-A0A4-9824A57349CE}"/>
              </a:ext>
            </a:extLst>
          </p:cNvPr>
          <p:cNvSpPr/>
          <p:nvPr/>
        </p:nvSpPr>
        <p:spPr>
          <a:xfrm>
            <a:off x="519930" y="545291"/>
            <a:ext cx="9307463" cy="612384"/>
          </a:xfrm>
          <a:prstGeom prst="roundRect">
            <a:avLst>
              <a:gd name="adj" fmla="val 50000"/>
            </a:avLst>
          </a:prstGeom>
          <a:solidFill>
            <a:srgbClr val="1CBECC"/>
          </a:solidFill>
          <a:ln>
            <a:noFill/>
          </a:ln>
        </p:spPr>
        <p:txBody>
          <a:bodyPr spcFirstLastPara="1" wrap="square" lIns="91425" tIns="108000" rIns="91425" bIns="36000" anchor="ctr" anchorCtr="0">
            <a:noAutofit/>
          </a:bodyPr>
          <a:lstStyle/>
          <a:p>
            <a:pPr marL="108000" marR="0" lvl="0" indent="0" algn="ctr" rtl="0">
              <a:lnSpc>
                <a:spcPct val="112500"/>
              </a:lnSpc>
              <a:spcBef>
                <a:spcPts val="0"/>
              </a:spcBef>
              <a:spcAft>
                <a:spcPts val="0"/>
              </a:spcAft>
              <a:buNone/>
            </a:pPr>
            <a:endParaRPr sz="1600" b="1" dirty="0">
              <a:solidFill>
                <a:schemeClr val="lt1"/>
              </a:solidFill>
              <a:latin typeface="Verdana"/>
              <a:ea typeface="Verdana"/>
              <a:cs typeface="Verdana"/>
              <a:sym typeface="Verdana"/>
            </a:endParaRPr>
          </a:p>
          <a:p>
            <a:pPr marL="108000" lvl="0">
              <a:lnSpc>
                <a:spcPct val="112500"/>
              </a:lnSpc>
            </a:pPr>
            <a:r>
              <a:rPr lang="de-DE" sz="1600" b="1" dirty="0">
                <a:solidFill>
                  <a:schemeClr val="lt1"/>
                </a:solidFill>
                <a:latin typeface="Verdana"/>
                <a:ea typeface="Verdana"/>
                <a:cs typeface="Verdana"/>
                <a:sym typeface="Verdana"/>
              </a:rPr>
              <a:t>Schaffung eines sicheren digitalen Klassenzimmers für die Zusammenarbeit</a:t>
            </a:r>
            <a:endParaRPr sz="1600" dirty="0">
              <a:solidFill>
                <a:schemeClr val="lt1"/>
              </a:solidFill>
              <a:latin typeface="Calibri"/>
              <a:ea typeface="Calibri"/>
              <a:cs typeface="Calibri"/>
              <a:sym typeface="Calibri"/>
            </a:endParaRPr>
          </a:p>
          <a:p>
            <a:pPr marL="108000" marR="0" lvl="0" indent="0" algn="l" rtl="0">
              <a:lnSpc>
                <a:spcPct val="112500"/>
              </a:lnSpc>
              <a:spcBef>
                <a:spcPts val="0"/>
              </a:spcBef>
              <a:spcAft>
                <a:spcPts val="0"/>
              </a:spcAft>
              <a:buNone/>
            </a:pPr>
            <a:endParaRPr sz="1600" b="1" dirty="0">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23"/>
          <p:cNvSpPr txBox="1"/>
          <p:nvPr/>
        </p:nvSpPr>
        <p:spPr>
          <a:xfrm>
            <a:off x="544320" y="1614973"/>
            <a:ext cx="9479093" cy="3502601"/>
          </a:xfrm>
          <a:prstGeom prst="rect">
            <a:avLst/>
          </a:prstGeom>
          <a:noFill/>
          <a:ln>
            <a:noFill/>
          </a:ln>
        </p:spPr>
        <p:txBody>
          <a:bodyPr spcFirstLastPara="1" wrap="square" lIns="91425" tIns="45700" rIns="91425" bIns="45700" anchor="t" anchorCtr="0">
            <a:noAutofit/>
          </a:bodyPr>
          <a:lstStyle/>
          <a:p>
            <a:pPr marL="457200" lvl="1" algn="just">
              <a:lnSpc>
                <a:spcPct val="107000"/>
              </a:lnSpc>
            </a:pPr>
            <a:r>
              <a:rPr lang="en-US" sz="1800" b="1" i="0" u="none" strike="noStrike" cap="none" dirty="0">
                <a:solidFill>
                  <a:schemeClr val="dk1"/>
                </a:solidFill>
                <a:latin typeface="Calibri"/>
                <a:ea typeface="Calibri"/>
                <a:cs typeface="Calibri"/>
                <a:sym typeface="Calibri"/>
              </a:rPr>
              <a:t>4.2 </a:t>
            </a:r>
            <a:r>
              <a:rPr lang="de-DE" sz="1800" b="1" dirty="0">
                <a:solidFill>
                  <a:schemeClr val="dk1"/>
                </a:solidFill>
                <a:latin typeface="Calibri"/>
                <a:ea typeface="Calibri"/>
                <a:cs typeface="Calibri"/>
                <a:sym typeface="Calibri"/>
              </a:rPr>
              <a:t>Start der Online-Lektion und Einführung in das Thema </a:t>
            </a:r>
            <a:r>
              <a:rPr lang="en-US" sz="1800" b="1" i="0" u="none" strike="noStrike" cap="none" dirty="0">
                <a:solidFill>
                  <a:schemeClr val="dk1"/>
                </a:solidFill>
                <a:latin typeface="Calibri"/>
                <a:ea typeface="Calibri"/>
                <a:cs typeface="Calibri"/>
                <a:sym typeface="Calibri"/>
              </a:rPr>
              <a:t> </a:t>
            </a:r>
            <a:endParaRPr sz="1800" b="1" i="0" u="none" strike="noStrike" cap="none" dirty="0">
              <a:solidFill>
                <a:schemeClr val="dk1"/>
              </a:solidFill>
              <a:latin typeface="Calibri"/>
              <a:ea typeface="Calibri"/>
              <a:cs typeface="Calibri"/>
              <a:sym typeface="Calibri"/>
            </a:endParaRPr>
          </a:p>
          <a:p>
            <a:pPr marL="457200" lvl="1" algn="just">
              <a:lnSpc>
                <a:spcPct val="107000"/>
              </a:lnSpc>
              <a:spcBef>
                <a:spcPts val="800"/>
              </a:spcBef>
            </a:pPr>
            <a:r>
              <a:rPr lang="de-DE" sz="1800" dirty="0">
                <a:solidFill>
                  <a:schemeClr val="dk1"/>
                </a:solidFill>
                <a:latin typeface="Calibri"/>
                <a:ea typeface="Calibri"/>
                <a:cs typeface="Calibri"/>
                <a:sym typeface="Calibri"/>
              </a:rPr>
              <a:t>Um ein sicheres und dynamisches digitales Klassenzimmer zu schaffen, teilen die Teilnehmer (Schüler und Pädagogen) eine </a:t>
            </a:r>
            <a:r>
              <a:rPr lang="de-DE" sz="1800" b="1" dirty="0">
                <a:solidFill>
                  <a:schemeClr val="dk1"/>
                </a:solidFill>
                <a:latin typeface="Calibri"/>
                <a:ea typeface="Calibri"/>
                <a:cs typeface="Calibri"/>
                <a:sym typeface="Calibri"/>
              </a:rPr>
              <a:t>aktuelle gute Erfahrung</a:t>
            </a:r>
            <a:r>
              <a:rPr lang="de-DE" sz="1800" dirty="0">
                <a:solidFill>
                  <a:schemeClr val="dk1"/>
                </a:solidFill>
                <a:latin typeface="Calibri"/>
                <a:ea typeface="Calibri"/>
                <a:cs typeface="Calibri"/>
                <a:sym typeface="Calibri"/>
              </a:rPr>
              <a:t>. Es fungiert als Eisbrecher und "</a:t>
            </a:r>
            <a:r>
              <a:rPr lang="de-DE" sz="1800" dirty="0" err="1">
                <a:solidFill>
                  <a:schemeClr val="dk1"/>
                </a:solidFill>
                <a:latin typeface="Calibri"/>
                <a:ea typeface="Calibri"/>
                <a:cs typeface="Calibri"/>
                <a:sym typeface="Calibri"/>
              </a:rPr>
              <a:t>Kohäsionsbooster</a:t>
            </a:r>
            <a:r>
              <a:rPr lang="de-DE" sz="1800" dirty="0">
                <a:solidFill>
                  <a:schemeClr val="dk1"/>
                </a:solidFill>
                <a:latin typeface="Calibri"/>
                <a:ea typeface="Calibri"/>
                <a:cs typeface="Calibri"/>
                <a:sym typeface="Calibri"/>
              </a:rPr>
              <a:t>" im digitalen Klassenzimmer.</a:t>
            </a:r>
            <a:endParaRPr dirty="0"/>
          </a:p>
          <a:p>
            <a:pPr marL="457200" lvl="1" algn="just">
              <a:lnSpc>
                <a:spcPct val="107000"/>
              </a:lnSpc>
              <a:spcBef>
                <a:spcPts val="800"/>
              </a:spcBef>
            </a:pPr>
            <a:r>
              <a:rPr lang="de-DE" sz="1800" dirty="0">
                <a:solidFill>
                  <a:schemeClr val="dk1"/>
                </a:solidFill>
                <a:latin typeface="Calibri"/>
                <a:ea typeface="Calibri"/>
                <a:cs typeface="Calibri"/>
                <a:sym typeface="Calibri"/>
              </a:rPr>
              <a:t>Um eine Analogie zu machen, scheint es so zu funktionieren, als würde man in den sozialen Medien "Likes" bekommen. Es macht dich glücklich und positiv. Es ist persönlich, berührend, erkennbar und zurückhaltend. Sie können sich mit den anderen Schülern und Pädagogen in der Klasse aufgrund ihrer Geschichten und Erfahrungen identifizieren. Sie können sie in einem anderen Licht sehen - als "eine ganze Person" - die "normale" Dinge tun, wie spazieren gehen und sich mit einem Freund treffen. Es wird auf eine gute Art und Weise emotional, fördert die </a:t>
            </a:r>
            <a:r>
              <a:rPr lang="de-DE" sz="1800" b="1" dirty="0">
                <a:solidFill>
                  <a:schemeClr val="dk1"/>
                </a:solidFill>
                <a:latin typeface="Calibri"/>
                <a:ea typeface="Calibri"/>
                <a:cs typeface="Calibri"/>
                <a:sym typeface="Calibri"/>
              </a:rPr>
              <a:t>Empathie</a:t>
            </a:r>
            <a:r>
              <a:rPr lang="de-DE" sz="1800" dirty="0">
                <a:solidFill>
                  <a:schemeClr val="dk1"/>
                </a:solidFill>
                <a:latin typeface="Calibri"/>
                <a:ea typeface="Calibri"/>
                <a:cs typeface="Calibri"/>
                <a:sym typeface="Calibri"/>
              </a:rPr>
              <a:t> der Teilnehmer und schafft den perfekten Rahmen für den nächsten Teil.
</a:t>
            </a:r>
            <a:endParaRPr sz="1800" b="0" i="0" u="none" strike="noStrike" cap="none" dirty="0">
              <a:solidFill>
                <a:schemeClr val="dk1"/>
              </a:solidFill>
              <a:latin typeface="Calibri"/>
              <a:ea typeface="Calibri"/>
              <a:cs typeface="Calibri"/>
              <a:sym typeface="Calibri"/>
            </a:endParaRPr>
          </a:p>
        </p:txBody>
      </p:sp>
      <p:cxnSp>
        <p:nvCxnSpPr>
          <p:cNvPr id="833" name="Google Shape;833;p23"/>
          <p:cNvCxnSpPr/>
          <p:nvPr/>
        </p:nvCxnSpPr>
        <p:spPr>
          <a:xfrm>
            <a:off x="636040" y="5367670"/>
            <a:ext cx="9469120" cy="0"/>
          </a:xfrm>
          <a:prstGeom prst="straightConnector1">
            <a:avLst/>
          </a:prstGeom>
          <a:noFill/>
          <a:ln w="9525" cap="flat" cmpd="sng">
            <a:solidFill>
              <a:srgbClr val="1CBECC"/>
            </a:solidFill>
            <a:prstDash val="dash"/>
            <a:round/>
            <a:headEnd type="none" w="sm" len="sm"/>
            <a:tailEnd type="none" w="sm" len="sm"/>
          </a:ln>
        </p:spPr>
      </p:cxnSp>
      <p:grpSp>
        <p:nvGrpSpPr>
          <p:cNvPr id="834" name="Google Shape;834;p23"/>
          <p:cNvGrpSpPr/>
          <p:nvPr/>
        </p:nvGrpSpPr>
        <p:grpSpPr>
          <a:xfrm>
            <a:off x="10207680" y="3002019"/>
            <a:ext cx="1440000" cy="1022872"/>
            <a:chOff x="7014810" y="2231426"/>
            <a:chExt cx="3530427" cy="2557180"/>
          </a:xfrm>
        </p:grpSpPr>
        <p:sp>
          <p:nvSpPr>
            <p:cNvPr id="835" name="Google Shape;835;p23"/>
            <p:cNvSpPr/>
            <p:nvPr/>
          </p:nvSpPr>
          <p:spPr>
            <a:xfrm>
              <a:off x="8197307" y="3338015"/>
              <a:ext cx="1222715" cy="1060432"/>
            </a:xfrm>
            <a:custGeom>
              <a:avLst/>
              <a:gdLst/>
              <a:ahLst/>
              <a:cxnLst/>
              <a:rect l="l" t="t" r="r" b="b"/>
              <a:pathLst>
                <a:path w="1290023" h="985474" extrusionOk="0">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36" name="Google Shape;836;p23"/>
            <p:cNvSpPr/>
            <p:nvPr/>
          </p:nvSpPr>
          <p:spPr>
            <a:xfrm>
              <a:off x="8193223" y="3451571"/>
              <a:ext cx="1230884" cy="30916"/>
            </a:xfrm>
            <a:custGeom>
              <a:avLst/>
              <a:gdLst/>
              <a:ahLst/>
              <a:cxnLst/>
              <a:rect l="l" t="t" r="r" b="b"/>
              <a:pathLst>
                <a:path w="1298643" h="28731" extrusionOk="0">
                  <a:moveTo>
                    <a:pt x="1285829"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37" name="Google Shape;837;p23"/>
            <p:cNvSpPr/>
            <p:nvPr/>
          </p:nvSpPr>
          <p:spPr>
            <a:xfrm>
              <a:off x="8190500" y="4135934"/>
              <a:ext cx="1236331" cy="30916"/>
            </a:xfrm>
            <a:custGeom>
              <a:avLst/>
              <a:gdLst/>
              <a:ahLst/>
              <a:cxnLst/>
              <a:rect l="l" t="t" r="r" b="b"/>
              <a:pathLst>
                <a:path w="1304389" h="28731" extrusionOk="0">
                  <a:moveTo>
                    <a:pt x="1291575"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38" name="Google Shape;838;p23"/>
            <p:cNvSpPr/>
            <p:nvPr/>
          </p:nvSpPr>
          <p:spPr>
            <a:xfrm>
              <a:off x="8761211" y="4248749"/>
              <a:ext cx="230217" cy="30916"/>
            </a:xfrm>
            <a:custGeom>
              <a:avLst/>
              <a:gdLst/>
              <a:ahLst/>
              <a:cxnLst/>
              <a:rect l="l" t="t" r="r" b="b"/>
              <a:pathLst>
                <a:path w="215482" h="28731" extrusionOk="0">
                  <a:moveTo>
                    <a:pt x="202611"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39" name="Google Shape;839;p23"/>
            <p:cNvSpPr/>
            <p:nvPr/>
          </p:nvSpPr>
          <p:spPr>
            <a:xfrm>
              <a:off x="8793318" y="4376805"/>
              <a:ext cx="30695" cy="154583"/>
            </a:xfrm>
            <a:custGeom>
              <a:avLst/>
              <a:gdLst/>
              <a:ahLst/>
              <a:cxnLst/>
              <a:rect l="l" t="t" r="r" b="b"/>
              <a:pathLst>
                <a:path w="28731" h="143655" extrusionOk="0">
                  <a:moveTo>
                    <a:pt x="14825" y="14825"/>
                  </a:moveTo>
                  <a:lnTo>
                    <a:pt x="14825" y="129864"/>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0" name="Google Shape;840;p23"/>
            <p:cNvSpPr/>
            <p:nvPr/>
          </p:nvSpPr>
          <p:spPr>
            <a:xfrm>
              <a:off x="8388137" y="4525388"/>
              <a:ext cx="841055" cy="30916"/>
            </a:xfrm>
            <a:custGeom>
              <a:avLst/>
              <a:gdLst/>
              <a:ahLst/>
              <a:cxnLst/>
              <a:rect l="l" t="t" r="r" b="b"/>
              <a:pathLst>
                <a:path w="787230" h="28731" extrusionOk="0">
                  <a:moveTo>
                    <a:pt x="774474"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1" name="Google Shape;841;p23"/>
            <p:cNvSpPr/>
            <p:nvPr/>
          </p:nvSpPr>
          <p:spPr>
            <a:xfrm>
              <a:off x="8435226" y="3567662"/>
              <a:ext cx="540240" cy="30916"/>
            </a:xfrm>
            <a:custGeom>
              <a:avLst/>
              <a:gdLst/>
              <a:ahLst/>
              <a:cxnLst/>
              <a:rect l="l" t="t" r="r" b="b"/>
              <a:pathLst>
                <a:path w="505666" h="28731" extrusionOk="0">
                  <a:moveTo>
                    <a:pt x="14825" y="14825"/>
                  </a:moveTo>
                  <a:lnTo>
                    <a:pt x="492479"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2" name="Google Shape;842;p23"/>
            <p:cNvSpPr/>
            <p:nvPr/>
          </p:nvSpPr>
          <p:spPr>
            <a:xfrm>
              <a:off x="8450665" y="3653268"/>
              <a:ext cx="392901" cy="30916"/>
            </a:xfrm>
            <a:custGeom>
              <a:avLst/>
              <a:gdLst/>
              <a:ahLst/>
              <a:cxnLst/>
              <a:rect l="l" t="t" r="r" b="b"/>
              <a:pathLst>
                <a:path w="367757" h="28731" extrusionOk="0">
                  <a:moveTo>
                    <a:pt x="14825" y="14825"/>
                  </a:moveTo>
                  <a:lnTo>
                    <a:pt x="35500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3" name="Google Shape;843;p23"/>
            <p:cNvSpPr/>
            <p:nvPr/>
          </p:nvSpPr>
          <p:spPr>
            <a:xfrm>
              <a:off x="8450665" y="3754519"/>
              <a:ext cx="224076" cy="30916"/>
            </a:xfrm>
            <a:custGeom>
              <a:avLst/>
              <a:gdLst/>
              <a:ahLst/>
              <a:cxnLst/>
              <a:rect l="l" t="t" r="r" b="b"/>
              <a:pathLst>
                <a:path w="209736" h="28731" extrusionOk="0">
                  <a:moveTo>
                    <a:pt x="14825" y="14825"/>
                  </a:moveTo>
                  <a:lnTo>
                    <a:pt x="19574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4" name="Google Shape;844;p23"/>
            <p:cNvSpPr/>
            <p:nvPr/>
          </p:nvSpPr>
          <p:spPr>
            <a:xfrm>
              <a:off x="845837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5" name="Google Shape;845;p23"/>
            <p:cNvSpPr/>
            <p:nvPr/>
          </p:nvSpPr>
          <p:spPr>
            <a:xfrm>
              <a:off x="8667160" y="3863408"/>
              <a:ext cx="178034" cy="30916"/>
            </a:xfrm>
            <a:custGeom>
              <a:avLst/>
              <a:gdLst/>
              <a:ahLst/>
              <a:cxnLst/>
              <a:rect l="l" t="t" r="r" b="b"/>
              <a:pathLst>
                <a:path w="166640" h="28731" extrusionOk="0">
                  <a:moveTo>
                    <a:pt x="14825" y="14825"/>
                  </a:moveTo>
                  <a:lnTo>
                    <a:pt x="15236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6" name="Google Shape;846;p23"/>
            <p:cNvSpPr/>
            <p:nvPr/>
          </p:nvSpPr>
          <p:spPr>
            <a:xfrm>
              <a:off x="8875982" y="3863408"/>
              <a:ext cx="178034" cy="30916"/>
            </a:xfrm>
            <a:custGeom>
              <a:avLst/>
              <a:gdLst/>
              <a:ahLst/>
              <a:cxnLst/>
              <a:rect l="l" t="t" r="r" b="b"/>
              <a:pathLst>
                <a:path w="166640" h="28731" extrusionOk="0">
                  <a:moveTo>
                    <a:pt x="14825" y="14825"/>
                  </a:moveTo>
                  <a:lnTo>
                    <a:pt x="15227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7" name="Google Shape;847;p23"/>
            <p:cNvSpPr/>
            <p:nvPr/>
          </p:nvSpPr>
          <p:spPr>
            <a:xfrm>
              <a:off x="908471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8" name="Google Shape;848;p23"/>
            <p:cNvSpPr/>
            <p:nvPr/>
          </p:nvSpPr>
          <p:spPr>
            <a:xfrm flipH="1">
              <a:off x="7745380" y="2231426"/>
              <a:ext cx="1391312" cy="1060432"/>
            </a:xfrm>
            <a:custGeom>
              <a:avLst/>
              <a:gdLst/>
              <a:ahLst/>
              <a:cxnLst/>
              <a:rect l="l" t="t" r="r" b="b"/>
              <a:pathLst>
                <a:path w="1229688" h="867677" extrusionOk="0">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849" name="Google Shape;849;p23"/>
            <p:cNvGrpSpPr/>
            <p:nvPr/>
          </p:nvGrpSpPr>
          <p:grpSpPr>
            <a:xfrm>
              <a:off x="9429237" y="3528606"/>
              <a:ext cx="1116000" cy="1260000"/>
              <a:chOff x="9540997" y="3559086"/>
              <a:chExt cx="1000670" cy="1147040"/>
            </a:xfrm>
          </p:grpSpPr>
          <p:sp>
            <p:nvSpPr>
              <p:cNvPr id="850" name="Google Shape;850;p23"/>
              <p:cNvSpPr/>
              <p:nvPr/>
            </p:nvSpPr>
            <p:spPr>
              <a:xfrm>
                <a:off x="9540997" y="4100165"/>
                <a:ext cx="1000670" cy="605961"/>
              </a:xfrm>
              <a:custGeom>
                <a:avLst/>
                <a:gdLst/>
                <a:ahLst/>
                <a:cxnLst/>
                <a:rect l="l" t="t" r="r" b="b"/>
                <a:pathLst>
                  <a:path w="936632" h="563128" extrusionOk="0">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1" name="Google Shape;851;p23"/>
              <p:cNvSpPr/>
              <p:nvPr/>
            </p:nvSpPr>
            <p:spPr>
              <a:xfrm>
                <a:off x="9937812" y="4019181"/>
                <a:ext cx="89016" cy="157674"/>
              </a:xfrm>
              <a:custGeom>
                <a:avLst/>
                <a:gdLst/>
                <a:ahLst/>
                <a:cxnLst/>
                <a:rect l="l" t="t" r="r" b="b"/>
                <a:pathLst>
                  <a:path w="83320" h="146528" extrusionOk="0">
                    <a:moveTo>
                      <a:pt x="16506" y="16506"/>
                    </a:moveTo>
                    <a:lnTo>
                      <a:pt x="66986" y="132637"/>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2" name="Google Shape;852;p23"/>
              <p:cNvSpPr/>
              <p:nvPr/>
            </p:nvSpPr>
            <p:spPr>
              <a:xfrm>
                <a:off x="9607722" y="3559086"/>
                <a:ext cx="506474" cy="500846"/>
              </a:xfrm>
              <a:custGeom>
                <a:avLst/>
                <a:gdLst/>
                <a:ahLst/>
                <a:cxnLst/>
                <a:rect l="l" t="t" r="r" b="b"/>
                <a:pathLst>
                  <a:path w="474062" h="465442" extrusionOk="0">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853" name="Google Shape;853;p23"/>
            <p:cNvSpPr/>
            <p:nvPr/>
          </p:nvSpPr>
          <p:spPr>
            <a:xfrm>
              <a:off x="7559157" y="3941794"/>
              <a:ext cx="81362" cy="185905"/>
            </a:xfrm>
            <a:custGeom>
              <a:avLst/>
              <a:gdLst/>
              <a:ahLst/>
              <a:cxnLst/>
              <a:rect l="l" t="t" r="r" b="b"/>
              <a:pathLst>
                <a:path w="66081" h="152274" extrusionOk="0">
                  <a:moveTo>
                    <a:pt x="16872" y="16872"/>
                  </a:moveTo>
                  <a:lnTo>
                    <a:pt x="49942" y="136911"/>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4" name="Google Shape;854;p23"/>
            <p:cNvSpPr/>
            <p:nvPr/>
          </p:nvSpPr>
          <p:spPr>
            <a:xfrm>
              <a:off x="7670845" y="3424928"/>
              <a:ext cx="505862" cy="691000"/>
            </a:xfrm>
            <a:custGeom>
              <a:avLst/>
              <a:gdLst/>
              <a:ahLst/>
              <a:cxnLst/>
              <a:rect l="l" t="t" r="r" b="b"/>
              <a:pathLst>
                <a:path w="410853" h="566001" extrusionOk="0">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5" name="Google Shape;855;p23"/>
            <p:cNvSpPr/>
            <p:nvPr/>
          </p:nvSpPr>
          <p:spPr>
            <a:xfrm>
              <a:off x="7014810" y="4100454"/>
              <a:ext cx="674625" cy="459463"/>
            </a:xfrm>
            <a:custGeom>
              <a:avLst/>
              <a:gdLst/>
              <a:ahLst/>
              <a:cxnLst/>
              <a:rect l="l" t="t" r="r" b="b"/>
              <a:pathLst>
                <a:path w="558764" h="376348" extrusionOk="0">
                  <a:moveTo>
                    <a:pt x="0" y="374787"/>
                  </a:moveTo>
                  <a:lnTo>
                    <a:pt x="182186" y="376348"/>
                  </a:lnTo>
                  <a:cubicBezTo>
                    <a:pt x="192673" y="171467"/>
                    <a:pt x="353710" y="10372"/>
                    <a:pt x="558764" y="0"/>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6" name="Google Shape;856;p23"/>
            <p:cNvSpPr/>
            <p:nvPr/>
          </p:nvSpPr>
          <p:spPr>
            <a:xfrm>
              <a:off x="7198896" y="3431482"/>
              <a:ext cx="555387" cy="568235"/>
            </a:xfrm>
            <a:custGeom>
              <a:avLst/>
              <a:gdLst/>
              <a:ahLst/>
              <a:cxnLst/>
              <a:rect l="l" t="t" r="r" b="b"/>
              <a:pathLst>
                <a:path w="451077" h="465442" extrusionOk="0">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 name="Google Shape;682;p18">
            <a:extLst>
              <a:ext uri="{FF2B5EF4-FFF2-40B4-BE49-F238E27FC236}">
                <a16:creationId xmlns:a16="http://schemas.microsoft.com/office/drawing/2014/main" id="{E9568BC9-4E88-443A-A33E-351BF80685A2}"/>
              </a:ext>
            </a:extLst>
          </p:cNvPr>
          <p:cNvSpPr/>
          <p:nvPr/>
        </p:nvSpPr>
        <p:spPr>
          <a:xfrm>
            <a:off x="519930" y="545291"/>
            <a:ext cx="9307463" cy="612384"/>
          </a:xfrm>
          <a:prstGeom prst="roundRect">
            <a:avLst>
              <a:gd name="adj" fmla="val 50000"/>
            </a:avLst>
          </a:prstGeom>
          <a:solidFill>
            <a:srgbClr val="1CBECC"/>
          </a:solidFill>
          <a:ln>
            <a:noFill/>
          </a:ln>
        </p:spPr>
        <p:txBody>
          <a:bodyPr spcFirstLastPara="1" wrap="square" lIns="91425" tIns="108000" rIns="91425" bIns="36000" anchor="ctr" anchorCtr="0">
            <a:noAutofit/>
          </a:bodyPr>
          <a:lstStyle/>
          <a:p>
            <a:pPr marL="108000" marR="0" lvl="0" indent="0" algn="ctr" rtl="0">
              <a:lnSpc>
                <a:spcPct val="112500"/>
              </a:lnSpc>
              <a:spcBef>
                <a:spcPts val="0"/>
              </a:spcBef>
              <a:spcAft>
                <a:spcPts val="0"/>
              </a:spcAft>
              <a:buNone/>
            </a:pPr>
            <a:endParaRPr sz="1600" b="1" dirty="0">
              <a:solidFill>
                <a:schemeClr val="lt1"/>
              </a:solidFill>
              <a:latin typeface="Verdana"/>
              <a:ea typeface="Verdana"/>
              <a:cs typeface="Verdana"/>
              <a:sym typeface="Verdana"/>
            </a:endParaRPr>
          </a:p>
          <a:p>
            <a:pPr marL="108000" lvl="0">
              <a:lnSpc>
                <a:spcPct val="112500"/>
              </a:lnSpc>
            </a:pPr>
            <a:r>
              <a:rPr lang="de-DE" sz="1600" b="1" dirty="0">
                <a:solidFill>
                  <a:schemeClr val="lt1"/>
                </a:solidFill>
                <a:latin typeface="Verdana"/>
                <a:ea typeface="Verdana"/>
                <a:cs typeface="Verdana"/>
                <a:sym typeface="Verdana"/>
              </a:rPr>
              <a:t>Schaffung eines sicheren digitalen Klassenzimmers für die Zusammenarbeit</a:t>
            </a:r>
            <a:endParaRPr sz="1600" dirty="0">
              <a:solidFill>
                <a:schemeClr val="lt1"/>
              </a:solidFill>
              <a:latin typeface="Calibri"/>
              <a:ea typeface="Calibri"/>
              <a:cs typeface="Calibri"/>
              <a:sym typeface="Calibri"/>
            </a:endParaRPr>
          </a:p>
          <a:p>
            <a:pPr marL="108000" marR="0" lvl="0" indent="0" algn="l" rtl="0">
              <a:lnSpc>
                <a:spcPct val="112500"/>
              </a:lnSpc>
              <a:spcBef>
                <a:spcPts val="0"/>
              </a:spcBef>
              <a:spcAft>
                <a:spcPts val="0"/>
              </a:spcAft>
              <a:buNone/>
            </a:pPr>
            <a:endParaRPr sz="1600" b="1" dirty="0">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p24"/>
          <p:cNvSpPr txBox="1"/>
          <p:nvPr/>
        </p:nvSpPr>
        <p:spPr>
          <a:xfrm>
            <a:off x="626290" y="1751581"/>
            <a:ext cx="9346264" cy="3502601"/>
          </a:xfrm>
          <a:prstGeom prst="rect">
            <a:avLst/>
          </a:prstGeom>
          <a:noFill/>
          <a:ln>
            <a:noFill/>
          </a:ln>
        </p:spPr>
        <p:txBody>
          <a:bodyPr spcFirstLastPara="1" wrap="square" lIns="91425" tIns="45700" rIns="91425" bIns="45700" anchor="t" anchorCtr="0">
            <a:noAutofit/>
          </a:bodyPr>
          <a:lstStyle/>
          <a:p>
            <a:pPr marL="457200" lvl="1" algn="just">
              <a:lnSpc>
                <a:spcPct val="107000"/>
              </a:lnSpc>
            </a:pPr>
            <a:r>
              <a:rPr lang="en-US" sz="1800" b="1" i="0" u="none" strike="noStrike" cap="none" dirty="0">
                <a:solidFill>
                  <a:schemeClr val="dk1"/>
                </a:solidFill>
                <a:latin typeface="Calibri"/>
                <a:ea typeface="Calibri"/>
                <a:cs typeface="Calibri"/>
                <a:sym typeface="Calibri"/>
              </a:rPr>
              <a:t>4.2 </a:t>
            </a:r>
            <a:r>
              <a:rPr lang="de-DE" sz="1800" b="1" dirty="0">
                <a:solidFill>
                  <a:schemeClr val="dk1"/>
                </a:solidFill>
                <a:latin typeface="Calibri"/>
                <a:ea typeface="Calibri"/>
                <a:cs typeface="Calibri"/>
                <a:sym typeface="Calibri"/>
              </a:rPr>
              <a:t>Start der Online-Lektion und Einführung in das Thema</a:t>
            </a:r>
            <a:endParaRPr dirty="0"/>
          </a:p>
          <a:p>
            <a:pPr marL="457200" lvl="1" algn="just">
              <a:lnSpc>
                <a:spcPct val="107000"/>
              </a:lnSpc>
              <a:spcBef>
                <a:spcPts val="800"/>
              </a:spcBef>
            </a:pPr>
            <a:r>
              <a:rPr lang="de-DE" sz="1800" dirty="0">
                <a:solidFill>
                  <a:schemeClr val="dk1"/>
                </a:solidFill>
                <a:latin typeface="Calibri"/>
                <a:ea typeface="Calibri"/>
                <a:cs typeface="Calibri"/>
                <a:sym typeface="Calibri"/>
              </a:rPr>
              <a:t>Bevor die Schüler mit der Arbeit am Thema der Lektion beginnen, stellen Sie sicher, dass Sie ein sicheres Online-Klassenzimmer erstellen, in dem die Schüler über ihre eigenen früheren und zukünftigen Erfahrungen mit dem Thema der Lektion sprechen können. Es kann mit den Fragen sein:</a:t>
            </a:r>
            <a:endParaRPr sz="1800" b="0" i="0" u="none" strike="noStrike" cap="none" dirty="0">
              <a:solidFill>
                <a:schemeClr val="dk1"/>
              </a:solidFill>
              <a:latin typeface="Calibri"/>
              <a:ea typeface="Calibri"/>
              <a:cs typeface="Calibri"/>
              <a:sym typeface="Calibri"/>
            </a:endParaRPr>
          </a:p>
          <a:p>
            <a:pPr marL="800100" lvl="1" indent="-342900" algn="just">
              <a:lnSpc>
                <a:spcPct val="107000"/>
              </a:lnSpc>
              <a:spcBef>
                <a:spcPts val="800"/>
              </a:spcBef>
              <a:buClr>
                <a:schemeClr val="dk1"/>
              </a:buClr>
              <a:buSzPts val="1800"/>
              <a:buFont typeface="Noto Sans Symbols"/>
              <a:buChar char="∙"/>
            </a:pPr>
            <a:r>
              <a:rPr lang="de-DE" sz="1800" dirty="0">
                <a:solidFill>
                  <a:schemeClr val="dk1"/>
                </a:solidFill>
                <a:latin typeface="Calibri"/>
                <a:ea typeface="Calibri"/>
                <a:cs typeface="Calibri"/>
                <a:sym typeface="Calibri"/>
              </a:rPr>
              <a:t>Was bringt es den Schülern?
Bisherige Erfahrungen mit diesem Thema</a:t>
            </a:r>
            <a:endParaRPr sz="1800" b="0" i="0" u="none" strike="noStrike" cap="none" dirty="0">
              <a:solidFill>
                <a:schemeClr val="dk1"/>
              </a:solidFill>
              <a:latin typeface="Calibri"/>
              <a:ea typeface="Calibri"/>
              <a:cs typeface="Calibri"/>
              <a:sym typeface="Calibri"/>
            </a:endParaRPr>
          </a:p>
          <a:p>
            <a:pPr marL="457200" lvl="1" algn="just">
              <a:lnSpc>
                <a:spcPct val="107000"/>
              </a:lnSpc>
              <a:spcBef>
                <a:spcPts val="800"/>
              </a:spcBef>
            </a:pPr>
            <a:r>
              <a:rPr lang="de-DE" sz="1800" dirty="0">
                <a:solidFill>
                  <a:schemeClr val="dk1"/>
                </a:solidFill>
                <a:latin typeface="Calibri"/>
                <a:ea typeface="Calibri"/>
                <a:cs typeface="Calibri"/>
                <a:sym typeface="Calibri"/>
              </a:rPr>
              <a:t>Die Studierenden werden sich mit dem Thema sicherer und geborgener fühlen, und es wird auch dem Berufsbildungspersonal helfen, eine dynamische Gruppenarbeit zu erstellen – weil die Studierenden ihre eigenen Erfahrungen in die Gruppenarbeit einbringen können.
</a:t>
            </a:r>
            <a:endParaRPr sz="1800" b="0" i="0" u="none" strike="noStrike" cap="none" dirty="0">
              <a:solidFill>
                <a:schemeClr val="dk1"/>
              </a:solidFill>
              <a:latin typeface="Calibri"/>
              <a:ea typeface="Calibri"/>
              <a:cs typeface="Calibri"/>
              <a:sym typeface="Calibri"/>
            </a:endParaRPr>
          </a:p>
          <a:p>
            <a:pPr marL="457200" marR="0" lvl="1" indent="0" algn="just" rtl="0">
              <a:spcBef>
                <a:spcPts val="800"/>
              </a:spcBef>
              <a:spcAft>
                <a:spcPts val="0"/>
              </a:spcAft>
              <a:buNone/>
            </a:pPr>
            <a:r>
              <a:rPr lang="en-US" sz="1200" b="0" i="0" u="none" strike="noStrike" cap="none" dirty="0">
                <a:solidFill>
                  <a:srgbClr val="FF0000"/>
                </a:solidFill>
                <a:latin typeface="Verdana"/>
                <a:ea typeface="Verdana"/>
                <a:cs typeface="Verdana"/>
                <a:sym typeface="Verdana"/>
              </a:rPr>
              <a:t> </a:t>
            </a:r>
            <a:endParaRPr sz="1200" b="0" i="0" u="none" strike="noStrike" cap="none" dirty="0">
              <a:solidFill>
                <a:schemeClr val="dk1"/>
              </a:solidFill>
              <a:latin typeface="Times New Roman"/>
              <a:ea typeface="Times New Roman"/>
              <a:cs typeface="Times New Roman"/>
              <a:sym typeface="Times New Roman"/>
            </a:endParaRPr>
          </a:p>
          <a:p>
            <a:pPr marL="1257300" marR="0" lvl="2" indent="-266700" algn="just" rtl="0">
              <a:lnSpc>
                <a:spcPct val="107000"/>
              </a:lnSpc>
              <a:spcBef>
                <a:spcPts val="0"/>
              </a:spcBef>
              <a:spcAft>
                <a:spcPts val="0"/>
              </a:spcAft>
              <a:buClr>
                <a:schemeClr val="dk1"/>
              </a:buClr>
              <a:buSzPts val="1200"/>
              <a:buFont typeface="Noto Sans Symbols"/>
              <a:buNone/>
            </a:pPr>
            <a:endParaRPr sz="1200" b="0" i="0" u="none" strike="noStrike" cap="none" dirty="0">
              <a:solidFill>
                <a:schemeClr val="dk1"/>
              </a:solidFill>
              <a:latin typeface="Calibri"/>
              <a:ea typeface="Calibri"/>
              <a:cs typeface="Calibri"/>
              <a:sym typeface="Calibri"/>
            </a:endParaRPr>
          </a:p>
        </p:txBody>
      </p:sp>
      <p:cxnSp>
        <p:nvCxnSpPr>
          <p:cNvPr id="863" name="Google Shape;863;p24"/>
          <p:cNvCxnSpPr/>
          <p:nvPr/>
        </p:nvCxnSpPr>
        <p:spPr>
          <a:xfrm>
            <a:off x="443534" y="5427255"/>
            <a:ext cx="9469120" cy="0"/>
          </a:xfrm>
          <a:prstGeom prst="straightConnector1">
            <a:avLst/>
          </a:prstGeom>
          <a:noFill/>
          <a:ln w="9525" cap="flat" cmpd="sng">
            <a:solidFill>
              <a:srgbClr val="1CBECC"/>
            </a:solidFill>
            <a:prstDash val="dash"/>
            <a:round/>
            <a:headEnd type="none" w="sm" len="sm"/>
            <a:tailEnd type="none" w="sm" len="sm"/>
          </a:ln>
        </p:spPr>
      </p:cxnSp>
      <p:grpSp>
        <p:nvGrpSpPr>
          <p:cNvPr id="864" name="Google Shape;864;p24"/>
          <p:cNvGrpSpPr/>
          <p:nvPr/>
        </p:nvGrpSpPr>
        <p:grpSpPr>
          <a:xfrm>
            <a:off x="10207680" y="3002019"/>
            <a:ext cx="1440000" cy="1022872"/>
            <a:chOff x="7014810" y="2231426"/>
            <a:chExt cx="3530427" cy="2557180"/>
          </a:xfrm>
        </p:grpSpPr>
        <p:sp>
          <p:nvSpPr>
            <p:cNvPr id="865" name="Google Shape;865;p24"/>
            <p:cNvSpPr/>
            <p:nvPr/>
          </p:nvSpPr>
          <p:spPr>
            <a:xfrm>
              <a:off x="8197307" y="3338015"/>
              <a:ext cx="1222715" cy="1060432"/>
            </a:xfrm>
            <a:custGeom>
              <a:avLst/>
              <a:gdLst/>
              <a:ahLst/>
              <a:cxnLst/>
              <a:rect l="l" t="t" r="r" b="b"/>
              <a:pathLst>
                <a:path w="1290023" h="985474" extrusionOk="0">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6" name="Google Shape;866;p24"/>
            <p:cNvSpPr/>
            <p:nvPr/>
          </p:nvSpPr>
          <p:spPr>
            <a:xfrm>
              <a:off x="8193223" y="3451571"/>
              <a:ext cx="1230884" cy="30916"/>
            </a:xfrm>
            <a:custGeom>
              <a:avLst/>
              <a:gdLst/>
              <a:ahLst/>
              <a:cxnLst/>
              <a:rect l="l" t="t" r="r" b="b"/>
              <a:pathLst>
                <a:path w="1298643" h="28731" extrusionOk="0">
                  <a:moveTo>
                    <a:pt x="1285829"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7" name="Google Shape;867;p24"/>
            <p:cNvSpPr/>
            <p:nvPr/>
          </p:nvSpPr>
          <p:spPr>
            <a:xfrm>
              <a:off x="8190500" y="4135934"/>
              <a:ext cx="1236331" cy="30916"/>
            </a:xfrm>
            <a:custGeom>
              <a:avLst/>
              <a:gdLst/>
              <a:ahLst/>
              <a:cxnLst/>
              <a:rect l="l" t="t" r="r" b="b"/>
              <a:pathLst>
                <a:path w="1304389" h="28731" extrusionOk="0">
                  <a:moveTo>
                    <a:pt x="1291575"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8" name="Google Shape;868;p24"/>
            <p:cNvSpPr/>
            <p:nvPr/>
          </p:nvSpPr>
          <p:spPr>
            <a:xfrm>
              <a:off x="8761211" y="4248749"/>
              <a:ext cx="230217" cy="30916"/>
            </a:xfrm>
            <a:custGeom>
              <a:avLst/>
              <a:gdLst/>
              <a:ahLst/>
              <a:cxnLst/>
              <a:rect l="l" t="t" r="r" b="b"/>
              <a:pathLst>
                <a:path w="215482" h="28731" extrusionOk="0">
                  <a:moveTo>
                    <a:pt x="202611"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9" name="Google Shape;869;p24"/>
            <p:cNvSpPr/>
            <p:nvPr/>
          </p:nvSpPr>
          <p:spPr>
            <a:xfrm>
              <a:off x="8793318" y="4376805"/>
              <a:ext cx="30695" cy="154583"/>
            </a:xfrm>
            <a:custGeom>
              <a:avLst/>
              <a:gdLst/>
              <a:ahLst/>
              <a:cxnLst/>
              <a:rect l="l" t="t" r="r" b="b"/>
              <a:pathLst>
                <a:path w="28731" h="143655" extrusionOk="0">
                  <a:moveTo>
                    <a:pt x="14825" y="14825"/>
                  </a:moveTo>
                  <a:lnTo>
                    <a:pt x="14825" y="129864"/>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0" name="Google Shape;870;p24"/>
            <p:cNvSpPr/>
            <p:nvPr/>
          </p:nvSpPr>
          <p:spPr>
            <a:xfrm>
              <a:off x="8388137" y="4525388"/>
              <a:ext cx="841055" cy="30916"/>
            </a:xfrm>
            <a:custGeom>
              <a:avLst/>
              <a:gdLst/>
              <a:ahLst/>
              <a:cxnLst/>
              <a:rect l="l" t="t" r="r" b="b"/>
              <a:pathLst>
                <a:path w="787230" h="28731" extrusionOk="0">
                  <a:moveTo>
                    <a:pt x="774474"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1" name="Google Shape;871;p24"/>
            <p:cNvSpPr/>
            <p:nvPr/>
          </p:nvSpPr>
          <p:spPr>
            <a:xfrm>
              <a:off x="8435226" y="3567662"/>
              <a:ext cx="540240" cy="30916"/>
            </a:xfrm>
            <a:custGeom>
              <a:avLst/>
              <a:gdLst/>
              <a:ahLst/>
              <a:cxnLst/>
              <a:rect l="l" t="t" r="r" b="b"/>
              <a:pathLst>
                <a:path w="505666" h="28731" extrusionOk="0">
                  <a:moveTo>
                    <a:pt x="14825" y="14825"/>
                  </a:moveTo>
                  <a:lnTo>
                    <a:pt x="492479"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2" name="Google Shape;872;p24"/>
            <p:cNvSpPr/>
            <p:nvPr/>
          </p:nvSpPr>
          <p:spPr>
            <a:xfrm>
              <a:off x="8450665" y="3653268"/>
              <a:ext cx="392901" cy="30916"/>
            </a:xfrm>
            <a:custGeom>
              <a:avLst/>
              <a:gdLst/>
              <a:ahLst/>
              <a:cxnLst/>
              <a:rect l="l" t="t" r="r" b="b"/>
              <a:pathLst>
                <a:path w="367757" h="28731" extrusionOk="0">
                  <a:moveTo>
                    <a:pt x="14825" y="14825"/>
                  </a:moveTo>
                  <a:lnTo>
                    <a:pt x="35500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3" name="Google Shape;873;p24"/>
            <p:cNvSpPr/>
            <p:nvPr/>
          </p:nvSpPr>
          <p:spPr>
            <a:xfrm>
              <a:off x="8450665" y="3754519"/>
              <a:ext cx="224076" cy="30916"/>
            </a:xfrm>
            <a:custGeom>
              <a:avLst/>
              <a:gdLst/>
              <a:ahLst/>
              <a:cxnLst/>
              <a:rect l="l" t="t" r="r" b="b"/>
              <a:pathLst>
                <a:path w="209736" h="28731" extrusionOk="0">
                  <a:moveTo>
                    <a:pt x="14825" y="14825"/>
                  </a:moveTo>
                  <a:lnTo>
                    <a:pt x="19574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4" name="Google Shape;874;p24"/>
            <p:cNvSpPr/>
            <p:nvPr/>
          </p:nvSpPr>
          <p:spPr>
            <a:xfrm>
              <a:off x="845837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5" name="Google Shape;875;p24"/>
            <p:cNvSpPr/>
            <p:nvPr/>
          </p:nvSpPr>
          <p:spPr>
            <a:xfrm>
              <a:off x="8667160" y="3863408"/>
              <a:ext cx="178034" cy="30916"/>
            </a:xfrm>
            <a:custGeom>
              <a:avLst/>
              <a:gdLst/>
              <a:ahLst/>
              <a:cxnLst/>
              <a:rect l="l" t="t" r="r" b="b"/>
              <a:pathLst>
                <a:path w="166640" h="28731" extrusionOk="0">
                  <a:moveTo>
                    <a:pt x="14825" y="14825"/>
                  </a:moveTo>
                  <a:lnTo>
                    <a:pt x="15236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6" name="Google Shape;876;p24"/>
            <p:cNvSpPr/>
            <p:nvPr/>
          </p:nvSpPr>
          <p:spPr>
            <a:xfrm>
              <a:off x="8875982" y="3863408"/>
              <a:ext cx="178034" cy="30916"/>
            </a:xfrm>
            <a:custGeom>
              <a:avLst/>
              <a:gdLst/>
              <a:ahLst/>
              <a:cxnLst/>
              <a:rect l="l" t="t" r="r" b="b"/>
              <a:pathLst>
                <a:path w="166640" h="28731" extrusionOk="0">
                  <a:moveTo>
                    <a:pt x="14825" y="14825"/>
                  </a:moveTo>
                  <a:lnTo>
                    <a:pt x="15227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7" name="Google Shape;877;p24"/>
            <p:cNvSpPr/>
            <p:nvPr/>
          </p:nvSpPr>
          <p:spPr>
            <a:xfrm>
              <a:off x="908471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8" name="Google Shape;878;p24"/>
            <p:cNvSpPr/>
            <p:nvPr/>
          </p:nvSpPr>
          <p:spPr>
            <a:xfrm flipH="1">
              <a:off x="7745380" y="2231426"/>
              <a:ext cx="1391312" cy="1060432"/>
            </a:xfrm>
            <a:custGeom>
              <a:avLst/>
              <a:gdLst/>
              <a:ahLst/>
              <a:cxnLst/>
              <a:rect l="l" t="t" r="r" b="b"/>
              <a:pathLst>
                <a:path w="1229688" h="867677" extrusionOk="0">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879" name="Google Shape;879;p24"/>
            <p:cNvGrpSpPr/>
            <p:nvPr/>
          </p:nvGrpSpPr>
          <p:grpSpPr>
            <a:xfrm>
              <a:off x="9429237" y="3528606"/>
              <a:ext cx="1116000" cy="1260000"/>
              <a:chOff x="9540997" y="3559086"/>
              <a:chExt cx="1000670" cy="1147040"/>
            </a:xfrm>
          </p:grpSpPr>
          <p:sp>
            <p:nvSpPr>
              <p:cNvPr id="880" name="Google Shape;880;p24"/>
              <p:cNvSpPr/>
              <p:nvPr/>
            </p:nvSpPr>
            <p:spPr>
              <a:xfrm>
                <a:off x="9540997" y="4100165"/>
                <a:ext cx="1000670" cy="605961"/>
              </a:xfrm>
              <a:custGeom>
                <a:avLst/>
                <a:gdLst/>
                <a:ahLst/>
                <a:cxnLst/>
                <a:rect l="l" t="t" r="r" b="b"/>
                <a:pathLst>
                  <a:path w="936632" h="563128" extrusionOk="0">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1" name="Google Shape;881;p24"/>
              <p:cNvSpPr/>
              <p:nvPr/>
            </p:nvSpPr>
            <p:spPr>
              <a:xfrm>
                <a:off x="9937812" y="4019181"/>
                <a:ext cx="89016" cy="157674"/>
              </a:xfrm>
              <a:custGeom>
                <a:avLst/>
                <a:gdLst/>
                <a:ahLst/>
                <a:cxnLst/>
                <a:rect l="l" t="t" r="r" b="b"/>
                <a:pathLst>
                  <a:path w="83320" h="146528" extrusionOk="0">
                    <a:moveTo>
                      <a:pt x="16506" y="16506"/>
                    </a:moveTo>
                    <a:lnTo>
                      <a:pt x="66986" y="132637"/>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2" name="Google Shape;882;p24"/>
              <p:cNvSpPr/>
              <p:nvPr/>
            </p:nvSpPr>
            <p:spPr>
              <a:xfrm>
                <a:off x="9607722" y="3559086"/>
                <a:ext cx="506474" cy="500846"/>
              </a:xfrm>
              <a:custGeom>
                <a:avLst/>
                <a:gdLst/>
                <a:ahLst/>
                <a:cxnLst/>
                <a:rect l="l" t="t" r="r" b="b"/>
                <a:pathLst>
                  <a:path w="474062" h="465442" extrusionOk="0">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883" name="Google Shape;883;p24"/>
            <p:cNvSpPr/>
            <p:nvPr/>
          </p:nvSpPr>
          <p:spPr>
            <a:xfrm>
              <a:off x="7559157" y="3941794"/>
              <a:ext cx="81362" cy="185905"/>
            </a:xfrm>
            <a:custGeom>
              <a:avLst/>
              <a:gdLst/>
              <a:ahLst/>
              <a:cxnLst/>
              <a:rect l="l" t="t" r="r" b="b"/>
              <a:pathLst>
                <a:path w="66081" h="152274" extrusionOk="0">
                  <a:moveTo>
                    <a:pt x="16872" y="16872"/>
                  </a:moveTo>
                  <a:lnTo>
                    <a:pt x="49942" y="136911"/>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4" name="Google Shape;884;p24"/>
            <p:cNvSpPr/>
            <p:nvPr/>
          </p:nvSpPr>
          <p:spPr>
            <a:xfrm>
              <a:off x="7670845" y="3424928"/>
              <a:ext cx="505862" cy="691000"/>
            </a:xfrm>
            <a:custGeom>
              <a:avLst/>
              <a:gdLst/>
              <a:ahLst/>
              <a:cxnLst/>
              <a:rect l="l" t="t" r="r" b="b"/>
              <a:pathLst>
                <a:path w="410853" h="566001" extrusionOk="0">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5" name="Google Shape;885;p24"/>
            <p:cNvSpPr/>
            <p:nvPr/>
          </p:nvSpPr>
          <p:spPr>
            <a:xfrm>
              <a:off x="7014810" y="4100454"/>
              <a:ext cx="674625" cy="459463"/>
            </a:xfrm>
            <a:custGeom>
              <a:avLst/>
              <a:gdLst/>
              <a:ahLst/>
              <a:cxnLst/>
              <a:rect l="l" t="t" r="r" b="b"/>
              <a:pathLst>
                <a:path w="558764" h="376348" extrusionOk="0">
                  <a:moveTo>
                    <a:pt x="0" y="374787"/>
                  </a:moveTo>
                  <a:lnTo>
                    <a:pt x="182186" y="376348"/>
                  </a:lnTo>
                  <a:cubicBezTo>
                    <a:pt x="192673" y="171467"/>
                    <a:pt x="353710" y="10372"/>
                    <a:pt x="558764" y="0"/>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6" name="Google Shape;886;p24"/>
            <p:cNvSpPr/>
            <p:nvPr/>
          </p:nvSpPr>
          <p:spPr>
            <a:xfrm>
              <a:off x="7198896" y="3431482"/>
              <a:ext cx="555387" cy="568235"/>
            </a:xfrm>
            <a:custGeom>
              <a:avLst/>
              <a:gdLst/>
              <a:ahLst/>
              <a:cxnLst/>
              <a:rect l="l" t="t" r="r" b="b"/>
              <a:pathLst>
                <a:path w="451077" h="465442" extrusionOk="0">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 name="Google Shape;682;p18">
            <a:extLst>
              <a:ext uri="{FF2B5EF4-FFF2-40B4-BE49-F238E27FC236}">
                <a16:creationId xmlns:a16="http://schemas.microsoft.com/office/drawing/2014/main" id="{626E0618-D1AB-2AE4-7FDA-03DFA60D31F9}"/>
              </a:ext>
            </a:extLst>
          </p:cNvPr>
          <p:cNvSpPr/>
          <p:nvPr/>
        </p:nvSpPr>
        <p:spPr>
          <a:xfrm>
            <a:off x="519930" y="545291"/>
            <a:ext cx="9307463" cy="612384"/>
          </a:xfrm>
          <a:prstGeom prst="roundRect">
            <a:avLst>
              <a:gd name="adj" fmla="val 50000"/>
            </a:avLst>
          </a:prstGeom>
          <a:solidFill>
            <a:srgbClr val="1CBECC"/>
          </a:solidFill>
          <a:ln>
            <a:noFill/>
          </a:ln>
        </p:spPr>
        <p:txBody>
          <a:bodyPr spcFirstLastPara="1" wrap="square" lIns="91425" tIns="108000" rIns="91425" bIns="36000" anchor="ctr" anchorCtr="0">
            <a:noAutofit/>
          </a:bodyPr>
          <a:lstStyle/>
          <a:p>
            <a:pPr marL="108000" marR="0" lvl="0" indent="0" algn="ctr" rtl="0">
              <a:lnSpc>
                <a:spcPct val="112500"/>
              </a:lnSpc>
              <a:spcBef>
                <a:spcPts val="0"/>
              </a:spcBef>
              <a:spcAft>
                <a:spcPts val="0"/>
              </a:spcAft>
              <a:buNone/>
            </a:pPr>
            <a:endParaRPr sz="1600" b="1" dirty="0">
              <a:solidFill>
                <a:schemeClr val="lt1"/>
              </a:solidFill>
              <a:latin typeface="Verdana"/>
              <a:ea typeface="Verdana"/>
              <a:cs typeface="Verdana"/>
              <a:sym typeface="Verdana"/>
            </a:endParaRPr>
          </a:p>
          <a:p>
            <a:pPr marL="108000" lvl="0">
              <a:lnSpc>
                <a:spcPct val="112500"/>
              </a:lnSpc>
            </a:pPr>
            <a:r>
              <a:rPr lang="de-DE" sz="1600" b="1" dirty="0">
                <a:solidFill>
                  <a:schemeClr val="lt1"/>
                </a:solidFill>
                <a:latin typeface="Verdana"/>
                <a:ea typeface="Verdana"/>
                <a:cs typeface="Verdana"/>
                <a:sym typeface="Verdana"/>
              </a:rPr>
              <a:t>Schaffung eines sicheren digitalen Klassenzimmers für die Zusammenarbeit</a:t>
            </a:r>
            <a:endParaRPr sz="1600" dirty="0">
              <a:solidFill>
                <a:schemeClr val="lt1"/>
              </a:solidFill>
              <a:latin typeface="Calibri"/>
              <a:ea typeface="Calibri"/>
              <a:cs typeface="Calibri"/>
              <a:sym typeface="Calibri"/>
            </a:endParaRPr>
          </a:p>
          <a:p>
            <a:pPr marL="108000" marR="0" lvl="0" indent="0" algn="l" rtl="0">
              <a:lnSpc>
                <a:spcPct val="112500"/>
              </a:lnSpc>
              <a:spcBef>
                <a:spcPts val="0"/>
              </a:spcBef>
              <a:spcAft>
                <a:spcPts val="0"/>
              </a:spcAft>
              <a:buNone/>
            </a:pPr>
            <a:endParaRPr sz="1600" b="1" dirty="0">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p25"/>
          <p:cNvSpPr txBox="1"/>
          <p:nvPr/>
        </p:nvSpPr>
        <p:spPr>
          <a:xfrm>
            <a:off x="626289" y="1722706"/>
            <a:ext cx="8941223" cy="3502601"/>
          </a:xfrm>
          <a:prstGeom prst="rect">
            <a:avLst/>
          </a:prstGeom>
          <a:noFill/>
          <a:ln>
            <a:noFill/>
          </a:ln>
        </p:spPr>
        <p:txBody>
          <a:bodyPr spcFirstLastPara="1" wrap="square" lIns="91425" tIns="45700" rIns="91425" bIns="45700" anchor="t" anchorCtr="0">
            <a:noAutofit/>
          </a:bodyPr>
          <a:lstStyle/>
          <a:p>
            <a:pPr marL="457200" lvl="1" algn="just">
              <a:lnSpc>
                <a:spcPct val="107000"/>
              </a:lnSpc>
            </a:pPr>
            <a:r>
              <a:rPr lang="en-US" sz="1800" b="1" i="0" u="none" strike="noStrike" cap="none" dirty="0">
                <a:solidFill>
                  <a:schemeClr val="dk1"/>
                </a:solidFill>
                <a:latin typeface="Calibri"/>
                <a:ea typeface="Calibri"/>
                <a:cs typeface="Calibri"/>
                <a:sym typeface="Calibri"/>
              </a:rPr>
              <a:t>4.3 </a:t>
            </a:r>
            <a:r>
              <a:rPr lang="de-DE" sz="1800" b="1" dirty="0">
                <a:solidFill>
                  <a:schemeClr val="dk1"/>
                </a:solidFill>
                <a:latin typeface="Calibri"/>
                <a:ea typeface="Calibri"/>
                <a:cs typeface="Calibri"/>
                <a:sym typeface="Calibri"/>
              </a:rPr>
              <a:t>Erarbeitung des Themas, Zusammenfassung und Ende der Online-Lektion – in Breakout-Gruppen </a:t>
            </a:r>
            <a:endParaRPr sz="1800" b="1" i="0" u="none" strike="noStrike" cap="none" dirty="0">
              <a:solidFill>
                <a:schemeClr val="dk1"/>
              </a:solidFill>
              <a:latin typeface="Calibri"/>
              <a:ea typeface="Calibri"/>
              <a:cs typeface="Calibri"/>
              <a:sym typeface="Calibri"/>
            </a:endParaRPr>
          </a:p>
          <a:p>
            <a:pPr marL="457200" lvl="1" algn="just">
              <a:lnSpc>
                <a:spcPct val="107000"/>
              </a:lnSpc>
              <a:spcBef>
                <a:spcPts val="800"/>
              </a:spcBef>
            </a:pPr>
            <a:r>
              <a:rPr lang="de-DE" sz="1800" dirty="0">
                <a:solidFill>
                  <a:schemeClr val="dk1"/>
                </a:solidFill>
                <a:latin typeface="Calibri"/>
                <a:ea typeface="Calibri"/>
                <a:cs typeface="Calibri"/>
                <a:sym typeface="Calibri"/>
              </a:rPr>
              <a:t>Die Zusammenarbeit in Form von Gruppenarbeit (Teamarbeit) ist an vielen Berufsbildungsstandorten ein zentraler Bestandteil der Lernsituation, und für das </a:t>
            </a:r>
            <a:r>
              <a:rPr lang="de-DE" sz="1800" b="1" dirty="0">
                <a:solidFill>
                  <a:schemeClr val="dk1"/>
                </a:solidFill>
                <a:latin typeface="Calibri"/>
                <a:ea typeface="Calibri"/>
                <a:cs typeface="Calibri"/>
                <a:sym typeface="Calibri"/>
              </a:rPr>
              <a:t>Wohlbefinden der Studierenden</a:t>
            </a:r>
            <a:r>
              <a:rPr lang="de-DE" sz="1800" dirty="0">
                <a:solidFill>
                  <a:schemeClr val="dk1"/>
                </a:solidFill>
                <a:latin typeface="Calibri"/>
                <a:ea typeface="Calibri"/>
                <a:cs typeface="Calibri"/>
                <a:sym typeface="Calibri"/>
              </a:rPr>
              <a:t> ist es wichtig, dass die Gruppen gut funktionieren. 
Wenn Schüler in Gruppen arbeiten, kann es einige geben, die die Erfahrung machen, von der Gemeinschaft ausgeschlossen oder ausgeschlossen zu werden oder nicht zu wissen, wie sie mit den anderen zusammenarbeiten sollen. 
</a:t>
            </a:r>
            <a:r>
              <a:rPr lang="en-US"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p:txBody>
      </p:sp>
      <p:cxnSp>
        <p:nvCxnSpPr>
          <p:cNvPr id="893" name="Google Shape;893;p25"/>
          <p:cNvCxnSpPr/>
          <p:nvPr/>
        </p:nvCxnSpPr>
        <p:spPr>
          <a:xfrm>
            <a:off x="511542" y="4605134"/>
            <a:ext cx="9469120" cy="0"/>
          </a:xfrm>
          <a:prstGeom prst="straightConnector1">
            <a:avLst/>
          </a:prstGeom>
          <a:noFill/>
          <a:ln w="9525" cap="flat" cmpd="sng">
            <a:solidFill>
              <a:srgbClr val="1CBECC"/>
            </a:solidFill>
            <a:prstDash val="dash"/>
            <a:round/>
            <a:headEnd type="none" w="sm" len="sm"/>
            <a:tailEnd type="none" w="sm" len="sm"/>
          </a:ln>
        </p:spPr>
      </p:cxnSp>
      <p:grpSp>
        <p:nvGrpSpPr>
          <p:cNvPr id="894" name="Google Shape;894;p25"/>
          <p:cNvGrpSpPr/>
          <p:nvPr/>
        </p:nvGrpSpPr>
        <p:grpSpPr>
          <a:xfrm>
            <a:off x="10207680" y="3002019"/>
            <a:ext cx="1440000" cy="1022872"/>
            <a:chOff x="7014810" y="2231426"/>
            <a:chExt cx="3530427" cy="2557180"/>
          </a:xfrm>
        </p:grpSpPr>
        <p:sp>
          <p:nvSpPr>
            <p:cNvPr id="895" name="Google Shape;895;p25"/>
            <p:cNvSpPr/>
            <p:nvPr/>
          </p:nvSpPr>
          <p:spPr>
            <a:xfrm>
              <a:off x="8197307" y="3338015"/>
              <a:ext cx="1222715" cy="1060432"/>
            </a:xfrm>
            <a:custGeom>
              <a:avLst/>
              <a:gdLst/>
              <a:ahLst/>
              <a:cxnLst/>
              <a:rect l="l" t="t" r="r" b="b"/>
              <a:pathLst>
                <a:path w="1290023" h="985474" extrusionOk="0">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6" name="Google Shape;896;p25"/>
            <p:cNvSpPr/>
            <p:nvPr/>
          </p:nvSpPr>
          <p:spPr>
            <a:xfrm>
              <a:off x="8193223" y="3451571"/>
              <a:ext cx="1230884" cy="30916"/>
            </a:xfrm>
            <a:custGeom>
              <a:avLst/>
              <a:gdLst/>
              <a:ahLst/>
              <a:cxnLst/>
              <a:rect l="l" t="t" r="r" b="b"/>
              <a:pathLst>
                <a:path w="1298643" h="28731" extrusionOk="0">
                  <a:moveTo>
                    <a:pt x="1285829"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7" name="Google Shape;897;p25"/>
            <p:cNvSpPr/>
            <p:nvPr/>
          </p:nvSpPr>
          <p:spPr>
            <a:xfrm>
              <a:off x="8190500" y="4135934"/>
              <a:ext cx="1236331" cy="30916"/>
            </a:xfrm>
            <a:custGeom>
              <a:avLst/>
              <a:gdLst/>
              <a:ahLst/>
              <a:cxnLst/>
              <a:rect l="l" t="t" r="r" b="b"/>
              <a:pathLst>
                <a:path w="1304389" h="28731" extrusionOk="0">
                  <a:moveTo>
                    <a:pt x="1291575"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8" name="Google Shape;898;p25"/>
            <p:cNvSpPr/>
            <p:nvPr/>
          </p:nvSpPr>
          <p:spPr>
            <a:xfrm>
              <a:off x="8761211" y="4248749"/>
              <a:ext cx="230217" cy="30916"/>
            </a:xfrm>
            <a:custGeom>
              <a:avLst/>
              <a:gdLst/>
              <a:ahLst/>
              <a:cxnLst/>
              <a:rect l="l" t="t" r="r" b="b"/>
              <a:pathLst>
                <a:path w="215482" h="28731" extrusionOk="0">
                  <a:moveTo>
                    <a:pt x="202611"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9" name="Google Shape;899;p25"/>
            <p:cNvSpPr/>
            <p:nvPr/>
          </p:nvSpPr>
          <p:spPr>
            <a:xfrm>
              <a:off x="8793318" y="4376805"/>
              <a:ext cx="30695" cy="154583"/>
            </a:xfrm>
            <a:custGeom>
              <a:avLst/>
              <a:gdLst/>
              <a:ahLst/>
              <a:cxnLst/>
              <a:rect l="l" t="t" r="r" b="b"/>
              <a:pathLst>
                <a:path w="28731" h="143655" extrusionOk="0">
                  <a:moveTo>
                    <a:pt x="14825" y="14825"/>
                  </a:moveTo>
                  <a:lnTo>
                    <a:pt x="14825" y="129864"/>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0" name="Google Shape;900;p25"/>
            <p:cNvSpPr/>
            <p:nvPr/>
          </p:nvSpPr>
          <p:spPr>
            <a:xfrm>
              <a:off x="8388137" y="4525388"/>
              <a:ext cx="841055" cy="30916"/>
            </a:xfrm>
            <a:custGeom>
              <a:avLst/>
              <a:gdLst/>
              <a:ahLst/>
              <a:cxnLst/>
              <a:rect l="l" t="t" r="r" b="b"/>
              <a:pathLst>
                <a:path w="787230" h="28731" extrusionOk="0">
                  <a:moveTo>
                    <a:pt x="774474"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1" name="Google Shape;901;p25"/>
            <p:cNvSpPr/>
            <p:nvPr/>
          </p:nvSpPr>
          <p:spPr>
            <a:xfrm>
              <a:off x="8435226" y="3567662"/>
              <a:ext cx="540240" cy="30916"/>
            </a:xfrm>
            <a:custGeom>
              <a:avLst/>
              <a:gdLst/>
              <a:ahLst/>
              <a:cxnLst/>
              <a:rect l="l" t="t" r="r" b="b"/>
              <a:pathLst>
                <a:path w="505666" h="28731" extrusionOk="0">
                  <a:moveTo>
                    <a:pt x="14825" y="14825"/>
                  </a:moveTo>
                  <a:lnTo>
                    <a:pt x="492479"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2" name="Google Shape;902;p25"/>
            <p:cNvSpPr/>
            <p:nvPr/>
          </p:nvSpPr>
          <p:spPr>
            <a:xfrm>
              <a:off x="8450665" y="3653268"/>
              <a:ext cx="392901" cy="30916"/>
            </a:xfrm>
            <a:custGeom>
              <a:avLst/>
              <a:gdLst/>
              <a:ahLst/>
              <a:cxnLst/>
              <a:rect l="l" t="t" r="r" b="b"/>
              <a:pathLst>
                <a:path w="367757" h="28731" extrusionOk="0">
                  <a:moveTo>
                    <a:pt x="14825" y="14825"/>
                  </a:moveTo>
                  <a:lnTo>
                    <a:pt x="35500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3" name="Google Shape;903;p25"/>
            <p:cNvSpPr/>
            <p:nvPr/>
          </p:nvSpPr>
          <p:spPr>
            <a:xfrm>
              <a:off x="8450665" y="3754519"/>
              <a:ext cx="224076" cy="30916"/>
            </a:xfrm>
            <a:custGeom>
              <a:avLst/>
              <a:gdLst/>
              <a:ahLst/>
              <a:cxnLst/>
              <a:rect l="l" t="t" r="r" b="b"/>
              <a:pathLst>
                <a:path w="209736" h="28731" extrusionOk="0">
                  <a:moveTo>
                    <a:pt x="14825" y="14825"/>
                  </a:moveTo>
                  <a:lnTo>
                    <a:pt x="19574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4" name="Google Shape;904;p25"/>
            <p:cNvSpPr/>
            <p:nvPr/>
          </p:nvSpPr>
          <p:spPr>
            <a:xfrm>
              <a:off x="845837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5" name="Google Shape;905;p25"/>
            <p:cNvSpPr/>
            <p:nvPr/>
          </p:nvSpPr>
          <p:spPr>
            <a:xfrm>
              <a:off x="8667160" y="3863408"/>
              <a:ext cx="178034" cy="30916"/>
            </a:xfrm>
            <a:custGeom>
              <a:avLst/>
              <a:gdLst/>
              <a:ahLst/>
              <a:cxnLst/>
              <a:rect l="l" t="t" r="r" b="b"/>
              <a:pathLst>
                <a:path w="166640" h="28731" extrusionOk="0">
                  <a:moveTo>
                    <a:pt x="14825" y="14825"/>
                  </a:moveTo>
                  <a:lnTo>
                    <a:pt x="15236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6" name="Google Shape;906;p25"/>
            <p:cNvSpPr/>
            <p:nvPr/>
          </p:nvSpPr>
          <p:spPr>
            <a:xfrm>
              <a:off x="8875982" y="3863408"/>
              <a:ext cx="178034" cy="30916"/>
            </a:xfrm>
            <a:custGeom>
              <a:avLst/>
              <a:gdLst/>
              <a:ahLst/>
              <a:cxnLst/>
              <a:rect l="l" t="t" r="r" b="b"/>
              <a:pathLst>
                <a:path w="166640" h="28731" extrusionOk="0">
                  <a:moveTo>
                    <a:pt x="14825" y="14825"/>
                  </a:moveTo>
                  <a:lnTo>
                    <a:pt x="15227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7" name="Google Shape;907;p25"/>
            <p:cNvSpPr/>
            <p:nvPr/>
          </p:nvSpPr>
          <p:spPr>
            <a:xfrm>
              <a:off x="908471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8" name="Google Shape;908;p25"/>
            <p:cNvSpPr/>
            <p:nvPr/>
          </p:nvSpPr>
          <p:spPr>
            <a:xfrm flipH="1">
              <a:off x="7745380" y="2231426"/>
              <a:ext cx="1391312" cy="1060432"/>
            </a:xfrm>
            <a:custGeom>
              <a:avLst/>
              <a:gdLst/>
              <a:ahLst/>
              <a:cxnLst/>
              <a:rect l="l" t="t" r="r" b="b"/>
              <a:pathLst>
                <a:path w="1229688" h="867677" extrusionOk="0">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909" name="Google Shape;909;p25"/>
            <p:cNvGrpSpPr/>
            <p:nvPr/>
          </p:nvGrpSpPr>
          <p:grpSpPr>
            <a:xfrm>
              <a:off x="9429237" y="3528606"/>
              <a:ext cx="1116000" cy="1260000"/>
              <a:chOff x="9540997" y="3559086"/>
              <a:chExt cx="1000670" cy="1147040"/>
            </a:xfrm>
          </p:grpSpPr>
          <p:sp>
            <p:nvSpPr>
              <p:cNvPr id="910" name="Google Shape;910;p25"/>
              <p:cNvSpPr/>
              <p:nvPr/>
            </p:nvSpPr>
            <p:spPr>
              <a:xfrm>
                <a:off x="9540997" y="4100165"/>
                <a:ext cx="1000670" cy="605961"/>
              </a:xfrm>
              <a:custGeom>
                <a:avLst/>
                <a:gdLst/>
                <a:ahLst/>
                <a:cxnLst/>
                <a:rect l="l" t="t" r="r" b="b"/>
                <a:pathLst>
                  <a:path w="936632" h="563128" extrusionOk="0">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1" name="Google Shape;911;p25"/>
              <p:cNvSpPr/>
              <p:nvPr/>
            </p:nvSpPr>
            <p:spPr>
              <a:xfrm>
                <a:off x="9937812" y="4019181"/>
                <a:ext cx="89016" cy="157674"/>
              </a:xfrm>
              <a:custGeom>
                <a:avLst/>
                <a:gdLst/>
                <a:ahLst/>
                <a:cxnLst/>
                <a:rect l="l" t="t" r="r" b="b"/>
                <a:pathLst>
                  <a:path w="83320" h="146528" extrusionOk="0">
                    <a:moveTo>
                      <a:pt x="16506" y="16506"/>
                    </a:moveTo>
                    <a:lnTo>
                      <a:pt x="66986" y="132637"/>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2" name="Google Shape;912;p25"/>
              <p:cNvSpPr/>
              <p:nvPr/>
            </p:nvSpPr>
            <p:spPr>
              <a:xfrm>
                <a:off x="9607722" y="3559086"/>
                <a:ext cx="506474" cy="500846"/>
              </a:xfrm>
              <a:custGeom>
                <a:avLst/>
                <a:gdLst/>
                <a:ahLst/>
                <a:cxnLst/>
                <a:rect l="l" t="t" r="r" b="b"/>
                <a:pathLst>
                  <a:path w="474062" h="465442" extrusionOk="0">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913" name="Google Shape;913;p25"/>
            <p:cNvSpPr/>
            <p:nvPr/>
          </p:nvSpPr>
          <p:spPr>
            <a:xfrm>
              <a:off x="7559157" y="3941794"/>
              <a:ext cx="81362" cy="185905"/>
            </a:xfrm>
            <a:custGeom>
              <a:avLst/>
              <a:gdLst/>
              <a:ahLst/>
              <a:cxnLst/>
              <a:rect l="l" t="t" r="r" b="b"/>
              <a:pathLst>
                <a:path w="66081" h="152274" extrusionOk="0">
                  <a:moveTo>
                    <a:pt x="16872" y="16872"/>
                  </a:moveTo>
                  <a:lnTo>
                    <a:pt x="49942" y="136911"/>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4" name="Google Shape;914;p25"/>
            <p:cNvSpPr/>
            <p:nvPr/>
          </p:nvSpPr>
          <p:spPr>
            <a:xfrm>
              <a:off x="7670845" y="3424928"/>
              <a:ext cx="505862" cy="691000"/>
            </a:xfrm>
            <a:custGeom>
              <a:avLst/>
              <a:gdLst/>
              <a:ahLst/>
              <a:cxnLst/>
              <a:rect l="l" t="t" r="r" b="b"/>
              <a:pathLst>
                <a:path w="410853" h="566001" extrusionOk="0">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5" name="Google Shape;915;p25"/>
            <p:cNvSpPr/>
            <p:nvPr/>
          </p:nvSpPr>
          <p:spPr>
            <a:xfrm>
              <a:off x="7014810" y="4100454"/>
              <a:ext cx="674625" cy="459463"/>
            </a:xfrm>
            <a:custGeom>
              <a:avLst/>
              <a:gdLst/>
              <a:ahLst/>
              <a:cxnLst/>
              <a:rect l="l" t="t" r="r" b="b"/>
              <a:pathLst>
                <a:path w="558764" h="376348" extrusionOk="0">
                  <a:moveTo>
                    <a:pt x="0" y="374787"/>
                  </a:moveTo>
                  <a:lnTo>
                    <a:pt x="182186" y="376348"/>
                  </a:lnTo>
                  <a:cubicBezTo>
                    <a:pt x="192673" y="171467"/>
                    <a:pt x="353710" y="10372"/>
                    <a:pt x="558764" y="0"/>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6" name="Google Shape;916;p25"/>
            <p:cNvSpPr/>
            <p:nvPr/>
          </p:nvSpPr>
          <p:spPr>
            <a:xfrm>
              <a:off x="7198896" y="3431482"/>
              <a:ext cx="555387" cy="568235"/>
            </a:xfrm>
            <a:custGeom>
              <a:avLst/>
              <a:gdLst/>
              <a:ahLst/>
              <a:cxnLst/>
              <a:rect l="l" t="t" r="r" b="b"/>
              <a:pathLst>
                <a:path w="451077" h="465442" extrusionOk="0">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 name="Google Shape;682;p18">
            <a:extLst>
              <a:ext uri="{FF2B5EF4-FFF2-40B4-BE49-F238E27FC236}">
                <a16:creationId xmlns:a16="http://schemas.microsoft.com/office/drawing/2014/main" id="{8F74E096-7F4C-7DB5-2E82-2A67B83C0BDB}"/>
              </a:ext>
            </a:extLst>
          </p:cNvPr>
          <p:cNvSpPr/>
          <p:nvPr/>
        </p:nvSpPr>
        <p:spPr>
          <a:xfrm>
            <a:off x="519930" y="545291"/>
            <a:ext cx="9307463" cy="612384"/>
          </a:xfrm>
          <a:prstGeom prst="roundRect">
            <a:avLst>
              <a:gd name="adj" fmla="val 50000"/>
            </a:avLst>
          </a:prstGeom>
          <a:solidFill>
            <a:srgbClr val="1CBECC"/>
          </a:solidFill>
          <a:ln>
            <a:noFill/>
          </a:ln>
        </p:spPr>
        <p:txBody>
          <a:bodyPr spcFirstLastPara="1" wrap="square" lIns="91425" tIns="108000" rIns="91425" bIns="36000" anchor="ctr" anchorCtr="0">
            <a:noAutofit/>
          </a:bodyPr>
          <a:lstStyle/>
          <a:p>
            <a:pPr marL="108000" marR="0" lvl="0" indent="0" algn="ctr" rtl="0">
              <a:lnSpc>
                <a:spcPct val="112500"/>
              </a:lnSpc>
              <a:spcBef>
                <a:spcPts val="0"/>
              </a:spcBef>
              <a:spcAft>
                <a:spcPts val="0"/>
              </a:spcAft>
              <a:buNone/>
            </a:pPr>
            <a:endParaRPr sz="1600" b="1" dirty="0">
              <a:solidFill>
                <a:schemeClr val="lt1"/>
              </a:solidFill>
              <a:latin typeface="Verdana"/>
              <a:ea typeface="Verdana"/>
              <a:cs typeface="Verdana"/>
              <a:sym typeface="Verdana"/>
            </a:endParaRPr>
          </a:p>
          <a:p>
            <a:pPr marL="108000" lvl="0">
              <a:lnSpc>
                <a:spcPct val="112500"/>
              </a:lnSpc>
            </a:pPr>
            <a:r>
              <a:rPr lang="de-DE" sz="1600" b="1" dirty="0">
                <a:solidFill>
                  <a:schemeClr val="lt1"/>
                </a:solidFill>
                <a:latin typeface="Verdana"/>
                <a:ea typeface="Verdana"/>
                <a:cs typeface="Verdana"/>
                <a:sym typeface="Verdana"/>
              </a:rPr>
              <a:t>Schaffung eines sicheren digitalen Klassenzimmers für die Zusammenarbeit</a:t>
            </a:r>
            <a:endParaRPr sz="1600" dirty="0">
              <a:solidFill>
                <a:schemeClr val="lt1"/>
              </a:solidFill>
              <a:latin typeface="Calibri"/>
              <a:ea typeface="Calibri"/>
              <a:cs typeface="Calibri"/>
              <a:sym typeface="Calibri"/>
            </a:endParaRPr>
          </a:p>
          <a:p>
            <a:pPr marL="108000" marR="0" lvl="0" indent="0" algn="l" rtl="0">
              <a:lnSpc>
                <a:spcPct val="112500"/>
              </a:lnSpc>
              <a:spcBef>
                <a:spcPts val="0"/>
              </a:spcBef>
              <a:spcAft>
                <a:spcPts val="0"/>
              </a:spcAft>
              <a:buNone/>
            </a:pPr>
            <a:endParaRPr sz="1600" b="1" dirty="0">
              <a:solidFill>
                <a:schemeClr val="lt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Google Shape;922;p26"/>
          <p:cNvSpPr txBox="1"/>
          <p:nvPr/>
        </p:nvSpPr>
        <p:spPr>
          <a:xfrm>
            <a:off x="376033" y="1491699"/>
            <a:ext cx="9592325" cy="3502601"/>
          </a:xfrm>
          <a:prstGeom prst="rect">
            <a:avLst/>
          </a:prstGeom>
          <a:noFill/>
          <a:ln>
            <a:noFill/>
          </a:ln>
        </p:spPr>
        <p:txBody>
          <a:bodyPr spcFirstLastPara="1" wrap="square" lIns="91425" tIns="45700" rIns="91425" bIns="45700" anchor="t" anchorCtr="0">
            <a:noAutofit/>
          </a:bodyPr>
          <a:lstStyle/>
          <a:p>
            <a:pPr marL="457200" lvl="1" algn="just">
              <a:lnSpc>
                <a:spcPct val="107000"/>
              </a:lnSpc>
            </a:pPr>
            <a:r>
              <a:rPr lang="en-US" sz="1800" b="1" i="0" u="none" strike="noStrike" cap="none" dirty="0">
                <a:solidFill>
                  <a:schemeClr val="dk1"/>
                </a:solidFill>
                <a:latin typeface="Calibri"/>
                <a:ea typeface="Calibri"/>
                <a:cs typeface="Calibri"/>
                <a:sym typeface="Calibri"/>
              </a:rPr>
              <a:t>4.3 </a:t>
            </a:r>
            <a:r>
              <a:rPr lang="de-DE" sz="1800" b="1" dirty="0">
                <a:solidFill>
                  <a:schemeClr val="dk1"/>
                </a:solidFill>
                <a:latin typeface="Calibri"/>
                <a:ea typeface="Calibri"/>
                <a:cs typeface="Calibri"/>
                <a:sym typeface="Calibri"/>
              </a:rPr>
              <a:t>Erarbeitung des Themas, Zusammenfassung und Ende der Online-Lektion – in Breakout-Gruppen</a:t>
            </a:r>
            <a:endParaRPr sz="1800" b="1" i="0" u="none" strike="noStrike" cap="none" dirty="0">
              <a:solidFill>
                <a:schemeClr val="dk1"/>
              </a:solidFill>
              <a:latin typeface="Calibri"/>
              <a:ea typeface="Calibri"/>
              <a:cs typeface="Calibri"/>
              <a:sym typeface="Calibri"/>
            </a:endParaRPr>
          </a:p>
          <a:p>
            <a:pPr marL="457200" lvl="1" algn="just">
              <a:lnSpc>
                <a:spcPct val="107000"/>
              </a:lnSpc>
              <a:spcBef>
                <a:spcPts val="800"/>
              </a:spcBef>
            </a:pPr>
            <a:r>
              <a:rPr lang="de-DE" sz="1800" dirty="0">
                <a:solidFill>
                  <a:schemeClr val="dk1"/>
                </a:solidFill>
                <a:latin typeface="Calibri"/>
                <a:ea typeface="Calibri"/>
                <a:cs typeface="Calibri"/>
                <a:sym typeface="Calibri"/>
              </a:rPr>
              <a:t>Daher kann es dem Berufsbildungsbetreiber helfen, die Gruppenarbeit online vorzubereiten, indem er jede </a:t>
            </a:r>
            <a:r>
              <a:rPr lang="de-DE" sz="1800" b="1" dirty="0">
                <a:solidFill>
                  <a:schemeClr val="dk1"/>
                </a:solidFill>
                <a:latin typeface="Calibri"/>
                <a:ea typeface="Calibri"/>
                <a:cs typeface="Calibri"/>
                <a:sym typeface="Calibri"/>
              </a:rPr>
              <a:t>Breakout-Gruppe</a:t>
            </a:r>
            <a:r>
              <a:rPr lang="de-DE" sz="1800" dirty="0">
                <a:solidFill>
                  <a:schemeClr val="dk1"/>
                </a:solidFill>
                <a:latin typeface="Calibri"/>
                <a:ea typeface="Calibri"/>
                <a:cs typeface="Calibri"/>
                <a:sym typeface="Calibri"/>
              </a:rPr>
              <a:t> in Bezug auf Coworking/Zusammenarbeit, Professionalität und soziale Beziehungen einrichtet. Dies wird die Dynamik der Breakout-Gruppen unterstützen und auch dem Berufsbildungsbetreiber helfen, ein sicheres digitales Klassenzimmer zu schaffen. Die Breakout-Gruppen können im Voraus in dem von Ihnen verwendeten Videokonferenzsystem eingerichtet/vorbereitet werden.  
Den Schülern eine Pause zu gönnen und etwas anderes und etwas zu tun, das Spaß macht, ist auch Teil der Schaffung eines dynamischen, sicheren und geschützten digitalen Klassenzimmers. Hier kann der VET-Operator Lieder wie "Happy" von Pharrell Williams spielen, aber es könnte auch z.B. zum Tanzen sein.
</a:t>
            </a:r>
            <a:endParaRPr sz="1800" b="0" i="0" u="none" strike="noStrike" cap="none" dirty="0">
              <a:solidFill>
                <a:schemeClr val="dk1"/>
              </a:solidFill>
              <a:latin typeface="Calibri"/>
              <a:ea typeface="Calibri"/>
              <a:cs typeface="Calibri"/>
              <a:sym typeface="Calibri"/>
            </a:endParaRPr>
          </a:p>
        </p:txBody>
      </p:sp>
      <p:cxnSp>
        <p:nvCxnSpPr>
          <p:cNvPr id="923" name="Google Shape;923;p26"/>
          <p:cNvCxnSpPr/>
          <p:nvPr/>
        </p:nvCxnSpPr>
        <p:spPr>
          <a:xfrm>
            <a:off x="568662" y="5357934"/>
            <a:ext cx="9469120" cy="0"/>
          </a:xfrm>
          <a:prstGeom prst="straightConnector1">
            <a:avLst/>
          </a:prstGeom>
          <a:noFill/>
          <a:ln w="9525" cap="flat" cmpd="sng">
            <a:solidFill>
              <a:srgbClr val="1CBECC"/>
            </a:solidFill>
            <a:prstDash val="dash"/>
            <a:round/>
            <a:headEnd type="none" w="sm" len="sm"/>
            <a:tailEnd type="none" w="sm" len="sm"/>
          </a:ln>
        </p:spPr>
      </p:cxnSp>
      <p:grpSp>
        <p:nvGrpSpPr>
          <p:cNvPr id="924" name="Google Shape;924;p26"/>
          <p:cNvGrpSpPr/>
          <p:nvPr/>
        </p:nvGrpSpPr>
        <p:grpSpPr>
          <a:xfrm>
            <a:off x="10207680" y="3002019"/>
            <a:ext cx="1440000" cy="1022872"/>
            <a:chOff x="7014810" y="2231426"/>
            <a:chExt cx="3530427" cy="2557180"/>
          </a:xfrm>
        </p:grpSpPr>
        <p:sp>
          <p:nvSpPr>
            <p:cNvPr id="925" name="Google Shape;925;p26"/>
            <p:cNvSpPr/>
            <p:nvPr/>
          </p:nvSpPr>
          <p:spPr>
            <a:xfrm>
              <a:off x="8197307" y="3338015"/>
              <a:ext cx="1222715" cy="1060432"/>
            </a:xfrm>
            <a:custGeom>
              <a:avLst/>
              <a:gdLst/>
              <a:ahLst/>
              <a:cxnLst/>
              <a:rect l="l" t="t" r="r" b="b"/>
              <a:pathLst>
                <a:path w="1290023" h="985474" extrusionOk="0">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6" name="Google Shape;926;p26"/>
            <p:cNvSpPr/>
            <p:nvPr/>
          </p:nvSpPr>
          <p:spPr>
            <a:xfrm>
              <a:off x="8193223" y="3451571"/>
              <a:ext cx="1230884" cy="30916"/>
            </a:xfrm>
            <a:custGeom>
              <a:avLst/>
              <a:gdLst/>
              <a:ahLst/>
              <a:cxnLst/>
              <a:rect l="l" t="t" r="r" b="b"/>
              <a:pathLst>
                <a:path w="1298643" h="28731" extrusionOk="0">
                  <a:moveTo>
                    <a:pt x="1285829"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7" name="Google Shape;927;p26"/>
            <p:cNvSpPr/>
            <p:nvPr/>
          </p:nvSpPr>
          <p:spPr>
            <a:xfrm>
              <a:off x="8190500" y="4135934"/>
              <a:ext cx="1236331" cy="30916"/>
            </a:xfrm>
            <a:custGeom>
              <a:avLst/>
              <a:gdLst/>
              <a:ahLst/>
              <a:cxnLst/>
              <a:rect l="l" t="t" r="r" b="b"/>
              <a:pathLst>
                <a:path w="1304389" h="28731" extrusionOk="0">
                  <a:moveTo>
                    <a:pt x="1291575"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8" name="Google Shape;928;p26"/>
            <p:cNvSpPr/>
            <p:nvPr/>
          </p:nvSpPr>
          <p:spPr>
            <a:xfrm>
              <a:off x="8761211" y="4248749"/>
              <a:ext cx="230217" cy="30916"/>
            </a:xfrm>
            <a:custGeom>
              <a:avLst/>
              <a:gdLst/>
              <a:ahLst/>
              <a:cxnLst/>
              <a:rect l="l" t="t" r="r" b="b"/>
              <a:pathLst>
                <a:path w="215482" h="28731" extrusionOk="0">
                  <a:moveTo>
                    <a:pt x="202611"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9" name="Google Shape;929;p26"/>
            <p:cNvSpPr/>
            <p:nvPr/>
          </p:nvSpPr>
          <p:spPr>
            <a:xfrm>
              <a:off x="8793318" y="4376805"/>
              <a:ext cx="30695" cy="154583"/>
            </a:xfrm>
            <a:custGeom>
              <a:avLst/>
              <a:gdLst/>
              <a:ahLst/>
              <a:cxnLst/>
              <a:rect l="l" t="t" r="r" b="b"/>
              <a:pathLst>
                <a:path w="28731" h="143655" extrusionOk="0">
                  <a:moveTo>
                    <a:pt x="14825" y="14825"/>
                  </a:moveTo>
                  <a:lnTo>
                    <a:pt x="14825" y="129864"/>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0" name="Google Shape;930;p26"/>
            <p:cNvSpPr/>
            <p:nvPr/>
          </p:nvSpPr>
          <p:spPr>
            <a:xfrm>
              <a:off x="8388137" y="4525388"/>
              <a:ext cx="841055" cy="30916"/>
            </a:xfrm>
            <a:custGeom>
              <a:avLst/>
              <a:gdLst/>
              <a:ahLst/>
              <a:cxnLst/>
              <a:rect l="l" t="t" r="r" b="b"/>
              <a:pathLst>
                <a:path w="787230" h="28731" extrusionOk="0">
                  <a:moveTo>
                    <a:pt x="774474"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1" name="Google Shape;931;p26"/>
            <p:cNvSpPr/>
            <p:nvPr/>
          </p:nvSpPr>
          <p:spPr>
            <a:xfrm>
              <a:off x="8435226" y="3567662"/>
              <a:ext cx="540240" cy="30916"/>
            </a:xfrm>
            <a:custGeom>
              <a:avLst/>
              <a:gdLst/>
              <a:ahLst/>
              <a:cxnLst/>
              <a:rect l="l" t="t" r="r" b="b"/>
              <a:pathLst>
                <a:path w="505666" h="28731" extrusionOk="0">
                  <a:moveTo>
                    <a:pt x="14825" y="14825"/>
                  </a:moveTo>
                  <a:lnTo>
                    <a:pt x="492479"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2" name="Google Shape;932;p26"/>
            <p:cNvSpPr/>
            <p:nvPr/>
          </p:nvSpPr>
          <p:spPr>
            <a:xfrm>
              <a:off x="8450665" y="3653268"/>
              <a:ext cx="392901" cy="30916"/>
            </a:xfrm>
            <a:custGeom>
              <a:avLst/>
              <a:gdLst/>
              <a:ahLst/>
              <a:cxnLst/>
              <a:rect l="l" t="t" r="r" b="b"/>
              <a:pathLst>
                <a:path w="367757" h="28731" extrusionOk="0">
                  <a:moveTo>
                    <a:pt x="14825" y="14825"/>
                  </a:moveTo>
                  <a:lnTo>
                    <a:pt x="35500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3" name="Google Shape;933;p26"/>
            <p:cNvSpPr/>
            <p:nvPr/>
          </p:nvSpPr>
          <p:spPr>
            <a:xfrm>
              <a:off x="8450665" y="3754519"/>
              <a:ext cx="224076" cy="30916"/>
            </a:xfrm>
            <a:custGeom>
              <a:avLst/>
              <a:gdLst/>
              <a:ahLst/>
              <a:cxnLst/>
              <a:rect l="l" t="t" r="r" b="b"/>
              <a:pathLst>
                <a:path w="209736" h="28731" extrusionOk="0">
                  <a:moveTo>
                    <a:pt x="14825" y="14825"/>
                  </a:moveTo>
                  <a:lnTo>
                    <a:pt x="19574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4" name="Google Shape;934;p26"/>
            <p:cNvSpPr/>
            <p:nvPr/>
          </p:nvSpPr>
          <p:spPr>
            <a:xfrm>
              <a:off x="845837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5" name="Google Shape;935;p26"/>
            <p:cNvSpPr/>
            <p:nvPr/>
          </p:nvSpPr>
          <p:spPr>
            <a:xfrm>
              <a:off x="8667160" y="3863408"/>
              <a:ext cx="178034" cy="30916"/>
            </a:xfrm>
            <a:custGeom>
              <a:avLst/>
              <a:gdLst/>
              <a:ahLst/>
              <a:cxnLst/>
              <a:rect l="l" t="t" r="r" b="b"/>
              <a:pathLst>
                <a:path w="166640" h="28731" extrusionOk="0">
                  <a:moveTo>
                    <a:pt x="14825" y="14825"/>
                  </a:moveTo>
                  <a:lnTo>
                    <a:pt x="15236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6" name="Google Shape;936;p26"/>
            <p:cNvSpPr/>
            <p:nvPr/>
          </p:nvSpPr>
          <p:spPr>
            <a:xfrm>
              <a:off x="8875982" y="3863408"/>
              <a:ext cx="178034" cy="30916"/>
            </a:xfrm>
            <a:custGeom>
              <a:avLst/>
              <a:gdLst/>
              <a:ahLst/>
              <a:cxnLst/>
              <a:rect l="l" t="t" r="r" b="b"/>
              <a:pathLst>
                <a:path w="166640" h="28731" extrusionOk="0">
                  <a:moveTo>
                    <a:pt x="14825" y="14825"/>
                  </a:moveTo>
                  <a:lnTo>
                    <a:pt x="15227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7" name="Google Shape;937;p26"/>
            <p:cNvSpPr/>
            <p:nvPr/>
          </p:nvSpPr>
          <p:spPr>
            <a:xfrm>
              <a:off x="908471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8" name="Google Shape;938;p26"/>
            <p:cNvSpPr/>
            <p:nvPr/>
          </p:nvSpPr>
          <p:spPr>
            <a:xfrm flipH="1">
              <a:off x="7745380" y="2231426"/>
              <a:ext cx="1391312" cy="1060432"/>
            </a:xfrm>
            <a:custGeom>
              <a:avLst/>
              <a:gdLst/>
              <a:ahLst/>
              <a:cxnLst/>
              <a:rect l="l" t="t" r="r" b="b"/>
              <a:pathLst>
                <a:path w="1229688" h="867677" extrusionOk="0">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939" name="Google Shape;939;p26"/>
            <p:cNvGrpSpPr/>
            <p:nvPr/>
          </p:nvGrpSpPr>
          <p:grpSpPr>
            <a:xfrm>
              <a:off x="9429237" y="3528606"/>
              <a:ext cx="1116000" cy="1260000"/>
              <a:chOff x="9540997" y="3559086"/>
              <a:chExt cx="1000670" cy="1147040"/>
            </a:xfrm>
          </p:grpSpPr>
          <p:sp>
            <p:nvSpPr>
              <p:cNvPr id="940" name="Google Shape;940;p26"/>
              <p:cNvSpPr/>
              <p:nvPr/>
            </p:nvSpPr>
            <p:spPr>
              <a:xfrm>
                <a:off x="9540997" y="4100165"/>
                <a:ext cx="1000670" cy="605961"/>
              </a:xfrm>
              <a:custGeom>
                <a:avLst/>
                <a:gdLst/>
                <a:ahLst/>
                <a:cxnLst/>
                <a:rect l="l" t="t" r="r" b="b"/>
                <a:pathLst>
                  <a:path w="936632" h="563128" extrusionOk="0">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1" name="Google Shape;941;p26"/>
              <p:cNvSpPr/>
              <p:nvPr/>
            </p:nvSpPr>
            <p:spPr>
              <a:xfrm>
                <a:off x="9937812" y="4019181"/>
                <a:ext cx="89016" cy="157674"/>
              </a:xfrm>
              <a:custGeom>
                <a:avLst/>
                <a:gdLst/>
                <a:ahLst/>
                <a:cxnLst/>
                <a:rect l="l" t="t" r="r" b="b"/>
                <a:pathLst>
                  <a:path w="83320" h="146528" extrusionOk="0">
                    <a:moveTo>
                      <a:pt x="16506" y="16506"/>
                    </a:moveTo>
                    <a:lnTo>
                      <a:pt x="66986" y="132637"/>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2" name="Google Shape;942;p26"/>
              <p:cNvSpPr/>
              <p:nvPr/>
            </p:nvSpPr>
            <p:spPr>
              <a:xfrm>
                <a:off x="9607722" y="3559086"/>
                <a:ext cx="506474" cy="500846"/>
              </a:xfrm>
              <a:custGeom>
                <a:avLst/>
                <a:gdLst/>
                <a:ahLst/>
                <a:cxnLst/>
                <a:rect l="l" t="t" r="r" b="b"/>
                <a:pathLst>
                  <a:path w="474062" h="465442" extrusionOk="0">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943" name="Google Shape;943;p26"/>
            <p:cNvSpPr/>
            <p:nvPr/>
          </p:nvSpPr>
          <p:spPr>
            <a:xfrm>
              <a:off x="7559157" y="3941794"/>
              <a:ext cx="81362" cy="185905"/>
            </a:xfrm>
            <a:custGeom>
              <a:avLst/>
              <a:gdLst/>
              <a:ahLst/>
              <a:cxnLst/>
              <a:rect l="l" t="t" r="r" b="b"/>
              <a:pathLst>
                <a:path w="66081" h="152274" extrusionOk="0">
                  <a:moveTo>
                    <a:pt x="16872" y="16872"/>
                  </a:moveTo>
                  <a:lnTo>
                    <a:pt x="49942" y="136911"/>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4" name="Google Shape;944;p26"/>
            <p:cNvSpPr/>
            <p:nvPr/>
          </p:nvSpPr>
          <p:spPr>
            <a:xfrm>
              <a:off x="7670845" y="3424928"/>
              <a:ext cx="505862" cy="691000"/>
            </a:xfrm>
            <a:custGeom>
              <a:avLst/>
              <a:gdLst/>
              <a:ahLst/>
              <a:cxnLst/>
              <a:rect l="l" t="t" r="r" b="b"/>
              <a:pathLst>
                <a:path w="410853" h="566001" extrusionOk="0">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5" name="Google Shape;945;p26"/>
            <p:cNvSpPr/>
            <p:nvPr/>
          </p:nvSpPr>
          <p:spPr>
            <a:xfrm>
              <a:off x="7014810" y="4100454"/>
              <a:ext cx="674625" cy="459463"/>
            </a:xfrm>
            <a:custGeom>
              <a:avLst/>
              <a:gdLst/>
              <a:ahLst/>
              <a:cxnLst/>
              <a:rect l="l" t="t" r="r" b="b"/>
              <a:pathLst>
                <a:path w="558764" h="376348" extrusionOk="0">
                  <a:moveTo>
                    <a:pt x="0" y="374787"/>
                  </a:moveTo>
                  <a:lnTo>
                    <a:pt x="182186" y="376348"/>
                  </a:lnTo>
                  <a:cubicBezTo>
                    <a:pt x="192673" y="171467"/>
                    <a:pt x="353710" y="10372"/>
                    <a:pt x="558764" y="0"/>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6" name="Google Shape;946;p26"/>
            <p:cNvSpPr/>
            <p:nvPr/>
          </p:nvSpPr>
          <p:spPr>
            <a:xfrm>
              <a:off x="7198896" y="3431482"/>
              <a:ext cx="555387" cy="568235"/>
            </a:xfrm>
            <a:custGeom>
              <a:avLst/>
              <a:gdLst/>
              <a:ahLst/>
              <a:cxnLst/>
              <a:rect l="l" t="t" r="r" b="b"/>
              <a:pathLst>
                <a:path w="451077" h="465442" extrusionOk="0">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 name="Google Shape;682;p18">
            <a:extLst>
              <a:ext uri="{FF2B5EF4-FFF2-40B4-BE49-F238E27FC236}">
                <a16:creationId xmlns:a16="http://schemas.microsoft.com/office/drawing/2014/main" id="{4AB70E84-A336-1538-EF45-079AF4239712}"/>
              </a:ext>
            </a:extLst>
          </p:cNvPr>
          <p:cNvSpPr/>
          <p:nvPr/>
        </p:nvSpPr>
        <p:spPr>
          <a:xfrm>
            <a:off x="519930" y="545291"/>
            <a:ext cx="9307463" cy="612384"/>
          </a:xfrm>
          <a:prstGeom prst="roundRect">
            <a:avLst>
              <a:gd name="adj" fmla="val 50000"/>
            </a:avLst>
          </a:prstGeom>
          <a:solidFill>
            <a:srgbClr val="1CBECC"/>
          </a:solidFill>
          <a:ln>
            <a:noFill/>
          </a:ln>
        </p:spPr>
        <p:txBody>
          <a:bodyPr spcFirstLastPara="1" wrap="square" lIns="91425" tIns="108000" rIns="91425" bIns="36000" anchor="ctr" anchorCtr="0">
            <a:noAutofit/>
          </a:bodyPr>
          <a:lstStyle/>
          <a:p>
            <a:pPr marL="108000" marR="0" lvl="0" indent="0" algn="ctr" rtl="0">
              <a:lnSpc>
                <a:spcPct val="112500"/>
              </a:lnSpc>
              <a:spcBef>
                <a:spcPts val="0"/>
              </a:spcBef>
              <a:spcAft>
                <a:spcPts val="0"/>
              </a:spcAft>
              <a:buNone/>
            </a:pPr>
            <a:endParaRPr sz="1600" b="1" dirty="0">
              <a:solidFill>
                <a:schemeClr val="lt1"/>
              </a:solidFill>
              <a:latin typeface="Verdana"/>
              <a:ea typeface="Verdana"/>
              <a:cs typeface="Verdana"/>
              <a:sym typeface="Verdana"/>
            </a:endParaRPr>
          </a:p>
          <a:p>
            <a:pPr marL="108000" lvl="0">
              <a:lnSpc>
                <a:spcPct val="112500"/>
              </a:lnSpc>
            </a:pPr>
            <a:r>
              <a:rPr lang="de-DE" sz="1600" b="1" dirty="0">
                <a:solidFill>
                  <a:schemeClr val="lt1"/>
                </a:solidFill>
                <a:latin typeface="Verdana"/>
                <a:ea typeface="Verdana"/>
                <a:cs typeface="Verdana"/>
                <a:sym typeface="Verdana"/>
              </a:rPr>
              <a:t>Schaffung eines sicheren digitalen Klassenzimmers für die Zusammenarbeit</a:t>
            </a:r>
            <a:endParaRPr sz="1600" dirty="0">
              <a:solidFill>
                <a:schemeClr val="lt1"/>
              </a:solidFill>
              <a:latin typeface="Calibri"/>
              <a:ea typeface="Calibri"/>
              <a:cs typeface="Calibri"/>
              <a:sym typeface="Calibri"/>
            </a:endParaRPr>
          </a:p>
          <a:p>
            <a:pPr marL="108000" marR="0" lvl="0" indent="0" algn="l" rtl="0">
              <a:lnSpc>
                <a:spcPct val="112500"/>
              </a:lnSpc>
              <a:spcBef>
                <a:spcPts val="0"/>
              </a:spcBef>
              <a:spcAft>
                <a:spcPts val="0"/>
              </a:spcAft>
              <a:buNone/>
            </a:pPr>
            <a:endParaRPr sz="1600" b="1" dirty="0">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sp>
        <p:nvSpPr>
          <p:cNvPr id="952" name="Google Shape;952;p27"/>
          <p:cNvSpPr txBox="1"/>
          <p:nvPr/>
        </p:nvSpPr>
        <p:spPr>
          <a:xfrm>
            <a:off x="404907" y="1713080"/>
            <a:ext cx="9469119" cy="3502601"/>
          </a:xfrm>
          <a:prstGeom prst="rect">
            <a:avLst/>
          </a:prstGeom>
          <a:noFill/>
          <a:ln>
            <a:noFill/>
          </a:ln>
        </p:spPr>
        <p:txBody>
          <a:bodyPr spcFirstLastPara="1" wrap="square" lIns="91425" tIns="45700" rIns="91425" bIns="45700" anchor="t" anchorCtr="0">
            <a:noAutofit/>
          </a:bodyPr>
          <a:lstStyle/>
          <a:p>
            <a:pPr marL="457200" lvl="1" algn="just">
              <a:lnSpc>
                <a:spcPct val="107000"/>
              </a:lnSpc>
            </a:pPr>
            <a:r>
              <a:rPr lang="en-US" sz="1800" b="1" i="0" u="none" strike="noStrike" cap="none" dirty="0">
                <a:solidFill>
                  <a:schemeClr val="dk1"/>
                </a:solidFill>
                <a:latin typeface="Calibri"/>
                <a:ea typeface="Calibri"/>
                <a:cs typeface="Calibri"/>
                <a:sym typeface="Calibri"/>
              </a:rPr>
              <a:t>4.3 </a:t>
            </a:r>
            <a:r>
              <a:rPr lang="de-DE" sz="1800" b="1" dirty="0">
                <a:solidFill>
                  <a:schemeClr val="dk1"/>
                </a:solidFill>
                <a:latin typeface="Calibri"/>
                <a:ea typeface="Calibri"/>
                <a:cs typeface="Calibri"/>
                <a:sym typeface="Calibri"/>
              </a:rPr>
              <a:t>Erarbeitung des Themas, Zusammenfassung und Ende der Online-Lektion – in Breakout-Gruppen</a:t>
            </a:r>
            <a:endParaRPr sz="1800" b="1" i="0" u="none" strike="noStrike" cap="none" dirty="0">
              <a:solidFill>
                <a:schemeClr val="dk1"/>
              </a:solidFill>
              <a:latin typeface="Calibri"/>
              <a:ea typeface="Calibri"/>
              <a:cs typeface="Calibri"/>
              <a:sym typeface="Calibri"/>
            </a:endParaRPr>
          </a:p>
          <a:p>
            <a:pPr marL="457200" marR="0" lvl="1" indent="0" algn="just" rtl="0">
              <a:lnSpc>
                <a:spcPct val="107000"/>
              </a:lnSpc>
              <a:spcBef>
                <a:spcPts val="800"/>
              </a:spcBef>
              <a:spcAft>
                <a:spcPts val="0"/>
              </a:spcAft>
              <a:buNone/>
            </a:pPr>
            <a:endParaRPr sz="1200" b="0" i="0" u="none" strike="noStrike" cap="none" dirty="0">
              <a:solidFill>
                <a:schemeClr val="dk1"/>
              </a:solidFill>
              <a:highlight>
                <a:srgbClr val="FFFF00"/>
              </a:highlight>
              <a:latin typeface="Verdana"/>
              <a:ea typeface="Verdana"/>
              <a:cs typeface="Verdana"/>
              <a:sym typeface="Verdana"/>
            </a:endParaRPr>
          </a:p>
          <a:p>
            <a:pPr marL="457200" lvl="1" algn="just">
              <a:lnSpc>
                <a:spcPct val="107000"/>
              </a:lnSpc>
              <a:spcBef>
                <a:spcPts val="800"/>
              </a:spcBef>
            </a:pPr>
            <a:r>
              <a:rPr lang="de-DE" sz="1800" dirty="0">
                <a:solidFill>
                  <a:schemeClr val="dk1"/>
                </a:solidFill>
                <a:latin typeface="Calibri"/>
                <a:ea typeface="Calibri"/>
                <a:cs typeface="Calibri"/>
                <a:sym typeface="Calibri"/>
              </a:rPr>
              <a:t>Am Ende des Unterrichts ist es wichtig, dass die Schüler den Online-Unterricht mit einer </a:t>
            </a:r>
            <a:r>
              <a:rPr lang="de-DE" sz="1800" b="1" dirty="0">
                <a:solidFill>
                  <a:schemeClr val="dk1"/>
                </a:solidFill>
                <a:latin typeface="Calibri"/>
                <a:ea typeface="Calibri"/>
                <a:cs typeface="Calibri"/>
                <a:sym typeface="Calibri"/>
              </a:rPr>
              <a:t>guten Erfahrung</a:t>
            </a:r>
            <a:r>
              <a:rPr lang="de-DE" sz="1800" dirty="0">
                <a:solidFill>
                  <a:schemeClr val="dk1"/>
                </a:solidFill>
                <a:latin typeface="Calibri"/>
                <a:ea typeface="Calibri"/>
                <a:cs typeface="Calibri"/>
                <a:sym typeface="Calibri"/>
              </a:rPr>
              <a:t>, einem </a:t>
            </a:r>
            <a:r>
              <a:rPr lang="de-DE" sz="1800" b="1" dirty="0">
                <a:solidFill>
                  <a:schemeClr val="dk1"/>
                </a:solidFill>
                <a:latin typeface="Calibri"/>
                <a:ea typeface="Calibri"/>
                <a:cs typeface="Calibri"/>
                <a:sym typeface="Calibri"/>
              </a:rPr>
              <a:t>Gefühl der Zugehörigkeit </a:t>
            </a:r>
            <a:r>
              <a:rPr lang="de-DE" sz="1800" dirty="0">
                <a:solidFill>
                  <a:schemeClr val="dk1"/>
                </a:solidFill>
                <a:latin typeface="Calibri"/>
                <a:ea typeface="Calibri"/>
                <a:cs typeface="Calibri"/>
                <a:sym typeface="Calibri"/>
              </a:rPr>
              <a:t>zur digitalen Klasse und einem </a:t>
            </a:r>
            <a:r>
              <a:rPr lang="de-DE" sz="1800" b="1" dirty="0">
                <a:solidFill>
                  <a:schemeClr val="dk1"/>
                </a:solidFill>
                <a:latin typeface="Calibri"/>
                <a:ea typeface="Calibri"/>
                <a:cs typeface="Calibri"/>
                <a:sym typeface="Calibri"/>
              </a:rPr>
              <a:t>Gefühl der Zugehörigkeit</a:t>
            </a:r>
            <a:r>
              <a:rPr lang="de-DE" sz="1800" dirty="0">
                <a:solidFill>
                  <a:schemeClr val="dk1"/>
                </a:solidFill>
                <a:latin typeface="Calibri"/>
                <a:ea typeface="Calibri"/>
                <a:cs typeface="Calibri"/>
                <a:sym typeface="Calibri"/>
              </a:rPr>
              <a:t> verlassen. Der Berufsbildungsbetreiber kann sich daher dafür entscheiden, die Schüler in den Breakout-Gruppen eine oder mehrere der folgenden Fragen beantworten zu lassen:
Was finden Sie wichtig bei der Arbeit an dem heutigen Thema?
Wie haben Sie die Arbeit mit dem Thema erlebt?
</a:t>
            </a:r>
            <a:endParaRPr sz="1200" b="0" i="0" u="none" strike="noStrike" cap="none" dirty="0">
              <a:solidFill>
                <a:schemeClr val="dk1"/>
              </a:solidFill>
              <a:latin typeface="Calibri"/>
              <a:ea typeface="Calibri"/>
              <a:cs typeface="Calibri"/>
              <a:sym typeface="Calibri"/>
            </a:endParaRPr>
          </a:p>
        </p:txBody>
      </p:sp>
      <p:cxnSp>
        <p:nvCxnSpPr>
          <p:cNvPr id="953" name="Google Shape;953;p27"/>
          <p:cNvCxnSpPr/>
          <p:nvPr/>
        </p:nvCxnSpPr>
        <p:spPr>
          <a:xfrm>
            <a:off x="626290" y="5427255"/>
            <a:ext cx="9469120" cy="0"/>
          </a:xfrm>
          <a:prstGeom prst="straightConnector1">
            <a:avLst/>
          </a:prstGeom>
          <a:noFill/>
          <a:ln w="9525" cap="flat" cmpd="sng">
            <a:solidFill>
              <a:srgbClr val="1CBECC"/>
            </a:solidFill>
            <a:prstDash val="dash"/>
            <a:round/>
            <a:headEnd type="none" w="sm" len="sm"/>
            <a:tailEnd type="none" w="sm" len="sm"/>
          </a:ln>
        </p:spPr>
      </p:cxnSp>
      <p:grpSp>
        <p:nvGrpSpPr>
          <p:cNvPr id="954" name="Google Shape;954;p27"/>
          <p:cNvGrpSpPr/>
          <p:nvPr/>
        </p:nvGrpSpPr>
        <p:grpSpPr>
          <a:xfrm>
            <a:off x="10207680" y="3002019"/>
            <a:ext cx="1440000" cy="1022872"/>
            <a:chOff x="7014810" y="2231426"/>
            <a:chExt cx="3530427" cy="2557180"/>
          </a:xfrm>
        </p:grpSpPr>
        <p:sp>
          <p:nvSpPr>
            <p:cNvPr id="955" name="Google Shape;955;p27"/>
            <p:cNvSpPr/>
            <p:nvPr/>
          </p:nvSpPr>
          <p:spPr>
            <a:xfrm>
              <a:off x="8197307" y="3338015"/>
              <a:ext cx="1222715" cy="1060432"/>
            </a:xfrm>
            <a:custGeom>
              <a:avLst/>
              <a:gdLst/>
              <a:ahLst/>
              <a:cxnLst/>
              <a:rect l="l" t="t" r="r" b="b"/>
              <a:pathLst>
                <a:path w="1290023" h="985474" extrusionOk="0">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6" name="Google Shape;956;p27"/>
            <p:cNvSpPr/>
            <p:nvPr/>
          </p:nvSpPr>
          <p:spPr>
            <a:xfrm>
              <a:off x="8193223" y="3451571"/>
              <a:ext cx="1230884" cy="30916"/>
            </a:xfrm>
            <a:custGeom>
              <a:avLst/>
              <a:gdLst/>
              <a:ahLst/>
              <a:cxnLst/>
              <a:rect l="l" t="t" r="r" b="b"/>
              <a:pathLst>
                <a:path w="1298643" h="28731" extrusionOk="0">
                  <a:moveTo>
                    <a:pt x="1285829"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7" name="Google Shape;957;p27"/>
            <p:cNvSpPr/>
            <p:nvPr/>
          </p:nvSpPr>
          <p:spPr>
            <a:xfrm>
              <a:off x="8190500" y="4135934"/>
              <a:ext cx="1236331" cy="30916"/>
            </a:xfrm>
            <a:custGeom>
              <a:avLst/>
              <a:gdLst/>
              <a:ahLst/>
              <a:cxnLst/>
              <a:rect l="l" t="t" r="r" b="b"/>
              <a:pathLst>
                <a:path w="1304389" h="28731" extrusionOk="0">
                  <a:moveTo>
                    <a:pt x="1291575"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8" name="Google Shape;958;p27"/>
            <p:cNvSpPr/>
            <p:nvPr/>
          </p:nvSpPr>
          <p:spPr>
            <a:xfrm>
              <a:off x="8761211" y="4248749"/>
              <a:ext cx="230217" cy="30916"/>
            </a:xfrm>
            <a:custGeom>
              <a:avLst/>
              <a:gdLst/>
              <a:ahLst/>
              <a:cxnLst/>
              <a:rect l="l" t="t" r="r" b="b"/>
              <a:pathLst>
                <a:path w="215482" h="28731" extrusionOk="0">
                  <a:moveTo>
                    <a:pt x="202611"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9" name="Google Shape;959;p27"/>
            <p:cNvSpPr/>
            <p:nvPr/>
          </p:nvSpPr>
          <p:spPr>
            <a:xfrm>
              <a:off x="8793318" y="4376805"/>
              <a:ext cx="30695" cy="154583"/>
            </a:xfrm>
            <a:custGeom>
              <a:avLst/>
              <a:gdLst/>
              <a:ahLst/>
              <a:cxnLst/>
              <a:rect l="l" t="t" r="r" b="b"/>
              <a:pathLst>
                <a:path w="28731" h="143655" extrusionOk="0">
                  <a:moveTo>
                    <a:pt x="14825" y="14825"/>
                  </a:moveTo>
                  <a:lnTo>
                    <a:pt x="14825" y="129864"/>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0" name="Google Shape;960;p27"/>
            <p:cNvSpPr/>
            <p:nvPr/>
          </p:nvSpPr>
          <p:spPr>
            <a:xfrm>
              <a:off x="8388137" y="4525388"/>
              <a:ext cx="841055" cy="30916"/>
            </a:xfrm>
            <a:custGeom>
              <a:avLst/>
              <a:gdLst/>
              <a:ahLst/>
              <a:cxnLst/>
              <a:rect l="l" t="t" r="r" b="b"/>
              <a:pathLst>
                <a:path w="787230" h="28731" extrusionOk="0">
                  <a:moveTo>
                    <a:pt x="774474"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1" name="Google Shape;961;p27"/>
            <p:cNvSpPr/>
            <p:nvPr/>
          </p:nvSpPr>
          <p:spPr>
            <a:xfrm>
              <a:off x="8435226" y="3567662"/>
              <a:ext cx="540240" cy="30916"/>
            </a:xfrm>
            <a:custGeom>
              <a:avLst/>
              <a:gdLst/>
              <a:ahLst/>
              <a:cxnLst/>
              <a:rect l="l" t="t" r="r" b="b"/>
              <a:pathLst>
                <a:path w="505666" h="28731" extrusionOk="0">
                  <a:moveTo>
                    <a:pt x="14825" y="14825"/>
                  </a:moveTo>
                  <a:lnTo>
                    <a:pt x="492479"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2" name="Google Shape;962;p27"/>
            <p:cNvSpPr/>
            <p:nvPr/>
          </p:nvSpPr>
          <p:spPr>
            <a:xfrm>
              <a:off x="8450665" y="3653268"/>
              <a:ext cx="392901" cy="30916"/>
            </a:xfrm>
            <a:custGeom>
              <a:avLst/>
              <a:gdLst/>
              <a:ahLst/>
              <a:cxnLst/>
              <a:rect l="l" t="t" r="r" b="b"/>
              <a:pathLst>
                <a:path w="367757" h="28731" extrusionOk="0">
                  <a:moveTo>
                    <a:pt x="14825" y="14825"/>
                  </a:moveTo>
                  <a:lnTo>
                    <a:pt x="35500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3" name="Google Shape;963;p27"/>
            <p:cNvSpPr/>
            <p:nvPr/>
          </p:nvSpPr>
          <p:spPr>
            <a:xfrm>
              <a:off x="8450665" y="3754519"/>
              <a:ext cx="224076" cy="30916"/>
            </a:xfrm>
            <a:custGeom>
              <a:avLst/>
              <a:gdLst/>
              <a:ahLst/>
              <a:cxnLst/>
              <a:rect l="l" t="t" r="r" b="b"/>
              <a:pathLst>
                <a:path w="209736" h="28731" extrusionOk="0">
                  <a:moveTo>
                    <a:pt x="14825" y="14825"/>
                  </a:moveTo>
                  <a:lnTo>
                    <a:pt x="19574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4" name="Google Shape;964;p27"/>
            <p:cNvSpPr/>
            <p:nvPr/>
          </p:nvSpPr>
          <p:spPr>
            <a:xfrm>
              <a:off x="845837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5" name="Google Shape;965;p27"/>
            <p:cNvSpPr/>
            <p:nvPr/>
          </p:nvSpPr>
          <p:spPr>
            <a:xfrm>
              <a:off x="8667160" y="3863408"/>
              <a:ext cx="178034" cy="30916"/>
            </a:xfrm>
            <a:custGeom>
              <a:avLst/>
              <a:gdLst/>
              <a:ahLst/>
              <a:cxnLst/>
              <a:rect l="l" t="t" r="r" b="b"/>
              <a:pathLst>
                <a:path w="166640" h="28731" extrusionOk="0">
                  <a:moveTo>
                    <a:pt x="14825" y="14825"/>
                  </a:moveTo>
                  <a:lnTo>
                    <a:pt x="15236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6" name="Google Shape;966;p27"/>
            <p:cNvSpPr/>
            <p:nvPr/>
          </p:nvSpPr>
          <p:spPr>
            <a:xfrm>
              <a:off x="8875982" y="3863408"/>
              <a:ext cx="178034" cy="30916"/>
            </a:xfrm>
            <a:custGeom>
              <a:avLst/>
              <a:gdLst/>
              <a:ahLst/>
              <a:cxnLst/>
              <a:rect l="l" t="t" r="r" b="b"/>
              <a:pathLst>
                <a:path w="166640" h="28731" extrusionOk="0">
                  <a:moveTo>
                    <a:pt x="14825" y="14825"/>
                  </a:moveTo>
                  <a:lnTo>
                    <a:pt x="15227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7" name="Google Shape;967;p27"/>
            <p:cNvSpPr/>
            <p:nvPr/>
          </p:nvSpPr>
          <p:spPr>
            <a:xfrm>
              <a:off x="908471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8" name="Google Shape;968;p27"/>
            <p:cNvSpPr/>
            <p:nvPr/>
          </p:nvSpPr>
          <p:spPr>
            <a:xfrm flipH="1">
              <a:off x="7745380" y="2231426"/>
              <a:ext cx="1391312" cy="1060432"/>
            </a:xfrm>
            <a:custGeom>
              <a:avLst/>
              <a:gdLst/>
              <a:ahLst/>
              <a:cxnLst/>
              <a:rect l="l" t="t" r="r" b="b"/>
              <a:pathLst>
                <a:path w="1229688" h="867677" extrusionOk="0">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969" name="Google Shape;969;p27"/>
            <p:cNvGrpSpPr/>
            <p:nvPr/>
          </p:nvGrpSpPr>
          <p:grpSpPr>
            <a:xfrm>
              <a:off x="9429237" y="3528606"/>
              <a:ext cx="1116000" cy="1260000"/>
              <a:chOff x="9540997" y="3559086"/>
              <a:chExt cx="1000670" cy="1147040"/>
            </a:xfrm>
          </p:grpSpPr>
          <p:sp>
            <p:nvSpPr>
              <p:cNvPr id="970" name="Google Shape;970;p27"/>
              <p:cNvSpPr/>
              <p:nvPr/>
            </p:nvSpPr>
            <p:spPr>
              <a:xfrm>
                <a:off x="9540997" y="4100165"/>
                <a:ext cx="1000670" cy="605961"/>
              </a:xfrm>
              <a:custGeom>
                <a:avLst/>
                <a:gdLst/>
                <a:ahLst/>
                <a:cxnLst/>
                <a:rect l="l" t="t" r="r" b="b"/>
                <a:pathLst>
                  <a:path w="936632" h="563128" extrusionOk="0">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1" name="Google Shape;971;p27"/>
              <p:cNvSpPr/>
              <p:nvPr/>
            </p:nvSpPr>
            <p:spPr>
              <a:xfrm>
                <a:off x="9937812" y="4019181"/>
                <a:ext cx="89016" cy="157674"/>
              </a:xfrm>
              <a:custGeom>
                <a:avLst/>
                <a:gdLst/>
                <a:ahLst/>
                <a:cxnLst/>
                <a:rect l="l" t="t" r="r" b="b"/>
                <a:pathLst>
                  <a:path w="83320" h="146528" extrusionOk="0">
                    <a:moveTo>
                      <a:pt x="16506" y="16506"/>
                    </a:moveTo>
                    <a:lnTo>
                      <a:pt x="66986" y="132637"/>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2" name="Google Shape;972;p27"/>
              <p:cNvSpPr/>
              <p:nvPr/>
            </p:nvSpPr>
            <p:spPr>
              <a:xfrm>
                <a:off x="9607722" y="3559086"/>
                <a:ext cx="506474" cy="500846"/>
              </a:xfrm>
              <a:custGeom>
                <a:avLst/>
                <a:gdLst/>
                <a:ahLst/>
                <a:cxnLst/>
                <a:rect l="l" t="t" r="r" b="b"/>
                <a:pathLst>
                  <a:path w="474062" h="465442" extrusionOk="0">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973" name="Google Shape;973;p27"/>
            <p:cNvSpPr/>
            <p:nvPr/>
          </p:nvSpPr>
          <p:spPr>
            <a:xfrm>
              <a:off x="7559157" y="3941794"/>
              <a:ext cx="81362" cy="185905"/>
            </a:xfrm>
            <a:custGeom>
              <a:avLst/>
              <a:gdLst/>
              <a:ahLst/>
              <a:cxnLst/>
              <a:rect l="l" t="t" r="r" b="b"/>
              <a:pathLst>
                <a:path w="66081" h="152274" extrusionOk="0">
                  <a:moveTo>
                    <a:pt x="16872" y="16872"/>
                  </a:moveTo>
                  <a:lnTo>
                    <a:pt x="49942" y="136911"/>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4" name="Google Shape;974;p27"/>
            <p:cNvSpPr/>
            <p:nvPr/>
          </p:nvSpPr>
          <p:spPr>
            <a:xfrm>
              <a:off x="7670845" y="3424928"/>
              <a:ext cx="505862" cy="691000"/>
            </a:xfrm>
            <a:custGeom>
              <a:avLst/>
              <a:gdLst/>
              <a:ahLst/>
              <a:cxnLst/>
              <a:rect l="l" t="t" r="r" b="b"/>
              <a:pathLst>
                <a:path w="410853" h="566001" extrusionOk="0">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5" name="Google Shape;975;p27"/>
            <p:cNvSpPr/>
            <p:nvPr/>
          </p:nvSpPr>
          <p:spPr>
            <a:xfrm>
              <a:off x="7014810" y="4100454"/>
              <a:ext cx="674625" cy="459463"/>
            </a:xfrm>
            <a:custGeom>
              <a:avLst/>
              <a:gdLst/>
              <a:ahLst/>
              <a:cxnLst/>
              <a:rect l="l" t="t" r="r" b="b"/>
              <a:pathLst>
                <a:path w="558764" h="376348" extrusionOk="0">
                  <a:moveTo>
                    <a:pt x="0" y="374787"/>
                  </a:moveTo>
                  <a:lnTo>
                    <a:pt x="182186" y="376348"/>
                  </a:lnTo>
                  <a:cubicBezTo>
                    <a:pt x="192673" y="171467"/>
                    <a:pt x="353710" y="10372"/>
                    <a:pt x="558764" y="0"/>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6" name="Google Shape;976;p27"/>
            <p:cNvSpPr/>
            <p:nvPr/>
          </p:nvSpPr>
          <p:spPr>
            <a:xfrm>
              <a:off x="7198896" y="3431482"/>
              <a:ext cx="555387" cy="568235"/>
            </a:xfrm>
            <a:custGeom>
              <a:avLst/>
              <a:gdLst/>
              <a:ahLst/>
              <a:cxnLst/>
              <a:rect l="l" t="t" r="r" b="b"/>
              <a:pathLst>
                <a:path w="451077" h="465442" extrusionOk="0">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 name="Google Shape;682;p18">
            <a:extLst>
              <a:ext uri="{FF2B5EF4-FFF2-40B4-BE49-F238E27FC236}">
                <a16:creationId xmlns:a16="http://schemas.microsoft.com/office/drawing/2014/main" id="{C9A52B0E-7EBC-693E-1AED-DA471A62B931}"/>
              </a:ext>
            </a:extLst>
          </p:cNvPr>
          <p:cNvSpPr/>
          <p:nvPr/>
        </p:nvSpPr>
        <p:spPr>
          <a:xfrm>
            <a:off x="519930" y="545291"/>
            <a:ext cx="9307463" cy="612384"/>
          </a:xfrm>
          <a:prstGeom prst="roundRect">
            <a:avLst>
              <a:gd name="adj" fmla="val 50000"/>
            </a:avLst>
          </a:prstGeom>
          <a:solidFill>
            <a:srgbClr val="1CBECC"/>
          </a:solidFill>
          <a:ln>
            <a:noFill/>
          </a:ln>
        </p:spPr>
        <p:txBody>
          <a:bodyPr spcFirstLastPara="1" wrap="square" lIns="91425" tIns="108000" rIns="91425" bIns="36000" anchor="ctr" anchorCtr="0">
            <a:noAutofit/>
          </a:bodyPr>
          <a:lstStyle/>
          <a:p>
            <a:pPr marL="108000" marR="0" lvl="0" indent="0" algn="ctr" rtl="0">
              <a:lnSpc>
                <a:spcPct val="112500"/>
              </a:lnSpc>
              <a:spcBef>
                <a:spcPts val="0"/>
              </a:spcBef>
              <a:spcAft>
                <a:spcPts val="0"/>
              </a:spcAft>
              <a:buNone/>
            </a:pPr>
            <a:endParaRPr sz="1600" b="1" dirty="0">
              <a:solidFill>
                <a:schemeClr val="lt1"/>
              </a:solidFill>
              <a:latin typeface="Verdana"/>
              <a:ea typeface="Verdana"/>
              <a:cs typeface="Verdana"/>
              <a:sym typeface="Verdana"/>
            </a:endParaRPr>
          </a:p>
          <a:p>
            <a:pPr marL="108000" lvl="0">
              <a:lnSpc>
                <a:spcPct val="112500"/>
              </a:lnSpc>
            </a:pPr>
            <a:r>
              <a:rPr lang="de-DE" sz="1600" b="1" dirty="0">
                <a:solidFill>
                  <a:schemeClr val="lt1"/>
                </a:solidFill>
                <a:latin typeface="Verdana"/>
                <a:ea typeface="Verdana"/>
                <a:cs typeface="Verdana"/>
                <a:sym typeface="Verdana"/>
              </a:rPr>
              <a:t>Schaffung eines sicheren digitalen Klassenzimmers für die Zusammenarbeit</a:t>
            </a:r>
            <a:endParaRPr sz="1600" dirty="0">
              <a:solidFill>
                <a:schemeClr val="lt1"/>
              </a:solidFill>
              <a:latin typeface="Calibri"/>
              <a:ea typeface="Calibri"/>
              <a:cs typeface="Calibri"/>
              <a:sym typeface="Calibri"/>
            </a:endParaRPr>
          </a:p>
          <a:p>
            <a:pPr marL="108000" marR="0" lvl="0" indent="0" algn="l" rtl="0">
              <a:lnSpc>
                <a:spcPct val="112500"/>
              </a:lnSpc>
              <a:spcBef>
                <a:spcPts val="0"/>
              </a:spcBef>
              <a:spcAft>
                <a:spcPts val="0"/>
              </a:spcAft>
              <a:buNone/>
            </a:pPr>
            <a:endParaRPr sz="1600" b="1" dirty="0">
              <a:solidFill>
                <a:schemeClr val="lt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sp>
        <p:nvSpPr>
          <p:cNvPr id="982" name="Google Shape;982;p28"/>
          <p:cNvSpPr txBox="1"/>
          <p:nvPr/>
        </p:nvSpPr>
        <p:spPr>
          <a:xfrm>
            <a:off x="626290" y="1713080"/>
            <a:ext cx="9307462" cy="3502601"/>
          </a:xfrm>
          <a:prstGeom prst="rect">
            <a:avLst/>
          </a:prstGeom>
          <a:noFill/>
          <a:ln>
            <a:noFill/>
          </a:ln>
        </p:spPr>
        <p:txBody>
          <a:bodyPr spcFirstLastPara="1" wrap="square" lIns="91425" tIns="45700" rIns="91425" bIns="45700" anchor="t" anchorCtr="0">
            <a:noAutofit/>
          </a:bodyPr>
          <a:lstStyle/>
          <a:p>
            <a:pPr marL="457200" lvl="1" algn="just">
              <a:lnSpc>
                <a:spcPct val="107000"/>
              </a:lnSpc>
            </a:pPr>
            <a:r>
              <a:rPr lang="en-US" sz="1800" b="1" i="0" u="none" strike="noStrike" cap="none" dirty="0">
                <a:solidFill>
                  <a:schemeClr val="dk1"/>
                </a:solidFill>
                <a:latin typeface="Calibri"/>
                <a:ea typeface="Calibri"/>
                <a:cs typeface="Calibri"/>
                <a:sym typeface="Calibri"/>
              </a:rPr>
              <a:t>4.3 </a:t>
            </a:r>
            <a:r>
              <a:rPr lang="de-DE" sz="1800" b="1" dirty="0">
                <a:solidFill>
                  <a:schemeClr val="dk1"/>
                </a:solidFill>
                <a:latin typeface="Calibri"/>
                <a:ea typeface="Calibri"/>
                <a:cs typeface="Calibri"/>
                <a:sym typeface="Calibri"/>
              </a:rPr>
              <a:t>Erarbeitung des Themas, Zusammenfassung und Ende der Online-Lektion – in Breakout-Gruppen </a:t>
            </a:r>
            <a:r>
              <a:rPr lang="en-US" sz="1800" b="1" i="0" u="none" strike="noStrike" cap="none" dirty="0">
                <a:solidFill>
                  <a:schemeClr val="dk1"/>
                </a:solidFill>
                <a:latin typeface="Calibri"/>
                <a:ea typeface="Calibri"/>
                <a:cs typeface="Calibri"/>
                <a:sym typeface="Calibri"/>
              </a:rPr>
              <a:t> </a:t>
            </a:r>
            <a:endParaRPr sz="1800" b="1" i="0" u="none" strike="noStrike" cap="none" dirty="0">
              <a:solidFill>
                <a:schemeClr val="dk1"/>
              </a:solidFill>
              <a:latin typeface="Calibri"/>
              <a:ea typeface="Calibri"/>
              <a:cs typeface="Calibri"/>
              <a:sym typeface="Calibri"/>
            </a:endParaRPr>
          </a:p>
          <a:p>
            <a:pPr marL="457200" marR="0" lvl="1" indent="0" algn="just" rtl="0">
              <a:spcBef>
                <a:spcPts val="800"/>
              </a:spcBef>
              <a:spcAft>
                <a:spcPts val="0"/>
              </a:spcAft>
              <a:buNone/>
            </a:pPr>
            <a:endParaRPr sz="1200" b="0" i="0" u="none" strike="noStrike" cap="none" dirty="0">
              <a:solidFill>
                <a:schemeClr val="dk1"/>
              </a:solidFill>
              <a:highlight>
                <a:srgbClr val="FFFF00"/>
              </a:highlight>
              <a:latin typeface="Verdana"/>
              <a:ea typeface="Verdana"/>
              <a:cs typeface="Verdana"/>
              <a:sym typeface="Verdana"/>
            </a:endParaRPr>
          </a:p>
          <a:p>
            <a:pPr marL="457200" lvl="1" algn="just">
              <a:lnSpc>
                <a:spcPct val="107000"/>
              </a:lnSpc>
            </a:pPr>
            <a:r>
              <a:rPr lang="de-DE" sz="1800" dirty="0">
                <a:solidFill>
                  <a:schemeClr val="dk1"/>
                </a:solidFill>
                <a:latin typeface="Calibri"/>
                <a:ea typeface="Calibri"/>
                <a:cs typeface="Calibri"/>
                <a:sym typeface="Calibri"/>
              </a:rPr>
              <a:t>Die Schüler schreiben die Antworten auf ein Blatt Papier, werfen dann das Papier und werfen es auf den Bildschirm. Dies ist eine Sache, die Sie normalerweise nicht in der Schule tun werden, aber die Idee ist, </a:t>
            </a:r>
            <a:r>
              <a:rPr lang="de-DE" sz="1800" b="1" dirty="0">
                <a:solidFill>
                  <a:schemeClr val="dk1"/>
                </a:solidFill>
                <a:latin typeface="Calibri"/>
                <a:ea typeface="Calibri"/>
                <a:cs typeface="Calibri"/>
                <a:sym typeface="Calibri"/>
              </a:rPr>
              <a:t>eine informelle Atmosphäre zu bewahren</a:t>
            </a:r>
            <a:r>
              <a:rPr lang="de-DE" sz="1800" dirty="0">
                <a:solidFill>
                  <a:schemeClr val="dk1"/>
                </a:solidFill>
                <a:latin typeface="Calibri"/>
                <a:ea typeface="Calibri"/>
                <a:cs typeface="Calibri"/>
                <a:sym typeface="Calibri"/>
              </a:rPr>
              <a:t> und etwas, das sich vom formelleren Teil der Schule abhebt.</a:t>
            </a:r>
            <a:endParaRPr dirty="0"/>
          </a:p>
          <a:p>
            <a:pPr marL="457200" lvl="1" algn="just">
              <a:lnSpc>
                <a:spcPct val="107000"/>
              </a:lnSpc>
              <a:spcBef>
                <a:spcPts val="800"/>
              </a:spcBef>
            </a:pPr>
            <a:r>
              <a:rPr lang="de-DE" sz="1800" dirty="0">
                <a:solidFill>
                  <a:schemeClr val="dk1"/>
                </a:solidFill>
                <a:latin typeface="Calibri"/>
                <a:ea typeface="Calibri"/>
                <a:cs typeface="Calibri"/>
                <a:sym typeface="Calibri"/>
              </a:rPr>
              <a:t>Einer oder mehrere der Schüler in den Breakout-Gruppen wird ihre Antworten lesen. Dies kann wiederum dazu führen, dass jeder Schüler reflektiert und sich seiner selbst und seiner Klassenkameraden bewusst wird und Wissen zur Stärkung der psychischen Gesundheit, des Wohlbefindens und der Inklusion gewinnt. 
</a:t>
            </a:r>
            <a:r>
              <a:rPr lang="en-US"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a:p>
            <a:pPr marL="1714500" marR="0" lvl="3" indent="-266700" algn="just" rtl="0">
              <a:lnSpc>
                <a:spcPct val="107000"/>
              </a:lnSpc>
              <a:spcBef>
                <a:spcPts val="800"/>
              </a:spcBef>
              <a:spcAft>
                <a:spcPts val="0"/>
              </a:spcAft>
              <a:buClr>
                <a:schemeClr val="dk1"/>
              </a:buClr>
              <a:buSzPts val="1200"/>
              <a:buFont typeface="Noto Sans Symbols"/>
              <a:buNone/>
            </a:pPr>
            <a:endParaRPr sz="1200" b="0" i="0" u="none" strike="noStrike" cap="none" dirty="0">
              <a:solidFill>
                <a:schemeClr val="dk1"/>
              </a:solidFill>
              <a:latin typeface="Calibri"/>
              <a:ea typeface="Calibri"/>
              <a:cs typeface="Calibri"/>
              <a:sym typeface="Calibri"/>
            </a:endParaRPr>
          </a:p>
          <a:p>
            <a:pPr marL="1257300" marR="0" lvl="2" indent="-266700" algn="just" rtl="0">
              <a:lnSpc>
                <a:spcPct val="107000"/>
              </a:lnSpc>
              <a:spcBef>
                <a:spcPts val="800"/>
              </a:spcBef>
              <a:spcAft>
                <a:spcPts val="0"/>
              </a:spcAft>
              <a:buClr>
                <a:schemeClr val="dk1"/>
              </a:buClr>
              <a:buSzPts val="1200"/>
              <a:buFont typeface="Noto Sans Symbols"/>
              <a:buNone/>
            </a:pPr>
            <a:endParaRPr sz="1200" b="0" i="0" u="none" strike="noStrike" cap="none" dirty="0">
              <a:solidFill>
                <a:schemeClr val="dk1"/>
              </a:solidFill>
              <a:latin typeface="Calibri"/>
              <a:ea typeface="Calibri"/>
              <a:cs typeface="Calibri"/>
              <a:sym typeface="Calibri"/>
            </a:endParaRPr>
          </a:p>
        </p:txBody>
      </p:sp>
      <p:cxnSp>
        <p:nvCxnSpPr>
          <p:cNvPr id="983" name="Google Shape;983;p28"/>
          <p:cNvCxnSpPr/>
          <p:nvPr/>
        </p:nvCxnSpPr>
        <p:spPr>
          <a:xfrm>
            <a:off x="738560" y="5427255"/>
            <a:ext cx="9469120" cy="0"/>
          </a:xfrm>
          <a:prstGeom prst="straightConnector1">
            <a:avLst/>
          </a:prstGeom>
          <a:noFill/>
          <a:ln w="9525" cap="flat" cmpd="sng">
            <a:solidFill>
              <a:srgbClr val="1CBECC"/>
            </a:solidFill>
            <a:prstDash val="dash"/>
            <a:round/>
            <a:headEnd type="none" w="sm" len="sm"/>
            <a:tailEnd type="none" w="sm" len="sm"/>
          </a:ln>
        </p:spPr>
      </p:cxnSp>
      <p:grpSp>
        <p:nvGrpSpPr>
          <p:cNvPr id="984" name="Google Shape;984;p28"/>
          <p:cNvGrpSpPr/>
          <p:nvPr/>
        </p:nvGrpSpPr>
        <p:grpSpPr>
          <a:xfrm>
            <a:off x="10207680" y="3002019"/>
            <a:ext cx="1440000" cy="1022872"/>
            <a:chOff x="7014810" y="2231426"/>
            <a:chExt cx="3530427" cy="2557180"/>
          </a:xfrm>
        </p:grpSpPr>
        <p:sp>
          <p:nvSpPr>
            <p:cNvPr id="985" name="Google Shape;985;p28"/>
            <p:cNvSpPr/>
            <p:nvPr/>
          </p:nvSpPr>
          <p:spPr>
            <a:xfrm>
              <a:off x="8197307" y="3338015"/>
              <a:ext cx="1222715" cy="1060432"/>
            </a:xfrm>
            <a:custGeom>
              <a:avLst/>
              <a:gdLst/>
              <a:ahLst/>
              <a:cxnLst/>
              <a:rect l="l" t="t" r="r" b="b"/>
              <a:pathLst>
                <a:path w="1290023" h="985474" extrusionOk="0">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6" name="Google Shape;986;p28"/>
            <p:cNvSpPr/>
            <p:nvPr/>
          </p:nvSpPr>
          <p:spPr>
            <a:xfrm>
              <a:off x="8193223" y="3451571"/>
              <a:ext cx="1230884" cy="30916"/>
            </a:xfrm>
            <a:custGeom>
              <a:avLst/>
              <a:gdLst/>
              <a:ahLst/>
              <a:cxnLst/>
              <a:rect l="l" t="t" r="r" b="b"/>
              <a:pathLst>
                <a:path w="1298643" h="28731" extrusionOk="0">
                  <a:moveTo>
                    <a:pt x="1285829"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7" name="Google Shape;987;p28"/>
            <p:cNvSpPr/>
            <p:nvPr/>
          </p:nvSpPr>
          <p:spPr>
            <a:xfrm>
              <a:off x="8190500" y="4135934"/>
              <a:ext cx="1236331" cy="30916"/>
            </a:xfrm>
            <a:custGeom>
              <a:avLst/>
              <a:gdLst/>
              <a:ahLst/>
              <a:cxnLst/>
              <a:rect l="l" t="t" r="r" b="b"/>
              <a:pathLst>
                <a:path w="1304389" h="28731" extrusionOk="0">
                  <a:moveTo>
                    <a:pt x="1291575"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8" name="Google Shape;988;p28"/>
            <p:cNvSpPr/>
            <p:nvPr/>
          </p:nvSpPr>
          <p:spPr>
            <a:xfrm>
              <a:off x="8761211" y="4248749"/>
              <a:ext cx="230217" cy="30916"/>
            </a:xfrm>
            <a:custGeom>
              <a:avLst/>
              <a:gdLst/>
              <a:ahLst/>
              <a:cxnLst/>
              <a:rect l="l" t="t" r="r" b="b"/>
              <a:pathLst>
                <a:path w="215482" h="28731" extrusionOk="0">
                  <a:moveTo>
                    <a:pt x="202611"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9" name="Google Shape;989;p28"/>
            <p:cNvSpPr/>
            <p:nvPr/>
          </p:nvSpPr>
          <p:spPr>
            <a:xfrm>
              <a:off x="8793318" y="4376805"/>
              <a:ext cx="30695" cy="154583"/>
            </a:xfrm>
            <a:custGeom>
              <a:avLst/>
              <a:gdLst/>
              <a:ahLst/>
              <a:cxnLst/>
              <a:rect l="l" t="t" r="r" b="b"/>
              <a:pathLst>
                <a:path w="28731" h="143655" extrusionOk="0">
                  <a:moveTo>
                    <a:pt x="14825" y="14825"/>
                  </a:moveTo>
                  <a:lnTo>
                    <a:pt x="14825" y="129864"/>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0" name="Google Shape;990;p28"/>
            <p:cNvSpPr/>
            <p:nvPr/>
          </p:nvSpPr>
          <p:spPr>
            <a:xfrm>
              <a:off x="8388137" y="4525388"/>
              <a:ext cx="841055" cy="30916"/>
            </a:xfrm>
            <a:custGeom>
              <a:avLst/>
              <a:gdLst/>
              <a:ahLst/>
              <a:cxnLst/>
              <a:rect l="l" t="t" r="r" b="b"/>
              <a:pathLst>
                <a:path w="787230" h="28731" extrusionOk="0">
                  <a:moveTo>
                    <a:pt x="774474"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1" name="Google Shape;991;p28"/>
            <p:cNvSpPr/>
            <p:nvPr/>
          </p:nvSpPr>
          <p:spPr>
            <a:xfrm>
              <a:off x="8435226" y="3567662"/>
              <a:ext cx="540240" cy="30916"/>
            </a:xfrm>
            <a:custGeom>
              <a:avLst/>
              <a:gdLst/>
              <a:ahLst/>
              <a:cxnLst/>
              <a:rect l="l" t="t" r="r" b="b"/>
              <a:pathLst>
                <a:path w="505666" h="28731" extrusionOk="0">
                  <a:moveTo>
                    <a:pt x="14825" y="14825"/>
                  </a:moveTo>
                  <a:lnTo>
                    <a:pt x="492479"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2" name="Google Shape;992;p28"/>
            <p:cNvSpPr/>
            <p:nvPr/>
          </p:nvSpPr>
          <p:spPr>
            <a:xfrm>
              <a:off x="8450665" y="3653268"/>
              <a:ext cx="392901" cy="30916"/>
            </a:xfrm>
            <a:custGeom>
              <a:avLst/>
              <a:gdLst/>
              <a:ahLst/>
              <a:cxnLst/>
              <a:rect l="l" t="t" r="r" b="b"/>
              <a:pathLst>
                <a:path w="367757" h="28731" extrusionOk="0">
                  <a:moveTo>
                    <a:pt x="14825" y="14825"/>
                  </a:moveTo>
                  <a:lnTo>
                    <a:pt x="35500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3" name="Google Shape;993;p28"/>
            <p:cNvSpPr/>
            <p:nvPr/>
          </p:nvSpPr>
          <p:spPr>
            <a:xfrm>
              <a:off x="8450665" y="3754519"/>
              <a:ext cx="224076" cy="30916"/>
            </a:xfrm>
            <a:custGeom>
              <a:avLst/>
              <a:gdLst/>
              <a:ahLst/>
              <a:cxnLst/>
              <a:rect l="l" t="t" r="r" b="b"/>
              <a:pathLst>
                <a:path w="209736" h="28731" extrusionOk="0">
                  <a:moveTo>
                    <a:pt x="14825" y="14825"/>
                  </a:moveTo>
                  <a:lnTo>
                    <a:pt x="19574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4" name="Google Shape;994;p28"/>
            <p:cNvSpPr/>
            <p:nvPr/>
          </p:nvSpPr>
          <p:spPr>
            <a:xfrm>
              <a:off x="845837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5" name="Google Shape;995;p28"/>
            <p:cNvSpPr/>
            <p:nvPr/>
          </p:nvSpPr>
          <p:spPr>
            <a:xfrm>
              <a:off x="8667160" y="3863408"/>
              <a:ext cx="178034" cy="30916"/>
            </a:xfrm>
            <a:custGeom>
              <a:avLst/>
              <a:gdLst/>
              <a:ahLst/>
              <a:cxnLst/>
              <a:rect l="l" t="t" r="r" b="b"/>
              <a:pathLst>
                <a:path w="166640" h="28731" extrusionOk="0">
                  <a:moveTo>
                    <a:pt x="14825" y="14825"/>
                  </a:moveTo>
                  <a:lnTo>
                    <a:pt x="15236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6" name="Google Shape;996;p28"/>
            <p:cNvSpPr/>
            <p:nvPr/>
          </p:nvSpPr>
          <p:spPr>
            <a:xfrm>
              <a:off x="8875982" y="3863408"/>
              <a:ext cx="178034" cy="30916"/>
            </a:xfrm>
            <a:custGeom>
              <a:avLst/>
              <a:gdLst/>
              <a:ahLst/>
              <a:cxnLst/>
              <a:rect l="l" t="t" r="r" b="b"/>
              <a:pathLst>
                <a:path w="166640" h="28731" extrusionOk="0">
                  <a:moveTo>
                    <a:pt x="14825" y="14825"/>
                  </a:moveTo>
                  <a:lnTo>
                    <a:pt x="15227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7" name="Google Shape;997;p28"/>
            <p:cNvSpPr/>
            <p:nvPr/>
          </p:nvSpPr>
          <p:spPr>
            <a:xfrm>
              <a:off x="908471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8" name="Google Shape;998;p28"/>
            <p:cNvSpPr/>
            <p:nvPr/>
          </p:nvSpPr>
          <p:spPr>
            <a:xfrm flipH="1">
              <a:off x="7745380" y="2231426"/>
              <a:ext cx="1391312" cy="1060432"/>
            </a:xfrm>
            <a:custGeom>
              <a:avLst/>
              <a:gdLst/>
              <a:ahLst/>
              <a:cxnLst/>
              <a:rect l="l" t="t" r="r" b="b"/>
              <a:pathLst>
                <a:path w="1229688" h="867677" extrusionOk="0">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999" name="Google Shape;999;p28"/>
            <p:cNvGrpSpPr/>
            <p:nvPr/>
          </p:nvGrpSpPr>
          <p:grpSpPr>
            <a:xfrm>
              <a:off x="9429237" y="3528606"/>
              <a:ext cx="1116000" cy="1260000"/>
              <a:chOff x="9540997" y="3559086"/>
              <a:chExt cx="1000670" cy="1147040"/>
            </a:xfrm>
          </p:grpSpPr>
          <p:sp>
            <p:nvSpPr>
              <p:cNvPr id="1000" name="Google Shape;1000;p28"/>
              <p:cNvSpPr/>
              <p:nvPr/>
            </p:nvSpPr>
            <p:spPr>
              <a:xfrm>
                <a:off x="9540997" y="4100165"/>
                <a:ext cx="1000670" cy="605961"/>
              </a:xfrm>
              <a:custGeom>
                <a:avLst/>
                <a:gdLst/>
                <a:ahLst/>
                <a:cxnLst/>
                <a:rect l="l" t="t" r="r" b="b"/>
                <a:pathLst>
                  <a:path w="936632" h="563128" extrusionOk="0">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1" name="Google Shape;1001;p28"/>
              <p:cNvSpPr/>
              <p:nvPr/>
            </p:nvSpPr>
            <p:spPr>
              <a:xfrm>
                <a:off x="9937812" y="4019181"/>
                <a:ext cx="89016" cy="157674"/>
              </a:xfrm>
              <a:custGeom>
                <a:avLst/>
                <a:gdLst/>
                <a:ahLst/>
                <a:cxnLst/>
                <a:rect l="l" t="t" r="r" b="b"/>
                <a:pathLst>
                  <a:path w="83320" h="146528" extrusionOk="0">
                    <a:moveTo>
                      <a:pt x="16506" y="16506"/>
                    </a:moveTo>
                    <a:lnTo>
                      <a:pt x="66986" y="132637"/>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2" name="Google Shape;1002;p28"/>
              <p:cNvSpPr/>
              <p:nvPr/>
            </p:nvSpPr>
            <p:spPr>
              <a:xfrm>
                <a:off x="9607722" y="3559086"/>
                <a:ext cx="506474" cy="500846"/>
              </a:xfrm>
              <a:custGeom>
                <a:avLst/>
                <a:gdLst/>
                <a:ahLst/>
                <a:cxnLst/>
                <a:rect l="l" t="t" r="r" b="b"/>
                <a:pathLst>
                  <a:path w="474062" h="465442" extrusionOk="0">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003" name="Google Shape;1003;p28"/>
            <p:cNvSpPr/>
            <p:nvPr/>
          </p:nvSpPr>
          <p:spPr>
            <a:xfrm>
              <a:off x="7559157" y="3941794"/>
              <a:ext cx="81362" cy="185905"/>
            </a:xfrm>
            <a:custGeom>
              <a:avLst/>
              <a:gdLst/>
              <a:ahLst/>
              <a:cxnLst/>
              <a:rect l="l" t="t" r="r" b="b"/>
              <a:pathLst>
                <a:path w="66081" h="152274" extrusionOk="0">
                  <a:moveTo>
                    <a:pt x="16872" y="16872"/>
                  </a:moveTo>
                  <a:lnTo>
                    <a:pt x="49942" y="136911"/>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4" name="Google Shape;1004;p28"/>
            <p:cNvSpPr/>
            <p:nvPr/>
          </p:nvSpPr>
          <p:spPr>
            <a:xfrm>
              <a:off x="7670845" y="3424928"/>
              <a:ext cx="505862" cy="691000"/>
            </a:xfrm>
            <a:custGeom>
              <a:avLst/>
              <a:gdLst/>
              <a:ahLst/>
              <a:cxnLst/>
              <a:rect l="l" t="t" r="r" b="b"/>
              <a:pathLst>
                <a:path w="410853" h="566001" extrusionOk="0">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5" name="Google Shape;1005;p28"/>
            <p:cNvSpPr/>
            <p:nvPr/>
          </p:nvSpPr>
          <p:spPr>
            <a:xfrm>
              <a:off x="7014810" y="4100454"/>
              <a:ext cx="674625" cy="459463"/>
            </a:xfrm>
            <a:custGeom>
              <a:avLst/>
              <a:gdLst/>
              <a:ahLst/>
              <a:cxnLst/>
              <a:rect l="l" t="t" r="r" b="b"/>
              <a:pathLst>
                <a:path w="558764" h="376348" extrusionOk="0">
                  <a:moveTo>
                    <a:pt x="0" y="374787"/>
                  </a:moveTo>
                  <a:lnTo>
                    <a:pt x="182186" y="376348"/>
                  </a:lnTo>
                  <a:cubicBezTo>
                    <a:pt x="192673" y="171467"/>
                    <a:pt x="353710" y="10372"/>
                    <a:pt x="558764" y="0"/>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6" name="Google Shape;1006;p28"/>
            <p:cNvSpPr/>
            <p:nvPr/>
          </p:nvSpPr>
          <p:spPr>
            <a:xfrm>
              <a:off x="7198896" y="3431482"/>
              <a:ext cx="555387" cy="568235"/>
            </a:xfrm>
            <a:custGeom>
              <a:avLst/>
              <a:gdLst/>
              <a:ahLst/>
              <a:cxnLst/>
              <a:rect l="l" t="t" r="r" b="b"/>
              <a:pathLst>
                <a:path w="451077" h="465442" extrusionOk="0">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 name="Google Shape;682;p18">
            <a:extLst>
              <a:ext uri="{FF2B5EF4-FFF2-40B4-BE49-F238E27FC236}">
                <a16:creationId xmlns:a16="http://schemas.microsoft.com/office/drawing/2014/main" id="{98387E90-0EB5-2D32-AEDA-87C6BA9290E6}"/>
              </a:ext>
            </a:extLst>
          </p:cNvPr>
          <p:cNvSpPr/>
          <p:nvPr/>
        </p:nvSpPr>
        <p:spPr>
          <a:xfrm>
            <a:off x="519930" y="545291"/>
            <a:ext cx="9307463" cy="612384"/>
          </a:xfrm>
          <a:prstGeom prst="roundRect">
            <a:avLst>
              <a:gd name="adj" fmla="val 50000"/>
            </a:avLst>
          </a:prstGeom>
          <a:solidFill>
            <a:srgbClr val="1CBECC"/>
          </a:solidFill>
          <a:ln>
            <a:noFill/>
          </a:ln>
        </p:spPr>
        <p:txBody>
          <a:bodyPr spcFirstLastPara="1" wrap="square" lIns="91425" tIns="108000" rIns="91425" bIns="36000" anchor="ctr" anchorCtr="0">
            <a:noAutofit/>
          </a:bodyPr>
          <a:lstStyle/>
          <a:p>
            <a:pPr marL="108000" marR="0" lvl="0" indent="0" algn="ctr" rtl="0">
              <a:lnSpc>
                <a:spcPct val="112500"/>
              </a:lnSpc>
              <a:spcBef>
                <a:spcPts val="0"/>
              </a:spcBef>
              <a:spcAft>
                <a:spcPts val="0"/>
              </a:spcAft>
              <a:buNone/>
            </a:pPr>
            <a:endParaRPr sz="1600" b="1" dirty="0">
              <a:solidFill>
                <a:schemeClr val="lt1"/>
              </a:solidFill>
              <a:latin typeface="Verdana"/>
              <a:ea typeface="Verdana"/>
              <a:cs typeface="Verdana"/>
              <a:sym typeface="Verdana"/>
            </a:endParaRPr>
          </a:p>
          <a:p>
            <a:pPr marL="108000" lvl="0">
              <a:lnSpc>
                <a:spcPct val="112500"/>
              </a:lnSpc>
            </a:pPr>
            <a:r>
              <a:rPr lang="de-DE" sz="1600" b="1" dirty="0">
                <a:solidFill>
                  <a:schemeClr val="lt1"/>
                </a:solidFill>
                <a:latin typeface="Verdana"/>
                <a:ea typeface="Verdana"/>
                <a:cs typeface="Verdana"/>
                <a:sym typeface="Verdana"/>
              </a:rPr>
              <a:t>Schaffung eines sicheren digitalen Klassenzimmers für die Zusammenarbeit</a:t>
            </a:r>
            <a:endParaRPr sz="1600" dirty="0">
              <a:solidFill>
                <a:schemeClr val="lt1"/>
              </a:solidFill>
              <a:latin typeface="Calibri"/>
              <a:ea typeface="Calibri"/>
              <a:cs typeface="Calibri"/>
              <a:sym typeface="Calibri"/>
            </a:endParaRPr>
          </a:p>
          <a:p>
            <a:pPr marL="108000" marR="0" lvl="0" indent="0" algn="l" rtl="0">
              <a:lnSpc>
                <a:spcPct val="112500"/>
              </a:lnSpc>
              <a:spcBef>
                <a:spcPts val="0"/>
              </a:spcBef>
              <a:spcAft>
                <a:spcPts val="0"/>
              </a:spcAft>
              <a:buNone/>
            </a:pPr>
            <a:endParaRPr sz="1600" b="1" dirty="0">
              <a:solidFill>
                <a:schemeClr val="lt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grpSp>
        <p:nvGrpSpPr>
          <p:cNvPr id="1012" name="Google Shape;1012;p29"/>
          <p:cNvGrpSpPr/>
          <p:nvPr/>
        </p:nvGrpSpPr>
        <p:grpSpPr>
          <a:xfrm>
            <a:off x="-2500815" y="1535903"/>
            <a:ext cx="12910573" cy="4435856"/>
            <a:chOff x="-2868940" y="1571528"/>
            <a:chExt cx="12910573" cy="4435856"/>
          </a:xfrm>
        </p:grpSpPr>
        <p:sp>
          <p:nvSpPr>
            <p:cNvPr id="1013" name="Google Shape;1013;p29"/>
            <p:cNvSpPr txBox="1"/>
            <p:nvPr/>
          </p:nvSpPr>
          <p:spPr>
            <a:xfrm>
              <a:off x="1942979" y="1740008"/>
              <a:ext cx="5222460" cy="6155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a:solidFill>
                    <a:schemeClr val="dk1"/>
                  </a:solidFill>
                  <a:latin typeface="Calibri"/>
                  <a:ea typeface="Calibri"/>
                  <a:cs typeface="Calibri"/>
                  <a:sym typeface="Calibri"/>
                </a:rPr>
                <a:t> </a:t>
              </a:r>
              <a:endParaRPr dirty="0"/>
            </a:p>
            <a:p>
              <a:pPr lvl="0"/>
              <a:r>
                <a:rPr lang="en-US" sz="1800" dirty="0">
                  <a:solidFill>
                    <a:schemeClr val="dk1"/>
                  </a:solidFill>
                  <a:latin typeface="Calibri"/>
                  <a:ea typeface="Calibri"/>
                  <a:cs typeface="Calibri"/>
                  <a:sym typeface="Calibri"/>
                </a:rPr>
                <a:t>Training: </a:t>
              </a:r>
              <a:r>
                <a:rPr lang="en-US" sz="1800" dirty="0" err="1">
                  <a:solidFill>
                    <a:schemeClr val="dk1"/>
                  </a:solidFill>
                  <a:latin typeface="Calibri"/>
                  <a:ea typeface="Calibri"/>
                  <a:cs typeface="Calibri"/>
                  <a:sym typeface="Calibri"/>
                </a:rPr>
                <a:t>Digitales</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Klassenzimmer</a:t>
              </a:r>
              <a:endParaRPr sz="1800" dirty="0">
                <a:solidFill>
                  <a:schemeClr val="dk1"/>
                </a:solidFill>
                <a:latin typeface="Calibri"/>
                <a:ea typeface="Calibri"/>
                <a:cs typeface="Calibri"/>
                <a:sym typeface="Calibri"/>
              </a:endParaRPr>
            </a:p>
          </p:txBody>
        </p:sp>
        <p:sp>
          <p:nvSpPr>
            <p:cNvPr id="1014" name="Google Shape;1014;p29"/>
            <p:cNvSpPr/>
            <p:nvPr/>
          </p:nvSpPr>
          <p:spPr>
            <a:xfrm>
              <a:off x="551342" y="2174955"/>
              <a:ext cx="149456" cy="149456"/>
            </a:xfrm>
            <a:prstGeom prst="ellipse">
              <a:avLst/>
            </a:prstGeom>
            <a:solidFill>
              <a:srgbClr val="1CBE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Helvetica Neue"/>
                <a:ea typeface="Helvetica Neue"/>
                <a:cs typeface="Helvetica Neue"/>
                <a:sym typeface="Helvetica Neue"/>
              </a:endParaRPr>
            </a:p>
          </p:txBody>
        </p:sp>
        <p:sp>
          <p:nvSpPr>
            <p:cNvPr id="1015" name="Google Shape;1015;p29"/>
            <p:cNvSpPr/>
            <p:nvPr/>
          </p:nvSpPr>
          <p:spPr>
            <a:xfrm>
              <a:off x="1048887" y="3116508"/>
              <a:ext cx="149456" cy="149456"/>
            </a:xfrm>
            <a:prstGeom prst="ellipse">
              <a:avLst/>
            </a:prstGeom>
            <a:solidFill>
              <a:srgbClr val="1CBE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Helvetica Neue"/>
                <a:ea typeface="Helvetica Neue"/>
                <a:cs typeface="Helvetica Neue"/>
                <a:sym typeface="Helvetica Neue"/>
              </a:endParaRPr>
            </a:p>
          </p:txBody>
        </p:sp>
        <p:sp>
          <p:nvSpPr>
            <p:cNvPr id="1016" name="Google Shape;1016;p29"/>
            <p:cNvSpPr/>
            <p:nvPr/>
          </p:nvSpPr>
          <p:spPr>
            <a:xfrm>
              <a:off x="1069329" y="4058061"/>
              <a:ext cx="149456" cy="149456"/>
            </a:xfrm>
            <a:prstGeom prst="ellipse">
              <a:avLst/>
            </a:prstGeom>
            <a:solidFill>
              <a:srgbClr val="1CBE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Helvetica Neue"/>
                <a:ea typeface="Helvetica Neue"/>
                <a:cs typeface="Helvetica Neue"/>
                <a:sym typeface="Helvetica Neue"/>
              </a:endParaRPr>
            </a:p>
          </p:txBody>
        </p:sp>
        <p:sp>
          <p:nvSpPr>
            <p:cNvPr id="1017" name="Google Shape;1017;p29"/>
            <p:cNvSpPr/>
            <p:nvPr/>
          </p:nvSpPr>
          <p:spPr>
            <a:xfrm>
              <a:off x="551342" y="4999615"/>
              <a:ext cx="149456" cy="149456"/>
            </a:xfrm>
            <a:prstGeom prst="ellipse">
              <a:avLst/>
            </a:prstGeom>
            <a:solidFill>
              <a:srgbClr val="1CBE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Helvetica Neue"/>
                <a:ea typeface="Helvetica Neue"/>
                <a:cs typeface="Helvetica Neue"/>
                <a:sym typeface="Helvetica Neue"/>
              </a:endParaRPr>
            </a:p>
          </p:txBody>
        </p:sp>
        <p:cxnSp>
          <p:nvCxnSpPr>
            <p:cNvPr id="1018" name="Google Shape;1018;p29"/>
            <p:cNvCxnSpPr/>
            <p:nvPr/>
          </p:nvCxnSpPr>
          <p:spPr>
            <a:xfrm>
              <a:off x="757226" y="2227120"/>
              <a:ext cx="1080470" cy="1"/>
            </a:xfrm>
            <a:prstGeom prst="straightConnector1">
              <a:avLst/>
            </a:prstGeom>
            <a:noFill/>
            <a:ln w="12700" cap="flat" cmpd="sng">
              <a:solidFill>
                <a:srgbClr val="BFBFBF"/>
              </a:solidFill>
              <a:prstDash val="solid"/>
              <a:miter lim="800000"/>
              <a:headEnd type="oval" w="med" len="med"/>
              <a:tailEnd type="oval" w="med" len="med"/>
            </a:ln>
          </p:spPr>
        </p:cxnSp>
        <p:cxnSp>
          <p:nvCxnSpPr>
            <p:cNvPr id="1019" name="Google Shape;1019;p29"/>
            <p:cNvCxnSpPr/>
            <p:nvPr/>
          </p:nvCxnSpPr>
          <p:spPr>
            <a:xfrm>
              <a:off x="1275111" y="3180608"/>
              <a:ext cx="1080470" cy="1"/>
            </a:xfrm>
            <a:prstGeom prst="straightConnector1">
              <a:avLst/>
            </a:prstGeom>
            <a:noFill/>
            <a:ln w="12700" cap="flat" cmpd="sng">
              <a:solidFill>
                <a:srgbClr val="BFBFBF"/>
              </a:solidFill>
              <a:prstDash val="solid"/>
              <a:miter lim="800000"/>
              <a:headEnd type="oval" w="med" len="med"/>
              <a:tailEnd type="oval" w="med" len="med"/>
            </a:ln>
          </p:spPr>
        </p:cxnSp>
        <p:cxnSp>
          <p:nvCxnSpPr>
            <p:cNvPr id="1020" name="Google Shape;1020;p29"/>
            <p:cNvCxnSpPr/>
            <p:nvPr/>
          </p:nvCxnSpPr>
          <p:spPr>
            <a:xfrm>
              <a:off x="1271385" y="4134096"/>
              <a:ext cx="1080470" cy="1"/>
            </a:xfrm>
            <a:prstGeom prst="straightConnector1">
              <a:avLst/>
            </a:prstGeom>
            <a:noFill/>
            <a:ln w="12700" cap="flat" cmpd="sng">
              <a:solidFill>
                <a:srgbClr val="BFBFBF"/>
              </a:solidFill>
              <a:prstDash val="solid"/>
              <a:miter lim="800000"/>
              <a:headEnd type="oval" w="med" len="med"/>
              <a:tailEnd type="oval" w="med" len="med"/>
            </a:ln>
          </p:spPr>
        </p:cxnSp>
        <p:cxnSp>
          <p:nvCxnSpPr>
            <p:cNvPr id="1021" name="Google Shape;1021;p29"/>
            <p:cNvCxnSpPr/>
            <p:nvPr/>
          </p:nvCxnSpPr>
          <p:spPr>
            <a:xfrm>
              <a:off x="767697" y="5087583"/>
              <a:ext cx="1080470" cy="1"/>
            </a:xfrm>
            <a:prstGeom prst="straightConnector1">
              <a:avLst/>
            </a:prstGeom>
            <a:noFill/>
            <a:ln w="12700" cap="flat" cmpd="sng">
              <a:solidFill>
                <a:srgbClr val="BFBFBF"/>
              </a:solidFill>
              <a:prstDash val="solid"/>
              <a:miter lim="800000"/>
              <a:headEnd type="oval" w="med" len="med"/>
              <a:tailEnd type="oval" w="med" len="med"/>
            </a:ln>
          </p:spPr>
        </p:cxnSp>
        <p:sp>
          <p:nvSpPr>
            <p:cNvPr id="1022" name="Google Shape;1022;p29"/>
            <p:cNvSpPr/>
            <p:nvPr/>
          </p:nvSpPr>
          <p:spPr>
            <a:xfrm rot="2700000">
              <a:off x="-2923423" y="1626011"/>
              <a:ext cx="4149683" cy="4040717"/>
            </a:xfrm>
            <a:prstGeom prst="arc">
              <a:avLst>
                <a:gd name="adj1" fmla="val 16200000"/>
                <a:gd name="adj2" fmla="val 0"/>
              </a:avLst>
            </a:prstGeom>
            <a:noFill/>
            <a:ln w="12700" cap="flat" cmpd="sng">
              <a:solidFill>
                <a:srgbClr val="1CBECC"/>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023" name="Google Shape;1023;p29"/>
            <p:cNvSpPr txBox="1"/>
            <p:nvPr/>
          </p:nvSpPr>
          <p:spPr>
            <a:xfrm>
              <a:off x="2477695" y="2957460"/>
              <a:ext cx="7563938" cy="424691"/>
            </a:xfrm>
            <a:prstGeom prst="rect">
              <a:avLst/>
            </a:prstGeom>
            <a:noFill/>
            <a:ln>
              <a:noFill/>
            </a:ln>
          </p:spPr>
          <p:txBody>
            <a:bodyPr spcFirstLastPara="1" wrap="square" lIns="91425" tIns="45700" rIns="91425" bIns="45700" anchor="t" anchorCtr="0">
              <a:spAutoFit/>
            </a:bodyPr>
            <a:lstStyle/>
            <a:p>
              <a:pPr lvl="0">
                <a:lnSpc>
                  <a:spcPct val="120000"/>
                </a:lnSpc>
              </a:pPr>
              <a:r>
                <a:rPr lang="de-DE" sz="1800" dirty="0">
                  <a:solidFill>
                    <a:schemeClr val="dk1"/>
                  </a:solidFill>
                  <a:latin typeface="Calibri"/>
                  <a:ea typeface="Calibri"/>
                  <a:cs typeface="Calibri"/>
                  <a:sym typeface="Calibri"/>
                </a:rPr>
                <a:t>Training: Anwendung des kollaborativen digitalen Klassenzimmers</a:t>
              </a:r>
              <a:endParaRPr sz="1600" dirty="0">
                <a:solidFill>
                  <a:srgbClr val="000000"/>
                </a:solidFill>
                <a:latin typeface="Calibri"/>
                <a:ea typeface="Calibri"/>
                <a:cs typeface="Calibri"/>
                <a:sym typeface="Calibri"/>
              </a:endParaRPr>
            </a:p>
          </p:txBody>
        </p:sp>
        <p:sp>
          <p:nvSpPr>
            <p:cNvPr id="1024" name="Google Shape;1024;p29"/>
            <p:cNvSpPr txBox="1"/>
            <p:nvPr/>
          </p:nvSpPr>
          <p:spPr>
            <a:xfrm>
              <a:off x="2477695" y="3641104"/>
              <a:ext cx="7115000" cy="113873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b="1" dirty="0">
                <a:solidFill>
                  <a:srgbClr val="1CBECC"/>
                </a:solidFill>
                <a:latin typeface="Verdana"/>
                <a:ea typeface="Verdana"/>
                <a:cs typeface="Verdana"/>
                <a:sym typeface="Verdana"/>
              </a:endParaRPr>
            </a:p>
            <a:p>
              <a:pPr lvl="0"/>
              <a:r>
                <a:rPr lang="de-DE" sz="1800" dirty="0">
                  <a:solidFill>
                    <a:schemeClr val="dk1"/>
                  </a:solidFill>
                  <a:latin typeface="Calibri"/>
                  <a:ea typeface="Calibri"/>
                  <a:cs typeface="Calibri"/>
                  <a:sym typeface="Calibri"/>
                </a:rPr>
                <a:t>Training: Schaffung eines sicheren digitalen Klassenzimmers für die Zusammenarbeit</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600" b="1" dirty="0">
                <a:solidFill>
                  <a:schemeClr val="dk1"/>
                </a:solidFill>
                <a:latin typeface="Calibri"/>
                <a:ea typeface="Calibri"/>
                <a:cs typeface="Calibri"/>
                <a:sym typeface="Calibri"/>
              </a:endParaRPr>
            </a:p>
          </p:txBody>
        </p:sp>
        <p:sp>
          <p:nvSpPr>
            <p:cNvPr id="1025" name="Google Shape;1025;p29"/>
            <p:cNvSpPr txBox="1"/>
            <p:nvPr/>
          </p:nvSpPr>
          <p:spPr>
            <a:xfrm>
              <a:off x="1942979" y="4591652"/>
              <a:ext cx="7266033" cy="14157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b="1" dirty="0">
                <a:solidFill>
                  <a:schemeClr val="dk1"/>
                </a:solidFill>
                <a:latin typeface="Calibri"/>
                <a:ea typeface="Calibri"/>
                <a:cs typeface="Calibri"/>
                <a:sym typeface="Calibri"/>
              </a:endParaRPr>
            </a:p>
            <a:p>
              <a:pPr lvl="0"/>
              <a:r>
                <a:rPr lang="de-DE" sz="1800" dirty="0">
                  <a:solidFill>
                    <a:schemeClr val="dk1"/>
                  </a:solidFill>
                  <a:latin typeface="Calibri"/>
                  <a:ea typeface="Calibri"/>
                  <a:cs typeface="Calibri"/>
                  <a:sym typeface="Calibri"/>
                </a:rPr>
                <a:t>Training: Erstellen eines dynamischen, kollaborativen digitalen Klassenzimmers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600" b="1" dirty="0">
                <a:solidFill>
                  <a:schemeClr val="dk1"/>
                </a:solidFill>
                <a:latin typeface="Calibri"/>
                <a:ea typeface="Calibri"/>
                <a:cs typeface="Calibri"/>
                <a:sym typeface="Calibri"/>
              </a:endParaRPr>
            </a:p>
          </p:txBody>
        </p:sp>
      </p:grpSp>
      <p:cxnSp>
        <p:nvCxnSpPr>
          <p:cNvPr id="1026" name="Google Shape;1026;p29"/>
          <p:cNvCxnSpPr/>
          <p:nvPr/>
        </p:nvCxnSpPr>
        <p:spPr>
          <a:xfrm>
            <a:off x="7934290" y="3631149"/>
            <a:ext cx="2061797" cy="0"/>
          </a:xfrm>
          <a:prstGeom prst="straightConnector1">
            <a:avLst/>
          </a:prstGeom>
          <a:noFill/>
          <a:ln w="9525" cap="flat" cmpd="sng">
            <a:solidFill>
              <a:srgbClr val="1CBECC"/>
            </a:solidFill>
            <a:prstDash val="dash"/>
            <a:round/>
            <a:headEnd type="none" w="sm" len="sm"/>
            <a:tailEnd type="none" w="sm" len="sm"/>
          </a:ln>
        </p:spPr>
      </p:cxnSp>
      <p:sp>
        <p:nvSpPr>
          <p:cNvPr id="1027" name="Google Shape;1027;p29"/>
          <p:cNvSpPr/>
          <p:nvPr/>
        </p:nvSpPr>
        <p:spPr>
          <a:xfrm>
            <a:off x="507416" y="576548"/>
            <a:ext cx="6470900" cy="632292"/>
          </a:xfrm>
          <a:prstGeom prst="roundRect">
            <a:avLst>
              <a:gd name="adj" fmla="val 50000"/>
            </a:avLst>
          </a:prstGeom>
          <a:solidFill>
            <a:srgbClr val="1CBECC"/>
          </a:solidFill>
          <a:ln>
            <a:noFill/>
          </a:ln>
        </p:spPr>
        <p:txBody>
          <a:bodyPr spcFirstLastPara="1" wrap="square" lIns="91425" tIns="108000" rIns="91425" bIns="36000" anchor="ctr" anchorCtr="0">
            <a:noAutofit/>
          </a:bodyPr>
          <a:lstStyle/>
          <a:p>
            <a:pPr marL="108000" lvl="0">
              <a:lnSpc>
                <a:spcPct val="90000"/>
              </a:lnSpc>
            </a:pPr>
            <a:r>
              <a:rPr lang="de-DE" sz="2000" b="1" dirty="0">
                <a:solidFill>
                  <a:srgbClr val="FFFFFF"/>
                </a:solidFill>
                <a:latin typeface="Calibri"/>
                <a:ea typeface="Calibri"/>
                <a:cs typeface="Calibri"/>
                <a:sym typeface="Calibri"/>
              </a:rPr>
              <a:t>Teamarbeit und kollaboratives digitales Klassenzimmer</a:t>
            </a:r>
            <a:r>
              <a:rPr lang="en-US" sz="2000" b="1" dirty="0">
                <a:solidFill>
                  <a:srgbClr val="FFFFFF"/>
                </a:solidFill>
                <a:latin typeface="Calibri"/>
                <a:ea typeface="Calibri"/>
                <a:cs typeface="Calibri"/>
                <a:sym typeface="Calibri"/>
              </a:rPr>
              <a:t> </a:t>
            </a:r>
            <a:endParaRPr dirty="0"/>
          </a:p>
        </p:txBody>
      </p:sp>
      <p:sp>
        <p:nvSpPr>
          <p:cNvPr id="1028" name="Google Shape;1028;p29"/>
          <p:cNvSpPr txBox="1"/>
          <p:nvPr/>
        </p:nvSpPr>
        <p:spPr>
          <a:xfrm>
            <a:off x="523240" y="1250839"/>
            <a:ext cx="4115261" cy="400110"/>
          </a:xfrm>
          <a:prstGeom prst="rect">
            <a:avLst/>
          </a:prstGeom>
          <a:noFill/>
          <a:ln>
            <a:noFill/>
          </a:ln>
        </p:spPr>
        <p:txBody>
          <a:bodyPr spcFirstLastPara="1" wrap="square" lIns="91425" tIns="45700" rIns="91425" bIns="45700" anchor="t" anchorCtr="0">
            <a:spAutoFit/>
          </a:bodyPr>
          <a:lstStyle/>
          <a:p>
            <a:pPr marL="108000" lvl="0"/>
            <a:r>
              <a:rPr lang="en-US" sz="2000" dirty="0" err="1">
                <a:solidFill>
                  <a:schemeClr val="dk1"/>
                </a:solidFill>
                <a:latin typeface="Calibri"/>
                <a:ea typeface="Calibri"/>
                <a:cs typeface="Calibri"/>
                <a:sym typeface="Calibri"/>
              </a:rPr>
              <a:t>Zusammenfassung</a:t>
            </a:r>
            <a:r>
              <a:rPr lang="en-US" sz="2000" dirty="0">
                <a:solidFill>
                  <a:schemeClr val="dk1"/>
                </a:solidFill>
                <a:latin typeface="Calibri"/>
                <a:ea typeface="Calibri"/>
                <a:cs typeface="Calibri"/>
                <a:sym typeface="Calibri"/>
              </a:rPr>
              <a:t>:</a:t>
            </a:r>
            <a:endParaRPr dirty="0"/>
          </a:p>
        </p:txBody>
      </p:sp>
      <p:grpSp>
        <p:nvGrpSpPr>
          <p:cNvPr id="1029" name="Google Shape;1029;p29"/>
          <p:cNvGrpSpPr/>
          <p:nvPr/>
        </p:nvGrpSpPr>
        <p:grpSpPr>
          <a:xfrm>
            <a:off x="10207680" y="3002019"/>
            <a:ext cx="1440000" cy="1022872"/>
            <a:chOff x="7014810" y="2231426"/>
            <a:chExt cx="3530427" cy="2557180"/>
          </a:xfrm>
        </p:grpSpPr>
        <p:sp>
          <p:nvSpPr>
            <p:cNvPr id="1030" name="Google Shape;1030;p29"/>
            <p:cNvSpPr/>
            <p:nvPr/>
          </p:nvSpPr>
          <p:spPr>
            <a:xfrm>
              <a:off x="8197307" y="3338015"/>
              <a:ext cx="1222715" cy="1060432"/>
            </a:xfrm>
            <a:custGeom>
              <a:avLst/>
              <a:gdLst/>
              <a:ahLst/>
              <a:cxnLst/>
              <a:rect l="l" t="t" r="r" b="b"/>
              <a:pathLst>
                <a:path w="1290023" h="985474" extrusionOk="0">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1" name="Google Shape;1031;p29"/>
            <p:cNvSpPr/>
            <p:nvPr/>
          </p:nvSpPr>
          <p:spPr>
            <a:xfrm>
              <a:off x="8193223" y="3451571"/>
              <a:ext cx="1230884" cy="30916"/>
            </a:xfrm>
            <a:custGeom>
              <a:avLst/>
              <a:gdLst/>
              <a:ahLst/>
              <a:cxnLst/>
              <a:rect l="l" t="t" r="r" b="b"/>
              <a:pathLst>
                <a:path w="1298643" h="28731" extrusionOk="0">
                  <a:moveTo>
                    <a:pt x="1285829"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2" name="Google Shape;1032;p29"/>
            <p:cNvSpPr/>
            <p:nvPr/>
          </p:nvSpPr>
          <p:spPr>
            <a:xfrm>
              <a:off x="8190500" y="4135934"/>
              <a:ext cx="1236331" cy="30916"/>
            </a:xfrm>
            <a:custGeom>
              <a:avLst/>
              <a:gdLst/>
              <a:ahLst/>
              <a:cxnLst/>
              <a:rect l="l" t="t" r="r" b="b"/>
              <a:pathLst>
                <a:path w="1304389" h="28731" extrusionOk="0">
                  <a:moveTo>
                    <a:pt x="1291575"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3" name="Google Shape;1033;p29"/>
            <p:cNvSpPr/>
            <p:nvPr/>
          </p:nvSpPr>
          <p:spPr>
            <a:xfrm>
              <a:off x="8761211" y="4248749"/>
              <a:ext cx="230217" cy="30916"/>
            </a:xfrm>
            <a:custGeom>
              <a:avLst/>
              <a:gdLst/>
              <a:ahLst/>
              <a:cxnLst/>
              <a:rect l="l" t="t" r="r" b="b"/>
              <a:pathLst>
                <a:path w="215482" h="28731" extrusionOk="0">
                  <a:moveTo>
                    <a:pt x="202611"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4" name="Google Shape;1034;p29"/>
            <p:cNvSpPr/>
            <p:nvPr/>
          </p:nvSpPr>
          <p:spPr>
            <a:xfrm>
              <a:off x="8793318" y="4376805"/>
              <a:ext cx="30695" cy="154583"/>
            </a:xfrm>
            <a:custGeom>
              <a:avLst/>
              <a:gdLst/>
              <a:ahLst/>
              <a:cxnLst/>
              <a:rect l="l" t="t" r="r" b="b"/>
              <a:pathLst>
                <a:path w="28731" h="143655" extrusionOk="0">
                  <a:moveTo>
                    <a:pt x="14825" y="14825"/>
                  </a:moveTo>
                  <a:lnTo>
                    <a:pt x="14825" y="129864"/>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5" name="Google Shape;1035;p29"/>
            <p:cNvSpPr/>
            <p:nvPr/>
          </p:nvSpPr>
          <p:spPr>
            <a:xfrm>
              <a:off x="8388137" y="4525388"/>
              <a:ext cx="841055" cy="30916"/>
            </a:xfrm>
            <a:custGeom>
              <a:avLst/>
              <a:gdLst/>
              <a:ahLst/>
              <a:cxnLst/>
              <a:rect l="l" t="t" r="r" b="b"/>
              <a:pathLst>
                <a:path w="787230" h="28731" extrusionOk="0">
                  <a:moveTo>
                    <a:pt x="774474"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6" name="Google Shape;1036;p29"/>
            <p:cNvSpPr/>
            <p:nvPr/>
          </p:nvSpPr>
          <p:spPr>
            <a:xfrm>
              <a:off x="8435226" y="3567662"/>
              <a:ext cx="540240" cy="30916"/>
            </a:xfrm>
            <a:custGeom>
              <a:avLst/>
              <a:gdLst/>
              <a:ahLst/>
              <a:cxnLst/>
              <a:rect l="l" t="t" r="r" b="b"/>
              <a:pathLst>
                <a:path w="505666" h="28731" extrusionOk="0">
                  <a:moveTo>
                    <a:pt x="14825" y="14825"/>
                  </a:moveTo>
                  <a:lnTo>
                    <a:pt x="492479"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7" name="Google Shape;1037;p29"/>
            <p:cNvSpPr/>
            <p:nvPr/>
          </p:nvSpPr>
          <p:spPr>
            <a:xfrm>
              <a:off x="8450665" y="3653268"/>
              <a:ext cx="392901" cy="30916"/>
            </a:xfrm>
            <a:custGeom>
              <a:avLst/>
              <a:gdLst/>
              <a:ahLst/>
              <a:cxnLst/>
              <a:rect l="l" t="t" r="r" b="b"/>
              <a:pathLst>
                <a:path w="367757" h="28731" extrusionOk="0">
                  <a:moveTo>
                    <a:pt x="14825" y="14825"/>
                  </a:moveTo>
                  <a:lnTo>
                    <a:pt x="35500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8" name="Google Shape;1038;p29"/>
            <p:cNvSpPr/>
            <p:nvPr/>
          </p:nvSpPr>
          <p:spPr>
            <a:xfrm>
              <a:off x="8450665" y="3754519"/>
              <a:ext cx="224076" cy="30916"/>
            </a:xfrm>
            <a:custGeom>
              <a:avLst/>
              <a:gdLst/>
              <a:ahLst/>
              <a:cxnLst/>
              <a:rect l="l" t="t" r="r" b="b"/>
              <a:pathLst>
                <a:path w="209736" h="28731" extrusionOk="0">
                  <a:moveTo>
                    <a:pt x="14825" y="14825"/>
                  </a:moveTo>
                  <a:lnTo>
                    <a:pt x="19574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9" name="Google Shape;1039;p29"/>
            <p:cNvSpPr/>
            <p:nvPr/>
          </p:nvSpPr>
          <p:spPr>
            <a:xfrm>
              <a:off x="845837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0" name="Google Shape;1040;p29"/>
            <p:cNvSpPr/>
            <p:nvPr/>
          </p:nvSpPr>
          <p:spPr>
            <a:xfrm>
              <a:off x="8667160" y="3863408"/>
              <a:ext cx="178034" cy="30916"/>
            </a:xfrm>
            <a:custGeom>
              <a:avLst/>
              <a:gdLst/>
              <a:ahLst/>
              <a:cxnLst/>
              <a:rect l="l" t="t" r="r" b="b"/>
              <a:pathLst>
                <a:path w="166640" h="28731" extrusionOk="0">
                  <a:moveTo>
                    <a:pt x="14825" y="14825"/>
                  </a:moveTo>
                  <a:lnTo>
                    <a:pt x="15236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1" name="Google Shape;1041;p29"/>
            <p:cNvSpPr/>
            <p:nvPr/>
          </p:nvSpPr>
          <p:spPr>
            <a:xfrm>
              <a:off x="8875982" y="3863408"/>
              <a:ext cx="178034" cy="30916"/>
            </a:xfrm>
            <a:custGeom>
              <a:avLst/>
              <a:gdLst/>
              <a:ahLst/>
              <a:cxnLst/>
              <a:rect l="l" t="t" r="r" b="b"/>
              <a:pathLst>
                <a:path w="166640" h="28731" extrusionOk="0">
                  <a:moveTo>
                    <a:pt x="14825" y="14825"/>
                  </a:moveTo>
                  <a:lnTo>
                    <a:pt x="15227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2" name="Google Shape;1042;p29"/>
            <p:cNvSpPr/>
            <p:nvPr/>
          </p:nvSpPr>
          <p:spPr>
            <a:xfrm>
              <a:off x="908471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3" name="Google Shape;1043;p29"/>
            <p:cNvSpPr/>
            <p:nvPr/>
          </p:nvSpPr>
          <p:spPr>
            <a:xfrm flipH="1">
              <a:off x="7745380" y="2231426"/>
              <a:ext cx="1391312" cy="1060432"/>
            </a:xfrm>
            <a:custGeom>
              <a:avLst/>
              <a:gdLst/>
              <a:ahLst/>
              <a:cxnLst/>
              <a:rect l="l" t="t" r="r" b="b"/>
              <a:pathLst>
                <a:path w="1229688" h="867677" extrusionOk="0">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044" name="Google Shape;1044;p29"/>
            <p:cNvGrpSpPr/>
            <p:nvPr/>
          </p:nvGrpSpPr>
          <p:grpSpPr>
            <a:xfrm>
              <a:off x="9429237" y="3528606"/>
              <a:ext cx="1116000" cy="1260000"/>
              <a:chOff x="9540997" y="3559086"/>
              <a:chExt cx="1000670" cy="1147040"/>
            </a:xfrm>
          </p:grpSpPr>
          <p:sp>
            <p:nvSpPr>
              <p:cNvPr id="1045" name="Google Shape;1045;p29"/>
              <p:cNvSpPr/>
              <p:nvPr/>
            </p:nvSpPr>
            <p:spPr>
              <a:xfrm>
                <a:off x="9540997" y="4100165"/>
                <a:ext cx="1000670" cy="605961"/>
              </a:xfrm>
              <a:custGeom>
                <a:avLst/>
                <a:gdLst/>
                <a:ahLst/>
                <a:cxnLst/>
                <a:rect l="l" t="t" r="r" b="b"/>
                <a:pathLst>
                  <a:path w="936632" h="563128" extrusionOk="0">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6" name="Google Shape;1046;p29"/>
              <p:cNvSpPr/>
              <p:nvPr/>
            </p:nvSpPr>
            <p:spPr>
              <a:xfrm>
                <a:off x="9937812" y="4019181"/>
                <a:ext cx="89016" cy="157674"/>
              </a:xfrm>
              <a:custGeom>
                <a:avLst/>
                <a:gdLst/>
                <a:ahLst/>
                <a:cxnLst/>
                <a:rect l="l" t="t" r="r" b="b"/>
                <a:pathLst>
                  <a:path w="83320" h="146528" extrusionOk="0">
                    <a:moveTo>
                      <a:pt x="16506" y="16506"/>
                    </a:moveTo>
                    <a:lnTo>
                      <a:pt x="66986" y="132637"/>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7" name="Google Shape;1047;p29"/>
              <p:cNvSpPr/>
              <p:nvPr/>
            </p:nvSpPr>
            <p:spPr>
              <a:xfrm>
                <a:off x="9607722" y="3559086"/>
                <a:ext cx="506474" cy="500846"/>
              </a:xfrm>
              <a:custGeom>
                <a:avLst/>
                <a:gdLst/>
                <a:ahLst/>
                <a:cxnLst/>
                <a:rect l="l" t="t" r="r" b="b"/>
                <a:pathLst>
                  <a:path w="474062" h="465442" extrusionOk="0">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048" name="Google Shape;1048;p29"/>
            <p:cNvSpPr/>
            <p:nvPr/>
          </p:nvSpPr>
          <p:spPr>
            <a:xfrm>
              <a:off x="7559157" y="3941794"/>
              <a:ext cx="81362" cy="185905"/>
            </a:xfrm>
            <a:custGeom>
              <a:avLst/>
              <a:gdLst/>
              <a:ahLst/>
              <a:cxnLst/>
              <a:rect l="l" t="t" r="r" b="b"/>
              <a:pathLst>
                <a:path w="66081" h="152274" extrusionOk="0">
                  <a:moveTo>
                    <a:pt x="16872" y="16872"/>
                  </a:moveTo>
                  <a:lnTo>
                    <a:pt x="49942" y="136911"/>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9" name="Google Shape;1049;p29"/>
            <p:cNvSpPr/>
            <p:nvPr/>
          </p:nvSpPr>
          <p:spPr>
            <a:xfrm>
              <a:off x="7670845" y="3424928"/>
              <a:ext cx="505862" cy="691000"/>
            </a:xfrm>
            <a:custGeom>
              <a:avLst/>
              <a:gdLst/>
              <a:ahLst/>
              <a:cxnLst/>
              <a:rect l="l" t="t" r="r" b="b"/>
              <a:pathLst>
                <a:path w="410853" h="566001" extrusionOk="0">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0" name="Google Shape;1050;p29"/>
            <p:cNvSpPr/>
            <p:nvPr/>
          </p:nvSpPr>
          <p:spPr>
            <a:xfrm>
              <a:off x="7014810" y="4100454"/>
              <a:ext cx="674625" cy="459463"/>
            </a:xfrm>
            <a:custGeom>
              <a:avLst/>
              <a:gdLst/>
              <a:ahLst/>
              <a:cxnLst/>
              <a:rect l="l" t="t" r="r" b="b"/>
              <a:pathLst>
                <a:path w="558764" h="376348" extrusionOk="0">
                  <a:moveTo>
                    <a:pt x="0" y="374787"/>
                  </a:moveTo>
                  <a:lnTo>
                    <a:pt x="182186" y="376348"/>
                  </a:lnTo>
                  <a:cubicBezTo>
                    <a:pt x="192673" y="171467"/>
                    <a:pt x="353710" y="10372"/>
                    <a:pt x="558764" y="0"/>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1" name="Google Shape;1051;p29"/>
            <p:cNvSpPr/>
            <p:nvPr/>
          </p:nvSpPr>
          <p:spPr>
            <a:xfrm>
              <a:off x="7198896" y="3431482"/>
              <a:ext cx="555387" cy="568235"/>
            </a:xfrm>
            <a:custGeom>
              <a:avLst/>
              <a:gdLst/>
              <a:ahLst/>
              <a:cxnLst/>
              <a:rect l="l" t="t" r="r" b="b"/>
              <a:pathLst>
                <a:path w="451077" h="465442" extrusionOk="0">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
          <p:cNvSpPr txBox="1"/>
          <p:nvPr/>
        </p:nvSpPr>
        <p:spPr>
          <a:xfrm>
            <a:off x="528320" y="717439"/>
            <a:ext cx="8948057" cy="769401"/>
          </a:xfrm>
          <a:prstGeom prst="rect">
            <a:avLst/>
          </a:prstGeom>
          <a:noFill/>
          <a:ln>
            <a:noFill/>
          </a:ln>
        </p:spPr>
        <p:txBody>
          <a:bodyPr spcFirstLastPara="1" wrap="square" lIns="91425" tIns="45700" rIns="91425" bIns="45700" anchor="t" anchorCtr="0">
            <a:spAutoFit/>
          </a:bodyPr>
          <a:lstStyle/>
          <a:p>
            <a:pPr lvl="0">
              <a:buClr>
                <a:srgbClr val="1CBECC"/>
              </a:buClr>
              <a:buSzPts val="2400"/>
            </a:pPr>
            <a:r>
              <a:rPr lang="en-US" sz="2400" b="1" dirty="0" err="1">
                <a:solidFill>
                  <a:srgbClr val="1CBECC"/>
                </a:solidFill>
                <a:latin typeface="Calibri"/>
                <a:ea typeface="Calibri"/>
                <a:cs typeface="Calibri"/>
                <a:sym typeface="Calibri"/>
              </a:rPr>
              <a:t>Ziele</a:t>
            </a:r>
            <a:endParaRPr dirty="0"/>
          </a:p>
          <a:p>
            <a:pPr lvl="0"/>
            <a:r>
              <a:rPr lang="de-DE" sz="2000" dirty="0">
                <a:solidFill>
                  <a:schemeClr val="dk1"/>
                </a:solidFill>
                <a:latin typeface="Calibri"/>
                <a:ea typeface="Calibri"/>
                <a:cs typeface="Calibri"/>
                <a:sym typeface="Calibri"/>
              </a:rPr>
              <a:t>Am Ende dieses Moduls werden Sie zu Folgendem in der Lage sein:</a:t>
            </a:r>
            <a:endParaRPr dirty="0"/>
          </a:p>
        </p:txBody>
      </p:sp>
      <p:sp>
        <p:nvSpPr>
          <p:cNvPr id="226" name="Google Shape;226;p3"/>
          <p:cNvSpPr txBox="1"/>
          <p:nvPr/>
        </p:nvSpPr>
        <p:spPr>
          <a:xfrm>
            <a:off x="663071" y="1728595"/>
            <a:ext cx="3898909" cy="1792296"/>
          </a:xfrm>
          <a:prstGeom prst="rect">
            <a:avLst/>
          </a:prstGeom>
          <a:noFill/>
          <a:ln>
            <a:noFill/>
          </a:ln>
        </p:spPr>
        <p:txBody>
          <a:bodyPr spcFirstLastPara="1" wrap="square" lIns="91425" tIns="91425" rIns="91425" bIns="91425" anchor="t" anchorCtr="0">
            <a:noAutofit/>
          </a:bodyPr>
          <a:lstStyle/>
          <a:p>
            <a:pPr marL="228600" lvl="0" indent="-228600">
              <a:buClr>
                <a:schemeClr val="dk1"/>
              </a:buClr>
              <a:buSzPts val="2000"/>
              <a:buFont typeface="Arial"/>
              <a:buChar char="•"/>
            </a:pPr>
            <a:r>
              <a:rPr lang="en-US" sz="2000" b="1" dirty="0" err="1">
                <a:solidFill>
                  <a:schemeClr val="dk1"/>
                </a:solidFill>
                <a:latin typeface="Calibri"/>
                <a:ea typeface="Calibri"/>
                <a:cs typeface="Calibri"/>
                <a:sym typeface="Calibri"/>
              </a:rPr>
              <a:t>Lernergebnis</a:t>
            </a:r>
            <a:r>
              <a:rPr lang="en-US" sz="2000" b="1" dirty="0">
                <a:solidFill>
                  <a:schemeClr val="dk1"/>
                </a:solidFill>
                <a:latin typeface="Calibri"/>
                <a:ea typeface="Calibri"/>
                <a:cs typeface="Calibri"/>
                <a:sym typeface="Calibri"/>
              </a:rPr>
              <a:t> 1</a:t>
            </a:r>
            <a:endParaRPr dirty="0"/>
          </a:p>
          <a:p>
            <a:pPr marL="230400" lvl="0">
              <a:buSzPts val="1800"/>
            </a:pPr>
            <a:r>
              <a:rPr lang="de-DE" sz="1800" dirty="0">
                <a:latin typeface="Calibri"/>
                <a:ea typeface="Calibri"/>
                <a:cs typeface="Calibri"/>
                <a:sym typeface="Calibri"/>
              </a:rPr>
              <a:t>Klärung technischer und digitaler Ressourcen zur Optimierung eines kollaborativen digitalen Klassenzimmers in der Berufsbildung</a:t>
            </a:r>
            <a:endParaRPr sz="1800" dirty="0">
              <a:solidFill>
                <a:schemeClr val="dk1"/>
              </a:solidFill>
              <a:latin typeface="Calibri"/>
              <a:ea typeface="Calibri"/>
              <a:cs typeface="Calibri"/>
              <a:sym typeface="Calibri"/>
            </a:endParaRPr>
          </a:p>
          <a:p>
            <a:pPr marL="230400" marR="0" lvl="0" indent="0" rtl="0">
              <a:lnSpc>
                <a:spcPct val="100000"/>
              </a:lnSpc>
              <a:spcBef>
                <a:spcPts val="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p:txBody>
      </p:sp>
      <p:sp>
        <p:nvSpPr>
          <p:cNvPr id="227" name="Google Shape;227;p3"/>
          <p:cNvSpPr txBox="1"/>
          <p:nvPr/>
        </p:nvSpPr>
        <p:spPr>
          <a:xfrm>
            <a:off x="4746248" y="1696797"/>
            <a:ext cx="4060865" cy="1793279"/>
          </a:xfrm>
          <a:prstGeom prst="rect">
            <a:avLst/>
          </a:prstGeom>
          <a:noFill/>
          <a:ln>
            <a:noFill/>
          </a:ln>
        </p:spPr>
        <p:txBody>
          <a:bodyPr spcFirstLastPara="1" wrap="square" lIns="91425" tIns="91425" rIns="91425" bIns="91425" anchor="t" anchorCtr="0">
            <a:noAutofit/>
          </a:bodyPr>
          <a:lstStyle/>
          <a:p>
            <a:pPr marL="228600" lvl="0" indent="-228600">
              <a:buClr>
                <a:schemeClr val="dk1"/>
              </a:buClr>
              <a:buSzPts val="1200"/>
              <a:buFont typeface="Poppins Medium"/>
              <a:buChar char="॰"/>
            </a:pPr>
            <a:r>
              <a:rPr lang="en-US" sz="2000" b="1" dirty="0" err="1">
                <a:solidFill>
                  <a:schemeClr val="dk1"/>
                </a:solidFill>
                <a:latin typeface="Calibri"/>
                <a:ea typeface="Calibri"/>
                <a:cs typeface="Calibri"/>
                <a:sym typeface="Calibri"/>
              </a:rPr>
              <a:t>Lernergebnis</a:t>
            </a:r>
            <a:r>
              <a:rPr lang="en-US" sz="2000" b="1" dirty="0">
                <a:solidFill>
                  <a:schemeClr val="dk1"/>
                </a:solidFill>
                <a:latin typeface="Calibri"/>
                <a:ea typeface="Calibri"/>
                <a:cs typeface="Calibri"/>
                <a:sym typeface="Calibri"/>
              </a:rPr>
              <a:t>  2</a:t>
            </a:r>
            <a:endParaRPr dirty="0"/>
          </a:p>
          <a:p>
            <a:pPr marL="230400" lvl="0">
              <a:buSzPts val="1800"/>
            </a:pPr>
            <a:r>
              <a:rPr lang="de-DE" sz="1800" dirty="0">
                <a:latin typeface="Calibri"/>
                <a:ea typeface="Calibri"/>
                <a:cs typeface="Calibri"/>
                <a:sym typeface="Calibri"/>
              </a:rPr>
              <a:t>Komponenten für die Schaffung eines sicheren und integrativen digitalen Klassenzimmers, in dem sowohl Pädagogen als auch Schüler zusammenarbeiten und lernen können
</a:t>
            </a:r>
            <a:endParaRPr sz="1800" dirty="0">
              <a:solidFill>
                <a:srgbClr val="000000"/>
              </a:solidFill>
              <a:latin typeface="Calibri"/>
              <a:ea typeface="Calibri"/>
              <a:cs typeface="Calibri"/>
              <a:sym typeface="Calibri"/>
            </a:endParaRPr>
          </a:p>
        </p:txBody>
      </p:sp>
      <p:sp>
        <p:nvSpPr>
          <p:cNvPr id="228" name="Google Shape;228;p3"/>
          <p:cNvSpPr txBox="1"/>
          <p:nvPr/>
        </p:nvSpPr>
        <p:spPr>
          <a:xfrm>
            <a:off x="626290" y="3751930"/>
            <a:ext cx="4126170" cy="2017415"/>
          </a:xfrm>
          <a:prstGeom prst="rect">
            <a:avLst/>
          </a:prstGeom>
          <a:noFill/>
          <a:ln>
            <a:noFill/>
          </a:ln>
        </p:spPr>
        <p:txBody>
          <a:bodyPr spcFirstLastPara="1" wrap="square" lIns="91425" tIns="91425" rIns="91425" bIns="91425" anchor="t" anchorCtr="0">
            <a:noAutofit/>
          </a:bodyPr>
          <a:lstStyle/>
          <a:p>
            <a:pPr marL="228600" lvl="0" indent="-228600">
              <a:buClr>
                <a:schemeClr val="dk1"/>
              </a:buClr>
              <a:buSzPts val="1200"/>
              <a:buFont typeface="Poppins Medium"/>
              <a:buChar char="॰"/>
            </a:pPr>
            <a:r>
              <a:rPr lang="en-US" sz="2000" b="1" dirty="0" err="1">
                <a:solidFill>
                  <a:schemeClr val="dk1"/>
                </a:solidFill>
                <a:latin typeface="Calibri"/>
                <a:ea typeface="Calibri"/>
                <a:cs typeface="Calibri"/>
                <a:sym typeface="Calibri"/>
              </a:rPr>
              <a:t>Lernergebnis</a:t>
            </a:r>
            <a:r>
              <a:rPr lang="en-US" sz="2000" b="1" dirty="0">
                <a:solidFill>
                  <a:schemeClr val="dk1"/>
                </a:solidFill>
                <a:latin typeface="Calibri"/>
                <a:ea typeface="Calibri"/>
                <a:cs typeface="Calibri"/>
                <a:sym typeface="Calibri"/>
              </a:rPr>
              <a:t>  3</a:t>
            </a:r>
            <a:r>
              <a:rPr lang="en-US" sz="2000" dirty="0">
                <a:solidFill>
                  <a:schemeClr val="dk1"/>
                </a:solidFill>
                <a:latin typeface="Poppins Medium"/>
                <a:ea typeface="Poppins Medium"/>
                <a:cs typeface="Poppins Medium"/>
                <a:sym typeface="Poppins Medium"/>
              </a:rPr>
              <a:t> </a:t>
            </a:r>
            <a:endParaRPr sz="2000" b="1" dirty="0">
              <a:solidFill>
                <a:schemeClr val="dk1"/>
              </a:solidFill>
              <a:latin typeface="Calibri"/>
              <a:ea typeface="Calibri"/>
              <a:cs typeface="Calibri"/>
              <a:sym typeface="Calibri"/>
            </a:endParaRPr>
          </a:p>
          <a:p>
            <a:pPr marL="230400" lvl="0" algn="just">
              <a:buSzPts val="1800"/>
            </a:pPr>
            <a:r>
              <a:rPr lang="de-DE" sz="1800" dirty="0">
                <a:latin typeface="Calibri"/>
                <a:ea typeface="Calibri"/>
                <a:cs typeface="Calibri"/>
                <a:sym typeface="Calibri"/>
              </a:rPr>
              <a:t>Komponenten für die Schaffung eines dynamischen digitalen Klassenzimmers im Hinblick auf den Aufbau sozialer Beziehungen, Co-Working und kollaborativer Fähigkeiten
</a:t>
            </a:r>
            <a:endParaRPr sz="1800" dirty="0">
              <a:solidFill>
                <a:srgbClr val="000000"/>
              </a:solidFill>
              <a:latin typeface="Calibri"/>
              <a:ea typeface="Calibri"/>
              <a:cs typeface="Calibri"/>
              <a:sym typeface="Calibri"/>
            </a:endParaRPr>
          </a:p>
          <a:p>
            <a:pPr marL="230400" marR="0" lvl="0" indent="0" algn="l" rtl="0">
              <a:lnSpc>
                <a:spcPct val="100000"/>
              </a:lnSpc>
              <a:spcBef>
                <a:spcPts val="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p:txBody>
      </p:sp>
      <p:sp>
        <p:nvSpPr>
          <p:cNvPr id="229" name="Google Shape;229;p3"/>
          <p:cNvSpPr txBox="1"/>
          <p:nvPr/>
        </p:nvSpPr>
        <p:spPr>
          <a:xfrm>
            <a:off x="4775469" y="3751931"/>
            <a:ext cx="4050893" cy="2245272"/>
          </a:xfrm>
          <a:prstGeom prst="rect">
            <a:avLst/>
          </a:prstGeom>
          <a:noFill/>
          <a:ln>
            <a:noFill/>
          </a:ln>
        </p:spPr>
        <p:txBody>
          <a:bodyPr spcFirstLastPara="1" wrap="square" lIns="91425" tIns="91425" rIns="91425" bIns="91425" anchor="t" anchorCtr="0">
            <a:noAutofit/>
          </a:bodyPr>
          <a:lstStyle/>
          <a:p>
            <a:pPr marL="228600" lvl="0" indent="-228600">
              <a:buClr>
                <a:schemeClr val="dk1"/>
              </a:buClr>
              <a:buSzPts val="2000"/>
              <a:buFont typeface="Arial"/>
              <a:buChar char="•"/>
            </a:pPr>
            <a:r>
              <a:rPr lang="en-US" sz="2000" b="1" dirty="0" err="1">
                <a:solidFill>
                  <a:schemeClr val="dk1"/>
                </a:solidFill>
                <a:latin typeface="Calibri"/>
                <a:ea typeface="Calibri"/>
                <a:cs typeface="Calibri"/>
                <a:sym typeface="Calibri"/>
              </a:rPr>
              <a:t>Lernergebnis</a:t>
            </a:r>
            <a:r>
              <a:rPr lang="en-US" sz="2000" b="1" dirty="0">
                <a:solidFill>
                  <a:schemeClr val="dk1"/>
                </a:solidFill>
                <a:latin typeface="Calibri"/>
                <a:ea typeface="Calibri"/>
                <a:cs typeface="Calibri"/>
                <a:sym typeface="Calibri"/>
              </a:rPr>
              <a:t>  4</a:t>
            </a:r>
            <a:endParaRPr dirty="0"/>
          </a:p>
          <a:p>
            <a:pPr marL="230400" lvl="0" algn="just">
              <a:buSzPts val="1800"/>
            </a:pPr>
            <a:r>
              <a:rPr lang="de-DE" sz="1800" dirty="0">
                <a:latin typeface="Calibri"/>
                <a:ea typeface="Calibri"/>
                <a:cs typeface="Calibri"/>
                <a:sym typeface="Calibri"/>
              </a:rPr>
              <a:t>Optimierung des digitalen Klassenzimmers durch die Einführung von Life-Coping-Funktionen und dialogischen Komponenten für den Einsatz in der Berufsbildung
</a:t>
            </a:r>
            <a:endParaRPr sz="1800" dirty="0">
              <a:solidFill>
                <a:srgbClr val="000000"/>
              </a:solidFill>
              <a:latin typeface="Calibri"/>
              <a:ea typeface="Calibri"/>
              <a:cs typeface="Calibri"/>
              <a:sym typeface="Calibri"/>
            </a:endParaRPr>
          </a:p>
        </p:txBody>
      </p:sp>
      <p:cxnSp>
        <p:nvCxnSpPr>
          <p:cNvPr id="230" name="Google Shape;230;p3"/>
          <p:cNvCxnSpPr/>
          <p:nvPr/>
        </p:nvCxnSpPr>
        <p:spPr>
          <a:xfrm>
            <a:off x="528320" y="3628115"/>
            <a:ext cx="9469120" cy="0"/>
          </a:xfrm>
          <a:prstGeom prst="straightConnector1">
            <a:avLst/>
          </a:prstGeom>
          <a:noFill/>
          <a:ln w="9525" cap="flat" cmpd="sng">
            <a:solidFill>
              <a:srgbClr val="1CBECC"/>
            </a:solidFill>
            <a:prstDash val="dash"/>
            <a:round/>
            <a:headEnd type="none" w="sm" len="sm"/>
            <a:tailEnd type="none" w="sm" len="sm"/>
          </a:ln>
        </p:spPr>
      </p:cxnSp>
      <p:grpSp>
        <p:nvGrpSpPr>
          <p:cNvPr id="231" name="Google Shape;231;p3"/>
          <p:cNvGrpSpPr/>
          <p:nvPr/>
        </p:nvGrpSpPr>
        <p:grpSpPr>
          <a:xfrm>
            <a:off x="10207680" y="3002019"/>
            <a:ext cx="1440000" cy="1022872"/>
            <a:chOff x="7014810" y="2231426"/>
            <a:chExt cx="3530427" cy="2557180"/>
          </a:xfrm>
        </p:grpSpPr>
        <p:sp>
          <p:nvSpPr>
            <p:cNvPr id="232" name="Google Shape;232;p3"/>
            <p:cNvSpPr/>
            <p:nvPr/>
          </p:nvSpPr>
          <p:spPr>
            <a:xfrm>
              <a:off x="8197307" y="3338015"/>
              <a:ext cx="1222715" cy="1060432"/>
            </a:xfrm>
            <a:custGeom>
              <a:avLst/>
              <a:gdLst/>
              <a:ahLst/>
              <a:cxnLst/>
              <a:rect l="l" t="t" r="r" b="b"/>
              <a:pathLst>
                <a:path w="1290023" h="985474" extrusionOk="0">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 name="Google Shape;233;p3"/>
            <p:cNvSpPr/>
            <p:nvPr/>
          </p:nvSpPr>
          <p:spPr>
            <a:xfrm>
              <a:off x="8193223" y="3451571"/>
              <a:ext cx="1230884" cy="30916"/>
            </a:xfrm>
            <a:custGeom>
              <a:avLst/>
              <a:gdLst/>
              <a:ahLst/>
              <a:cxnLst/>
              <a:rect l="l" t="t" r="r" b="b"/>
              <a:pathLst>
                <a:path w="1298643" h="28731" extrusionOk="0">
                  <a:moveTo>
                    <a:pt x="1285829"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4" name="Google Shape;234;p3"/>
            <p:cNvSpPr/>
            <p:nvPr/>
          </p:nvSpPr>
          <p:spPr>
            <a:xfrm>
              <a:off x="8190500" y="4135934"/>
              <a:ext cx="1236331" cy="30916"/>
            </a:xfrm>
            <a:custGeom>
              <a:avLst/>
              <a:gdLst/>
              <a:ahLst/>
              <a:cxnLst/>
              <a:rect l="l" t="t" r="r" b="b"/>
              <a:pathLst>
                <a:path w="1304389" h="28731" extrusionOk="0">
                  <a:moveTo>
                    <a:pt x="1291575"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5" name="Google Shape;235;p3"/>
            <p:cNvSpPr/>
            <p:nvPr/>
          </p:nvSpPr>
          <p:spPr>
            <a:xfrm>
              <a:off x="8761211" y="4248749"/>
              <a:ext cx="230217" cy="30916"/>
            </a:xfrm>
            <a:custGeom>
              <a:avLst/>
              <a:gdLst/>
              <a:ahLst/>
              <a:cxnLst/>
              <a:rect l="l" t="t" r="r" b="b"/>
              <a:pathLst>
                <a:path w="215482" h="28731" extrusionOk="0">
                  <a:moveTo>
                    <a:pt x="202611"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 name="Google Shape;236;p3"/>
            <p:cNvSpPr/>
            <p:nvPr/>
          </p:nvSpPr>
          <p:spPr>
            <a:xfrm>
              <a:off x="8793318" y="4376805"/>
              <a:ext cx="30695" cy="154583"/>
            </a:xfrm>
            <a:custGeom>
              <a:avLst/>
              <a:gdLst/>
              <a:ahLst/>
              <a:cxnLst/>
              <a:rect l="l" t="t" r="r" b="b"/>
              <a:pathLst>
                <a:path w="28731" h="143655" extrusionOk="0">
                  <a:moveTo>
                    <a:pt x="14825" y="14825"/>
                  </a:moveTo>
                  <a:lnTo>
                    <a:pt x="14825" y="129864"/>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 name="Google Shape;237;p3"/>
            <p:cNvSpPr/>
            <p:nvPr/>
          </p:nvSpPr>
          <p:spPr>
            <a:xfrm>
              <a:off x="8388137" y="4525388"/>
              <a:ext cx="841055" cy="30916"/>
            </a:xfrm>
            <a:custGeom>
              <a:avLst/>
              <a:gdLst/>
              <a:ahLst/>
              <a:cxnLst/>
              <a:rect l="l" t="t" r="r" b="b"/>
              <a:pathLst>
                <a:path w="787230" h="28731" extrusionOk="0">
                  <a:moveTo>
                    <a:pt x="774474"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 name="Google Shape;238;p3"/>
            <p:cNvSpPr/>
            <p:nvPr/>
          </p:nvSpPr>
          <p:spPr>
            <a:xfrm>
              <a:off x="8435226" y="3567662"/>
              <a:ext cx="540240" cy="30916"/>
            </a:xfrm>
            <a:custGeom>
              <a:avLst/>
              <a:gdLst/>
              <a:ahLst/>
              <a:cxnLst/>
              <a:rect l="l" t="t" r="r" b="b"/>
              <a:pathLst>
                <a:path w="505666" h="28731" extrusionOk="0">
                  <a:moveTo>
                    <a:pt x="14825" y="14825"/>
                  </a:moveTo>
                  <a:lnTo>
                    <a:pt x="492479"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 name="Google Shape;239;p3"/>
            <p:cNvSpPr/>
            <p:nvPr/>
          </p:nvSpPr>
          <p:spPr>
            <a:xfrm>
              <a:off x="8450665" y="3653268"/>
              <a:ext cx="392901" cy="30916"/>
            </a:xfrm>
            <a:custGeom>
              <a:avLst/>
              <a:gdLst/>
              <a:ahLst/>
              <a:cxnLst/>
              <a:rect l="l" t="t" r="r" b="b"/>
              <a:pathLst>
                <a:path w="367757" h="28731" extrusionOk="0">
                  <a:moveTo>
                    <a:pt x="14825" y="14825"/>
                  </a:moveTo>
                  <a:lnTo>
                    <a:pt x="35500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 name="Google Shape;240;p3"/>
            <p:cNvSpPr/>
            <p:nvPr/>
          </p:nvSpPr>
          <p:spPr>
            <a:xfrm>
              <a:off x="8450665" y="3754519"/>
              <a:ext cx="224076" cy="30916"/>
            </a:xfrm>
            <a:custGeom>
              <a:avLst/>
              <a:gdLst/>
              <a:ahLst/>
              <a:cxnLst/>
              <a:rect l="l" t="t" r="r" b="b"/>
              <a:pathLst>
                <a:path w="209736" h="28731" extrusionOk="0">
                  <a:moveTo>
                    <a:pt x="14825" y="14825"/>
                  </a:moveTo>
                  <a:lnTo>
                    <a:pt x="19574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 name="Google Shape;241;p3"/>
            <p:cNvSpPr/>
            <p:nvPr/>
          </p:nvSpPr>
          <p:spPr>
            <a:xfrm>
              <a:off x="845837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 name="Google Shape;242;p3"/>
            <p:cNvSpPr/>
            <p:nvPr/>
          </p:nvSpPr>
          <p:spPr>
            <a:xfrm>
              <a:off x="8667160" y="3863408"/>
              <a:ext cx="178034" cy="30916"/>
            </a:xfrm>
            <a:custGeom>
              <a:avLst/>
              <a:gdLst/>
              <a:ahLst/>
              <a:cxnLst/>
              <a:rect l="l" t="t" r="r" b="b"/>
              <a:pathLst>
                <a:path w="166640" h="28731" extrusionOk="0">
                  <a:moveTo>
                    <a:pt x="14825" y="14825"/>
                  </a:moveTo>
                  <a:lnTo>
                    <a:pt x="15236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 name="Google Shape;243;p3"/>
            <p:cNvSpPr/>
            <p:nvPr/>
          </p:nvSpPr>
          <p:spPr>
            <a:xfrm>
              <a:off x="8875982" y="3863408"/>
              <a:ext cx="178034" cy="30916"/>
            </a:xfrm>
            <a:custGeom>
              <a:avLst/>
              <a:gdLst/>
              <a:ahLst/>
              <a:cxnLst/>
              <a:rect l="l" t="t" r="r" b="b"/>
              <a:pathLst>
                <a:path w="166640" h="28731" extrusionOk="0">
                  <a:moveTo>
                    <a:pt x="14825" y="14825"/>
                  </a:moveTo>
                  <a:lnTo>
                    <a:pt x="15227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 name="Google Shape;244;p3"/>
            <p:cNvSpPr/>
            <p:nvPr/>
          </p:nvSpPr>
          <p:spPr>
            <a:xfrm>
              <a:off x="908471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 name="Google Shape;245;p3"/>
            <p:cNvSpPr/>
            <p:nvPr/>
          </p:nvSpPr>
          <p:spPr>
            <a:xfrm flipH="1">
              <a:off x="7745380" y="2231426"/>
              <a:ext cx="1391312" cy="1060432"/>
            </a:xfrm>
            <a:custGeom>
              <a:avLst/>
              <a:gdLst/>
              <a:ahLst/>
              <a:cxnLst/>
              <a:rect l="l" t="t" r="r" b="b"/>
              <a:pathLst>
                <a:path w="1229688" h="867677" extrusionOk="0">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6" name="Google Shape;246;p3"/>
            <p:cNvGrpSpPr/>
            <p:nvPr/>
          </p:nvGrpSpPr>
          <p:grpSpPr>
            <a:xfrm>
              <a:off x="9429237" y="3528606"/>
              <a:ext cx="1116000" cy="1260000"/>
              <a:chOff x="9540997" y="3559086"/>
              <a:chExt cx="1000670" cy="1147040"/>
            </a:xfrm>
          </p:grpSpPr>
          <p:sp>
            <p:nvSpPr>
              <p:cNvPr id="247" name="Google Shape;247;p3"/>
              <p:cNvSpPr/>
              <p:nvPr/>
            </p:nvSpPr>
            <p:spPr>
              <a:xfrm>
                <a:off x="9540997" y="4100165"/>
                <a:ext cx="1000670" cy="605961"/>
              </a:xfrm>
              <a:custGeom>
                <a:avLst/>
                <a:gdLst/>
                <a:ahLst/>
                <a:cxnLst/>
                <a:rect l="l" t="t" r="r" b="b"/>
                <a:pathLst>
                  <a:path w="936632" h="563128" extrusionOk="0">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 name="Google Shape;248;p3"/>
              <p:cNvSpPr/>
              <p:nvPr/>
            </p:nvSpPr>
            <p:spPr>
              <a:xfrm>
                <a:off x="9937812" y="4019181"/>
                <a:ext cx="89016" cy="157674"/>
              </a:xfrm>
              <a:custGeom>
                <a:avLst/>
                <a:gdLst/>
                <a:ahLst/>
                <a:cxnLst/>
                <a:rect l="l" t="t" r="r" b="b"/>
                <a:pathLst>
                  <a:path w="83320" h="146528" extrusionOk="0">
                    <a:moveTo>
                      <a:pt x="16506" y="16506"/>
                    </a:moveTo>
                    <a:lnTo>
                      <a:pt x="66986" y="132637"/>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 name="Google Shape;249;p3"/>
              <p:cNvSpPr/>
              <p:nvPr/>
            </p:nvSpPr>
            <p:spPr>
              <a:xfrm>
                <a:off x="9607722" y="3559086"/>
                <a:ext cx="506474" cy="500846"/>
              </a:xfrm>
              <a:custGeom>
                <a:avLst/>
                <a:gdLst/>
                <a:ahLst/>
                <a:cxnLst/>
                <a:rect l="l" t="t" r="r" b="b"/>
                <a:pathLst>
                  <a:path w="474062" h="465442" extrusionOk="0">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50" name="Google Shape;250;p3"/>
            <p:cNvSpPr/>
            <p:nvPr/>
          </p:nvSpPr>
          <p:spPr>
            <a:xfrm>
              <a:off x="7559157" y="3941794"/>
              <a:ext cx="81362" cy="185905"/>
            </a:xfrm>
            <a:custGeom>
              <a:avLst/>
              <a:gdLst/>
              <a:ahLst/>
              <a:cxnLst/>
              <a:rect l="l" t="t" r="r" b="b"/>
              <a:pathLst>
                <a:path w="66081" h="152274" extrusionOk="0">
                  <a:moveTo>
                    <a:pt x="16872" y="16872"/>
                  </a:moveTo>
                  <a:lnTo>
                    <a:pt x="49942" y="136911"/>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3"/>
            <p:cNvSpPr/>
            <p:nvPr/>
          </p:nvSpPr>
          <p:spPr>
            <a:xfrm>
              <a:off x="7670845" y="3424928"/>
              <a:ext cx="505862" cy="691000"/>
            </a:xfrm>
            <a:custGeom>
              <a:avLst/>
              <a:gdLst/>
              <a:ahLst/>
              <a:cxnLst/>
              <a:rect l="l" t="t" r="r" b="b"/>
              <a:pathLst>
                <a:path w="410853" h="566001" extrusionOk="0">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 name="Google Shape;252;p3"/>
            <p:cNvSpPr/>
            <p:nvPr/>
          </p:nvSpPr>
          <p:spPr>
            <a:xfrm>
              <a:off x="7014810" y="4100454"/>
              <a:ext cx="674625" cy="459463"/>
            </a:xfrm>
            <a:custGeom>
              <a:avLst/>
              <a:gdLst/>
              <a:ahLst/>
              <a:cxnLst/>
              <a:rect l="l" t="t" r="r" b="b"/>
              <a:pathLst>
                <a:path w="558764" h="376348" extrusionOk="0">
                  <a:moveTo>
                    <a:pt x="0" y="374787"/>
                  </a:moveTo>
                  <a:lnTo>
                    <a:pt x="182186" y="376348"/>
                  </a:lnTo>
                  <a:cubicBezTo>
                    <a:pt x="192673" y="171467"/>
                    <a:pt x="353710" y="10372"/>
                    <a:pt x="558764" y="0"/>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3"/>
            <p:cNvSpPr/>
            <p:nvPr/>
          </p:nvSpPr>
          <p:spPr>
            <a:xfrm>
              <a:off x="7198896" y="3431482"/>
              <a:ext cx="555387" cy="568235"/>
            </a:xfrm>
            <a:custGeom>
              <a:avLst/>
              <a:gdLst/>
              <a:ahLst/>
              <a:cxnLst/>
              <a:rect l="l" t="t" r="r" b="b"/>
              <a:pathLst>
                <a:path w="451077" h="465442" extrusionOk="0">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55"/>
        <p:cNvGrpSpPr/>
        <p:nvPr/>
      </p:nvGrpSpPr>
      <p:grpSpPr>
        <a:xfrm>
          <a:off x="0" y="0"/>
          <a:ext cx="0" cy="0"/>
          <a:chOff x="0" y="0"/>
          <a:chExt cx="0" cy="0"/>
        </a:xfrm>
      </p:grpSpPr>
      <p:sp>
        <p:nvSpPr>
          <p:cNvPr id="1056" name="Google Shape;1056;p30"/>
          <p:cNvSpPr txBox="1"/>
          <p:nvPr/>
        </p:nvSpPr>
        <p:spPr>
          <a:xfrm>
            <a:off x="626289" y="2088997"/>
            <a:ext cx="9541647" cy="3580654"/>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1200" b="1" dirty="0" err="1">
                <a:solidFill>
                  <a:schemeClr val="dk1"/>
                </a:solidFill>
                <a:latin typeface="Verdana"/>
                <a:ea typeface="Verdana"/>
                <a:cs typeface="Verdana"/>
                <a:sym typeface="Verdana"/>
              </a:rPr>
              <a:t>Frage</a:t>
            </a:r>
            <a:r>
              <a:rPr lang="en-US" sz="1200" b="1" dirty="0">
                <a:solidFill>
                  <a:schemeClr val="dk1"/>
                </a:solidFill>
                <a:latin typeface="Verdana"/>
                <a:ea typeface="Verdana"/>
                <a:cs typeface="Verdana"/>
                <a:sym typeface="Verdana"/>
              </a:rPr>
              <a:t> 1 </a:t>
            </a:r>
            <a:endParaRPr sz="1200" b="1" dirty="0">
              <a:solidFill>
                <a:srgbClr val="000000"/>
              </a:solidFill>
              <a:latin typeface="Verdana"/>
              <a:ea typeface="Verdana"/>
              <a:cs typeface="Verdana"/>
              <a:sym typeface="Verdana"/>
            </a:endParaRPr>
          </a:p>
          <a:p>
            <a:pPr lvl="0" algn="just">
              <a:lnSpc>
                <a:spcPct val="107000"/>
              </a:lnSpc>
              <a:spcBef>
                <a:spcPts val="800"/>
              </a:spcBef>
            </a:pPr>
            <a:r>
              <a:rPr lang="de-DE" sz="1100" dirty="0">
                <a:latin typeface="Verdana"/>
                <a:ea typeface="Verdana"/>
                <a:cs typeface="Verdana"/>
                <a:sym typeface="Verdana"/>
              </a:rPr>
              <a:t>Das Videokonferenzsystem wird auch als was bezeichnet?</a:t>
            </a:r>
            <a:endParaRPr sz="1100" dirty="0">
              <a:solidFill>
                <a:schemeClr val="dk1"/>
              </a:solidFill>
              <a:latin typeface="Verdana"/>
              <a:ea typeface="Verdana"/>
              <a:cs typeface="Verdana"/>
              <a:sym typeface="Verdana"/>
            </a:endParaRPr>
          </a:p>
          <a:p>
            <a:pPr marL="432000" lvl="2" indent="-143999">
              <a:spcBef>
                <a:spcPts val="800"/>
              </a:spcBef>
              <a:buSzPts val="1100"/>
              <a:buFont typeface="Arial"/>
              <a:buChar char="•"/>
            </a:pPr>
            <a:r>
              <a:rPr lang="en-US" sz="1100" dirty="0" err="1">
                <a:latin typeface="Verdana"/>
                <a:ea typeface="Verdana"/>
                <a:cs typeface="Verdana"/>
                <a:sym typeface="Verdana"/>
              </a:rPr>
              <a:t>Kommunikationsplattform</a:t>
            </a:r>
            <a:endParaRPr dirty="0"/>
          </a:p>
          <a:p>
            <a:pPr marL="432000" lvl="2" indent="-143999">
              <a:buSzPts val="1100"/>
              <a:buFont typeface="Arial"/>
              <a:buChar char="•"/>
            </a:pPr>
            <a:r>
              <a:rPr lang="en-US" sz="1100" dirty="0">
                <a:latin typeface="Verdana"/>
                <a:ea typeface="Verdana"/>
                <a:cs typeface="Verdana"/>
                <a:sym typeface="Verdana"/>
              </a:rPr>
              <a:t>Art, </a:t>
            </a:r>
            <a:r>
              <a:rPr lang="en-US" sz="1100" dirty="0" err="1">
                <a:latin typeface="Verdana"/>
                <a:ea typeface="Verdana"/>
                <a:cs typeface="Verdana"/>
                <a:sym typeface="Verdana"/>
              </a:rPr>
              <a:t>Übungen</a:t>
            </a:r>
            <a:r>
              <a:rPr lang="en-US" sz="1100" dirty="0">
                <a:latin typeface="Verdana"/>
                <a:ea typeface="Verdana"/>
                <a:cs typeface="Verdana"/>
                <a:sym typeface="Verdana"/>
              </a:rPr>
              <a:t> </a:t>
            </a:r>
            <a:r>
              <a:rPr lang="en-US" sz="1100" dirty="0" err="1">
                <a:latin typeface="Verdana"/>
                <a:ea typeface="Verdana"/>
                <a:cs typeface="Verdana"/>
                <a:sym typeface="Verdana"/>
              </a:rPr>
              <a:t>zu</a:t>
            </a:r>
            <a:r>
              <a:rPr lang="en-US" sz="1100" dirty="0">
                <a:latin typeface="Verdana"/>
                <a:ea typeface="Verdana"/>
                <a:cs typeface="Verdana"/>
                <a:sym typeface="Verdana"/>
              </a:rPr>
              <a:t> </a:t>
            </a:r>
            <a:r>
              <a:rPr lang="en-US" sz="1100" dirty="0" err="1">
                <a:latin typeface="Verdana"/>
                <a:ea typeface="Verdana"/>
                <a:cs typeface="Verdana"/>
                <a:sym typeface="Verdana"/>
              </a:rPr>
              <a:t>machen</a:t>
            </a:r>
            <a:endParaRPr dirty="0"/>
          </a:p>
          <a:p>
            <a:pPr marL="432000" lvl="2" indent="-143999">
              <a:buSzPts val="1100"/>
              <a:buFont typeface="Arial"/>
              <a:buChar char="•"/>
            </a:pPr>
            <a:r>
              <a:rPr lang="en-US" sz="1100" dirty="0" err="1">
                <a:latin typeface="Verdana"/>
                <a:ea typeface="Verdana"/>
                <a:cs typeface="Verdana"/>
                <a:sym typeface="Verdana"/>
              </a:rPr>
              <a:t>Weg</a:t>
            </a:r>
            <a:r>
              <a:rPr lang="en-US" sz="1100" dirty="0">
                <a:latin typeface="Verdana"/>
                <a:ea typeface="Verdana"/>
                <a:cs typeface="Verdana"/>
                <a:sym typeface="Verdana"/>
              </a:rPr>
              <a:t> </a:t>
            </a:r>
            <a:r>
              <a:rPr lang="en-US" sz="1100" dirty="0" err="1">
                <a:latin typeface="Verdana"/>
                <a:ea typeface="Verdana"/>
                <a:cs typeface="Verdana"/>
                <a:sym typeface="Verdana"/>
              </a:rPr>
              <a:t>zum</a:t>
            </a:r>
            <a:r>
              <a:rPr lang="en-US" sz="1100" dirty="0">
                <a:latin typeface="Verdana"/>
                <a:ea typeface="Verdana"/>
                <a:cs typeface="Verdana"/>
                <a:sym typeface="Verdana"/>
              </a:rPr>
              <a:t> </a:t>
            </a:r>
            <a:r>
              <a:rPr lang="en-US" sz="1100" dirty="0" err="1">
                <a:latin typeface="Verdana"/>
                <a:ea typeface="Verdana"/>
                <a:cs typeface="Verdana"/>
                <a:sym typeface="Verdana"/>
              </a:rPr>
              <a:t>weiteren</a:t>
            </a:r>
            <a:r>
              <a:rPr lang="en-US" sz="1100" dirty="0">
                <a:latin typeface="Verdana"/>
                <a:ea typeface="Verdana"/>
                <a:cs typeface="Verdana"/>
                <a:sym typeface="Verdana"/>
              </a:rPr>
              <a:t> </a:t>
            </a:r>
            <a:r>
              <a:rPr lang="en-US" sz="1100" dirty="0" err="1">
                <a:latin typeface="Verdana"/>
                <a:ea typeface="Verdana"/>
                <a:cs typeface="Verdana"/>
                <a:sym typeface="Verdana"/>
              </a:rPr>
              <a:t>Lehrplan</a:t>
            </a:r>
            <a:endParaRPr sz="1100" b="0" i="0" u="none" strike="noStrike" cap="none" dirty="0">
              <a:solidFill>
                <a:schemeClr val="dk1"/>
              </a:solidFill>
              <a:latin typeface="Verdana"/>
              <a:ea typeface="Verdana"/>
              <a:cs typeface="Verdana"/>
              <a:sym typeface="Verdana"/>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0" marR="0" lvl="0" indent="0" algn="just" rtl="0">
              <a:lnSpc>
                <a:spcPct val="107000"/>
              </a:lnSpc>
              <a:spcBef>
                <a:spcPts val="0"/>
              </a:spcBef>
              <a:spcAft>
                <a:spcPts val="0"/>
              </a:spcAft>
              <a:buNone/>
            </a:pPr>
            <a:r>
              <a:rPr lang="en-US" sz="1200" b="1" dirty="0" err="1">
                <a:solidFill>
                  <a:schemeClr val="dk1"/>
                </a:solidFill>
                <a:latin typeface="Verdana"/>
                <a:ea typeface="Verdana"/>
                <a:cs typeface="Verdana"/>
                <a:sym typeface="Verdana"/>
              </a:rPr>
              <a:t>Frage</a:t>
            </a:r>
            <a:r>
              <a:rPr lang="en-US" sz="1200" b="1" dirty="0">
                <a:solidFill>
                  <a:schemeClr val="dk1"/>
                </a:solidFill>
                <a:latin typeface="Verdana"/>
                <a:ea typeface="Verdana"/>
                <a:cs typeface="Verdana"/>
                <a:sym typeface="Verdana"/>
              </a:rPr>
              <a:t> 2 </a:t>
            </a:r>
            <a:endParaRPr dirty="0"/>
          </a:p>
          <a:p>
            <a:pPr lvl="0" algn="just">
              <a:lnSpc>
                <a:spcPct val="107000"/>
              </a:lnSpc>
              <a:spcBef>
                <a:spcPts val="800"/>
              </a:spcBef>
            </a:pPr>
            <a:r>
              <a:rPr lang="de-DE" sz="1100" dirty="0">
                <a:solidFill>
                  <a:schemeClr val="dk1"/>
                </a:solidFill>
                <a:latin typeface="Verdana"/>
                <a:ea typeface="Verdana"/>
                <a:cs typeface="Verdana"/>
                <a:sym typeface="Verdana"/>
              </a:rPr>
              <a:t>Wie viele Gesamtkategorien listet der Text bei der Anwendung des digitalen Klassenzimmers (Schüler / Pädagoge)?</a:t>
            </a:r>
            <a:endParaRPr sz="1100" dirty="0">
              <a:solidFill>
                <a:schemeClr val="dk1"/>
              </a:solidFill>
              <a:latin typeface="Calibri"/>
              <a:ea typeface="Calibri"/>
              <a:cs typeface="Calibri"/>
              <a:sym typeface="Calibri"/>
            </a:endParaRPr>
          </a:p>
          <a:p>
            <a:pPr marL="628650" marR="0" lvl="1" indent="-171450" algn="just" rtl="0">
              <a:lnSpc>
                <a:spcPct val="107000"/>
              </a:lnSpc>
              <a:spcBef>
                <a:spcPts val="800"/>
              </a:spcBef>
              <a:spcAft>
                <a:spcPts val="0"/>
              </a:spcAft>
              <a:buClr>
                <a:schemeClr val="dk1"/>
              </a:buClr>
              <a:buSzPts val="1100"/>
              <a:buFont typeface="Arial"/>
              <a:buChar char="•"/>
            </a:pPr>
            <a:r>
              <a:rPr lang="en-US" sz="1100" b="0" i="0" u="none" strike="noStrike" cap="none" dirty="0">
                <a:solidFill>
                  <a:schemeClr val="dk1"/>
                </a:solidFill>
                <a:latin typeface="Verdana"/>
                <a:ea typeface="Verdana"/>
                <a:cs typeface="Verdana"/>
                <a:sym typeface="Verdana"/>
              </a:rPr>
              <a:t>3 </a:t>
            </a:r>
            <a:endParaRPr sz="1100" b="0" i="0" u="none" strike="noStrike" cap="none" dirty="0">
              <a:solidFill>
                <a:schemeClr val="dk1"/>
              </a:solidFill>
              <a:latin typeface="Calibri"/>
              <a:ea typeface="Calibri"/>
              <a:cs typeface="Calibri"/>
              <a:sym typeface="Calibri"/>
            </a:endParaRPr>
          </a:p>
          <a:p>
            <a:pPr marL="628650" marR="0" lvl="1" indent="-171450" algn="just" rtl="0">
              <a:lnSpc>
                <a:spcPct val="107000"/>
              </a:lnSpc>
              <a:spcBef>
                <a:spcPts val="800"/>
              </a:spcBef>
              <a:spcAft>
                <a:spcPts val="0"/>
              </a:spcAft>
              <a:buClr>
                <a:schemeClr val="dk1"/>
              </a:buClr>
              <a:buSzPts val="1100"/>
              <a:buFont typeface="Arial"/>
              <a:buChar char="•"/>
            </a:pPr>
            <a:r>
              <a:rPr lang="en-US" sz="1100" b="0" i="0" u="none" strike="noStrike" cap="none" dirty="0">
                <a:solidFill>
                  <a:schemeClr val="dk1"/>
                </a:solidFill>
                <a:latin typeface="Verdana"/>
                <a:ea typeface="Verdana"/>
                <a:cs typeface="Verdana"/>
                <a:sym typeface="Verdana"/>
              </a:rPr>
              <a:t>4 </a:t>
            </a:r>
            <a:endParaRPr sz="1100" b="0" i="0" u="none" strike="noStrike" cap="none" dirty="0">
              <a:solidFill>
                <a:schemeClr val="dk1"/>
              </a:solidFill>
              <a:latin typeface="Calibri"/>
              <a:ea typeface="Calibri"/>
              <a:cs typeface="Calibri"/>
              <a:sym typeface="Calibri"/>
            </a:endParaRPr>
          </a:p>
          <a:p>
            <a:pPr marL="628650" marR="0" lvl="1" indent="-171450" algn="just" rtl="0">
              <a:lnSpc>
                <a:spcPct val="107000"/>
              </a:lnSpc>
              <a:spcBef>
                <a:spcPts val="800"/>
              </a:spcBef>
              <a:spcAft>
                <a:spcPts val="0"/>
              </a:spcAft>
              <a:buClr>
                <a:schemeClr val="dk1"/>
              </a:buClr>
              <a:buSzPts val="1100"/>
              <a:buFont typeface="Arial"/>
              <a:buChar char="•"/>
            </a:pPr>
            <a:r>
              <a:rPr lang="en-US" sz="1100" b="0" i="0" u="none" strike="noStrike" cap="none" dirty="0">
                <a:solidFill>
                  <a:schemeClr val="dk1"/>
                </a:solidFill>
                <a:latin typeface="Verdana"/>
                <a:ea typeface="Verdana"/>
                <a:cs typeface="Verdana"/>
                <a:sym typeface="Verdana"/>
              </a:rPr>
              <a:t>5</a:t>
            </a:r>
            <a:endParaRPr sz="1100" b="0" i="0" u="none" strike="noStrike" cap="none" dirty="0">
              <a:solidFill>
                <a:schemeClr val="dk1"/>
              </a:solidFill>
              <a:latin typeface="Calibri"/>
              <a:ea typeface="Calibri"/>
              <a:cs typeface="Calibri"/>
              <a:sym typeface="Calibri"/>
            </a:endParaRPr>
          </a:p>
        </p:txBody>
      </p:sp>
      <p:cxnSp>
        <p:nvCxnSpPr>
          <p:cNvPr id="1057" name="Google Shape;1057;p30"/>
          <p:cNvCxnSpPr/>
          <p:nvPr/>
        </p:nvCxnSpPr>
        <p:spPr>
          <a:xfrm>
            <a:off x="7934290" y="3631149"/>
            <a:ext cx="2061797" cy="0"/>
          </a:xfrm>
          <a:prstGeom prst="straightConnector1">
            <a:avLst/>
          </a:prstGeom>
          <a:noFill/>
          <a:ln w="9525" cap="flat" cmpd="sng">
            <a:solidFill>
              <a:srgbClr val="1CBECC"/>
            </a:solidFill>
            <a:prstDash val="dash"/>
            <a:round/>
            <a:headEnd type="none" w="sm" len="sm"/>
            <a:tailEnd type="none" w="sm" len="sm"/>
          </a:ln>
        </p:spPr>
      </p:cxnSp>
      <p:grpSp>
        <p:nvGrpSpPr>
          <p:cNvPr id="1058" name="Google Shape;1058;p30"/>
          <p:cNvGrpSpPr/>
          <p:nvPr/>
        </p:nvGrpSpPr>
        <p:grpSpPr>
          <a:xfrm>
            <a:off x="10207680" y="3002019"/>
            <a:ext cx="1440000" cy="1022872"/>
            <a:chOff x="7014810" y="2231426"/>
            <a:chExt cx="3530427" cy="2557180"/>
          </a:xfrm>
        </p:grpSpPr>
        <p:sp>
          <p:nvSpPr>
            <p:cNvPr id="1059" name="Google Shape;1059;p30"/>
            <p:cNvSpPr/>
            <p:nvPr/>
          </p:nvSpPr>
          <p:spPr>
            <a:xfrm>
              <a:off x="8197307" y="3338015"/>
              <a:ext cx="1222715" cy="1060432"/>
            </a:xfrm>
            <a:custGeom>
              <a:avLst/>
              <a:gdLst/>
              <a:ahLst/>
              <a:cxnLst/>
              <a:rect l="l" t="t" r="r" b="b"/>
              <a:pathLst>
                <a:path w="1290023" h="985474" extrusionOk="0">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0" name="Google Shape;1060;p30"/>
            <p:cNvSpPr/>
            <p:nvPr/>
          </p:nvSpPr>
          <p:spPr>
            <a:xfrm>
              <a:off x="8193223" y="3451571"/>
              <a:ext cx="1230884" cy="30916"/>
            </a:xfrm>
            <a:custGeom>
              <a:avLst/>
              <a:gdLst/>
              <a:ahLst/>
              <a:cxnLst/>
              <a:rect l="l" t="t" r="r" b="b"/>
              <a:pathLst>
                <a:path w="1298643" h="28731" extrusionOk="0">
                  <a:moveTo>
                    <a:pt x="1285829"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1" name="Google Shape;1061;p30"/>
            <p:cNvSpPr/>
            <p:nvPr/>
          </p:nvSpPr>
          <p:spPr>
            <a:xfrm>
              <a:off x="8190500" y="4135934"/>
              <a:ext cx="1236331" cy="30916"/>
            </a:xfrm>
            <a:custGeom>
              <a:avLst/>
              <a:gdLst/>
              <a:ahLst/>
              <a:cxnLst/>
              <a:rect l="l" t="t" r="r" b="b"/>
              <a:pathLst>
                <a:path w="1304389" h="28731" extrusionOk="0">
                  <a:moveTo>
                    <a:pt x="1291575"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2" name="Google Shape;1062;p30"/>
            <p:cNvSpPr/>
            <p:nvPr/>
          </p:nvSpPr>
          <p:spPr>
            <a:xfrm>
              <a:off x="8761211" y="4248749"/>
              <a:ext cx="230217" cy="30916"/>
            </a:xfrm>
            <a:custGeom>
              <a:avLst/>
              <a:gdLst/>
              <a:ahLst/>
              <a:cxnLst/>
              <a:rect l="l" t="t" r="r" b="b"/>
              <a:pathLst>
                <a:path w="215482" h="28731" extrusionOk="0">
                  <a:moveTo>
                    <a:pt x="202611"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3" name="Google Shape;1063;p30"/>
            <p:cNvSpPr/>
            <p:nvPr/>
          </p:nvSpPr>
          <p:spPr>
            <a:xfrm>
              <a:off x="8793318" y="4376805"/>
              <a:ext cx="30695" cy="154583"/>
            </a:xfrm>
            <a:custGeom>
              <a:avLst/>
              <a:gdLst/>
              <a:ahLst/>
              <a:cxnLst/>
              <a:rect l="l" t="t" r="r" b="b"/>
              <a:pathLst>
                <a:path w="28731" h="143655" extrusionOk="0">
                  <a:moveTo>
                    <a:pt x="14825" y="14825"/>
                  </a:moveTo>
                  <a:lnTo>
                    <a:pt x="14825" y="129864"/>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4" name="Google Shape;1064;p30"/>
            <p:cNvSpPr/>
            <p:nvPr/>
          </p:nvSpPr>
          <p:spPr>
            <a:xfrm>
              <a:off x="8388137" y="4525388"/>
              <a:ext cx="841055" cy="30916"/>
            </a:xfrm>
            <a:custGeom>
              <a:avLst/>
              <a:gdLst/>
              <a:ahLst/>
              <a:cxnLst/>
              <a:rect l="l" t="t" r="r" b="b"/>
              <a:pathLst>
                <a:path w="787230" h="28731" extrusionOk="0">
                  <a:moveTo>
                    <a:pt x="774474"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5" name="Google Shape;1065;p30"/>
            <p:cNvSpPr/>
            <p:nvPr/>
          </p:nvSpPr>
          <p:spPr>
            <a:xfrm>
              <a:off x="8435226" y="3567662"/>
              <a:ext cx="540240" cy="30916"/>
            </a:xfrm>
            <a:custGeom>
              <a:avLst/>
              <a:gdLst/>
              <a:ahLst/>
              <a:cxnLst/>
              <a:rect l="l" t="t" r="r" b="b"/>
              <a:pathLst>
                <a:path w="505666" h="28731" extrusionOk="0">
                  <a:moveTo>
                    <a:pt x="14825" y="14825"/>
                  </a:moveTo>
                  <a:lnTo>
                    <a:pt x="492479"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6" name="Google Shape;1066;p30"/>
            <p:cNvSpPr/>
            <p:nvPr/>
          </p:nvSpPr>
          <p:spPr>
            <a:xfrm>
              <a:off x="8450665" y="3653268"/>
              <a:ext cx="392901" cy="30916"/>
            </a:xfrm>
            <a:custGeom>
              <a:avLst/>
              <a:gdLst/>
              <a:ahLst/>
              <a:cxnLst/>
              <a:rect l="l" t="t" r="r" b="b"/>
              <a:pathLst>
                <a:path w="367757" h="28731" extrusionOk="0">
                  <a:moveTo>
                    <a:pt x="14825" y="14825"/>
                  </a:moveTo>
                  <a:lnTo>
                    <a:pt x="35500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7" name="Google Shape;1067;p30"/>
            <p:cNvSpPr/>
            <p:nvPr/>
          </p:nvSpPr>
          <p:spPr>
            <a:xfrm>
              <a:off x="8450665" y="3754519"/>
              <a:ext cx="224076" cy="30916"/>
            </a:xfrm>
            <a:custGeom>
              <a:avLst/>
              <a:gdLst/>
              <a:ahLst/>
              <a:cxnLst/>
              <a:rect l="l" t="t" r="r" b="b"/>
              <a:pathLst>
                <a:path w="209736" h="28731" extrusionOk="0">
                  <a:moveTo>
                    <a:pt x="14825" y="14825"/>
                  </a:moveTo>
                  <a:lnTo>
                    <a:pt x="19574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8" name="Google Shape;1068;p30"/>
            <p:cNvSpPr/>
            <p:nvPr/>
          </p:nvSpPr>
          <p:spPr>
            <a:xfrm>
              <a:off x="845837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9" name="Google Shape;1069;p30"/>
            <p:cNvSpPr/>
            <p:nvPr/>
          </p:nvSpPr>
          <p:spPr>
            <a:xfrm>
              <a:off x="8667160" y="3863408"/>
              <a:ext cx="178034" cy="30916"/>
            </a:xfrm>
            <a:custGeom>
              <a:avLst/>
              <a:gdLst/>
              <a:ahLst/>
              <a:cxnLst/>
              <a:rect l="l" t="t" r="r" b="b"/>
              <a:pathLst>
                <a:path w="166640" h="28731" extrusionOk="0">
                  <a:moveTo>
                    <a:pt x="14825" y="14825"/>
                  </a:moveTo>
                  <a:lnTo>
                    <a:pt x="15236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0" name="Google Shape;1070;p30"/>
            <p:cNvSpPr/>
            <p:nvPr/>
          </p:nvSpPr>
          <p:spPr>
            <a:xfrm>
              <a:off x="8875982" y="3863408"/>
              <a:ext cx="178034" cy="30916"/>
            </a:xfrm>
            <a:custGeom>
              <a:avLst/>
              <a:gdLst/>
              <a:ahLst/>
              <a:cxnLst/>
              <a:rect l="l" t="t" r="r" b="b"/>
              <a:pathLst>
                <a:path w="166640" h="28731" extrusionOk="0">
                  <a:moveTo>
                    <a:pt x="14825" y="14825"/>
                  </a:moveTo>
                  <a:lnTo>
                    <a:pt x="15227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1" name="Google Shape;1071;p30"/>
            <p:cNvSpPr/>
            <p:nvPr/>
          </p:nvSpPr>
          <p:spPr>
            <a:xfrm>
              <a:off x="908471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2" name="Google Shape;1072;p30"/>
            <p:cNvSpPr/>
            <p:nvPr/>
          </p:nvSpPr>
          <p:spPr>
            <a:xfrm flipH="1">
              <a:off x="7745380" y="2231426"/>
              <a:ext cx="1391312" cy="1060432"/>
            </a:xfrm>
            <a:custGeom>
              <a:avLst/>
              <a:gdLst/>
              <a:ahLst/>
              <a:cxnLst/>
              <a:rect l="l" t="t" r="r" b="b"/>
              <a:pathLst>
                <a:path w="1229688" h="867677" extrusionOk="0">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073" name="Google Shape;1073;p30"/>
            <p:cNvGrpSpPr/>
            <p:nvPr/>
          </p:nvGrpSpPr>
          <p:grpSpPr>
            <a:xfrm>
              <a:off x="9429237" y="3528606"/>
              <a:ext cx="1116000" cy="1260000"/>
              <a:chOff x="9540997" y="3559086"/>
              <a:chExt cx="1000670" cy="1147040"/>
            </a:xfrm>
          </p:grpSpPr>
          <p:sp>
            <p:nvSpPr>
              <p:cNvPr id="1074" name="Google Shape;1074;p30"/>
              <p:cNvSpPr/>
              <p:nvPr/>
            </p:nvSpPr>
            <p:spPr>
              <a:xfrm>
                <a:off x="9540997" y="4100165"/>
                <a:ext cx="1000670" cy="605961"/>
              </a:xfrm>
              <a:custGeom>
                <a:avLst/>
                <a:gdLst/>
                <a:ahLst/>
                <a:cxnLst/>
                <a:rect l="l" t="t" r="r" b="b"/>
                <a:pathLst>
                  <a:path w="936632" h="563128" extrusionOk="0">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5" name="Google Shape;1075;p30"/>
              <p:cNvSpPr/>
              <p:nvPr/>
            </p:nvSpPr>
            <p:spPr>
              <a:xfrm>
                <a:off x="9937812" y="4019181"/>
                <a:ext cx="89016" cy="157674"/>
              </a:xfrm>
              <a:custGeom>
                <a:avLst/>
                <a:gdLst/>
                <a:ahLst/>
                <a:cxnLst/>
                <a:rect l="l" t="t" r="r" b="b"/>
                <a:pathLst>
                  <a:path w="83320" h="146528" extrusionOk="0">
                    <a:moveTo>
                      <a:pt x="16506" y="16506"/>
                    </a:moveTo>
                    <a:lnTo>
                      <a:pt x="66986" y="132637"/>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6" name="Google Shape;1076;p30"/>
              <p:cNvSpPr/>
              <p:nvPr/>
            </p:nvSpPr>
            <p:spPr>
              <a:xfrm>
                <a:off x="9607722" y="3559086"/>
                <a:ext cx="506474" cy="500846"/>
              </a:xfrm>
              <a:custGeom>
                <a:avLst/>
                <a:gdLst/>
                <a:ahLst/>
                <a:cxnLst/>
                <a:rect l="l" t="t" r="r" b="b"/>
                <a:pathLst>
                  <a:path w="474062" h="465442" extrusionOk="0">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077" name="Google Shape;1077;p30"/>
            <p:cNvSpPr/>
            <p:nvPr/>
          </p:nvSpPr>
          <p:spPr>
            <a:xfrm>
              <a:off x="7559157" y="3941794"/>
              <a:ext cx="81362" cy="185905"/>
            </a:xfrm>
            <a:custGeom>
              <a:avLst/>
              <a:gdLst/>
              <a:ahLst/>
              <a:cxnLst/>
              <a:rect l="l" t="t" r="r" b="b"/>
              <a:pathLst>
                <a:path w="66081" h="152274" extrusionOk="0">
                  <a:moveTo>
                    <a:pt x="16872" y="16872"/>
                  </a:moveTo>
                  <a:lnTo>
                    <a:pt x="49942" y="136911"/>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8" name="Google Shape;1078;p30"/>
            <p:cNvSpPr/>
            <p:nvPr/>
          </p:nvSpPr>
          <p:spPr>
            <a:xfrm>
              <a:off x="7670845" y="3424928"/>
              <a:ext cx="505862" cy="691000"/>
            </a:xfrm>
            <a:custGeom>
              <a:avLst/>
              <a:gdLst/>
              <a:ahLst/>
              <a:cxnLst/>
              <a:rect l="l" t="t" r="r" b="b"/>
              <a:pathLst>
                <a:path w="410853" h="566001" extrusionOk="0">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9" name="Google Shape;1079;p30"/>
            <p:cNvSpPr/>
            <p:nvPr/>
          </p:nvSpPr>
          <p:spPr>
            <a:xfrm>
              <a:off x="7014810" y="4100454"/>
              <a:ext cx="674625" cy="459463"/>
            </a:xfrm>
            <a:custGeom>
              <a:avLst/>
              <a:gdLst/>
              <a:ahLst/>
              <a:cxnLst/>
              <a:rect l="l" t="t" r="r" b="b"/>
              <a:pathLst>
                <a:path w="558764" h="376348" extrusionOk="0">
                  <a:moveTo>
                    <a:pt x="0" y="374787"/>
                  </a:moveTo>
                  <a:lnTo>
                    <a:pt x="182186" y="376348"/>
                  </a:lnTo>
                  <a:cubicBezTo>
                    <a:pt x="192673" y="171467"/>
                    <a:pt x="353710" y="10372"/>
                    <a:pt x="558764" y="0"/>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0" name="Google Shape;1080;p30"/>
            <p:cNvSpPr/>
            <p:nvPr/>
          </p:nvSpPr>
          <p:spPr>
            <a:xfrm>
              <a:off x="7198896" y="3431482"/>
              <a:ext cx="555387" cy="568235"/>
            </a:xfrm>
            <a:custGeom>
              <a:avLst/>
              <a:gdLst/>
              <a:ahLst/>
              <a:cxnLst/>
              <a:rect l="l" t="t" r="r" b="b"/>
              <a:pathLst>
                <a:path w="451077" h="465442" extrusionOk="0">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081" name="Google Shape;1081;p30"/>
          <p:cNvSpPr txBox="1"/>
          <p:nvPr/>
        </p:nvSpPr>
        <p:spPr>
          <a:xfrm>
            <a:off x="528320" y="717439"/>
            <a:ext cx="8948057" cy="769401"/>
          </a:xfrm>
          <a:prstGeom prst="rect">
            <a:avLst/>
          </a:prstGeom>
          <a:noFill/>
          <a:ln>
            <a:noFill/>
          </a:ln>
        </p:spPr>
        <p:txBody>
          <a:bodyPr spcFirstLastPara="1" wrap="square" lIns="91425" tIns="45700" rIns="91425" bIns="45700" anchor="t" anchorCtr="0">
            <a:spAutoFit/>
          </a:bodyPr>
          <a:lstStyle/>
          <a:p>
            <a:pPr lvl="0">
              <a:buClr>
                <a:srgbClr val="1CBECC"/>
              </a:buClr>
              <a:buSzPts val="2400"/>
            </a:pPr>
            <a:r>
              <a:rPr lang="en-US" sz="2400" b="1" dirty="0" err="1">
                <a:solidFill>
                  <a:srgbClr val="1CBECC"/>
                </a:solidFill>
                <a:latin typeface="Calibri"/>
                <a:ea typeface="Calibri"/>
                <a:cs typeface="Calibri"/>
                <a:sym typeface="Calibri"/>
              </a:rPr>
              <a:t>Abschließender</a:t>
            </a:r>
            <a:r>
              <a:rPr lang="en-US" sz="2400" b="1" dirty="0">
                <a:solidFill>
                  <a:srgbClr val="1CBECC"/>
                </a:solidFill>
                <a:latin typeface="Calibri"/>
                <a:ea typeface="Calibri"/>
                <a:cs typeface="Calibri"/>
                <a:sym typeface="Calibri"/>
              </a:rPr>
              <a:t> </a:t>
            </a:r>
            <a:r>
              <a:rPr lang="en-US" sz="2400" b="1" dirty="0" err="1">
                <a:solidFill>
                  <a:srgbClr val="1CBECC"/>
                </a:solidFill>
                <a:latin typeface="Calibri"/>
                <a:ea typeface="Calibri"/>
                <a:cs typeface="Calibri"/>
                <a:sym typeface="Calibri"/>
              </a:rPr>
              <a:t>zusammenfassender</a:t>
            </a:r>
            <a:r>
              <a:rPr lang="en-US" sz="2400" b="1" dirty="0">
                <a:solidFill>
                  <a:srgbClr val="1CBECC"/>
                </a:solidFill>
                <a:latin typeface="Calibri"/>
                <a:ea typeface="Calibri"/>
                <a:cs typeface="Calibri"/>
                <a:sym typeface="Calibri"/>
              </a:rPr>
              <a:t> Test</a:t>
            </a:r>
            <a:endParaRPr dirty="0"/>
          </a:p>
          <a:p>
            <a:pPr lvl="0"/>
            <a:r>
              <a:rPr lang="de-DE" sz="2000" dirty="0">
                <a:solidFill>
                  <a:schemeClr val="dk1"/>
                </a:solidFill>
                <a:latin typeface="Calibri"/>
                <a:ea typeface="Calibri"/>
                <a:cs typeface="Calibri"/>
                <a:sym typeface="Calibri"/>
              </a:rPr>
              <a:t>Festigen Sie Ihr Wissen, indem Sie die folgenden Fragen beantworten:</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55"/>
        <p:cNvGrpSpPr/>
        <p:nvPr/>
      </p:nvGrpSpPr>
      <p:grpSpPr>
        <a:xfrm>
          <a:off x="0" y="0"/>
          <a:ext cx="0" cy="0"/>
          <a:chOff x="0" y="0"/>
          <a:chExt cx="0" cy="0"/>
        </a:xfrm>
      </p:grpSpPr>
      <p:sp>
        <p:nvSpPr>
          <p:cNvPr id="1056" name="Google Shape;1056;p30"/>
          <p:cNvSpPr txBox="1"/>
          <p:nvPr/>
        </p:nvSpPr>
        <p:spPr>
          <a:xfrm>
            <a:off x="626289" y="1809863"/>
            <a:ext cx="9541647" cy="3580654"/>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800"/>
              </a:spcBef>
              <a:spcAft>
                <a:spcPts val="0"/>
              </a:spcAft>
              <a:buNone/>
            </a:pPr>
            <a:r>
              <a:rPr lang="en-US" sz="1200" b="1" dirty="0" err="1">
                <a:solidFill>
                  <a:schemeClr val="dk1"/>
                </a:solidFill>
                <a:latin typeface="Verdana"/>
                <a:ea typeface="Verdana"/>
                <a:cs typeface="Verdana"/>
                <a:sym typeface="Verdana"/>
              </a:rPr>
              <a:t>Frage</a:t>
            </a:r>
            <a:r>
              <a:rPr lang="en-US" sz="1200" b="1" dirty="0">
                <a:solidFill>
                  <a:schemeClr val="dk1"/>
                </a:solidFill>
                <a:latin typeface="Verdana"/>
                <a:ea typeface="Verdana"/>
                <a:cs typeface="Verdana"/>
                <a:sym typeface="Verdana"/>
              </a:rPr>
              <a:t> 3 </a:t>
            </a:r>
            <a:endParaRPr sz="1200" b="1" dirty="0">
              <a:solidFill>
                <a:srgbClr val="000000"/>
              </a:solidFill>
              <a:latin typeface="Verdana"/>
              <a:ea typeface="Verdana"/>
              <a:cs typeface="Verdana"/>
              <a:sym typeface="Verdana"/>
            </a:endParaRPr>
          </a:p>
          <a:p>
            <a:pPr lvl="0" algn="just">
              <a:lnSpc>
                <a:spcPct val="107000"/>
              </a:lnSpc>
              <a:spcBef>
                <a:spcPts val="800"/>
              </a:spcBef>
            </a:pPr>
            <a:r>
              <a:rPr lang="de-DE" sz="1100" dirty="0">
                <a:latin typeface="Verdana"/>
                <a:ea typeface="Verdana"/>
                <a:cs typeface="Verdana"/>
                <a:sym typeface="Verdana"/>
              </a:rPr>
              <a:t>Die Schaffung einer Praxis für ein sicheres und geschütztes digitales Klassenzimmer für eine integrative Zusammenarbeit beinhaltet die Teilnahme von</a:t>
            </a:r>
            <a:r>
              <a:rPr lang="en-US" sz="1100" dirty="0">
                <a:solidFill>
                  <a:srgbClr val="000000"/>
                </a:solidFill>
                <a:latin typeface="Verdana"/>
                <a:ea typeface="Verdana"/>
                <a:cs typeface="Verdana"/>
                <a:sym typeface="Verdana"/>
              </a:rPr>
              <a:t>:</a:t>
            </a:r>
            <a:endParaRPr sz="1100" dirty="0">
              <a:solidFill>
                <a:schemeClr val="dk1"/>
              </a:solidFill>
              <a:latin typeface="Calibri"/>
              <a:ea typeface="Calibri"/>
              <a:cs typeface="Calibri"/>
              <a:sym typeface="Calibri"/>
            </a:endParaRPr>
          </a:p>
          <a:p>
            <a:pPr marL="171450" lvl="0" indent="-171450" algn="just">
              <a:spcBef>
                <a:spcPts val="800"/>
              </a:spcBef>
              <a:buSzPts val="1100"/>
              <a:buFont typeface="Arial"/>
              <a:buChar char="•"/>
            </a:pPr>
            <a:r>
              <a:rPr lang="en-US" sz="1100" dirty="0">
                <a:latin typeface="Verdana"/>
                <a:ea typeface="Verdana"/>
                <a:cs typeface="Verdana"/>
                <a:sym typeface="Verdana"/>
              </a:rPr>
              <a:t>VET-Operator</a:t>
            </a:r>
            <a:endParaRPr sz="1100" dirty="0">
              <a:solidFill>
                <a:schemeClr val="dk1"/>
              </a:solidFill>
              <a:latin typeface="Verdana"/>
              <a:ea typeface="Verdana"/>
              <a:cs typeface="Verdana"/>
              <a:sym typeface="Verdana"/>
            </a:endParaRPr>
          </a:p>
          <a:p>
            <a:pPr marL="171450" lvl="0" indent="-171450" algn="just">
              <a:spcBef>
                <a:spcPts val="800"/>
              </a:spcBef>
              <a:buSzPts val="1100"/>
              <a:buFont typeface="Arial"/>
              <a:buChar char="•"/>
            </a:pPr>
            <a:r>
              <a:rPr lang="en-US" sz="1100" dirty="0">
                <a:latin typeface="Verdana"/>
                <a:ea typeface="Verdana"/>
                <a:cs typeface="Verdana"/>
                <a:sym typeface="Verdana"/>
              </a:rPr>
              <a:t>VET-Operator/ </a:t>
            </a:r>
            <a:r>
              <a:rPr lang="en-US" sz="1100" dirty="0" err="1">
                <a:latin typeface="Verdana"/>
                <a:ea typeface="Verdana"/>
                <a:cs typeface="Verdana"/>
                <a:sym typeface="Verdana"/>
              </a:rPr>
              <a:t>Pädagogen</a:t>
            </a:r>
            <a:endParaRPr sz="1100" dirty="0">
              <a:solidFill>
                <a:schemeClr val="dk1"/>
              </a:solidFill>
              <a:latin typeface="Verdana"/>
              <a:ea typeface="Verdana"/>
              <a:cs typeface="Verdana"/>
              <a:sym typeface="Verdana"/>
            </a:endParaRPr>
          </a:p>
          <a:p>
            <a:pPr marL="171450" lvl="0" indent="-171450" algn="just">
              <a:spcBef>
                <a:spcPts val="800"/>
              </a:spcBef>
              <a:buSzPts val="1100"/>
              <a:buFont typeface="Arial"/>
              <a:buChar char="•"/>
            </a:pPr>
            <a:r>
              <a:rPr lang="en-US" sz="1100" dirty="0" err="1">
                <a:latin typeface="Verdana"/>
                <a:ea typeface="Verdana"/>
                <a:cs typeface="Verdana"/>
                <a:sym typeface="Verdana"/>
              </a:rPr>
              <a:t>Berufsbildungsbetreiber</a:t>
            </a:r>
            <a:r>
              <a:rPr lang="en-US" sz="1100" dirty="0">
                <a:latin typeface="Verdana"/>
                <a:ea typeface="Verdana"/>
                <a:cs typeface="Verdana"/>
                <a:sym typeface="Verdana"/>
              </a:rPr>
              <a:t>/ </a:t>
            </a:r>
            <a:r>
              <a:rPr lang="en-US" sz="1100" dirty="0" err="1">
                <a:latin typeface="Verdana"/>
                <a:ea typeface="Verdana"/>
                <a:cs typeface="Verdana"/>
                <a:sym typeface="Verdana"/>
              </a:rPr>
              <a:t>Pädagogen</a:t>
            </a:r>
            <a:r>
              <a:rPr lang="en-US" sz="1100" dirty="0">
                <a:latin typeface="Verdana"/>
                <a:ea typeface="Verdana"/>
                <a:cs typeface="Verdana"/>
                <a:sym typeface="Verdana"/>
              </a:rPr>
              <a:t>, </a:t>
            </a:r>
            <a:r>
              <a:rPr lang="en-US" sz="1100" dirty="0" err="1">
                <a:latin typeface="Verdana"/>
                <a:ea typeface="Verdana"/>
                <a:cs typeface="Verdana"/>
                <a:sym typeface="Verdana"/>
              </a:rPr>
              <a:t>Studenten</a:t>
            </a:r>
            <a:endParaRPr sz="1100" dirty="0">
              <a:solidFill>
                <a:schemeClr val="dk1"/>
              </a:solidFill>
              <a:latin typeface="Verdana"/>
              <a:ea typeface="Verdana"/>
              <a:cs typeface="Verdana"/>
              <a:sym typeface="Verdana"/>
            </a:endParaRPr>
          </a:p>
          <a:p>
            <a:pPr marL="0" marR="0" lvl="0" indent="0" algn="just" rtl="0">
              <a:lnSpc>
                <a:spcPct val="107000"/>
              </a:lnSpc>
              <a:spcBef>
                <a:spcPts val="800"/>
              </a:spcBef>
              <a:spcAft>
                <a:spcPts val="0"/>
              </a:spcAft>
              <a:buNone/>
            </a:pPr>
            <a:endParaRPr sz="1100" dirty="0">
              <a:solidFill>
                <a:schemeClr val="dk1"/>
              </a:solidFill>
              <a:latin typeface="Verdana"/>
              <a:ea typeface="Verdana"/>
              <a:cs typeface="Verdana"/>
              <a:sym typeface="Verdana"/>
            </a:endParaRPr>
          </a:p>
          <a:p>
            <a:pPr marL="0" marR="0" lvl="0" indent="0" algn="just" rtl="0">
              <a:lnSpc>
                <a:spcPct val="107000"/>
              </a:lnSpc>
              <a:spcBef>
                <a:spcPts val="800"/>
              </a:spcBef>
              <a:spcAft>
                <a:spcPts val="0"/>
              </a:spcAft>
              <a:buNone/>
            </a:pPr>
            <a:r>
              <a:rPr lang="en-US" sz="1100" b="1" dirty="0" err="1">
                <a:solidFill>
                  <a:schemeClr val="dk1"/>
                </a:solidFill>
                <a:latin typeface="Verdana"/>
                <a:ea typeface="Verdana"/>
                <a:cs typeface="Verdana"/>
                <a:sym typeface="Verdana"/>
              </a:rPr>
              <a:t>Frage</a:t>
            </a:r>
            <a:r>
              <a:rPr lang="en-US" sz="1100" b="1" dirty="0">
                <a:solidFill>
                  <a:schemeClr val="dk1"/>
                </a:solidFill>
                <a:latin typeface="Verdana"/>
                <a:ea typeface="Verdana"/>
                <a:cs typeface="Verdana"/>
                <a:sym typeface="Verdana"/>
              </a:rPr>
              <a:t> 4 </a:t>
            </a:r>
            <a:endParaRPr sz="1100" b="1" dirty="0">
              <a:solidFill>
                <a:srgbClr val="000000"/>
              </a:solidFill>
              <a:latin typeface="Verdana"/>
              <a:ea typeface="Verdana"/>
              <a:cs typeface="Verdana"/>
              <a:sym typeface="Verdana"/>
            </a:endParaRPr>
          </a:p>
          <a:p>
            <a:pPr lvl="0">
              <a:lnSpc>
                <a:spcPct val="107000"/>
              </a:lnSpc>
              <a:spcBef>
                <a:spcPts val="800"/>
              </a:spcBef>
            </a:pPr>
            <a:r>
              <a:rPr lang="de-DE" sz="1100" dirty="0">
                <a:latin typeface="Verdana"/>
                <a:ea typeface="Verdana"/>
                <a:cs typeface="Verdana"/>
                <a:sym typeface="Verdana"/>
              </a:rPr>
              <a:t>Es kann dem Berufsbildungsbetreiber helfen, Breakout-Gruppen in Bezug auf Folgendes einzurichten:</a:t>
            </a:r>
            <a:endParaRPr sz="1100" dirty="0">
              <a:solidFill>
                <a:schemeClr val="dk1"/>
              </a:solidFill>
              <a:latin typeface="Calibri"/>
              <a:ea typeface="Calibri"/>
              <a:cs typeface="Calibri"/>
              <a:sym typeface="Calibri"/>
            </a:endParaRPr>
          </a:p>
          <a:p>
            <a:pPr marL="171450" lvl="0" indent="-171450">
              <a:lnSpc>
                <a:spcPct val="107000"/>
              </a:lnSpc>
              <a:spcBef>
                <a:spcPts val="800"/>
              </a:spcBef>
              <a:buSzPts val="1100"/>
              <a:buFont typeface="Arial"/>
              <a:buChar char="•"/>
            </a:pPr>
            <a:r>
              <a:rPr lang="de-DE" sz="1100" dirty="0">
                <a:latin typeface="Verdana"/>
                <a:ea typeface="Verdana"/>
                <a:cs typeface="Verdana"/>
                <a:sym typeface="Verdana"/>
              </a:rPr>
              <a:t>Lernfähigkeiten, Co-Working/ Kollaboration und soziale Beziehungen</a:t>
            </a:r>
            <a:endParaRPr sz="1100" dirty="0">
              <a:solidFill>
                <a:schemeClr val="dk1"/>
              </a:solidFill>
              <a:latin typeface="Calibri"/>
              <a:ea typeface="Calibri"/>
              <a:cs typeface="Calibri"/>
              <a:sym typeface="Calibri"/>
            </a:endParaRPr>
          </a:p>
          <a:p>
            <a:pPr marL="171450" lvl="0" indent="-171450">
              <a:spcBef>
                <a:spcPts val="800"/>
              </a:spcBef>
              <a:buSzPts val="1100"/>
              <a:buFont typeface="Arial"/>
              <a:buChar char="•"/>
            </a:pPr>
            <a:r>
              <a:rPr lang="de-DE" sz="1100" dirty="0">
                <a:latin typeface="Verdana"/>
                <a:ea typeface="Verdana"/>
                <a:cs typeface="Verdana"/>
                <a:sym typeface="Verdana"/>
              </a:rPr>
              <a:t>Co-Working/ Kollaboration/ Professionalität und soziale Beziehungen</a:t>
            </a:r>
            <a:endParaRPr sz="1100" dirty="0">
              <a:solidFill>
                <a:schemeClr val="dk1"/>
              </a:solidFill>
              <a:latin typeface="Calibri"/>
              <a:ea typeface="Calibri"/>
              <a:cs typeface="Calibri"/>
              <a:sym typeface="Calibri"/>
            </a:endParaRPr>
          </a:p>
          <a:p>
            <a:pPr marL="171450" lvl="0" indent="-171450">
              <a:spcBef>
                <a:spcPts val="800"/>
              </a:spcBef>
              <a:buSzPts val="1100"/>
              <a:buFont typeface="Arial"/>
              <a:buChar char="•"/>
            </a:pPr>
            <a:r>
              <a:rPr lang="de-DE" sz="1100" dirty="0">
                <a:latin typeface="Verdana"/>
                <a:ea typeface="Verdana"/>
                <a:cs typeface="Verdana"/>
                <a:sym typeface="Verdana"/>
              </a:rPr>
              <a:t>Co-Working/ Kollaboration, Professionalität und soziale Inklusion</a:t>
            </a:r>
            <a:endParaRPr sz="1100" dirty="0">
              <a:solidFill>
                <a:schemeClr val="dk1"/>
              </a:solidFill>
              <a:latin typeface="Calibri"/>
              <a:ea typeface="Calibri"/>
              <a:cs typeface="Calibri"/>
              <a:sym typeface="Calibri"/>
            </a:endParaRPr>
          </a:p>
          <a:p>
            <a:pPr marL="432000" marR="0" lvl="2" indent="-143999" algn="l" rtl="0">
              <a:spcBef>
                <a:spcPts val="800"/>
              </a:spcBef>
              <a:spcAft>
                <a:spcPts val="0"/>
              </a:spcAft>
              <a:buNone/>
            </a:pPr>
            <a:endParaRPr sz="1600" b="0" i="0" u="none" strike="noStrike" cap="none" dirty="0">
              <a:solidFill>
                <a:schemeClr val="dk1"/>
              </a:solidFill>
              <a:latin typeface="Calibri"/>
              <a:ea typeface="Calibri"/>
              <a:cs typeface="Calibri"/>
              <a:sym typeface="Calibri"/>
            </a:endParaRPr>
          </a:p>
        </p:txBody>
      </p:sp>
      <p:cxnSp>
        <p:nvCxnSpPr>
          <p:cNvPr id="1057" name="Google Shape;1057;p30"/>
          <p:cNvCxnSpPr/>
          <p:nvPr/>
        </p:nvCxnSpPr>
        <p:spPr>
          <a:xfrm>
            <a:off x="7934290" y="3631149"/>
            <a:ext cx="2061797" cy="0"/>
          </a:xfrm>
          <a:prstGeom prst="straightConnector1">
            <a:avLst/>
          </a:prstGeom>
          <a:noFill/>
          <a:ln w="9525" cap="flat" cmpd="sng">
            <a:solidFill>
              <a:srgbClr val="1CBECC"/>
            </a:solidFill>
            <a:prstDash val="dash"/>
            <a:round/>
            <a:headEnd type="none" w="sm" len="sm"/>
            <a:tailEnd type="none" w="sm" len="sm"/>
          </a:ln>
        </p:spPr>
      </p:cxnSp>
      <p:grpSp>
        <p:nvGrpSpPr>
          <p:cNvPr id="1058" name="Google Shape;1058;p30"/>
          <p:cNvGrpSpPr/>
          <p:nvPr/>
        </p:nvGrpSpPr>
        <p:grpSpPr>
          <a:xfrm>
            <a:off x="10207680" y="3002019"/>
            <a:ext cx="1440000" cy="1022872"/>
            <a:chOff x="7014810" y="2231426"/>
            <a:chExt cx="3530427" cy="2557180"/>
          </a:xfrm>
        </p:grpSpPr>
        <p:sp>
          <p:nvSpPr>
            <p:cNvPr id="1059" name="Google Shape;1059;p30"/>
            <p:cNvSpPr/>
            <p:nvPr/>
          </p:nvSpPr>
          <p:spPr>
            <a:xfrm>
              <a:off x="8197307" y="3338015"/>
              <a:ext cx="1222715" cy="1060432"/>
            </a:xfrm>
            <a:custGeom>
              <a:avLst/>
              <a:gdLst/>
              <a:ahLst/>
              <a:cxnLst/>
              <a:rect l="l" t="t" r="r" b="b"/>
              <a:pathLst>
                <a:path w="1290023" h="985474" extrusionOk="0">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0" name="Google Shape;1060;p30"/>
            <p:cNvSpPr/>
            <p:nvPr/>
          </p:nvSpPr>
          <p:spPr>
            <a:xfrm>
              <a:off x="8193223" y="3451571"/>
              <a:ext cx="1230884" cy="30916"/>
            </a:xfrm>
            <a:custGeom>
              <a:avLst/>
              <a:gdLst/>
              <a:ahLst/>
              <a:cxnLst/>
              <a:rect l="l" t="t" r="r" b="b"/>
              <a:pathLst>
                <a:path w="1298643" h="28731" extrusionOk="0">
                  <a:moveTo>
                    <a:pt x="1285829"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1" name="Google Shape;1061;p30"/>
            <p:cNvSpPr/>
            <p:nvPr/>
          </p:nvSpPr>
          <p:spPr>
            <a:xfrm>
              <a:off x="8190500" y="4135934"/>
              <a:ext cx="1236331" cy="30916"/>
            </a:xfrm>
            <a:custGeom>
              <a:avLst/>
              <a:gdLst/>
              <a:ahLst/>
              <a:cxnLst/>
              <a:rect l="l" t="t" r="r" b="b"/>
              <a:pathLst>
                <a:path w="1304389" h="28731" extrusionOk="0">
                  <a:moveTo>
                    <a:pt x="1291575"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2" name="Google Shape;1062;p30"/>
            <p:cNvSpPr/>
            <p:nvPr/>
          </p:nvSpPr>
          <p:spPr>
            <a:xfrm>
              <a:off x="8761211" y="4248749"/>
              <a:ext cx="230217" cy="30916"/>
            </a:xfrm>
            <a:custGeom>
              <a:avLst/>
              <a:gdLst/>
              <a:ahLst/>
              <a:cxnLst/>
              <a:rect l="l" t="t" r="r" b="b"/>
              <a:pathLst>
                <a:path w="215482" h="28731" extrusionOk="0">
                  <a:moveTo>
                    <a:pt x="202611"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3" name="Google Shape;1063;p30"/>
            <p:cNvSpPr/>
            <p:nvPr/>
          </p:nvSpPr>
          <p:spPr>
            <a:xfrm>
              <a:off x="8793318" y="4376805"/>
              <a:ext cx="30695" cy="154583"/>
            </a:xfrm>
            <a:custGeom>
              <a:avLst/>
              <a:gdLst/>
              <a:ahLst/>
              <a:cxnLst/>
              <a:rect l="l" t="t" r="r" b="b"/>
              <a:pathLst>
                <a:path w="28731" h="143655" extrusionOk="0">
                  <a:moveTo>
                    <a:pt x="14825" y="14825"/>
                  </a:moveTo>
                  <a:lnTo>
                    <a:pt x="14825" y="129864"/>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4" name="Google Shape;1064;p30"/>
            <p:cNvSpPr/>
            <p:nvPr/>
          </p:nvSpPr>
          <p:spPr>
            <a:xfrm>
              <a:off x="8388137" y="4525388"/>
              <a:ext cx="841055" cy="30916"/>
            </a:xfrm>
            <a:custGeom>
              <a:avLst/>
              <a:gdLst/>
              <a:ahLst/>
              <a:cxnLst/>
              <a:rect l="l" t="t" r="r" b="b"/>
              <a:pathLst>
                <a:path w="787230" h="28731" extrusionOk="0">
                  <a:moveTo>
                    <a:pt x="774474"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5" name="Google Shape;1065;p30"/>
            <p:cNvSpPr/>
            <p:nvPr/>
          </p:nvSpPr>
          <p:spPr>
            <a:xfrm>
              <a:off x="8435226" y="3567662"/>
              <a:ext cx="540240" cy="30916"/>
            </a:xfrm>
            <a:custGeom>
              <a:avLst/>
              <a:gdLst/>
              <a:ahLst/>
              <a:cxnLst/>
              <a:rect l="l" t="t" r="r" b="b"/>
              <a:pathLst>
                <a:path w="505666" h="28731" extrusionOk="0">
                  <a:moveTo>
                    <a:pt x="14825" y="14825"/>
                  </a:moveTo>
                  <a:lnTo>
                    <a:pt x="492479"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6" name="Google Shape;1066;p30"/>
            <p:cNvSpPr/>
            <p:nvPr/>
          </p:nvSpPr>
          <p:spPr>
            <a:xfrm>
              <a:off x="8450665" y="3653268"/>
              <a:ext cx="392901" cy="30916"/>
            </a:xfrm>
            <a:custGeom>
              <a:avLst/>
              <a:gdLst/>
              <a:ahLst/>
              <a:cxnLst/>
              <a:rect l="l" t="t" r="r" b="b"/>
              <a:pathLst>
                <a:path w="367757" h="28731" extrusionOk="0">
                  <a:moveTo>
                    <a:pt x="14825" y="14825"/>
                  </a:moveTo>
                  <a:lnTo>
                    <a:pt x="35500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7" name="Google Shape;1067;p30"/>
            <p:cNvSpPr/>
            <p:nvPr/>
          </p:nvSpPr>
          <p:spPr>
            <a:xfrm>
              <a:off x="8450665" y="3754519"/>
              <a:ext cx="224076" cy="30916"/>
            </a:xfrm>
            <a:custGeom>
              <a:avLst/>
              <a:gdLst/>
              <a:ahLst/>
              <a:cxnLst/>
              <a:rect l="l" t="t" r="r" b="b"/>
              <a:pathLst>
                <a:path w="209736" h="28731" extrusionOk="0">
                  <a:moveTo>
                    <a:pt x="14825" y="14825"/>
                  </a:moveTo>
                  <a:lnTo>
                    <a:pt x="19574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8" name="Google Shape;1068;p30"/>
            <p:cNvSpPr/>
            <p:nvPr/>
          </p:nvSpPr>
          <p:spPr>
            <a:xfrm>
              <a:off x="845837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9" name="Google Shape;1069;p30"/>
            <p:cNvSpPr/>
            <p:nvPr/>
          </p:nvSpPr>
          <p:spPr>
            <a:xfrm>
              <a:off x="8667160" y="3863408"/>
              <a:ext cx="178034" cy="30916"/>
            </a:xfrm>
            <a:custGeom>
              <a:avLst/>
              <a:gdLst/>
              <a:ahLst/>
              <a:cxnLst/>
              <a:rect l="l" t="t" r="r" b="b"/>
              <a:pathLst>
                <a:path w="166640" h="28731" extrusionOk="0">
                  <a:moveTo>
                    <a:pt x="14825" y="14825"/>
                  </a:moveTo>
                  <a:lnTo>
                    <a:pt x="15236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0" name="Google Shape;1070;p30"/>
            <p:cNvSpPr/>
            <p:nvPr/>
          </p:nvSpPr>
          <p:spPr>
            <a:xfrm>
              <a:off x="8875982" y="3863408"/>
              <a:ext cx="178034" cy="30916"/>
            </a:xfrm>
            <a:custGeom>
              <a:avLst/>
              <a:gdLst/>
              <a:ahLst/>
              <a:cxnLst/>
              <a:rect l="l" t="t" r="r" b="b"/>
              <a:pathLst>
                <a:path w="166640" h="28731" extrusionOk="0">
                  <a:moveTo>
                    <a:pt x="14825" y="14825"/>
                  </a:moveTo>
                  <a:lnTo>
                    <a:pt x="15227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1" name="Google Shape;1071;p30"/>
            <p:cNvSpPr/>
            <p:nvPr/>
          </p:nvSpPr>
          <p:spPr>
            <a:xfrm>
              <a:off x="908471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2" name="Google Shape;1072;p30"/>
            <p:cNvSpPr/>
            <p:nvPr/>
          </p:nvSpPr>
          <p:spPr>
            <a:xfrm flipH="1">
              <a:off x="7745380" y="2231426"/>
              <a:ext cx="1391312" cy="1060432"/>
            </a:xfrm>
            <a:custGeom>
              <a:avLst/>
              <a:gdLst/>
              <a:ahLst/>
              <a:cxnLst/>
              <a:rect l="l" t="t" r="r" b="b"/>
              <a:pathLst>
                <a:path w="1229688" h="867677" extrusionOk="0">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073" name="Google Shape;1073;p30"/>
            <p:cNvGrpSpPr/>
            <p:nvPr/>
          </p:nvGrpSpPr>
          <p:grpSpPr>
            <a:xfrm>
              <a:off x="9429237" y="3528606"/>
              <a:ext cx="1116000" cy="1260000"/>
              <a:chOff x="9540997" y="3559086"/>
              <a:chExt cx="1000670" cy="1147040"/>
            </a:xfrm>
          </p:grpSpPr>
          <p:sp>
            <p:nvSpPr>
              <p:cNvPr id="1074" name="Google Shape;1074;p30"/>
              <p:cNvSpPr/>
              <p:nvPr/>
            </p:nvSpPr>
            <p:spPr>
              <a:xfrm>
                <a:off x="9540997" y="4100165"/>
                <a:ext cx="1000670" cy="605961"/>
              </a:xfrm>
              <a:custGeom>
                <a:avLst/>
                <a:gdLst/>
                <a:ahLst/>
                <a:cxnLst/>
                <a:rect l="l" t="t" r="r" b="b"/>
                <a:pathLst>
                  <a:path w="936632" h="563128" extrusionOk="0">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5" name="Google Shape;1075;p30"/>
              <p:cNvSpPr/>
              <p:nvPr/>
            </p:nvSpPr>
            <p:spPr>
              <a:xfrm>
                <a:off x="9937812" y="4019181"/>
                <a:ext cx="89016" cy="157674"/>
              </a:xfrm>
              <a:custGeom>
                <a:avLst/>
                <a:gdLst/>
                <a:ahLst/>
                <a:cxnLst/>
                <a:rect l="l" t="t" r="r" b="b"/>
                <a:pathLst>
                  <a:path w="83320" h="146528" extrusionOk="0">
                    <a:moveTo>
                      <a:pt x="16506" y="16506"/>
                    </a:moveTo>
                    <a:lnTo>
                      <a:pt x="66986" y="132637"/>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6" name="Google Shape;1076;p30"/>
              <p:cNvSpPr/>
              <p:nvPr/>
            </p:nvSpPr>
            <p:spPr>
              <a:xfrm>
                <a:off x="9607722" y="3559086"/>
                <a:ext cx="506474" cy="500846"/>
              </a:xfrm>
              <a:custGeom>
                <a:avLst/>
                <a:gdLst/>
                <a:ahLst/>
                <a:cxnLst/>
                <a:rect l="l" t="t" r="r" b="b"/>
                <a:pathLst>
                  <a:path w="474062" h="465442" extrusionOk="0">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077" name="Google Shape;1077;p30"/>
            <p:cNvSpPr/>
            <p:nvPr/>
          </p:nvSpPr>
          <p:spPr>
            <a:xfrm>
              <a:off x="7559157" y="3941794"/>
              <a:ext cx="81362" cy="185905"/>
            </a:xfrm>
            <a:custGeom>
              <a:avLst/>
              <a:gdLst/>
              <a:ahLst/>
              <a:cxnLst/>
              <a:rect l="l" t="t" r="r" b="b"/>
              <a:pathLst>
                <a:path w="66081" h="152274" extrusionOk="0">
                  <a:moveTo>
                    <a:pt x="16872" y="16872"/>
                  </a:moveTo>
                  <a:lnTo>
                    <a:pt x="49942" y="136911"/>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8" name="Google Shape;1078;p30"/>
            <p:cNvSpPr/>
            <p:nvPr/>
          </p:nvSpPr>
          <p:spPr>
            <a:xfrm>
              <a:off x="7670845" y="3424928"/>
              <a:ext cx="505862" cy="691000"/>
            </a:xfrm>
            <a:custGeom>
              <a:avLst/>
              <a:gdLst/>
              <a:ahLst/>
              <a:cxnLst/>
              <a:rect l="l" t="t" r="r" b="b"/>
              <a:pathLst>
                <a:path w="410853" h="566001" extrusionOk="0">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9" name="Google Shape;1079;p30"/>
            <p:cNvSpPr/>
            <p:nvPr/>
          </p:nvSpPr>
          <p:spPr>
            <a:xfrm>
              <a:off x="7014810" y="4100454"/>
              <a:ext cx="674625" cy="459463"/>
            </a:xfrm>
            <a:custGeom>
              <a:avLst/>
              <a:gdLst/>
              <a:ahLst/>
              <a:cxnLst/>
              <a:rect l="l" t="t" r="r" b="b"/>
              <a:pathLst>
                <a:path w="558764" h="376348" extrusionOk="0">
                  <a:moveTo>
                    <a:pt x="0" y="374787"/>
                  </a:moveTo>
                  <a:lnTo>
                    <a:pt x="182186" y="376348"/>
                  </a:lnTo>
                  <a:cubicBezTo>
                    <a:pt x="192673" y="171467"/>
                    <a:pt x="353710" y="10372"/>
                    <a:pt x="558764" y="0"/>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0" name="Google Shape;1080;p30"/>
            <p:cNvSpPr/>
            <p:nvPr/>
          </p:nvSpPr>
          <p:spPr>
            <a:xfrm>
              <a:off x="7198896" y="3431482"/>
              <a:ext cx="555387" cy="568235"/>
            </a:xfrm>
            <a:custGeom>
              <a:avLst/>
              <a:gdLst/>
              <a:ahLst/>
              <a:cxnLst/>
              <a:rect l="l" t="t" r="r" b="b"/>
              <a:pathLst>
                <a:path w="451077" h="465442" extrusionOk="0">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081" name="Google Shape;1081;p30"/>
          <p:cNvSpPr txBox="1"/>
          <p:nvPr/>
        </p:nvSpPr>
        <p:spPr>
          <a:xfrm>
            <a:off x="528320" y="717439"/>
            <a:ext cx="8948057" cy="769401"/>
          </a:xfrm>
          <a:prstGeom prst="rect">
            <a:avLst/>
          </a:prstGeom>
          <a:noFill/>
          <a:ln>
            <a:noFill/>
          </a:ln>
        </p:spPr>
        <p:txBody>
          <a:bodyPr spcFirstLastPara="1" wrap="square" lIns="91425" tIns="45700" rIns="91425" bIns="45700" anchor="t" anchorCtr="0">
            <a:spAutoFit/>
          </a:bodyPr>
          <a:lstStyle/>
          <a:p>
            <a:pPr lvl="0">
              <a:buClr>
                <a:srgbClr val="1CBECC"/>
              </a:buClr>
              <a:buSzPts val="2400"/>
            </a:pPr>
            <a:r>
              <a:rPr lang="en-US" sz="2400" b="1" dirty="0" err="1">
                <a:solidFill>
                  <a:srgbClr val="1CBECC"/>
                </a:solidFill>
                <a:latin typeface="Calibri"/>
                <a:ea typeface="Calibri"/>
                <a:cs typeface="Calibri"/>
                <a:sym typeface="Calibri"/>
              </a:rPr>
              <a:t>Abschließender</a:t>
            </a:r>
            <a:r>
              <a:rPr lang="en-US" sz="2400" b="1" dirty="0">
                <a:solidFill>
                  <a:srgbClr val="1CBECC"/>
                </a:solidFill>
                <a:latin typeface="Calibri"/>
                <a:ea typeface="Calibri"/>
                <a:cs typeface="Calibri"/>
                <a:sym typeface="Calibri"/>
              </a:rPr>
              <a:t> </a:t>
            </a:r>
            <a:r>
              <a:rPr lang="en-US" sz="2400" b="1" dirty="0" err="1">
                <a:solidFill>
                  <a:srgbClr val="1CBECC"/>
                </a:solidFill>
                <a:latin typeface="Calibri"/>
                <a:ea typeface="Calibri"/>
                <a:cs typeface="Calibri"/>
                <a:sym typeface="Calibri"/>
              </a:rPr>
              <a:t>zusammenfassender</a:t>
            </a:r>
            <a:r>
              <a:rPr lang="en-US" sz="2400" b="1" dirty="0">
                <a:solidFill>
                  <a:srgbClr val="1CBECC"/>
                </a:solidFill>
                <a:latin typeface="Calibri"/>
                <a:ea typeface="Calibri"/>
                <a:cs typeface="Calibri"/>
                <a:sym typeface="Calibri"/>
              </a:rPr>
              <a:t> Test</a:t>
            </a:r>
            <a:endParaRPr dirty="0"/>
          </a:p>
          <a:p>
            <a:pPr lvl="0"/>
            <a:r>
              <a:rPr lang="de-DE" sz="2000" dirty="0">
                <a:solidFill>
                  <a:schemeClr val="dk1"/>
                </a:solidFill>
                <a:latin typeface="Calibri"/>
                <a:ea typeface="Calibri"/>
                <a:cs typeface="Calibri"/>
                <a:sym typeface="Calibri"/>
              </a:rPr>
              <a:t>Festigen Sie Ihr Wissen, indem Sie die folgenden Fragen beantworten:</a:t>
            </a:r>
            <a:endParaRPr dirty="0"/>
          </a:p>
        </p:txBody>
      </p:sp>
    </p:spTree>
    <p:extLst>
      <p:ext uri="{BB962C8B-B14F-4D97-AF65-F5344CB8AC3E}">
        <p14:creationId xmlns:p14="http://schemas.microsoft.com/office/powerpoint/2010/main" val="19585551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cxnSp>
        <p:nvCxnSpPr>
          <p:cNvPr id="1087" name="Google Shape;1087;p31"/>
          <p:cNvCxnSpPr/>
          <p:nvPr/>
        </p:nvCxnSpPr>
        <p:spPr>
          <a:xfrm>
            <a:off x="7934290" y="3631149"/>
            <a:ext cx="2061797" cy="0"/>
          </a:xfrm>
          <a:prstGeom prst="straightConnector1">
            <a:avLst/>
          </a:prstGeom>
          <a:noFill/>
          <a:ln w="9525" cap="flat" cmpd="sng">
            <a:solidFill>
              <a:srgbClr val="1CBECC"/>
            </a:solidFill>
            <a:prstDash val="dash"/>
            <a:round/>
            <a:headEnd type="none" w="sm" len="sm"/>
            <a:tailEnd type="none" w="sm" len="sm"/>
          </a:ln>
        </p:spPr>
      </p:cxnSp>
      <p:grpSp>
        <p:nvGrpSpPr>
          <p:cNvPr id="1088" name="Google Shape;1088;p31"/>
          <p:cNvGrpSpPr/>
          <p:nvPr/>
        </p:nvGrpSpPr>
        <p:grpSpPr>
          <a:xfrm>
            <a:off x="10207680" y="3002019"/>
            <a:ext cx="1440000" cy="1022872"/>
            <a:chOff x="7014810" y="2231426"/>
            <a:chExt cx="3530427" cy="2557180"/>
          </a:xfrm>
        </p:grpSpPr>
        <p:sp>
          <p:nvSpPr>
            <p:cNvPr id="1089" name="Google Shape;1089;p31"/>
            <p:cNvSpPr/>
            <p:nvPr/>
          </p:nvSpPr>
          <p:spPr>
            <a:xfrm>
              <a:off x="8197307" y="3338015"/>
              <a:ext cx="1222715" cy="1060432"/>
            </a:xfrm>
            <a:custGeom>
              <a:avLst/>
              <a:gdLst/>
              <a:ahLst/>
              <a:cxnLst/>
              <a:rect l="l" t="t" r="r" b="b"/>
              <a:pathLst>
                <a:path w="1290023" h="985474" extrusionOk="0">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0" name="Google Shape;1090;p31"/>
            <p:cNvSpPr/>
            <p:nvPr/>
          </p:nvSpPr>
          <p:spPr>
            <a:xfrm>
              <a:off x="8193223" y="3451571"/>
              <a:ext cx="1230884" cy="30916"/>
            </a:xfrm>
            <a:custGeom>
              <a:avLst/>
              <a:gdLst/>
              <a:ahLst/>
              <a:cxnLst/>
              <a:rect l="l" t="t" r="r" b="b"/>
              <a:pathLst>
                <a:path w="1298643" h="28731" extrusionOk="0">
                  <a:moveTo>
                    <a:pt x="1285829"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1" name="Google Shape;1091;p31"/>
            <p:cNvSpPr/>
            <p:nvPr/>
          </p:nvSpPr>
          <p:spPr>
            <a:xfrm>
              <a:off x="8190500" y="4135934"/>
              <a:ext cx="1236331" cy="30916"/>
            </a:xfrm>
            <a:custGeom>
              <a:avLst/>
              <a:gdLst/>
              <a:ahLst/>
              <a:cxnLst/>
              <a:rect l="l" t="t" r="r" b="b"/>
              <a:pathLst>
                <a:path w="1304389" h="28731" extrusionOk="0">
                  <a:moveTo>
                    <a:pt x="1291575"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2" name="Google Shape;1092;p31"/>
            <p:cNvSpPr/>
            <p:nvPr/>
          </p:nvSpPr>
          <p:spPr>
            <a:xfrm>
              <a:off x="8761211" y="4248749"/>
              <a:ext cx="230217" cy="30916"/>
            </a:xfrm>
            <a:custGeom>
              <a:avLst/>
              <a:gdLst/>
              <a:ahLst/>
              <a:cxnLst/>
              <a:rect l="l" t="t" r="r" b="b"/>
              <a:pathLst>
                <a:path w="215482" h="28731" extrusionOk="0">
                  <a:moveTo>
                    <a:pt x="202611"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3" name="Google Shape;1093;p31"/>
            <p:cNvSpPr/>
            <p:nvPr/>
          </p:nvSpPr>
          <p:spPr>
            <a:xfrm>
              <a:off x="8793318" y="4376805"/>
              <a:ext cx="30695" cy="154583"/>
            </a:xfrm>
            <a:custGeom>
              <a:avLst/>
              <a:gdLst/>
              <a:ahLst/>
              <a:cxnLst/>
              <a:rect l="l" t="t" r="r" b="b"/>
              <a:pathLst>
                <a:path w="28731" h="143655" extrusionOk="0">
                  <a:moveTo>
                    <a:pt x="14825" y="14825"/>
                  </a:moveTo>
                  <a:lnTo>
                    <a:pt x="14825" y="129864"/>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4" name="Google Shape;1094;p31"/>
            <p:cNvSpPr/>
            <p:nvPr/>
          </p:nvSpPr>
          <p:spPr>
            <a:xfrm>
              <a:off x="8388137" y="4525388"/>
              <a:ext cx="841055" cy="30916"/>
            </a:xfrm>
            <a:custGeom>
              <a:avLst/>
              <a:gdLst/>
              <a:ahLst/>
              <a:cxnLst/>
              <a:rect l="l" t="t" r="r" b="b"/>
              <a:pathLst>
                <a:path w="787230" h="28731" extrusionOk="0">
                  <a:moveTo>
                    <a:pt x="774474"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5" name="Google Shape;1095;p31"/>
            <p:cNvSpPr/>
            <p:nvPr/>
          </p:nvSpPr>
          <p:spPr>
            <a:xfrm>
              <a:off x="8435226" y="3567662"/>
              <a:ext cx="540240" cy="30916"/>
            </a:xfrm>
            <a:custGeom>
              <a:avLst/>
              <a:gdLst/>
              <a:ahLst/>
              <a:cxnLst/>
              <a:rect l="l" t="t" r="r" b="b"/>
              <a:pathLst>
                <a:path w="505666" h="28731" extrusionOk="0">
                  <a:moveTo>
                    <a:pt x="14825" y="14825"/>
                  </a:moveTo>
                  <a:lnTo>
                    <a:pt x="492479"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6" name="Google Shape;1096;p31"/>
            <p:cNvSpPr/>
            <p:nvPr/>
          </p:nvSpPr>
          <p:spPr>
            <a:xfrm>
              <a:off x="8450665" y="3653268"/>
              <a:ext cx="392901" cy="30916"/>
            </a:xfrm>
            <a:custGeom>
              <a:avLst/>
              <a:gdLst/>
              <a:ahLst/>
              <a:cxnLst/>
              <a:rect l="l" t="t" r="r" b="b"/>
              <a:pathLst>
                <a:path w="367757" h="28731" extrusionOk="0">
                  <a:moveTo>
                    <a:pt x="14825" y="14825"/>
                  </a:moveTo>
                  <a:lnTo>
                    <a:pt x="35500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7" name="Google Shape;1097;p31"/>
            <p:cNvSpPr/>
            <p:nvPr/>
          </p:nvSpPr>
          <p:spPr>
            <a:xfrm>
              <a:off x="8450665" y="3754519"/>
              <a:ext cx="224076" cy="30916"/>
            </a:xfrm>
            <a:custGeom>
              <a:avLst/>
              <a:gdLst/>
              <a:ahLst/>
              <a:cxnLst/>
              <a:rect l="l" t="t" r="r" b="b"/>
              <a:pathLst>
                <a:path w="209736" h="28731" extrusionOk="0">
                  <a:moveTo>
                    <a:pt x="14825" y="14825"/>
                  </a:moveTo>
                  <a:lnTo>
                    <a:pt x="19574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8" name="Google Shape;1098;p31"/>
            <p:cNvSpPr/>
            <p:nvPr/>
          </p:nvSpPr>
          <p:spPr>
            <a:xfrm>
              <a:off x="845837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9" name="Google Shape;1099;p31"/>
            <p:cNvSpPr/>
            <p:nvPr/>
          </p:nvSpPr>
          <p:spPr>
            <a:xfrm>
              <a:off x="8667160" y="3863408"/>
              <a:ext cx="178034" cy="30916"/>
            </a:xfrm>
            <a:custGeom>
              <a:avLst/>
              <a:gdLst/>
              <a:ahLst/>
              <a:cxnLst/>
              <a:rect l="l" t="t" r="r" b="b"/>
              <a:pathLst>
                <a:path w="166640" h="28731" extrusionOk="0">
                  <a:moveTo>
                    <a:pt x="14825" y="14825"/>
                  </a:moveTo>
                  <a:lnTo>
                    <a:pt x="15236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0" name="Google Shape;1100;p31"/>
            <p:cNvSpPr/>
            <p:nvPr/>
          </p:nvSpPr>
          <p:spPr>
            <a:xfrm>
              <a:off x="8875982" y="3863408"/>
              <a:ext cx="178034" cy="30916"/>
            </a:xfrm>
            <a:custGeom>
              <a:avLst/>
              <a:gdLst/>
              <a:ahLst/>
              <a:cxnLst/>
              <a:rect l="l" t="t" r="r" b="b"/>
              <a:pathLst>
                <a:path w="166640" h="28731" extrusionOk="0">
                  <a:moveTo>
                    <a:pt x="14825" y="14825"/>
                  </a:moveTo>
                  <a:lnTo>
                    <a:pt x="15227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1" name="Google Shape;1101;p31"/>
            <p:cNvSpPr/>
            <p:nvPr/>
          </p:nvSpPr>
          <p:spPr>
            <a:xfrm>
              <a:off x="908471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2" name="Google Shape;1102;p31"/>
            <p:cNvSpPr/>
            <p:nvPr/>
          </p:nvSpPr>
          <p:spPr>
            <a:xfrm flipH="1">
              <a:off x="7745380" y="2231426"/>
              <a:ext cx="1391312" cy="1060432"/>
            </a:xfrm>
            <a:custGeom>
              <a:avLst/>
              <a:gdLst/>
              <a:ahLst/>
              <a:cxnLst/>
              <a:rect l="l" t="t" r="r" b="b"/>
              <a:pathLst>
                <a:path w="1229688" h="867677" extrusionOk="0">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103" name="Google Shape;1103;p31"/>
            <p:cNvGrpSpPr/>
            <p:nvPr/>
          </p:nvGrpSpPr>
          <p:grpSpPr>
            <a:xfrm>
              <a:off x="9429237" y="3528606"/>
              <a:ext cx="1116000" cy="1260000"/>
              <a:chOff x="9540997" y="3559086"/>
              <a:chExt cx="1000670" cy="1147040"/>
            </a:xfrm>
          </p:grpSpPr>
          <p:sp>
            <p:nvSpPr>
              <p:cNvPr id="1104" name="Google Shape;1104;p31"/>
              <p:cNvSpPr/>
              <p:nvPr/>
            </p:nvSpPr>
            <p:spPr>
              <a:xfrm>
                <a:off x="9540997" y="4100165"/>
                <a:ext cx="1000670" cy="605961"/>
              </a:xfrm>
              <a:custGeom>
                <a:avLst/>
                <a:gdLst/>
                <a:ahLst/>
                <a:cxnLst/>
                <a:rect l="l" t="t" r="r" b="b"/>
                <a:pathLst>
                  <a:path w="936632" h="563128" extrusionOk="0">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5" name="Google Shape;1105;p31"/>
              <p:cNvSpPr/>
              <p:nvPr/>
            </p:nvSpPr>
            <p:spPr>
              <a:xfrm>
                <a:off x="9937812" y="4019181"/>
                <a:ext cx="89016" cy="157674"/>
              </a:xfrm>
              <a:custGeom>
                <a:avLst/>
                <a:gdLst/>
                <a:ahLst/>
                <a:cxnLst/>
                <a:rect l="l" t="t" r="r" b="b"/>
                <a:pathLst>
                  <a:path w="83320" h="146528" extrusionOk="0">
                    <a:moveTo>
                      <a:pt x="16506" y="16506"/>
                    </a:moveTo>
                    <a:lnTo>
                      <a:pt x="66986" y="132637"/>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6" name="Google Shape;1106;p31"/>
              <p:cNvSpPr/>
              <p:nvPr/>
            </p:nvSpPr>
            <p:spPr>
              <a:xfrm>
                <a:off x="9607722" y="3559086"/>
                <a:ext cx="506474" cy="500846"/>
              </a:xfrm>
              <a:custGeom>
                <a:avLst/>
                <a:gdLst/>
                <a:ahLst/>
                <a:cxnLst/>
                <a:rect l="l" t="t" r="r" b="b"/>
                <a:pathLst>
                  <a:path w="474062" h="465442" extrusionOk="0">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107" name="Google Shape;1107;p31"/>
            <p:cNvSpPr/>
            <p:nvPr/>
          </p:nvSpPr>
          <p:spPr>
            <a:xfrm>
              <a:off x="7559157" y="3941794"/>
              <a:ext cx="81362" cy="185905"/>
            </a:xfrm>
            <a:custGeom>
              <a:avLst/>
              <a:gdLst/>
              <a:ahLst/>
              <a:cxnLst/>
              <a:rect l="l" t="t" r="r" b="b"/>
              <a:pathLst>
                <a:path w="66081" h="152274" extrusionOk="0">
                  <a:moveTo>
                    <a:pt x="16872" y="16872"/>
                  </a:moveTo>
                  <a:lnTo>
                    <a:pt x="49942" y="136911"/>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8" name="Google Shape;1108;p31"/>
            <p:cNvSpPr/>
            <p:nvPr/>
          </p:nvSpPr>
          <p:spPr>
            <a:xfrm>
              <a:off x="7670845" y="3424928"/>
              <a:ext cx="505862" cy="691000"/>
            </a:xfrm>
            <a:custGeom>
              <a:avLst/>
              <a:gdLst/>
              <a:ahLst/>
              <a:cxnLst/>
              <a:rect l="l" t="t" r="r" b="b"/>
              <a:pathLst>
                <a:path w="410853" h="566001" extrusionOk="0">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9" name="Google Shape;1109;p31"/>
            <p:cNvSpPr/>
            <p:nvPr/>
          </p:nvSpPr>
          <p:spPr>
            <a:xfrm>
              <a:off x="7014810" y="4100454"/>
              <a:ext cx="674625" cy="459463"/>
            </a:xfrm>
            <a:custGeom>
              <a:avLst/>
              <a:gdLst/>
              <a:ahLst/>
              <a:cxnLst/>
              <a:rect l="l" t="t" r="r" b="b"/>
              <a:pathLst>
                <a:path w="558764" h="376348" extrusionOk="0">
                  <a:moveTo>
                    <a:pt x="0" y="374787"/>
                  </a:moveTo>
                  <a:lnTo>
                    <a:pt x="182186" y="376348"/>
                  </a:lnTo>
                  <a:cubicBezTo>
                    <a:pt x="192673" y="171467"/>
                    <a:pt x="353710" y="10372"/>
                    <a:pt x="558764" y="0"/>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0" name="Google Shape;1110;p31"/>
            <p:cNvSpPr/>
            <p:nvPr/>
          </p:nvSpPr>
          <p:spPr>
            <a:xfrm>
              <a:off x="7198896" y="3431482"/>
              <a:ext cx="555387" cy="568235"/>
            </a:xfrm>
            <a:custGeom>
              <a:avLst/>
              <a:gdLst/>
              <a:ahLst/>
              <a:cxnLst/>
              <a:rect l="l" t="t" r="r" b="b"/>
              <a:pathLst>
                <a:path w="451077" h="465442" extrusionOk="0">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111" name="Google Shape;1111;p31"/>
          <p:cNvSpPr txBox="1"/>
          <p:nvPr/>
        </p:nvSpPr>
        <p:spPr>
          <a:xfrm>
            <a:off x="528320" y="717439"/>
            <a:ext cx="8948057"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1CBECC"/>
              </a:buClr>
              <a:buSzPts val="2400"/>
              <a:buFont typeface="Calibri"/>
              <a:buNone/>
            </a:pPr>
            <a:r>
              <a:rPr lang="en-US" sz="2400" b="1" dirty="0" err="1">
                <a:solidFill>
                  <a:srgbClr val="1CBECC"/>
                </a:solidFill>
                <a:latin typeface="Calibri"/>
                <a:ea typeface="Calibri"/>
                <a:cs typeface="Calibri"/>
                <a:sym typeface="Calibri"/>
              </a:rPr>
              <a:t>Abschließender</a:t>
            </a:r>
            <a:r>
              <a:rPr lang="en-US" sz="2400" b="1" dirty="0">
                <a:solidFill>
                  <a:srgbClr val="1CBECC"/>
                </a:solidFill>
                <a:latin typeface="Calibri"/>
                <a:ea typeface="Calibri"/>
                <a:cs typeface="Calibri"/>
                <a:sym typeface="Calibri"/>
              </a:rPr>
              <a:t> </a:t>
            </a:r>
            <a:r>
              <a:rPr lang="en-US" sz="2400" b="1" dirty="0" err="1">
                <a:solidFill>
                  <a:srgbClr val="1CBECC"/>
                </a:solidFill>
                <a:latin typeface="Calibri"/>
                <a:ea typeface="Calibri"/>
                <a:cs typeface="Calibri"/>
                <a:sym typeface="Calibri"/>
              </a:rPr>
              <a:t>zusammenfassender</a:t>
            </a:r>
            <a:r>
              <a:rPr lang="en-US" sz="2400" b="1" dirty="0">
                <a:solidFill>
                  <a:srgbClr val="1CBECC"/>
                </a:solidFill>
                <a:latin typeface="Calibri"/>
                <a:ea typeface="Calibri"/>
                <a:cs typeface="Calibri"/>
                <a:sym typeface="Calibri"/>
              </a:rPr>
              <a:t> Test - </a:t>
            </a:r>
            <a:r>
              <a:rPr lang="en-US" sz="2400" b="1" dirty="0" err="1">
                <a:solidFill>
                  <a:srgbClr val="1CBECC"/>
                </a:solidFill>
                <a:latin typeface="Calibri"/>
                <a:ea typeface="Calibri"/>
                <a:cs typeface="Calibri"/>
                <a:sym typeface="Calibri"/>
              </a:rPr>
              <a:t>Lösungen</a:t>
            </a:r>
            <a:endParaRPr dirty="0"/>
          </a:p>
          <a:p>
            <a:pPr lvl="0"/>
            <a:r>
              <a:rPr lang="en-US" sz="2000" dirty="0" err="1">
                <a:solidFill>
                  <a:schemeClr val="dk1"/>
                </a:solidFill>
                <a:latin typeface="Calibri"/>
                <a:ea typeface="Calibri"/>
                <a:cs typeface="Calibri"/>
                <a:sym typeface="Calibri"/>
              </a:rPr>
              <a:t>Hier</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sind</a:t>
            </a:r>
            <a:r>
              <a:rPr lang="en-US" sz="2000" dirty="0">
                <a:solidFill>
                  <a:schemeClr val="dk1"/>
                </a:solidFill>
                <a:latin typeface="Calibri"/>
                <a:ea typeface="Calibri"/>
                <a:cs typeface="Calibri"/>
                <a:sym typeface="Calibri"/>
              </a:rPr>
              <a:t> die </a:t>
            </a:r>
            <a:r>
              <a:rPr lang="en-US" sz="2000" dirty="0" err="1">
                <a:solidFill>
                  <a:schemeClr val="dk1"/>
                </a:solidFill>
                <a:latin typeface="Calibri"/>
                <a:ea typeface="Calibri"/>
                <a:cs typeface="Calibri"/>
                <a:sym typeface="Calibri"/>
              </a:rPr>
              <a:t>Antworten</a:t>
            </a:r>
            <a:r>
              <a:rPr lang="en-US" sz="2000" dirty="0">
                <a:solidFill>
                  <a:schemeClr val="dk1"/>
                </a:solidFill>
                <a:latin typeface="Calibri"/>
                <a:ea typeface="Calibri"/>
                <a:cs typeface="Calibri"/>
                <a:sym typeface="Calibri"/>
              </a:rPr>
              <a:t>:</a:t>
            </a:r>
            <a:endParaRPr dirty="0"/>
          </a:p>
        </p:txBody>
      </p:sp>
      <p:sp>
        <p:nvSpPr>
          <p:cNvPr id="2" name="Google Shape;1056;p30">
            <a:extLst>
              <a:ext uri="{FF2B5EF4-FFF2-40B4-BE49-F238E27FC236}">
                <a16:creationId xmlns:a16="http://schemas.microsoft.com/office/drawing/2014/main" id="{EBBB9FF8-8177-9C0E-5EBB-40512D87B25B}"/>
              </a:ext>
            </a:extLst>
          </p:cNvPr>
          <p:cNvSpPr txBox="1"/>
          <p:nvPr/>
        </p:nvSpPr>
        <p:spPr>
          <a:xfrm>
            <a:off x="595808" y="2135519"/>
            <a:ext cx="9541647" cy="3580654"/>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1200" b="1" dirty="0" err="1">
                <a:solidFill>
                  <a:schemeClr val="dk1"/>
                </a:solidFill>
                <a:latin typeface="Verdana"/>
                <a:ea typeface="Verdana"/>
                <a:cs typeface="Verdana"/>
                <a:sym typeface="Verdana"/>
              </a:rPr>
              <a:t>Frage</a:t>
            </a:r>
            <a:r>
              <a:rPr lang="en-US" sz="1200" b="1" dirty="0">
                <a:solidFill>
                  <a:schemeClr val="dk1"/>
                </a:solidFill>
                <a:latin typeface="Verdana"/>
                <a:ea typeface="Verdana"/>
                <a:cs typeface="Verdana"/>
                <a:sym typeface="Verdana"/>
              </a:rPr>
              <a:t> 1 </a:t>
            </a:r>
            <a:endParaRPr sz="1200" b="1" dirty="0">
              <a:solidFill>
                <a:srgbClr val="000000"/>
              </a:solidFill>
              <a:latin typeface="Verdana"/>
              <a:ea typeface="Verdana"/>
              <a:cs typeface="Verdana"/>
              <a:sym typeface="Verdana"/>
            </a:endParaRPr>
          </a:p>
          <a:p>
            <a:pPr lvl="0" algn="just">
              <a:lnSpc>
                <a:spcPct val="107000"/>
              </a:lnSpc>
              <a:spcBef>
                <a:spcPts val="800"/>
              </a:spcBef>
            </a:pPr>
            <a:r>
              <a:rPr lang="de-DE" sz="1100" dirty="0">
                <a:latin typeface="Verdana"/>
                <a:ea typeface="Verdana"/>
                <a:cs typeface="Verdana"/>
                <a:sym typeface="Verdana"/>
              </a:rPr>
              <a:t>Das Videokonferenzsystem wird auch als was bezeichnet?</a:t>
            </a:r>
            <a:endParaRPr sz="1100" dirty="0">
              <a:solidFill>
                <a:schemeClr val="dk1"/>
              </a:solidFill>
              <a:latin typeface="Verdana"/>
              <a:ea typeface="Verdana"/>
              <a:cs typeface="Verdana"/>
              <a:sym typeface="Verdana"/>
            </a:endParaRPr>
          </a:p>
          <a:p>
            <a:pPr marL="432000" lvl="2" indent="-143999">
              <a:spcBef>
                <a:spcPts val="800"/>
              </a:spcBef>
              <a:buSzPts val="1100"/>
              <a:buFont typeface="Arial"/>
              <a:buChar char="•"/>
            </a:pPr>
            <a:r>
              <a:rPr lang="en-US" sz="1100" dirty="0" err="1">
                <a:solidFill>
                  <a:srgbClr val="1CBECC"/>
                </a:solidFill>
                <a:latin typeface="Verdana"/>
                <a:ea typeface="Verdana"/>
                <a:cs typeface="Verdana"/>
                <a:sym typeface="Verdana"/>
              </a:rPr>
              <a:t>Kommunikationsplattform</a:t>
            </a:r>
            <a:endParaRPr dirty="0">
              <a:solidFill>
                <a:srgbClr val="1CBECC"/>
              </a:solidFill>
            </a:endParaRPr>
          </a:p>
          <a:p>
            <a:pPr marL="432000" lvl="2" indent="-143999">
              <a:buSzPts val="1100"/>
              <a:buFont typeface="Arial"/>
              <a:buChar char="•"/>
            </a:pPr>
            <a:r>
              <a:rPr lang="en-US" sz="1100" dirty="0">
                <a:latin typeface="Verdana"/>
                <a:ea typeface="Verdana"/>
                <a:cs typeface="Verdana"/>
                <a:sym typeface="Verdana"/>
              </a:rPr>
              <a:t>Art, </a:t>
            </a:r>
            <a:r>
              <a:rPr lang="en-US" sz="1100" dirty="0" err="1">
                <a:latin typeface="Verdana"/>
                <a:ea typeface="Verdana"/>
                <a:cs typeface="Verdana"/>
                <a:sym typeface="Verdana"/>
              </a:rPr>
              <a:t>Übungen</a:t>
            </a:r>
            <a:r>
              <a:rPr lang="en-US" sz="1100" dirty="0">
                <a:latin typeface="Verdana"/>
                <a:ea typeface="Verdana"/>
                <a:cs typeface="Verdana"/>
                <a:sym typeface="Verdana"/>
              </a:rPr>
              <a:t> </a:t>
            </a:r>
            <a:r>
              <a:rPr lang="en-US" sz="1100" dirty="0" err="1">
                <a:latin typeface="Verdana"/>
                <a:ea typeface="Verdana"/>
                <a:cs typeface="Verdana"/>
                <a:sym typeface="Verdana"/>
              </a:rPr>
              <a:t>zu</a:t>
            </a:r>
            <a:r>
              <a:rPr lang="en-US" sz="1100" dirty="0">
                <a:latin typeface="Verdana"/>
                <a:ea typeface="Verdana"/>
                <a:cs typeface="Verdana"/>
                <a:sym typeface="Verdana"/>
              </a:rPr>
              <a:t> </a:t>
            </a:r>
            <a:r>
              <a:rPr lang="en-US" sz="1100" dirty="0" err="1">
                <a:latin typeface="Verdana"/>
                <a:ea typeface="Verdana"/>
                <a:cs typeface="Verdana"/>
                <a:sym typeface="Verdana"/>
              </a:rPr>
              <a:t>machen</a:t>
            </a:r>
            <a:endParaRPr dirty="0"/>
          </a:p>
          <a:p>
            <a:pPr marL="432000" lvl="2" indent="-143999">
              <a:buSzPts val="1100"/>
              <a:buFont typeface="Arial"/>
              <a:buChar char="•"/>
            </a:pPr>
            <a:r>
              <a:rPr lang="en-US" sz="1100" dirty="0" err="1">
                <a:latin typeface="Verdana"/>
                <a:ea typeface="Verdana"/>
                <a:cs typeface="Verdana"/>
                <a:sym typeface="Verdana"/>
              </a:rPr>
              <a:t>Weg</a:t>
            </a:r>
            <a:r>
              <a:rPr lang="en-US" sz="1100" dirty="0">
                <a:latin typeface="Verdana"/>
                <a:ea typeface="Verdana"/>
                <a:cs typeface="Verdana"/>
                <a:sym typeface="Verdana"/>
              </a:rPr>
              <a:t> </a:t>
            </a:r>
            <a:r>
              <a:rPr lang="en-US" sz="1100" dirty="0" err="1">
                <a:latin typeface="Verdana"/>
                <a:ea typeface="Verdana"/>
                <a:cs typeface="Verdana"/>
                <a:sym typeface="Verdana"/>
              </a:rPr>
              <a:t>zum</a:t>
            </a:r>
            <a:r>
              <a:rPr lang="en-US" sz="1100" dirty="0">
                <a:latin typeface="Verdana"/>
                <a:ea typeface="Verdana"/>
                <a:cs typeface="Verdana"/>
                <a:sym typeface="Verdana"/>
              </a:rPr>
              <a:t> </a:t>
            </a:r>
            <a:r>
              <a:rPr lang="en-US" sz="1100" dirty="0" err="1">
                <a:latin typeface="Verdana"/>
                <a:ea typeface="Verdana"/>
                <a:cs typeface="Verdana"/>
                <a:sym typeface="Verdana"/>
              </a:rPr>
              <a:t>weiteren</a:t>
            </a:r>
            <a:r>
              <a:rPr lang="en-US" sz="1100" dirty="0">
                <a:latin typeface="Verdana"/>
                <a:ea typeface="Verdana"/>
                <a:cs typeface="Verdana"/>
                <a:sym typeface="Verdana"/>
              </a:rPr>
              <a:t> </a:t>
            </a:r>
            <a:r>
              <a:rPr lang="en-US" sz="1100" dirty="0" err="1">
                <a:latin typeface="Verdana"/>
                <a:ea typeface="Verdana"/>
                <a:cs typeface="Verdana"/>
                <a:sym typeface="Verdana"/>
              </a:rPr>
              <a:t>Lehrplan</a:t>
            </a:r>
            <a:endParaRPr sz="1100" b="0" i="0" u="none" strike="noStrike" cap="none" dirty="0">
              <a:solidFill>
                <a:schemeClr val="dk1"/>
              </a:solidFill>
              <a:latin typeface="Verdana"/>
              <a:ea typeface="Verdana"/>
              <a:cs typeface="Verdana"/>
              <a:sym typeface="Verdana"/>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0" marR="0" lvl="0" indent="0" algn="just" rtl="0">
              <a:lnSpc>
                <a:spcPct val="107000"/>
              </a:lnSpc>
              <a:spcBef>
                <a:spcPts val="0"/>
              </a:spcBef>
              <a:spcAft>
                <a:spcPts val="0"/>
              </a:spcAft>
              <a:buNone/>
            </a:pPr>
            <a:r>
              <a:rPr lang="en-US" sz="1200" b="1" dirty="0" err="1">
                <a:solidFill>
                  <a:schemeClr val="dk1"/>
                </a:solidFill>
                <a:latin typeface="Verdana"/>
                <a:ea typeface="Verdana"/>
                <a:cs typeface="Verdana"/>
                <a:sym typeface="Verdana"/>
              </a:rPr>
              <a:t>Frage</a:t>
            </a:r>
            <a:r>
              <a:rPr lang="en-US" sz="1200" b="1" dirty="0">
                <a:solidFill>
                  <a:schemeClr val="dk1"/>
                </a:solidFill>
                <a:latin typeface="Verdana"/>
                <a:ea typeface="Verdana"/>
                <a:cs typeface="Verdana"/>
                <a:sym typeface="Verdana"/>
              </a:rPr>
              <a:t> 2 </a:t>
            </a:r>
            <a:endParaRPr dirty="0"/>
          </a:p>
          <a:p>
            <a:pPr lvl="0" algn="just">
              <a:lnSpc>
                <a:spcPct val="107000"/>
              </a:lnSpc>
              <a:spcBef>
                <a:spcPts val="800"/>
              </a:spcBef>
            </a:pPr>
            <a:r>
              <a:rPr lang="de-DE" sz="1100" dirty="0">
                <a:solidFill>
                  <a:schemeClr val="dk1"/>
                </a:solidFill>
                <a:latin typeface="Verdana"/>
                <a:ea typeface="Verdana"/>
                <a:cs typeface="Verdana"/>
                <a:sym typeface="Verdana"/>
              </a:rPr>
              <a:t>Wie viele Gesamtkategorien listet der Text bei der Anwendung des digitalen Klassenzimmers (Schüler / Pädagoge)?</a:t>
            </a:r>
            <a:endParaRPr sz="1100" dirty="0">
              <a:solidFill>
                <a:schemeClr val="dk1"/>
              </a:solidFill>
              <a:latin typeface="Calibri"/>
              <a:ea typeface="Calibri"/>
              <a:cs typeface="Calibri"/>
              <a:sym typeface="Calibri"/>
            </a:endParaRPr>
          </a:p>
          <a:p>
            <a:pPr marL="628650" marR="0" lvl="1" indent="-171450" algn="just" rtl="0">
              <a:lnSpc>
                <a:spcPct val="107000"/>
              </a:lnSpc>
              <a:spcBef>
                <a:spcPts val="800"/>
              </a:spcBef>
              <a:spcAft>
                <a:spcPts val="0"/>
              </a:spcAft>
              <a:buClr>
                <a:schemeClr val="dk1"/>
              </a:buClr>
              <a:buSzPts val="1100"/>
              <a:buFont typeface="Arial"/>
              <a:buChar char="•"/>
            </a:pPr>
            <a:r>
              <a:rPr lang="en-US" sz="1100" b="0" i="0" u="none" strike="noStrike" cap="none" dirty="0">
                <a:solidFill>
                  <a:schemeClr val="dk1"/>
                </a:solidFill>
                <a:latin typeface="Verdana"/>
                <a:ea typeface="Verdana"/>
                <a:cs typeface="Verdana"/>
                <a:sym typeface="Verdana"/>
              </a:rPr>
              <a:t>3 </a:t>
            </a:r>
            <a:endParaRPr sz="1100" b="0" i="0" u="none" strike="noStrike" cap="none" dirty="0">
              <a:solidFill>
                <a:schemeClr val="dk1"/>
              </a:solidFill>
              <a:latin typeface="Calibri"/>
              <a:ea typeface="Calibri"/>
              <a:cs typeface="Calibri"/>
              <a:sym typeface="Calibri"/>
            </a:endParaRPr>
          </a:p>
          <a:p>
            <a:pPr marL="628650" marR="0" lvl="1" indent="-171450" algn="just" rtl="0">
              <a:lnSpc>
                <a:spcPct val="107000"/>
              </a:lnSpc>
              <a:spcBef>
                <a:spcPts val="800"/>
              </a:spcBef>
              <a:spcAft>
                <a:spcPts val="0"/>
              </a:spcAft>
              <a:buClr>
                <a:schemeClr val="dk1"/>
              </a:buClr>
              <a:buSzPts val="1100"/>
              <a:buFont typeface="Arial"/>
              <a:buChar char="•"/>
            </a:pPr>
            <a:r>
              <a:rPr lang="en-US" sz="1100" b="0" i="0" u="none" strike="noStrike" cap="none" dirty="0">
                <a:solidFill>
                  <a:schemeClr val="dk1"/>
                </a:solidFill>
                <a:latin typeface="Verdana"/>
                <a:ea typeface="Verdana"/>
                <a:cs typeface="Verdana"/>
                <a:sym typeface="Verdana"/>
              </a:rPr>
              <a:t>4 </a:t>
            </a:r>
            <a:endParaRPr sz="1100" b="0" i="0" u="none" strike="noStrike" cap="none" dirty="0">
              <a:solidFill>
                <a:schemeClr val="dk1"/>
              </a:solidFill>
              <a:latin typeface="Calibri"/>
              <a:ea typeface="Calibri"/>
              <a:cs typeface="Calibri"/>
              <a:sym typeface="Calibri"/>
            </a:endParaRPr>
          </a:p>
          <a:p>
            <a:pPr marL="628650" marR="0" lvl="1" indent="-171450" algn="just" rtl="0">
              <a:lnSpc>
                <a:spcPct val="107000"/>
              </a:lnSpc>
              <a:spcBef>
                <a:spcPts val="800"/>
              </a:spcBef>
              <a:spcAft>
                <a:spcPts val="0"/>
              </a:spcAft>
              <a:buClr>
                <a:schemeClr val="dk1"/>
              </a:buClr>
              <a:buSzPts val="1100"/>
              <a:buFont typeface="Arial"/>
              <a:buChar char="•"/>
            </a:pPr>
            <a:r>
              <a:rPr lang="en-US" sz="1100" b="0" i="0" u="none" strike="noStrike" cap="none" dirty="0">
                <a:solidFill>
                  <a:srgbClr val="1CBECC"/>
                </a:solidFill>
                <a:latin typeface="Verdana"/>
                <a:ea typeface="Verdana"/>
                <a:cs typeface="Verdana"/>
                <a:sym typeface="Verdana"/>
              </a:rPr>
              <a:t>5</a:t>
            </a:r>
            <a:endParaRPr sz="1100" b="0" i="0" u="none" strike="noStrike" cap="none" dirty="0">
              <a:solidFill>
                <a:srgbClr val="1CBECC"/>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cxnSp>
        <p:nvCxnSpPr>
          <p:cNvPr id="1087" name="Google Shape;1087;p31"/>
          <p:cNvCxnSpPr/>
          <p:nvPr/>
        </p:nvCxnSpPr>
        <p:spPr>
          <a:xfrm>
            <a:off x="7934290" y="3631149"/>
            <a:ext cx="2061797" cy="0"/>
          </a:xfrm>
          <a:prstGeom prst="straightConnector1">
            <a:avLst/>
          </a:prstGeom>
          <a:noFill/>
          <a:ln w="9525" cap="flat" cmpd="sng">
            <a:solidFill>
              <a:srgbClr val="1CBECC"/>
            </a:solidFill>
            <a:prstDash val="dash"/>
            <a:round/>
            <a:headEnd type="none" w="sm" len="sm"/>
            <a:tailEnd type="none" w="sm" len="sm"/>
          </a:ln>
        </p:spPr>
      </p:cxnSp>
      <p:grpSp>
        <p:nvGrpSpPr>
          <p:cNvPr id="1088" name="Google Shape;1088;p31"/>
          <p:cNvGrpSpPr/>
          <p:nvPr/>
        </p:nvGrpSpPr>
        <p:grpSpPr>
          <a:xfrm>
            <a:off x="10207680" y="3002019"/>
            <a:ext cx="1440000" cy="1022872"/>
            <a:chOff x="7014810" y="2231426"/>
            <a:chExt cx="3530427" cy="2557180"/>
          </a:xfrm>
        </p:grpSpPr>
        <p:sp>
          <p:nvSpPr>
            <p:cNvPr id="1089" name="Google Shape;1089;p31"/>
            <p:cNvSpPr/>
            <p:nvPr/>
          </p:nvSpPr>
          <p:spPr>
            <a:xfrm>
              <a:off x="8197307" y="3338015"/>
              <a:ext cx="1222715" cy="1060432"/>
            </a:xfrm>
            <a:custGeom>
              <a:avLst/>
              <a:gdLst/>
              <a:ahLst/>
              <a:cxnLst/>
              <a:rect l="l" t="t" r="r" b="b"/>
              <a:pathLst>
                <a:path w="1290023" h="985474" extrusionOk="0">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0" name="Google Shape;1090;p31"/>
            <p:cNvSpPr/>
            <p:nvPr/>
          </p:nvSpPr>
          <p:spPr>
            <a:xfrm>
              <a:off x="8193223" y="3451571"/>
              <a:ext cx="1230884" cy="30916"/>
            </a:xfrm>
            <a:custGeom>
              <a:avLst/>
              <a:gdLst/>
              <a:ahLst/>
              <a:cxnLst/>
              <a:rect l="l" t="t" r="r" b="b"/>
              <a:pathLst>
                <a:path w="1298643" h="28731" extrusionOk="0">
                  <a:moveTo>
                    <a:pt x="1285829"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1" name="Google Shape;1091;p31"/>
            <p:cNvSpPr/>
            <p:nvPr/>
          </p:nvSpPr>
          <p:spPr>
            <a:xfrm>
              <a:off x="8190500" y="4135934"/>
              <a:ext cx="1236331" cy="30916"/>
            </a:xfrm>
            <a:custGeom>
              <a:avLst/>
              <a:gdLst/>
              <a:ahLst/>
              <a:cxnLst/>
              <a:rect l="l" t="t" r="r" b="b"/>
              <a:pathLst>
                <a:path w="1304389" h="28731" extrusionOk="0">
                  <a:moveTo>
                    <a:pt x="1291575"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2" name="Google Shape;1092;p31"/>
            <p:cNvSpPr/>
            <p:nvPr/>
          </p:nvSpPr>
          <p:spPr>
            <a:xfrm>
              <a:off x="8761211" y="4248749"/>
              <a:ext cx="230217" cy="30916"/>
            </a:xfrm>
            <a:custGeom>
              <a:avLst/>
              <a:gdLst/>
              <a:ahLst/>
              <a:cxnLst/>
              <a:rect l="l" t="t" r="r" b="b"/>
              <a:pathLst>
                <a:path w="215482" h="28731" extrusionOk="0">
                  <a:moveTo>
                    <a:pt x="202611"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3" name="Google Shape;1093;p31"/>
            <p:cNvSpPr/>
            <p:nvPr/>
          </p:nvSpPr>
          <p:spPr>
            <a:xfrm>
              <a:off x="8793318" y="4376805"/>
              <a:ext cx="30695" cy="154583"/>
            </a:xfrm>
            <a:custGeom>
              <a:avLst/>
              <a:gdLst/>
              <a:ahLst/>
              <a:cxnLst/>
              <a:rect l="l" t="t" r="r" b="b"/>
              <a:pathLst>
                <a:path w="28731" h="143655" extrusionOk="0">
                  <a:moveTo>
                    <a:pt x="14825" y="14825"/>
                  </a:moveTo>
                  <a:lnTo>
                    <a:pt x="14825" y="129864"/>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4" name="Google Shape;1094;p31"/>
            <p:cNvSpPr/>
            <p:nvPr/>
          </p:nvSpPr>
          <p:spPr>
            <a:xfrm>
              <a:off x="8388137" y="4525388"/>
              <a:ext cx="841055" cy="30916"/>
            </a:xfrm>
            <a:custGeom>
              <a:avLst/>
              <a:gdLst/>
              <a:ahLst/>
              <a:cxnLst/>
              <a:rect l="l" t="t" r="r" b="b"/>
              <a:pathLst>
                <a:path w="787230" h="28731" extrusionOk="0">
                  <a:moveTo>
                    <a:pt x="774474"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5" name="Google Shape;1095;p31"/>
            <p:cNvSpPr/>
            <p:nvPr/>
          </p:nvSpPr>
          <p:spPr>
            <a:xfrm>
              <a:off x="8435226" y="3567662"/>
              <a:ext cx="540240" cy="30916"/>
            </a:xfrm>
            <a:custGeom>
              <a:avLst/>
              <a:gdLst/>
              <a:ahLst/>
              <a:cxnLst/>
              <a:rect l="l" t="t" r="r" b="b"/>
              <a:pathLst>
                <a:path w="505666" h="28731" extrusionOk="0">
                  <a:moveTo>
                    <a:pt x="14825" y="14825"/>
                  </a:moveTo>
                  <a:lnTo>
                    <a:pt x="492479"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6" name="Google Shape;1096;p31"/>
            <p:cNvSpPr/>
            <p:nvPr/>
          </p:nvSpPr>
          <p:spPr>
            <a:xfrm>
              <a:off x="8450665" y="3653268"/>
              <a:ext cx="392901" cy="30916"/>
            </a:xfrm>
            <a:custGeom>
              <a:avLst/>
              <a:gdLst/>
              <a:ahLst/>
              <a:cxnLst/>
              <a:rect l="l" t="t" r="r" b="b"/>
              <a:pathLst>
                <a:path w="367757" h="28731" extrusionOk="0">
                  <a:moveTo>
                    <a:pt x="14825" y="14825"/>
                  </a:moveTo>
                  <a:lnTo>
                    <a:pt x="35500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7" name="Google Shape;1097;p31"/>
            <p:cNvSpPr/>
            <p:nvPr/>
          </p:nvSpPr>
          <p:spPr>
            <a:xfrm>
              <a:off x="8450665" y="3754519"/>
              <a:ext cx="224076" cy="30916"/>
            </a:xfrm>
            <a:custGeom>
              <a:avLst/>
              <a:gdLst/>
              <a:ahLst/>
              <a:cxnLst/>
              <a:rect l="l" t="t" r="r" b="b"/>
              <a:pathLst>
                <a:path w="209736" h="28731" extrusionOk="0">
                  <a:moveTo>
                    <a:pt x="14825" y="14825"/>
                  </a:moveTo>
                  <a:lnTo>
                    <a:pt x="19574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8" name="Google Shape;1098;p31"/>
            <p:cNvSpPr/>
            <p:nvPr/>
          </p:nvSpPr>
          <p:spPr>
            <a:xfrm>
              <a:off x="845837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9" name="Google Shape;1099;p31"/>
            <p:cNvSpPr/>
            <p:nvPr/>
          </p:nvSpPr>
          <p:spPr>
            <a:xfrm>
              <a:off x="8667160" y="3863408"/>
              <a:ext cx="178034" cy="30916"/>
            </a:xfrm>
            <a:custGeom>
              <a:avLst/>
              <a:gdLst/>
              <a:ahLst/>
              <a:cxnLst/>
              <a:rect l="l" t="t" r="r" b="b"/>
              <a:pathLst>
                <a:path w="166640" h="28731" extrusionOk="0">
                  <a:moveTo>
                    <a:pt x="14825" y="14825"/>
                  </a:moveTo>
                  <a:lnTo>
                    <a:pt x="15236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0" name="Google Shape;1100;p31"/>
            <p:cNvSpPr/>
            <p:nvPr/>
          </p:nvSpPr>
          <p:spPr>
            <a:xfrm>
              <a:off x="8875982" y="3863408"/>
              <a:ext cx="178034" cy="30916"/>
            </a:xfrm>
            <a:custGeom>
              <a:avLst/>
              <a:gdLst/>
              <a:ahLst/>
              <a:cxnLst/>
              <a:rect l="l" t="t" r="r" b="b"/>
              <a:pathLst>
                <a:path w="166640" h="28731" extrusionOk="0">
                  <a:moveTo>
                    <a:pt x="14825" y="14825"/>
                  </a:moveTo>
                  <a:lnTo>
                    <a:pt x="15227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1" name="Google Shape;1101;p31"/>
            <p:cNvSpPr/>
            <p:nvPr/>
          </p:nvSpPr>
          <p:spPr>
            <a:xfrm>
              <a:off x="908471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2" name="Google Shape;1102;p31"/>
            <p:cNvSpPr/>
            <p:nvPr/>
          </p:nvSpPr>
          <p:spPr>
            <a:xfrm flipH="1">
              <a:off x="7745380" y="2231426"/>
              <a:ext cx="1391312" cy="1060432"/>
            </a:xfrm>
            <a:custGeom>
              <a:avLst/>
              <a:gdLst/>
              <a:ahLst/>
              <a:cxnLst/>
              <a:rect l="l" t="t" r="r" b="b"/>
              <a:pathLst>
                <a:path w="1229688" h="867677" extrusionOk="0">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103" name="Google Shape;1103;p31"/>
            <p:cNvGrpSpPr/>
            <p:nvPr/>
          </p:nvGrpSpPr>
          <p:grpSpPr>
            <a:xfrm>
              <a:off x="9429237" y="3528606"/>
              <a:ext cx="1116000" cy="1260000"/>
              <a:chOff x="9540997" y="3559086"/>
              <a:chExt cx="1000670" cy="1147040"/>
            </a:xfrm>
          </p:grpSpPr>
          <p:sp>
            <p:nvSpPr>
              <p:cNvPr id="1104" name="Google Shape;1104;p31"/>
              <p:cNvSpPr/>
              <p:nvPr/>
            </p:nvSpPr>
            <p:spPr>
              <a:xfrm>
                <a:off x="9540997" y="4100165"/>
                <a:ext cx="1000670" cy="605961"/>
              </a:xfrm>
              <a:custGeom>
                <a:avLst/>
                <a:gdLst/>
                <a:ahLst/>
                <a:cxnLst/>
                <a:rect l="l" t="t" r="r" b="b"/>
                <a:pathLst>
                  <a:path w="936632" h="563128" extrusionOk="0">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5" name="Google Shape;1105;p31"/>
              <p:cNvSpPr/>
              <p:nvPr/>
            </p:nvSpPr>
            <p:spPr>
              <a:xfrm>
                <a:off x="9937812" y="4019181"/>
                <a:ext cx="89016" cy="157674"/>
              </a:xfrm>
              <a:custGeom>
                <a:avLst/>
                <a:gdLst/>
                <a:ahLst/>
                <a:cxnLst/>
                <a:rect l="l" t="t" r="r" b="b"/>
                <a:pathLst>
                  <a:path w="83320" h="146528" extrusionOk="0">
                    <a:moveTo>
                      <a:pt x="16506" y="16506"/>
                    </a:moveTo>
                    <a:lnTo>
                      <a:pt x="66986" y="132637"/>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6" name="Google Shape;1106;p31"/>
              <p:cNvSpPr/>
              <p:nvPr/>
            </p:nvSpPr>
            <p:spPr>
              <a:xfrm>
                <a:off x="9607722" y="3559086"/>
                <a:ext cx="506474" cy="500846"/>
              </a:xfrm>
              <a:custGeom>
                <a:avLst/>
                <a:gdLst/>
                <a:ahLst/>
                <a:cxnLst/>
                <a:rect l="l" t="t" r="r" b="b"/>
                <a:pathLst>
                  <a:path w="474062" h="465442" extrusionOk="0">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107" name="Google Shape;1107;p31"/>
            <p:cNvSpPr/>
            <p:nvPr/>
          </p:nvSpPr>
          <p:spPr>
            <a:xfrm>
              <a:off x="7559157" y="3941794"/>
              <a:ext cx="81362" cy="185905"/>
            </a:xfrm>
            <a:custGeom>
              <a:avLst/>
              <a:gdLst/>
              <a:ahLst/>
              <a:cxnLst/>
              <a:rect l="l" t="t" r="r" b="b"/>
              <a:pathLst>
                <a:path w="66081" h="152274" extrusionOk="0">
                  <a:moveTo>
                    <a:pt x="16872" y="16872"/>
                  </a:moveTo>
                  <a:lnTo>
                    <a:pt x="49942" y="136911"/>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8" name="Google Shape;1108;p31"/>
            <p:cNvSpPr/>
            <p:nvPr/>
          </p:nvSpPr>
          <p:spPr>
            <a:xfrm>
              <a:off x="7670845" y="3424928"/>
              <a:ext cx="505862" cy="691000"/>
            </a:xfrm>
            <a:custGeom>
              <a:avLst/>
              <a:gdLst/>
              <a:ahLst/>
              <a:cxnLst/>
              <a:rect l="l" t="t" r="r" b="b"/>
              <a:pathLst>
                <a:path w="410853" h="566001" extrusionOk="0">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9" name="Google Shape;1109;p31"/>
            <p:cNvSpPr/>
            <p:nvPr/>
          </p:nvSpPr>
          <p:spPr>
            <a:xfrm>
              <a:off x="7014810" y="4100454"/>
              <a:ext cx="674625" cy="459463"/>
            </a:xfrm>
            <a:custGeom>
              <a:avLst/>
              <a:gdLst/>
              <a:ahLst/>
              <a:cxnLst/>
              <a:rect l="l" t="t" r="r" b="b"/>
              <a:pathLst>
                <a:path w="558764" h="376348" extrusionOk="0">
                  <a:moveTo>
                    <a:pt x="0" y="374787"/>
                  </a:moveTo>
                  <a:lnTo>
                    <a:pt x="182186" y="376348"/>
                  </a:lnTo>
                  <a:cubicBezTo>
                    <a:pt x="192673" y="171467"/>
                    <a:pt x="353710" y="10372"/>
                    <a:pt x="558764" y="0"/>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0" name="Google Shape;1110;p31"/>
            <p:cNvSpPr/>
            <p:nvPr/>
          </p:nvSpPr>
          <p:spPr>
            <a:xfrm>
              <a:off x="7198896" y="3431482"/>
              <a:ext cx="555387" cy="568235"/>
            </a:xfrm>
            <a:custGeom>
              <a:avLst/>
              <a:gdLst/>
              <a:ahLst/>
              <a:cxnLst/>
              <a:rect l="l" t="t" r="r" b="b"/>
              <a:pathLst>
                <a:path w="451077" h="465442" extrusionOk="0">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111" name="Google Shape;1111;p31"/>
          <p:cNvSpPr txBox="1"/>
          <p:nvPr/>
        </p:nvSpPr>
        <p:spPr>
          <a:xfrm>
            <a:off x="528320" y="717439"/>
            <a:ext cx="8948057"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1CBECC"/>
              </a:buClr>
              <a:buSzPts val="2400"/>
              <a:buFont typeface="Calibri"/>
              <a:buNone/>
            </a:pPr>
            <a:r>
              <a:rPr lang="en-US" sz="2400" b="1" dirty="0" err="1">
                <a:solidFill>
                  <a:srgbClr val="1CBECC"/>
                </a:solidFill>
                <a:latin typeface="Calibri"/>
                <a:ea typeface="Calibri"/>
                <a:cs typeface="Calibri"/>
                <a:sym typeface="Calibri"/>
              </a:rPr>
              <a:t>Abschließender</a:t>
            </a:r>
            <a:r>
              <a:rPr lang="en-US" sz="2400" b="1" dirty="0">
                <a:solidFill>
                  <a:srgbClr val="1CBECC"/>
                </a:solidFill>
                <a:latin typeface="Calibri"/>
                <a:ea typeface="Calibri"/>
                <a:cs typeface="Calibri"/>
                <a:sym typeface="Calibri"/>
              </a:rPr>
              <a:t> </a:t>
            </a:r>
            <a:r>
              <a:rPr lang="en-US" sz="2400" b="1" dirty="0" err="1">
                <a:solidFill>
                  <a:srgbClr val="1CBECC"/>
                </a:solidFill>
                <a:latin typeface="Calibri"/>
                <a:ea typeface="Calibri"/>
                <a:cs typeface="Calibri"/>
                <a:sym typeface="Calibri"/>
              </a:rPr>
              <a:t>zusammenfassender</a:t>
            </a:r>
            <a:r>
              <a:rPr lang="en-US" sz="2400" b="1" dirty="0">
                <a:solidFill>
                  <a:srgbClr val="1CBECC"/>
                </a:solidFill>
                <a:latin typeface="Calibri"/>
                <a:ea typeface="Calibri"/>
                <a:cs typeface="Calibri"/>
                <a:sym typeface="Calibri"/>
              </a:rPr>
              <a:t> Test - </a:t>
            </a:r>
            <a:r>
              <a:rPr lang="en-US" sz="2400" b="1" dirty="0" err="1">
                <a:solidFill>
                  <a:srgbClr val="1CBECC"/>
                </a:solidFill>
                <a:latin typeface="Calibri"/>
                <a:ea typeface="Calibri"/>
                <a:cs typeface="Calibri"/>
                <a:sym typeface="Calibri"/>
              </a:rPr>
              <a:t>Lösungen</a:t>
            </a:r>
            <a:endParaRPr dirty="0"/>
          </a:p>
          <a:p>
            <a:pPr lvl="0"/>
            <a:r>
              <a:rPr lang="en-US" sz="2000" dirty="0" err="1">
                <a:solidFill>
                  <a:schemeClr val="dk1"/>
                </a:solidFill>
                <a:latin typeface="Calibri"/>
                <a:ea typeface="Calibri"/>
                <a:cs typeface="Calibri"/>
                <a:sym typeface="Calibri"/>
              </a:rPr>
              <a:t>Hier</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sind</a:t>
            </a:r>
            <a:r>
              <a:rPr lang="en-US" sz="2000" dirty="0">
                <a:solidFill>
                  <a:schemeClr val="dk1"/>
                </a:solidFill>
                <a:latin typeface="Calibri"/>
                <a:ea typeface="Calibri"/>
                <a:cs typeface="Calibri"/>
                <a:sym typeface="Calibri"/>
              </a:rPr>
              <a:t> die </a:t>
            </a:r>
            <a:r>
              <a:rPr lang="en-US" sz="2000" dirty="0" err="1">
                <a:solidFill>
                  <a:schemeClr val="dk1"/>
                </a:solidFill>
                <a:latin typeface="Calibri"/>
                <a:ea typeface="Calibri"/>
                <a:cs typeface="Calibri"/>
                <a:sym typeface="Calibri"/>
              </a:rPr>
              <a:t>Antworten</a:t>
            </a:r>
            <a:r>
              <a:rPr lang="en-US" sz="2000" dirty="0">
                <a:solidFill>
                  <a:schemeClr val="dk1"/>
                </a:solidFill>
                <a:latin typeface="Calibri"/>
                <a:ea typeface="Calibri"/>
                <a:cs typeface="Calibri"/>
                <a:sym typeface="Calibri"/>
              </a:rPr>
              <a:t>:</a:t>
            </a:r>
            <a:endParaRPr dirty="0"/>
          </a:p>
        </p:txBody>
      </p:sp>
      <p:sp>
        <p:nvSpPr>
          <p:cNvPr id="2" name="Google Shape;1056;p30">
            <a:extLst>
              <a:ext uri="{FF2B5EF4-FFF2-40B4-BE49-F238E27FC236}">
                <a16:creationId xmlns:a16="http://schemas.microsoft.com/office/drawing/2014/main" id="{C41E3983-12F4-D4EC-43F7-B5BDC71E4089}"/>
              </a:ext>
            </a:extLst>
          </p:cNvPr>
          <p:cNvSpPr txBox="1"/>
          <p:nvPr/>
        </p:nvSpPr>
        <p:spPr>
          <a:xfrm>
            <a:off x="674416" y="1809863"/>
            <a:ext cx="9541647" cy="3580654"/>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800"/>
              </a:spcBef>
              <a:spcAft>
                <a:spcPts val="0"/>
              </a:spcAft>
              <a:buNone/>
            </a:pPr>
            <a:r>
              <a:rPr lang="en-US" sz="1200" b="1" dirty="0" err="1">
                <a:solidFill>
                  <a:schemeClr val="dk1"/>
                </a:solidFill>
                <a:latin typeface="Verdana"/>
                <a:ea typeface="Verdana"/>
                <a:cs typeface="Verdana"/>
                <a:sym typeface="Verdana"/>
              </a:rPr>
              <a:t>Frage</a:t>
            </a:r>
            <a:r>
              <a:rPr lang="en-US" sz="1200" b="1" dirty="0">
                <a:solidFill>
                  <a:schemeClr val="dk1"/>
                </a:solidFill>
                <a:latin typeface="Verdana"/>
                <a:ea typeface="Verdana"/>
                <a:cs typeface="Verdana"/>
                <a:sym typeface="Verdana"/>
              </a:rPr>
              <a:t> 3 </a:t>
            </a:r>
            <a:endParaRPr sz="1200" b="1" dirty="0">
              <a:solidFill>
                <a:srgbClr val="000000"/>
              </a:solidFill>
              <a:latin typeface="Verdana"/>
              <a:ea typeface="Verdana"/>
              <a:cs typeface="Verdana"/>
              <a:sym typeface="Verdana"/>
            </a:endParaRPr>
          </a:p>
          <a:p>
            <a:pPr lvl="0" algn="just">
              <a:lnSpc>
                <a:spcPct val="107000"/>
              </a:lnSpc>
              <a:spcBef>
                <a:spcPts val="800"/>
              </a:spcBef>
            </a:pPr>
            <a:r>
              <a:rPr lang="de-DE" sz="1100" dirty="0">
                <a:latin typeface="Verdana"/>
                <a:ea typeface="Verdana"/>
                <a:cs typeface="Verdana"/>
                <a:sym typeface="Verdana"/>
              </a:rPr>
              <a:t>Die Schaffung einer Praxis für ein sicheres und geschütztes digitales Klassenzimmer für eine integrative Zusammenarbeit beinhaltet die Teilnahme von</a:t>
            </a:r>
            <a:r>
              <a:rPr lang="en-US" sz="1100" dirty="0">
                <a:solidFill>
                  <a:srgbClr val="000000"/>
                </a:solidFill>
                <a:latin typeface="Verdana"/>
                <a:ea typeface="Verdana"/>
                <a:cs typeface="Verdana"/>
                <a:sym typeface="Verdana"/>
              </a:rPr>
              <a:t>:</a:t>
            </a:r>
            <a:endParaRPr sz="1100" dirty="0">
              <a:solidFill>
                <a:schemeClr val="dk1"/>
              </a:solidFill>
              <a:latin typeface="Calibri"/>
              <a:ea typeface="Calibri"/>
              <a:cs typeface="Calibri"/>
              <a:sym typeface="Calibri"/>
            </a:endParaRPr>
          </a:p>
          <a:p>
            <a:pPr marL="171450" lvl="0" indent="-171450" algn="just">
              <a:spcBef>
                <a:spcPts val="800"/>
              </a:spcBef>
              <a:buSzPts val="1100"/>
              <a:buFont typeface="Arial"/>
              <a:buChar char="•"/>
            </a:pPr>
            <a:r>
              <a:rPr lang="en-US" sz="1100" dirty="0">
                <a:latin typeface="Verdana"/>
                <a:ea typeface="Verdana"/>
                <a:cs typeface="Verdana"/>
                <a:sym typeface="Verdana"/>
              </a:rPr>
              <a:t>VET-Operator</a:t>
            </a:r>
            <a:endParaRPr sz="1100" dirty="0">
              <a:solidFill>
                <a:schemeClr val="dk1"/>
              </a:solidFill>
              <a:latin typeface="Verdana"/>
              <a:ea typeface="Verdana"/>
              <a:cs typeface="Verdana"/>
              <a:sym typeface="Verdana"/>
            </a:endParaRPr>
          </a:p>
          <a:p>
            <a:pPr marL="171450" lvl="0" indent="-171450" algn="just">
              <a:spcBef>
                <a:spcPts val="800"/>
              </a:spcBef>
              <a:buSzPts val="1100"/>
              <a:buFont typeface="Arial"/>
              <a:buChar char="•"/>
            </a:pPr>
            <a:r>
              <a:rPr lang="en-US" sz="1100" dirty="0">
                <a:solidFill>
                  <a:srgbClr val="1CBECC"/>
                </a:solidFill>
                <a:latin typeface="Verdana"/>
                <a:ea typeface="Verdana"/>
                <a:cs typeface="Verdana"/>
                <a:sym typeface="Verdana"/>
              </a:rPr>
              <a:t>VET-Operator/ </a:t>
            </a:r>
            <a:r>
              <a:rPr lang="en-US" sz="1100" dirty="0" err="1">
                <a:solidFill>
                  <a:srgbClr val="1CBECC"/>
                </a:solidFill>
                <a:latin typeface="Verdana"/>
                <a:ea typeface="Verdana"/>
                <a:cs typeface="Verdana"/>
                <a:sym typeface="Verdana"/>
              </a:rPr>
              <a:t>Pädagogen</a:t>
            </a:r>
            <a:endParaRPr sz="1100" dirty="0">
              <a:solidFill>
                <a:srgbClr val="1CBECC"/>
              </a:solidFill>
              <a:latin typeface="Verdana"/>
              <a:ea typeface="Verdana"/>
              <a:cs typeface="Verdana"/>
              <a:sym typeface="Verdana"/>
            </a:endParaRPr>
          </a:p>
          <a:p>
            <a:pPr marL="171450" lvl="0" indent="-171450" algn="just">
              <a:spcBef>
                <a:spcPts val="800"/>
              </a:spcBef>
              <a:buSzPts val="1100"/>
              <a:buFont typeface="Arial"/>
              <a:buChar char="•"/>
            </a:pPr>
            <a:r>
              <a:rPr lang="en-US" sz="1100" dirty="0" err="1">
                <a:latin typeface="Verdana"/>
                <a:ea typeface="Verdana"/>
                <a:cs typeface="Verdana"/>
                <a:sym typeface="Verdana"/>
              </a:rPr>
              <a:t>Berufsbildungsbetreiber</a:t>
            </a:r>
            <a:r>
              <a:rPr lang="en-US" sz="1100" dirty="0">
                <a:latin typeface="Verdana"/>
                <a:ea typeface="Verdana"/>
                <a:cs typeface="Verdana"/>
                <a:sym typeface="Verdana"/>
              </a:rPr>
              <a:t>/ </a:t>
            </a:r>
            <a:r>
              <a:rPr lang="en-US" sz="1100" dirty="0" err="1">
                <a:latin typeface="Verdana"/>
                <a:ea typeface="Verdana"/>
                <a:cs typeface="Verdana"/>
                <a:sym typeface="Verdana"/>
              </a:rPr>
              <a:t>Pädagogen</a:t>
            </a:r>
            <a:r>
              <a:rPr lang="en-US" sz="1100" dirty="0">
                <a:latin typeface="Verdana"/>
                <a:ea typeface="Verdana"/>
                <a:cs typeface="Verdana"/>
                <a:sym typeface="Verdana"/>
              </a:rPr>
              <a:t>, </a:t>
            </a:r>
            <a:r>
              <a:rPr lang="en-US" sz="1100" dirty="0" err="1">
                <a:latin typeface="Verdana"/>
                <a:ea typeface="Verdana"/>
                <a:cs typeface="Verdana"/>
                <a:sym typeface="Verdana"/>
              </a:rPr>
              <a:t>Studenten</a:t>
            </a:r>
            <a:endParaRPr sz="1100" dirty="0">
              <a:solidFill>
                <a:schemeClr val="dk1"/>
              </a:solidFill>
              <a:latin typeface="Verdana"/>
              <a:ea typeface="Verdana"/>
              <a:cs typeface="Verdana"/>
              <a:sym typeface="Verdana"/>
            </a:endParaRPr>
          </a:p>
          <a:p>
            <a:pPr marL="0" marR="0" lvl="0" indent="0" algn="just" rtl="0">
              <a:lnSpc>
                <a:spcPct val="107000"/>
              </a:lnSpc>
              <a:spcBef>
                <a:spcPts val="800"/>
              </a:spcBef>
              <a:spcAft>
                <a:spcPts val="0"/>
              </a:spcAft>
              <a:buNone/>
            </a:pPr>
            <a:endParaRPr sz="1100" dirty="0">
              <a:solidFill>
                <a:schemeClr val="dk1"/>
              </a:solidFill>
              <a:latin typeface="Verdana"/>
              <a:ea typeface="Verdana"/>
              <a:cs typeface="Verdana"/>
              <a:sym typeface="Verdana"/>
            </a:endParaRPr>
          </a:p>
          <a:p>
            <a:pPr marL="0" marR="0" lvl="0" indent="0" algn="just" rtl="0">
              <a:lnSpc>
                <a:spcPct val="107000"/>
              </a:lnSpc>
              <a:spcBef>
                <a:spcPts val="800"/>
              </a:spcBef>
              <a:spcAft>
                <a:spcPts val="0"/>
              </a:spcAft>
              <a:buNone/>
            </a:pPr>
            <a:r>
              <a:rPr lang="en-US" sz="1100" b="1" dirty="0" err="1">
                <a:solidFill>
                  <a:schemeClr val="dk1"/>
                </a:solidFill>
                <a:latin typeface="Verdana"/>
                <a:ea typeface="Verdana"/>
                <a:cs typeface="Verdana"/>
                <a:sym typeface="Verdana"/>
              </a:rPr>
              <a:t>Frage</a:t>
            </a:r>
            <a:r>
              <a:rPr lang="en-US" sz="1100" b="1" dirty="0">
                <a:solidFill>
                  <a:schemeClr val="dk1"/>
                </a:solidFill>
                <a:latin typeface="Verdana"/>
                <a:ea typeface="Verdana"/>
                <a:cs typeface="Verdana"/>
                <a:sym typeface="Verdana"/>
              </a:rPr>
              <a:t> 4 </a:t>
            </a:r>
            <a:endParaRPr sz="1100" b="1" dirty="0">
              <a:solidFill>
                <a:srgbClr val="000000"/>
              </a:solidFill>
              <a:latin typeface="Verdana"/>
              <a:ea typeface="Verdana"/>
              <a:cs typeface="Verdana"/>
              <a:sym typeface="Verdana"/>
            </a:endParaRPr>
          </a:p>
          <a:p>
            <a:pPr lvl="0">
              <a:lnSpc>
                <a:spcPct val="107000"/>
              </a:lnSpc>
              <a:spcBef>
                <a:spcPts val="800"/>
              </a:spcBef>
            </a:pPr>
            <a:r>
              <a:rPr lang="de-DE" sz="1100" dirty="0">
                <a:latin typeface="Verdana"/>
                <a:ea typeface="Verdana"/>
                <a:cs typeface="Verdana"/>
                <a:sym typeface="Verdana"/>
              </a:rPr>
              <a:t>Es kann dem Berufsbildungsbetreiber helfen, Breakout-Gruppen in Bezug auf Folgendes einzurichten:</a:t>
            </a:r>
            <a:endParaRPr sz="1100" dirty="0">
              <a:solidFill>
                <a:schemeClr val="dk1"/>
              </a:solidFill>
              <a:latin typeface="Calibri"/>
              <a:ea typeface="Calibri"/>
              <a:cs typeface="Calibri"/>
              <a:sym typeface="Calibri"/>
            </a:endParaRPr>
          </a:p>
          <a:p>
            <a:pPr marL="171450" lvl="0" indent="-171450">
              <a:lnSpc>
                <a:spcPct val="107000"/>
              </a:lnSpc>
              <a:spcBef>
                <a:spcPts val="800"/>
              </a:spcBef>
              <a:buSzPts val="1100"/>
              <a:buFont typeface="Arial"/>
              <a:buChar char="•"/>
            </a:pPr>
            <a:r>
              <a:rPr lang="de-DE" sz="1100" dirty="0">
                <a:latin typeface="Verdana"/>
                <a:ea typeface="Verdana"/>
                <a:cs typeface="Verdana"/>
                <a:sym typeface="Verdana"/>
              </a:rPr>
              <a:t>Lernfähigkeiten, Co-Working/ Kollaboration und soziale Beziehungen</a:t>
            </a:r>
            <a:endParaRPr sz="1100" dirty="0">
              <a:solidFill>
                <a:schemeClr val="dk1"/>
              </a:solidFill>
              <a:latin typeface="Calibri"/>
              <a:ea typeface="Calibri"/>
              <a:cs typeface="Calibri"/>
              <a:sym typeface="Calibri"/>
            </a:endParaRPr>
          </a:p>
          <a:p>
            <a:pPr marL="171450" lvl="0" indent="-171450">
              <a:spcBef>
                <a:spcPts val="800"/>
              </a:spcBef>
              <a:buSzPts val="1100"/>
              <a:buFont typeface="Arial"/>
              <a:buChar char="•"/>
            </a:pPr>
            <a:r>
              <a:rPr lang="de-DE" sz="1100" dirty="0">
                <a:solidFill>
                  <a:srgbClr val="1CBECC"/>
                </a:solidFill>
                <a:latin typeface="Verdana"/>
                <a:ea typeface="Verdana"/>
                <a:cs typeface="Verdana"/>
                <a:sym typeface="Verdana"/>
              </a:rPr>
              <a:t>Co-Working/ Kollaboration/ Professionalität und soziale Beziehungen</a:t>
            </a:r>
            <a:endParaRPr sz="1100" dirty="0">
              <a:solidFill>
                <a:srgbClr val="1CBECC"/>
              </a:solidFill>
              <a:latin typeface="Calibri"/>
              <a:ea typeface="Calibri"/>
              <a:cs typeface="Calibri"/>
              <a:sym typeface="Calibri"/>
            </a:endParaRPr>
          </a:p>
          <a:p>
            <a:pPr marL="171450" lvl="0" indent="-171450">
              <a:spcBef>
                <a:spcPts val="800"/>
              </a:spcBef>
              <a:buSzPts val="1100"/>
              <a:buFont typeface="Arial"/>
              <a:buChar char="•"/>
            </a:pPr>
            <a:r>
              <a:rPr lang="de-DE" sz="1100" dirty="0">
                <a:latin typeface="Verdana"/>
                <a:ea typeface="Verdana"/>
                <a:cs typeface="Verdana"/>
                <a:sym typeface="Verdana"/>
              </a:rPr>
              <a:t>Co-Working/ Kollaboration, Professionalität und soziale Inklusion</a:t>
            </a:r>
            <a:endParaRPr sz="1100" dirty="0">
              <a:solidFill>
                <a:schemeClr val="dk1"/>
              </a:solidFill>
              <a:latin typeface="Calibri"/>
              <a:ea typeface="Calibri"/>
              <a:cs typeface="Calibri"/>
              <a:sym typeface="Calibri"/>
            </a:endParaRPr>
          </a:p>
          <a:p>
            <a:pPr marL="432000" marR="0" lvl="2" indent="-143999" algn="l" rtl="0">
              <a:spcBef>
                <a:spcPts val="800"/>
              </a:spcBef>
              <a:spcAft>
                <a:spcPts val="0"/>
              </a:spcAft>
              <a:buNone/>
            </a:pPr>
            <a:endParaRPr sz="16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479932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sp>
        <p:nvSpPr>
          <p:cNvPr id="1116" name="Google Shape;1116;p32"/>
          <p:cNvSpPr txBox="1"/>
          <p:nvPr/>
        </p:nvSpPr>
        <p:spPr>
          <a:xfrm>
            <a:off x="528320" y="717439"/>
            <a:ext cx="8948057"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CBECC"/>
              </a:buClr>
              <a:buSzPts val="2400"/>
              <a:buFont typeface="Calibri"/>
              <a:buNone/>
            </a:pPr>
            <a:r>
              <a:rPr lang="en-US" sz="2400" b="1" dirty="0">
                <a:solidFill>
                  <a:srgbClr val="1CBECC"/>
                </a:solidFill>
                <a:latin typeface="Calibri"/>
                <a:ea typeface="Calibri"/>
                <a:cs typeface="Calibri"/>
                <a:sym typeface="Calibri"/>
              </a:rPr>
              <a:t>Prima!</a:t>
            </a:r>
            <a:endParaRPr dirty="0"/>
          </a:p>
          <a:p>
            <a:pPr lvl="0"/>
            <a:r>
              <a:rPr lang="de-DE" sz="2000" dirty="0">
                <a:solidFill>
                  <a:schemeClr val="dk1"/>
                </a:solidFill>
                <a:latin typeface="Calibri"/>
                <a:ea typeface="Calibri"/>
                <a:cs typeface="Calibri"/>
                <a:sym typeface="Calibri"/>
              </a:rPr>
              <a:t>Denken Sie daran (jetzt wissen Sie es):</a:t>
            </a:r>
            <a:endParaRPr dirty="0"/>
          </a:p>
        </p:txBody>
      </p:sp>
      <p:sp>
        <p:nvSpPr>
          <p:cNvPr id="1117" name="Google Shape;1117;p32"/>
          <p:cNvSpPr txBox="1"/>
          <p:nvPr/>
        </p:nvSpPr>
        <p:spPr>
          <a:xfrm>
            <a:off x="650880" y="1879570"/>
            <a:ext cx="3463081" cy="2059942"/>
          </a:xfrm>
          <a:prstGeom prst="rect">
            <a:avLst/>
          </a:prstGeom>
          <a:noFill/>
          <a:ln>
            <a:noFill/>
          </a:ln>
        </p:spPr>
        <p:txBody>
          <a:bodyPr spcFirstLastPara="1" wrap="square" lIns="91425" tIns="91425" rIns="91425" bIns="91425" anchor="t" anchorCtr="0">
            <a:noAutofit/>
          </a:bodyPr>
          <a:lstStyle/>
          <a:p>
            <a:pPr marL="228600" lvl="0" indent="-228600">
              <a:buClr>
                <a:schemeClr val="dk1"/>
              </a:buClr>
              <a:buSzPts val="2000"/>
              <a:buFont typeface="Arial"/>
              <a:buChar char="•"/>
            </a:pPr>
            <a:r>
              <a:rPr lang="en-US" sz="2000" b="1" dirty="0" err="1">
                <a:solidFill>
                  <a:schemeClr val="dk1"/>
                </a:solidFill>
                <a:latin typeface="Calibri"/>
                <a:ea typeface="Calibri"/>
                <a:cs typeface="Calibri"/>
                <a:sym typeface="Calibri"/>
              </a:rPr>
              <a:t>Lernergebnis</a:t>
            </a:r>
            <a:r>
              <a:rPr lang="en-US" sz="2000" b="1" dirty="0">
                <a:solidFill>
                  <a:schemeClr val="dk1"/>
                </a:solidFill>
                <a:latin typeface="Calibri"/>
                <a:ea typeface="Calibri"/>
                <a:cs typeface="Calibri"/>
                <a:sym typeface="Calibri"/>
              </a:rPr>
              <a:t>  1</a:t>
            </a:r>
            <a:endParaRPr dirty="0"/>
          </a:p>
          <a:p>
            <a:pPr marL="230400" lvl="0">
              <a:buSzPts val="1600"/>
            </a:pPr>
            <a:r>
              <a:rPr lang="de-DE" sz="1600" dirty="0">
                <a:latin typeface="Calibri"/>
                <a:ea typeface="Calibri"/>
                <a:cs typeface="Calibri"/>
                <a:sym typeface="Calibri"/>
              </a:rPr>
              <a:t>Klärung technischer und digitaler Ressourcen zur Optimierung eines kollaborativen digitalen Klassenzimmers in der Berufsbildung
</a:t>
            </a:r>
            <a:endParaRPr sz="1600" dirty="0">
              <a:solidFill>
                <a:schemeClr val="dk1"/>
              </a:solidFill>
              <a:latin typeface="Calibri"/>
              <a:ea typeface="Calibri"/>
              <a:cs typeface="Calibri"/>
              <a:sym typeface="Calibri"/>
            </a:endParaRPr>
          </a:p>
          <a:p>
            <a:pPr marL="230400" marR="0" lvl="0" indent="0" algn="l" rtl="0">
              <a:lnSpc>
                <a:spcPct val="100000"/>
              </a:lnSpc>
              <a:spcBef>
                <a:spcPts val="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p:txBody>
      </p:sp>
      <p:sp>
        <p:nvSpPr>
          <p:cNvPr id="1118" name="Google Shape;1118;p32"/>
          <p:cNvSpPr txBox="1"/>
          <p:nvPr/>
        </p:nvSpPr>
        <p:spPr>
          <a:xfrm>
            <a:off x="4752067" y="1864840"/>
            <a:ext cx="3631538" cy="2059941"/>
          </a:xfrm>
          <a:prstGeom prst="rect">
            <a:avLst/>
          </a:prstGeom>
          <a:noFill/>
          <a:ln>
            <a:noFill/>
          </a:ln>
        </p:spPr>
        <p:txBody>
          <a:bodyPr spcFirstLastPara="1" wrap="square" lIns="91425" tIns="91425" rIns="91425" bIns="91425" anchor="t" anchorCtr="0">
            <a:noAutofit/>
          </a:bodyPr>
          <a:lstStyle/>
          <a:p>
            <a:pPr marL="228600" lvl="0" indent="-228600">
              <a:buClr>
                <a:schemeClr val="dk1"/>
              </a:buClr>
              <a:buSzPts val="1200"/>
              <a:buFont typeface="Poppins Medium"/>
              <a:buChar char="॰"/>
            </a:pPr>
            <a:r>
              <a:rPr lang="en-US" sz="2000" b="1" dirty="0" err="1">
                <a:solidFill>
                  <a:schemeClr val="dk1"/>
                </a:solidFill>
                <a:latin typeface="Calibri"/>
                <a:ea typeface="Calibri"/>
                <a:cs typeface="Calibri"/>
                <a:sym typeface="Calibri"/>
              </a:rPr>
              <a:t>Lernergebnis</a:t>
            </a:r>
            <a:r>
              <a:rPr lang="en-US" sz="2000" b="1" dirty="0">
                <a:solidFill>
                  <a:schemeClr val="dk1"/>
                </a:solidFill>
                <a:latin typeface="Calibri"/>
                <a:ea typeface="Calibri"/>
                <a:cs typeface="Calibri"/>
                <a:sym typeface="Calibri"/>
              </a:rPr>
              <a:t>  2</a:t>
            </a:r>
            <a:endParaRPr dirty="0"/>
          </a:p>
          <a:p>
            <a:pPr marL="230400" lvl="0">
              <a:buSzPts val="1600"/>
            </a:pPr>
            <a:r>
              <a:rPr lang="de-DE" sz="1600" dirty="0">
                <a:latin typeface="Calibri"/>
                <a:ea typeface="Calibri"/>
                <a:cs typeface="Calibri"/>
                <a:sym typeface="Calibri"/>
              </a:rPr>
              <a:t>Komponenten für die Schaffung eines sicheren und integrativen digitalen Klassenzimmers, in dem sowohl Pädagogen als auch Schüler zusammenarbeiten und lernen können
</a:t>
            </a:r>
            <a:endParaRPr sz="1600" dirty="0">
              <a:solidFill>
                <a:schemeClr val="dk1"/>
              </a:solidFill>
              <a:latin typeface="Calibri"/>
              <a:ea typeface="Calibri"/>
              <a:cs typeface="Calibri"/>
              <a:sym typeface="Calibri"/>
            </a:endParaRPr>
          </a:p>
        </p:txBody>
      </p:sp>
      <p:sp>
        <p:nvSpPr>
          <p:cNvPr id="1119" name="Google Shape;1119;p32"/>
          <p:cNvSpPr txBox="1"/>
          <p:nvPr/>
        </p:nvSpPr>
        <p:spPr>
          <a:xfrm>
            <a:off x="626290" y="3751931"/>
            <a:ext cx="3416142" cy="900000"/>
          </a:xfrm>
          <a:prstGeom prst="rect">
            <a:avLst/>
          </a:prstGeom>
          <a:noFill/>
          <a:ln>
            <a:noFill/>
          </a:ln>
        </p:spPr>
        <p:txBody>
          <a:bodyPr spcFirstLastPara="1" wrap="square" lIns="91425" tIns="91425" rIns="91425" bIns="91425" anchor="t" anchorCtr="0">
            <a:noAutofit/>
          </a:bodyPr>
          <a:lstStyle/>
          <a:p>
            <a:pPr marL="228600" lvl="0" indent="-228600">
              <a:buClr>
                <a:schemeClr val="dk1"/>
              </a:buClr>
              <a:buSzPts val="1200"/>
              <a:buFont typeface="Poppins Medium"/>
              <a:buChar char="॰"/>
            </a:pPr>
            <a:r>
              <a:rPr lang="en-US" sz="2000" b="1" dirty="0" err="1">
                <a:solidFill>
                  <a:schemeClr val="dk1"/>
                </a:solidFill>
                <a:latin typeface="Calibri"/>
                <a:ea typeface="Calibri"/>
                <a:cs typeface="Calibri"/>
                <a:sym typeface="Calibri"/>
              </a:rPr>
              <a:t>Lernergebnis</a:t>
            </a:r>
            <a:r>
              <a:rPr lang="en-US" sz="2000" b="1" dirty="0">
                <a:solidFill>
                  <a:schemeClr val="dk1"/>
                </a:solidFill>
                <a:latin typeface="Calibri"/>
                <a:ea typeface="Calibri"/>
                <a:cs typeface="Calibri"/>
                <a:sym typeface="Calibri"/>
              </a:rPr>
              <a:t> </a:t>
            </a:r>
            <a:r>
              <a:rPr lang="en-US" sz="2000" dirty="0">
                <a:solidFill>
                  <a:schemeClr val="dk1"/>
                </a:solidFill>
                <a:latin typeface="Calibri"/>
                <a:ea typeface="Calibri"/>
                <a:cs typeface="Calibri"/>
                <a:sym typeface="Calibri"/>
              </a:rPr>
              <a:t> </a:t>
            </a:r>
            <a:r>
              <a:rPr lang="en-US" sz="2000" b="1" dirty="0">
                <a:solidFill>
                  <a:schemeClr val="dk1"/>
                </a:solidFill>
                <a:latin typeface="Calibri"/>
                <a:ea typeface="Calibri"/>
                <a:cs typeface="Calibri"/>
                <a:sym typeface="Calibri"/>
              </a:rPr>
              <a:t>2</a:t>
            </a:r>
            <a:endParaRPr dirty="0"/>
          </a:p>
          <a:p>
            <a:pPr marL="230400" lvl="0">
              <a:buSzPts val="1600"/>
            </a:pPr>
            <a:r>
              <a:rPr lang="de-DE" sz="1600" dirty="0">
                <a:latin typeface="Calibri"/>
                <a:ea typeface="Calibri"/>
                <a:cs typeface="Calibri"/>
                <a:sym typeface="Calibri"/>
              </a:rPr>
              <a:t>Komponenten für die Schaffung eines dynamischen digitalen Klassenzimmers im Hinblick auf den Aufbau sozialer Beziehungen, Co-Working und kollaborativer Fähigkeiten
</a:t>
            </a:r>
            <a:endParaRPr sz="1600" dirty="0">
              <a:solidFill>
                <a:schemeClr val="dk1"/>
              </a:solidFill>
              <a:latin typeface="Calibri"/>
              <a:ea typeface="Calibri"/>
              <a:cs typeface="Calibri"/>
              <a:sym typeface="Calibri"/>
            </a:endParaRPr>
          </a:p>
        </p:txBody>
      </p:sp>
      <p:sp>
        <p:nvSpPr>
          <p:cNvPr id="1120" name="Google Shape;1120;p32"/>
          <p:cNvSpPr txBox="1"/>
          <p:nvPr/>
        </p:nvSpPr>
        <p:spPr>
          <a:xfrm>
            <a:off x="4823597" y="3751931"/>
            <a:ext cx="3617757" cy="900000"/>
          </a:xfrm>
          <a:prstGeom prst="rect">
            <a:avLst/>
          </a:prstGeom>
          <a:noFill/>
          <a:ln>
            <a:noFill/>
          </a:ln>
        </p:spPr>
        <p:txBody>
          <a:bodyPr spcFirstLastPara="1" wrap="square" lIns="91425" tIns="91425" rIns="91425" bIns="91425" anchor="t" anchorCtr="0">
            <a:noAutofit/>
          </a:bodyPr>
          <a:lstStyle/>
          <a:p>
            <a:pPr marL="228600" lvl="0" indent="-228600">
              <a:buClr>
                <a:schemeClr val="dk1"/>
              </a:buClr>
              <a:buSzPts val="2000"/>
              <a:buFont typeface="Arial"/>
              <a:buChar char="•"/>
            </a:pPr>
            <a:r>
              <a:rPr lang="en-US" sz="2000" b="1" dirty="0" err="1">
                <a:solidFill>
                  <a:schemeClr val="dk1"/>
                </a:solidFill>
                <a:latin typeface="Calibri"/>
                <a:ea typeface="Calibri"/>
                <a:cs typeface="Calibri"/>
                <a:sym typeface="Calibri"/>
              </a:rPr>
              <a:t>Lernergebnis</a:t>
            </a:r>
            <a:r>
              <a:rPr lang="en-US" sz="2000" b="1" dirty="0">
                <a:solidFill>
                  <a:schemeClr val="dk1"/>
                </a:solidFill>
                <a:latin typeface="Calibri"/>
                <a:ea typeface="Calibri"/>
                <a:cs typeface="Calibri"/>
                <a:sym typeface="Calibri"/>
              </a:rPr>
              <a:t>  4</a:t>
            </a:r>
            <a:endParaRPr lang="en-US" b="1" dirty="0">
              <a:solidFill>
                <a:schemeClr val="dk1"/>
              </a:solidFill>
              <a:ea typeface="Calibri"/>
            </a:endParaRPr>
          </a:p>
          <a:p>
            <a:pPr lvl="0">
              <a:buClr>
                <a:schemeClr val="dk1"/>
              </a:buClr>
              <a:buSzPts val="2000"/>
            </a:pPr>
            <a:r>
              <a:rPr lang="de-DE" sz="1600" dirty="0">
                <a:latin typeface="Calibri"/>
                <a:ea typeface="Calibri"/>
                <a:cs typeface="Calibri"/>
                <a:sym typeface="Calibri"/>
              </a:rPr>
              <a:t>Optimierung des digitalen Klassenzimmers durch die Einführung von Life-Coping-Funktionen und dialogischen Komponenten für den Einsatz in der Berufsbildung</a:t>
            </a:r>
            <a:endParaRPr sz="1600" b="1" dirty="0">
              <a:solidFill>
                <a:schemeClr val="dk1"/>
              </a:solidFill>
              <a:latin typeface="Calibri"/>
              <a:ea typeface="Calibri"/>
              <a:cs typeface="Calibri"/>
              <a:sym typeface="Calibri"/>
            </a:endParaRPr>
          </a:p>
        </p:txBody>
      </p:sp>
      <p:cxnSp>
        <p:nvCxnSpPr>
          <p:cNvPr id="1121" name="Google Shape;1121;p32"/>
          <p:cNvCxnSpPr/>
          <p:nvPr/>
        </p:nvCxnSpPr>
        <p:spPr>
          <a:xfrm>
            <a:off x="528320" y="3631149"/>
            <a:ext cx="9469120" cy="0"/>
          </a:xfrm>
          <a:prstGeom prst="straightConnector1">
            <a:avLst/>
          </a:prstGeom>
          <a:noFill/>
          <a:ln w="9525" cap="flat" cmpd="sng">
            <a:solidFill>
              <a:srgbClr val="1CBECC"/>
            </a:solidFill>
            <a:prstDash val="dash"/>
            <a:round/>
            <a:headEnd type="none" w="sm" len="sm"/>
            <a:tailEnd type="none" w="sm" len="sm"/>
          </a:ln>
        </p:spPr>
      </p:cxnSp>
      <p:grpSp>
        <p:nvGrpSpPr>
          <p:cNvPr id="1122" name="Google Shape;1122;p32"/>
          <p:cNvGrpSpPr/>
          <p:nvPr/>
        </p:nvGrpSpPr>
        <p:grpSpPr>
          <a:xfrm>
            <a:off x="10207680" y="3002019"/>
            <a:ext cx="1440000" cy="1022872"/>
            <a:chOff x="7014810" y="2231426"/>
            <a:chExt cx="3530427" cy="2557180"/>
          </a:xfrm>
        </p:grpSpPr>
        <p:sp>
          <p:nvSpPr>
            <p:cNvPr id="1123" name="Google Shape;1123;p32"/>
            <p:cNvSpPr/>
            <p:nvPr/>
          </p:nvSpPr>
          <p:spPr>
            <a:xfrm>
              <a:off x="8197307" y="3338015"/>
              <a:ext cx="1222715" cy="1060432"/>
            </a:xfrm>
            <a:custGeom>
              <a:avLst/>
              <a:gdLst/>
              <a:ahLst/>
              <a:cxnLst/>
              <a:rect l="l" t="t" r="r" b="b"/>
              <a:pathLst>
                <a:path w="1290023" h="985474" extrusionOk="0">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4" name="Google Shape;1124;p32"/>
            <p:cNvSpPr/>
            <p:nvPr/>
          </p:nvSpPr>
          <p:spPr>
            <a:xfrm>
              <a:off x="8193223" y="3451571"/>
              <a:ext cx="1230884" cy="30916"/>
            </a:xfrm>
            <a:custGeom>
              <a:avLst/>
              <a:gdLst/>
              <a:ahLst/>
              <a:cxnLst/>
              <a:rect l="l" t="t" r="r" b="b"/>
              <a:pathLst>
                <a:path w="1298643" h="28731" extrusionOk="0">
                  <a:moveTo>
                    <a:pt x="1285829"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5" name="Google Shape;1125;p32"/>
            <p:cNvSpPr/>
            <p:nvPr/>
          </p:nvSpPr>
          <p:spPr>
            <a:xfrm>
              <a:off x="8190500" y="4135934"/>
              <a:ext cx="1236331" cy="30916"/>
            </a:xfrm>
            <a:custGeom>
              <a:avLst/>
              <a:gdLst/>
              <a:ahLst/>
              <a:cxnLst/>
              <a:rect l="l" t="t" r="r" b="b"/>
              <a:pathLst>
                <a:path w="1304389" h="28731" extrusionOk="0">
                  <a:moveTo>
                    <a:pt x="1291575"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6" name="Google Shape;1126;p32"/>
            <p:cNvSpPr/>
            <p:nvPr/>
          </p:nvSpPr>
          <p:spPr>
            <a:xfrm>
              <a:off x="8761211" y="4248749"/>
              <a:ext cx="230217" cy="30916"/>
            </a:xfrm>
            <a:custGeom>
              <a:avLst/>
              <a:gdLst/>
              <a:ahLst/>
              <a:cxnLst/>
              <a:rect l="l" t="t" r="r" b="b"/>
              <a:pathLst>
                <a:path w="215482" h="28731" extrusionOk="0">
                  <a:moveTo>
                    <a:pt x="202611"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7" name="Google Shape;1127;p32"/>
            <p:cNvSpPr/>
            <p:nvPr/>
          </p:nvSpPr>
          <p:spPr>
            <a:xfrm>
              <a:off x="8793318" y="4376805"/>
              <a:ext cx="30695" cy="154583"/>
            </a:xfrm>
            <a:custGeom>
              <a:avLst/>
              <a:gdLst/>
              <a:ahLst/>
              <a:cxnLst/>
              <a:rect l="l" t="t" r="r" b="b"/>
              <a:pathLst>
                <a:path w="28731" h="143655" extrusionOk="0">
                  <a:moveTo>
                    <a:pt x="14825" y="14825"/>
                  </a:moveTo>
                  <a:lnTo>
                    <a:pt x="14825" y="129864"/>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8" name="Google Shape;1128;p32"/>
            <p:cNvSpPr/>
            <p:nvPr/>
          </p:nvSpPr>
          <p:spPr>
            <a:xfrm>
              <a:off x="8388137" y="4525388"/>
              <a:ext cx="841055" cy="30916"/>
            </a:xfrm>
            <a:custGeom>
              <a:avLst/>
              <a:gdLst/>
              <a:ahLst/>
              <a:cxnLst/>
              <a:rect l="l" t="t" r="r" b="b"/>
              <a:pathLst>
                <a:path w="787230" h="28731" extrusionOk="0">
                  <a:moveTo>
                    <a:pt x="774474"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9" name="Google Shape;1129;p32"/>
            <p:cNvSpPr/>
            <p:nvPr/>
          </p:nvSpPr>
          <p:spPr>
            <a:xfrm>
              <a:off x="8435226" y="3567662"/>
              <a:ext cx="540240" cy="30916"/>
            </a:xfrm>
            <a:custGeom>
              <a:avLst/>
              <a:gdLst/>
              <a:ahLst/>
              <a:cxnLst/>
              <a:rect l="l" t="t" r="r" b="b"/>
              <a:pathLst>
                <a:path w="505666" h="28731" extrusionOk="0">
                  <a:moveTo>
                    <a:pt x="14825" y="14825"/>
                  </a:moveTo>
                  <a:lnTo>
                    <a:pt x="492479"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0" name="Google Shape;1130;p32"/>
            <p:cNvSpPr/>
            <p:nvPr/>
          </p:nvSpPr>
          <p:spPr>
            <a:xfrm>
              <a:off x="8450665" y="3653268"/>
              <a:ext cx="392901" cy="30916"/>
            </a:xfrm>
            <a:custGeom>
              <a:avLst/>
              <a:gdLst/>
              <a:ahLst/>
              <a:cxnLst/>
              <a:rect l="l" t="t" r="r" b="b"/>
              <a:pathLst>
                <a:path w="367757" h="28731" extrusionOk="0">
                  <a:moveTo>
                    <a:pt x="14825" y="14825"/>
                  </a:moveTo>
                  <a:lnTo>
                    <a:pt x="35500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1" name="Google Shape;1131;p32"/>
            <p:cNvSpPr/>
            <p:nvPr/>
          </p:nvSpPr>
          <p:spPr>
            <a:xfrm>
              <a:off x="8450665" y="3754519"/>
              <a:ext cx="224076" cy="30916"/>
            </a:xfrm>
            <a:custGeom>
              <a:avLst/>
              <a:gdLst/>
              <a:ahLst/>
              <a:cxnLst/>
              <a:rect l="l" t="t" r="r" b="b"/>
              <a:pathLst>
                <a:path w="209736" h="28731" extrusionOk="0">
                  <a:moveTo>
                    <a:pt x="14825" y="14825"/>
                  </a:moveTo>
                  <a:lnTo>
                    <a:pt x="19574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2" name="Google Shape;1132;p32"/>
            <p:cNvSpPr/>
            <p:nvPr/>
          </p:nvSpPr>
          <p:spPr>
            <a:xfrm>
              <a:off x="845837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3" name="Google Shape;1133;p32"/>
            <p:cNvSpPr/>
            <p:nvPr/>
          </p:nvSpPr>
          <p:spPr>
            <a:xfrm>
              <a:off x="8667160" y="3863408"/>
              <a:ext cx="178034" cy="30916"/>
            </a:xfrm>
            <a:custGeom>
              <a:avLst/>
              <a:gdLst/>
              <a:ahLst/>
              <a:cxnLst/>
              <a:rect l="l" t="t" r="r" b="b"/>
              <a:pathLst>
                <a:path w="166640" h="28731" extrusionOk="0">
                  <a:moveTo>
                    <a:pt x="14825" y="14825"/>
                  </a:moveTo>
                  <a:lnTo>
                    <a:pt x="15236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4" name="Google Shape;1134;p32"/>
            <p:cNvSpPr/>
            <p:nvPr/>
          </p:nvSpPr>
          <p:spPr>
            <a:xfrm>
              <a:off x="8875982" y="3863408"/>
              <a:ext cx="178034" cy="30916"/>
            </a:xfrm>
            <a:custGeom>
              <a:avLst/>
              <a:gdLst/>
              <a:ahLst/>
              <a:cxnLst/>
              <a:rect l="l" t="t" r="r" b="b"/>
              <a:pathLst>
                <a:path w="166640" h="28731" extrusionOk="0">
                  <a:moveTo>
                    <a:pt x="14825" y="14825"/>
                  </a:moveTo>
                  <a:lnTo>
                    <a:pt x="15227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5" name="Google Shape;1135;p32"/>
            <p:cNvSpPr/>
            <p:nvPr/>
          </p:nvSpPr>
          <p:spPr>
            <a:xfrm>
              <a:off x="908471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6" name="Google Shape;1136;p32"/>
            <p:cNvSpPr/>
            <p:nvPr/>
          </p:nvSpPr>
          <p:spPr>
            <a:xfrm flipH="1">
              <a:off x="7745380" y="2231426"/>
              <a:ext cx="1391312" cy="1060432"/>
            </a:xfrm>
            <a:custGeom>
              <a:avLst/>
              <a:gdLst/>
              <a:ahLst/>
              <a:cxnLst/>
              <a:rect l="l" t="t" r="r" b="b"/>
              <a:pathLst>
                <a:path w="1229688" h="867677" extrusionOk="0">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137" name="Google Shape;1137;p32"/>
            <p:cNvGrpSpPr/>
            <p:nvPr/>
          </p:nvGrpSpPr>
          <p:grpSpPr>
            <a:xfrm>
              <a:off x="9429237" y="3528606"/>
              <a:ext cx="1116000" cy="1260000"/>
              <a:chOff x="9540997" y="3559086"/>
              <a:chExt cx="1000670" cy="1147040"/>
            </a:xfrm>
          </p:grpSpPr>
          <p:sp>
            <p:nvSpPr>
              <p:cNvPr id="1138" name="Google Shape;1138;p32"/>
              <p:cNvSpPr/>
              <p:nvPr/>
            </p:nvSpPr>
            <p:spPr>
              <a:xfrm>
                <a:off x="9540997" y="4100165"/>
                <a:ext cx="1000670" cy="605961"/>
              </a:xfrm>
              <a:custGeom>
                <a:avLst/>
                <a:gdLst/>
                <a:ahLst/>
                <a:cxnLst/>
                <a:rect l="l" t="t" r="r" b="b"/>
                <a:pathLst>
                  <a:path w="936632" h="563128" extrusionOk="0">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9" name="Google Shape;1139;p32"/>
              <p:cNvSpPr/>
              <p:nvPr/>
            </p:nvSpPr>
            <p:spPr>
              <a:xfrm>
                <a:off x="9937812" y="4019181"/>
                <a:ext cx="89016" cy="157674"/>
              </a:xfrm>
              <a:custGeom>
                <a:avLst/>
                <a:gdLst/>
                <a:ahLst/>
                <a:cxnLst/>
                <a:rect l="l" t="t" r="r" b="b"/>
                <a:pathLst>
                  <a:path w="83320" h="146528" extrusionOk="0">
                    <a:moveTo>
                      <a:pt x="16506" y="16506"/>
                    </a:moveTo>
                    <a:lnTo>
                      <a:pt x="66986" y="132637"/>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0" name="Google Shape;1140;p32"/>
              <p:cNvSpPr/>
              <p:nvPr/>
            </p:nvSpPr>
            <p:spPr>
              <a:xfrm>
                <a:off x="9607722" y="3559086"/>
                <a:ext cx="506474" cy="500846"/>
              </a:xfrm>
              <a:custGeom>
                <a:avLst/>
                <a:gdLst/>
                <a:ahLst/>
                <a:cxnLst/>
                <a:rect l="l" t="t" r="r" b="b"/>
                <a:pathLst>
                  <a:path w="474062" h="465442" extrusionOk="0">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141" name="Google Shape;1141;p32"/>
            <p:cNvSpPr/>
            <p:nvPr/>
          </p:nvSpPr>
          <p:spPr>
            <a:xfrm>
              <a:off x="7559157" y="3941794"/>
              <a:ext cx="81362" cy="185905"/>
            </a:xfrm>
            <a:custGeom>
              <a:avLst/>
              <a:gdLst/>
              <a:ahLst/>
              <a:cxnLst/>
              <a:rect l="l" t="t" r="r" b="b"/>
              <a:pathLst>
                <a:path w="66081" h="152274" extrusionOk="0">
                  <a:moveTo>
                    <a:pt x="16872" y="16872"/>
                  </a:moveTo>
                  <a:lnTo>
                    <a:pt x="49942" y="136911"/>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2" name="Google Shape;1142;p32"/>
            <p:cNvSpPr/>
            <p:nvPr/>
          </p:nvSpPr>
          <p:spPr>
            <a:xfrm>
              <a:off x="7670845" y="3424928"/>
              <a:ext cx="505862" cy="691000"/>
            </a:xfrm>
            <a:custGeom>
              <a:avLst/>
              <a:gdLst/>
              <a:ahLst/>
              <a:cxnLst/>
              <a:rect l="l" t="t" r="r" b="b"/>
              <a:pathLst>
                <a:path w="410853" h="566001" extrusionOk="0">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3" name="Google Shape;1143;p32"/>
            <p:cNvSpPr/>
            <p:nvPr/>
          </p:nvSpPr>
          <p:spPr>
            <a:xfrm>
              <a:off x="7014810" y="4100454"/>
              <a:ext cx="674625" cy="459463"/>
            </a:xfrm>
            <a:custGeom>
              <a:avLst/>
              <a:gdLst/>
              <a:ahLst/>
              <a:cxnLst/>
              <a:rect l="l" t="t" r="r" b="b"/>
              <a:pathLst>
                <a:path w="558764" h="376348" extrusionOk="0">
                  <a:moveTo>
                    <a:pt x="0" y="374787"/>
                  </a:moveTo>
                  <a:lnTo>
                    <a:pt x="182186" y="376348"/>
                  </a:lnTo>
                  <a:cubicBezTo>
                    <a:pt x="192673" y="171467"/>
                    <a:pt x="353710" y="10372"/>
                    <a:pt x="558764" y="0"/>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4" name="Google Shape;1144;p32"/>
            <p:cNvSpPr/>
            <p:nvPr/>
          </p:nvSpPr>
          <p:spPr>
            <a:xfrm>
              <a:off x="7198896" y="3431482"/>
              <a:ext cx="555387" cy="568235"/>
            </a:xfrm>
            <a:custGeom>
              <a:avLst/>
              <a:gdLst/>
              <a:ahLst/>
              <a:cxnLst/>
              <a:rect l="l" t="t" r="r" b="b"/>
              <a:pathLst>
                <a:path w="451077" h="465442" extrusionOk="0">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48"/>
        <p:cNvGrpSpPr/>
        <p:nvPr/>
      </p:nvGrpSpPr>
      <p:grpSpPr>
        <a:xfrm>
          <a:off x="0" y="0"/>
          <a:ext cx="0" cy="0"/>
          <a:chOff x="0" y="0"/>
          <a:chExt cx="0" cy="0"/>
        </a:xfrm>
      </p:grpSpPr>
      <p:sp>
        <p:nvSpPr>
          <p:cNvPr id="1149" name="Google Shape;1149;p33"/>
          <p:cNvSpPr txBox="1"/>
          <p:nvPr/>
        </p:nvSpPr>
        <p:spPr>
          <a:xfrm>
            <a:off x="3455837" y="3812538"/>
            <a:ext cx="217975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project-reset.eu</a:t>
            </a:r>
            <a:endParaRPr/>
          </a:p>
        </p:txBody>
      </p:sp>
      <p:sp>
        <p:nvSpPr>
          <p:cNvPr id="1150" name="Google Shape;1150;p33"/>
          <p:cNvSpPr txBox="1"/>
          <p:nvPr/>
        </p:nvSpPr>
        <p:spPr>
          <a:xfrm>
            <a:off x="1163786" y="2856652"/>
            <a:ext cx="6996980" cy="646331"/>
          </a:xfrm>
          <a:prstGeom prst="rect">
            <a:avLst/>
          </a:prstGeom>
          <a:noFill/>
          <a:ln>
            <a:noFill/>
          </a:ln>
        </p:spPr>
        <p:txBody>
          <a:bodyPr spcFirstLastPara="1" wrap="square" lIns="91425" tIns="45700" rIns="91425" bIns="45700" anchor="t" anchorCtr="0">
            <a:spAutoFit/>
          </a:bodyPr>
          <a:lstStyle/>
          <a:p>
            <a:pPr lvl="0" algn="ctr">
              <a:buClr>
                <a:schemeClr val="dk1"/>
              </a:buClr>
              <a:buSzPts val="3600"/>
            </a:pPr>
            <a:r>
              <a:rPr lang="en-US" sz="3600" b="1" dirty="0">
                <a:solidFill>
                  <a:schemeClr val="dk1"/>
                </a:solidFill>
                <a:latin typeface="Calibri"/>
                <a:ea typeface="Calibri"/>
                <a:cs typeface="Calibri"/>
                <a:sym typeface="Calibri"/>
              </a:rPr>
              <a:t>Machen Sie </a:t>
            </a:r>
            <a:r>
              <a:rPr lang="en-US" sz="3600" b="1" dirty="0" err="1">
                <a:solidFill>
                  <a:schemeClr val="dk1"/>
                </a:solidFill>
                <a:latin typeface="Calibri"/>
                <a:ea typeface="Calibri"/>
                <a:cs typeface="Calibri"/>
                <a:sym typeface="Calibri"/>
              </a:rPr>
              <a:t>weiter</a:t>
            </a:r>
            <a:r>
              <a:rPr lang="en-US" sz="3600" b="1" dirty="0">
                <a:solidFill>
                  <a:schemeClr val="dk1"/>
                </a:solidFill>
                <a:latin typeface="Calibri"/>
                <a:ea typeface="Calibri"/>
                <a:cs typeface="Calibri"/>
                <a:sym typeface="Calibri"/>
              </a:rPr>
              <a:t>!</a:t>
            </a:r>
            <a:endParaRPr dirty="0"/>
          </a:p>
        </p:txBody>
      </p:sp>
      <p:sp>
        <p:nvSpPr>
          <p:cNvPr id="1151" name="Google Shape;1151;p33"/>
          <p:cNvSpPr/>
          <p:nvPr/>
        </p:nvSpPr>
        <p:spPr>
          <a:xfrm rot="2216014">
            <a:off x="9034113" y="1868630"/>
            <a:ext cx="1194769" cy="2934667"/>
          </a:xfrm>
          <a:custGeom>
            <a:avLst/>
            <a:gdLst/>
            <a:ahLst/>
            <a:cxnLst/>
            <a:rect l="l" t="t" r="r" b="b"/>
            <a:pathLst>
              <a:path w="1060423" h="2598393" extrusionOk="0">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cxnSp>
        <p:nvCxnSpPr>
          <p:cNvPr id="1152" name="Google Shape;1152;p33"/>
          <p:cNvCxnSpPr/>
          <p:nvPr/>
        </p:nvCxnSpPr>
        <p:spPr>
          <a:xfrm>
            <a:off x="528320" y="3631149"/>
            <a:ext cx="7743964" cy="0"/>
          </a:xfrm>
          <a:prstGeom prst="straightConnector1">
            <a:avLst/>
          </a:prstGeom>
          <a:noFill/>
          <a:ln w="9525" cap="flat" cmpd="sng">
            <a:solidFill>
              <a:schemeClr val="dk1"/>
            </a:solidFill>
            <a:prstDash val="dash"/>
            <a:round/>
            <a:headEnd type="none" w="sm" len="sm"/>
            <a:tailEnd type="none" w="sm" len="sm"/>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
          <p:cNvSpPr txBox="1"/>
          <p:nvPr/>
        </p:nvSpPr>
        <p:spPr>
          <a:xfrm>
            <a:off x="528320" y="717440"/>
            <a:ext cx="8948057" cy="461624"/>
          </a:xfrm>
          <a:prstGeom prst="rect">
            <a:avLst/>
          </a:prstGeom>
          <a:noFill/>
          <a:ln>
            <a:noFill/>
          </a:ln>
        </p:spPr>
        <p:txBody>
          <a:bodyPr spcFirstLastPara="1" wrap="square" lIns="91425" tIns="45700" rIns="91425" bIns="45700" anchor="t" anchorCtr="0">
            <a:spAutoFit/>
          </a:bodyPr>
          <a:lstStyle/>
          <a:p>
            <a:pPr lvl="0">
              <a:buClr>
                <a:srgbClr val="1CBECC"/>
              </a:buClr>
              <a:buSzPts val="2400"/>
            </a:pPr>
            <a:r>
              <a:rPr lang="en-US" sz="2400" b="1" dirty="0" err="1">
                <a:solidFill>
                  <a:srgbClr val="1CBECC"/>
                </a:solidFill>
                <a:latin typeface="Calibri"/>
                <a:ea typeface="Calibri"/>
                <a:cs typeface="Calibri"/>
                <a:sym typeface="Calibri"/>
              </a:rPr>
              <a:t>Inhaltsverzeichnis</a:t>
            </a:r>
            <a:endParaRPr sz="2000" dirty="0">
              <a:solidFill>
                <a:schemeClr val="dk1"/>
              </a:solidFill>
              <a:latin typeface="Calibri"/>
              <a:ea typeface="Calibri"/>
              <a:cs typeface="Calibri"/>
              <a:sym typeface="Calibri"/>
            </a:endParaRPr>
          </a:p>
        </p:txBody>
      </p:sp>
      <p:sp>
        <p:nvSpPr>
          <p:cNvPr id="259" name="Google Shape;259;p4"/>
          <p:cNvSpPr txBox="1"/>
          <p:nvPr/>
        </p:nvSpPr>
        <p:spPr>
          <a:xfrm>
            <a:off x="626290" y="3675319"/>
            <a:ext cx="2169376" cy="2032723"/>
          </a:xfrm>
          <a:prstGeom prst="rect">
            <a:avLst/>
          </a:prstGeom>
          <a:noFill/>
          <a:ln>
            <a:noFill/>
          </a:ln>
        </p:spPr>
        <p:txBody>
          <a:bodyPr spcFirstLastPara="1" wrap="square" lIns="91425" tIns="91425" rIns="91425" bIns="91425" anchor="t" anchorCtr="0">
            <a:noAutofit/>
          </a:bodyPr>
          <a:lstStyle/>
          <a:p>
            <a:pPr lvl="0">
              <a:buClr>
                <a:schemeClr val="dk1"/>
              </a:buClr>
              <a:buSzPts val="1100"/>
            </a:pPr>
            <a:r>
              <a:rPr lang="de-DE" sz="1200" dirty="0">
                <a:solidFill>
                  <a:schemeClr val="dk1"/>
                </a:solidFill>
                <a:latin typeface="Verdana" panose="020B0604030504040204" pitchFamily="34" charset="0"/>
                <a:ea typeface="Verdana" panose="020B0604030504040204" pitchFamily="34" charset="0"/>
                <a:cs typeface="Calibri"/>
                <a:sym typeface="Calibri"/>
              </a:rPr>
              <a:t>1.1 Übergang ins digitale Klassenzimmer  
1.2 Rückgrat des digitalen Klassenzimmers
</a:t>
            </a:r>
            <a:endParaRPr sz="1200" dirty="0">
              <a:latin typeface="Verdana" panose="020B0604030504040204" pitchFamily="34" charset="0"/>
              <a:ea typeface="Verdana" panose="020B0604030504040204" pitchFamily="34" charset="0"/>
            </a:endParaRPr>
          </a:p>
        </p:txBody>
      </p:sp>
      <p:sp>
        <p:nvSpPr>
          <p:cNvPr id="260" name="Google Shape;260;p4"/>
          <p:cNvSpPr/>
          <p:nvPr/>
        </p:nvSpPr>
        <p:spPr>
          <a:xfrm>
            <a:off x="528320" y="2145234"/>
            <a:ext cx="2491664" cy="1108404"/>
          </a:xfrm>
          <a:prstGeom prst="roundRect">
            <a:avLst>
              <a:gd name="adj" fmla="val 50000"/>
            </a:avLst>
          </a:prstGeom>
          <a:solidFill>
            <a:srgbClr val="1CBECC"/>
          </a:solidFill>
          <a:ln>
            <a:noFill/>
          </a:ln>
        </p:spPr>
        <p:txBody>
          <a:bodyPr spcFirstLastPara="1" wrap="square" lIns="91425" tIns="90000" rIns="91425" bIns="36000" anchor="ctr" anchorCtr="1">
            <a:noAutofit/>
          </a:bodyPr>
          <a:lstStyle/>
          <a:p>
            <a:pPr lvl="0">
              <a:lnSpc>
                <a:spcPct val="150000"/>
              </a:lnSpc>
            </a:pPr>
            <a:r>
              <a:rPr lang="en-US" sz="1200" b="1" dirty="0">
                <a:solidFill>
                  <a:schemeClr val="lt1"/>
                </a:solidFill>
                <a:latin typeface="Verdana"/>
                <a:ea typeface="Verdana"/>
                <a:cs typeface="Verdana"/>
                <a:sym typeface="Verdana"/>
              </a:rPr>
              <a:t>1: </a:t>
            </a:r>
            <a:r>
              <a:rPr lang="en-US" sz="1200" b="1" dirty="0" err="1">
                <a:solidFill>
                  <a:schemeClr val="lt1"/>
                </a:solidFill>
                <a:latin typeface="Verdana"/>
                <a:ea typeface="Verdana"/>
                <a:cs typeface="Verdana"/>
                <a:sym typeface="Verdana"/>
              </a:rPr>
              <a:t>Digitales</a:t>
            </a:r>
            <a:r>
              <a:rPr lang="en-US" sz="1200" b="1" dirty="0">
                <a:solidFill>
                  <a:schemeClr val="lt1"/>
                </a:solidFill>
                <a:latin typeface="Verdana"/>
                <a:ea typeface="Verdana"/>
                <a:cs typeface="Verdana"/>
                <a:sym typeface="Verdana"/>
              </a:rPr>
              <a:t> </a:t>
            </a:r>
            <a:r>
              <a:rPr lang="en-US" sz="1200" b="1" dirty="0" err="1">
                <a:solidFill>
                  <a:schemeClr val="lt1"/>
                </a:solidFill>
                <a:latin typeface="Verdana"/>
                <a:ea typeface="Verdana"/>
                <a:cs typeface="Verdana"/>
                <a:sym typeface="Verdana"/>
              </a:rPr>
              <a:t>Klassenzimmer</a:t>
            </a:r>
            <a:endParaRPr sz="1200" dirty="0">
              <a:solidFill>
                <a:schemeClr val="lt1"/>
              </a:solidFill>
              <a:latin typeface="Calibri"/>
              <a:ea typeface="Calibri"/>
              <a:cs typeface="Calibri"/>
              <a:sym typeface="Calibri"/>
            </a:endParaRPr>
          </a:p>
        </p:txBody>
      </p:sp>
      <p:sp>
        <p:nvSpPr>
          <p:cNvPr id="261" name="Google Shape;261;p4"/>
          <p:cNvSpPr/>
          <p:nvPr/>
        </p:nvSpPr>
        <p:spPr>
          <a:xfrm>
            <a:off x="3099206" y="2145234"/>
            <a:ext cx="2426537" cy="1126408"/>
          </a:xfrm>
          <a:prstGeom prst="roundRect">
            <a:avLst>
              <a:gd name="adj" fmla="val 50000"/>
            </a:avLst>
          </a:prstGeom>
          <a:solidFill>
            <a:srgbClr val="1CBECC"/>
          </a:solidFill>
          <a:ln>
            <a:noFill/>
          </a:ln>
        </p:spPr>
        <p:txBody>
          <a:bodyPr spcFirstLastPara="1" wrap="square" lIns="91425" tIns="45700" rIns="91425" bIns="45700" anchor="ctr" anchorCtr="0">
            <a:noAutofit/>
          </a:bodyPr>
          <a:lstStyle/>
          <a:p>
            <a:pPr lvl="0" algn="ctr"/>
            <a:r>
              <a:rPr lang="en-US" sz="1200" b="1" dirty="0">
                <a:solidFill>
                  <a:schemeClr val="lt1"/>
                </a:solidFill>
                <a:latin typeface="Verdana"/>
                <a:ea typeface="Verdana"/>
                <a:cs typeface="Verdana"/>
                <a:sym typeface="Verdana"/>
              </a:rPr>
              <a:t> 2: </a:t>
            </a:r>
            <a:r>
              <a:rPr lang="de-DE" sz="1200" b="1" dirty="0">
                <a:solidFill>
                  <a:schemeClr val="lt1"/>
                </a:solidFill>
                <a:latin typeface="Verdana"/>
                <a:ea typeface="Verdana"/>
                <a:cs typeface="Verdana"/>
                <a:sym typeface="Verdana"/>
              </a:rPr>
              <a:t>Anwendung des kollaborativen digitalen Klassenzimmers</a:t>
            </a:r>
            <a:endParaRPr sz="1200" dirty="0">
              <a:solidFill>
                <a:schemeClr val="lt1"/>
              </a:solidFill>
              <a:latin typeface="Calibri"/>
              <a:ea typeface="Calibri"/>
              <a:cs typeface="Calibri"/>
              <a:sym typeface="Calibri"/>
            </a:endParaRPr>
          </a:p>
        </p:txBody>
      </p:sp>
      <p:sp>
        <p:nvSpPr>
          <p:cNvPr id="262" name="Google Shape;262;p4"/>
          <p:cNvSpPr txBox="1"/>
          <p:nvPr/>
        </p:nvSpPr>
        <p:spPr>
          <a:xfrm>
            <a:off x="3169110" y="3658313"/>
            <a:ext cx="2042594" cy="214295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200" dirty="0">
                <a:solidFill>
                  <a:schemeClr val="dk1"/>
                </a:solidFill>
                <a:latin typeface="Verdana" panose="020B0604030504040204" pitchFamily="34" charset="0"/>
                <a:ea typeface="Verdana" panose="020B0604030504040204" pitchFamily="34" charset="0"/>
                <a:cs typeface="Calibri"/>
                <a:sym typeface="Calibri"/>
              </a:rPr>
              <a:t>2.1 Further Appliance of the Digital Classroom</a:t>
            </a:r>
            <a:endParaRPr sz="1200" dirty="0">
              <a:latin typeface="Verdana" panose="020B0604030504040204" pitchFamily="34" charset="0"/>
              <a:ea typeface="Verdana" panose="020B0604030504040204" pitchFamily="34" charset="0"/>
            </a:endParaRPr>
          </a:p>
          <a:p>
            <a:pPr marL="0" marR="0" lvl="0" indent="0" algn="l" rtl="0">
              <a:lnSpc>
                <a:spcPct val="100000"/>
              </a:lnSpc>
              <a:spcBef>
                <a:spcPts val="0"/>
              </a:spcBef>
              <a:spcAft>
                <a:spcPts val="0"/>
              </a:spcAft>
              <a:buClr>
                <a:schemeClr val="dk1"/>
              </a:buClr>
              <a:buSzPts val="1100"/>
              <a:buFont typeface="Arial"/>
              <a:buNone/>
            </a:pPr>
            <a:r>
              <a:rPr lang="en-US" sz="1200" dirty="0">
                <a:solidFill>
                  <a:schemeClr val="dk1"/>
                </a:solidFill>
                <a:latin typeface="Verdana" panose="020B0604030504040204" pitchFamily="34" charset="0"/>
                <a:ea typeface="Verdana" panose="020B0604030504040204" pitchFamily="34" charset="0"/>
                <a:cs typeface="Calibri"/>
                <a:sym typeface="Calibri"/>
              </a:rPr>
              <a:t>2.2 Five Focal Points to Optimize the Digital Classroom</a:t>
            </a:r>
            <a:endParaRPr sz="1200" dirty="0">
              <a:latin typeface="Verdana" panose="020B0604030504040204" pitchFamily="34" charset="0"/>
              <a:ea typeface="Verdana" panose="020B0604030504040204" pitchFamily="34" charset="0"/>
            </a:endParaRPr>
          </a:p>
          <a:p>
            <a:pPr marL="0" marR="0" lvl="0" indent="0" algn="l" rtl="0">
              <a:lnSpc>
                <a:spcPct val="100000"/>
              </a:lnSpc>
              <a:spcBef>
                <a:spcPts val="0"/>
              </a:spcBef>
              <a:spcAft>
                <a:spcPts val="0"/>
              </a:spcAft>
              <a:buClr>
                <a:schemeClr val="dk1"/>
              </a:buClr>
              <a:buSzPts val="1100"/>
              <a:buFont typeface="Arial"/>
              <a:buNone/>
            </a:pPr>
            <a:r>
              <a:rPr lang="en-US" sz="1200" dirty="0">
                <a:solidFill>
                  <a:schemeClr val="dk1"/>
                </a:solidFill>
                <a:latin typeface="Verdana" panose="020B0604030504040204" pitchFamily="34" charset="0"/>
                <a:ea typeface="Verdana" panose="020B0604030504040204" pitchFamily="34" charset="0"/>
                <a:cs typeface="Calibri"/>
                <a:sym typeface="Calibri"/>
              </a:rPr>
              <a:t>2.3 Setting</a:t>
            </a:r>
            <a:endParaRPr sz="1200" dirty="0">
              <a:latin typeface="Verdana" panose="020B0604030504040204" pitchFamily="34" charset="0"/>
              <a:ea typeface="Verdana" panose="020B0604030504040204" pitchFamily="34" charset="0"/>
            </a:endParaRPr>
          </a:p>
          <a:p>
            <a:pPr marL="0" marR="0" lvl="0" indent="0" algn="l" rtl="0">
              <a:lnSpc>
                <a:spcPct val="100000"/>
              </a:lnSpc>
              <a:spcBef>
                <a:spcPts val="0"/>
              </a:spcBef>
              <a:spcAft>
                <a:spcPts val="0"/>
              </a:spcAft>
              <a:buClr>
                <a:schemeClr val="dk1"/>
              </a:buClr>
              <a:buSzPts val="1100"/>
              <a:buFont typeface="Arial"/>
              <a:buNone/>
            </a:pPr>
            <a:r>
              <a:rPr lang="en-US" sz="1200" dirty="0">
                <a:solidFill>
                  <a:schemeClr val="dk1"/>
                </a:solidFill>
                <a:latin typeface="Verdana" panose="020B0604030504040204" pitchFamily="34" charset="0"/>
                <a:ea typeface="Verdana" panose="020B0604030504040204" pitchFamily="34" charset="0"/>
                <a:cs typeface="Calibri"/>
                <a:sym typeface="Calibri"/>
              </a:rPr>
              <a:t>2.4 Technical</a:t>
            </a:r>
            <a:endParaRPr sz="1200" dirty="0">
              <a:latin typeface="Verdana" panose="020B0604030504040204" pitchFamily="34" charset="0"/>
              <a:ea typeface="Verdana" panose="020B0604030504040204" pitchFamily="34" charset="0"/>
            </a:endParaRPr>
          </a:p>
          <a:p>
            <a:pPr marL="0" marR="0" lvl="0" indent="0" algn="l" rtl="0">
              <a:lnSpc>
                <a:spcPct val="100000"/>
              </a:lnSpc>
              <a:spcBef>
                <a:spcPts val="0"/>
              </a:spcBef>
              <a:spcAft>
                <a:spcPts val="0"/>
              </a:spcAft>
              <a:buClr>
                <a:schemeClr val="dk1"/>
              </a:buClr>
              <a:buSzPts val="1100"/>
              <a:buFont typeface="Arial"/>
              <a:buNone/>
            </a:pPr>
            <a:r>
              <a:rPr lang="en-US" sz="1200" dirty="0">
                <a:solidFill>
                  <a:schemeClr val="dk1"/>
                </a:solidFill>
                <a:latin typeface="Verdana" panose="020B0604030504040204" pitchFamily="34" charset="0"/>
                <a:ea typeface="Verdana" panose="020B0604030504040204" pitchFamily="34" charset="0"/>
                <a:cs typeface="Calibri"/>
                <a:sym typeface="Calibri"/>
              </a:rPr>
              <a:t>2.5 Equipment</a:t>
            </a:r>
            <a:endParaRPr sz="1200" dirty="0">
              <a:latin typeface="Verdana" panose="020B0604030504040204" pitchFamily="34" charset="0"/>
              <a:ea typeface="Verdana" panose="020B0604030504040204" pitchFamily="34" charset="0"/>
            </a:endParaRPr>
          </a:p>
          <a:p>
            <a:pPr marL="0" marR="0" lvl="0" indent="0" algn="l" rtl="0">
              <a:lnSpc>
                <a:spcPct val="100000"/>
              </a:lnSpc>
              <a:spcBef>
                <a:spcPts val="0"/>
              </a:spcBef>
              <a:spcAft>
                <a:spcPts val="0"/>
              </a:spcAft>
              <a:buClr>
                <a:schemeClr val="dk1"/>
              </a:buClr>
              <a:buSzPts val="1100"/>
              <a:buFont typeface="Arial"/>
              <a:buNone/>
            </a:pPr>
            <a:r>
              <a:rPr lang="en-US" sz="1200" dirty="0">
                <a:solidFill>
                  <a:schemeClr val="dk1"/>
                </a:solidFill>
                <a:latin typeface="Verdana" panose="020B0604030504040204" pitchFamily="34" charset="0"/>
                <a:ea typeface="Verdana" panose="020B0604030504040204" pitchFamily="34" charset="0"/>
                <a:cs typeface="Calibri"/>
                <a:sym typeface="Calibri"/>
              </a:rPr>
              <a:t>2.6 Visual </a:t>
            </a:r>
            <a:endParaRPr sz="1200" dirty="0">
              <a:latin typeface="Verdana" panose="020B0604030504040204" pitchFamily="34" charset="0"/>
              <a:ea typeface="Verdana" panose="020B0604030504040204" pitchFamily="34" charset="0"/>
            </a:endParaRPr>
          </a:p>
          <a:p>
            <a:pPr marL="0" marR="0" lvl="0" indent="0" algn="l" rtl="0">
              <a:lnSpc>
                <a:spcPct val="100000"/>
              </a:lnSpc>
              <a:spcBef>
                <a:spcPts val="0"/>
              </a:spcBef>
              <a:spcAft>
                <a:spcPts val="0"/>
              </a:spcAft>
              <a:buClr>
                <a:schemeClr val="dk1"/>
              </a:buClr>
              <a:buSzPts val="1100"/>
              <a:buFont typeface="Arial"/>
              <a:buNone/>
            </a:pPr>
            <a:r>
              <a:rPr lang="en-US" sz="1200" dirty="0">
                <a:solidFill>
                  <a:schemeClr val="dk1"/>
                </a:solidFill>
                <a:latin typeface="Verdana" panose="020B0604030504040204" pitchFamily="34" charset="0"/>
                <a:ea typeface="Verdana" panose="020B0604030504040204" pitchFamily="34" charset="0"/>
                <a:cs typeface="Calibri"/>
                <a:sym typeface="Calibri"/>
              </a:rPr>
              <a:t>2.7 Audio</a:t>
            </a:r>
            <a:endParaRPr sz="1200" dirty="0">
              <a:latin typeface="Verdana" panose="020B0604030504040204" pitchFamily="34" charset="0"/>
              <a:ea typeface="Verdana" panose="020B0604030504040204" pitchFamily="34" charset="0"/>
            </a:endParaRPr>
          </a:p>
        </p:txBody>
      </p:sp>
      <p:sp>
        <p:nvSpPr>
          <p:cNvPr id="263" name="Google Shape;263;p4"/>
          <p:cNvSpPr/>
          <p:nvPr/>
        </p:nvSpPr>
        <p:spPr>
          <a:xfrm>
            <a:off x="5604966" y="2163238"/>
            <a:ext cx="2394942" cy="1108403"/>
          </a:xfrm>
          <a:prstGeom prst="roundRect">
            <a:avLst>
              <a:gd name="adj" fmla="val 50000"/>
            </a:avLst>
          </a:prstGeom>
          <a:solidFill>
            <a:srgbClr val="1CBECC"/>
          </a:solidFill>
          <a:ln>
            <a:noFill/>
          </a:ln>
        </p:spPr>
        <p:txBody>
          <a:bodyPr spcFirstLastPara="1" wrap="square" lIns="91425" tIns="45700" rIns="91425" bIns="45700" anchor="ctr" anchorCtr="0">
            <a:noAutofit/>
          </a:bodyPr>
          <a:lstStyle/>
          <a:p>
            <a:pPr lvl="0" algn="ctr"/>
            <a:r>
              <a:rPr lang="de-DE" sz="1200" b="1" dirty="0">
                <a:solidFill>
                  <a:schemeClr val="lt1"/>
                </a:solidFill>
                <a:latin typeface="Verdana"/>
                <a:ea typeface="Verdana"/>
                <a:cs typeface="Verdana"/>
                <a:sym typeface="Verdana"/>
              </a:rPr>
              <a:t>3: Schaffung eines sicheren digitalen Klassenzimmers für die Zusammenarbeit</a:t>
            </a:r>
            <a:endParaRPr sz="1200" b="1" dirty="0">
              <a:solidFill>
                <a:schemeClr val="lt1"/>
              </a:solidFill>
              <a:latin typeface="Calibri"/>
              <a:ea typeface="Calibri"/>
              <a:cs typeface="Calibri"/>
              <a:sym typeface="Calibri"/>
            </a:endParaRPr>
          </a:p>
        </p:txBody>
      </p:sp>
      <p:sp>
        <p:nvSpPr>
          <p:cNvPr id="264" name="Google Shape;264;p4"/>
          <p:cNvSpPr txBox="1"/>
          <p:nvPr/>
        </p:nvSpPr>
        <p:spPr>
          <a:xfrm>
            <a:off x="5639906" y="3697791"/>
            <a:ext cx="2215361" cy="210347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200" dirty="0">
                <a:solidFill>
                  <a:schemeClr val="dk1"/>
                </a:solidFill>
                <a:latin typeface="Verdana" panose="020B0604030504040204" pitchFamily="34" charset="0"/>
                <a:ea typeface="Verdana" panose="020B0604030504040204" pitchFamily="34" charset="0"/>
                <a:cs typeface="Calibri"/>
                <a:sym typeface="Calibri"/>
              </a:rPr>
              <a:t>3.1 Setting up a Safe and Secure Digital Classroom</a:t>
            </a:r>
            <a:endParaRPr sz="1200" dirty="0">
              <a:solidFill>
                <a:schemeClr val="dk1"/>
              </a:solidFill>
              <a:latin typeface="Verdana" panose="020B0604030504040204" pitchFamily="34" charset="0"/>
              <a:ea typeface="Verdana" panose="020B0604030504040204" pitchFamily="34" charset="0"/>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1200" dirty="0">
                <a:solidFill>
                  <a:schemeClr val="dk1"/>
                </a:solidFill>
                <a:latin typeface="Verdana" panose="020B0604030504040204" pitchFamily="34" charset="0"/>
                <a:ea typeface="Verdana" panose="020B0604030504040204" pitchFamily="34" charset="0"/>
                <a:cs typeface="Calibri"/>
                <a:sym typeface="Calibri"/>
              </a:rPr>
              <a:t>3.2 Our Practice for a Safe and Secure Digital Classroom</a:t>
            </a:r>
            <a:endParaRPr sz="1200" dirty="0">
              <a:latin typeface="Verdana" panose="020B0604030504040204" pitchFamily="34" charset="0"/>
              <a:ea typeface="Verdana" panose="020B0604030504040204" pitchFamily="34" charset="0"/>
            </a:endParaRPr>
          </a:p>
        </p:txBody>
      </p:sp>
      <p:sp>
        <p:nvSpPr>
          <p:cNvPr id="265" name="Google Shape;265;p4"/>
          <p:cNvSpPr/>
          <p:nvPr/>
        </p:nvSpPr>
        <p:spPr>
          <a:xfrm>
            <a:off x="8079127" y="2154859"/>
            <a:ext cx="2444039" cy="1108404"/>
          </a:xfrm>
          <a:prstGeom prst="roundRect">
            <a:avLst>
              <a:gd name="adj" fmla="val 50000"/>
            </a:avLst>
          </a:prstGeom>
          <a:solidFill>
            <a:srgbClr val="1CBECC"/>
          </a:solidFill>
          <a:ln>
            <a:noFill/>
          </a:ln>
        </p:spPr>
        <p:txBody>
          <a:bodyPr spcFirstLastPara="1" wrap="square" lIns="91425" tIns="45700" rIns="91425" bIns="45700" anchor="ctr" anchorCtr="0">
            <a:noAutofit/>
          </a:bodyPr>
          <a:lstStyle/>
          <a:p>
            <a:pPr lvl="0" algn="ctr"/>
            <a:r>
              <a:rPr lang="de-DE" sz="1200" b="1" dirty="0">
                <a:solidFill>
                  <a:schemeClr val="lt1"/>
                </a:solidFill>
                <a:latin typeface="Verdana"/>
                <a:ea typeface="Verdana"/>
                <a:cs typeface="Verdana"/>
                <a:sym typeface="Verdana"/>
              </a:rPr>
              <a:t>4: Schaffung eines dynamischen, kollaborativen digitalen Klassenzimmers</a:t>
            </a:r>
            <a:endParaRPr sz="1200" b="1" dirty="0">
              <a:solidFill>
                <a:schemeClr val="lt1"/>
              </a:solidFill>
              <a:latin typeface="Calibri"/>
              <a:ea typeface="Calibri"/>
              <a:cs typeface="Calibri"/>
              <a:sym typeface="Calibri"/>
            </a:endParaRPr>
          </a:p>
        </p:txBody>
      </p:sp>
      <p:sp>
        <p:nvSpPr>
          <p:cNvPr id="266" name="Google Shape;266;p4"/>
          <p:cNvSpPr txBox="1"/>
          <p:nvPr/>
        </p:nvSpPr>
        <p:spPr>
          <a:xfrm>
            <a:off x="8140255" y="3690318"/>
            <a:ext cx="2429628" cy="2110950"/>
          </a:xfrm>
          <a:prstGeom prst="rect">
            <a:avLst/>
          </a:prstGeom>
          <a:noFill/>
          <a:ln>
            <a:noFill/>
          </a:ln>
        </p:spPr>
        <p:txBody>
          <a:bodyPr spcFirstLastPara="1" wrap="square" lIns="91425" tIns="91425" rIns="91425" bIns="91425" anchor="t" anchorCtr="0">
            <a:noAutofit/>
          </a:bodyPr>
          <a:lstStyle/>
          <a:p>
            <a:pPr lvl="0">
              <a:buSzPts val="1100"/>
            </a:pPr>
            <a:r>
              <a:rPr lang="de-DE" sz="1200" dirty="0">
                <a:latin typeface="Verdana" panose="020B0604030504040204" pitchFamily="34" charset="0"/>
                <a:ea typeface="Verdana" panose="020B0604030504040204" pitchFamily="34" charset="0"/>
                <a:cs typeface="Calibri"/>
                <a:sym typeface="Calibri"/>
              </a:rPr>
              <a:t>4.1 Rahmen für die Schaffung eines dynamischen kollaborativen digitalen Klassenzimmers
4.2 Start der Online-Lektion und Einführung in das Thema
4.3 Bearbeitung des Themas, Zusammenfassung und Ende der Online-Lektion – in Breakout-Gruppen
</a:t>
            </a:r>
            <a:endParaRPr sz="1200" dirty="0">
              <a:solidFill>
                <a:srgbClr val="000000"/>
              </a:solidFill>
              <a:latin typeface="Verdana" panose="020B0604030504040204" pitchFamily="34" charset="0"/>
              <a:ea typeface="Verdana" panose="020B0604030504040204" pitchFamily="34" charset="0"/>
              <a:cs typeface="Calibri"/>
              <a:sym typeface="Calibri"/>
            </a:endParaRPr>
          </a:p>
        </p:txBody>
      </p:sp>
      <p:cxnSp>
        <p:nvCxnSpPr>
          <p:cNvPr id="267" name="Google Shape;267;p4"/>
          <p:cNvCxnSpPr/>
          <p:nvPr/>
        </p:nvCxnSpPr>
        <p:spPr>
          <a:xfrm>
            <a:off x="691947" y="3429018"/>
            <a:ext cx="9469120" cy="0"/>
          </a:xfrm>
          <a:prstGeom prst="straightConnector1">
            <a:avLst/>
          </a:prstGeom>
          <a:noFill/>
          <a:ln w="9525" cap="flat" cmpd="sng">
            <a:solidFill>
              <a:srgbClr val="1CBECC"/>
            </a:solidFill>
            <a:prstDash val="dash"/>
            <a:round/>
            <a:headEnd type="none" w="sm" len="sm"/>
            <a:tailEnd type="none" w="sm" len="sm"/>
          </a:ln>
        </p:spPr>
      </p:cxnSp>
      <p:grpSp>
        <p:nvGrpSpPr>
          <p:cNvPr id="268" name="Google Shape;268;p4"/>
          <p:cNvGrpSpPr/>
          <p:nvPr/>
        </p:nvGrpSpPr>
        <p:grpSpPr>
          <a:xfrm>
            <a:off x="10467563" y="3002019"/>
            <a:ext cx="1440000" cy="1022872"/>
            <a:chOff x="7014810" y="2231426"/>
            <a:chExt cx="3530427" cy="2557180"/>
          </a:xfrm>
        </p:grpSpPr>
        <p:sp>
          <p:nvSpPr>
            <p:cNvPr id="269" name="Google Shape;269;p4"/>
            <p:cNvSpPr/>
            <p:nvPr/>
          </p:nvSpPr>
          <p:spPr>
            <a:xfrm>
              <a:off x="8197307" y="3338015"/>
              <a:ext cx="1222715" cy="1060432"/>
            </a:xfrm>
            <a:custGeom>
              <a:avLst/>
              <a:gdLst/>
              <a:ahLst/>
              <a:cxnLst/>
              <a:rect l="l" t="t" r="r" b="b"/>
              <a:pathLst>
                <a:path w="1290023" h="985474" extrusionOk="0">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0" name="Google Shape;270;p4"/>
            <p:cNvSpPr/>
            <p:nvPr/>
          </p:nvSpPr>
          <p:spPr>
            <a:xfrm>
              <a:off x="8193223" y="3451571"/>
              <a:ext cx="1230884" cy="30916"/>
            </a:xfrm>
            <a:custGeom>
              <a:avLst/>
              <a:gdLst/>
              <a:ahLst/>
              <a:cxnLst/>
              <a:rect l="l" t="t" r="r" b="b"/>
              <a:pathLst>
                <a:path w="1298643" h="28731" extrusionOk="0">
                  <a:moveTo>
                    <a:pt x="1285829"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1" name="Google Shape;271;p4"/>
            <p:cNvSpPr/>
            <p:nvPr/>
          </p:nvSpPr>
          <p:spPr>
            <a:xfrm>
              <a:off x="8190500" y="4135934"/>
              <a:ext cx="1236331" cy="30916"/>
            </a:xfrm>
            <a:custGeom>
              <a:avLst/>
              <a:gdLst/>
              <a:ahLst/>
              <a:cxnLst/>
              <a:rect l="l" t="t" r="r" b="b"/>
              <a:pathLst>
                <a:path w="1304389" h="28731" extrusionOk="0">
                  <a:moveTo>
                    <a:pt x="1291575"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2" name="Google Shape;272;p4"/>
            <p:cNvSpPr/>
            <p:nvPr/>
          </p:nvSpPr>
          <p:spPr>
            <a:xfrm>
              <a:off x="8761211" y="4248749"/>
              <a:ext cx="230217" cy="30916"/>
            </a:xfrm>
            <a:custGeom>
              <a:avLst/>
              <a:gdLst/>
              <a:ahLst/>
              <a:cxnLst/>
              <a:rect l="l" t="t" r="r" b="b"/>
              <a:pathLst>
                <a:path w="215482" h="28731" extrusionOk="0">
                  <a:moveTo>
                    <a:pt x="202611"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3" name="Google Shape;273;p4"/>
            <p:cNvSpPr/>
            <p:nvPr/>
          </p:nvSpPr>
          <p:spPr>
            <a:xfrm>
              <a:off x="8793318" y="4376805"/>
              <a:ext cx="30695" cy="154583"/>
            </a:xfrm>
            <a:custGeom>
              <a:avLst/>
              <a:gdLst/>
              <a:ahLst/>
              <a:cxnLst/>
              <a:rect l="l" t="t" r="r" b="b"/>
              <a:pathLst>
                <a:path w="28731" h="143655" extrusionOk="0">
                  <a:moveTo>
                    <a:pt x="14825" y="14825"/>
                  </a:moveTo>
                  <a:lnTo>
                    <a:pt x="14825" y="129864"/>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4" name="Google Shape;274;p4"/>
            <p:cNvSpPr/>
            <p:nvPr/>
          </p:nvSpPr>
          <p:spPr>
            <a:xfrm>
              <a:off x="8388137" y="4525388"/>
              <a:ext cx="841055" cy="30916"/>
            </a:xfrm>
            <a:custGeom>
              <a:avLst/>
              <a:gdLst/>
              <a:ahLst/>
              <a:cxnLst/>
              <a:rect l="l" t="t" r="r" b="b"/>
              <a:pathLst>
                <a:path w="787230" h="28731" extrusionOk="0">
                  <a:moveTo>
                    <a:pt x="774474"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 name="Google Shape;275;p4"/>
            <p:cNvSpPr/>
            <p:nvPr/>
          </p:nvSpPr>
          <p:spPr>
            <a:xfrm>
              <a:off x="8435226" y="3567662"/>
              <a:ext cx="540240" cy="30916"/>
            </a:xfrm>
            <a:custGeom>
              <a:avLst/>
              <a:gdLst/>
              <a:ahLst/>
              <a:cxnLst/>
              <a:rect l="l" t="t" r="r" b="b"/>
              <a:pathLst>
                <a:path w="505666" h="28731" extrusionOk="0">
                  <a:moveTo>
                    <a:pt x="14825" y="14825"/>
                  </a:moveTo>
                  <a:lnTo>
                    <a:pt x="492479"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6" name="Google Shape;276;p4"/>
            <p:cNvSpPr/>
            <p:nvPr/>
          </p:nvSpPr>
          <p:spPr>
            <a:xfrm>
              <a:off x="8450665" y="3653268"/>
              <a:ext cx="392901" cy="30916"/>
            </a:xfrm>
            <a:custGeom>
              <a:avLst/>
              <a:gdLst/>
              <a:ahLst/>
              <a:cxnLst/>
              <a:rect l="l" t="t" r="r" b="b"/>
              <a:pathLst>
                <a:path w="367757" h="28731" extrusionOk="0">
                  <a:moveTo>
                    <a:pt x="14825" y="14825"/>
                  </a:moveTo>
                  <a:lnTo>
                    <a:pt x="35500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7" name="Google Shape;277;p4"/>
            <p:cNvSpPr/>
            <p:nvPr/>
          </p:nvSpPr>
          <p:spPr>
            <a:xfrm>
              <a:off x="8450665" y="3754519"/>
              <a:ext cx="224076" cy="30916"/>
            </a:xfrm>
            <a:custGeom>
              <a:avLst/>
              <a:gdLst/>
              <a:ahLst/>
              <a:cxnLst/>
              <a:rect l="l" t="t" r="r" b="b"/>
              <a:pathLst>
                <a:path w="209736" h="28731" extrusionOk="0">
                  <a:moveTo>
                    <a:pt x="14825" y="14825"/>
                  </a:moveTo>
                  <a:lnTo>
                    <a:pt x="19574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8" name="Google Shape;278;p4"/>
            <p:cNvSpPr/>
            <p:nvPr/>
          </p:nvSpPr>
          <p:spPr>
            <a:xfrm>
              <a:off x="845837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9" name="Google Shape;279;p4"/>
            <p:cNvSpPr/>
            <p:nvPr/>
          </p:nvSpPr>
          <p:spPr>
            <a:xfrm>
              <a:off x="8667160" y="3863408"/>
              <a:ext cx="178034" cy="30916"/>
            </a:xfrm>
            <a:custGeom>
              <a:avLst/>
              <a:gdLst/>
              <a:ahLst/>
              <a:cxnLst/>
              <a:rect l="l" t="t" r="r" b="b"/>
              <a:pathLst>
                <a:path w="166640" h="28731" extrusionOk="0">
                  <a:moveTo>
                    <a:pt x="14825" y="14825"/>
                  </a:moveTo>
                  <a:lnTo>
                    <a:pt x="15236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0" name="Google Shape;280;p4"/>
            <p:cNvSpPr/>
            <p:nvPr/>
          </p:nvSpPr>
          <p:spPr>
            <a:xfrm>
              <a:off x="8875982" y="3863408"/>
              <a:ext cx="178034" cy="30916"/>
            </a:xfrm>
            <a:custGeom>
              <a:avLst/>
              <a:gdLst/>
              <a:ahLst/>
              <a:cxnLst/>
              <a:rect l="l" t="t" r="r" b="b"/>
              <a:pathLst>
                <a:path w="166640" h="28731" extrusionOk="0">
                  <a:moveTo>
                    <a:pt x="14825" y="14825"/>
                  </a:moveTo>
                  <a:lnTo>
                    <a:pt x="15227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1" name="Google Shape;281;p4"/>
            <p:cNvSpPr/>
            <p:nvPr/>
          </p:nvSpPr>
          <p:spPr>
            <a:xfrm>
              <a:off x="908471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2" name="Google Shape;282;p4"/>
            <p:cNvSpPr/>
            <p:nvPr/>
          </p:nvSpPr>
          <p:spPr>
            <a:xfrm flipH="1">
              <a:off x="7745380" y="2231426"/>
              <a:ext cx="1391312" cy="1060432"/>
            </a:xfrm>
            <a:custGeom>
              <a:avLst/>
              <a:gdLst/>
              <a:ahLst/>
              <a:cxnLst/>
              <a:rect l="l" t="t" r="r" b="b"/>
              <a:pathLst>
                <a:path w="1229688" h="867677" extrusionOk="0">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83" name="Google Shape;283;p4"/>
            <p:cNvGrpSpPr/>
            <p:nvPr/>
          </p:nvGrpSpPr>
          <p:grpSpPr>
            <a:xfrm>
              <a:off x="9429237" y="3528606"/>
              <a:ext cx="1116000" cy="1260000"/>
              <a:chOff x="9540997" y="3559086"/>
              <a:chExt cx="1000670" cy="1147040"/>
            </a:xfrm>
          </p:grpSpPr>
          <p:sp>
            <p:nvSpPr>
              <p:cNvPr id="284" name="Google Shape;284;p4"/>
              <p:cNvSpPr/>
              <p:nvPr/>
            </p:nvSpPr>
            <p:spPr>
              <a:xfrm>
                <a:off x="9540997" y="4100165"/>
                <a:ext cx="1000670" cy="605961"/>
              </a:xfrm>
              <a:custGeom>
                <a:avLst/>
                <a:gdLst/>
                <a:ahLst/>
                <a:cxnLst/>
                <a:rect l="l" t="t" r="r" b="b"/>
                <a:pathLst>
                  <a:path w="936632" h="563128" extrusionOk="0">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5" name="Google Shape;285;p4"/>
              <p:cNvSpPr/>
              <p:nvPr/>
            </p:nvSpPr>
            <p:spPr>
              <a:xfrm>
                <a:off x="9937812" y="4019181"/>
                <a:ext cx="89016" cy="157674"/>
              </a:xfrm>
              <a:custGeom>
                <a:avLst/>
                <a:gdLst/>
                <a:ahLst/>
                <a:cxnLst/>
                <a:rect l="l" t="t" r="r" b="b"/>
                <a:pathLst>
                  <a:path w="83320" h="146528" extrusionOk="0">
                    <a:moveTo>
                      <a:pt x="16506" y="16506"/>
                    </a:moveTo>
                    <a:lnTo>
                      <a:pt x="66986" y="132637"/>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6" name="Google Shape;286;p4"/>
              <p:cNvSpPr/>
              <p:nvPr/>
            </p:nvSpPr>
            <p:spPr>
              <a:xfrm>
                <a:off x="9607722" y="3559086"/>
                <a:ext cx="506474" cy="500846"/>
              </a:xfrm>
              <a:custGeom>
                <a:avLst/>
                <a:gdLst/>
                <a:ahLst/>
                <a:cxnLst/>
                <a:rect l="l" t="t" r="r" b="b"/>
                <a:pathLst>
                  <a:path w="474062" h="465442" extrusionOk="0">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87" name="Google Shape;287;p4"/>
            <p:cNvSpPr/>
            <p:nvPr/>
          </p:nvSpPr>
          <p:spPr>
            <a:xfrm>
              <a:off x="7559157" y="3941794"/>
              <a:ext cx="81362" cy="185905"/>
            </a:xfrm>
            <a:custGeom>
              <a:avLst/>
              <a:gdLst/>
              <a:ahLst/>
              <a:cxnLst/>
              <a:rect l="l" t="t" r="r" b="b"/>
              <a:pathLst>
                <a:path w="66081" h="152274" extrusionOk="0">
                  <a:moveTo>
                    <a:pt x="16872" y="16872"/>
                  </a:moveTo>
                  <a:lnTo>
                    <a:pt x="49942" y="136911"/>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8" name="Google Shape;288;p4"/>
            <p:cNvSpPr/>
            <p:nvPr/>
          </p:nvSpPr>
          <p:spPr>
            <a:xfrm>
              <a:off x="7670845" y="3424928"/>
              <a:ext cx="505862" cy="691000"/>
            </a:xfrm>
            <a:custGeom>
              <a:avLst/>
              <a:gdLst/>
              <a:ahLst/>
              <a:cxnLst/>
              <a:rect l="l" t="t" r="r" b="b"/>
              <a:pathLst>
                <a:path w="410853" h="566001" extrusionOk="0">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9" name="Google Shape;289;p4"/>
            <p:cNvSpPr/>
            <p:nvPr/>
          </p:nvSpPr>
          <p:spPr>
            <a:xfrm>
              <a:off x="7014810" y="4100454"/>
              <a:ext cx="674625" cy="459463"/>
            </a:xfrm>
            <a:custGeom>
              <a:avLst/>
              <a:gdLst/>
              <a:ahLst/>
              <a:cxnLst/>
              <a:rect l="l" t="t" r="r" b="b"/>
              <a:pathLst>
                <a:path w="558764" h="376348" extrusionOk="0">
                  <a:moveTo>
                    <a:pt x="0" y="374787"/>
                  </a:moveTo>
                  <a:lnTo>
                    <a:pt x="182186" y="376348"/>
                  </a:lnTo>
                  <a:cubicBezTo>
                    <a:pt x="192673" y="171467"/>
                    <a:pt x="353710" y="10372"/>
                    <a:pt x="558764" y="0"/>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0" name="Google Shape;290;p4"/>
            <p:cNvSpPr/>
            <p:nvPr/>
          </p:nvSpPr>
          <p:spPr>
            <a:xfrm>
              <a:off x="7198896" y="3431482"/>
              <a:ext cx="555387" cy="568235"/>
            </a:xfrm>
            <a:custGeom>
              <a:avLst/>
              <a:gdLst/>
              <a:ahLst/>
              <a:cxnLst/>
              <a:rect l="l" t="t" r="r" b="b"/>
              <a:pathLst>
                <a:path w="451077" h="465442" extrusionOk="0">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5"/>
          <p:cNvSpPr/>
          <p:nvPr/>
        </p:nvSpPr>
        <p:spPr>
          <a:xfrm>
            <a:off x="519931" y="665700"/>
            <a:ext cx="3301298" cy="564510"/>
          </a:xfrm>
          <a:prstGeom prst="roundRect">
            <a:avLst>
              <a:gd name="adj" fmla="val 50000"/>
            </a:avLst>
          </a:prstGeom>
          <a:solidFill>
            <a:srgbClr val="1CBECC"/>
          </a:solidFill>
          <a:ln>
            <a:noFill/>
          </a:ln>
        </p:spPr>
        <p:txBody>
          <a:bodyPr spcFirstLastPara="1" wrap="square" lIns="91425" tIns="108000" rIns="91425" bIns="36000" anchor="ctr" anchorCtr="0">
            <a:noAutofit/>
          </a:bodyPr>
          <a:lstStyle/>
          <a:p>
            <a:pPr marL="108000" lvl="0">
              <a:lnSpc>
                <a:spcPct val="112500"/>
              </a:lnSpc>
            </a:pPr>
            <a:r>
              <a:rPr lang="en-US" sz="1600" b="1" dirty="0" err="1">
                <a:solidFill>
                  <a:schemeClr val="lt1"/>
                </a:solidFill>
                <a:latin typeface="Verdana"/>
                <a:ea typeface="Verdana"/>
                <a:cs typeface="Verdana"/>
                <a:sym typeface="Verdana"/>
              </a:rPr>
              <a:t>Digitales</a:t>
            </a:r>
            <a:r>
              <a:rPr lang="en-US" sz="1600" b="1" dirty="0">
                <a:solidFill>
                  <a:schemeClr val="lt1"/>
                </a:solidFill>
                <a:latin typeface="Verdana"/>
                <a:ea typeface="Verdana"/>
                <a:cs typeface="Verdana"/>
                <a:sym typeface="Verdana"/>
              </a:rPr>
              <a:t> </a:t>
            </a:r>
            <a:r>
              <a:rPr lang="en-US" sz="1600" b="1" dirty="0" err="1">
                <a:solidFill>
                  <a:schemeClr val="lt1"/>
                </a:solidFill>
                <a:latin typeface="Verdana"/>
                <a:ea typeface="Verdana"/>
                <a:cs typeface="Verdana"/>
                <a:sym typeface="Verdana"/>
              </a:rPr>
              <a:t>Klassenzimmer</a:t>
            </a:r>
            <a:endParaRPr sz="1600" b="1" dirty="0">
              <a:solidFill>
                <a:schemeClr val="lt1"/>
              </a:solidFill>
              <a:latin typeface="Calibri"/>
              <a:ea typeface="Calibri"/>
              <a:cs typeface="Calibri"/>
              <a:sym typeface="Calibri"/>
            </a:endParaRPr>
          </a:p>
        </p:txBody>
      </p:sp>
      <p:sp>
        <p:nvSpPr>
          <p:cNvPr id="296" name="Google Shape;296;p5"/>
          <p:cNvSpPr txBox="1"/>
          <p:nvPr/>
        </p:nvSpPr>
        <p:spPr>
          <a:xfrm>
            <a:off x="626289" y="2104558"/>
            <a:ext cx="8408653" cy="3502601"/>
          </a:xfrm>
          <a:prstGeom prst="rect">
            <a:avLst/>
          </a:prstGeom>
          <a:noFill/>
          <a:ln>
            <a:noFill/>
          </a:ln>
        </p:spPr>
        <p:txBody>
          <a:bodyPr spcFirstLastPara="1" wrap="square" lIns="91425" tIns="45700" rIns="91425" bIns="45700" anchor="t" anchorCtr="0">
            <a:noAutofit/>
          </a:bodyPr>
          <a:lstStyle/>
          <a:p>
            <a:pPr marL="457200" lvl="1" algn="just">
              <a:lnSpc>
                <a:spcPct val="107000"/>
              </a:lnSpc>
            </a:pPr>
            <a:r>
              <a:rPr lang="en-US" sz="1800" b="1" i="0" u="none" strike="noStrike" cap="none" dirty="0">
                <a:solidFill>
                  <a:schemeClr val="dk1"/>
                </a:solidFill>
                <a:latin typeface="Calibri"/>
                <a:ea typeface="Calibri"/>
                <a:cs typeface="Calibri"/>
                <a:sym typeface="Calibri"/>
              </a:rPr>
              <a:t>1.1 </a:t>
            </a:r>
            <a:r>
              <a:rPr lang="en-US" sz="1800" b="1" dirty="0" err="1">
                <a:solidFill>
                  <a:schemeClr val="dk1"/>
                </a:solidFill>
                <a:latin typeface="Calibri"/>
                <a:ea typeface="Calibri"/>
                <a:cs typeface="Calibri"/>
                <a:sym typeface="Calibri"/>
              </a:rPr>
              <a:t>Übergang</a:t>
            </a:r>
            <a:r>
              <a:rPr lang="en-US" sz="1800" b="1" dirty="0">
                <a:solidFill>
                  <a:schemeClr val="dk1"/>
                </a:solidFill>
                <a:latin typeface="Calibri"/>
                <a:ea typeface="Calibri"/>
                <a:cs typeface="Calibri"/>
                <a:sym typeface="Calibri"/>
              </a:rPr>
              <a:t> ins </a:t>
            </a:r>
            <a:r>
              <a:rPr lang="en-US" sz="1800" b="1" dirty="0" err="1">
                <a:solidFill>
                  <a:schemeClr val="dk1"/>
                </a:solidFill>
                <a:latin typeface="Calibri"/>
                <a:ea typeface="Calibri"/>
                <a:cs typeface="Calibri"/>
                <a:sym typeface="Calibri"/>
              </a:rPr>
              <a:t>digitale</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Klassenzimmer</a:t>
            </a:r>
            <a:endParaRPr sz="1800" b="0" i="0" u="none" strike="noStrike" cap="none" dirty="0">
              <a:solidFill>
                <a:schemeClr val="dk1"/>
              </a:solidFill>
              <a:latin typeface="Calibri"/>
              <a:ea typeface="Calibri"/>
              <a:cs typeface="Calibri"/>
              <a:sym typeface="Calibri"/>
            </a:endParaRPr>
          </a:p>
          <a:p>
            <a:pPr marL="457200" lvl="0" algn="just">
              <a:lnSpc>
                <a:spcPct val="107000"/>
              </a:lnSpc>
              <a:spcBef>
                <a:spcPts val="800"/>
              </a:spcBef>
            </a:pPr>
            <a:r>
              <a:rPr lang="de-DE" sz="1800" dirty="0">
                <a:solidFill>
                  <a:schemeClr val="dk1"/>
                </a:solidFill>
                <a:latin typeface="Calibri"/>
                <a:ea typeface="Calibri"/>
                <a:cs typeface="Calibri"/>
                <a:sym typeface="Calibri"/>
              </a:rPr>
              <a:t>Es ist gut dokumentiert, dass sich die weltweiten Covid-Lockdowns unmittelbar auf die Nutzung </a:t>
            </a:r>
            <a:r>
              <a:rPr lang="de-DE" sz="1800" b="1" dirty="0">
                <a:solidFill>
                  <a:schemeClr val="dk1"/>
                </a:solidFill>
                <a:latin typeface="Calibri"/>
                <a:ea typeface="Calibri"/>
                <a:cs typeface="Calibri"/>
                <a:sym typeface="Calibri"/>
              </a:rPr>
              <a:t>digitaler Kommunikationsmittel</a:t>
            </a:r>
            <a:r>
              <a:rPr lang="de-DE" sz="1800" dirty="0">
                <a:solidFill>
                  <a:schemeClr val="dk1"/>
                </a:solidFill>
                <a:latin typeface="Calibri"/>
                <a:ea typeface="Calibri"/>
                <a:cs typeface="Calibri"/>
                <a:sym typeface="Calibri"/>
              </a:rPr>
              <a:t> ausgewirkt und diese verbessert haben, da sich die meisten von uns zu Hause sozial distanzieren müssten. Innerhalb weniger Tage trafen sich die Menschen online über ein Videokonferenzsystem wie Teams, Google </a:t>
            </a:r>
            <a:r>
              <a:rPr lang="de-DE" sz="1800" dirty="0" err="1">
                <a:solidFill>
                  <a:schemeClr val="dk1"/>
                </a:solidFill>
                <a:latin typeface="Calibri"/>
                <a:ea typeface="Calibri"/>
                <a:cs typeface="Calibri"/>
                <a:sym typeface="Calibri"/>
              </a:rPr>
              <a:t>Meet</a:t>
            </a:r>
            <a:r>
              <a:rPr lang="de-DE" sz="1800" dirty="0">
                <a:solidFill>
                  <a:schemeClr val="dk1"/>
                </a:solidFill>
                <a:latin typeface="Calibri"/>
                <a:ea typeface="Calibri"/>
                <a:cs typeface="Calibri"/>
                <a:sym typeface="Calibri"/>
              </a:rPr>
              <a:t> oder Zoom. </a:t>
            </a:r>
            <a:endParaRPr dirty="0"/>
          </a:p>
          <a:p>
            <a:pPr marL="457200" lvl="0" algn="just">
              <a:lnSpc>
                <a:spcPct val="107000"/>
              </a:lnSpc>
              <a:spcBef>
                <a:spcPts val="800"/>
              </a:spcBef>
            </a:pPr>
            <a:r>
              <a:rPr lang="de-DE" sz="1800" dirty="0">
                <a:solidFill>
                  <a:schemeClr val="dk1"/>
                </a:solidFill>
                <a:latin typeface="Calibri"/>
                <a:ea typeface="Calibri"/>
                <a:cs typeface="Calibri"/>
                <a:sym typeface="Calibri"/>
              </a:rPr>
              <a:t>In der </a:t>
            </a:r>
            <a:r>
              <a:rPr lang="de-DE" sz="1800" b="1" dirty="0">
                <a:solidFill>
                  <a:schemeClr val="dk1"/>
                </a:solidFill>
                <a:latin typeface="Calibri"/>
                <a:ea typeface="Calibri"/>
                <a:cs typeface="Calibri"/>
                <a:sym typeface="Calibri"/>
              </a:rPr>
              <a:t>Bildungswelt</a:t>
            </a:r>
            <a:r>
              <a:rPr lang="de-DE" sz="1800" dirty="0">
                <a:solidFill>
                  <a:schemeClr val="dk1"/>
                </a:solidFill>
                <a:latin typeface="Calibri"/>
                <a:ea typeface="Calibri"/>
                <a:cs typeface="Calibri"/>
                <a:sym typeface="Calibri"/>
              </a:rPr>
              <a:t> mussten Lehrer und andere Mitarbeiter den Unterricht und die Ausbildung mit einem Knopfdruck vom psychischen Klassenzimmer auf ein digitales Klassenzimmer übertragen. 
</a:t>
            </a:r>
            <a:endParaRPr sz="1800" dirty="0">
              <a:solidFill>
                <a:schemeClr val="dk1"/>
              </a:solidFill>
              <a:latin typeface="Calibri"/>
              <a:ea typeface="Calibri"/>
              <a:cs typeface="Calibri"/>
              <a:sym typeface="Calibri"/>
            </a:endParaRPr>
          </a:p>
        </p:txBody>
      </p:sp>
      <p:cxnSp>
        <p:nvCxnSpPr>
          <p:cNvPr id="297" name="Google Shape;297;p5"/>
          <p:cNvCxnSpPr/>
          <p:nvPr/>
        </p:nvCxnSpPr>
        <p:spPr>
          <a:xfrm>
            <a:off x="519931" y="5088091"/>
            <a:ext cx="9469120" cy="0"/>
          </a:xfrm>
          <a:prstGeom prst="straightConnector1">
            <a:avLst/>
          </a:prstGeom>
          <a:noFill/>
          <a:ln w="9525" cap="flat" cmpd="sng">
            <a:solidFill>
              <a:srgbClr val="1CBECC"/>
            </a:solidFill>
            <a:prstDash val="dash"/>
            <a:round/>
            <a:headEnd type="none" w="sm" len="sm"/>
            <a:tailEnd type="none" w="sm" len="sm"/>
          </a:ln>
        </p:spPr>
      </p:cxnSp>
      <p:grpSp>
        <p:nvGrpSpPr>
          <p:cNvPr id="298" name="Google Shape;298;p5"/>
          <p:cNvGrpSpPr/>
          <p:nvPr/>
        </p:nvGrpSpPr>
        <p:grpSpPr>
          <a:xfrm>
            <a:off x="10207680" y="3002019"/>
            <a:ext cx="1440000" cy="1022872"/>
            <a:chOff x="7014810" y="2231426"/>
            <a:chExt cx="3530427" cy="2557180"/>
          </a:xfrm>
        </p:grpSpPr>
        <p:sp>
          <p:nvSpPr>
            <p:cNvPr id="299" name="Google Shape;299;p5"/>
            <p:cNvSpPr/>
            <p:nvPr/>
          </p:nvSpPr>
          <p:spPr>
            <a:xfrm>
              <a:off x="8197307" y="3338015"/>
              <a:ext cx="1222715" cy="1060432"/>
            </a:xfrm>
            <a:custGeom>
              <a:avLst/>
              <a:gdLst/>
              <a:ahLst/>
              <a:cxnLst/>
              <a:rect l="l" t="t" r="r" b="b"/>
              <a:pathLst>
                <a:path w="1290023" h="985474" extrusionOk="0">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0" name="Google Shape;300;p5"/>
            <p:cNvSpPr/>
            <p:nvPr/>
          </p:nvSpPr>
          <p:spPr>
            <a:xfrm>
              <a:off x="8193223" y="3451571"/>
              <a:ext cx="1230884" cy="30916"/>
            </a:xfrm>
            <a:custGeom>
              <a:avLst/>
              <a:gdLst/>
              <a:ahLst/>
              <a:cxnLst/>
              <a:rect l="l" t="t" r="r" b="b"/>
              <a:pathLst>
                <a:path w="1298643" h="28731" extrusionOk="0">
                  <a:moveTo>
                    <a:pt x="1285829"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1" name="Google Shape;301;p5"/>
            <p:cNvSpPr/>
            <p:nvPr/>
          </p:nvSpPr>
          <p:spPr>
            <a:xfrm>
              <a:off x="8190500" y="4135934"/>
              <a:ext cx="1236331" cy="30916"/>
            </a:xfrm>
            <a:custGeom>
              <a:avLst/>
              <a:gdLst/>
              <a:ahLst/>
              <a:cxnLst/>
              <a:rect l="l" t="t" r="r" b="b"/>
              <a:pathLst>
                <a:path w="1304389" h="28731" extrusionOk="0">
                  <a:moveTo>
                    <a:pt x="1291575"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2" name="Google Shape;302;p5"/>
            <p:cNvSpPr/>
            <p:nvPr/>
          </p:nvSpPr>
          <p:spPr>
            <a:xfrm>
              <a:off x="8761211" y="4248749"/>
              <a:ext cx="230217" cy="30916"/>
            </a:xfrm>
            <a:custGeom>
              <a:avLst/>
              <a:gdLst/>
              <a:ahLst/>
              <a:cxnLst/>
              <a:rect l="l" t="t" r="r" b="b"/>
              <a:pathLst>
                <a:path w="215482" h="28731" extrusionOk="0">
                  <a:moveTo>
                    <a:pt x="202611"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3" name="Google Shape;303;p5"/>
            <p:cNvSpPr/>
            <p:nvPr/>
          </p:nvSpPr>
          <p:spPr>
            <a:xfrm>
              <a:off x="8793318" y="4376805"/>
              <a:ext cx="30695" cy="154583"/>
            </a:xfrm>
            <a:custGeom>
              <a:avLst/>
              <a:gdLst/>
              <a:ahLst/>
              <a:cxnLst/>
              <a:rect l="l" t="t" r="r" b="b"/>
              <a:pathLst>
                <a:path w="28731" h="143655" extrusionOk="0">
                  <a:moveTo>
                    <a:pt x="14825" y="14825"/>
                  </a:moveTo>
                  <a:lnTo>
                    <a:pt x="14825" y="129864"/>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4" name="Google Shape;304;p5"/>
            <p:cNvSpPr/>
            <p:nvPr/>
          </p:nvSpPr>
          <p:spPr>
            <a:xfrm>
              <a:off x="8388137" y="4525388"/>
              <a:ext cx="841055" cy="30916"/>
            </a:xfrm>
            <a:custGeom>
              <a:avLst/>
              <a:gdLst/>
              <a:ahLst/>
              <a:cxnLst/>
              <a:rect l="l" t="t" r="r" b="b"/>
              <a:pathLst>
                <a:path w="787230" h="28731" extrusionOk="0">
                  <a:moveTo>
                    <a:pt x="774474"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5" name="Google Shape;305;p5"/>
            <p:cNvSpPr/>
            <p:nvPr/>
          </p:nvSpPr>
          <p:spPr>
            <a:xfrm>
              <a:off x="8435226" y="3567662"/>
              <a:ext cx="540240" cy="30916"/>
            </a:xfrm>
            <a:custGeom>
              <a:avLst/>
              <a:gdLst/>
              <a:ahLst/>
              <a:cxnLst/>
              <a:rect l="l" t="t" r="r" b="b"/>
              <a:pathLst>
                <a:path w="505666" h="28731" extrusionOk="0">
                  <a:moveTo>
                    <a:pt x="14825" y="14825"/>
                  </a:moveTo>
                  <a:lnTo>
                    <a:pt x="492479"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6" name="Google Shape;306;p5"/>
            <p:cNvSpPr/>
            <p:nvPr/>
          </p:nvSpPr>
          <p:spPr>
            <a:xfrm>
              <a:off x="8450665" y="3653268"/>
              <a:ext cx="392901" cy="30916"/>
            </a:xfrm>
            <a:custGeom>
              <a:avLst/>
              <a:gdLst/>
              <a:ahLst/>
              <a:cxnLst/>
              <a:rect l="l" t="t" r="r" b="b"/>
              <a:pathLst>
                <a:path w="367757" h="28731" extrusionOk="0">
                  <a:moveTo>
                    <a:pt x="14825" y="14825"/>
                  </a:moveTo>
                  <a:lnTo>
                    <a:pt x="35500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7" name="Google Shape;307;p5"/>
            <p:cNvSpPr/>
            <p:nvPr/>
          </p:nvSpPr>
          <p:spPr>
            <a:xfrm>
              <a:off x="8450665" y="3754519"/>
              <a:ext cx="224076" cy="30916"/>
            </a:xfrm>
            <a:custGeom>
              <a:avLst/>
              <a:gdLst/>
              <a:ahLst/>
              <a:cxnLst/>
              <a:rect l="l" t="t" r="r" b="b"/>
              <a:pathLst>
                <a:path w="209736" h="28731" extrusionOk="0">
                  <a:moveTo>
                    <a:pt x="14825" y="14825"/>
                  </a:moveTo>
                  <a:lnTo>
                    <a:pt x="19574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8" name="Google Shape;308;p5"/>
            <p:cNvSpPr/>
            <p:nvPr/>
          </p:nvSpPr>
          <p:spPr>
            <a:xfrm>
              <a:off x="845837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9" name="Google Shape;309;p5"/>
            <p:cNvSpPr/>
            <p:nvPr/>
          </p:nvSpPr>
          <p:spPr>
            <a:xfrm>
              <a:off x="8667160" y="3863408"/>
              <a:ext cx="178034" cy="30916"/>
            </a:xfrm>
            <a:custGeom>
              <a:avLst/>
              <a:gdLst/>
              <a:ahLst/>
              <a:cxnLst/>
              <a:rect l="l" t="t" r="r" b="b"/>
              <a:pathLst>
                <a:path w="166640" h="28731" extrusionOk="0">
                  <a:moveTo>
                    <a:pt x="14825" y="14825"/>
                  </a:moveTo>
                  <a:lnTo>
                    <a:pt x="15236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0" name="Google Shape;310;p5"/>
            <p:cNvSpPr/>
            <p:nvPr/>
          </p:nvSpPr>
          <p:spPr>
            <a:xfrm>
              <a:off x="8875982" y="3863408"/>
              <a:ext cx="178034" cy="30916"/>
            </a:xfrm>
            <a:custGeom>
              <a:avLst/>
              <a:gdLst/>
              <a:ahLst/>
              <a:cxnLst/>
              <a:rect l="l" t="t" r="r" b="b"/>
              <a:pathLst>
                <a:path w="166640" h="28731" extrusionOk="0">
                  <a:moveTo>
                    <a:pt x="14825" y="14825"/>
                  </a:moveTo>
                  <a:lnTo>
                    <a:pt x="15227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1" name="Google Shape;311;p5"/>
            <p:cNvSpPr/>
            <p:nvPr/>
          </p:nvSpPr>
          <p:spPr>
            <a:xfrm>
              <a:off x="908471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2" name="Google Shape;312;p5"/>
            <p:cNvSpPr/>
            <p:nvPr/>
          </p:nvSpPr>
          <p:spPr>
            <a:xfrm flipH="1">
              <a:off x="7745380" y="2231426"/>
              <a:ext cx="1391312" cy="1060432"/>
            </a:xfrm>
            <a:custGeom>
              <a:avLst/>
              <a:gdLst/>
              <a:ahLst/>
              <a:cxnLst/>
              <a:rect l="l" t="t" r="r" b="b"/>
              <a:pathLst>
                <a:path w="1229688" h="867677" extrusionOk="0">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13" name="Google Shape;313;p5"/>
            <p:cNvGrpSpPr/>
            <p:nvPr/>
          </p:nvGrpSpPr>
          <p:grpSpPr>
            <a:xfrm>
              <a:off x="9429237" y="3528606"/>
              <a:ext cx="1116000" cy="1260000"/>
              <a:chOff x="9540997" y="3559086"/>
              <a:chExt cx="1000670" cy="1147040"/>
            </a:xfrm>
          </p:grpSpPr>
          <p:sp>
            <p:nvSpPr>
              <p:cNvPr id="314" name="Google Shape;314;p5"/>
              <p:cNvSpPr/>
              <p:nvPr/>
            </p:nvSpPr>
            <p:spPr>
              <a:xfrm>
                <a:off x="9540997" y="4100165"/>
                <a:ext cx="1000670" cy="605961"/>
              </a:xfrm>
              <a:custGeom>
                <a:avLst/>
                <a:gdLst/>
                <a:ahLst/>
                <a:cxnLst/>
                <a:rect l="l" t="t" r="r" b="b"/>
                <a:pathLst>
                  <a:path w="936632" h="563128" extrusionOk="0">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5" name="Google Shape;315;p5"/>
              <p:cNvSpPr/>
              <p:nvPr/>
            </p:nvSpPr>
            <p:spPr>
              <a:xfrm>
                <a:off x="9937812" y="4019181"/>
                <a:ext cx="89016" cy="157674"/>
              </a:xfrm>
              <a:custGeom>
                <a:avLst/>
                <a:gdLst/>
                <a:ahLst/>
                <a:cxnLst/>
                <a:rect l="l" t="t" r="r" b="b"/>
                <a:pathLst>
                  <a:path w="83320" h="146528" extrusionOk="0">
                    <a:moveTo>
                      <a:pt x="16506" y="16506"/>
                    </a:moveTo>
                    <a:lnTo>
                      <a:pt x="66986" y="132637"/>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6" name="Google Shape;316;p5"/>
              <p:cNvSpPr/>
              <p:nvPr/>
            </p:nvSpPr>
            <p:spPr>
              <a:xfrm>
                <a:off x="9607722" y="3559086"/>
                <a:ext cx="506474" cy="500846"/>
              </a:xfrm>
              <a:custGeom>
                <a:avLst/>
                <a:gdLst/>
                <a:ahLst/>
                <a:cxnLst/>
                <a:rect l="l" t="t" r="r" b="b"/>
                <a:pathLst>
                  <a:path w="474062" h="465442" extrusionOk="0">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17" name="Google Shape;317;p5"/>
            <p:cNvSpPr/>
            <p:nvPr/>
          </p:nvSpPr>
          <p:spPr>
            <a:xfrm>
              <a:off x="7559157" y="3941794"/>
              <a:ext cx="81362" cy="185905"/>
            </a:xfrm>
            <a:custGeom>
              <a:avLst/>
              <a:gdLst/>
              <a:ahLst/>
              <a:cxnLst/>
              <a:rect l="l" t="t" r="r" b="b"/>
              <a:pathLst>
                <a:path w="66081" h="152274" extrusionOk="0">
                  <a:moveTo>
                    <a:pt x="16872" y="16872"/>
                  </a:moveTo>
                  <a:lnTo>
                    <a:pt x="49942" y="136911"/>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8" name="Google Shape;318;p5"/>
            <p:cNvSpPr/>
            <p:nvPr/>
          </p:nvSpPr>
          <p:spPr>
            <a:xfrm>
              <a:off x="7670845" y="3424928"/>
              <a:ext cx="505862" cy="691000"/>
            </a:xfrm>
            <a:custGeom>
              <a:avLst/>
              <a:gdLst/>
              <a:ahLst/>
              <a:cxnLst/>
              <a:rect l="l" t="t" r="r" b="b"/>
              <a:pathLst>
                <a:path w="410853" h="566001" extrusionOk="0">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9" name="Google Shape;319;p5"/>
            <p:cNvSpPr/>
            <p:nvPr/>
          </p:nvSpPr>
          <p:spPr>
            <a:xfrm>
              <a:off x="7014810" y="4100454"/>
              <a:ext cx="674625" cy="459463"/>
            </a:xfrm>
            <a:custGeom>
              <a:avLst/>
              <a:gdLst/>
              <a:ahLst/>
              <a:cxnLst/>
              <a:rect l="l" t="t" r="r" b="b"/>
              <a:pathLst>
                <a:path w="558764" h="376348" extrusionOk="0">
                  <a:moveTo>
                    <a:pt x="0" y="374787"/>
                  </a:moveTo>
                  <a:lnTo>
                    <a:pt x="182186" y="376348"/>
                  </a:lnTo>
                  <a:cubicBezTo>
                    <a:pt x="192673" y="171467"/>
                    <a:pt x="353710" y="10372"/>
                    <a:pt x="558764" y="0"/>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0" name="Google Shape;320;p5"/>
            <p:cNvSpPr/>
            <p:nvPr/>
          </p:nvSpPr>
          <p:spPr>
            <a:xfrm>
              <a:off x="7198896" y="3431482"/>
              <a:ext cx="555387" cy="568235"/>
            </a:xfrm>
            <a:custGeom>
              <a:avLst/>
              <a:gdLst/>
              <a:ahLst/>
              <a:cxnLst/>
              <a:rect l="l" t="t" r="r" b="b"/>
              <a:pathLst>
                <a:path w="451077" h="465442" extrusionOk="0">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6"/>
          <p:cNvSpPr txBox="1"/>
          <p:nvPr/>
        </p:nvSpPr>
        <p:spPr>
          <a:xfrm>
            <a:off x="626290" y="2104558"/>
            <a:ext cx="8484154" cy="3502601"/>
          </a:xfrm>
          <a:prstGeom prst="rect">
            <a:avLst/>
          </a:prstGeom>
          <a:noFill/>
          <a:ln>
            <a:noFill/>
          </a:ln>
        </p:spPr>
        <p:txBody>
          <a:bodyPr spcFirstLastPara="1" wrap="square" lIns="91425" tIns="45700" rIns="91425" bIns="45700" anchor="t" anchorCtr="0">
            <a:noAutofit/>
          </a:bodyPr>
          <a:lstStyle/>
          <a:p>
            <a:pPr marL="457200" lvl="1" algn="just">
              <a:lnSpc>
                <a:spcPct val="107000"/>
              </a:lnSpc>
            </a:pPr>
            <a:r>
              <a:rPr lang="en-US" sz="1800" b="1" i="0" u="none" strike="noStrike" cap="none" dirty="0">
                <a:solidFill>
                  <a:schemeClr val="dk1"/>
                </a:solidFill>
                <a:latin typeface="Calibri"/>
                <a:ea typeface="Calibri"/>
                <a:cs typeface="Calibri"/>
                <a:sym typeface="Calibri"/>
              </a:rPr>
              <a:t>1.1 </a:t>
            </a:r>
            <a:r>
              <a:rPr lang="en-US" sz="1800" b="1" dirty="0" err="1">
                <a:solidFill>
                  <a:schemeClr val="dk1"/>
                </a:solidFill>
                <a:latin typeface="Calibri"/>
                <a:ea typeface="Calibri"/>
                <a:cs typeface="Calibri"/>
                <a:sym typeface="Calibri"/>
              </a:rPr>
              <a:t>Übergang</a:t>
            </a:r>
            <a:r>
              <a:rPr lang="en-US" sz="1800" b="1" dirty="0">
                <a:solidFill>
                  <a:schemeClr val="dk1"/>
                </a:solidFill>
                <a:latin typeface="Calibri"/>
                <a:ea typeface="Calibri"/>
                <a:cs typeface="Calibri"/>
                <a:sym typeface="Calibri"/>
              </a:rPr>
              <a:t> ins </a:t>
            </a:r>
            <a:r>
              <a:rPr lang="en-US" sz="1800" b="1" dirty="0" err="1">
                <a:solidFill>
                  <a:schemeClr val="dk1"/>
                </a:solidFill>
                <a:latin typeface="Calibri"/>
                <a:ea typeface="Calibri"/>
                <a:cs typeface="Calibri"/>
                <a:sym typeface="Calibri"/>
              </a:rPr>
              <a:t>digitale</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Klassenzimmer</a:t>
            </a:r>
            <a:endParaRPr sz="1800" b="0" i="0" u="none" strike="noStrike" cap="none" dirty="0">
              <a:solidFill>
                <a:schemeClr val="dk1"/>
              </a:solidFill>
              <a:latin typeface="Calibri"/>
              <a:ea typeface="Calibri"/>
              <a:cs typeface="Calibri"/>
              <a:sym typeface="Calibri"/>
            </a:endParaRPr>
          </a:p>
          <a:p>
            <a:pPr marL="457200" lvl="0" algn="just">
              <a:lnSpc>
                <a:spcPct val="107000"/>
              </a:lnSpc>
              <a:spcBef>
                <a:spcPts val="800"/>
              </a:spcBef>
            </a:pPr>
            <a:r>
              <a:rPr lang="de-DE" sz="1800" dirty="0">
                <a:solidFill>
                  <a:schemeClr val="dk1"/>
                </a:solidFill>
                <a:latin typeface="Calibri"/>
                <a:ea typeface="Calibri"/>
                <a:cs typeface="Calibri"/>
                <a:sym typeface="Calibri"/>
              </a:rPr>
              <a:t>Seit Beginn der Eskalation der schrecklichen Ausbrüche im Jahr 2020 hat nun eine massive digitale Transformation in den Bildungssystemen stattgefunden, die durch den Notfall der Covid-Epidemie beschleunigt wurde. 
Die meisten Leser werden daran gewöhnt sein, Fernunterricht als alltägliche Praxis zu nutzen, auch wenn sich die meisten von uns wieder physisch treffen. In dieser Schulung konzentrieren wir uns auf </a:t>
            </a:r>
            <a:r>
              <a:rPr lang="de-DE" sz="1800" b="1" dirty="0">
                <a:solidFill>
                  <a:schemeClr val="dk1"/>
                </a:solidFill>
                <a:latin typeface="Calibri"/>
                <a:ea typeface="Calibri"/>
                <a:cs typeface="Calibri"/>
                <a:sym typeface="Calibri"/>
              </a:rPr>
              <a:t>Fernunterricht als Kommunikationsinstrument, um ein digitales Klassenzimmer zu schaffen</a:t>
            </a:r>
            <a:r>
              <a:rPr lang="de-DE" sz="1800" dirty="0">
                <a:solidFill>
                  <a:schemeClr val="dk1"/>
                </a:solidFill>
                <a:latin typeface="Calibri"/>
                <a:ea typeface="Calibri"/>
                <a:cs typeface="Calibri"/>
                <a:sym typeface="Calibri"/>
              </a:rPr>
              <a:t>.
</a:t>
            </a:r>
          </a:p>
        </p:txBody>
      </p:sp>
      <p:cxnSp>
        <p:nvCxnSpPr>
          <p:cNvPr id="326" name="Google Shape;326;p6"/>
          <p:cNvCxnSpPr/>
          <p:nvPr/>
        </p:nvCxnSpPr>
        <p:spPr>
          <a:xfrm>
            <a:off x="545098" y="4855941"/>
            <a:ext cx="9469120" cy="0"/>
          </a:xfrm>
          <a:prstGeom prst="straightConnector1">
            <a:avLst/>
          </a:prstGeom>
          <a:noFill/>
          <a:ln w="9525" cap="flat" cmpd="sng">
            <a:solidFill>
              <a:srgbClr val="1CBECC"/>
            </a:solidFill>
            <a:prstDash val="dash"/>
            <a:round/>
            <a:headEnd type="none" w="sm" len="sm"/>
            <a:tailEnd type="none" w="sm" len="sm"/>
          </a:ln>
        </p:spPr>
      </p:cxnSp>
      <p:grpSp>
        <p:nvGrpSpPr>
          <p:cNvPr id="327" name="Google Shape;327;p6"/>
          <p:cNvGrpSpPr/>
          <p:nvPr/>
        </p:nvGrpSpPr>
        <p:grpSpPr>
          <a:xfrm>
            <a:off x="10207680" y="3002019"/>
            <a:ext cx="1440000" cy="1022872"/>
            <a:chOff x="7014810" y="2231426"/>
            <a:chExt cx="3530427" cy="2557180"/>
          </a:xfrm>
        </p:grpSpPr>
        <p:sp>
          <p:nvSpPr>
            <p:cNvPr id="328" name="Google Shape;328;p6"/>
            <p:cNvSpPr/>
            <p:nvPr/>
          </p:nvSpPr>
          <p:spPr>
            <a:xfrm>
              <a:off x="8197307" y="3338015"/>
              <a:ext cx="1222715" cy="1060432"/>
            </a:xfrm>
            <a:custGeom>
              <a:avLst/>
              <a:gdLst/>
              <a:ahLst/>
              <a:cxnLst/>
              <a:rect l="l" t="t" r="r" b="b"/>
              <a:pathLst>
                <a:path w="1290023" h="985474" extrusionOk="0">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9" name="Google Shape;329;p6"/>
            <p:cNvSpPr/>
            <p:nvPr/>
          </p:nvSpPr>
          <p:spPr>
            <a:xfrm>
              <a:off x="8193223" y="3451571"/>
              <a:ext cx="1230884" cy="30916"/>
            </a:xfrm>
            <a:custGeom>
              <a:avLst/>
              <a:gdLst/>
              <a:ahLst/>
              <a:cxnLst/>
              <a:rect l="l" t="t" r="r" b="b"/>
              <a:pathLst>
                <a:path w="1298643" h="28731" extrusionOk="0">
                  <a:moveTo>
                    <a:pt x="1285829"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0" name="Google Shape;330;p6"/>
            <p:cNvSpPr/>
            <p:nvPr/>
          </p:nvSpPr>
          <p:spPr>
            <a:xfrm>
              <a:off x="8190500" y="4135934"/>
              <a:ext cx="1236331" cy="30916"/>
            </a:xfrm>
            <a:custGeom>
              <a:avLst/>
              <a:gdLst/>
              <a:ahLst/>
              <a:cxnLst/>
              <a:rect l="l" t="t" r="r" b="b"/>
              <a:pathLst>
                <a:path w="1304389" h="28731" extrusionOk="0">
                  <a:moveTo>
                    <a:pt x="1291575"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1" name="Google Shape;331;p6"/>
            <p:cNvSpPr/>
            <p:nvPr/>
          </p:nvSpPr>
          <p:spPr>
            <a:xfrm>
              <a:off x="8761211" y="4248749"/>
              <a:ext cx="230217" cy="30916"/>
            </a:xfrm>
            <a:custGeom>
              <a:avLst/>
              <a:gdLst/>
              <a:ahLst/>
              <a:cxnLst/>
              <a:rect l="l" t="t" r="r" b="b"/>
              <a:pathLst>
                <a:path w="215482" h="28731" extrusionOk="0">
                  <a:moveTo>
                    <a:pt x="202611"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2" name="Google Shape;332;p6"/>
            <p:cNvSpPr/>
            <p:nvPr/>
          </p:nvSpPr>
          <p:spPr>
            <a:xfrm>
              <a:off x="8793318" y="4376805"/>
              <a:ext cx="30695" cy="154583"/>
            </a:xfrm>
            <a:custGeom>
              <a:avLst/>
              <a:gdLst/>
              <a:ahLst/>
              <a:cxnLst/>
              <a:rect l="l" t="t" r="r" b="b"/>
              <a:pathLst>
                <a:path w="28731" h="143655" extrusionOk="0">
                  <a:moveTo>
                    <a:pt x="14825" y="14825"/>
                  </a:moveTo>
                  <a:lnTo>
                    <a:pt x="14825" y="129864"/>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3" name="Google Shape;333;p6"/>
            <p:cNvSpPr/>
            <p:nvPr/>
          </p:nvSpPr>
          <p:spPr>
            <a:xfrm>
              <a:off x="8388137" y="4525388"/>
              <a:ext cx="841055" cy="30916"/>
            </a:xfrm>
            <a:custGeom>
              <a:avLst/>
              <a:gdLst/>
              <a:ahLst/>
              <a:cxnLst/>
              <a:rect l="l" t="t" r="r" b="b"/>
              <a:pathLst>
                <a:path w="787230" h="28731" extrusionOk="0">
                  <a:moveTo>
                    <a:pt x="774474"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4" name="Google Shape;334;p6"/>
            <p:cNvSpPr/>
            <p:nvPr/>
          </p:nvSpPr>
          <p:spPr>
            <a:xfrm>
              <a:off x="8435226" y="3567662"/>
              <a:ext cx="540240" cy="30916"/>
            </a:xfrm>
            <a:custGeom>
              <a:avLst/>
              <a:gdLst/>
              <a:ahLst/>
              <a:cxnLst/>
              <a:rect l="l" t="t" r="r" b="b"/>
              <a:pathLst>
                <a:path w="505666" h="28731" extrusionOk="0">
                  <a:moveTo>
                    <a:pt x="14825" y="14825"/>
                  </a:moveTo>
                  <a:lnTo>
                    <a:pt x="492479"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5" name="Google Shape;335;p6"/>
            <p:cNvSpPr/>
            <p:nvPr/>
          </p:nvSpPr>
          <p:spPr>
            <a:xfrm>
              <a:off x="8450665" y="3653268"/>
              <a:ext cx="392901" cy="30916"/>
            </a:xfrm>
            <a:custGeom>
              <a:avLst/>
              <a:gdLst/>
              <a:ahLst/>
              <a:cxnLst/>
              <a:rect l="l" t="t" r="r" b="b"/>
              <a:pathLst>
                <a:path w="367757" h="28731" extrusionOk="0">
                  <a:moveTo>
                    <a:pt x="14825" y="14825"/>
                  </a:moveTo>
                  <a:lnTo>
                    <a:pt x="35500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6" name="Google Shape;336;p6"/>
            <p:cNvSpPr/>
            <p:nvPr/>
          </p:nvSpPr>
          <p:spPr>
            <a:xfrm>
              <a:off x="8450665" y="3754519"/>
              <a:ext cx="224076" cy="30916"/>
            </a:xfrm>
            <a:custGeom>
              <a:avLst/>
              <a:gdLst/>
              <a:ahLst/>
              <a:cxnLst/>
              <a:rect l="l" t="t" r="r" b="b"/>
              <a:pathLst>
                <a:path w="209736" h="28731" extrusionOk="0">
                  <a:moveTo>
                    <a:pt x="14825" y="14825"/>
                  </a:moveTo>
                  <a:lnTo>
                    <a:pt x="19574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7" name="Google Shape;337;p6"/>
            <p:cNvSpPr/>
            <p:nvPr/>
          </p:nvSpPr>
          <p:spPr>
            <a:xfrm>
              <a:off x="845837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8" name="Google Shape;338;p6"/>
            <p:cNvSpPr/>
            <p:nvPr/>
          </p:nvSpPr>
          <p:spPr>
            <a:xfrm>
              <a:off x="8667160" y="3863408"/>
              <a:ext cx="178034" cy="30916"/>
            </a:xfrm>
            <a:custGeom>
              <a:avLst/>
              <a:gdLst/>
              <a:ahLst/>
              <a:cxnLst/>
              <a:rect l="l" t="t" r="r" b="b"/>
              <a:pathLst>
                <a:path w="166640" h="28731" extrusionOk="0">
                  <a:moveTo>
                    <a:pt x="14825" y="14825"/>
                  </a:moveTo>
                  <a:lnTo>
                    <a:pt x="15236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9" name="Google Shape;339;p6"/>
            <p:cNvSpPr/>
            <p:nvPr/>
          </p:nvSpPr>
          <p:spPr>
            <a:xfrm>
              <a:off x="8875982" y="3863408"/>
              <a:ext cx="178034" cy="30916"/>
            </a:xfrm>
            <a:custGeom>
              <a:avLst/>
              <a:gdLst/>
              <a:ahLst/>
              <a:cxnLst/>
              <a:rect l="l" t="t" r="r" b="b"/>
              <a:pathLst>
                <a:path w="166640" h="28731" extrusionOk="0">
                  <a:moveTo>
                    <a:pt x="14825" y="14825"/>
                  </a:moveTo>
                  <a:lnTo>
                    <a:pt x="15227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0" name="Google Shape;340;p6"/>
            <p:cNvSpPr/>
            <p:nvPr/>
          </p:nvSpPr>
          <p:spPr>
            <a:xfrm>
              <a:off x="908471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1" name="Google Shape;341;p6"/>
            <p:cNvSpPr/>
            <p:nvPr/>
          </p:nvSpPr>
          <p:spPr>
            <a:xfrm flipH="1">
              <a:off x="7745380" y="2231426"/>
              <a:ext cx="1391312" cy="1060432"/>
            </a:xfrm>
            <a:custGeom>
              <a:avLst/>
              <a:gdLst/>
              <a:ahLst/>
              <a:cxnLst/>
              <a:rect l="l" t="t" r="r" b="b"/>
              <a:pathLst>
                <a:path w="1229688" h="867677" extrusionOk="0">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42" name="Google Shape;342;p6"/>
            <p:cNvGrpSpPr/>
            <p:nvPr/>
          </p:nvGrpSpPr>
          <p:grpSpPr>
            <a:xfrm>
              <a:off x="9429237" y="3528606"/>
              <a:ext cx="1116000" cy="1260000"/>
              <a:chOff x="9540997" y="3559086"/>
              <a:chExt cx="1000670" cy="1147040"/>
            </a:xfrm>
          </p:grpSpPr>
          <p:sp>
            <p:nvSpPr>
              <p:cNvPr id="343" name="Google Shape;343;p6"/>
              <p:cNvSpPr/>
              <p:nvPr/>
            </p:nvSpPr>
            <p:spPr>
              <a:xfrm>
                <a:off x="9540997" y="4100165"/>
                <a:ext cx="1000670" cy="605961"/>
              </a:xfrm>
              <a:custGeom>
                <a:avLst/>
                <a:gdLst/>
                <a:ahLst/>
                <a:cxnLst/>
                <a:rect l="l" t="t" r="r" b="b"/>
                <a:pathLst>
                  <a:path w="936632" h="563128" extrusionOk="0">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4" name="Google Shape;344;p6"/>
              <p:cNvSpPr/>
              <p:nvPr/>
            </p:nvSpPr>
            <p:spPr>
              <a:xfrm>
                <a:off x="9937812" y="4019181"/>
                <a:ext cx="89016" cy="157674"/>
              </a:xfrm>
              <a:custGeom>
                <a:avLst/>
                <a:gdLst/>
                <a:ahLst/>
                <a:cxnLst/>
                <a:rect l="l" t="t" r="r" b="b"/>
                <a:pathLst>
                  <a:path w="83320" h="146528" extrusionOk="0">
                    <a:moveTo>
                      <a:pt x="16506" y="16506"/>
                    </a:moveTo>
                    <a:lnTo>
                      <a:pt x="66986" y="132637"/>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5" name="Google Shape;345;p6"/>
              <p:cNvSpPr/>
              <p:nvPr/>
            </p:nvSpPr>
            <p:spPr>
              <a:xfrm>
                <a:off x="9607722" y="3559086"/>
                <a:ext cx="506474" cy="500846"/>
              </a:xfrm>
              <a:custGeom>
                <a:avLst/>
                <a:gdLst/>
                <a:ahLst/>
                <a:cxnLst/>
                <a:rect l="l" t="t" r="r" b="b"/>
                <a:pathLst>
                  <a:path w="474062" h="465442" extrusionOk="0">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46" name="Google Shape;346;p6"/>
            <p:cNvSpPr/>
            <p:nvPr/>
          </p:nvSpPr>
          <p:spPr>
            <a:xfrm>
              <a:off x="7559157" y="3941794"/>
              <a:ext cx="81362" cy="185905"/>
            </a:xfrm>
            <a:custGeom>
              <a:avLst/>
              <a:gdLst/>
              <a:ahLst/>
              <a:cxnLst/>
              <a:rect l="l" t="t" r="r" b="b"/>
              <a:pathLst>
                <a:path w="66081" h="152274" extrusionOk="0">
                  <a:moveTo>
                    <a:pt x="16872" y="16872"/>
                  </a:moveTo>
                  <a:lnTo>
                    <a:pt x="49942" y="136911"/>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7" name="Google Shape;347;p6"/>
            <p:cNvSpPr/>
            <p:nvPr/>
          </p:nvSpPr>
          <p:spPr>
            <a:xfrm>
              <a:off x="7670845" y="3424928"/>
              <a:ext cx="505862" cy="691000"/>
            </a:xfrm>
            <a:custGeom>
              <a:avLst/>
              <a:gdLst/>
              <a:ahLst/>
              <a:cxnLst/>
              <a:rect l="l" t="t" r="r" b="b"/>
              <a:pathLst>
                <a:path w="410853" h="566001" extrusionOk="0">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8" name="Google Shape;348;p6"/>
            <p:cNvSpPr/>
            <p:nvPr/>
          </p:nvSpPr>
          <p:spPr>
            <a:xfrm>
              <a:off x="7014810" y="4100454"/>
              <a:ext cx="674625" cy="459463"/>
            </a:xfrm>
            <a:custGeom>
              <a:avLst/>
              <a:gdLst/>
              <a:ahLst/>
              <a:cxnLst/>
              <a:rect l="l" t="t" r="r" b="b"/>
              <a:pathLst>
                <a:path w="558764" h="376348" extrusionOk="0">
                  <a:moveTo>
                    <a:pt x="0" y="374787"/>
                  </a:moveTo>
                  <a:lnTo>
                    <a:pt x="182186" y="376348"/>
                  </a:lnTo>
                  <a:cubicBezTo>
                    <a:pt x="192673" y="171467"/>
                    <a:pt x="353710" y="10372"/>
                    <a:pt x="558764" y="0"/>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9" name="Google Shape;349;p6"/>
            <p:cNvSpPr/>
            <p:nvPr/>
          </p:nvSpPr>
          <p:spPr>
            <a:xfrm>
              <a:off x="7198896" y="3431482"/>
              <a:ext cx="555387" cy="568235"/>
            </a:xfrm>
            <a:custGeom>
              <a:avLst/>
              <a:gdLst/>
              <a:ahLst/>
              <a:cxnLst/>
              <a:rect l="l" t="t" r="r" b="b"/>
              <a:pathLst>
                <a:path w="451077" h="465442" extrusionOk="0">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 name="Google Shape;295;p5">
            <a:extLst>
              <a:ext uri="{FF2B5EF4-FFF2-40B4-BE49-F238E27FC236}">
                <a16:creationId xmlns:a16="http://schemas.microsoft.com/office/drawing/2014/main" id="{D9CEC191-89EC-284C-B27D-8D134C6E9C7C}"/>
              </a:ext>
            </a:extLst>
          </p:cNvPr>
          <p:cNvSpPr/>
          <p:nvPr/>
        </p:nvSpPr>
        <p:spPr>
          <a:xfrm>
            <a:off x="519931" y="665700"/>
            <a:ext cx="3301298" cy="564510"/>
          </a:xfrm>
          <a:prstGeom prst="roundRect">
            <a:avLst>
              <a:gd name="adj" fmla="val 50000"/>
            </a:avLst>
          </a:prstGeom>
          <a:solidFill>
            <a:srgbClr val="1CBECC"/>
          </a:solidFill>
          <a:ln>
            <a:noFill/>
          </a:ln>
        </p:spPr>
        <p:txBody>
          <a:bodyPr spcFirstLastPara="1" wrap="square" lIns="91425" tIns="108000" rIns="91425" bIns="36000" anchor="ctr" anchorCtr="0">
            <a:noAutofit/>
          </a:bodyPr>
          <a:lstStyle/>
          <a:p>
            <a:pPr marL="108000" lvl="0">
              <a:lnSpc>
                <a:spcPct val="112500"/>
              </a:lnSpc>
            </a:pPr>
            <a:r>
              <a:rPr lang="en-US" sz="1600" b="1" dirty="0" err="1">
                <a:solidFill>
                  <a:schemeClr val="lt1"/>
                </a:solidFill>
                <a:latin typeface="Verdana"/>
                <a:ea typeface="Verdana"/>
                <a:cs typeface="Verdana"/>
                <a:sym typeface="Verdana"/>
              </a:rPr>
              <a:t>Digitales</a:t>
            </a:r>
            <a:r>
              <a:rPr lang="en-US" sz="1600" b="1" dirty="0">
                <a:solidFill>
                  <a:schemeClr val="lt1"/>
                </a:solidFill>
                <a:latin typeface="Verdana"/>
                <a:ea typeface="Verdana"/>
                <a:cs typeface="Verdana"/>
                <a:sym typeface="Verdana"/>
              </a:rPr>
              <a:t> </a:t>
            </a:r>
            <a:r>
              <a:rPr lang="en-US" sz="1600" b="1" dirty="0" err="1">
                <a:solidFill>
                  <a:schemeClr val="lt1"/>
                </a:solidFill>
                <a:latin typeface="Verdana"/>
                <a:ea typeface="Verdana"/>
                <a:cs typeface="Verdana"/>
                <a:sym typeface="Verdana"/>
              </a:rPr>
              <a:t>Klassenzimmer</a:t>
            </a:r>
            <a:endParaRPr sz="1600" b="1" dirty="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7"/>
          <p:cNvSpPr txBox="1"/>
          <p:nvPr/>
        </p:nvSpPr>
        <p:spPr>
          <a:xfrm>
            <a:off x="563481" y="1620528"/>
            <a:ext cx="9244216" cy="3119511"/>
          </a:xfrm>
          <a:prstGeom prst="rect">
            <a:avLst/>
          </a:prstGeom>
          <a:noFill/>
          <a:ln>
            <a:noFill/>
          </a:ln>
        </p:spPr>
        <p:txBody>
          <a:bodyPr spcFirstLastPara="1" wrap="square" lIns="91425" tIns="45700" rIns="91425" bIns="45700" anchor="t" anchorCtr="0">
            <a:noAutofit/>
          </a:bodyPr>
          <a:lstStyle/>
          <a:p>
            <a:pPr marL="457200" lvl="0" algn="just">
              <a:lnSpc>
                <a:spcPct val="107000"/>
              </a:lnSpc>
            </a:pPr>
            <a:r>
              <a:rPr lang="en-US" sz="1800" b="1" dirty="0">
                <a:solidFill>
                  <a:schemeClr val="dk1"/>
                </a:solidFill>
                <a:latin typeface="Calibri"/>
                <a:ea typeface="Calibri"/>
                <a:cs typeface="Calibri"/>
                <a:sym typeface="Calibri"/>
              </a:rPr>
              <a:t>1.1 </a:t>
            </a:r>
            <a:r>
              <a:rPr lang="en-US" sz="1800" b="1" dirty="0" err="1">
                <a:solidFill>
                  <a:schemeClr val="dk1"/>
                </a:solidFill>
                <a:latin typeface="Calibri"/>
                <a:ea typeface="Calibri"/>
                <a:cs typeface="Calibri"/>
                <a:sym typeface="Calibri"/>
              </a:rPr>
              <a:t>Übergang</a:t>
            </a:r>
            <a:r>
              <a:rPr lang="en-US" sz="1800" b="1" dirty="0">
                <a:solidFill>
                  <a:schemeClr val="dk1"/>
                </a:solidFill>
                <a:latin typeface="Calibri"/>
                <a:ea typeface="Calibri"/>
                <a:cs typeface="Calibri"/>
                <a:sym typeface="Calibri"/>
              </a:rPr>
              <a:t> ins </a:t>
            </a:r>
            <a:r>
              <a:rPr lang="en-US" sz="1800" b="1" dirty="0" err="1">
                <a:solidFill>
                  <a:schemeClr val="dk1"/>
                </a:solidFill>
                <a:latin typeface="Calibri"/>
                <a:ea typeface="Calibri"/>
                <a:cs typeface="Calibri"/>
                <a:sym typeface="Calibri"/>
              </a:rPr>
              <a:t>digitale</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Klassenzimmer</a:t>
            </a:r>
            <a:endParaRPr sz="1800" dirty="0">
              <a:solidFill>
                <a:schemeClr val="dk1"/>
              </a:solidFill>
              <a:latin typeface="Calibri"/>
              <a:ea typeface="Calibri"/>
              <a:cs typeface="Calibri"/>
              <a:sym typeface="Calibri"/>
            </a:endParaRPr>
          </a:p>
          <a:p>
            <a:pPr marL="457200" lvl="0" algn="just">
              <a:lnSpc>
                <a:spcPct val="107000"/>
              </a:lnSpc>
              <a:spcBef>
                <a:spcPts val="800"/>
              </a:spcBef>
            </a:pPr>
            <a:r>
              <a:rPr lang="de-DE" sz="1800" dirty="0">
                <a:solidFill>
                  <a:schemeClr val="dk1"/>
                </a:solidFill>
                <a:latin typeface="Calibri"/>
                <a:ea typeface="Calibri"/>
                <a:cs typeface="Calibri"/>
                <a:sym typeface="Calibri"/>
              </a:rPr>
              <a:t>In </a:t>
            </a:r>
            <a:r>
              <a:rPr lang="de-DE" sz="1800" dirty="0" err="1">
                <a:solidFill>
                  <a:schemeClr val="dk1"/>
                </a:solidFill>
                <a:latin typeface="Calibri"/>
                <a:ea typeface="Calibri"/>
                <a:cs typeface="Calibri"/>
                <a:sym typeface="Calibri"/>
              </a:rPr>
              <a:t>Merriam</a:t>
            </a:r>
            <a:r>
              <a:rPr lang="de-DE" sz="1800" dirty="0">
                <a:solidFill>
                  <a:schemeClr val="dk1"/>
                </a:solidFill>
                <a:latin typeface="Calibri"/>
                <a:ea typeface="Calibri"/>
                <a:cs typeface="Calibri"/>
                <a:sym typeface="Calibri"/>
              </a:rPr>
              <a:t>-Webster ist Fernunterricht definiert als:</a:t>
            </a: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a:p>
            <a:pPr marL="457200" lvl="0" algn="just">
              <a:spcBef>
                <a:spcPts val="800"/>
              </a:spcBef>
            </a:pPr>
            <a:r>
              <a:rPr lang="de-DE" sz="1800" b="1" i="1" dirty="0">
                <a:solidFill>
                  <a:schemeClr val="dk1"/>
                </a:solidFill>
                <a:latin typeface="Calibri"/>
                <a:ea typeface="Calibri"/>
                <a:cs typeface="Calibri"/>
                <a:sym typeface="Calibri"/>
              </a:rPr>
              <a:t>"eine Lernmethode, bei der sich Lehrer und Schüler nicht in einem Klassenzimmer treffen, sondern das Internet, E-Mail, Post usw. nutzen, um Unterricht zu haben"</a:t>
            </a:r>
            <a:endParaRPr sz="1800" dirty="0">
              <a:solidFill>
                <a:schemeClr val="dk1"/>
              </a:solidFill>
              <a:latin typeface="Calibri"/>
              <a:ea typeface="Calibri"/>
              <a:cs typeface="Calibri"/>
              <a:sym typeface="Calibri"/>
            </a:endParaRPr>
          </a:p>
          <a:p>
            <a:pPr marL="457200" marR="0" lvl="0" indent="0" algn="just" rtl="0">
              <a:spcBef>
                <a:spcPts val="0"/>
              </a:spcBef>
              <a:spcAft>
                <a:spcPts val="0"/>
              </a:spcAft>
              <a:buNone/>
            </a:pP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a:p>
            <a:pPr marL="457200" marR="0" lvl="0" indent="0" algn="just" rtl="0">
              <a:spcBef>
                <a:spcPts val="0"/>
              </a:spcBef>
              <a:spcAft>
                <a:spcPts val="0"/>
              </a:spcAft>
              <a:buNone/>
            </a:pPr>
            <a:r>
              <a:rPr lang="en-US" sz="1800" dirty="0">
                <a:solidFill>
                  <a:schemeClr val="dk1"/>
                </a:solidFill>
                <a:latin typeface="Calibri"/>
                <a:ea typeface="Calibri"/>
                <a:cs typeface="Calibri"/>
                <a:sym typeface="Calibri"/>
              </a:rPr>
              <a:t>(www.merriam-webster.com)</a:t>
            </a:r>
            <a:endParaRPr sz="1800" dirty="0">
              <a:solidFill>
                <a:schemeClr val="dk1"/>
              </a:solidFill>
              <a:latin typeface="Calibri"/>
              <a:ea typeface="Calibri"/>
              <a:cs typeface="Calibri"/>
              <a:sym typeface="Calibri"/>
            </a:endParaRPr>
          </a:p>
          <a:p>
            <a:pPr marL="457200" marR="0" lvl="0" indent="0" algn="just" rtl="0">
              <a:lnSpc>
                <a:spcPct val="107000"/>
              </a:lnSpc>
              <a:spcBef>
                <a:spcPts val="0"/>
              </a:spcBef>
              <a:spcAft>
                <a:spcPts val="0"/>
              </a:spcAft>
              <a:buNone/>
            </a:pP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a:p>
            <a:pPr marL="457200" lvl="0" algn="just">
              <a:lnSpc>
                <a:spcPct val="107000"/>
              </a:lnSpc>
              <a:spcBef>
                <a:spcPts val="800"/>
              </a:spcBef>
            </a:pPr>
            <a:r>
              <a:rPr lang="de-DE" sz="1800" dirty="0">
                <a:solidFill>
                  <a:schemeClr val="dk1"/>
                </a:solidFill>
                <a:latin typeface="Calibri"/>
                <a:ea typeface="Calibri"/>
                <a:cs typeface="Calibri"/>
                <a:sym typeface="Calibri"/>
              </a:rPr>
              <a:t>Im Folgenden beleuchten und vertiefen wir ein bestimmtes Medium, das zu einem Wendepunkt im digitalen Fernunterricht geworden ist: das </a:t>
            </a:r>
            <a:r>
              <a:rPr lang="de-DE" sz="1800" b="1" dirty="0">
                <a:solidFill>
                  <a:schemeClr val="dk1"/>
                </a:solidFill>
                <a:latin typeface="Calibri"/>
                <a:ea typeface="Calibri"/>
                <a:cs typeface="Calibri"/>
                <a:sym typeface="Calibri"/>
              </a:rPr>
              <a:t>Videokonferenzsystem</a:t>
            </a:r>
            <a:r>
              <a:rPr lang="de-DE" sz="1800" dirty="0">
                <a:solidFill>
                  <a:schemeClr val="dk1"/>
                </a:solidFill>
                <a:latin typeface="Calibri"/>
                <a:ea typeface="Calibri"/>
                <a:cs typeface="Calibri"/>
                <a:sym typeface="Calibri"/>
              </a:rPr>
              <a:t>. Es hat im wahrsten Sinne des Wortes einen neuen Standard für die Online-Kommunikation gesetzt. Dies macht Fernunterricht möglich und ermöglicht es, tatsächlich ein digitales Klassenzimmer zu schaffen. 
</a:t>
            </a: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a:p>
            <a:pPr marL="457200" marR="0" lvl="1" indent="0" algn="just" rtl="0">
              <a:lnSpc>
                <a:spcPct val="107000"/>
              </a:lnSpc>
              <a:spcBef>
                <a:spcPts val="800"/>
              </a:spcBef>
              <a:spcAft>
                <a:spcPts val="0"/>
              </a:spcAft>
              <a:buNone/>
            </a:pPr>
            <a:endParaRPr sz="1200" b="0" i="0" u="none" strike="noStrike" cap="none" dirty="0">
              <a:solidFill>
                <a:schemeClr val="dk1"/>
              </a:solidFill>
              <a:latin typeface="Calibri"/>
              <a:ea typeface="Calibri"/>
              <a:cs typeface="Calibri"/>
              <a:sym typeface="Calibri"/>
            </a:endParaRPr>
          </a:p>
        </p:txBody>
      </p:sp>
      <p:cxnSp>
        <p:nvCxnSpPr>
          <p:cNvPr id="356" name="Google Shape;356;p7"/>
          <p:cNvCxnSpPr/>
          <p:nvPr/>
        </p:nvCxnSpPr>
        <p:spPr>
          <a:xfrm>
            <a:off x="451029" y="5460212"/>
            <a:ext cx="9469120" cy="0"/>
          </a:xfrm>
          <a:prstGeom prst="straightConnector1">
            <a:avLst/>
          </a:prstGeom>
          <a:noFill/>
          <a:ln w="9525" cap="flat" cmpd="sng">
            <a:solidFill>
              <a:srgbClr val="1CBECC"/>
            </a:solidFill>
            <a:prstDash val="dash"/>
            <a:round/>
            <a:headEnd type="none" w="sm" len="sm"/>
            <a:tailEnd type="none" w="sm" len="sm"/>
          </a:ln>
        </p:spPr>
      </p:cxnSp>
      <p:grpSp>
        <p:nvGrpSpPr>
          <p:cNvPr id="357" name="Google Shape;357;p7"/>
          <p:cNvGrpSpPr/>
          <p:nvPr/>
        </p:nvGrpSpPr>
        <p:grpSpPr>
          <a:xfrm>
            <a:off x="10207680" y="3002019"/>
            <a:ext cx="1440000" cy="1022872"/>
            <a:chOff x="7014810" y="2231426"/>
            <a:chExt cx="3530427" cy="2557180"/>
          </a:xfrm>
        </p:grpSpPr>
        <p:sp>
          <p:nvSpPr>
            <p:cNvPr id="358" name="Google Shape;358;p7"/>
            <p:cNvSpPr/>
            <p:nvPr/>
          </p:nvSpPr>
          <p:spPr>
            <a:xfrm>
              <a:off x="8197307" y="3338015"/>
              <a:ext cx="1222715" cy="1060432"/>
            </a:xfrm>
            <a:custGeom>
              <a:avLst/>
              <a:gdLst/>
              <a:ahLst/>
              <a:cxnLst/>
              <a:rect l="l" t="t" r="r" b="b"/>
              <a:pathLst>
                <a:path w="1290023" h="985474" extrusionOk="0">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9" name="Google Shape;359;p7"/>
            <p:cNvSpPr/>
            <p:nvPr/>
          </p:nvSpPr>
          <p:spPr>
            <a:xfrm>
              <a:off x="8193223" y="3451571"/>
              <a:ext cx="1230884" cy="30916"/>
            </a:xfrm>
            <a:custGeom>
              <a:avLst/>
              <a:gdLst/>
              <a:ahLst/>
              <a:cxnLst/>
              <a:rect l="l" t="t" r="r" b="b"/>
              <a:pathLst>
                <a:path w="1298643" h="28731" extrusionOk="0">
                  <a:moveTo>
                    <a:pt x="1285829"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0" name="Google Shape;360;p7"/>
            <p:cNvSpPr/>
            <p:nvPr/>
          </p:nvSpPr>
          <p:spPr>
            <a:xfrm>
              <a:off x="8190500" y="4135934"/>
              <a:ext cx="1236331" cy="30916"/>
            </a:xfrm>
            <a:custGeom>
              <a:avLst/>
              <a:gdLst/>
              <a:ahLst/>
              <a:cxnLst/>
              <a:rect l="l" t="t" r="r" b="b"/>
              <a:pathLst>
                <a:path w="1304389" h="28731" extrusionOk="0">
                  <a:moveTo>
                    <a:pt x="1291575"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1" name="Google Shape;361;p7"/>
            <p:cNvSpPr/>
            <p:nvPr/>
          </p:nvSpPr>
          <p:spPr>
            <a:xfrm>
              <a:off x="8761211" y="4248749"/>
              <a:ext cx="230217" cy="30916"/>
            </a:xfrm>
            <a:custGeom>
              <a:avLst/>
              <a:gdLst/>
              <a:ahLst/>
              <a:cxnLst/>
              <a:rect l="l" t="t" r="r" b="b"/>
              <a:pathLst>
                <a:path w="215482" h="28731" extrusionOk="0">
                  <a:moveTo>
                    <a:pt x="202611"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2" name="Google Shape;362;p7"/>
            <p:cNvSpPr/>
            <p:nvPr/>
          </p:nvSpPr>
          <p:spPr>
            <a:xfrm>
              <a:off x="8793318" y="4376805"/>
              <a:ext cx="30695" cy="154583"/>
            </a:xfrm>
            <a:custGeom>
              <a:avLst/>
              <a:gdLst/>
              <a:ahLst/>
              <a:cxnLst/>
              <a:rect l="l" t="t" r="r" b="b"/>
              <a:pathLst>
                <a:path w="28731" h="143655" extrusionOk="0">
                  <a:moveTo>
                    <a:pt x="14825" y="14825"/>
                  </a:moveTo>
                  <a:lnTo>
                    <a:pt x="14825" y="129864"/>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3" name="Google Shape;363;p7"/>
            <p:cNvSpPr/>
            <p:nvPr/>
          </p:nvSpPr>
          <p:spPr>
            <a:xfrm>
              <a:off x="8388137" y="4525388"/>
              <a:ext cx="841055" cy="30916"/>
            </a:xfrm>
            <a:custGeom>
              <a:avLst/>
              <a:gdLst/>
              <a:ahLst/>
              <a:cxnLst/>
              <a:rect l="l" t="t" r="r" b="b"/>
              <a:pathLst>
                <a:path w="787230" h="28731" extrusionOk="0">
                  <a:moveTo>
                    <a:pt x="774474"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4" name="Google Shape;364;p7"/>
            <p:cNvSpPr/>
            <p:nvPr/>
          </p:nvSpPr>
          <p:spPr>
            <a:xfrm>
              <a:off x="8435226" y="3567662"/>
              <a:ext cx="540240" cy="30916"/>
            </a:xfrm>
            <a:custGeom>
              <a:avLst/>
              <a:gdLst/>
              <a:ahLst/>
              <a:cxnLst/>
              <a:rect l="l" t="t" r="r" b="b"/>
              <a:pathLst>
                <a:path w="505666" h="28731" extrusionOk="0">
                  <a:moveTo>
                    <a:pt x="14825" y="14825"/>
                  </a:moveTo>
                  <a:lnTo>
                    <a:pt x="492479"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5" name="Google Shape;365;p7"/>
            <p:cNvSpPr/>
            <p:nvPr/>
          </p:nvSpPr>
          <p:spPr>
            <a:xfrm>
              <a:off x="8450665" y="3653268"/>
              <a:ext cx="392901" cy="30916"/>
            </a:xfrm>
            <a:custGeom>
              <a:avLst/>
              <a:gdLst/>
              <a:ahLst/>
              <a:cxnLst/>
              <a:rect l="l" t="t" r="r" b="b"/>
              <a:pathLst>
                <a:path w="367757" h="28731" extrusionOk="0">
                  <a:moveTo>
                    <a:pt x="14825" y="14825"/>
                  </a:moveTo>
                  <a:lnTo>
                    <a:pt x="35500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6" name="Google Shape;366;p7"/>
            <p:cNvSpPr/>
            <p:nvPr/>
          </p:nvSpPr>
          <p:spPr>
            <a:xfrm>
              <a:off x="8450665" y="3754519"/>
              <a:ext cx="224076" cy="30916"/>
            </a:xfrm>
            <a:custGeom>
              <a:avLst/>
              <a:gdLst/>
              <a:ahLst/>
              <a:cxnLst/>
              <a:rect l="l" t="t" r="r" b="b"/>
              <a:pathLst>
                <a:path w="209736" h="28731" extrusionOk="0">
                  <a:moveTo>
                    <a:pt x="14825" y="14825"/>
                  </a:moveTo>
                  <a:lnTo>
                    <a:pt x="19574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7" name="Google Shape;367;p7"/>
            <p:cNvSpPr/>
            <p:nvPr/>
          </p:nvSpPr>
          <p:spPr>
            <a:xfrm>
              <a:off x="845837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8" name="Google Shape;368;p7"/>
            <p:cNvSpPr/>
            <p:nvPr/>
          </p:nvSpPr>
          <p:spPr>
            <a:xfrm>
              <a:off x="8667160" y="3863408"/>
              <a:ext cx="178034" cy="30916"/>
            </a:xfrm>
            <a:custGeom>
              <a:avLst/>
              <a:gdLst/>
              <a:ahLst/>
              <a:cxnLst/>
              <a:rect l="l" t="t" r="r" b="b"/>
              <a:pathLst>
                <a:path w="166640" h="28731" extrusionOk="0">
                  <a:moveTo>
                    <a:pt x="14825" y="14825"/>
                  </a:moveTo>
                  <a:lnTo>
                    <a:pt x="15236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9" name="Google Shape;369;p7"/>
            <p:cNvSpPr/>
            <p:nvPr/>
          </p:nvSpPr>
          <p:spPr>
            <a:xfrm>
              <a:off x="8875982" y="3863408"/>
              <a:ext cx="178034" cy="30916"/>
            </a:xfrm>
            <a:custGeom>
              <a:avLst/>
              <a:gdLst/>
              <a:ahLst/>
              <a:cxnLst/>
              <a:rect l="l" t="t" r="r" b="b"/>
              <a:pathLst>
                <a:path w="166640" h="28731" extrusionOk="0">
                  <a:moveTo>
                    <a:pt x="14825" y="14825"/>
                  </a:moveTo>
                  <a:lnTo>
                    <a:pt x="15227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0" name="Google Shape;370;p7"/>
            <p:cNvSpPr/>
            <p:nvPr/>
          </p:nvSpPr>
          <p:spPr>
            <a:xfrm>
              <a:off x="908471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1" name="Google Shape;371;p7"/>
            <p:cNvSpPr/>
            <p:nvPr/>
          </p:nvSpPr>
          <p:spPr>
            <a:xfrm flipH="1">
              <a:off x="7745380" y="2231426"/>
              <a:ext cx="1391312" cy="1060432"/>
            </a:xfrm>
            <a:custGeom>
              <a:avLst/>
              <a:gdLst/>
              <a:ahLst/>
              <a:cxnLst/>
              <a:rect l="l" t="t" r="r" b="b"/>
              <a:pathLst>
                <a:path w="1229688" h="867677" extrusionOk="0">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72" name="Google Shape;372;p7"/>
            <p:cNvGrpSpPr/>
            <p:nvPr/>
          </p:nvGrpSpPr>
          <p:grpSpPr>
            <a:xfrm>
              <a:off x="9429237" y="3528606"/>
              <a:ext cx="1116000" cy="1260000"/>
              <a:chOff x="9540997" y="3559086"/>
              <a:chExt cx="1000670" cy="1147040"/>
            </a:xfrm>
          </p:grpSpPr>
          <p:sp>
            <p:nvSpPr>
              <p:cNvPr id="373" name="Google Shape;373;p7"/>
              <p:cNvSpPr/>
              <p:nvPr/>
            </p:nvSpPr>
            <p:spPr>
              <a:xfrm>
                <a:off x="9540997" y="4100165"/>
                <a:ext cx="1000670" cy="605961"/>
              </a:xfrm>
              <a:custGeom>
                <a:avLst/>
                <a:gdLst/>
                <a:ahLst/>
                <a:cxnLst/>
                <a:rect l="l" t="t" r="r" b="b"/>
                <a:pathLst>
                  <a:path w="936632" h="563128" extrusionOk="0">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4" name="Google Shape;374;p7"/>
              <p:cNvSpPr/>
              <p:nvPr/>
            </p:nvSpPr>
            <p:spPr>
              <a:xfrm>
                <a:off x="9937812" y="4019181"/>
                <a:ext cx="89016" cy="157674"/>
              </a:xfrm>
              <a:custGeom>
                <a:avLst/>
                <a:gdLst/>
                <a:ahLst/>
                <a:cxnLst/>
                <a:rect l="l" t="t" r="r" b="b"/>
                <a:pathLst>
                  <a:path w="83320" h="146528" extrusionOk="0">
                    <a:moveTo>
                      <a:pt x="16506" y="16506"/>
                    </a:moveTo>
                    <a:lnTo>
                      <a:pt x="66986" y="132637"/>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5" name="Google Shape;375;p7"/>
              <p:cNvSpPr/>
              <p:nvPr/>
            </p:nvSpPr>
            <p:spPr>
              <a:xfrm>
                <a:off x="9607722" y="3559086"/>
                <a:ext cx="506474" cy="500846"/>
              </a:xfrm>
              <a:custGeom>
                <a:avLst/>
                <a:gdLst/>
                <a:ahLst/>
                <a:cxnLst/>
                <a:rect l="l" t="t" r="r" b="b"/>
                <a:pathLst>
                  <a:path w="474062" h="465442" extrusionOk="0">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76" name="Google Shape;376;p7"/>
            <p:cNvSpPr/>
            <p:nvPr/>
          </p:nvSpPr>
          <p:spPr>
            <a:xfrm>
              <a:off x="7559157" y="3941794"/>
              <a:ext cx="81362" cy="185905"/>
            </a:xfrm>
            <a:custGeom>
              <a:avLst/>
              <a:gdLst/>
              <a:ahLst/>
              <a:cxnLst/>
              <a:rect l="l" t="t" r="r" b="b"/>
              <a:pathLst>
                <a:path w="66081" h="152274" extrusionOk="0">
                  <a:moveTo>
                    <a:pt x="16872" y="16872"/>
                  </a:moveTo>
                  <a:lnTo>
                    <a:pt x="49942" y="136911"/>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7" name="Google Shape;377;p7"/>
            <p:cNvSpPr/>
            <p:nvPr/>
          </p:nvSpPr>
          <p:spPr>
            <a:xfrm>
              <a:off x="7670845" y="3424928"/>
              <a:ext cx="505862" cy="691000"/>
            </a:xfrm>
            <a:custGeom>
              <a:avLst/>
              <a:gdLst/>
              <a:ahLst/>
              <a:cxnLst/>
              <a:rect l="l" t="t" r="r" b="b"/>
              <a:pathLst>
                <a:path w="410853" h="566001" extrusionOk="0">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8" name="Google Shape;378;p7"/>
            <p:cNvSpPr/>
            <p:nvPr/>
          </p:nvSpPr>
          <p:spPr>
            <a:xfrm>
              <a:off x="7014810" y="4100454"/>
              <a:ext cx="674625" cy="459463"/>
            </a:xfrm>
            <a:custGeom>
              <a:avLst/>
              <a:gdLst/>
              <a:ahLst/>
              <a:cxnLst/>
              <a:rect l="l" t="t" r="r" b="b"/>
              <a:pathLst>
                <a:path w="558764" h="376348" extrusionOk="0">
                  <a:moveTo>
                    <a:pt x="0" y="374787"/>
                  </a:moveTo>
                  <a:lnTo>
                    <a:pt x="182186" y="376348"/>
                  </a:lnTo>
                  <a:cubicBezTo>
                    <a:pt x="192673" y="171467"/>
                    <a:pt x="353710" y="10372"/>
                    <a:pt x="558764" y="0"/>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9" name="Google Shape;379;p7"/>
            <p:cNvSpPr/>
            <p:nvPr/>
          </p:nvSpPr>
          <p:spPr>
            <a:xfrm>
              <a:off x="7198896" y="3431482"/>
              <a:ext cx="555387" cy="568235"/>
            </a:xfrm>
            <a:custGeom>
              <a:avLst/>
              <a:gdLst/>
              <a:ahLst/>
              <a:cxnLst/>
              <a:rect l="l" t="t" r="r" b="b"/>
              <a:pathLst>
                <a:path w="451077" h="465442" extrusionOk="0">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 name="Google Shape;295;p5">
            <a:extLst>
              <a:ext uri="{FF2B5EF4-FFF2-40B4-BE49-F238E27FC236}">
                <a16:creationId xmlns:a16="http://schemas.microsoft.com/office/drawing/2014/main" id="{08228B2F-FD47-73A2-8963-70F19E2EE3AB}"/>
              </a:ext>
            </a:extLst>
          </p:cNvPr>
          <p:cNvSpPr/>
          <p:nvPr/>
        </p:nvSpPr>
        <p:spPr>
          <a:xfrm>
            <a:off x="519931" y="665700"/>
            <a:ext cx="3301298" cy="564510"/>
          </a:xfrm>
          <a:prstGeom prst="roundRect">
            <a:avLst>
              <a:gd name="adj" fmla="val 50000"/>
            </a:avLst>
          </a:prstGeom>
          <a:solidFill>
            <a:srgbClr val="1CBECC"/>
          </a:solidFill>
          <a:ln>
            <a:noFill/>
          </a:ln>
        </p:spPr>
        <p:txBody>
          <a:bodyPr spcFirstLastPara="1" wrap="square" lIns="91425" tIns="108000" rIns="91425" bIns="36000" anchor="ctr" anchorCtr="0">
            <a:noAutofit/>
          </a:bodyPr>
          <a:lstStyle/>
          <a:p>
            <a:pPr marL="108000" lvl="0">
              <a:lnSpc>
                <a:spcPct val="112500"/>
              </a:lnSpc>
            </a:pPr>
            <a:r>
              <a:rPr lang="en-US" sz="1600" b="1" dirty="0" err="1">
                <a:solidFill>
                  <a:schemeClr val="lt1"/>
                </a:solidFill>
                <a:latin typeface="Verdana"/>
                <a:ea typeface="Verdana"/>
                <a:cs typeface="Verdana"/>
                <a:sym typeface="Verdana"/>
              </a:rPr>
              <a:t>Digitales</a:t>
            </a:r>
            <a:r>
              <a:rPr lang="en-US" sz="1600" b="1" dirty="0">
                <a:solidFill>
                  <a:schemeClr val="lt1"/>
                </a:solidFill>
                <a:latin typeface="Verdana"/>
                <a:ea typeface="Verdana"/>
                <a:cs typeface="Verdana"/>
                <a:sym typeface="Verdana"/>
              </a:rPr>
              <a:t> </a:t>
            </a:r>
            <a:r>
              <a:rPr lang="en-US" sz="1600" b="1" dirty="0" err="1">
                <a:solidFill>
                  <a:schemeClr val="lt1"/>
                </a:solidFill>
                <a:latin typeface="Verdana"/>
                <a:ea typeface="Verdana"/>
                <a:cs typeface="Verdana"/>
                <a:sym typeface="Verdana"/>
              </a:rPr>
              <a:t>Klassenzimmer</a:t>
            </a:r>
            <a:endParaRPr sz="1600" b="1" dirty="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8"/>
          <p:cNvSpPr txBox="1"/>
          <p:nvPr/>
        </p:nvSpPr>
        <p:spPr>
          <a:xfrm>
            <a:off x="626289" y="1488540"/>
            <a:ext cx="9131135" cy="3007085"/>
          </a:xfrm>
          <a:prstGeom prst="rect">
            <a:avLst/>
          </a:prstGeom>
          <a:noFill/>
          <a:ln>
            <a:noFill/>
          </a:ln>
        </p:spPr>
        <p:txBody>
          <a:bodyPr spcFirstLastPara="1" wrap="square" lIns="91425" tIns="45700" rIns="91425" bIns="45700" anchor="t" anchorCtr="0">
            <a:noAutofit/>
          </a:bodyPr>
          <a:lstStyle/>
          <a:p>
            <a:pPr marL="457200" lvl="1" algn="just">
              <a:lnSpc>
                <a:spcPct val="107000"/>
              </a:lnSpc>
            </a:pPr>
            <a:r>
              <a:rPr lang="en-US" sz="1800" b="1" i="0" u="none" strike="noStrike" cap="none" dirty="0">
                <a:solidFill>
                  <a:schemeClr val="dk1"/>
                </a:solidFill>
                <a:latin typeface="Calibri"/>
                <a:ea typeface="Calibri"/>
                <a:cs typeface="Calibri"/>
                <a:sym typeface="Calibri"/>
              </a:rPr>
              <a:t>1.2 </a:t>
            </a:r>
            <a:r>
              <a:rPr lang="en-US" sz="1800" b="1" dirty="0" err="1">
                <a:solidFill>
                  <a:schemeClr val="dk1"/>
                </a:solidFill>
                <a:latin typeface="Calibri"/>
                <a:ea typeface="Calibri"/>
                <a:cs typeface="Calibri"/>
                <a:sym typeface="Calibri"/>
              </a:rPr>
              <a:t>Rückgrat</a:t>
            </a:r>
            <a:r>
              <a:rPr lang="en-US" sz="1800" b="1" dirty="0">
                <a:solidFill>
                  <a:schemeClr val="dk1"/>
                </a:solidFill>
                <a:latin typeface="Calibri"/>
                <a:ea typeface="Calibri"/>
                <a:cs typeface="Calibri"/>
                <a:sym typeface="Calibri"/>
              </a:rPr>
              <a:t> des </a:t>
            </a:r>
            <a:r>
              <a:rPr lang="en-US" sz="1800" b="1" dirty="0" err="1">
                <a:solidFill>
                  <a:schemeClr val="dk1"/>
                </a:solidFill>
                <a:latin typeface="Calibri"/>
                <a:ea typeface="Calibri"/>
                <a:cs typeface="Calibri"/>
                <a:sym typeface="Calibri"/>
              </a:rPr>
              <a:t>digitalen</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Klassenzimmers</a:t>
            </a:r>
            <a:r>
              <a:rPr lang="en-US" sz="1800" b="1"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a:p>
            <a:pPr marL="457200" lvl="1" algn="just">
              <a:lnSpc>
                <a:spcPct val="107000"/>
              </a:lnSpc>
              <a:spcBef>
                <a:spcPts val="800"/>
              </a:spcBef>
            </a:pPr>
            <a:r>
              <a:rPr lang="de-DE" sz="1800" dirty="0">
                <a:solidFill>
                  <a:schemeClr val="dk1"/>
                </a:solidFill>
                <a:latin typeface="Calibri"/>
                <a:ea typeface="Calibri"/>
                <a:cs typeface="Calibri"/>
                <a:sym typeface="Calibri"/>
              </a:rPr>
              <a:t>Das Rückgrat des digitalen Klassenzimmers ist das </a:t>
            </a:r>
            <a:r>
              <a:rPr lang="de-DE" sz="1800" b="1" dirty="0">
                <a:solidFill>
                  <a:schemeClr val="dk1"/>
                </a:solidFill>
                <a:latin typeface="Calibri"/>
                <a:ea typeface="Calibri"/>
                <a:cs typeface="Calibri"/>
                <a:sym typeface="Calibri"/>
              </a:rPr>
              <a:t>Videokonferenzsystem</a:t>
            </a:r>
            <a:r>
              <a:rPr lang="de-DE" sz="1800" dirty="0">
                <a:solidFill>
                  <a:schemeClr val="dk1"/>
                </a:solidFill>
                <a:latin typeface="Calibri"/>
                <a:ea typeface="Calibri"/>
                <a:cs typeface="Calibri"/>
                <a:sym typeface="Calibri"/>
              </a:rPr>
              <a:t>. Was also mit dem System einhergeht – oder was wir als Kommunikationsplattform bezeichnen könnten – ist das, was das Klassenzimmer ausmacht; für Gut und Böse, Herausforderungen und Möglichkeiten.</a:t>
            </a:r>
            <a:endParaRPr sz="1800" b="0" i="0" u="none" strike="noStrike" cap="none" dirty="0">
              <a:solidFill>
                <a:schemeClr val="dk1"/>
              </a:solidFill>
              <a:latin typeface="Calibri"/>
              <a:ea typeface="Calibri"/>
              <a:cs typeface="Calibri"/>
              <a:sym typeface="Calibri"/>
            </a:endParaRPr>
          </a:p>
          <a:p>
            <a:pPr marL="457200" lvl="1" algn="just">
              <a:lnSpc>
                <a:spcPct val="107000"/>
              </a:lnSpc>
              <a:spcBef>
                <a:spcPts val="800"/>
              </a:spcBef>
            </a:pPr>
            <a:r>
              <a:rPr lang="de-DE" sz="1800" dirty="0">
                <a:solidFill>
                  <a:schemeClr val="dk1"/>
                </a:solidFill>
                <a:latin typeface="Calibri"/>
                <a:ea typeface="Calibri"/>
                <a:cs typeface="Calibri"/>
                <a:sym typeface="Calibri"/>
              </a:rPr>
              <a:t>Aus diesem Grund ist dies ein grundlegender Ausgangspunkt, wenn Sie Ihr digitales Klassenzimmer implementieren oder verbessern möchten. Der Covid-Lockdown mag das digitale Klassenzimmer beschleunigt haben, aber in einem Tempo, in dem Sie sofort reagieren mussten, um das digitale Klassenzimmer in Gang zu bringen. Als VET-Operator sind Sie wahrscheinlich einsatzbereit, aber haben Sie die Zeit gefunden, sich mit der Wahl des Videokonferenzsystems/der Kommunikationsplattform zu befassen?</a:t>
            </a:r>
            <a:r>
              <a:rPr lang="en-US"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a:p>
            <a:pPr marL="457200" lvl="1" algn="just">
              <a:lnSpc>
                <a:spcPct val="107000"/>
              </a:lnSpc>
              <a:spcBef>
                <a:spcPts val="800"/>
              </a:spcBef>
            </a:pPr>
            <a:r>
              <a:rPr lang="de-DE" sz="1800" i="1" dirty="0">
                <a:solidFill>
                  <a:srgbClr val="1CBECC"/>
                </a:solidFill>
                <a:latin typeface="Calibri"/>
                <a:ea typeface="Calibri"/>
                <a:cs typeface="Calibri"/>
                <a:sym typeface="Calibri"/>
              </a:rPr>
              <a:t>Sie können über dieses Thema nachdenken, indem Sie das RESET-Tool "Unsere Praxis in Bezug auf Videokonferenzsysteme" verwenden.
</a:t>
            </a:r>
            <a:endParaRPr sz="1800" b="0" i="1" u="none" strike="noStrike" cap="none" dirty="0">
              <a:solidFill>
                <a:srgbClr val="1CBECC"/>
              </a:solidFill>
              <a:latin typeface="Calibri"/>
              <a:ea typeface="Calibri"/>
              <a:cs typeface="Calibri"/>
              <a:sym typeface="Calibri"/>
            </a:endParaRPr>
          </a:p>
        </p:txBody>
      </p:sp>
      <p:cxnSp>
        <p:nvCxnSpPr>
          <p:cNvPr id="386" name="Google Shape;386;p8"/>
          <p:cNvCxnSpPr/>
          <p:nvPr/>
        </p:nvCxnSpPr>
        <p:spPr>
          <a:xfrm>
            <a:off x="451029" y="5761953"/>
            <a:ext cx="9469120" cy="0"/>
          </a:xfrm>
          <a:prstGeom prst="straightConnector1">
            <a:avLst/>
          </a:prstGeom>
          <a:noFill/>
          <a:ln w="9525" cap="flat" cmpd="sng">
            <a:solidFill>
              <a:srgbClr val="1CBECC"/>
            </a:solidFill>
            <a:prstDash val="dash"/>
            <a:round/>
            <a:headEnd type="none" w="sm" len="sm"/>
            <a:tailEnd type="none" w="sm" len="sm"/>
          </a:ln>
        </p:spPr>
      </p:cxnSp>
      <p:grpSp>
        <p:nvGrpSpPr>
          <p:cNvPr id="387" name="Google Shape;387;p8"/>
          <p:cNvGrpSpPr/>
          <p:nvPr/>
        </p:nvGrpSpPr>
        <p:grpSpPr>
          <a:xfrm>
            <a:off x="10207680" y="3002019"/>
            <a:ext cx="1440000" cy="1022872"/>
            <a:chOff x="7014810" y="2231426"/>
            <a:chExt cx="3530427" cy="2557180"/>
          </a:xfrm>
        </p:grpSpPr>
        <p:sp>
          <p:nvSpPr>
            <p:cNvPr id="388" name="Google Shape;388;p8"/>
            <p:cNvSpPr/>
            <p:nvPr/>
          </p:nvSpPr>
          <p:spPr>
            <a:xfrm>
              <a:off x="8197307" y="3338015"/>
              <a:ext cx="1222715" cy="1060432"/>
            </a:xfrm>
            <a:custGeom>
              <a:avLst/>
              <a:gdLst/>
              <a:ahLst/>
              <a:cxnLst/>
              <a:rect l="l" t="t" r="r" b="b"/>
              <a:pathLst>
                <a:path w="1290023" h="985474" extrusionOk="0">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9" name="Google Shape;389;p8"/>
            <p:cNvSpPr/>
            <p:nvPr/>
          </p:nvSpPr>
          <p:spPr>
            <a:xfrm>
              <a:off x="8193223" y="3451571"/>
              <a:ext cx="1230884" cy="30916"/>
            </a:xfrm>
            <a:custGeom>
              <a:avLst/>
              <a:gdLst/>
              <a:ahLst/>
              <a:cxnLst/>
              <a:rect l="l" t="t" r="r" b="b"/>
              <a:pathLst>
                <a:path w="1298643" h="28731" extrusionOk="0">
                  <a:moveTo>
                    <a:pt x="1285829"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0" name="Google Shape;390;p8"/>
            <p:cNvSpPr/>
            <p:nvPr/>
          </p:nvSpPr>
          <p:spPr>
            <a:xfrm>
              <a:off x="8190500" y="4135934"/>
              <a:ext cx="1236331" cy="30916"/>
            </a:xfrm>
            <a:custGeom>
              <a:avLst/>
              <a:gdLst/>
              <a:ahLst/>
              <a:cxnLst/>
              <a:rect l="l" t="t" r="r" b="b"/>
              <a:pathLst>
                <a:path w="1304389" h="28731" extrusionOk="0">
                  <a:moveTo>
                    <a:pt x="1291575"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 name="Google Shape;391;p8"/>
            <p:cNvSpPr/>
            <p:nvPr/>
          </p:nvSpPr>
          <p:spPr>
            <a:xfrm>
              <a:off x="8761211" y="4248749"/>
              <a:ext cx="230217" cy="30916"/>
            </a:xfrm>
            <a:custGeom>
              <a:avLst/>
              <a:gdLst/>
              <a:ahLst/>
              <a:cxnLst/>
              <a:rect l="l" t="t" r="r" b="b"/>
              <a:pathLst>
                <a:path w="215482" h="28731" extrusionOk="0">
                  <a:moveTo>
                    <a:pt x="202611"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2" name="Google Shape;392;p8"/>
            <p:cNvSpPr/>
            <p:nvPr/>
          </p:nvSpPr>
          <p:spPr>
            <a:xfrm>
              <a:off x="8793318" y="4376805"/>
              <a:ext cx="30695" cy="154583"/>
            </a:xfrm>
            <a:custGeom>
              <a:avLst/>
              <a:gdLst/>
              <a:ahLst/>
              <a:cxnLst/>
              <a:rect l="l" t="t" r="r" b="b"/>
              <a:pathLst>
                <a:path w="28731" h="143655" extrusionOk="0">
                  <a:moveTo>
                    <a:pt x="14825" y="14825"/>
                  </a:moveTo>
                  <a:lnTo>
                    <a:pt x="14825" y="129864"/>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3" name="Google Shape;393;p8"/>
            <p:cNvSpPr/>
            <p:nvPr/>
          </p:nvSpPr>
          <p:spPr>
            <a:xfrm>
              <a:off x="8388137" y="4525388"/>
              <a:ext cx="841055" cy="30916"/>
            </a:xfrm>
            <a:custGeom>
              <a:avLst/>
              <a:gdLst/>
              <a:ahLst/>
              <a:cxnLst/>
              <a:rect l="l" t="t" r="r" b="b"/>
              <a:pathLst>
                <a:path w="787230" h="28731" extrusionOk="0">
                  <a:moveTo>
                    <a:pt x="774474"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4" name="Google Shape;394;p8"/>
            <p:cNvSpPr/>
            <p:nvPr/>
          </p:nvSpPr>
          <p:spPr>
            <a:xfrm>
              <a:off x="8435226" y="3567662"/>
              <a:ext cx="540240" cy="30916"/>
            </a:xfrm>
            <a:custGeom>
              <a:avLst/>
              <a:gdLst/>
              <a:ahLst/>
              <a:cxnLst/>
              <a:rect l="l" t="t" r="r" b="b"/>
              <a:pathLst>
                <a:path w="505666" h="28731" extrusionOk="0">
                  <a:moveTo>
                    <a:pt x="14825" y="14825"/>
                  </a:moveTo>
                  <a:lnTo>
                    <a:pt x="492479"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5" name="Google Shape;395;p8"/>
            <p:cNvSpPr/>
            <p:nvPr/>
          </p:nvSpPr>
          <p:spPr>
            <a:xfrm>
              <a:off x="8450665" y="3653268"/>
              <a:ext cx="392901" cy="30916"/>
            </a:xfrm>
            <a:custGeom>
              <a:avLst/>
              <a:gdLst/>
              <a:ahLst/>
              <a:cxnLst/>
              <a:rect l="l" t="t" r="r" b="b"/>
              <a:pathLst>
                <a:path w="367757" h="28731" extrusionOk="0">
                  <a:moveTo>
                    <a:pt x="14825" y="14825"/>
                  </a:moveTo>
                  <a:lnTo>
                    <a:pt x="35500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6" name="Google Shape;396;p8"/>
            <p:cNvSpPr/>
            <p:nvPr/>
          </p:nvSpPr>
          <p:spPr>
            <a:xfrm>
              <a:off x="8450665" y="3754519"/>
              <a:ext cx="224076" cy="30916"/>
            </a:xfrm>
            <a:custGeom>
              <a:avLst/>
              <a:gdLst/>
              <a:ahLst/>
              <a:cxnLst/>
              <a:rect l="l" t="t" r="r" b="b"/>
              <a:pathLst>
                <a:path w="209736" h="28731" extrusionOk="0">
                  <a:moveTo>
                    <a:pt x="14825" y="14825"/>
                  </a:moveTo>
                  <a:lnTo>
                    <a:pt x="19574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7" name="Google Shape;397;p8"/>
            <p:cNvSpPr/>
            <p:nvPr/>
          </p:nvSpPr>
          <p:spPr>
            <a:xfrm>
              <a:off x="845837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8" name="Google Shape;398;p8"/>
            <p:cNvSpPr/>
            <p:nvPr/>
          </p:nvSpPr>
          <p:spPr>
            <a:xfrm>
              <a:off x="8667160" y="3863408"/>
              <a:ext cx="178034" cy="30916"/>
            </a:xfrm>
            <a:custGeom>
              <a:avLst/>
              <a:gdLst/>
              <a:ahLst/>
              <a:cxnLst/>
              <a:rect l="l" t="t" r="r" b="b"/>
              <a:pathLst>
                <a:path w="166640" h="28731" extrusionOk="0">
                  <a:moveTo>
                    <a:pt x="14825" y="14825"/>
                  </a:moveTo>
                  <a:lnTo>
                    <a:pt x="15236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9" name="Google Shape;399;p8"/>
            <p:cNvSpPr/>
            <p:nvPr/>
          </p:nvSpPr>
          <p:spPr>
            <a:xfrm>
              <a:off x="8875982" y="3863408"/>
              <a:ext cx="178034" cy="30916"/>
            </a:xfrm>
            <a:custGeom>
              <a:avLst/>
              <a:gdLst/>
              <a:ahLst/>
              <a:cxnLst/>
              <a:rect l="l" t="t" r="r" b="b"/>
              <a:pathLst>
                <a:path w="166640" h="28731" extrusionOk="0">
                  <a:moveTo>
                    <a:pt x="14825" y="14825"/>
                  </a:moveTo>
                  <a:lnTo>
                    <a:pt x="15227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0" name="Google Shape;400;p8"/>
            <p:cNvSpPr/>
            <p:nvPr/>
          </p:nvSpPr>
          <p:spPr>
            <a:xfrm>
              <a:off x="908471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1" name="Google Shape;401;p8"/>
            <p:cNvSpPr/>
            <p:nvPr/>
          </p:nvSpPr>
          <p:spPr>
            <a:xfrm flipH="1">
              <a:off x="7745380" y="2231426"/>
              <a:ext cx="1391312" cy="1060432"/>
            </a:xfrm>
            <a:custGeom>
              <a:avLst/>
              <a:gdLst/>
              <a:ahLst/>
              <a:cxnLst/>
              <a:rect l="l" t="t" r="r" b="b"/>
              <a:pathLst>
                <a:path w="1229688" h="867677" extrusionOk="0">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02" name="Google Shape;402;p8"/>
            <p:cNvGrpSpPr/>
            <p:nvPr/>
          </p:nvGrpSpPr>
          <p:grpSpPr>
            <a:xfrm>
              <a:off x="9429237" y="3528606"/>
              <a:ext cx="1116000" cy="1260000"/>
              <a:chOff x="9540997" y="3559086"/>
              <a:chExt cx="1000670" cy="1147040"/>
            </a:xfrm>
          </p:grpSpPr>
          <p:sp>
            <p:nvSpPr>
              <p:cNvPr id="403" name="Google Shape;403;p8"/>
              <p:cNvSpPr/>
              <p:nvPr/>
            </p:nvSpPr>
            <p:spPr>
              <a:xfrm>
                <a:off x="9540997" y="4100165"/>
                <a:ext cx="1000670" cy="605961"/>
              </a:xfrm>
              <a:custGeom>
                <a:avLst/>
                <a:gdLst/>
                <a:ahLst/>
                <a:cxnLst/>
                <a:rect l="l" t="t" r="r" b="b"/>
                <a:pathLst>
                  <a:path w="936632" h="563128" extrusionOk="0">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4" name="Google Shape;404;p8"/>
              <p:cNvSpPr/>
              <p:nvPr/>
            </p:nvSpPr>
            <p:spPr>
              <a:xfrm>
                <a:off x="9937812" y="4019181"/>
                <a:ext cx="89016" cy="157674"/>
              </a:xfrm>
              <a:custGeom>
                <a:avLst/>
                <a:gdLst/>
                <a:ahLst/>
                <a:cxnLst/>
                <a:rect l="l" t="t" r="r" b="b"/>
                <a:pathLst>
                  <a:path w="83320" h="146528" extrusionOk="0">
                    <a:moveTo>
                      <a:pt x="16506" y="16506"/>
                    </a:moveTo>
                    <a:lnTo>
                      <a:pt x="66986" y="132637"/>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5" name="Google Shape;405;p8"/>
              <p:cNvSpPr/>
              <p:nvPr/>
            </p:nvSpPr>
            <p:spPr>
              <a:xfrm>
                <a:off x="9607722" y="3559086"/>
                <a:ext cx="506474" cy="500846"/>
              </a:xfrm>
              <a:custGeom>
                <a:avLst/>
                <a:gdLst/>
                <a:ahLst/>
                <a:cxnLst/>
                <a:rect l="l" t="t" r="r" b="b"/>
                <a:pathLst>
                  <a:path w="474062" h="465442" extrusionOk="0">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06" name="Google Shape;406;p8"/>
            <p:cNvSpPr/>
            <p:nvPr/>
          </p:nvSpPr>
          <p:spPr>
            <a:xfrm>
              <a:off x="7559157" y="3941794"/>
              <a:ext cx="81362" cy="185905"/>
            </a:xfrm>
            <a:custGeom>
              <a:avLst/>
              <a:gdLst/>
              <a:ahLst/>
              <a:cxnLst/>
              <a:rect l="l" t="t" r="r" b="b"/>
              <a:pathLst>
                <a:path w="66081" h="152274" extrusionOk="0">
                  <a:moveTo>
                    <a:pt x="16872" y="16872"/>
                  </a:moveTo>
                  <a:lnTo>
                    <a:pt x="49942" y="136911"/>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7" name="Google Shape;407;p8"/>
            <p:cNvSpPr/>
            <p:nvPr/>
          </p:nvSpPr>
          <p:spPr>
            <a:xfrm>
              <a:off x="7670845" y="3424928"/>
              <a:ext cx="505862" cy="691000"/>
            </a:xfrm>
            <a:custGeom>
              <a:avLst/>
              <a:gdLst/>
              <a:ahLst/>
              <a:cxnLst/>
              <a:rect l="l" t="t" r="r" b="b"/>
              <a:pathLst>
                <a:path w="410853" h="566001" extrusionOk="0">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8" name="Google Shape;408;p8"/>
            <p:cNvSpPr/>
            <p:nvPr/>
          </p:nvSpPr>
          <p:spPr>
            <a:xfrm>
              <a:off x="7014810" y="4100454"/>
              <a:ext cx="674625" cy="459463"/>
            </a:xfrm>
            <a:custGeom>
              <a:avLst/>
              <a:gdLst/>
              <a:ahLst/>
              <a:cxnLst/>
              <a:rect l="l" t="t" r="r" b="b"/>
              <a:pathLst>
                <a:path w="558764" h="376348" extrusionOk="0">
                  <a:moveTo>
                    <a:pt x="0" y="374787"/>
                  </a:moveTo>
                  <a:lnTo>
                    <a:pt x="182186" y="376348"/>
                  </a:lnTo>
                  <a:cubicBezTo>
                    <a:pt x="192673" y="171467"/>
                    <a:pt x="353710" y="10372"/>
                    <a:pt x="558764" y="0"/>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9" name="Google Shape;409;p8"/>
            <p:cNvSpPr/>
            <p:nvPr/>
          </p:nvSpPr>
          <p:spPr>
            <a:xfrm>
              <a:off x="7198896" y="3431482"/>
              <a:ext cx="555387" cy="568235"/>
            </a:xfrm>
            <a:custGeom>
              <a:avLst/>
              <a:gdLst/>
              <a:ahLst/>
              <a:cxnLst/>
              <a:rect l="l" t="t" r="r" b="b"/>
              <a:pathLst>
                <a:path w="451077" h="465442" extrusionOk="0">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 name="Google Shape;295;p5">
            <a:extLst>
              <a:ext uri="{FF2B5EF4-FFF2-40B4-BE49-F238E27FC236}">
                <a16:creationId xmlns:a16="http://schemas.microsoft.com/office/drawing/2014/main" id="{0C603F8B-2D0F-DF9E-A31C-81D20C145CBE}"/>
              </a:ext>
            </a:extLst>
          </p:cNvPr>
          <p:cNvSpPr/>
          <p:nvPr/>
        </p:nvSpPr>
        <p:spPr>
          <a:xfrm>
            <a:off x="519931" y="665700"/>
            <a:ext cx="3301298" cy="564510"/>
          </a:xfrm>
          <a:prstGeom prst="roundRect">
            <a:avLst>
              <a:gd name="adj" fmla="val 50000"/>
            </a:avLst>
          </a:prstGeom>
          <a:solidFill>
            <a:srgbClr val="1CBECC"/>
          </a:solidFill>
          <a:ln>
            <a:noFill/>
          </a:ln>
        </p:spPr>
        <p:txBody>
          <a:bodyPr spcFirstLastPara="1" wrap="square" lIns="91425" tIns="108000" rIns="91425" bIns="36000" anchor="ctr" anchorCtr="0">
            <a:noAutofit/>
          </a:bodyPr>
          <a:lstStyle/>
          <a:p>
            <a:pPr marL="108000" lvl="0">
              <a:lnSpc>
                <a:spcPct val="112500"/>
              </a:lnSpc>
            </a:pPr>
            <a:r>
              <a:rPr lang="en-US" sz="1600" b="1" dirty="0" err="1">
                <a:solidFill>
                  <a:schemeClr val="lt1"/>
                </a:solidFill>
                <a:latin typeface="Verdana"/>
                <a:ea typeface="Verdana"/>
                <a:cs typeface="Verdana"/>
                <a:sym typeface="Verdana"/>
              </a:rPr>
              <a:t>Digitales</a:t>
            </a:r>
            <a:r>
              <a:rPr lang="en-US" sz="1600" b="1" dirty="0">
                <a:solidFill>
                  <a:schemeClr val="lt1"/>
                </a:solidFill>
                <a:latin typeface="Verdana"/>
                <a:ea typeface="Verdana"/>
                <a:cs typeface="Verdana"/>
                <a:sym typeface="Verdana"/>
              </a:rPr>
              <a:t> </a:t>
            </a:r>
            <a:r>
              <a:rPr lang="en-US" sz="1600" b="1" dirty="0" err="1">
                <a:solidFill>
                  <a:schemeClr val="lt1"/>
                </a:solidFill>
                <a:latin typeface="Verdana"/>
                <a:ea typeface="Verdana"/>
                <a:cs typeface="Verdana"/>
                <a:sym typeface="Verdana"/>
              </a:rPr>
              <a:t>Klassenzimmer</a:t>
            </a:r>
            <a:endParaRPr sz="1600" b="1" dirty="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9"/>
          <p:cNvSpPr/>
          <p:nvPr/>
        </p:nvSpPr>
        <p:spPr>
          <a:xfrm>
            <a:off x="451029" y="470374"/>
            <a:ext cx="7172179" cy="572330"/>
          </a:xfrm>
          <a:prstGeom prst="roundRect">
            <a:avLst>
              <a:gd name="adj" fmla="val 50000"/>
            </a:avLst>
          </a:prstGeom>
          <a:solidFill>
            <a:srgbClr val="1CBECC"/>
          </a:solidFill>
          <a:ln>
            <a:noFill/>
          </a:ln>
        </p:spPr>
        <p:txBody>
          <a:bodyPr spcFirstLastPara="1" wrap="square" lIns="91425" tIns="108000" rIns="91425" bIns="36000" anchor="ctr" anchorCtr="0">
            <a:noAutofit/>
          </a:bodyPr>
          <a:lstStyle/>
          <a:p>
            <a:pPr marL="108000" marR="0" lvl="0" indent="0" algn="l" rtl="0">
              <a:lnSpc>
                <a:spcPct val="112500"/>
              </a:lnSpc>
              <a:spcBef>
                <a:spcPts val="0"/>
              </a:spcBef>
              <a:spcAft>
                <a:spcPts val="0"/>
              </a:spcAft>
              <a:buNone/>
            </a:pPr>
            <a:endParaRPr sz="1600" b="1" dirty="0">
              <a:solidFill>
                <a:schemeClr val="lt1"/>
              </a:solidFill>
              <a:latin typeface="Verdana"/>
              <a:ea typeface="Verdana"/>
              <a:cs typeface="Verdana"/>
              <a:sym typeface="Verdana"/>
            </a:endParaRPr>
          </a:p>
          <a:p>
            <a:pPr marL="108000" lvl="0">
              <a:lnSpc>
                <a:spcPct val="112500"/>
              </a:lnSpc>
            </a:pPr>
            <a:r>
              <a:rPr lang="de-DE" sz="1600" b="1" dirty="0">
                <a:solidFill>
                  <a:schemeClr val="lt1"/>
                </a:solidFill>
                <a:latin typeface="Verdana"/>
                <a:ea typeface="Verdana"/>
                <a:cs typeface="Verdana"/>
                <a:sym typeface="Verdana"/>
              </a:rPr>
              <a:t>Anwendung des kollaborativen digitalen Klassenzimmers</a:t>
            </a:r>
            <a:endParaRPr dirty="0"/>
          </a:p>
          <a:p>
            <a:pPr marL="108000" marR="0" lvl="0" indent="0" algn="l" rtl="0">
              <a:lnSpc>
                <a:spcPct val="112500"/>
              </a:lnSpc>
              <a:spcBef>
                <a:spcPts val="0"/>
              </a:spcBef>
              <a:spcAft>
                <a:spcPts val="0"/>
              </a:spcAft>
              <a:buNone/>
            </a:pPr>
            <a:endParaRPr sz="1600" b="1" dirty="0">
              <a:solidFill>
                <a:schemeClr val="lt1"/>
              </a:solidFill>
              <a:latin typeface="Calibri"/>
              <a:ea typeface="Calibri"/>
              <a:cs typeface="Calibri"/>
              <a:sym typeface="Calibri"/>
            </a:endParaRPr>
          </a:p>
        </p:txBody>
      </p:sp>
      <p:sp>
        <p:nvSpPr>
          <p:cNvPr id="416" name="Google Shape;416;p9"/>
          <p:cNvSpPr txBox="1"/>
          <p:nvPr/>
        </p:nvSpPr>
        <p:spPr>
          <a:xfrm>
            <a:off x="626289" y="1632921"/>
            <a:ext cx="9131135" cy="3502601"/>
          </a:xfrm>
          <a:prstGeom prst="rect">
            <a:avLst/>
          </a:prstGeom>
          <a:noFill/>
          <a:ln>
            <a:noFill/>
          </a:ln>
        </p:spPr>
        <p:txBody>
          <a:bodyPr spcFirstLastPara="1" wrap="square" lIns="91425" tIns="45700" rIns="91425" bIns="45700" anchor="t" anchorCtr="0">
            <a:noAutofit/>
          </a:bodyPr>
          <a:lstStyle/>
          <a:p>
            <a:pPr marL="457200" lvl="1" algn="just">
              <a:lnSpc>
                <a:spcPct val="107000"/>
              </a:lnSpc>
            </a:pPr>
            <a:r>
              <a:rPr lang="en-US" sz="1800" b="1" i="0" u="none" strike="noStrike" cap="none" dirty="0">
                <a:solidFill>
                  <a:schemeClr val="dk1"/>
                </a:solidFill>
                <a:latin typeface="Calibri"/>
                <a:ea typeface="Calibri"/>
                <a:cs typeface="Calibri"/>
                <a:sym typeface="Calibri"/>
              </a:rPr>
              <a:t>2.1 </a:t>
            </a:r>
            <a:r>
              <a:rPr lang="de-DE" sz="1800" b="1" dirty="0">
                <a:solidFill>
                  <a:schemeClr val="dk1"/>
                </a:solidFill>
                <a:latin typeface="Calibri"/>
                <a:ea typeface="Calibri"/>
                <a:cs typeface="Calibri"/>
                <a:sym typeface="Calibri"/>
              </a:rPr>
              <a:t>Weiterer Einsatz des Digitalen Klassenzimmers</a:t>
            </a:r>
            <a:endParaRPr sz="1800" b="0" i="0" u="none" strike="noStrike" cap="none" dirty="0">
              <a:solidFill>
                <a:schemeClr val="dk1"/>
              </a:solidFill>
              <a:latin typeface="Calibri"/>
              <a:ea typeface="Calibri"/>
              <a:cs typeface="Calibri"/>
              <a:sym typeface="Calibri"/>
            </a:endParaRPr>
          </a:p>
          <a:p>
            <a:pPr marL="457200" lvl="1" algn="just">
              <a:lnSpc>
                <a:spcPct val="107000"/>
              </a:lnSpc>
              <a:spcBef>
                <a:spcPts val="800"/>
              </a:spcBef>
            </a:pPr>
            <a:r>
              <a:rPr lang="de-DE" sz="1800" dirty="0">
                <a:solidFill>
                  <a:schemeClr val="dk1"/>
                </a:solidFill>
                <a:latin typeface="Calibri"/>
                <a:ea typeface="Calibri"/>
                <a:cs typeface="Calibri"/>
                <a:sym typeface="Calibri"/>
              </a:rPr>
              <a:t>Die Anwendung eines kollaborativen digitalen Klassenzimmers an Berufsbildungseinrichtungen bedeutet auch, die Grundlagen des digitalen Klassenzimmers besser zu verstehen. </a:t>
            </a:r>
            <a:endParaRPr sz="1800" b="0" i="0" u="none" strike="noStrike" cap="none" dirty="0">
              <a:solidFill>
                <a:schemeClr val="dk1"/>
              </a:solidFill>
              <a:latin typeface="Calibri"/>
              <a:ea typeface="Calibri"/>
              <a:cs typeface="Calibri"/>
              <a:sym typeface="Calibri"/>
            </a:endParaRPr>
          </a:p>
          <a:p>
            <a:pPr marL="457200" lvl="1" algn="just">
              <a:lnSpc>
                <a:spcPct val="107000"/>
              </a:lnSpc>
              <a:spcBef>
                <a:spcPts val="800"/>
              </a:spcBef>
            </a:pPr>
            <a:r>
              <a:rPr lang="de-DE" sz="1800" dirty="0">
                <a:solidFill>
                  <a:schemeClr val="dk1"/>
                </a:solidFill>
                <a:latin typeface="Calibri"/>
                <a:ea typeface="Calibri"/>
                <a:cs typeface="Calibri"/>
                <a:sym typeface="Calibri"/>
              </a:rPr>
              <a:t>Was also passiert, ist, dass das physische 3-dimensionale Klassenzimmer oder der Bildungsbereich in ein </a:t>
            </a:r>
            <a:r>
              <a:rPr lang="de-DE" sz="1800" b="1" dirty="0">
                <a:solidFill>
                  <a:schemeClr val="dk1"/>
                </a:solidFill>
                <a:latin typeface="Calibri"/>
                <a:ea typeface="Calibri"/>
                <a:cs typeface="Calibri"/>
                <a:sym typeface="Calibri"/>
              </a:rPr>
              <a:t>digitales 2D-Klassenzimmer</a:t>
            </a:r>
            <a:r>
              <a:rPr lang="de-DE" sz="1800" dirty="0">
                <a:solidFill>
                  <a:schemeClr val="dk1"/>
                </a:solidFill>
                <a:latin typeface="Calibri"/>
                <a:ea typeface="Calibri"/>
                <a:cs typeface="Calibri"/>
                <a:sym typeface="Calibri"/>
              </a:rPr>
              <a:t> umgewandelt wird. Daher "verlieren" wir in der Transformation eine räumliche Dimension, die uns normalerweise zusammenbringen würde, wenn wir uns physisch treffen.</a:t>
            </a:r>
            <a:r>
              <a:rPr lang="en-US" sz="1800" b="0" i="0" u="none" strike="noStrike" cap="none" dirty="0">
                <a:solidFill>
                  <a:schemeClr val="dk1"/>
                </a:solidFill>
                <a:latin typeface="Calibri"/>
                <a:ea typeface="Calibri"/>
                <a:cs typeface="Calibri"/>
                <a:sym typeface="Calibri"/>
              </a:rPr>
              <a:t> </a:t>
            </a:r>
            <a:r>
              <a:rPr lang="de-DE" sz="1800" dirty="0">
                <a:solidFill>
                  <a:schemeClr val="dk1"/>
                </a:solidFill>
                <a:latin typeface="Calibri"/>
                <a:ea typeface="Calibri"/>
                <a:cs typeface="Calibri"/>
                <a:sym typeface="Calibri"/>
              </a:rPr>
              <a:t>Wir können die anderen Menschen im digitalen Raum nicht auf die gleiche Weise "fühlen" wie in 3D, weil uns die </a:t>
            </a:r>
            <a:r>
              <a:rPr lang="de-DE" sz="1800" b="1" dirty="0">
                <a:solidFill>
                  <a:schemeClr val="dk1"/>
                </a:solidFill>
                <a:latin typeface="Calibri"/>
                <a:ea typeface="Calibri"/>
                <a:cs typeface="Calibri"/>
                <a:sym typeface="Calibri"/>
              </a:rPr>
              <a:t>Nähe fehlt</a:t>
            </a:r>
            <a:r>
              <a:rPr lang="de-DE" sz="1800" dirty="0">
                <a:solidFill>
                  <a:schemeClr val="dk1"/>
                </a:solidFill>
                <a:latin typeface="Calibri"/>
                <a:ea typeface="Calibri"/>
                <a:cs typeface="Calibri"/>
                <a:sym typeface="Calibri"/>
              </a:rPr>
              <a:t>. Dies ist eine wichtige Einschränkung des Klassenzimmers, aber glücklicherweise schränkt die Nähe das digitale Klassenzimmer nicht daran ab, die Präsenz der Schüler und Pädagogen zu fördern.</a:t>
            </a:r>
            <a:r>
              <a:rPr lang="en-US"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a:p>
            <a:pPr marL="457200" marR="0" lvl="1" indent="0" algn="just" rtl="0">
              <a:lnSpc>
                <a:spcPct val="107000"/>
              </a:lnSpc>
              <a:spcBef>
                <a:spcPts val="800"/>
              </a:spcBef>
              <a:spcAft>
                <a:spcPts val="0"/>
              </a:spcAft>
              <a:buNone/>
            </a:pPr>
            <a:endParaRPr sz="1200" b="0" i="0" u="none" strike="noStrike" cap="none" dirty="0">
              <a:solidFill>
                <a:schemeClr val="dk1"/>
              </a:solidFill>
              <a:latin typeface="Calibri"/>
              <a:ea typeface="Calibri"/>
              <a:cs typeface="Calibri"/>
              <a:sym typeface="Calibri"/>
            </a:endParaRPr>
          </a:p>
        </p:txBody>
      </p:sp>
      <p:cxnSp>
        <p:nvCxnSpPr>
          <p:cNvPr id="417" name="Google Shape;417;p9"/>
          <p:cNvCxnSpPr/>
          <p:nvPr/>
        </p:nvCxnSpPr>
        <p:spPr>
          <a:xfrm>
            <a:off x="614659" y="5478051"/>
            <a:ext cx="9469120" cy="0"/>
          </a:xfrm>
          <a:prstGeom prst="straightConnector1">
            <a:avLst/>
          </a:prstGeom>
          <a:noFill/>
          <a:ln w="9525" cap="flat" cmpd="sng">
            <a:solidFill>
              <a:srgbClr val="1CBECC"/>
            </a:solidFill>
            <a:prstDash val="dash"/>
            <a:round/>
            <a:headEnd type="none" w="sm" len="sm"/>
            <a:tailEnd type="none" w="sm" len="sm"/>
          </a:ln>
        </p:spPr>
      </p:cxnSp>
      <p:grpSp>
        <p:nvGrpSpPr>
          <p:cNvPr id="418" name="Google Shape;418;p9"/>
          <p:cNvGrpSpPr/>
          <p:nvPr/>
        </p:nvGrpSpPr>
        <p:grpSpPr>
          <a:xfrm>
            <a:off x="10207680" y="3002019"/>
            <a:ext cx="1440000" cy="1022872"/>
            <a:chOff x="7014810" y="2231426"/>
            <a:chExt cx="3530427" cy="2557180"/>
          </a:xfrm>
        </p:grpSpPr>
        <p:sp>
          <p:nvSpPr>
            <p:cNvPr id="419" name="Google Shape;419;p9"/>
            <p:cNvSpPr/>
            <p:nvPr/>
          </p:nvSpPr>
          <p:spPr>
            <a:xfrm>
              <a:off x="8197307" y="3338015"/>
              <a:ext cx="1222715" cy="1060432"/>
            </a:xfrm>
            <a:custGeom>
              <a:avLst/>
              <a:gdLst/>
              <a:ahLst/>
              <a:cxnLst/>
              <a:rect l="l" t="t" r="r" b="b"/>
              <a:pathLst>
                <a:path w="1290023" h="985474" extrusionOk="0">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0" name="Google Shape;420;p9"/>
            <p:cNvSpPr/>
            <p:nvPr/>
          </p:nvSpPr>
          <p:spPr>
            <a:xfrm>
              <a:off x="8193223" y="3451571"/>
              <a:ext cx="1230884" cy="30916"/>
            </a:xfrm>
            <a:custGeom>
              <a:avLst/>
              <a:gdLst/>
              <a:ahLst/>
              <a:cxnLst/>
              <a:rect l="l" t="t" r="r" b="b"/>
              <a:pathLst>
                <a:path w="1298643" h="28731" extrusionOk="0">
                  <a:moveTo>
                    <a:pt x="1285829"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1" name="Google Shape;421;p9"/>
            <p:cNvSpPr/>
            <p:nvPr/>
          </p:nvSpPr>
          <p:spPr>
            <a:xfrm>
              <a:off x="8190500" y="4135934"/>
              <a:ext cx="1236331" cy="30916"/>
            </a:xfrm>
            <a:custGeom>
              <a:avLst/>
              <a:gdLst/>
              <a:ahLst/>
              <a:cxnLst/>
              <a:rect l="l" t="t" r="r" b="b"/>
              <a:pathLst>
                <a:path w="1304389" h="28731" extrusionOk="0">
                  <a:moveTo>
                    <a:pt x="1291575"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2" name="Google Shape;422;p9"/>
            <p:cNvSpPr/>
            <p:nvPr/>
          </p:nvSpPr>
          <p:spPr>
            <a:xfrm>
              <a:off x="8761211" y="4248749"/>
              <a:ext cx="230217" cy="30916"/>
            </a:xfrm>
            <a:custGeom>
              <a:avLst/>
              <a:gdLst/>
              <a:ahLst/>
              <a:cxnLst/>
              <a:rect l="l" t="t" r="r" b="b"/>
              <a:pathLst>
                <a:path w="215482" h="28731" extrusionOk="0">
                  <a:moveTo>
                    <a:pt x="202611"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3" name="Google Shape;423;p9"/>
            <p:cNvSpPr/>
            <p:nvPr/>
          </p:nvSpPr>
          <p:spPr>
            <a:xfrm>
              <a:off x="8793318" y="4376805"/>
              <a:ext cx="30695" cy="154583"/>
            </a:xfrm>
            <a:custGeom>
              <a:avLst/>
              <a:gdLst/>
              <a:ahLst/>
              <a:cxnLst/>
              <a:rect l="l" t="t" r="r" b="b"/>
              <a:pathLst>
                <a:path w="28731" h="143655" extrusionOk="0">
                  <a:moveTo>
                    <a:pt x="14825" y="14825"/>
                  </a:moveTo>
                  <a:lnTo>
                    <a:pt x="14825" y="129864"/>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4" name="Google Shape;424;p9"/>
            <p:cNvSpPr/>
            <p:nvPr/>
          </p:nvSpPr>
          <p:spPr>
            <a:xfrm>
              <a:off x="8388137" y="4525388"/>
              <a:ext cx="841055" cy="30916"/>
            </a:xfrm>
            <a:custGeom>
              <a:avLst/>
              <a:gdLst/>
              <a:ahLst/>
              <a:cxnLst/>
              <a:rect l="l" t="t" r="r" b="b"/>
              <a:pathLst>
                <a:path w="787230" h="28731" extrusionOk="0">
                  <a:moveTo>
                    <a:pt x="774474" y="14825"/>
                  </a:moveTo>
                  <a:lnTo>
                    <a:pt x="1482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5" name="Google Shape;425;p9"/>
            <p:cNvSpPr/>
            <p:nvPr/>
          </p:nvSpPr>
          <p:spPr>
            <a:xfrm>
              <a:off x="8435226" y="3567662"/>
              <a:ext cx="540240" cy="30916"/>
            </a:xfrm>
            <a:custGeom>
              <a:avLst/>
              <a:gdLst/>
              <a:ahLst/>
              <a:cxnLst/>
              <a:rect l="l" t="t" r="r" b="b"/>
              <a:pathLst>
                <a:path w="505666" h="28731" extrusionOk="0">
                  <a:moveTo>
                    <a:pt x="14825" y="14825"/>
                  </a:moveTo>
                  <a:lnTo>
                    <a:pt x="492479"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6" name="Google Shape;426;p9"/>
            <p:cNvSpPr/>
            <p:nvPr/>
          </p:nvSpPr>
          <p:spPr>
            <a:xfrm>
              <a:off x="8450665" y="3653268"/>
              <a:ext cx="392901" cy="30916"/>
            </a:xfrm>
            <a:custGeom>
              <a:avLst/>
              <a:gdLst/>
              <a:ahLst/>
              <a:cxnLst/>
              <a:rect l="l" t="t" r="r" b="b"/>
              <a:pathLst>
                <a:path w="367757" h="28731" extrusionOk="0">
                  <a:moveTo>
                    <a:pt x="14825" y="14825"/>
                  </a:moveTo>
                  <a:lnTo>
                    <a:pt x="35500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 name="Google Shape;427;p9"/>
            <p:cNvSpPr/>
            <p:nvPr/>
          </p:nvSpPr>
          <p:spPr>
            <a:xfrm>
              <a:off x="8450665" y="3754519"/>
              <a:ext cx="224076" cy="30916"/>
            </a:xfrm>
            <a:custGeom>
              <a:avLst/>
              <a:gdLst/>
              <a:ahLst/>
              <a:cxnLst/>
              <a:rect l="l" t="t" r="r" b="b"/>
              <a:pathLst>
                <a:path w="209736" h="28731" extrusionOk="0">
                  <a:moveTo>
                    <a:pt x="14825" y="14825"/>
                  </a:moveTo>
                  <a:lnTo>
                    <a:pt x="19574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8" name="Google Shape;428;p9"/>
            <p:cNvSpPr/>
            <p:nvPr/>
          </p:nvSpPr>
          <p:spPr>
            <a:xfrm>
              <a:off x="845837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9" name="Google Shape;429;p9"/>
            <p:cNvSpPr/>
            <p:nvPr/>
          </p:nvSpPr>
          <p:spPr>
            <a:xfrm>
              <a:off x="8667160" y="3863408"/>
              <a:ext cx="178034" cy="30916"/>
            </a:xfrm>
            <a:custGeom>
              <a:avLst/>
              <a:gdLst/>
              <a:ahLst/>
              <a:cxnLst/>
              <a:rect l="l" t="t" r="r" b="b"/>
              <a:pathLst>
                <a:path w="166640" h="28731" extrusionOk="0">
                  <a:moveTo>
                    <a:pt x="14825" y="14825"/>
                  </a:moveTo>
                  <a:lnTo>
                    <a:pt x="152361"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0" name="Google Shape;430;p9"/>
            <p:cNvSpPr/>
            <p:nvPr/>
          </p:nvSpPr>
          <p:spPr>
            <a:xfrm>
              <a:off x="8875982" y="3863408"/>
              <a:ext cx="178034" cy="30916"/>
            </a:xfrm>
            <a:custGeom>
              <a:avLst/>
              <a:gdLst/>
              <a:ahLst/>
              <a:cxnLst/>
              <a:rect l="l" t="t" r="r" b="b"/>
              <a:pathLst>
                <a:path w="166640" h="28731" extrusionOk="0">
                  <a:moveTo>
                    <a:pt x="14825" y="14825"/>
                  </a:moveTo>
                  <a:lnTo>
                    <a:pt x="152275"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1" name="Google Shape;431;p9"/>
            <p:cNvSpPr/>
            <p:nvPr/>
          </p:nvSpPr>
          <p:spPr>
            <a:xfrm>
              <a:off x="9084710" y="3863408"/>
              <a:ext cx="178034" cy="30916"/>
            </a:xfrm>
            <a:custGeom>
              <a:avLst/>
              <a:gdLst/>
              <a:ahLst/>
              <a:cxnLst/>
              <a:rect l="l" t="t" r="r" b="b"/>
              <a:pathLst>
                <a:path w="166640" h="28731" extrusionOk="0">
                  <a:moveTo>
                    <a:pt x="14825" y="14825"/>
                  </a:moveTo>
                  <a:lnTo>
                    <a:pt x="152332" y="14825"/>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2" name="Google Shape;432;p9"/>
            <p:cNvSpPr/>
            <p:nvPr/>
          </p:nvSpPr>
          <p:spPr>
            <a:xfrm flipH="1">
              <a:off x="7745380" y="2231426"/>
              <a:ext cx="1391312" cy="1060432"/>
            </a:xfrm>
            <a:custGeom>
              <a:avLst/>
              <a:gdLst/>
              <a:ahLst/>
              <a:cxnLst/>
              <a:rect l="l" t="t" r="r" b="b"/>
              <a:pathLst>
                <a:path w="1229688" h="867677" extrusionOk="0">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33" name="Google Shape;433;p9"/>
            <p:cNvGrpSpPr/>
            <p:nvPr/>
          </p:nvGrpSpPr>
          <p:grpSpPr>
            <a:xfrm>
              <a:off x="9429237" y="3528606"/>
              <a:ext cx="1116000" cy="1260000"/>
              <a:chOff x="9540997" y="3559086"/>
              <a:chExt cx="1000670" cy="1147040"/>
            </a:xfrm>
          </p:grpSpPr>
          <p:sp>
            <p:nvSpPr>
              <p:cNvPr id="434" name="Google Shape;434;p9"/>
              <p:cNvSpPr/>
              <p:nvPr/>
            </p:nvSpPr>
            <p:spPr>
              <a:xfrm>
                <a:off x="9540997" y="4100165"/>
                <a:ext cx="1000670" cy="605961"/>
              </a:xfrm>
              <a:custGeom>
                <a:avLst/>
                <a:gdLst/>
                <a:ahLst/>
                <a:cxnLst/>
                <a:rect l="l" t="t" r="r" b="b"/>
                <a:pathLst>
                  <a:path w="936632" h="563128" extrusionOk="0">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5" name="Google Shape;435;p9"/>
              <p:cNvSpPr/>
              <p:nvPr/>
            </p:nvSpPr>
            <p:spPr>
              <a:xfrm>
                <a:off x="9937812" y="4019181"/>
                <a:ext cx="89016" cy="157674"/>
              </a:xfrm>
              <a:custGeom>
                <a:avLst/>
                <a:gdLst/>
                <a:ahLst/>
                <a:cxnLst/>
                <a:rect l="l" t="t" r="r" b="b"/>
                <a:pathLst>
                  <a:path w="83320" h="146528" extrusionOk="0">
                    <a:moveTo>
                      <a:pt x="16506" y="16506"/>
                    </a:moveTo>
                    <a:lnTo>
                      <a:pt x="66986" y="132637"/>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 name="Google Shape;436;p9"/>
              <p:cNvSpPr/>
              <p:nvPr/>
            </p:nvSpPr>
            <p:spPr>
              <a:xfrm>
                <a:off x="9607722" y="3559086"/>
                <a:ext cx="506474" cy="500846"/>
              </a:xfrm>
              <a:custGeom>
                <a:avLst/>
                <a:gdLst/>
                <a:ahLst/>
                <a:cxnLst/>
                <a:rect l="l" t="t" r="r" b="b"/>
                <a:pathLst>
                  <a:path w="474062" h="465442" extrusionOk="0">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37" name="Google Shape;437;p9"/>
            <p:cNvSpPr/>
            <p:nvPr/>
          </p:nvSpPr>
          <p:spPr>
            <a:xfrm>
              <a:off x="7559157" y="3941794"/>
              <a:ext cx="81362" cy="185905"/>
            </a:xfrm>
            <a:custGeom>
              <a:avLst/>
              <a:gdLst/>
              <a:ahLst/>
              <a:cxnLst/>
              <a:rect l="l" t="t" r="r" b="b"/>
              <a:pathLst>
                <a:path w="66081" h="152274" extrusionOk="0">
                  <a:moveTo>
                    <a:pt x="16872" y="16872"/>
                  </a:moveTo>
                  <a:lnTo>
                    <a:pt x="49942" y="136911"/>
                  </a:ln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8" name="Google Shape;438;p9"/>
            <p:cNvSpPr/>
            <p:nvPr/>
          </p:nvSpPr>
          <p:spPr>
            <a:xfrm>
              <a:off x="7670845" y="3424928"/>
              <a:ext cx="505862" cy="691000"/>
            </a:xfrm>
            <a:custGeom>
              <a:avLst/>
              <a:gdLst/>
              <a:ahLst/>
              <a:cxnLst/>
              <a:rect l="l" t="t" r="r" b="b"/>
              <a:pathLst>
                <a:path w="410853" h="566001" extrusionOk="0">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 name="Google Shape;439;p9"/>
            <p:cNvSpPr/>
            <p:nvPr/>
          </p:nvSpPr>
          <p:spPr>
            <a:xfrm>
              <a:off x="7014810" y="4100454"/>
              <a:ext cx="674625" cy="459463"/>
            </a:xfrm>
            <a:custGeom>
              <a:avLst/>
              <a:gdLst/>
              <a:ahLst/>
              <a:cxnLst/>
              <a:rect l="l" t="t" r="r" b="b"/>
              <a:pathLst>
                <a:path w="558764" h="376348" extrusionOk="0">
                  <a:moveTo>
                    <a:pt x="0" y="374787"/>
                  </a:moveTo>
                  <a:lnTo>
                    <a:pt x="182186" y="376348"/>
                  </a:lnTo>
                  <a:cubicBezTo>
                    <a:pt x="192673" y="171467"/>
                    <a:pt x="353710" y="10372"/>
                    <a:pt x="558764" y="0"/>
                  </a:cubicBezTo>
                </a:path>
              </a:pathLst>
            </a:custGeom>
            <a:noFill/>
            <a:ln w="12700" cap="flat" cmpd="sng">
              <a:solidFill>
                <a:srgbClr val="1CBE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0" name="Google Shape;440;p9"/>
            <p:cNvSpPr/>
            <p:nvPr/>
          </p:nvSpPr>
          <p:spPr>
            <a:xfrm>
              <a:off x="7198896" y="3431482"/>
              <a:ext cx="555387" cy="568235"/>
            </a:xfrm>
            <a:custGeom>
              <a:avLst/>
              <a:gdLst/>
              <a:ahLst/>
              <a:cxnLst/>
              <a:rect l="l" t="t" r="r" b="b"/>
              <a:pathLst>
                <a:path w="451077" h="465442" extrusionOk="0">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cmpd="sng">
              <a:solidFill>
                <a:srgbClr val="1CBEC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RESET 100K COV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MODULE 6">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MODULE EXTR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ULE 3">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RESET 100K">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ESET 15K COV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RESET 15K">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MODULE 1">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MODULE 2">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MODULE 4">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MODULE 5">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3587</Words>
  <Application>Microsoft Office PowerPoint</Application>
  <PresentationFormat>Breitbild</PresentationFormat>
  <Paragraphs>226</Paragraphs>
  <Slides>35</Slides>
  <Notes>35</Notes>
  <HiddenSlides>0</HiddenSlides>
  <MMClips>0</MMClips>
  <ScaleCrop>false</ScaleCrop>
  <HeadingPairs>
    <vt:vector size="6" baseType="variant">
      <vt:variant>
        <vt:lpstr>Verwendete Schriftarten</vt:lpstr>
      </vt:variant>
      <vt:variant>
        <vt:i4>7</vt:i4>
      </vt:variant>
      <vt:variant>
        <vt:lpstr>Design</vt:lpstr>
      </vt:variant>
      <vt:variant>
        <vt:i4>11</vt:i4>
      </vt:variant>
      <vt:variant>
        <vt:lpstr>Folientitel</vt:lpstr>
      </vt:variant>
      <vt:variant>
        <vt:i4>35</vt:i4>
      </vt:variant>
    </vt:vector>
  </HeadingPairs>
  <TitlesOfParts>
    <vt:vector size="53" baseType="lpstr">
      <vt:lpstr>Times New Roman</vt:lpstr>
      <vt:lpstr>Verdana</vt:lpstr>
      <vt:lpstr>Noto Sans Symbols</vt:lpstr>
      <vt:lpstr>Helvetica Neue</vt:lpstr>
      <vt:lpstr>Calibri</vt:lpstr>
      <vt:lpstr>Poppins Medium</vt:lpstr>
      <vt:lpstr>Arial</vt:lpstr>
      <vt:lpstr>RESET 100K COVER</vt:lpstr>
      <vt:lpstr>MODULE 3</vt:lpstr>
      <vt:lpstr>RESET 100K</vt:lpstr>
      <vt:lpstr>RESET 15K COVER</vt:lpstr>
      <vt:lpstr>RESET 15K</vt:lpstr>
      <vt:lpstr>MODULE 1</vt:lpstr>
      <vt:lpstr>MODULE 2</vt:lpstr>
      <vt:lpstr>MODULE 4</vt:lpstr>
      <vt:lpstr>MODULE 5</vt:lpstr>
      <vt:lpstr>MODULE 6</vt:lpstr>
      <vt:lpstr>MODULE EXTRA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Miriam Internet Web Solutions</dc:creator>
  <cp:lastModifiedBy>Anna-Carina Mohrholz</cp:lastModifiedBy>
  <cp:revision>1</cp:revision>
  <dcterms:created xsi:type="dcterms:W3CDTF">2022-04-26T11:43:16Z</dcterms:created>
  <dcterms:modified xsi:type="dcterms:W3CDTF">2023-04-19T09:47:43Z</dcterms:modified>
</cp:coreProperties>
</file>