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53"/>
  </p:notesMasterIdLst>
  <p:sldIdLst>
    <p:sldId id="256" r:id="rId12"/>
    <p:sldId id="284" r:id="rId13"/>
    <p:sldId id="276" r:id="rId14"/>
    <p:sldId id="277" r:id="rId15"/>
    <p:sldId id="279" r:id="rId16"/>
    <p:sldId id="278" r:id="rId17"/>
    <p:sldId id="289" r:id="rId18"/>
    <p:sldId id="287" r:id="rId19"/>
    <p:sldId id="291" r:id="rId20"/>
    <p:sldId id="292" r:id="rId21"/>
    <p:sldId id="313" r:id="rId22"/>
    <p:sldId id="307" r:id="rId23"/>
    <p:sldId id="308" r:id="rId24"/>
    <p:sldId id="309" r:id="rId25"/>
    <p:sldId id="318" r:id="rId26"/>
    <p:sldId id="319" r:id="rId27"/>
    <p:sldId id="320" r:id="rId28"/>
    <p:sldId id="321" r:id="rId29"/>
    <p:sldId id="328" r:id="rId30"/>
    <p:sldId id="329" r:id="rId31"/>
    <p:sldId id="330" r:id="rId32"/>
    <p:sldId id="331" r:id="rId33"/>
    <p:sldId id="332" r:id="rId34"/>
    <p:sldId id="333" r:id="rId35"/>
    <p:sldId id="334" r:id="rId36"/>
    <p:sldId id="335" r:id="rId37"/>
    <p:sldId id="336" r:id="rId38"/>
    <p:sldId id="338" r:id="rId39"/>
    <p:sldId id="339" r:id="rId40"/>
    <p:sldId id="340" r:id="rId41"/>
    <p:sldId id="345" r:id="rId42"/>
    <p:sldId id="346" r:id="rId43"/>
    <p:sldId id="341" r:id="rId44"/>
    <p:sldId id="343" r:id="rId45"/>
    <p:sldId id="344" r:id="rId46"/>
    <p:sldId id="347" r:id="rId47"/>
    <p:sldId id="348" r:id="rId48"/>
    <p:sldId id="349" r:id="rId49"/>
    <p:sldId id="350" r:id="rId50"/>
    <p:sldId id="351" r:id="rId51"/>
    <p:sldId id="266" r:id="rId5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9A2583"/>
    <a:srgbClr val="F5911B"/>
    <a:srgbClr val="ED388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1927FA-E1ED-449A-BE38-F46D3C20C6AE}" v="360" dt="2023-04-13T12:02:49.59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Master" Target="slideMasters/slideMaster5.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microsoft.com/office/2015/10/relationships/revisionInfo" Target="revisionInfo.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ableStyles" Target="tableStyles.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CC1927FA-E1ED-449A-BE38-F46D3C20C6AE}"/>
    <pc:docChg chg="undo redo custSel modSld">
      <pc:chgData name="Anna-Carina Mohrholz" userId="319e8f5a-43d4-4b3d-9ca7-1cc64d2dfc53" providerId="ADAL" clId="{CC1927FA-E1ED-449A-BE38-F46D3C20C6AE}" dt="2023-04-13T12:02:54.172" v="1422" actId="20577"/>
      <pc:docMkLst>
        <pc:docMk/>
      </pc:docMkLst>
      <pc:sldChg chg="modSp mod">
        <pc:chgData name="Anna-Carina Mohrholz" userId="319e8f5a-43d4-4b3d-9ca7-1cc64d2dfc53" providerId="ADAL" clId="{CC1927FA-E1ED-449A-BE38-F46D3C20C6AE}" dt="2023-04-13T12:02:54.172" v="1422" actId="20577"/>
        <pc:sldMkLst>
          <pc:docMk/>
          <pc:sldMk cId="1485754139" sldId="266"/>
        </pc:sldMkLst>
        <pc:spChg chg="mod">
          <ac:chgData name="Anna-Carina Mohrholz" userId="319e8f5a-43d4-4b3d-9ca7-1cc64d2dfc53" providerId="ADAL" clId="{CC1927FA-E1ED-449A-BE38-F46D3C20C6AE}" dt="2023-04-13T12:02:54.172" v="1422" actId="20577"/>
          <ac:spMkLst>
            <pc:docMk/>
            <pc:sldMk cId="1485754139" sldId="266"/>
            <ac:spMk id="6" creationId="{850774CE-D267-4DB4-B2D5-E2F3C9539815}"/>
          </ac:spMkLst>
        </pc:spChg>
      </pc:sldChg>
      <pc:sldChg chg="modSp mod">
        <pc:chgData name="Anna-Carina Mohrholz" userId="319e8f5a-43d4-4b3d-9ca7-1cc64d2dfc53" providerId="ADAL" clId="{CC1927FA-E1ED-449A-BE38-F46D3C20C6AE}" dt="2023-04-13T09:02:21.530" v="14" actId="1076"/>
        <pc:sldMkLst>
          <pc:docMk/>
          <pc:sldMk cId="3134451797" sldId="276"/>
        </pc:sldMkLst>
        <pc:spChg chg="mod">
          <ac:chgData name="Anna-Carina Mohrholz" userId="319e8f5a-43d4-4b3d-9ca7-1cc64d2dfc53" providerId="ADAL" clId="{CC1927FA-E1ED-449A-BE38-F46D3C20C6AE}" dt="2023-04-13T09:00:37.483" v="6" actId="14100"/>
          <ac:spMkLst>
            <pc:docMk/>
            <pc:sldMk cId="3134451797" sldId="276"/>
            <ac:spMk id="16" creationId="{ED86E724-3288-434C-B43F-43F373EAB77F}"/>
          </ac:spMkLst>
        </pc:spChg>
        <pc:spChg chg="mod">
          <ac:chgData name="Anna-Carina Mohrholz" userId="319e8f5a-43d4-4b3d-9ca7-1cc64d2dfc53" providerId="ADAL" clId="{CC1927FA-E1ED-449A-BE38-F46D3C20C6AE}" dt="2023-04-13T09:02:21.530" v="14" actId="1076"/>
          <ac:spMkLst>
            <pc:docMk/>
            <pc:sldMk cId="3134451797" sldId="276"/>
            <ac:spMk id="23" creationId="{8403023C-61C3-4BC3-A136-65ACC0BE34D4}"/>
          </ac:spMkLst>
        </pc:spChg>
        <pc:spChg chg="mod">
          <ac:chgData name="Anna-Carina Mohrholz" userId="319e8f5a-43d4-4b3d-9ca7-1cc64d2dfc53" providerId="ADAL" clId="{CC1927FA-E1ED-449A-BE38-F46D3C20C6AE}" dt="2023-04-13T09:01:11.155" v="8" actId="20577"/>
          <ac:spMkLst>
            <pc:docMk/>
            <pc:sldMk cId="3134451797" sldId="276"/>
            <ac:spMk id="25" creationId="{15A892E0-6DDF-44C6-86FF-D7CF39FE1E1A}"/>
          </ac:spMkLst>
        </pc:spChg>
        <pc:spChg chg="mod">
          <ac:chgData name="Anna-Carina Mohrholz" userId="319e8f5a-43d4-4b3d-9ca7-1cc64d2dfc53" providerId="ADAL" clId="{CC1927FA-E1ED-449A-BE38-F46D3C20C6AE}" dt="2023-04-13T09:01:46.385" v="11" actId="1076"/>
          <ac:spMkLst>
            <pc:docMk/>
            <pc:sldMk cId="3134451797" sldId="276"/>
            <ac:spMk id="26" creationId="{539A8143-756E-4179-9F3D-E6D63F48F350}"/>
          </ac:spMkLst>
        </pc:spChg>
        <pc:spChg chg="mod">
          <ac:chgData name="Anna-Carina Mohrholz" userId="319e8f5a-43d4-4b3d-9ca7-1cc64d2dfc53" providerId="ADAL" clId="{CC1927FA-E1ED-449A-BE38-F46D3C20C6AE}" dt="2023-04-13T08:59:24.475" v="3" actId="20577"/>
          <ac:spMkLst>
            <pc:docMk/>
            <pc:sldMk cId="3134451797" sldId="276"/>
            <ac:spMk id="65" creationId="{5F65FC6E-73C1-4548-AC0F-AE722E34C959}"/>
          </ac:spMkLst>
        </pc:spChg>
      </pc:sldChg>
      <pc:sldChg chg="modSp mod">
        <pc:chgData name="Anna-Carina Mohrholz" userId="319e8f5a-43d4-4b3d-9ca7-1cc64d2dfc53" providerId="ADAL" clId="{CC1927FA-E1ED-449A-BE38-F46D3C20C6AE}" dt="2023-04-13T09:25:19.893" v="36" actId="20577"/>
        <pc:sldMkLst>
          <pc:docMk/>
          <pc:sldMk cId="1653442789" sldId="277"/>
        </pc:sldMkLst>
        <pc:spChg chg="mod">
          <ac:chgData name="Anna-Carina Mohrholz" userId="319e8f5a-43d4-4b3d-9ca7-1cc64d2dfc53" providerId="ADAL" clId="{CC1927FA-E1ED-449A-BE38-F46D3C20C6AE}" dt="2023-04-13T09:14:04.118" v="21" actId="6549"/>
          <ac:spMkLst>
            <pc:docMk/>
            <pc:sldMk cId="1653442789" sldId="277"/>
            <ac:spMk id="9" creationId="{E67834CF-0CDD-477F-8490-ED932D0F7E02}"/>
          </ac:spMkLst>
        </pc:spChg>
        <pc:spChg chg="mod">
          <ac:chgData name="Anna-Carina Mohrholz" userId="319e8f5a-43d4-4b3d-9ca7-1cc64d2dfc53" providerId="ADAL" clId="{CC1927FA-E1ED-449A-BE38-F46D3C20C6AE}" dt="2023-04-13T09:20:13.100" v="22" actId="20577"/>
          <ac:spMkLst>
            <pc:docMk/>
            <pc:sldMk cId="1653442789" sldId="277"/>
            <ac:spMk id="10" creationId="{F481D093-E164-42FC-A6F3-BF34D5C28839}"/>
          </ac:spMkLst>
        </pc:spChg>
        <pc:spChg chg="mod">
          <ac:chgData name="Anna-Carina Mohrholz" userId="319e8f5a-43d4-4b3d-9ca7-1cc64d2dfc53" providerId="ADAL" clId="{CC1927FA-E1ED-449A-BE38-F46D3C20C6AE}" dt="2023-04-13T09:20:25.791" v="23" actId="20577"/>
          <ac:spMkLst>
            <pc:docMk/>
            <pc:sldMk cId="1653442789" sldId="277"/>
            <ac:spMk id="11" creationId="{D56D6BA5-8719-4F5C-8A2F-7104FD5FF1D2}"/>
          </ac:spMkLst>
        </pc:spChg>
        <pc:spChg chg="mod">
          <ac:chgData name="Anna-Carina Mohrholz" userId="319e8f5a-43d4-4b3d-9ca7-1cc64d2dfc53" providerId="ADAL" clId="{CC1927FA-E1ED-449A-BE38-F46D3C20C6AE}" dt="2023-04-13T09:20:35.199" v="25" actId="20577"/>
          <ac:spMkLst>
            <pc:docMk/>
            <pc:sldMk cId="1653442789" sldId="277"/>
            <ac:spMk id="14" creationId="{098461E4-174A-425F-8D4E-6C2A1435684E}"/>
          </ac:spMkLst>
        </pc:spChg>
        <pc:spChg chg="mod">
          <ac:chgData name="Anna-Carina Mohrholz" userId="319e8f5a-43d4-4b3d-9ca7-1cc64d2dfc53" providerId="ADAL" clId="{CC1927FA-E1ED-449A-BE38-F46D3C20C6AE}" dt="2023-04-13T09:24:27.784" v="28" actId="20577"/>
          <ac:spMkLst>
            <pc:docMk/>
            <pc:sldMk cId="1653442789" sldId="277"/>
            <ac:spMk id="47" creationId="{BF7A5739-3581-4F80-BD61-1182367D9BB4}"/>
          </ac:spMkLst>
        </pc:spChg>
        <pc:spChg chg="mod">
          <ac:chgData name="Anna-Carina Mohrholz" userId="319e8f5a-43d4-4b3d-9ca7-1cc64d2dfc53" providerId="ADAL" clId="{CC1927FA-E1ED-449A-BE38-F46D3C20C6AE}" dt="2023-04-13T09:25:19.893" v="36" actId="20577"/>
          <ac:spMkLst>
            <pc:docMk/>
            <pc:sldMk cId="1653442789" sldId="277"/>
            <ac:spMk id="48" creationId="{65DA59C1-0F49-408C-BCAC-584FC04473D9}"/>
          </ac:spMkLst>
        </pc:spChg>
        <pc:spChg chg="mod">
          <ac:chgData name="Anna-Carina Mohrholz" userId="319e8f5a-43d4-4b3d-9ca7-1cc64d2dfc53" providerId="ADAL" clId="{CC1927FA-E1ED-449A-BE38-F46D3C20C6AE}" dt="2023-04-13T09:13:52.677" v="20" actId="20577"/>
          <ac:spMkLst>
            <pc:docMk/>
            <pc:sldMk cId="1653442789" sldId="277"/>
            <ac:spMk id="65" creationId="{5F65FC6E-73C1-4548-AC0F-AE722E34C959}"/>
          </ac:spMkLst>
        </pc:spChg>
      </pc:sldChg>
      <pc:sldChg chg="addSp delSp modSp mod">
        <pc:chgData name="Anna-Carina Mohrholz" userId="319e8f5a-43d4-4b3d-9ca7-1cc64d2dfc53" providerId="ADAL" clId="{CC1927FA-E1ED-449A-BE38-F46D3C20C6AE}" dt="2023-04-13T09:33:01.103" v="106" actId="6549"/>
        <pc:sldMkLst>
          <pc:docMk/>
          <pc:sldMk cId="1515553712" sldId="278"/>
        </pc:sldMkLst>
        <pc:spChg chg="add del mod">
          <ac:chgData name="Anna-Carina Mohrholz" userId="319e8f5a-43d4-4b3d-9ca7-1cc64d2dfc53" providerId="ADAL" clId="{CC1927FA-E1ED-449A-BE38-F46D3C20C6AE}" dt="2023-04-13T09:28:21.914" v="90" actId="14100"/>
          <ac:spMkLst>
            <pc:docMk/>
            <pc:sldMk cId="1515553712" sldId="278"/>
            <ac:spMk id="17" creationId="{5B95716E-C3DF-4A56-8AB6-C63D97FF3F2A}"/>
          </ac:spMkLst>
        </pc:spChg>
        <pc:spChg chg="mod">
          <ac:chgData name="Anna-Carina Mohrholz" userId="319e8f5a-43d4-4b3d-9ca7-1cc64d2dfc53" providerId="ADAL" clId="{CC1927FA-E1ED-449A-BE38-F46D3C20C6AE}" dt="2023-04-13T09:33:01.103" v="106" actId="6549"/>
          <ac:spMkLst>
            <pc:docMk/>
            <pc:sldMk cId="1515553712" sldId="278"/>
            <ac:spMk id="26" creationId="{2F17DC47-0BEE-4ED4-BA6B-A229EF47F4E7}"/>
          </ac:spMkLst>
        </pc:spChg>
      </pc:sldChg>
      <pc:sldChg chg="modSp mod">
        <pc:chgData name="Anna-Carina Mohrholz" userId="319e8f5a-43d4-4b3d-9ca7-1cc64d2dfc53" providerId="ADAL" clId="{CC1927FA-E1ED-449A-BE38-F46D3C20C6AE}" dt="2023-04-13T09:27:17.063" v="86" actId="20577"/>
        <pc:sldMkLst>
          <pc:docMk/>
          <pc:sldMk cId="919464586" sldId="279"/>
        </pc:sldMkLst>
        <pc:spChg chg="mod">
          <ac:chgData name="Anna-Carina Mohrholz" userId="319e8f5a-43d4-4b3d-9ca7-1cc64d2dfc53" providerId="ADAL" clId="{CC1927FA-E1ED-449A-BE38-F46D3C20C6AE}" dt="2023-04-13T09:25:56.121" v="38" actId="14100"/>
          <ac:spMkLst>
            <pc:docMk/>
            <pc:sldMk cId="919464586" sldId="279"/>
            <ac:spMk id="9" creationId="{E67834CF-0CDD-477F-8490-ED932D0F7E02}"/>
          </ac:spMkLst>
        </pc:spChg>
        <pc:spChg chg="mod">
          <ac:chgData name="Anna-Carina Mohrholz" userId="319e8f5a-43d4-4b3d-9ca7-1cc64d2dfc53" providerId="ADAL" clId="{CC1927FA-E1ED-449A-BE38-F46D3C20C6AE}" dt="2023-04-13T09:27:17.063" v="86" actId="20577"/>
          <ac:spMkLst>
            <pc:docMk/>
            <pc:sldMk cId="919464586" sldId="279"/>
            <ac:spMk id="11" creationId="{469A6D6B-69A1-4FF7-A4BD-4C4BC6E53D7D}"/>
          </ac:spMkLst>
        </pc:spChg>
        <pc:spChg chg="mod">
          <ac:chgData name="Anna-Carina Mohrholz" userId="319e8f5a-43d4-4b3d-9ca7-1cc64d2dfc53" providerId="ADAL" clId="{CC1927FA-E1ED-449A-BE38-F46D3C20C6AE}" dt="2023-04-13T09:26:40.413" v="58" actId="20577"/>
          <ac:spMkLst>
            <pc:docMk/>
            <pc:sldMk cId="919464586" sldId="279"/>
            <ac:spMk id="26" creationId="{2F17DC47-0BEE-4ED4-BA6B-A229EF47F4E7}"/>
          </ac:spMkLst>
        </pc:spChg>
      </pc:sldChg>
      <pc:sldChg chg="modSp mod">
        <pc:chgData name="Anna-Carina Mohrholz" userId="319e8f5a-43d4-4b3d-9ca7-1cc64d2dfc53" providerId="ADAL" clId="{CC1927FA-E1ED-449A-BE38-F46D3C20C6AE}" dt="2023-04-13T08:58:54.666" v="1" actId="14100"/>
        <pc:sldMkLst>
          <pc:docMk/>
          <pc:sldMk cId="510500807" sldId="284"/>
        </pc:sldMkLst>
        <pc:spChg chg="mod">
          <ac:chgData name="Anna-Carina Mohrholz" userId="319e8f5a-43d4-4b3d-9ca7-1cc64d2dfc53" providerId="ADAL" clId="{CC1927FA-E1ED-449A-BE38-F46D3C20C6AE}" dt="2023-04-13T08:58:54.666" v="1" actId="14100"/>
          <ac:spMkLst>
            <pc:docMk/>
            <pc:sldMk cId="510500807" sldId="284"/>
            <ac:spMk id="52" creationId="{42DDFFB8-6BCA-435E-80F0-D2646A04C52B}"/>
          </ac:spMkLst>
        </pc:spChg>
      </pc:sldChg>
      <pc:sldChg chg="modSp mod">
        <pc:chgData name="Anna-Carina Mohrholz" userId="319e8f5a-43d4-4b3d-9ca7-1cc64d2dfc53" providerId="ADAL" clId="{CC1927FA-E1ED-449A-BE38-F46D3C20C6AE}" dt="2023-04-13T09:38:59.673" v="186" actId="1076"/>
        <pc:sldMkLst>
          <pc:docMk/>
          <pc:sldMk cId="2703397041" sldId="287"/>
        </pc:sldMkLst>
        <pc:spChg chg="mod">
          <ac:chgData name="Anna-Carina Mohrholz" userId="319e8f5a-43d4-4b3d-9ca7-1cc64d2dfc53" providerId="ADAL" clId="{CC1927FA-E1ED-449A-BE38-F46D3C20C6AE}" dt="2023-04-13T09:36:43.189" v="150" actId="14100"/>
          <ac:spMkLst>
            <pc:docMk/>
            <pc:sldMk cId="2703397041" sldId="287"/>
            <ac:spMk id="11" creationId="{3B2CC8E6-B165-42E5-9082-267951626773}"/>
          </ac:spMkLst>
        </pc:spChg>
        <pc:spChg chg="mod">
          <ac:chgData name="Anna-Carina Mohrholz" userId="319e8f5a-43d4-4b3d-9ca7-1cc64d2dfc53" providerId="ADAL" clId="{CC1927FA-E1ED-449A-BE38-F46D3C20C6AE}" dt="2023-04-13T09:38:16.359" v="175" actId="20577"/>
          <ac:spMkLst>
            <pc:docMk/>
            <pc:sldMk cId="2703397041" sldId="287"/>
            <ac:spMk id="18" creationId="{E8E1BFC8-7DF0-41DD-824B-536709259EA1}"/>
          </ac:spMkLst>
        </pc:spChg>
        <pc:spChg chg="mod">
          <ac:chgData name="Anna-Carina Mohrholz" userId="319e8f5a-43d4-4b3d-9ca7-1cc64d2dfc53" providerId="ADAL" clId="{CC1927FA-E1ED-449A-BE38-F46D3C20C6AE}" dt="2023-04-13T09:38:51.760" v="185" actId="14100"/>
          <ac:spMkLst>
            <pc:docMk/>
            <pc:sldMk cId="2703397041" sldId="287"/>
            <ac:spMk id="19" creationId="{C86201A4-C346-4973-B8CC-6F2C1CD5AE05}"/>
          </ac:spMkLst>
        </pc:spChg>
        <pc:spChg chg="mod">
          <ac:chgData name="Anna-Carina Mohrholz" userId="319e8f5a-43d4-4b3d-9ca7-1cc64d2dfc53" providerId="ADAL" clId="{CC1927FA-E1ED-449A-BE38-F46D3C20C6AE}" dt="2023-04-13T09:38:59.673" v="186" actId="1076"/>
          <ac:spMkLst>
            <pc:docMk/>
            <pc:sldMk cId="2703397041" sldId="287"/>
            <ac:spMk id="20" creationId="{B94B6FCD-6BDE-48EB-89FB-9A0CC4616498}"/>
          </ac:spMkLst>
        </pc:spChg>
        <pc:spChg chg="mod">
          <ac:chgData name="Anna-Carina Mohrholz" userId="319e8f5a-43d4-4b3d-9ca7-1cc64d2dfc53" providerId="ADAL" clId="{CC1927FA-E1ED-449A-BE38-F46D3C20C6AE}" dt="2023-04-13T09:37:48.542" v="173" actId="1076"/>
          <ac:spMkLst>
            <pc:docMk/>
            <pc:sldMk cId="2703397041" sldId="287"/>
            <ac:spMk id="21" creationId="{3969FA6D-5D7F-4562-BBE9-A67D7D1A11E7}"/>
          </ac:spMkLst>
        </pc:spChg>
      </pc:sldChg>
      <pc:sldChg chg="modSp mod">
        <pc:chgData name="Anna-Carina Mohrholz" userId="319e8f5a-43d4-4b3d-9ca7-1cc64d2dfc53" providerId="ADAL" clId="{CC1927FA-E1ED-449A-BE38-F46D3C20C6AE}" dt="2023-04-13T09:36:26.546" v="148" actId="14100"/>
        <pc:sldMkLst>
          <pc:docMk/>
          <pc:sldMk cId="3350568489" sldId="289"/>
        </pc:sldMkLst>
        <pc:spChg chg="mod">
          <ac:chgData name="Anna-Carina Mohrholz" userId="319e8f5a-43d4-4b3d-9ca7-1cc64d2dfc53" providerId="ADAL" clId="{CC1927FA-E1ED-449A-BE38-F46D3C20C6AE}" dt="2023-04-13T09:33:32.134" v="108" actId="14100"/>
          <ac:spMkLst>
            <pc:docMk/>
            <pc:sldMk cId="3350568489" sldId="289"/>
            <ac:spMk id="19" creationId="{35205F04-7CF5-4352-8CD0-F5896BEA4676}"/>
          </ac:spMkLst>
        </pc:spChg>
        <pc:spChg chg="mod">
          <ac:chgData name="Anna-Carina Mohrholz" userId="319e8f5a-43d4-4b3d-9ca7-1cc64d2dfc53" providerId="ADAL" clId="{CC1927FA-E1ED-449A-BE38-F46D3C20C6AE}" dt="2023-04-13T09:36:26.546" v="148" actId="14100"/>
          <ac:spMkLst>
            <pc:docMk/>
            <pc:sldMk cId="3350568489" sldId="289"/>
            <ac:spMk id="22" creationId="{2684FE20-494A-4234-92BC-80D6F9C81166}"/>
          </ac:spMkLst>
        </pc:spChg>
        <pc:spChg chg="mod">
          <ac:chgData name="Anna-Carina Mohrholz" userId="319e8f5a-43d4-4b3d-9ca7-1cc64d2dfc53" providerId="ADAL" clId="{CC1927FA-E1ED-449A-BE38-F46D3C20C6AE}" dt="2023-04-13T09:34:31.815" v="113" actId="20577"/>
          <ac:spMkLst>
            <pc:docMk/>
            <pc:sldMk cId="3350568489" sldId="289"/>
            <ac:spMk id="23" creationId="{C3E76256-EFFC-424A-8F27-6FBAD351A852}"/>
          </ac:spMkLst>
        </pc:spChg>
        <pc:spChg chg="mod">
          <ac:chgData name="Anna-Carina Mohrholz" userId="319e8f5a-43d4-4b3d-9ca7-1cc64d2dfc53" providerId="ADAL" clId="{CC1927FA-E1ED-449A-BE38-F46D3C20C6AE}" dt="2023-04-13T09:36:22.187" v="147" actId="14100"/>
          <ac:spMkLst>
            <pc:docMk/>
            <pc:sldMk cId="3350568489" sldId="289"/>
            <ac:spMk id="24" creationId="{98AD8A48-F95F-4FC4-8EC5-3276C3FA5CDD}"/>
          </ac:spMkLst>
        </pc:spChg>
        <pc:spChg chg="mod">
          <ac:chgData name="Anna-Carina Mohrholz" userId="319e8f5a-43d4-4b3d-9ca7-1cc64d2dfc53" providerId="ADAL" clId="{CC1927FA-E1ED-449A-BE38-F46D3C20C6AE}" dt="2023-04-13T09:33:48.091" v="110" actId="14100"/>
          <ac:spMkLst>
            <pc:docMk/>
            <pc:sldMk cId="3350568489" sldId="289"/>
            <ac:spMk id="26" creationId="{2EBEE1CA-BF08-4898-B262-CF2C123DF739}"/>
          </ac:spMkLst>
        </pc:spChg>
        <pc:picChg chg="mod">
          <ac:chgData name="Anna-Carina Mohrholz" userId="319e8f5a-43d4-4b3d-9ca7-1cc64d2dfc53" providerId="ADAL" clId="{CC1927FA-E1ED-449A-BE38-F46D3C20C6AE}" dt="2023-04-13T09:35:57.619" v="144" actId="1076"/>
          <ac:picMkLst>
            <pc:docMk/>
            <pc:sldMk cId="3350568489" sldId="289"/>
            <ac:picMk id="2" creationId="{DC4B7243-989B-31E9-D8E6-B0AF9C1A7279}"/>
          </ac:picMkLst>
        </pc:picChg>
      </pc:sldChg>
      <pc:sldChg chg="modSp mod">
        <pc:chgData name="Anna-Carina Mohrholz" userId="319e8f5a-43d4-4b3d-9ca7-1cc64d2dfc53" providerId="ADAL" clId="{CC1927FA-E1ED-449A-BE38-F46D3C20C6AE}" dt="2023-04-13T09:41:29.719" v="209" actId="20577"/>
        <pc:sldMkLst>
          <pc:docMk/>
          <pc:sldMk cId="1515553712" sldId="291"/>
        </pc:sldMkLst>
        <pc:spChg chg="mod">
          <ac:chgData name="Anna-Carina Mohrholz" userId="319e8f5a-43d4-4b3d-9ca7-1cc64d2dfc53" providerId="ADAL" clId="{CC1927FA-E1ED-449A-BE38-F46D3C20C6AE}" dt="2023-04-13T09:41:28.153" v="208"/>
          <ac:spMkLst>
            <pc:docMk/>
            <pc:sldMk cId="1515553712" sldId="291"/>
            <ac:spMk id="18" creationId="{CEC95C44-CF70-46D7-A306-29B9C9581E28}"/>
          </ac:spMkLst>
        </pc:spChg>
        <pc:spChg chg="mod">
          <ac:chgData name="Anna-Carina Mohrholz" userId="319e8f5a-43d4-4b3d-9ca7-1cc64d2dfc53" providerId="ADAL" clId="{CC1927FA-E1ED-449A-BE38-F46D3C20C6AE}" dt="2023-04-13T09:39:18.625" v="188" actId="14100"/>
          <ac:spMkLst>
            <pc:docMk/>
            <pc:sldMk cId="1515553712" sldId="291"/>
            <ac:spMk id="20" creationId="{7A122277-F1EE-44AF-B366-58D8A03483E3}"/>
          </ac:spMkLst>
        </pc:spChg>
        <pc:spChg chg="mod">
          <ac:chgData name="Anna-Carina Mohrholz" userId="319e8f5a-43d4-4b3d-9ca7-1cc64d2dfc53" providerId="ADAL" clId="{CC1927FA-E1ED-449A-BE38-F46D3C20C6AE}" dt="2023-04-13T09:41:28.153" v="208"/>
          <ac:spMkLst>
            <pc:docMk/>
            <pc:sldMk cId="1515553712" sldId="291"/>
            <ac:spMk id="34" creationId="{9719E5EB-F7ED-46CF-A432-A192A390397F}"/>
          </ac:spMkLst>
        </pc:spChg>
        <pc:spChg chg="mod">
          <ac:chgData name="Anna-Carina Mohrholz" userId="319e8f5a-43d4-4b3d-9ca7-1cc64d2dfc53" providerId="ADAL" clId="{CC1927FA-E1ED-449A-BE38-F46D3C20C6AE}" dt="2023-04-13T09:41:28.153" v="208"/>
          <ac:spMkLst>
            <pc:docMk/>
            <pc:sldMk cId="1515553712" sldId="291"/>
            <ac:spMk id="35" creationId="{2331AF5D-185B-4C11-B6D5-62AE95283D33}"/>
          </ac:spMkLst>
        </pc:spChg>
        <pc:spChg chg="mod">
          <ac:chgData name="Anna-Carina Mohrholz" userId="319e8f5a-43d4-4b3d-9ca7-1cc64d2dfc53" providerId="ADAL" clId="{CC1927FA-E1ED-449A-BE38-F46D3C20C6AE}" dt="2023-04-13T09:41:28.153" v="208"/>
          <ac:spMkLst>
            <pc:docMk/>
            <pc:sldMk cId="1515553712" sldId="291"/>
            <ac:spMk id="36" creationId="{9EC60D4C-80A1-46AD-8739-A4832763C09C}"/>
          </ac:spMkLst>
        </pc:spChg>
        <pc:spChg chg="mod">
          <ac:chgData name="Anna-Carina Mohrholz" userId="319e8f5a-43d4-4b3d-9ca7-1cc64d2dfc53" providerId="ADAL" clId="{CC1927FA-E1ED-449A-BE38-F46D3C20C6AE}" dt="2023-04-13T09:41:28.153" v="208"/>
          <ac:spMkLst>
            <pc:docMk/>
            <pc:sldMk cId="1515553712" sldId="291"/>
            <ac:spMk id="37" creationId="{C16E2E28-3930-4062-833B-FCB266F16906}"/>
          </ac:spMkLst>
        </pc:spChg>
        <pc:spChg chg="mod">
          <ac:chgData name="Anna-Carina Mohrholz" userId="319e8f5a-43d4-4b3d-9ca7-1cc64d2dfc53" providerId="ADAL" clId="{CC1927FA-E1ED-449A-BE38-F46D3C20C6AE}" dt="2023-04-13T09:41:28.153" v="208"/>
          <ac:spMkLst>
            <pc:docMk/>
            <pc:sldMk cId="1515553712" sldId="291"/>
            <ac:spMk id="52" creationId="{00000000-0000-0000-0000-000000000000}"/>
          </ac:spMkLst>
        </pc:spChg>
        <pc:spChg chg="mod">
          <ac:chgData name="Anna-Carina Mohrholz" userId="319e8f5a-43d4-4b3d-9ca7-1cc64d2dfc53" providerId="ADAL" clId="{CC1927FA-E1ED-449A-BE38-F46D3C20C6AE}" dt="2023-04-13T09:41:28.153" v="208"/>
          <ac:spMkLst>
            <pc:docMk/>
            <pc:sldMk cId="1515553712" sldId="291"/>
            <ac:spMk id="53" creationId="{CEC95C44-CF70-46D7-A306-29B9C9581E28}"/>
          </ac:spMkLst>
        </pc:spChg>
        <pc:spChg chg="mod">
          <ac:chgData name="Anna-Carina Mohrholz" userId="319e8f5a-43d4-4b3d-9ca7-1cc64d2dfc53" providerId="ADAL" clId="{CC1927FA-E1ED-449A-BE38-F46D3C20C6AE}" dt="2023-04-13T09:41:28.153" v="208"/>
          <ac:spMkLst>
            <pc:docMk/>
            <pc:sldMk cId="1515553712" sldId="291"/>
            <ac:spMk id="54" creationId="{CEC95C44-CF70-46D7-A306-29B9C9581E28}"/>
          </ac:spMkLst>
        </pc:spChg>
        <pc:spChg chg="mod">
          <ac:chgData name="Anna-Carina Mohrholz" userId="319e8f5a-43d4-4b3d-9ca7-1cc64d2dfc53" providerId="ADAL" clId="{CC1927FA-E1ED-449A-BE38-F46D3C20C6AE}" dt="2023-04-13T09:41:29.719" v="209" actId="20577"/>
          <ac:spMkLst>
            <pc:docMk/>
            <pc:sldMk cId="1515553712" sldId="291"/>
            <ac:spMk id="56" creationId="{CEC95C44-CF70-46D7-A306-29B9C9581E28}"/>
          </ac:spMkLst>
        </pc:spChg>
        <pc:grpChg chg="mod">
          <ac:chgData name="Anna-Carina Mohrholz" userId="319e8f5a-43d4-4b3d-9ca7-1cc64d2dfc53" providerId="ADAL" clId="{CC1927FA-E1ED-449A-BE38-F46D3C20C6AE}" dt="2023-04-13T09:41:28.153" v="208"/>
          <ac:grpSpMkLst>
            <pc:docMk/>
            <pc:sldMk cId="1515553712" sldId="291"/>
            <ac:grpSpMk id="60" creationId="{00000000-0000-0000-0000-000000000000}"/>
          </ac:grpSpMkLst>
        </pc:grpChg>
        <pc:cxnChg chg="mod">
          <ac:chgData name="Anna-Carina Mohrholz" userId="319e8f5a-43d4-4b3d-9ca7-1cc64d2dfc53" providerId="ADAL" clId="{CC1927FA-E1ED-449A-BE38-F46D3C20C6AE}" dt="2023-04-13T09:41:28.153" v="208"/>
          <ac:cxnSpMkLst>
            <pc:docMk/>
            <pc:sldMk cId="1515553712" sldId="291"/>
            <ac:cxnSpMk id="39" creationId="{D9D88F3A-D7EB-4EA4-8314-5C716079DD5E}"/>
          </ac:cxnSpMkLst>
        </pc:cxnChg>
        <pc:cxnChg chg="mod">
          <ac:chgData name="Anna-Carina Mohrholz" userId="319e8f5a-43d4-4b3d-9ca7-1cc64d2dfc53" providerId="ADAL" clId="{CC1927FA-E1ED-449A-BE38-F46D3C20C6AE}" dt="2023-04-13T09:41:28.153" v="208"/>
          <ac:cxnSpMkLst>
            <pc:docMk/>
            <pc:sldMk cId="1515553712" sldId="291"/>
            <ac:cxnSpMk id="40" creationId="{47E1791C-5750-4189-BF78-126948F2482F}"/>
          </ac:cxnSpMkLst>
        </pc:cxnChg>
        <pc:cxnChg chg="mod">
          <ac:chgData name="Anna-Carina Mohrholz" userId="319e8f5a-43d4-4b3d-9ca7-1cc64d2dfc53" providerId="ADAL" clId="{CC1927FA-E1ED-449A-BE38-F46D3C20C6AE}" dt="2023-04-13T09:41:28.153" v="208"/>
          <ac:cxnSpMkLst>
            <pc:docMk/>
            <pc:sldMk cId="1515553712" sldId="291"/>
            <ac:cxnSpMk id="41" creationId="{43F31C3A-DA7D-4666-A178-14272DF67340}"/>
          </ac:cxnSpMkLst>
        </pc:cxnChg>
        <pc:cxnChg chg="mod">
          <ac:chgData name="Anna-Carina Mohrholz" userId="319e8f5a-43d4-4b3d-9ca7-1cc64d2dfc53" providerId="ADAL" clId="{CC1927FA-E1ED-449A-BE38-F46D3C20C6AE}" dt="2023-04-13T09:41:28.153" v="208"/>
          <ac:cxnSpMkLst>
            <pc:docMk/>
            <pc:sldMk cId="1515553712" sldId="291"/>
            <ac:cxnSpMk id="43" creationId="{7F877226-4C8A-41E8-B9B9-3F51A714D04E}"/>
          </ac:cxnSpMkLst>
        </pc:cxnChg>
      </pc:sldChg>
      <pc:sldChg chg="modSp mod">
        <pc:chgData name="Anna-Carina Mohrholz" userId="319e8f5a-43d4-4b3d-9ca7-1cc64d2dfc53" providerId="ADAL" clId="{CC1927FA-E1ED-449A-BE38-F46D3C20C6AE}" dt="2023-04-13T09:50:52.050" v="265" actId="20577"/>
        <pc:sldMkLst>
          <pc:docMk/>
          <pc:sldMk cId="1515553712" sldId="292"/>
        </pc:sldMkLst>
        <pc:spChg chg="mod">
          <ac:chgData name="Anna-Carina Mohrholz" userId="319e8f5a-43d4-4b3d-9ca7-1cc64d2dfc53" providerId="ADAL" clId="{CC1927FA-E1ED-449A-BE38-F46D3C20C6AE}" dt="2023-04-13T09:48:32.223" v="211" actId="14100"/>
          <ac:spMkLst>
            <pc:docMk/>
            <pc:sldMk cId="1515553712" sldId="292"/>
            <ac:spMk id="7" creationId="{339E396A-D64E-4504-8899-469321377C92}"/>
          </ac:spMkLst>
        </pc:spChg>
        <pc:spChg chg="mod">
          <ac:chgData name="Anna-Carina Mohrholz" userId="319e8f5a-43d4-4b3d-9ca7-1cc64d2dfc53" providerId="ADAL" clId="{CC1927FA-E1ED-449A-BE38-F46D3C20C6AE}" dt="2023-04-13T09:48:40.631" v="213" actId="20577"/>
          <ac:spMkLst>
            <pc:docMk/>
            <pc:sldMk cId="1515553712" sldId="292"/>
            <ac:spMk id="13" creationId="{221D9760-F645-4927-B7C4-E88AC4F46B5D}"/>
          </ac:spMkLst>
        </pc:spChg>
        <pc:spChg chg="mod">
          <ac:chgData name="Anna-Carina Mohrholz" userId="319e8f5a-43d4-4b3d-9ca7-1cc64d2dfc53" providerId="ADAL" clId="{CC1927FA-E1ED-449A-BE38-F46D3C20C6AE}" dt="2023-04-13T09:50:52.050" v="265" actId="20577"/>
          <ac:spMkLst>
            <pc:docMk/>
            <pc:sldMk cId="1515553712" sldId="292"/>
            <ac:spMk id="26" creationId="{2F17DC47-0BEE-4ED4-BA6B-A229EF47F4E7}"/>
          </ac:spMkLst>
        </pc:spChg>
      </pc:sldChg>
      <pc:sldChg chg="modSp mod">
        <pc:chgData name="Anna-Carina Mohrholz" userId="319e8f5a-43d4-4b3d-9ca7-1cc64d2dfc53" providerId="ADAL" clId="{CC1927FA-E1ED-449A-BE38-F46D3C20C6AE}" dt="2023-04-13T09:56:35.227" v="321" actId="1076"/>
        <pc:sldMkLst>
          <pc:docMk/>
          <pc:sldMk cId="2373150474" sldId="307"/>
        </pc:sldMkLst>
        <pc:spChg chg="mod">
          <ac:chgData name="Anna-Carina Mohrholz" userId="319e8f5a-43d4-4b3d-9ca7-1cc64d2dfc53" providerId="ADAL" clId="{CC1927FA-E1ED-449A-BE38-F46D3C20C6AE}" dt="2023-04-13T09:53:52.967" v="299" actId="14100"/>
          <ac:spMkLst>
            <pc:docMk/>
            <pc:sldMk cId="2373150474" sldId="307"/>
            <ac:spMk id="9" creationId="{E67834CF-0CDD-477F-8490-ED932D0F7E02}"/>
          </ac:spMkLst>
        </pc:spChg>
        <pc:spChg chg="mod">
          <ac:chgData name="Anna-Carina Mohrholz" userId="319e8f5a-43d4-4b3d-9ca7-1cc64d2dfc53" providerId="ADAL" clId="{CC1927FA-E1ED-449A-BE38-F46D3C20C6AE}" dt="2023-04-13T09:56:19.171" v="318" actId="1076"/>
          <ac:spMkLst>
            <pc:docMk/>
            <pc:sldMk cId="2373150474" sldId="307"/>
            <ac:spMk id="11" creationId="{469A6D6B-69A1-4FF7-A4BD-4C4BC6E53D7D}"/>
          </ac:spMkLst>
        </pc:spChg>
        <pc:spChg chg="mod">
          <ac:chgData name="Anna-Carina Mohrholz" userId="319e8f5a-43d4-4b3d-9ca7-1cc64d2dfc53" providerId="ADAL" clId="{CC1927FA-E1ED-449A-BE38-F46D3C20C6AE}" dt="2023-04-13T09:54:08.727" v="301" actId="20577"/>
          <ac:spMkLst>
            <pc:docMk/>
            <pc:sldMk cId="2373150474" sldId="307"/>
            <ac:spMk id="16" creationId="{A9B4BD22-AF40-4574-BB02-C00B471C806C}"/>
          </ac:spMkLst>
        </pc:spChg>
        <pc:spChg chg="mod">
          <ac:chgData name="Anna-Carina Mohrholz" userId="319e8f5a-43d4-4b3d-9ca7-1cc64d2dfc53" providerId="ADAL" clId="{CC1927FA-E1ED-449A-BE38-F46D3C20C6AE}" dt="2023-04-13T09:56:31.573" v="320" actId="14100"/>
          <ac:spMkLst>
            <pc:docMk/>
            <pc:sldMk cId="2373150474" sldId="307"/>
            <ac:spMk id="26" creationId="{2F17DC47-0BEE-4ED4-BA6B-A229EF47F4E7}"/>
          </ac:spMkLst>
        </pc:spChg>
        <pc:picChg chg="mod">
          <ac:chgData name="Anna-Carina Mohrholz" userId="319e8f5a-43d4-4b3d-9ca7-1cc64d2dfc53" providerId="ADAL" clId="{CC1927FA-E1ED-449A-BE38-F46D3C20C6AE}" dt="2023-04-13T09:56:35.227" v="321" actId="1076"/>
          <ac:picMkLst>
            <pc:docMk/>
            <pc:sldMk cId="2373150474" sldId="307"/>
            <ac:picMk id="21" creationId="{7271E359-97E3-4B6E-9933-C88E61DCFAF1}"/>
          </ac:picMkLst>
        </pc:picChg>
        <pc:cxnChg chg="mod">
          <ac:chgData name="Anna-Carina Mohrholz" userId="319e8f5a-43d4-4b3d-9ca7-1cc64d2dfc53" providerId="ADAL" clId="{CC1927FA-E1ED-449A-BE38-F46D3C20C6AE}" dt="2023-04-13T09:56:09.070" v="317" actId="1076"/>
          <ac:cxnSpMkLst>
            <pc:docMk/>
            <pc:sldMk cId="2373150474" sldId="307"/>
            <ac:cxnSpMk id="12" creationId="{382200C6-79D1-44FE-A049-7231C96F4613}"/>
          </ac:cxnSpMkLst>
        </pc:cxnChg>
      </pc:sldChg>
      <pc:sldChg chg="modSp mod">
        <pc:chgData name="Anna-Carina Mohrholz" userId="319e8f5a-43d4-4b3d-9ca7-1cc64d2dfc53" providerId="ADAL" clId="{CC1927FA-E1ED-449A-BE38-F46D3C20C6AE}" dt="2023-04-13T10:02:32.925" v="337" actId="1076"/>
        <pc:sldMkLst>
          <pc:docMk/>
          <pc:sldMk cId="2337685874" sldId="308"/>
        </pc:sldMkLst>
        <pc:spChg chg="mod">
          <ac:chgData name="Anna-Carina Mohrholz" userId="319e8f5a-43d4-4b3d-9ca7-1cc64d2dfc53" providerId="ADAL" clId="{CC1927FA-E1ED-449A-BE38-F46D3C20C6AE}" dt="2023-04-13T09:59:55.977" v="323" actId="14100"/>
          <ac:spMkLst>
            <pc:docMk/>
            <pc:sldMk cId="2337685874" sldId="308"/>
            <ac:spMk id="17" creationId="{5B95716E-C3DF-4A56-8AB6-C63D97FF3F2A}"/>
          </ac:spMkLst>
        </pc:spChg>
        <pc:spChg chg="mod">
          <ac:chgData name="Anna-Carina Mohrholz" userId="319e8f5a-43d4-4b3d-9ca7-1cc64d2dfc53" providerId="ADAL" clId="{CC1927FA-E1ED-449A-BE38-F46D3C20C6AE}" dt="2023-04-13T10:02:20.274" v="335" actId="20577"/>
          <ac:spMkLst>
            <pc:docMk/>
            <pc:sldMk cId="2337685874" sldId="308"/>
            <ac:spMk id="26" creationId="{2F17DC47-0BEE-4ED4-BA6B-A229EF47F4E7}"/>
          </ac:spMkLst>
        </pc:spChg>
        <pc:picChg chg="mod">
          <ac:chgData name="Anna-Carina Mohrholz" userId="319e8f5a-43d4-4b3d-9ca7-1cc64d2dfc53" providerId="ADAL" clId="{CC1927FA-E1ED-449A-BE38-F46D3C20C6AE}" dt="2023-04-13T10:02:32.925" v="337" actId="1076"/>
          <ac:picMkLst>
            <pc:docMk/>
            <pc:sldMk cId="2337685874" sldId="308"/>
            <ac:picMk id="18" creationId="{1D2EE193-1B1C-4DD7-A5C8-16267C99B62F}"/>
          </ac:picMkLst>
        </pc:picChg>
        <pc:cxnChg chg="mod">
          <ac:chgData name="Anna-Carina Mohrholz" userId="319e8f5a-43d4-4b3d-9ca7-1cc64d2dfc53" providerId="ADAL" clId="{CC1927FA-E1ED-449A-BE38-F46D3C20C6AE}" dt="2023-04-13T10:02:31.021" v="336" actId="1076"/>
          <ac:cxnSpMkLst>
            <pc:docMk/>
            <pc:sldMk cId="2337685874" sldId="308"/>
            <ac:cxnSpMk id="8" creationId="{F8EAA40C-2FC5-4206-8B39-29B579CF9E93}"/>
          </ac:cxnSpMkLst>
        </pc:cxnChg>
      </pc:sldChg>
      <pc:sldChg chg="modSp mod">
        <pc:chgData name="Anna-Carina Mohrholz" userId="319e8f5a-43d4-4b3d-9ca7-1cc64d2dfc53" providerId="ADAL" clId="{CC1927FA-E1ED-449A-BE38-F46D3C20C6AE}" dt="2023-04-13T10:06:10.438" v="379" actId="20577"/>
        <pc:sldMkLst>
          <pc:docMk/>
          <pc:sldMk cId="2721492853" sldId="309"/>
        </pc:sldMkLst>
        <pc:spChg chg="mod">
          <ac:chgData name="Anna-Carina Mohrholz" userId="319e8f5a-43d4-4b3d-9ca7-1cc64d2dfc53" providerId="ADAL" clId="{CC1927FA-E1ED-449A-BE38-F46D3C20C6AE}" dt="2023-04-13T10:02:46.449" v="339" actId="14100"/>
          <ac:spMkLst>
            <pc:docMk/>
            <pc:sldMk cId="2721492853" sldId="309"/>
            <ac:spMk id="19" creationId="{35205F04-7CF5-4352-8CD0-F5896BEA4676}"/>
          </ac:spMkLst>
        </pc:spChg>
        <pc:spChg chg="mod">
          <ac:chgData name="Anna-Carina Mohrholz" userId="319e8f5a-43d4-4b3d-9ca7-1cc64d2dfc53" providerId="ADAL" clId="{CC1927FA-E1ED-449A-BE38-F46D3C20C6AE}" dt="2023-04-13T10:04:18.243" v="357" actId="14100"/>
          <ac:spMkLst>
            <pc:docMk/>
            <pc:sldMk cId="2721492853" sldId="309"/>
            <ac:spMk id="21" creationId="{0552E255-CDC8-4241-A53C-8D6B695529F7}"/>
          </ac:spMkLst>
        </pc:spChg>
        <pc:spChg chg="mod">
          <ac:chgData name="Anna-Carina Mohrholz" userId="319e8f5a-43d4-4b3d-9ca7-1cc64d2dfc53" providerId="ADAL" clId="{CC1927FA-E1ED-449A-BE38-F46D3C20C6AE}" dt="2023-04-13T10:06:10.438" v="379" actId="20577"/>
          <ac:spMkLst>
            <pc:docMk/>
            <pc:sldMk cId="2721492853" sldId="309"/>
            <ac:spMk id="22" creationId="{2684FE20-494A-4234-92BC-80D6F9C81166}"/>
          </ac:spMkLst>
        </pc:spChg>
        <pc:spChg chg="mod">
          <ac:chgData name="Anna-Carina Mohrholz" userId="319e8f5a-43d4-4b3d-9ca7-1cc64d2dfc53" providerId="ADAL" clId="{CC1927FA-E1ED-449A-BE38-F46D3C20C6AE}" dt="2023-04-13T10:04:41.211" v="359" actId="14100"/>
          <ac:spMkLst>
            <pc:docMk/>
            <pc:sldMk cId="2721492853" sldId="309"/>
            <ac:spMk id="23" creationId="{C3E76256-EFFC-424A-8F27-6FBAD351A852}"/>
          </ac:spMkLst>
        </pc:spChg>
        <pc:spChg chg="mod">
          <ac:chgData name="Anna-Carina Mohrholz" userId="319e8f5a-43d4-4b3d-9ca7-1cc64d2dfc53" providerId="ADAL" clId="{CC1927FA-E1ED-449A-BE38-F46D3C20C6AE}" dt="2023-04-13T10:05:31.109" v="367" actId="20577"/>
          <ac:spMkLst>
            <pc:docMk/>
            <pc:sldMk cId="2721492853" sldId="309"/>
            <ac:spMk id="24" creationId="{98AD8A48-F95F-4FC4-8EC5-3276C3FA5CDD}"/>
          </ac:spMkLst>
        </pc:spChg>
      </pc:sldChg>
      <pc:sldChg chg="addSp delSp modSp mod">
        <pc:chgData name="Anna-Carina Mohrholz" userId="319e8f5a-43d4-4b3d-9ca7-1cc64d2dfc53" providerId="ADAL" clId="{CC1927FA-E1ED-449A-BE38-F46D3C20C6AE}" dt="2023-04-13T09:53:30.112" v="294" actId="207"/>
        <pc:sldMkLst>
          <pc:docMk/>
          <pc:sldMk cId="4042749451" sldId="313"/>
        </pc:sldMkLst>
        <pc:spChg chg="add mod">
          <ac:chgData name="Anna-Carina Mohrholz" userId="319e8f5a-43d4-4b3d-9ca7-1cc64d2dfc53" providerId="ADAL" clId="{CC1927FA-E1ED-449A-BE38-F46D3C20C6AE}" dt="2023-04-13T09:53:30.112" v="294" actId="207"/>
          <ac:spMkLst>
            <pc:docMk/>
            <pc:sldMk cId="4042749451" sldId="313"/>
            <ac:spMk id="2" creationId="{6C1DB6C3-1B79-28C2-2C5B-65D06DF4ECB7}"/>
          </ac:spMkLst>
        </pc:spChg>
        <pc:spChg chg="mod">
          <ac:chgData name="Anna-Carina Mohrholz" userId="319e8f5a-43d4-4b3d-9ca7-1cc64d2dfc53" providerId="ADAL" clId="{CC1927FA-E1ED-449A-BE38-F46D3C20C6AE}" dt="2023-04-13T09:51:30.856" v="286" actId="20577"/>
          <ac:spMkLst>
            <pc:docMk/>
            <pc:sldMk cId="4042749451" sldId="313"/>
            <ac:spMk id="13" creationId="{221D9760-F645-4927-B7C4-E88AC4F46B5D}"/>
          </ac:spMkLst>
        </pc:spChg>
        <pc:spChg chg="mod">
          <ac:chgData name="Anna-Carina Mohrholz" userId="319e8f5a-43d4-4b3d-9ca7-1cc64d2dfc53" providerId="ADAL" clId="{CC1927FA-E1ED-449A-BE38-F46D3C20C6AE}" dt="2023-04-13T09:51:24.427" v="284" actId="14100"/>
          <ac:spMkLst>
            <pc:docMk/>
            <pc:sldMk cId="4042749451" sldId="313"/>
            <ac:spMk id="15" creationId="{46E62D09-08BE-4419-B731-97E3EDB749FC}"/>
          </ac:spMkLst>
        </pc:spChg>
        <pc:spChg chg="del">
          <ac:chgData name="Anna-Carina Mohrholz" userId="319e8f5a-43d4-4b3d-9ca7-1cc64d2dfc53" providerId="ADAL" clId="{CC1927FA-E1ED-449A-BE38-F46D3C20C6AE}" dt="2023-04-13T09:52:59.829" v="287" actId="478"/>
          <ac:spMkLst>
            <pc:docMk/>
            <pc:sldMk cId="4042749451" sldId="313"/>
            <ac:spMk id="26" creationId="{2F17DC47-0BEE-4ED4-BA6B-A229EF47F4E7}"/>
          </ac:spMkLst>
        </pc:spChg>
      </pc:sldChg>
      <pc:sldChg chg="modSp mod">
        <pc:chgData name="Anna-Carina Mohrholz" userId="319e8f5a-43d4-4b3d-9ca7-1cc64d2dfc53" providerId="ADAL" clId="{CC1927FA-E1ED-449A-BE38-F46D3C20C6AE}" dt="2023-04-13T10:07:26.668" v="399" actId="20577"/>
        <pc:sldMkLst>
          <pc:docMk/>
          <pc:sldMk cId="4079072844" sldId="318"/>
        </pc:sldMkLst>
        <pc:spChg chg="mod">
          <ac:chgData name="Anna-Carina Mohrholz" userId="319e8f5a-43d4-4b3d-9ca7-1cc64d2dfc53" providerId="ADAL" clId="{CC1927FA-E1ED-449A-BE38-F46D3C20C6AE}" dt="2023-04-13T10:06:30.400" v="381" actId="14100"/>
          <ac:spMkLst>
            <pc:docMk/>
            <pc:sldMk cId="4079072844" sldId="318"/>
            <ac:spMk id="11" creationId="{3B2CC8E6-B165-42E5-9082-267951626773}"/>
          </ac:spMkLst>
        </pc:spChg>
        <pc:spChg chg="mod">
          <ac:chgData name="Anna-Carina Mohrholz" userId="319e8f5a-43d4-4b3d-9ca7-1cc64d2dfc53" providerId="ADAL" clId="{CC1927FA-E1ED-449A-BE38-F46D3C20C6AE}" dt="2023-04-13T10:07:26.668" v="399" actId="20577"/>
          <ac:spMkLst>
            <pc:docMk/>
            <pc:sldMk cId="4079072844" sldId="318"/>
            <ac:spMk id="19" creationId="{C86201A4-C346-4973-B8CC-6F2C1CD5AE05}"/>
          </ac:spMkLst>
        </pc:spChg>
        <pc:spChg chg="mod">
          <ac:chgData name="Anna-Carina Mohrholz" userId="319e8f5a-43d4-4b3d-9ca7-1cc64d2dfc53" providerId="ADAL" clId="{CC1927FA-E1ED-449A-BE38-F46D3C20C6AE}" dt="2023-04-13T10:06:52.662" v="382" actId="1076"/>
          <ac:spMkLst>
            <pc:docMk/>
            <pc:sldMk cId="4079072844" sldId="318"/>
            <ac:spMk id="21" creationId="{3969FA6D-5D7F-4562-BBE9-A67D7D1A11E7}"/>
          </ac:spMkLst>
        </pc:spChg>
      </pc:sldChg>
      <pc:sldChg chg="modSp mod">
        <pc:chgData name="Anna-Carina Mohrholz" userId="319e8f5a-43d4-4b3d-9ca7-1cc64d2dfc53" providerId="ADAL" clId="{CC1927FA-E1ED-449A-BE38-F46D3C20C6AE}" dt="2023-04-13T10:09:52.600" v="418" actId="14100"/>
        <pc:sldMkLst>
          <pc:docMk/>
          <pc:sldMk cId="328684932" sldId="319"/>
        </pc:sldMkLst>
        <pc:spChg chg="mod">
          <ac:chgData name="Anna-Carina Mohrholz" userId="319e8f5a-43d4-4b3d-9ca7-1cc64d2dfc53" providerId="ADAL" clId="{CC1927FA-E1ED-449A-BE38-F46D3C20C6AE}" dt="2023-04-13T10:09:41.643" v="416"/>
          <ac:spMkLst>
            <pc:docMk/>
            <pc:sldMk cId="328684932" sldId="319"/>
            <ac:spMk id="18" creationId="{CEC95C44-CF70-46D7-A306-29B9C9581E28}"/>
          </ac:spMkLst>
        </pc:spChg>
        <pc:spChg chg="mod">
          <ac:chgData name="Anna-Carina Mohrholz" userId="319e8f5a-43d4-4b3d-9ca7-1cc64d2dfc53" providerId="ADAL" clId="{CC1927FA-E1ED-449A-BE38-F46D3C20C6AE}" dt="2023-04-13T10:07:48.007" v="401" actId="14100"/>
          <ac:spMkLst>
            <pc:docMk/>
            <pc:sldMk cId="328684932" sldId="319"/>
            <ac:spMk id="20" creationId="{7A122277-F1EE-44AF-B366-58D8A03483E3}"/>
          </ac:spMkLst>
        </pc:spChg>
        <pc:spChg chg="mod">
          <ac:chgData name="Anna-Carina Mohrholz" userId="319e8f5a-43d4-4b3d-9ca7-1cc64d2dfc53" providerId="ADAL" clId="{CC1927FA-E1ED-449A-BE38-F46D3C20C6AE}" dt="2023-04-13T10:07:55.816" v="403" actId="6549"/>
          <ac:spMkLst>
            <pc:docMk/>
            <pc:sldMk cId="328684932" sldId="319"/>
            <ac:spMk id="21" creationId="{742560BA-E2B1-460C-AFEA-92711B5B1660}"/>
          </ac:spMkLst>
        </pc:spChg>
        <pc:spChg chg="mod">
          <ac:chgData name="Anna-Carina Mohrholz" userId="319e8f5a-43d4-4b3d-9ca7-1cc64d2dfc53" providerId="ADAL" clId="{CC1927FA-E1ED-449A-BE38-F46D3C20C6AE}" dt="2023-04-13T10:09:41.643" v="416"/>
          <ac:spMkLst>
            <pc:docMk/>
            <pc:sldMk cId="328684932" sldId="319"/>
            <ac:spMk id="34" creationId="{9719E5EB-F7ED-46CF-A432-A192A390397F}"/>
          </ac:spMkLst>
        </pc:spChg>
        <pc:spChg chg="mod">
          <ac:chgData name="Anna-Carina Mohrholz" userId="319e8f5a-43d4-4b3d-9ca7-1cc64d2dfc53" providerId="ADAL" clId="{CC1927FA-E1ED-449A-BE38-F46D3C20C6AE}" dt="2023-04-13T10:09:41.643" v="416"/>
          <ac:spMkLst>
            <pc:docMk/>
            <pc:sldMk cId="328684932" sldId="319"/>
            <ac:spMk id="35" creationId="{2331AF5D-185B-4C11-B6D5-62AE95283D33}"/>
          </ac:spMkLst>
        </pc:spChg>
        <pc:spChg chg="mod">
          <ac:chgData name="Anna-Carina Mohrholz" userId="319e8f5a-43d4-4b3d-9ca7-1cc64d2dfc53" providerId="ADAL" clId="{CC1927FA-E1ED-449A-BE38-F46D3C20C6AE}" dt="2023-04-13T10:09:41.643" v="416"/>
          <ac:spMkLst>
            <pc:docMk/>
            <pc:sldMk cId="328684932" sldId="319"/>
            <ac:spMk id="36" creationId="{9EC60D4C-80A1-46AD-8739-A4832763C09C}"/>
          </ac:spMkLst>
        </pc:spChg>
        <pc:spChg chg="mod">
          <ac:chgData name="Anna-Carina Mohrholz" userId="319e8f5a-43d4-4b3d-9ca7-1cc64d2dfc53" providerId="ADAL" clId="{CC1927FA-E1ED-449A-BE38-F46D3C20C6AE}" dt="2023-04-13T10:09:41.643" v="416"/>
          <ac:spMkLst>
            <pc:docMk/>
            <pc:sldMk cId="328684932" sldId="319"/>
            <ac:spMk id="37" creationId="{C16E2E28-3930-4062-833B-FCB266F16906}"/>
          </ac:spMkLst>
        </pc:spChg>
        <pc:spChg chg="mod">
          <ac:chgData name="Anna-Carina Mohrholz" userId="319e8f5a-43d4-4b3d-9ca7-1cc64d2dfc53" providerId="ADAL" clId="{CC1927FA-E1ED-449A-BE38-F46D3C20C6AE}" dt="2023-04-13T10:09:41.643" v="416"/>
          <ac:spMkLst>
            <pc:docMk/>
            <pc:sldMk cId="328684932" sldId="319"/>
            <ac:spMk id="52" creationId="{00000000-0000-0000-0000-000000000000}"/>
          </ac:spMkLst>
        </pc:spChg>
        <pc:spChg chg="mod">
          <ac:chgData name="Anna-Carina Mohrholz" userId="319e8f5a-43d4-4b3d-9ca7-1cc64d2dfc53" providerId="ADAL" clId="{CC1927FA-E1ED-449A-BE38-F46D3C20C6AE}" dt="2023-04-13T10:09:41.643" v="416"/>
          <ac:spMkLst>
            <pc:docMk/>
            <pc:sldMk cId="328684932" sldId="319"/>
            <ac:spMk id="53" creationId="{CEC95C44-CF70-46D7-A306-29B9C9581E28}"/>
          </ac:spMkLst>
        </pc:spChg>
        <pc:spChg chg="mod">
          <ac:chgData name="Anna-Carina Mohrholz" userId="319e8f5a-43d4-4b3d-9ca7-1cc64d2dfc53" providerId="ADAL" clId="{CC1927FA-E1ED-449A-BE38-F46D3C20C6AE}" dt="2023-04-13T10:09:41.643" v="416"/>
          <ac:spMkLst>
            <pc:docMk/>
            <pc:sldMk cId="328684932" sldId="319"/>
            <ac:spMk id="54" creationId="{CEC95C44-CF70-46D7-A306-29B9C9581E28}"/>
          </ac:spMkLst>
        </pc:spChg>
        <pc:spChg chg="mod">
          <ac:chgData name="Anna-Carina Mohrholz" userId="319e8f5a-43d4-4b3d-9ca7-1cc64d2dfc53" providerId="ADAL" clId="{CC1927FA-E1ED-449A-BE38-F46D3C20C6AE}" dt="2023-04-13T10:09:52.600" v="418" actId="14100"/>
          <ac:spMkLst>
            <pc:docMk/>
            <pc:sldMk cId="328684932" sldId="319"/>
            <ac:spMk id="56" creationId="{CEC95C44-CF70-46D7-A306-29B9C9581E28}"/>
          </ac:spMkLst>
        </pc:spChg>
        <pc:grpChg chg="mod">
          <ac:chgData name="Anna-Carina Mohrholz" userId="319e8f5a-43d4-4b3d-9ca7-1cc64d2dfc53" providerId="ADAL" clId="{CC1927FA-E1ED-449A-BE38-F46D3C20C6AE}" dt="2023-04-13T10:09:41.643" v="416"/>
          <ac:grpSpMkLst>
            <pc:docMk/>
            <pc:sldMk cId="328684932" sldId="319"/>
            <ac:grpSpMk id="60" creationId="{00000000-0000-0000-0000-000000000000}"/>
          </ac:grpSpMkLst>
        </pc:grpChg>
        <pc:cxnChg chg="mod">
          <ac:chgData name="Anna-Carina Mohrholz" userId="319e8f5a-43d4-4b3d-9ca7-1cc64d2dfc53" providerId="ADAL" clId="{CC1927FA-E1ED-449A-BE38-F46D3C20C6AE}" dt="2023-04-13T10:09:41.643" v="416"/>
          <ac:cxnSpMkLst>
            <pc:docMk/>
            <pc:sldMk cId="328684932" sldId="319"/>
            <ac:cxnSpMk id="39" creationId="{D9D88F3A-D7EB-4EA4-8314-5C716079DD5E}"/>
          </ac:cxnSpMkLst>
        </pc:cxnChg>
        <pc:cxnChg chg="mod">
          <ac:chgData name="Anna-Carina Mohrholz" userId="319e8f5a-43d4-4b3d-9ca7-1cc64d2dfc53" providerId="ADAL" clId="{CC1927FA-E1ED-449A-BE38-F46D3C20C6AE}" dt="2023-04-13T10:09:41.643" v="416"/>
          <ac:cxnSpMkLst>
            <pc:docMk/>
            <pc:sldMk cId="328684932" sldId="319"/>
            <ac:cxnSpMk id="40" creationId="{47E1791C-5750-4189-BF78-126948F2482F}"/>
          </ac:cxnSpMkLst>
        </pc:cxnChg>
        <pc:cxnChg chg="mod">
          <ac:chgData name="Anna-Carina Mohrholz" userId="319e8f5a-43d4-4b3d-9ca7-1cc64d2dfc53" providerId="ADAL" clId="{CC1927FA-E1ED-449A-BE38-F46D3C20C6AE}" dt="2023-04-13T10:09:41.643" v="416"/>
          <ac:cxnSpMkLst>
            <pc:docMk/>
            <pc:sldMk cId="328684932" sldId="319"/>
            <ac:cxnSpMk id="41" creationId="{43F31C3A-DA7D-4666-A178-14272DF67340}"/>
          </ac:cxnSpMkLst>
        </pc:cxnChg>
        <pc:cxnChg chg="mod">
          <ac:chgData name="Anna-Carina Mohrholz" userId="319e8f5a-43d4-4b3d-9ca7-1cc64d2dfc53" providerId="ADAL" clId="{CC1927FA-E1ED-449A-BE38-F46D3C20C6AE}" dt="2023-04-13T10:09:41.643" v="416"/>
          <ac:cxnSpMkLst>
            <pc:docMk/>
            <pc:sldMk cId="328684932" sldId="319"/>
            <ac:cxnSpMk id="43" creationId="{7F877226-4C8A-41E8-B9B9-3F51A714D04E}"/>
          </ac:cxnSpMkLst>
        </pc:cxnChg>
      </pc:sldChg>
      <pc:sldChg chg="modSp mod">
        <pc:chgData name="Anna-Carina Mohrholz" userId="319e8f5a-43d4-4b3d-9ca7-1cc64d2dfc53" providerId="ADAL" clId="{CC1927FA-E1ED-449A-BE38-F46D3C20C6AE}" dt="2023-04-13T10:13:17.196" v="516" actId="14100"/>
        <pc:sldMkLst>
          <pc:docMk/>
          <pc:sldMk cId="1085366055" sldId="320"/>
        </pc:sldMkLst>
        <pc:spChg chg="mod">
          <ac:chgData name="Anna-Carina Mohrholz" userId="319e8f5a-43d4-4b3d-9ca7-1cc64d2dfc53" providerId="ADAL" clId="{CC1927FA-E1ED-449A-BE38-F46D3C20C6AE}" dt="2023-04-13T10:10:10.123" v="420" actId="14100"/>
          <ac:spMkLst>
            <pc:docMk/>
            <pc:sldMk cId="1085366055" sldId="320"/>
            <ac:spMk id="7" creationId="{339E396A-D64E-4504-8899-469321377C92}"/>
          </ac:spMkLst>
        </pc:spChg>
        <pc:spChg chg="mod">
          <ac:chgData name="Anna-Carina Mohrholz" userId="319e8f5a-43d4-4b3d-9ca7-1cc64d2dfc53" providerId="ADAL" clId="{CC1927FA-E1ED-449A-BE38-F46D3C20C6AE}" dt="2023-04-13T10:10:19.902" v="422" actId="20577"/>
          <ac:spMkLst>
            <pc:docMk/>
            <pc:sldMk cId="1085366055" sldId="320"/>
            <ac:spMk id="13" creationId="{221D9760-F645-4927-B7C4-E88AC4F46B5D}"/>
          </ac:spMkLst>
        </pc:spChg>
        <pc:spChg chg="mod">
          <ac:chgData name="Anna-Carina Mohrholz" userId="319e8f5a-43d4-4b3d-9ca7-1cc64d2dfc53" providerId="ADAL" clId="{CC1927FA-E1ED-449A-BE38-F46D3C20C6AE}" dt="2023-04-13T10:13:17.196" v="516" actId="14100"/>
          <ac:spMkLst>
            <pc:docMk/>
            <pc:sldMk cId="1085366055" sldId="320"/>
            <ac:spMk id="26" creationId="{2F17DC47-0BEE-4ED4-BA6B-A229EF47F4E7}"/>
          </ac:spMkLst>
        </pc:spChg>
      </pc:sldChg>
      <pc:sldChg chg="addSp delSp modSp mod">
        <pc:chgData name="Anna-Carina Mohrholz" userId="319e8f5a-43d4-4b3d-9ca7-1cc64d2dfc53" providerId="ADAL" clId="{CC1927FA-E1ED-449A-BE38-F46D3C20C6AE}" dt="2023-04-13T10:14:31.945" v="543" actId="207"/>
        <pc:sldMkLst>
          <pc:docMk/>
          <pc:sldMk cId="22138746" sldId="321"/>
        </pc:sldMkLst>
        <pc:spChg chg="add mod">
          <ac:chgData name="Anna-Carina Mohrholz" userId="319e8f5a-43d4-4b3d-9ca7-1cc64d2dfc53" providerId="ADAL" clId="{CC1927FA-E1ED-449A-BE38-F46D3C20C6AE}" dt="2023-04-13T10:14:31.945" v="543" actId="207"/>
          <ac:spMkLst>
            <pc:docMk/>
            <pc:sldMk cId="22138746" sldId="321"/>
            <ac:spMk id="2" creationId="{E82B26C8-59C3-29E1-1FCE-4D1FEA56C10B}"/>
          </ac:spMkLst>
        </pc:spChg>
        <pc:spChg chg="mod">
          <ac:chgData name="Anna-Carina Mohrholz" userId="319e8f5a-43d4-4b3d-9ca7-1cc64d2dfc53" providerId="ADAL" clId="{CC1927FA-E1ED-449A-BE38-F46D3C20C6AE}" dt="2023-04-13T10:14:01.878" v="537" actId="20577"/>
          <ac:spMkLst>
            <pc:docMk/>
            <pc:sldMk cId="22138746" sldId="321"/>
            <ac:spMk id="13" creationId="{221D9760-F645-4927-B7C4-E88AC4F46B5D}"/>
          </ac:spMkLst>
        </pc:spChg>
        <pc:spChg chg="mod">
          <ac:chgData name="Anna-Carina Mohrholz" userId="319e8f5a-43d4-4b3d-9ca7-1cc64d2dfc53" providerId="ADAL" clId="{CC1927FA-E1ED-449A-BE38-F46D3C20C6AE}" dt="2023-04-13T10:13:54.070" v="535" actId="14100"/>
          <ac:spMkLst>
            <pc:docMk/>
            <pc:sldMk cId="22138746" sldId="321"/>
            <ac:spMk id="15" creationId="{46E62D09-08BE-4419-B731-97E3EDB749FC}"/>
          </ac:spMkLst>
        </pc:spChg>
        <pc:spChg chg="del">
          <ac:chgData name="Anna-Carina Mohrholz" userId="319e8f5a-43d4-4b3d-9ca7-1cc64d2dfc53" providerId="ADAL" clId="{CC1927FA-E1ED-449A-BE38-F46D3C20C6AE}" dt="2023-04-13T10:14:11.725" v="538" actId="478"/>
          <ac:spMkLst>
            <pc:docMk/>
            <pc:sldMk cId="22138746" sldId="321"/>
            <ac:spMk id="26" creationId="{2F17DC47-0BEE-4ED4-BA6B-A229EF47F4E7}"/>
          </ac:spMkLst>
        </pc:spChg>
      </pc:sldChg>
      <pc:sldChg chg="modSp mod">
        <pc:chgData name="Anna-Carina Mohrholz" userId="319e8f5a-43d4-4b3d-9ca7-1cc64d2dfc53" providerId="ADAL" clId="{CC1927FA-E1ED-449A-BE38-F46D3C20C6AE}" dt="2023-04-13T10:17:25.656" v="556" actId="1076"/>
        <pc:sldMkLst>
          <pc:docMk/>
          <pc:sldMk cId="1846151813" sldId="328"/>
        </pc:sldMkLst>
        <pc:spChg chg="mod">
          <ac:chgData name="Anna-Carina Mohrholz" userId="319e8f5a-43d4-4b3d-9ca7-1cc64d2dfc53" providerId="ADAL" clId="{CC1927FA-E1ED-449A-BE38-F46D3C20C6AE}" dt="2023-04-13T10:14:48.767" v="544" actId="20577"/>
          <ac:spMkLst>
            <pc:docMk/>
            <pc:sldMk cId="1846151813" sldId="328"/>
            <ac:spMk id="11" creationId="{3B2CC8E6-B165-42E5-9082-267951626773}"/>
          </ac:spMkLst>
        </pc:spChg>
        <pc:spChg chg="mod">
          <ac:chgData name="Anna-Carina Mohrholz" userId="319e8f5a-43d4-4b3d-9ca7-1cc64d2dfc53" providerId="ADAL" clId="{CC1927FA-E1ED-449A-BE38-F46D3C20C6AE}" dt="2023-04-13T10:15:04.213" v="547" actId="14100"/>
          <ac:spMkLst>
            <pc:docMk/>
            <pc:sldMk cId="1846151813" sldId="328"/>
            <ac:spMk id="16" creationId="{A9B4BD22-AF40-4574-BB02-C00B471C806C}"/>
          </ac:spMkLst>
        </pc:spChg>
        <pc:spChg chg="mod">
          <ac:chgData name="Anna-Carina Mohrholz" userId="319e8f5a-43d4-4b3d-9ca7-1cc64d2dfc53" providerId="ADAL" clId="{CC1927FA-E1ED-449A-BE38-F46D3C20C6AE}" dt="2023-04-13T10:17:25.656" v="556" actId="1076"/>
          <ac:spMkLst>
            <pc:docMk/>
            <pc:sldMk cId="1846151813" sldId="328"/>
            <ac:spMk id="19" creationId="{C86201A4-C346-4973-B8CC-6F2C1CD5AE05}"/>
          </ac:spMkLst>
        </pc:spChg>
        <pc:spChg chg="mod">
          <ac:chgData name="Anna-Carina Mohrholz" userId="319e8f5a-43d4-4b3d-9ca7-1cc64d2dfc53" providerId="ADAL" clId="{CC1927FA-E1ED-449A-BE38-F46D3C20C6AE}" dt="2023-04-13T10:15:13.479" v="548" actId="20577"/>
          <ac:spMkLst>
            <pc:docMk/>
            <pc:sldMk cId="1846151813" sldId="328"/>
            <ac:spMk id="20" creationId="{B94B6FCD-6BDE-48EB-89FB-9A0CC4616498}"/>
          </ac:spMkLst>
        </pc:spChg>
        <pc:spChg chg="mod">
          <ac:chgData name="Anna-Carina Mohrholz" userId="319e8f5a-43d4-4b3d-9ca7-1cc64d2dfc53" providerId="ADAL" clId="{CC1927FA-E1ED-449A-BE38-F46D3C20C6AE}" dt="2023-04-13T10:15:27.461" v="549" actId="14100"/>
          <ac:spMkLst>
            <pc:docMk/>
            <pc:sldMk cId="1846151813" sldId="328"/>
            <ac:spMk id="21" creationId="{3969FA6D-5D7F-4562-BBE9-A67D7D1A11E7}"/>
          </ac:spMkLst>
        </pc:spChg>
        <pc:cxnChg chg="mod">
          <ac:chgData name="Anna-Carina Mohrholz" userId="319e8f5a-43d4-4b3d-9ca7-1cc64d2dfc53" providerId="ADAL" clId="{CC1927FA-E1ED-449A-BE38-F46D3C20C6AE}" dt="2023-04-13T10:15:36.301" v="550" actId="1076"/>
          <ac:cxnSpMkLst>
            <pc:docMk/>
            <pc:sldMk cId="1846151813" sldId="328"/>
            <ac:cxnSpMk id="12" creationId="{382200C6-79D1-44FE-A049-7231C96F4613}"/>
          </ac:cxnSpMkLst>
        </pc:cxnChg>
      </pc:sldChg>
      <pc:sldChg chg="modSp mod">
        <pc:chgData name="Anna-Carina Mohrholz" userId="319e8f5a-43d4-4b3d-9ca7-1cc64d2dfc53" providerId="ADAL" clId="{CC1927FA-E1ED-449A-BE38-F46D3C20C6AE}" dt="2023-04-13T10:21:27.012" v="594" actId="14100"/>
        <pc:sldMkLst>
          <pc:docMk/>
          <pc:sldMk cId="644306023" sldId="329"/>
        </pc:sldMkLst>
        <pc:spChg chg="mod">
          <ac:chgData name="Anna-Carina Mohrholz" userId="319e8f5a-43d4-4b3d-9ca7-1cc64d2dfc53" providerId="ADAL" clId="{CC1927FA-E1ED-449A-BE38-F46D3C20C6AE}" dt="2023-04-13T10:17:39.351" v="557" actId="20577"/>
          <ac:spMkLst>
            <pc:docMk/>
            <pc:sldMk cId="644306023" sldId="329"/>
            <ac:spMk id="9" creationId="{E67834CF-0CDD-477F-8490-ED932D0F7E02}"/>
          </ac:spMkLst>
        </pc:spChg>
        <pc:spChg chg="mod">
          <ac:chgData name="Anna-Carina Mohrholz" userId="319e8f5a-43d4-4b3d-9ca7-1cc64d2dfc53" providerId="ADAL" clId="{CC1927FA-E1ED-449A-BE38-F46D3C20C6AE}" dt="2023-04-13T10:21:27.012" v="594" actId="14100"/>
          <ac:spMkLst>
            <pc:docMk/>
            <pc:sldMk cId="644306023" sldId="329"/>
            <ac:spMk id="26" creationId="{2F17DC47-0BEE-4ED4-BA6B-A229EF47F4E7}"/>
          </ac:spMkLst>
        </pc:spChg>
      </pc:sldChg>
      <pc:sldChg chg="modSp mod">
        <pc:chgData name="Anna-Carina Mohrholz" userId="319e8f5a-43d4-4b3d-9ca7-1cc64d2dfc53" providerId="ADAL" clId="{CC1927FA-E1ED-449A-BE38-F46D3C20C6AE}" dt="2023-04-13T11:03:27.964" v="681" actId="14100"/>
        <pc:sldMkLst>
          <pc:docMk/>
          <pc:sldMk cId="1215378423" sldId="330"/>
        </pc:sldMkLst>
        <pc:spChg chg="mod">
          <ac:chgData name="Anna-Carina Mohrholz" userId="319e8f5a-43d4-4b3d-9ca7-1cc64d2dfc53" providerId="ADAL" clId="{CC1927FA-E1ED-449A-BE38-F46D3C20C6AE}" dt="2023-04-13T10:55:59.815" v="595" actId="20577"/>
          <ac:spMkLst>
            <pc:docMk/>
            <pc:sldMk cId="1215378423" sldId="330"/>
            <ac:spMk id="9" creationId="{E67834CF-0CDD-477F-8490-ED932D0F7E02}"/>
          </ac:spMkLst>
        </pc:spChg>
        <pc:spChg chg="mod">
          <ac:chgData name="Anna-Carina Mohrholz" userId="319e8f5a-43d4-4b3d-9ca7-1cc64d2dfc53" providerId="ADAL" clId="{CC1927FA-E1ED-449A-BE38-F46D3C20C6AE}" dt="2023-04-13T11:03:27.964" v="681" actId="14100"/>
          <ac:spMkLst>
            <pc:docMk/>
            <pc:sldMk cId="1215378423" sldId="330"/>
            <ac:spMk id="26" creationId="{2F17DC47-0BEE-4ED4-BA6B-A229EF47F4E7}"/>
          </ac:spMkLst>
        </pc:spChg>
        <pc:picChg chg="mod">
          <ac:chgData name="Anna-Carina Mohrholz" userId="319e8f5a-43d4-4b3d-9ca7-1cc64d2dfc53" providerId="ADAL" clId="{CC1927FA-E1ED-449A-BE38-F46D3C20C6AE}" dt="2023-04-13T11:01:58.244" v="672" actId="14100"/>
          <ac:picMkLst>
            <pc:docMk/>
            <pc:sldMk cId="1215378423" sldId="330"/>
            <ac:picMk id="8194" creationId="{FBF8FE98-4D06-E395-2753-AA2C80615CB7}"/>
          </ac:picMkLst>
        </pc:picChg>
      </pc:sldChg>
      <pc:sldChg chg="addSp delSp modSp mod">
        <pc:chgData name="Anna-Carina Mohrholz" userId="319e8f5a-43d4-4b3d-9ca7-1cc64d2dfc53" providerId="ADAL" clId="{CC1927FA-E1ED-449A-BE38-F46D3C20C6AE}" dt="2023-04-13T11:06:23.770" v="704" actId="1076"/>
        <pc:sldMkLst>
          <pc:docMk/>
          <pc:sldMk cId="3094150485" sldId="331"/>
        </pc:sldMkLst>
        <pc:spChg chg="mod">
          <ac:chgData name="Anna-Carina Mohrholz" userId="319e8f5a-43d4-4b3d-9ca7-1cc64d2dfc53" providerId="ADAL" clId="{CC1927FA-E1ED-449A-BE38-F46D3C20C6AE}" dt="2023-04-13T11:03:39.702" v="682" actId="20577"/>
          <ac:spMkLst>
            <pc:docMk/>
            <pc:sldMk cId="3094150485" sldId="331"/>
            <ac:spMk id="9" creationId="{E67834CF-0CDD-477F-8490-ED932D0F7E02}"/>
          </ac:spMkLst>
        </pc:spChg>
        <pc:spChg chg="mod">
          <ac:chgData name="Anna-Carina Mohrholz" userId="319e8f5a-43d4-4b3d-9ca7-1cc64d2dfc53" providerId="ADAL" clId="{CC1927FA-E1ED-449A-BE38-F46D3C20C6AE}" dt="2023-04-13T11:04:01.640" v="684" actId="14100"/>
          <ac:spMkLst>
            <pc:docMk/>
            <pc:sldMk cId="3094150485" sldId="331"/>
            <ac:spMk id="16" creationId="{A9B4BD22-AF40-4574-BB02-C00B471C806C}"/>
          </ac:spMkLst>
        </pc:spChg>
        <pc:spChg chg="mod">
          <ac:chgData name="Anna-Carina Mohrholz" userId="319e8f5a-43d4-4b3d-9ca7-1cc64d2dfc53" providerId="ADAL" clId="{CC1927FA-E1ED-449A-BE38-F46D3C20C6AE}" dt="2023-04-13T11:06:16.500" v="703" actId="14100"/>
          <ac:spMkLst>
            <pc:docMk/>
            <pc:sldMk cId="3094150485" sldId="331"/>
            <ac:spMk id="26" creationId="{2F17DC47-0BEE-4ED4-BA6B-A229EF47F4E7}"/>
          </ac:spMkLst>
        </pc:spChg>
        <pc:picChg chg="add del mod">
          <ac:chgData name="Anna-Carina Mohrholz" userId="319e8f5a-43d4-4b3d-9ca7-1cc64d2dfc53" providerId="ADAL" clId="{CC1927FA-E1ED-449A-BE38-F46D3C20C6AE}" dt="2023-04-13T11:06:23.770" v="704" actId="1076"/>
          <ac:picMkLst>
            <pc:docMk/>
            <pc:sldMk cId="3094150485" sldId="331"/>
            <ac:picMk id="4" creationId="{4959E667-E6EE-664E-FE0A-86B07BD59790}"/>
          </ac:picMkLst>
        </pc:picChg>
      </pc:sldChg>
      <pc:sldChg chg="modSp mod">
        <pc:chgData name="Anna-Carina Mohrholz" userId="319e8f5a-43d4-4b3d-9ca7-1cc64d2dfc53" providerId="ADAL" clId="{CC1927FA-E1ED-449A-BE38-F46D3C20C6AE}" dt="2023-04-13T11:14:41.318" v="784" actId="14100"/>
        <pc:sldMkLst>
          <pc:docMk/>
          <pc:sldMk cId="3597222848" sldId="332"/>
        </pc:sldMkLst>
        <pc:spChg chg="mod">
          <ac:chgData name="Anna-Carina Mohrholz" userId="319e8f5a-43d4-4b3d-9ca7-1cc64d2dfc53" providerId="ADAL" clId="{CC1927FA-E1ED-449A-BE38-F46D3C20C6AE}" dt="2023-04-13T11:06:46.375" v="705" actId="20577"/>
          <ac:spMkLst>
            <pc:docMk/>
            <pc:sldMk cId="3597222848" sldId="332"/>
            <ac:spMk id="19" creationId="{35205F04-7CF5-4352-8CD0-F5896BEA4676}"/>
          </ac:spMkLst>
        </pc:spChg>
        <pc:spChg chg="mod">
          <ac:chgData name="Anna-Carina Mohrholz" userId="319e8f5a-43d4-4b3d-9ca7-1cc64d2dfc53" providerId="ADAL" clId="{CC1927FA-E1ED-449A-BE38-F46D3C20C6AE}" dt="2023-04-13T11:13:42.835" v="767" actId="14100"/>
          <ac:spMkLst>
            <pc:docMk/>
            <pc:sldMk cId="3597222848" sldId="332"/>
            <ac:spMk id="21" creationId="{0552E255-CDC8-4241-A53C-8D6B695529F7}"/>
          </ac:spMkLst>
        </pc:spChg>
        <pc:spChg chg="mod">
          <ac:chgData name="Anna-Carina Mohrholz" userId="319e8f5a-43d4-4b3d-9ca7-1cc64d2dfc53" providerId="ADAL" clId="{CC1927FA-E1ED-449A-BE38-F46D3C20C6AE}" dt="2023-04-13T11:10:57.810" v="732" actId="14100"/>
          <ac:spMkLst>
            <pc:docMk/>
            <pc:sldMk cId="3597222848" sldId="332"/>
            <ac:spMk id="22" creationId="{2684FE20-494A-4234-92BC-80D6F9C81166}"/>
          </ac:spMkLst>
        </pc:spChg>
        <pc:spChg chg="mod">
          <ac:chgData name="Anna-Carina Mohrholz" userId="319e8f5a-43d4-4b3d-9ca7-1cc64d2dfc53" providerId="ADAL" clId="{CC1927FA-E1ED-449A-BE38-F46D3C20C6AE}" dt="2023-04-13T11:14:35.947" v="783" actId="14100"/>
          <ac:spMkLst>
            <pc:docMk/>
            <pc:sldMk cId="3597222848" sldId="332"/>
            <ac:spMk id="23" creationId="{C3E76256-EFFC-424A-8F27-6FBAD351A852}"/>
          </ac:spMkLst>
        </pc:spChg>
        <pc:spChg chg="mod">
          <ac:chgData name="Anna-Carina Mohrholz" userId="319e8f5a-43d4-4b3d-9ca7-1cc64d2dfc53" providerId="ADAL" clId="{CC1927FA-E1ED-449A-BE38-F46D3C20C6AE}" dt="2023-04-13T11:14:41.318" v="784" actId="14100"/>
          <ac:spMkLst>
            <pc:docMk/>
            <pc:sldMk cId="3597222848" sldId="332"/>
            <ac:spMk id="24" creationId="{98AD8A48-F95F-4FC4-8EC5-3276C3FA5CDD}"/>
          </ac:spMkLst>
        </pc:spChg>
        <pc:spChg chg="mod">
          <ac:chgData name="Anna-Carina Mohrholz" userId="319e8f5a-43d4-4b3d-9ca7-1cc64d2dfc53" providerId="ADAL" clId="{CC1927FA-E1ED-449A-BE38-F46D3C20C6AE}" dt="2023-04-13T11:13:32.016" v="766" actId="1076"/>
          <ac:spMkLst>
            <pc:docMk/>
            <pc:sldMk cId="3597222848" sldId="332"/>
            <ac:spMk id="25" creationId="{0F819ADC-6DF8-41ED-ACF7-E45822ABCB44}"/>
          </ac:spMkLst>
        </pc:spChg>
        <pc:spChg chg="mod">
          <ac:chgData name="Anna-Carina Mohrholz" userId="319e8f5a-43d4-4b3d-9ca7-1cc64d2dfc53" providerId="ADAL" clId="{CC1927FA-E1ED-449A-BE38-F46D3C20C6AE}" dt="2023-04-13T11:13:02.610" v="763" actId="1076"/>
          <ac:spMkLst>
            <pc:docMk/>
            <pc:sldMk cId="3597222848" sldId="332"/>
            <ac:spMk id="29" creationId="{E609437D-304B-4182-BE79-1D0250638F42}"/>
          </ac:spMkLst>
        </pc:spChg>
        <pc:picChg chg="mod">
          <ac:chgData name="Anna-Carina Mohrholz" userId="319e8f5a-43d4-4b3d-9ca7-1cc64d2dfc53" providerId="ADAL" clId="{CC1927FA-E1ED-449A-BE38-F46D3C20C6AE}" dt="2023-04-13T11:09:13.557" v="718" actId="14100"/>
          <ac:picMkLst>
            <pc:docMk/>
            <pc:sldMk cId="3597222848" sldId="332"/>
            <ac:picMk id="11266" creationId="{A13EF754-7B2D-8AE5-8351-EE0838308F13}"/>
          </ac:picMkLst>
        </pc:picChg>
      </pc:sldChg>
      <pc:sldChg chg="modSp mod">
        <pc:chgData name="Anna-Carina Mohrholz" userId="319e8f5a-43d4-4b3d-9ca7-1cc64d2dfc53" providerId="ADAL" clId="{CC1927FA-E1ED-449A-BE38-F46D3C20C6AE}" dt="2023-04-13T11:15:27.002" v="787" actId="1076"/>
        <pc:sldMkLst>
          <pc:docMk/>
          <pc:sldMk cId="3842467379" sldId="333"/>
        </pc:sldMkLst>
        <pc:spChg chg="mod">
          <ac:chgData name="Anna-Carina Mohrholz" userId="319e8f5a-43d4-4b3d-9ca7-1cc64d2dfc53" providerId="ADAL" clId="{CC1927FA-E1ED-449A-BE38-F46D3C20C6AE}" dt="2023-04-13T11:14:50.859" v="785" actId="20577"/>
          <ac:spMkLst>
            <pc:docMk/>
            <pc:sldMk cId="3842467379" sldId="333"/>
            <ac:spMk id="11" creationId="{3B2CC8E6-B165-42E5-9082-267951626773}"/>
          </ac:spMkLst>
        </pc:spChg>
        <pc:spChg chg="mod">
          <ac:chgData name="Anna-Carina Mohrholz" userId="319e8f5a-43d4-4b3d-9ca7-1cc64d2dfc53" providerId="ADAL" clId="{CC1927FA-E1ED-449A-BE38-F46D3C20C6AE}" dt="2023-04-13T11:15:27.002" v="787" actId="1076"/>
          <ac:spMkLst>
            <pc:docMk/>
            <pc:sldMk cId="3842467379" sldId="333"/>
            <ac:spMk id="19" creationId="{C86201A4-C346-4973-B8CC-6F2C1CD5AE05}"/>
          </ac:spMkLst>
        </pc:spChg>
        <pc:spChg chg="mod">
          <ac:chgData name="Anna-Carina Mohrholz" userId="319e8f5a-43d4-4b3d-9ca7-1cc64d2dfc53" providerId="ADAL" clId="{CC1927FA-E1ED-449A-BE38-F46D3C20C6AE}" dt="2023-04-13T11:15:13.807" v="786" actId="14100"/>
          <ac:spMkLst>
            <pc:docMk/>
            <pc:sldMk cId="3842467379" sldId="333"/>
            <ac:spMk id="21" creationId="{3969FA6D-5D7F-4562-BBE9-A67D7D1A11E7}"/>
          </ac:spMkLst>
        </pc:spChg>
      </pc:sldChg>
      <pc:sldChg chg="modSp mod">
        <pc:chgData name="Anna-Carina Mohrholz" userId="319e8f5a-43d4-4b3d-9ca7-1cc64d2dfc53" providerId="ADAL" clId="{CC1927FA-E1ED-449A-BE38-F46D3C20C6AE}" dt="2023-04-13T11:17:52.232" v="838" actId="1076"/>
        <pc:sldMkLst>
          <pc:docMk/>
          <pc:sldMk cId="803072845" sldId="334"/>
        </pc:sldMkLst>
        <pc:spChg chg="mod">
          <ac:chgData name="Anna-Carina Mohrholz" userId="319e8f5a-43d4-4b3d-9ca7-1cc64d2dfc53" providerId="ADAL" clId="{CC1927FA-E1ED-449A-BE38-F46D3C20C6AE}" dt="2023-04-13T11:17:38.226" v="835"/>
          <ac:spMkLst>
            <pc:docMk/>
            <pc:sldMk cId="803072845" sldId="334"/>
            <ac:spMk id="18" creationId="{CEC95C44-CF70-46D7-A306-29B9C9581E28}"/>
          </ac:spMkLst>
        </pc:spChg>
        <pc:spChg chg="mod">
          <ac:chgData name="Anna-Carina Mohrholz" userId="319e8f5a-43d4-4b3d-9ca7-1cc64d2dfc53" providerId="ADAL" clId="{CC1927FA-E1ED-449A-BE38-F46D3C20C6AE}" dt="2023-04-13T11:15:42.289" v="788" actId="20577"/>
          <ac:spMkLst>
            <pc:docMk/>
            <pc:sldMk cId="803072845" sldId="334"/>
            <ac:spMk id="20" creationId="{7A122277-F1EE-44AF-B366-58D8A03483E3}"/>
          </ac:spMkLst>
        </pc:spChg>
        <pc:spChg chg="mod">
          <ac:chgData name="Anna-Carina Mohrholz" userId="319e8f5a-43d4-4b3d-9ca7-1cc64d2dfc53" providerId="ADAL" clId="{CC1927FA-E1ED-449A-BE38-F46D3C20C6AE}" dt="2023-04-13T11:15:56.391" v="790" actId="6549"/>
          <ac:spMkLst>
            <pc:docMk/>
            <pc:sldMk cId="803072845" sldId="334"/>
            <ac:spMk id="21" creationId="{742560BA-E2B1-460C-AFEA-92711B5B1660}"/>
          </ac:spMkLst>
        </pc:spChg>
        <pc:spChg chg="mod">
          <ac:chgData name="Anna-Carina Mohrholz" userId="319e8f5a-43d4-4b3d-9ca7-1cc64d2dfc53" providerId="ADAL" clId="{CC1927FA-E1ED-449A-BE38-F46D3C20C6AE}" dt="2023-04-13T11:17:38.226" v="835"/>
          <ac:spMkLst>
            <pc:docMk/>
            <pc:sldMk cId="803072845" sldId="334"/>
            <ac:spMk id="34" creationId="{9719E5EB-F7ED-46CF-A432-A192A390397F}"/>
          </ac:spMkLst>
        </pc:spChg>
        <pc:spChg chg="mod">
          <ac:chgData name="Anna-Carina Mohrholz" userId="319e8f5a-43d4-4b3d-9ca7-1cc64d2dfc53" providerId="ADAL" clId="{CC1927FA-E1ED-449A-BE38-F46D3C20C6AE}" dt="2023-04-13T11:17:38.226" v="835"/>
          <ac:spMkLst>
            <pc:docMk/>
            <pc:sldMk cId="803072845" sldId="334"/>
            <ac:spMk id="35" creationId="{2331AF5D-185B-4C11-B6D5-62AE95283D33}"/>
          </ac:spMkLst>
        </pc:spChg>
        <pc:spChg chg="mod">
          <ac:chgData name="Anna-Carina Mohrholz" userId="319e8f5a-43d4-4b3d-9ca7-1cc64d2dfc53" providerId="ADAL" clId="{CC1927FA-E1ED-449A-BE38-F46D3C20C6AE}" dt="2023-04-13T11:17:38.226" v="835"/>
          <ac:spMkLst>
            <pc:docMk/>
            <pc:sldMk cId="803072845" sldId="334"/>
            <ac:spMk id="36" creationId="{9EC60D4C-80A1-46AD-8739-A4832763C09C}"/>
          </ac:spMkLst>
        </pc:spChg>
        <pc:spChg chg="mod">
          <ac:chgData name="Anna-Carina Mohrholz" userId="319e8f5a-43d4-4b3d-9ca7-1cc64d2dfc53" providerId="ADAL" clId="{CC1927FA-E1ED-449A-BE38-F46D3C20C6AE}" dt="2023-04-13T11:17:38.226" v="835"/>
          <ac:spMkLst>
            <pc:docMk/>
            <pc:sldMk cId="803072845" sldId="334"/>
            <ac:spMk id="37" creationId="{C16E2E28-3930-4062-833B-FCB266F16906}"/>
          </ac:spMkLst>
        </pc:spChg>
        <pc:spChg chg="mod">
          <ac:chgData name="Anna-Carina Mohrholz" userId="319e8f5a-43d4-4b3d-9ca7-1cc64d2dfc53" providerId="ADAL" clId="{CC1927FA-E1ED-449A-BE38-F46D3C20C6AE}" dt="2023-04-13T11:17:38.226" v="835"/>
          <ac:spMkLst>
            <pc:docMk/>
            <pc:sldMk cId="803072845" sldId="334"/>
            <ac:spMk id="52" creationId="{00000000-0000-0000-0000-000000000000}"/>
          </ac:spMkLst>
        </pc:spChg>
        <pc:spChg chg="mod">
          <ac:chgData name="Anna-Carina Mohrholz" userId="319e8f5a-43d4-4b3d-9ca7-1cc64d2dfc53" providerId="ADAL" clId="{CC1927FA-E1ED-449A-BE38-F46D3C20C6AE}" dt="2023-04-13T11:17:38.226" v="835"/>
          <ac:spMkLst>
            <pc:docMk/>
            <pc:sldMk cId="803072845" sldId="334"/>
            <ac:spMk id="53" creationId="{CEC95C44-CF70-46D7-A306-29B9C9581E28}"/>
          </ac:spMkLst>
        </pc:spChg>
        <pc:spChg chg="mod">
          <ac:chgData name="Anna-Carina Mohrholz" userId="319e8f5a-43d4-4b3d-9ca7-1cc64d2dfc53" providerId="ADAL" clId="{CC1927FA-E1ED-449A-BE38-F46D3C20C6AE}" dt="2023-04-13T11:17:38.226" v="835"/>
          <ac:spMkLst>
            <pc:docMk/>
            <pc:sldMk cId="803072845" sldId="334"/>
            <ac:spMk id="54" creationId="{CEC95C44-CF70-46D7-A306-29B9C9581E28}"/>
          </ac:spMkLst>
        </pc:spChg>
        <pc:spChg chg="mod">
          <ac:chgData name="Anna-Carina Mohrholz" userId="319e8f5a-43d4-4b3d-9ca7-1cc64d2dfc53" providerId="ADAL" clId="{CC1927FA-E1ED-449A-BE38-F46D3C20C6AE}" dt="2023-04-13T11:17:48.040" v="837" actId="14100"/>
          <ac:spMkLst>
            <pc:docMk/>
            <pc:sldMk cId="803072845" sldId="334"/>
            <ac:spMk id="56" creationId="{CEC95C44-CF70-46D7-A306-29B9C9581E28}"/>
          </ac:spMkLst>
        </pc:spChg>
        <pc:grpChg chg="mod">
          <ac:chgData name="Anna-Carina Mohrholz" userId="319e8f5a-43d4-4b3d-9ca7-1cc64d2dfc53" providerId="ADAL" clId="{CC1927FA-E1ED-449A-BE38-F46D3C20C6AE}" dt="2023-04-13T11:17:38.226" v="835"/>
          <ac:grpSpMkLst>
            <pc:docMk/>
            <pc:sldMk cId="803072845" sldId="334"/>
            <ac:grpSpMk id="60" creationId="{00000000-0000-0000-0000-000000000000}"/>
          </ac:grpSpMkLst>
        </pc:grpChg>
        <pc:cxnChg chg="mod">
          <ac:chgData name="Anna-Carina Mohrholz" userId="319e8f5a-43d4-4b3d-9ca7-1cc64d2dfc53" providerId="ADAL" clId="{CC1927FA-E1ED-449A-BE38-F46D3C20C6AE}" dt="2023-04-13T11:17:38.226" v="835"/>
          <ac:cxnSpMkLst>
            <pc:docMk/>
            <pc:sldMk cId="803072845" sldId="334"/>
            <ac:cxnSpMk id="39" creationId="{D9D88F3A-D7EB-4EA4-8314-5C716079DD5E}"/>
          </ac:cxnSpMkLst>
        </pc:cxnChg>
        <pc:cxnChg chg="mod">
          <ac:chgData name="Anna-Carina Mohrholz" userId="319e8f5a-43d4-4b3d-9ca7-1cc64d2dfc53" providerId="ADAL" clId="{CC1927FA-E1ED-449A-BE38-F46D3C20C6AE}" dt="2023-04-13T11:17:38.226" v="835"/>
          <ac:cxnSpMkLst>
            <pc:docMk/>
            <pc:sldMk cId="803072845" sldId="334"/>
            <ac:cxnSpMk id="40" creationId="{47E1791C-5750-4189-BF78-126948F2482F}"/>
          </ac:cxnSpMkLst>
        </pc:cxnChg>
        <pc:cxnChg chg="mod">
          <ac:chgData name="Anna-Carina Mohrholz" userId="319e8f5a-43d4-4b3d-9ca7-1cc64d2dfc53" providerId="ADAL" clId="{CC1927FA-E1ED-449A-BE38-F46D3C20C6AE}" dt="2023-04-13T11:17:38.226" v="835"/>
          <ac:cxnSpMkLst>
            <pc:docMk/>
            <pc:sldMk cId="803072845" sldId="334"/>
            <ac:cxnSpMk id="41" creationId="{43F31C3A-DA7D-4666-A178-14272DF67340}"/>
          </ac:cxnSpMkLst>
        </pc:cxnChg>
        <pc:cxnChg chg="mod">
          <ac:chgData name="Anna-Carina Mohrholz" userId="319e8f5a-43d4-4b3d-9ca7-1cc64d2dfc53" providerId="ADAL" clId="{CC1927FA-E1ED-449A-BE38-F46D3C20C6AE}" dt="2023-04-13T11:17:38.226" v="835"/>
          <ac:cxnSpMkLst>
            <pc:docMk/>
            <pc:sldMk cId="803072845" sldId="334"/>
            <ac:cxnSpMk id="43" creationId="{7F877226-4C8A-41E8-B9B9-3F51A714D04E}"/>
          </ac:cxnSpMkLst>
        </pc:cxnChg>
        <pc:cxnChg chg="mod">
          <ac:chgData name="Anna-Carina Mohrholz" userId="319e8f5a-43d4-4b3d-9ca7-1cc64d2dfc53" providerId="ADAL" clId="{CC1927FA-E1ED-449A-BE38-F46D3C20C6AE}" dt="2023-04-13T11:17:52.232" v="838" actId="1076"/>
          <ac:cxnSpMkLst>
            <pc:docMk/>
            <pc:sldMk cId="803072845" sldId="334"/>
            <ac:cxnSpMk id="58" creationId="{F8EAA40C-2FC5-4206-8B39-29B579CF9E93}"/>
          </ac:cxnSpMkLst>
        </pc:cxnChg>
      </pc:sldChg>
      <pc:sldChg chg="modSp mod">
        <pc:chgData name="Anna-Carina Mohrholz" userId="319e8f5a-43d4-4b3d-9ca7-1cc64d2dfc53" providerId="ADAL" clId="{CC1927FA-E1ED-449A-BE38-F46D3C20C6AE}" dt="2023-04-13T11:22:05.986" v="947" actId="14100"/>
        <pc:sldMkLst>
          <pc:docMk/>
          <pc:sldMk cId="352866581" sldId="335"/>
        </pc:sldMkLst>
        <pc:spChg chg="mod">
          <ac:chgData name="Anna-Carina Mohrholz" userId="319e8f5a-43d4-4b3d-9ca7-1cc64d2dfc53" providerId="ADAL" clId="{CC1927FA-E1ED-449A-BE38-F46D3C20C6AE}" dt="2023-04-13T11:18:01.686" v="839" actId="20577"/>
          <ac:spMkLst>
            <pc:docMk/>
            <pc:sldMk cId="352866581" sldId="335"/>
            <ac:spMk id="7" creationId="{339E396A-D64E-4504-8899-469321377C92}"/>
          </ac:spMkLst>
        </pc:spChg>
        <pc:spChg chg="mod">
          <ac:chgData name="Anna-Carina Mohrholz" userId="319e8f5a-43d4-4b3d-9ca7-1cc64d2dfc53" providerId="ADAL" clId="{CC1927FA-E1ED-449A-BE38-F46D3C20C6AE}" dt="2023-04-13T11:18:09.423" v="841" actId="20577"/>
          <ac:spMkLst>
            <pc:docMk/>
            <pc:sldMk cId="352866581" sldId="335"/>
            <ac:spMk id="13" creationId="{221D9760-F645-4927-B7C4-E88AC4F46B5D}"/>
          </ac:spMkLst>
        </pc:spChg>
        <pc:spChg chg="mod">
          <ac:chgData name="Anna-Carina Mohrholz" userId="319e8f5a-43d4-4b3d-9ca7-1cc64d2dfc53" providerId="ADAL" clId="{CC1927FA-E1ED-449A-BE38-F46D3C20C6AE}" dt="2023-04-13T11:22:05.986" v="947" actId="14100"/>
          <ac:spMkLst>
            <pc:docMk/>
            <pc:sldMk cId="352866581" sldId="335"/>
            <ac:spMk id="26" creationId="{2F17DC47-0BEE-4ED4-BA6B-A229EF47F4E7}"/>
          </ac:spMkLst>
        </pc:spChg>
      </pc:sldChg>
      <pc:sldChg chg="addSp delSp modSp mod">
        <pc:chgData name="Anna-Carina Mohrholz" userId="319e8f5a-43d4-4b3d-9ca7-1cc64d2dfc53" providerId="ADAL" clId="{CC1927FA-E1ED-449A-BE38-F46D3C20C6AE}" dt="2023-04-13T11:23:24.167" v="974" actId="207"/>
        <pc:sldMkLst>
          <pc:docMk/>
          <pc:sldMk cId="887261578" sldId="336"/>
        </pc:sldMkLst>
        <pc:spChg chg="add mod">
          <ac:chgData name="Anna-Carina Mohrholz" userId="319e8f5a-43d4-4b3d-9ca7-1cc64d2dfc53" providerId="ADAL" clId="{CC1927FA-E1ED-449A-BE38-F46D3C20C6AE}" dt="2023-04-13T11:23:24.167" v="974" actId="207"/>
          <ac:spMkLst>
            <pc:docMk/>
            <pc:sldMk cId="887261578" sldId="336"/>
            <ac:spMk id="2" creationId="{F214504F-0866-B499-BB34-F78C6F3EED70}"/>
          </ac:spMkLst>
        </pc:spChg>
        <pc:spChg chg="mod">
          <ac:chgData name="Anna-Carina Mohrholz" userId="319e8f5a-43d4-4b3d-9ca7-1cc64d2dfc53" providerId="ADAL" clId="{CC1927FA-E1ED-449A-BE38-F46D3C20C6AE}" dt="2023-04-13T11:22:52.097" v="968" actId="6549"/>
          <ac:spMkLst>
            <pc:docMk/>
            <pc:sldMk cId="887261578" sldId="336"/>
            <ac:spMk id="13" creationId="{221D9760-F645-4927-B7C4-E88AC4F46B5D}"/>
          </ac:spMkLst>
        </pc:spChg>
        <pc:spChg chg="mod">
          <ac:chgData name="Anna-Carina Mohrholz" userId="319e8f5a-43d4-4b3d-9ca7-1cc64d2dfc53" providerId="ADAL" clId="{CC1927FA-E1ED-449A-BE38-F46D3C20C6AE}" dt="2023-04-13T11:22:36.100" v="966" actId="14100"/>
          <ac:spMkLst>
            <pc:docMk/>
            <pc:sldMk cId="887261578" sldId="336"/>
            <ac:spMk id="15" creationId="{46E62D09-08BE-4419-B731-97E3EDB749FC}"/>
          </ac:spMkLst>
        </pc:spChg>
        <pc:spChg chg="del">
          <ac:chgData name="Anna-Carina Mohrholz" userId="319e8f5a-43d4-4b3d-9ca7-1cc64d2dfc53" providerId="ADAL" clId="{CC1927FA-E1ED-449A-BE38-F46D3C20C6AE}" dt="2023-04-13T11:23:02.325" v="969" actId="478"/>
          <ac:spMkLst>
            <pc:docMk/>
            <pc:sldMk cId="887261578" sldId="336"/>
            <ac:spMk id="26" creationId="{2F17DC47-0BEE-4ED4-BA6B-A229EF47F4E7}"/>
          </ac:spMkLst>
        </pc:spChg>
      </pc:sldChg>
      <pc:sldChg chg="modSp mod">
        <pc:chgData name="Anna-Carina Mohrholz" userId="319e8f5a-43d4-4b3d-9ca7-1cc64d2dfc53" providerId="ADAL" clId="{CC1927FA-E1ED-449A-BE38-F46D3C20C6AE}" dt="2023-04-13T11:25:19.041" v="1004" actId="14100"/>
        <pc:sldMkLst>
          <pc:docMk/>
          <pc:sldMk cId="1761563577" sldId="338"/>
        </pc:sldMkLst>
        <pc:spChg chg="mod">
          <ac:chgData name="Anna-Carina Mohrholz" userId="319e8f5a-43d4-4b3d-9ca7-1cc64d2dfc53" providerId="ADAL" clId="{CC1927FA-E1ED-449A-BE38-F46D3C20C6AE}" dt="2023-04-13T11:23:47.057" v="976" actId="14100"/>
          <ac:spMkLst>
            <pc:docMk/>
            <pc:sldMk cId="1761563577" sldId="338"/>
            <ac:spMk id="11" creationId="{3B2CC8E6-B165-42E5-9082-267951626773}"/>
          </ac:spMkLst>
        </pc:spChg>
        <pc:spChg chg="mod">
          <ac:chgData name="Anna-Carina Mohrholz" userId="319e8f5a-43d4-4b3d-9ca7-1cc64d2dfc53" providerId="ADAL" clId="{CC1927FA-E1ED-449A-BE38-F46D3C20C6AE}" dt="2023-04-13T11:25:19.041" v="1004" actId="14100"/>
          <ac:spMkLst>
            <pc:docMk/>
            <pc:sldMk cId="1761563577" sldId="338"/>
            <ac:spMk id="16" creationId="{A9B4BD22-AF40-4574-BB02-C00B471C806C}"/>
          </ac:spMkLst>
        </pc:spChg>
      </pc:sldChg>
      <pc:sldChg chg="addSp delSp modSp mod">
        <pc:chgData name="Anna-Carina Mohrholz" userId="319e8f5a-43d4-4b3d-9ca7-1cc64d2dfc53" providerId="ADAL" clId="{CC1927FA-E1ED-449A-BE38-F46D3C20C6AE}" dt="2023-04-13T11:38:29.877" v="1034" actId="20577"/>
        <pc:sldMkLst>
          <pc:docMk/>
          <pc:sldMk cId="603483323" sldId="339"/>
        </pc:sldMkLst>
        <pc:spChg chg="add del mod">
          <ac:chgData name="Anna-Carina Mohrholz" userId="319e8f5a-43d4-4b3d-9ca7-1cc64d2dfc53" providerId="ADAL" clId="{CC1927FA-E1ED-449A-BE38-F46D3C20C6AE}" dt="2023-04-13T11:24:03.430" v="980"/>
          <ac:spMkLst>
            <pc:docMk/>
            <pc:sldMk cId="603483323" sldId="339"/>
            <ac:spMk id="2" creationId="{377E39C4-F98D-6F96-262A-2149F5557482}"/>
          </ac:spMkLst>
        </pc:spChg>
        <pc:spChg chg="add mod">
          <ac:chgData name="Anna-Carina Mohrholz" userId="319e8f5a-43d4-4b3d-9ca7-1cc64d2dfc53" providerId="ADAL" clId="{CC1927FA-E1ED-449A-BE38-F46D3C20C6AE}" dt="2023-04-13T11:24:05.480" v="982"/>
          <ac:spMkLst>
            <pc:docMk/>
            <pc:sldMk cId="603483323" sldId="339"/>
            <ac:spMk id="3" creationId="{98EA2733-C247-F8FD-F3B0-12A030BB4EA0}"/>
          </ac:spMkLst>
        </pc:spChg>
        <pc:spChg chg="del">
          <ac:chgData name="Anna-Carina Mohrholz" userId="319e8f5a-43d4-4b3d-9ca7-1cc64d2dfc53" providerId="ADAL" clId="{CC1927FA-E1ED-449A-BE38-F46D3C20C6AE}" dt="2023-04-13T11:24:04.632" v="981" actId="478"/>
          <ac:spMkLst>
            <pc:docMk/>
            <pc:sldMk cId="603483323" sldId="339"/>
            <ac:spMk id="9" creationId="{E67834CF-0CDD-477F-8490-ED932D0F7E02}"/>
          </ac:spMkLst>
        </pc:spChg>
        <pc:spChg chg="mod">
          <ac:chgData name="Anna-Carina Mohrholz" userId="319e8f5a-43d4-4b3d-9ca7-1cc64d2dfc53" providerId="ADAL" clId="{CC1927FA-E1ED-449A-BE38-F46D3C20C6AE}" dt="2023-04-13T11:25:45.926" v="1006" actId="20577"/>
          <ac:spMkLst>
            <pc:docMk/>
            <pc:sldMk cId="603483323" sldId="339"/>
            <ac:spMk id="16" creationId="{A9B4BD22-AF40-4574-BB02-C00B471C806C}"/>
          </ac:spMkLst>
        </pc:spChg>
        <pc:spChg chg="mod">
          <ac:chgData name="Anna-Carina Mohrholz" userId="319e8f5a-43d4-4b3d-9ca7-1cc64d2dfc53" providerId="ADAL" clId="{CC1927FA-E1ED-449A-BE38-F46D3C20C6AE}" dt="2023-04-13T11:38:29.877" v="1034" actId="20577"/>
          <ac:spMkLst>
            <pc:docMk/>
            <pc:sldMk cId="603483323" sldId="339"/>
            <ac:spMk id="26" creationId="{2F17DC47-0BEE-4ED4-BA6B-A229EF47F4E7}"/>
          </ac:spMkLst>
        </pc:spChg>
      </pc:sldChg>
      <pc:sldChg chg="addSp delSp modSp mod">
        <pc:chgData name="Anna-Carina Mohrholz" userId="319e8f5a-43d4-4b3d-9ca7-1cc64d2dfc53" providerId="ADAL" clId="{CC1927FA-E1ED-449A-BE38-F46D3C20C6AE}" dt="2023-04-13T11:42:37.333" v="1055" actId="20577"/>
        <pc:sldMkLst>
          <pc:docMk/>
          <pc:sldMk cId="2955202547" sldId="340"/>
        </pc:sldMkLst>
        <pc:spChg chg="add mod">
          <ac:chgData name="Anna-Carina Mohrholz" userId="319e8f5a-43d4-4b3d-9ca7-1cc64d2dfc53" providerId="ADAL" clId="{CC1927FA-E1ED-449A-BE38-F46D3C20C6AE}" dt="2023-04-13T11:24:08.896" v="984"/>
          <ac:spMkLst>
            <pc:docMk/>
            <pc:sldMk cId="2955202547" sldId="340"/>
            <ac:spMk id="2" creationId="{B58194E5-6671-10AC-5C9B-47BBCFF6DCB5}"/>
          </ac:spMkLst>
        </pc:spChg>
        <pc:spChg chg="del">
          <ac:chgData name="Anna-Carina Mohrholz" userId="319e8f5a-43d4-4b3d-9ca7-1cc64d2dfc53" providerId="ADAL" clId="{CC1927FA-E1ED-449A-BE38-F46D3C20C6AE}" dt="2023-04-13T11:24:08.471" v="983" actId="478"/>
          <ac:spMkLst>
            <pc:docMk/>
            <pc:sldMk cId="2955202547" sldId="340"/>
            <ac:spMk id="9" creationId="{E67834CF-0CDD-477F-8490-ED932D0F7E02}"/>
          </ac:spMkLst>
        </pc:spChg>
        <pc:spChg chg="mod">
          <ac:chgData name="Anna-Carina Mohrholz" userId="319e8f5a-43d4-4b3d-9ca7-1cc64d2dfc53" providerId="ADAL" clId="{CC1927FA-E1ED-449A-BE38-F46D3C20C6AE}" dt="2023-04-13T11:41:48.348" v="1036" actId="20577"/>
          <ac:spMkLst>
            <pc:docMk/>
            <pc:sldMk cId="2955202547" sldId="340"/>
            <ac:spMk id="16" creationId="{A9B4BD22-AF40-4574-BB02-C00B471C806C}"/>
          </ac:spMkLst>
        </pc:spChg>
        <pc:spChg chg="mod">
          <ac:chgData name="Anna-Carina Mohrholz" userId="319e8f5a-43d4-4b3d-9ca7-1cc64d2dfc53" providerId="ADAL" clId="{CC1927FA-E1ED-449A-BE38-F46D3C20C6AE}" dt="2023-04-13T11:42:37.333" v="1055" actId="20577"/>
          <ac:spMkLst>
            <pc:docMk/>
            <pc:sldMk cId="2955202547" sldId="340"/>
            <ac:spMk id="26" creationId="{2F17DC47-0BEE-4ED4-BA6B-A229EF47F4E7}"/>
          </ac:spMkLst>
        </pc:spChg>
      </pc:sldChg>
      <pc:sldChg chg="addSp delSp modSp mod">
        <pc:chgData name="Anna-Carina Mohrholz" userId="319e8f5a-43d4-4b3d-9ca7-1cc64d2dfc53" providerId="ADAL" clId="{CC1927FA-E1ED-449A-BE38-F46D3C20C6AE}" dt="2023-04-13T11:46:36.157" v="1094" actId="20577"/>
        <pc:sldMkLst>
          <pc:docMk/>
          <pc:sldMk cId="2707983204" sldId="341"/>
        </pc:sldMkLst>
        <pc:spChg chg="add del mod">
          <ac:chgData name="Anna-Carina Mohrholz" userId="319e8f5a-43d4-4b3d-9ca7-1cc64d2dfc53" providerId="ADAL" clId="{CC1927FA-E1ED-449A-BE38-F46D3C20C6AE}" dt="2023-04-13T11:24:22.976" v="991"/>
          <ac:spMkLst>
            <pc:docMk/>
            <pc:sldMk cId="2707983204" sldId="341"/>
            <ac:spMk id="2" creationId="{B4D7C8F8-095A-BA95-6B7D-D50D9259E78C}"/>
          </ac:spMkLst>
        </pc:spChg>
        <pc:spChg chg="add mod">
          <ac:chgData name="Anna-Carina Mohrholz" userId="319e8f5a-43d4-4b3d-9ca7-1cc64d2dfc53" providerId="ADAL" clId="{CC1927FA-E1ED-449A-BE38-F46D3C20C6AE}" dt="2023-04-13T11:24:35.307" v="997"/>
          <ac:spMkLst>
            <pc:docMk/>
            <pc:sldMk cId="2707983204" sldId="341"/>
            <ac:spMk id="3" creationId="{E5CCD20E-DF61-A98A-6F9F-EB804EA56FD2}"/>
          </ac:spMkLst>
        </pc:spChg>
        <pc:spChg chg="mod">
          <ac:chgData name="Anna-Carina Mohrholz" userId="319e8f5a-43d4-4b3d-9ca7-1cc64d2dfc53" providerId="ADAL" clId="{CC1927FA-E1ED-449A-BE38-F46D3C20C6AE}" dt="2023-04-13T11:46:32.071" v="1093"/>
          <ac:spMkLst>
            <pc:docMk/>
            <pc:sldMk cId="2707983204" sldId="341"/>
            <ac:spMk id="18" creationId="{CEC95C44-CF70-46D7-A306-29B9C9581E28}"/>
          </ac:spMkLst>
        </pc:spChg>
        <pc:spChg chg="del mod">
          <ac:chgData name="Anna-Carina Mohrholz" userId="319e8f5a-43d4-4b3d-9ca7-1cc64d2dfc53" providerId="ADAL" clId="{CC1927FA-E1ED-449A-BE38-F46D3C20C6AE}" dt="2023-04-13T11:24:34.733" v="996" actId="478"/>
          <ac:spMkLst>
            <pc:docMk/>
            <pc:sldMk cId="2707983204" sldId="341"/>
            <ac:spMk id="20" creationId="{7A122277-F1EE-44AF-B366-58D8A03483E3}"/>
          </ac:spMkLst>
        </pc:spChg>
        <pc:spChg chg="mod">
          <ac:chgData name="Anna-Carina Mohrholz" userId="319e8f5a-43d4-4b3d-9ca7-1cc64d2dfc53" providerId="ADAL" clId="{CC1927FA-E1ED-449A-BE38-F46D3C20C6AE}" dt="2023-04-13T11:45:40.557" v="1080" actId="6549"/>
          <ac:spMkLst>
            <pc:docMk/>
            <pc:sldMk cId="2707983204" sldId="341"/>
            <ac:spMk id="21" creationId="{742560BA-E2B1-460C-AFEA-92711B5B1660}"/>
          </ac:spMkLst>
        </pc:spChg>
        <pc:spChg chg="mod">
          <ac:chgData name="Anna-Carina Mohrholz" userId="319e8f5a-43d4-4b3d-9ca7-1cc64d2dfc53" providerId="ADAL" clId="{CC1927FA-E1ED-449A-BE38-F46D3C20C6AE}" dt="2023-04-13T11:46:32.071" v="1093"/>
          <ac:spMkLst>
            <pc:docMk/>
            <pc:sldMk cId="2707983204" sldId="341"/>
            <ac:spMk id="34" creationId="{9719E5EB-F7ED-46CF-A432-A192A390397F}"/>
          </ac:spMkLst>
        </pc:spChg>
        <pc:spChg chg="mod">
          <ac:chgData name="Anna-Carina Mohrholz" userId="319e8f5a-43d4-4b3d-9ca7-1cc64d2dfc53" providerId="ADAL" clId="{CC1927FA-E1ED-449A-BE38-F46D3C20C6AE}" dt="2023-04-13T11:46:32.071" v="1093"/>
          <ac:spMkLst>
            <pc:docMk/>
            <pc:sldMk cId="2707983204" sldId="341"/>
            <ac:spMk id="35" creationId="{2331AF5D-185B-4C11-B6D5-62AE95283D33}"/>
          </ac:spMkLst>
        </pc:spChg>
        <pc:spChg chg="mod">
          <ac:chgData name="Anna-Carina Mohrholz" userId="319e8f5a-43d4-4b3d-9ca7-1cc64d2dfc53" providerId="ADAL" clId="{CC1927FA-E1ED-449A-BE38-F46D3C20C6AE}" dt="2023-04-13T11:46:32.071" v="1093"/>
          <ac:spMkLst>
            <pc:docMk/>
            <pc:sldMk cId="2707983204" sldId="341"/>
            <ac:spMk id="36" creationId="{9EC60D4C-80A1-46AD-8739-A4832763C09C}"/>
          </ac:spMkLst>
        </pc:spChg>
        <pc:spChg chg="mod">
          <ac:chgData name="Anna-Carina Mohrholz" userId="319e8f5a-43d4-4b3d-9ca7-1cc64d2dfc53" providerId="ADAL" clId="{CC1927FA-E1ED-449A-BE38-F46D3C20C6AE}" dt="2023-04-13T11:46:32.071" v="1093"/>
          <ac:spMkLst>
            <pc:docMk/>
            <pc:sldMk cId="2707983204" sldId="341"/>
            <ac:spMk id="37" creationId="{C16E2E28-3930-4062-833B-FCB266F16906}"/>
          </ac:spMkLst>
        </pc:spChg>
        <pc:spChg chg="mod">
          <ac:chgData name="Anna-Carina Mohrholz" userId="319e8f5a-43d4-4b3d-9ca7-1cc64d2dfc53" providerId="ADAL" clId="{CC1927FA-E1ED-449A-BE38-F46D3C20C6AE}" dt="2023-04-13T11:46:32.071" v="1093"/>
          <ac:spMkLst>
            <pc:docMk/>
            <pc:sldMk cId="2707983204" sldId="341"/>
            <ac:spMk id="52" creationId="{00000000-0000-0000-0000-000000000000}"/>
          </ac:spMkLst>
        </pc:spChg>
        <pc:spChg chg="mod">
          <ac:chgData name="Anna-Carina Mohrholz" userId="319e8f5a-43d4-4b3d-9ca7-1cc64d2dfc53" providerId="ADAL" clId="{CC1927FA-E1ED-449A-BE38-F46D3C20C6AE}" dt="2023-04-13T11:46:32.071" v="1093"/>
          <ac:spMkLst>
            <pc:docMk/>
            <pc:sldMk cId="2707983204" sldId="341"/>
            <ac:spMk id="53" creationId="{CEC95C44-CF70-46D7-A306-29B9C9581E28}"/>
          </ac:spMkLst>
        </pc:spChg>
        <pc:spChg chg="mod">
          <ac:chgData name="Anna-Carina Mohrholz" userId="319e8f5a-43d4-4b3d-9ca7-1cc64d2dfc53" providerId="ADAL" clId="{CC1927FA-E1ED-449A-BE38-F46D3C20C6AE}" dt="2023-04-13T11:46:32.071" v="1093"/>
          <ac:spMkLst>
            <pc:docMk/>
            <pc:sldMk cId="2707983204" sldId="341"/>
            <ac:spMk id="54" creationId="{CEC95C44-CF70-46D7-A306-29B9C9581E28}"/>
          </ac:spMkLst>
        </pc:spChg>
        <pc:spChg chg="mod">
          <ac:chgData name="Anna-Carina Mohrholz" userId="319e8f5a-43d4-4b3d-9ca7-1cc64d2dfc53" providerId="ADAL" clId="{CC1927FA-E1ED-449A-BE38-F46D3C20C6AE}" dt="2023-04-13T11:46:36.157" v="1094" actId="20577"/>
          <ac:spMkLst>
            <pc:docMk/>
            <pc:sldMk cId="2707983204" sldId="341"/>
            <ac:spMk id="56" creationId="{CEC95C44-CF70-46D7-A306-29B9C9581E28}"/>
          </ac:spMkLst>
        </pc:spChg>
        <pc:grpChg chg="mod">
          <ac:chgData name="Anna-Carina Mohrholz" userId="319e8f5a-43d4-4b3d-9ca7-1cc64d2dfc53" providerId="ADAL" clId="{CC1927FA-E1ED-449A-BE38-F46D3C20C6AE}" dt="2023-04-13T11:46:32.071" v="1093"/>
          <ac:grpSpMkLst>
            <pc:docMk/>
            <pc:sldMk cId="2707983204" sldId="341"/>
            <ac:grpSpMk id="60" creationId="{00000000-0000-0000-0000-000000000000}"/>
          </ac:grpSpMkLst>
        </pc:grpChg>
        <pc:cxnChg chg="mod">
          <ac:chgData name="Anna-Carina Mohrholz" userId="319e8f5a-43d4-4b3d-9ca7-1cc64d2dfc53" providerId="ADAL" clId="{CC1927FA-E1ED-449A-BE38-F46D3C20C6AE}" dt="2023-04-13T11:46:32.071" v="1093"/>
          <ac:cxnSpMkLst>
            <pc:docMk/>
            <pc:sldMk cId="2707983204" sldId="341"/>
            <ac:cxnSpMk id="39" creationId="{D9D88F3A-D7EB-4EA4-8314-5C716079DD5E}"/>
          </ac:cxnSpMkLst>
        </pc:cxnChg>
        <pc:cxnChg chg="mod">
          <ac:chgData name="Anna-Carina Mohrholz" userId="319e8f5a-43d4-4b3d-9ca7-1cc64d2dfc53" providerId="ADAL" clId="{CC1927FA-E1ED-449A-BE38-F46D3C20C6AE}" dt="2023-04-13T11:46:32.071" v="1093"/>
          <ac:cxnSpMkLst>
            <pc:docMk/>
            <pc:sldMk cId="2707983204" sldId="341"/>
            <ac:cxnSpMk id="40" creationId="{47E1791C-5750-4189-BF78-126948F2482F}"/>
          </ac:cxnSpMkLst>
        </pc:cxnChg>
        <pc:cxnChg chg="mod">
          <ac:chgData name="Anna-Carina Mohrholz" userId="319e8f5a-43d4-4b3d-9ca7-1cc64d2dfc53" providerId="ADAL" clId="{CC1927FA-E1ED-449A-BE38-F46D3C20C6AE}" dt="2023-04-13T11:46:32.071" v="1093"/>
          <ac:cxnSpMkLst>
            <pc:docMk/>
            <pc:sldMk cId="2707983204" sldId="341"/>
            <ac:cxnSpMk id="41" creationId="{43F31C3A-DA7D-4666-A178-14272DF67340}"/>
          </ac:cxnSpMkLst>
        </pc:cxnChg>
        <pc:cxnChg chg="mod">
          <ac:chgData name="Anna-Carina Mohrholz" userId="319e8f5a-43d4-4b3d-9ca7-1cc64d2dfc53" providerId="ADAL" clId="{CC1927FA-E1ED-449A-BE38-F46D3C20C6AE}" dt="2023-04-13T11:46:32.071" v="1093"/>
          <ac:cxnSpMkLst>
            <pc:docMk/>
            <pc:sldMk cId="2707983204" sldId="341"/>
            <ac:cxnSpMk id="43" creationId="{7F877226-4C8A-41E8-B9B9-3F51A714D04E}"/>
          </ac:cxnSpMkLst>
        </pc:cxnChg>
      </pc:sldChg>
      <pc:sldChg chg="addSp delSp modSp mod">
        <pc:chgData name="Anna-Carina Mohrholz" userId="319e8f5a-43d4-4b3d-9ca7-1cc64d2dfc53" providerId="ADAL" clId="{CC1927FA-E1ED-449A-BE38-F46D3C20C6AE}" dt="2023-04-13T11:57:45.230" v="1327" actId="6549"/>
        <pc:sldMkLst>
          <pc:docMk/>
          <pc:sldMk cId="3038952137" sldId="343"/>
        </pc:sldMkLst>
        <pc:spChg chg="add mod">
          <ac:chgData name="Anna-Carina Mohrholz" userId="319e8f5a-43d4-4b3d-9ca7-1cc64d2dfc53" providerId="ADAL" clId="{CC1927FA-E1ED-449A-BE38-F46D3C20C6AE}" dt="2023-04-13T11:24:39.080" v="999"/>
          <ac:spMkLst>
            <pc:docMk/>
            <pc:sldMk cId="3038952137" sldId="343"/>
            <ac:spMk id="2" creationId="{0E6BE975-76EF-F773-C35B-A4BF5A4120D4}"/>
          </ac:spMkLst>
        </pc:spChg>
        <pc:spChg chg="del">
          <ac:chgData name="Anna-Carina Mohrholz" userId="319e8f5a-43d4-4b3d-9ca7-1cc64d2dfc53" providerId="ADAL" clId="{CC1927FA-E1ED-449A-BE38-F46D3C20C6AE}" dt="2023-04-13T11:24:38.565" v="998" actId="478"/>
          <ac:spMkLst>
            <pc:docMk/>
            <pc:sldMk cId="3038952137" sldId="343"/>
            <ac:spMk id="7" creationId="{339E396A-D64E-4504-8899-469321377C92}"/>
          </ac:spMkLst>
        </pc:spChg>
        <pc:spChg chg="mod">
          <ac:chgData name="Anna-Carina Mohrholz" userId="319e8f5a-43d4-4b3d-9ca7-1cc64d2dfc53" providerId="ADAL" clId="{CC1927FA-E1ED-449A-BE38-F46D3C20C6AE}" dt="2023-04-13T11:46:54.692" v="1096" actId="14100"/>
          <ac:spMkLst>
            <pc:docMk/>
            <pc:sldMk cId="3038952137" sldId="343"/>
            <ac:spMk id="13" creationId="{221D9760-F645-4927-B7C4-E88AC4F46B5D}"/>
          </ac:spMkLst>
        </pc:spChg>
        <pc:spChg chg="mod">
          <ac:chgData name="Anna-Carina Mohrholz" userId="319e8f5a-43d4-4b3d-9ca7-1cc64d2dfc53" providerId="ADAL" clId="{CC1927FA-E1ED-449A-BE38-F46D3C20C6AE}" dt="2023-04-13T11:57:45.230" v="1327" actId="6549"/>
          <ac:spMkLst>
            <pc:docMk/>
            <pc:sldMk cId="3038952137" sldId="343"/>
            <ac:spMk id="26" creationId="{2F17DC47-0BEE-4ED4-BA6B-A229EF47F4E7}"/>
          </ac:spMkLst>
        </pc:spChg>
      </pc:sldChg>
      <pc:sldChg chg="addSp delSp modSp mod">
        <pc:chgData name="Anna-Carina Mohrholz" userId="319e8f5a-43d4-4b3d-9ca7-1cc64d2dfc53" providerId="ADAL" clId="{CC1927FA-E1ED-449A-BE38-F46D3C20C6AE}" dt="2023-04-13T11:51:08.081" v="1203" actId="207"/>
        <pc:sldMkLst>
          <pc:docMk/>
          <pc:sldMk cId="1182104610" sldId="344"/>
        </pc:sldMkLst>
        <pc:spChg chg="add mod">
          <ac:chgData name="Anna-Carina Mohrholz" userId="319e8f5a-43d4-4b3d-9ca7-1cc64d2dfc53" providerId="ADAL" clId="{CC1927FA-E1ED-449A-BE38-F46D3C20C6AE}" dt="2023-04-13T11:24:55.016" v="1001"/>
          <ac:spMkLst>
            <pc:docMk/>
            <pc:sldMk cId="1182104610" sldId="344"/>
            <ac:spMk id="2" creationId="{E054F705-A0CE-614E-A3D2-D00F1380D40F}"/>
          </ac:spMkLst>
        </pc:spChg>
        <pc:spChg chg="add mod">
          <ac:chgData name="Anna-Carina Mohrholz" userId="319e8f5a-43d4-4b3d-9ca7-1cc64d2dfc53" providerId="ADAL" clId="{CC1927FA-E1ED-449A-BE38-F46D3C20C6AE}" dt="2023-04-13T11:51:08.081" v="1203" actId="207"/>
          <ac:spMkLst>
            <pc:docMk/>
            <pc:sldMk cId="1182104610" sldId="344"/>
            <ac:spMk id="3" creationId="{F36017AE-F0AF-ABF8-D68F-57384B623EF9}"/>
          </ac:spMkLst>
        </pc:spChg>
        <pc:spChg chg="del">
          <ac:chgData name="Anna-Carina Mohrholz" userId="319e8f5a-43d4-4b3d-9ca7-1cc64d2dfc53" providerId="ADAL" clId="{CC1927FA-E1ED-449A-BE38-F46D3C20C6AE}" dt="2023-04-13T11:24:54.607" v="1000" actId="478"/>
          <ac:spMkLst>
            <pc:docMk/>
            <pc:sldMk cId="1182104610" sldId="344"/>
            <ac:spMk id="15" creationId="{46E62D09-08BE-4419-B731-97E3EDB749FC}"/>
          </ac:spMkLst>
        </pc:spChg>
        <pc:spChg chg="del">
          <ac:chgData name="Anna-Carina Mohrholz" userId="319e8f5a-43d4-4b3d-9ca7-1cc64d2dfc53" providerId="ADAL" clId="{CC1927FA-E1ED-449A-BE38-F46D3C20C6AE}" dt="2023-04-13T11:50:00.012" v="1196" actId="478"/>
          <ac:spMkLst>
            <pc:docMk/>
            <pc:sldMk cId="1182104610" sldId="344"/>
            <ac:spMk id="26" creationId="{2F17DC47-0BEE-4ED4-BA6B-A229EF47F4E7}"/>
          </ac:spMkLst>
        </pc:spChg>
      </pc:sldChg>
      <pc:sldChg chg="addSp modSp mod">
        <pc:chgData name="Anna-Carina Mohrholz" userId="319e8f5a-43d4-4b3d-9ca7-1cc64d2dfc53" providerId="ADAL" clId="{CC1927FA-E1ED-449A-BE38-F46D3C20C6AE}" dt="2023-04-13T11:44:00.998" v="1071" actId="20577"/>
        <pc:sldMkLst>
          <pc:docMk/>
          <pc:sldMk cId="1611531056" sldId="345"/>
        </pc:sldMkLst>
        <pc:spChg chg="add mod">
          <ac:chgData name="Anna-Carina Mohrholz" userId="319e8f5a-43d4-4b3d-9ca7-1cc64d2dfc53" providerId="ADAL" clId="{CC1927FA-E1ED-449A-BE38-F46D3C20C6AE}" dt="2023-04-13T11:24:12.155" v="986"/>
          <ac:spMkLst>
            <pc:docMk/>
            <pc:sldMk cId="1611531056" sldId="345"/>
            <ac:spMk id="2" creationId="{8EDAAA76-29E2-F81F-522B-69EE11280577}"/>
          </ac:spMkLst>
        </pc:spChg>
        <pc:spChg chg="mod">
          <ac:chgData name="Anna-Carina Mohrholz" userId="319e8f5a-43d4-4b3d-9ca7-1cc64d2dfc53" providerId="ADAL" clId="{CC1927FA-E1ED-449A-BE38-F46D3C20C6AE}" dt="2023-04-13T11:24:11.791" v="985" actId="6549"/>
          <ac:spMkLst>
            <pc:docMk/>
            <pc:sldMk cId="1611531056" sldId="345"/>
            <ac:spMk id="9" creationId="{E67834CF-0CDD-477F-8490-ED932D0F7E02}"/>
          </ac:spMkLst>
        </pc:spChg>
        <pc:spChg chg="mod">
          <ac:chgData name="Anna-Carina Mohrholz" userId="319e8f5a-43d4-4b3d-9ca7-1cc64d2dfc53" providerId="ADAL" clId="{CC1927FA-E1ED-449A-BE38-F46D3C20C6AE}" dt="2023-04-13T11:44:00.998" v="1071" actId="20577"/>
          <ac:spMkLst>
            <pc:docMk/>
            <pc:sldMk cId="1611531056" sldId="345"/>
            <ac:spMk id="26" creationId="{2F17DC47-0BEE-4ED4-BA6B-A229EF47F4E7}"/>
          </ac:spMkLst>
        </pc:spChg>
      </pc:sldChg>
      <pc:sldChg chg="addSp delSp modSp mod">
        <pc:chgData name="Anna-Carina Mohrholz" userId="319e8f5a-43d4-4b3d-9ca7-1cc64d2dfc53" providerId="ADAL" clId="{CC1927FA-E1ED-449A-BE38-F46D3C20C6AE}" dt="2023-04-13T11:45:31.046" v="1078" actId="20577"/>
        <pc:sldMkLst>
          <pc:docMk/>
          <pc:sldMk cId="1489480245" sldId="346"/>
        </pc:sldMkLst>
        <pc:spChg chg="add del mod">
          <ac:chgData name="Anna-Carina Mohrholz" userId="319e8f5a-43d4-4b3d-9ca7-1cc64d2dfc53" providerId="ADAL" clId="{CC1927FA-E1ED-449A-BE38-F46D3C20C6AE}" dt="2023-04-13T11:24:29.226" v="994"/>
          <ac:spMkLst>
            <pc:docMk/>
            <pc:sldMk cId="1489480245" sldId="346"/>
            <ac:spMk id="2" creationId="{0E0123E9-E1D1-1DCD-861D-F5C28C3AE7E8}"/>
          </ac:spMkLst>
        </pc:spChg>
        <pc:spChg chg="del">
          <ac:chgData name="Anna-Carina Mohrholz" userId="319e8f5a-43d4-4b3d-9ca7-1cc64d2dfc53" providerId="ADAL" clId="{CC1927FA-E1ED-449A-BE38-F46D3C20C6AE}" dt="2023-04-13T11:24:15.350" v="987" actId="478"/>
          <ac:spMkLst>
            <pc:docMk/>
            <pc:sldMk cId="1489480245" sldId="346"/>
            <ac:spMk id="9" creationId="{E67834CF-0CDD-477F-8490-ED932D0F7E02}"/>
          </ac:spMkLst>
        </pc:spChg>
        <pc:spChg chg="mod">
          <ac:chgData name="Anna-Carina Mohrholz" userId="319e8f5a-43d4-4b3d-9ca7-1cc64d2dfc53" providerId="ADAL" clId="{CC1927FA-E1ED-449A-BE38-F46D3C20C6AE}" dt="2023-04-13T11:45:31.046" v="1078" actId="20577"/>
          <ac:spMkLst>
            <pc:docMk/>
            <pc:sldMk cId="1489480245" sldId="346"/>
            <ac:spMk id="11" creationId="{469A6D6B-69A1-4FF7-A4BD-4C4BC6E53D7D}"/>
          </ac:spMkLst>
        </pc:spChg>
        <pc:spChg chg="mod">
          <ac:chgData name="Anna-Carina Mohrholz" userId="319e8f5a-43d4-4b3d-9ca7-1cc64d2dfc53" providerId="ADAL" clId="{CC1927FA-E1ED-449A-BE38-F46D3C20C6AE}" dt="2023-04-13T11:44:32.373" v="1073" actId="6549"/>
          <ac:spMkLst>
            <pc:docMk/>
            <pc:sldMk cId="1489480245" sldId="346"/>
            <ac:spMk id="16" creationId="{A9B4BD22-AF40-4574-BB02-C00B471C806C}"/>
          </ac:spMkLst>
        </pc:spChg>
        <pc:spChg chg="mod">
          <ac:chgData name="Anna-Carina Mohrholz" userId="319e8f5a-43d4-4b3d-9ca7-1cc64d2dfc53" providerId="ADAL" clId="{CC1927FA-E1ED-449A-BE38-F46D3C20C6AE}" dt="2023-04-13T11:45:04.158" v="1076" actId="1076"/>
          <ac:spMkLst>
            <pc:docMk/>
            <pc:sldMk cId="1489480245" sldId="346"/>
            <ac:spMk id="26" creationId="{2F17DC47-0BEE-4ED4-BA6B-A229EF47F4E7}"/>
          </ac:spMkLst>
        </pc:spChg>
      </pc:sldChg>
      <pc:sldChg chg="modSp mod">
        <pc:chgData name="Anna-Carina Mohrholz" userId="319e8f5a-43d4-4b3d-9ca7-1cc64d2dfc53" providerId="ADAL" clId="{CC1927FA-E1ED-449A-BE38-F46D3C20C6AE}" dt="2023-04-13T11:54:32.107" v="1275" actId="20577"/>
        <pc:sldMkLst>
          <pc:docMk/>
          <pc:sldMk cId="2496832823" sldId="347"/>
        </pc:sldMkLst>
        <pc:spChg chg="mod">
          <ac:chgData name="Anna-Carina Mohrholz" userId="319e8f5a-43d4-4b3d-9ca7-1cc64d2dfc53" providerId="ADAL" clId="{CC1927FA-E1ED-449A-BE38-F46D3C20C6AE}" dt="2023-04-13T11:51:33.399" v="1213" actId="20577"/>
          <ac:spMkLst>
            <pc:docMk/>
            <pc:sldMk cId="2496832823" sldId="347"/>
            <ac:spMk id="7" creationId="{5F65FC6E-73C1-4548-AC0F-AE722E34C959}"/>
          </ac:spMkLst>
        </pc:spChg>
        <pc:spChg chg="mod">
          <ac:chgData name="Anna-Carina Mohrholz" userId="319e8f5a-43d4-4b3d-9ca7-1cc64d2dfc53" providerId="ADAL" clId="{CC1927FA-E1ED-449A-BE38-F46D3C20C6AE}" dt="2023-04-13T11:54:32.107" v="1275" actId="20577"/>
          <ac:spMkLst>
            <pc:docMk/>
            <pc:sldMk cId="2496832823" sldId="347"/>
            <ac:spMk id="26" creationId="{2F17DC47-0BEE-4ED4-BA6B-A229EF47F4E7}"/>
          </ac:spMkLst>
        </pc:spChg>
      </pc:sldChg>
      <pc:sldChg chg="modSp mod">
        <pc:chgData name="Anna-Carina Mohrholz" userId="319e8f5a-43d4-4b3d-9ca7-1cc64d2dfc53" providerId="ADAL" clId="{CC1927FA-E1ED-449A-BE38-F46D3C20C6AE}" dt="2023-04-13T11:58:29.950" v="1356" actId="6549"/>
        <pc:sldMkLst>
          <pc:docMk/>
          <pc:sldMk cId="3781964746" sldId="348"/>
        </pc:sldMkLst>
        <pc:spChg chg="mod">
          <ac:chgData name="Anna-Carina Mohrholz" userId="319e8f5a-43d4-4b3d-9ca7-1cc64d2dfc53" providerId="ADAL" clId="{CC1927FA-E1ED-449A-BE38-F46D3C20C6AE}" dt="2023-04-13T11:55:13.991" v="1278" actId="6549"/>
          <ac:spMkLst>
            <pc:docMk/>
            <pc:sldMk cId="3781964746" sldId="348"/>
            <ac:spMk id="7" creationId="{5F65FC6E-73C1-4548-AC0F-AE722E34C959}"/>
          </ac:spMkLst>
        </pc:spChg>
        <pc:spChg chg="mod">
          <ac:chgData name="Anna-Carina Mohrholz" userId="319e8f5a-43d4-4b3d-9ca7-1cc64d2dfc53" providerId="ADAL" clId="{CC1927FA-E1ED-449A-BE38-F46D3C20C6AE}" dt="2023-04-13T11:58:29.950" v="1356" actId="6549"/>
          <ac:spMkLst>
            <pc:docMk/>
            <pc:sldMk cId="3781964746" sldId="348"/>
            <ac:spMk id="26" creationId="{2F17DC47-0BEE-4ED4-BA6B-A229EF47F4E7}"/>
          </ac:spMkLst>
        </pc:spChg>
      </pc:sldChg>
      <pc:sldChg chg="addSp delSp modSp mod">
        <pc:chgData name="Anna-Carina Mohrholz" userId="319e8f5a-43d4-4b3d-9ca7-1cc64d2dfc53" providerId="ADAL" clId="{CC1927FA-E1ED-449A-BE38-F46D3C20C6AE}" dt="2023-04-13T12:00:01.618" v="1388" actId="207"/>
        <pc:sldMkLst>
          <pc:docMk/>
          <pc:sldMk cId="2874681794" sldId="349"/>
        </pc:sldMkLst>
        <pc:spChg chg="add mod">
          <ac:chgData name="Anna-Carina Mohrholz" userId="319e8f5a-43d4-4b3d-9ca7-1cc64d2dfc53" providerId="ADAL" clId="{CC1927FA-E1ED-449A-BE38-F46D3C20C6AE}" dt="2023-04-13T12:00:01.618" v="1388" actId="207"/>
          <ac:spMkLst>
            <pc:docMk/>
            <pc:sldMk cId="2874681794" sldId="349"/>
            <ac:spMk id="2" creationId="{BFBA19E6-69D2-51A2-FA96-3250BB40C451}"/>
          </ac:spMkLst>
        </pc:spChg>
        <pc:spChg chg="mod">
          <ac:chgData name="Anna-Carina Mohrholz" userId="319e8f5a-43d4-4b3d-9ca7-1cc64d2dfc53" providerId="ADAL" clId="{CC1927FA-E1ED-449A-BE38-F46D3C20C6AE}" dt="2023-04-13T11:59:10.092" v="1378" actId="20577"/>
          <ac:spMkLst>
            <pc:docMk/>
            <pc:sldMk cId="2874681794" sldId="349"/>
            <ac:spMk id="7" creationId="{5F65FC6E-73C1-4548-AC0F-AE722E34C959}"/>
          </ac:spMkLst>
        </pc:spChg>
        <pc:spChg chg="del">
          <ac:chgData name="Anna-Carina Mohrholz" userId="319e8f5a-43d4-4b3d-9ca7-1cc64d2dfc53" providerId="ADAL" clId="{CC1927FA-E1ED-449A-BE38-F46D3C20C6AE}" dt="2023-04-13T11:59:34.912" v="1381" actId="478"/>
          <ac:spMkLst>
            <pc:docMk/>
            <pc:sldMk cId="2874681794" sldId="349"/>
            <ac:spMk id="26" creationId="{2F17DC47-0BEE-4ED4-BA6B-A229EF47F4E7}"/>
          </ac:spMkLst>
        </pc:spChg>
      </pc:sldChg>
      <pc:sldChg chg="addSp delSp modSp mod">
        <pc:chgData name="Anna-Carina Mohrholz" userId="319e8f5a-43d4-4b3d-9ca7-1cc64d2dfc53" providerId="ADAL" clId="{CC1927FA-E1ED-449A-BE38-F46D3C20C6AE}" dt="2023-04-13T12:00:44.148" v="1394" actId="207"/>
        <pc:sldMkLst>
          <pc:docMk/>
          <pc:sldMk cId="2818506804" sldId="350"/>
        </pc:sldMkLst>
        <pc:spChg chg="add mod">
          <ac:chgData name="Anna-Carina Mohrholz" userId="319e8f5a-43d4-4b3d-9ca7-1cc64d2dfc53" providerId="ADAL" clId="{CC1927FA-E1ED-449A-BE38-F46D3C20C6AE}" dt="2023-04-13T12:00:44.148" v="1394" actId="207"/>
          <ac:spMkLst>
            <pc:docMk/>
            <pc:sldMk cId="2818506804" sldId="350"/>
            <ac:spMk id="2" creationId="{882C5619-3C29-3EA3-088A-E8F99A15F304}"/>
          </ac:spMkLst>
        </pc:spChg>
        <pc:spChg chg="mod">
          <ac:chgData name="Anna-Carina Mohrholz" userId="319e8f5a-43d4-4b3d-9ca7-1cc64d2dfc53" providerId="ADAL" clId="{CC1927FA-E1ED-449A-BE38-F46D3C20C6AE}" dt="2023-04-13T11:59:19.716" v="1380" actId="6549"/>
          <ac:spMkLst>
            <pc:docMk/>
            <pc:sldMk cId="2818506804" sldId="350"/>
            <ac:spMk id="7" creationId="{5F65FC6E-73C1-4548-AC0F-AE722E34C959}"/>
          </ac:spMkLst>
        </pc:spChg>
        <pc:spChg chg="del">
          <ac:chgData name="Anna-Carina Mohrholz" userId="319e8f5a-43d4-4b3d-9ca7-1cc64d2dfc53" providerId="ADAL" clId="{CC1927FA-E1ED-449A-BE38-F46D3C20C6AE}" dt="2023-04-13T12:00:19.573" v="1389" actId="478"/>
          <ac:spMkLst>
            <pc:docMk/>
            <pc:sldMk cId="2818506804" sldId="350"/>
            <ac:spMk id="26" creationId="{2F17DC47-0BEE-4ED4-BA6B-A229EF47F4E7}"/>
          </ac:spMkLst>
        </pc:spChg>
      </pc:sldChg>
      <pc:sldChg chg="modSp mod">
        <pc:chgData name="Anna-Carina Mohrholz" userId="319e8f5a-43d4-4b3d-9ca7-1cc64d2dfc53" providerId="ADAL" clId="{CC1927FA-E1ED-449A-BE38-F46D3C20C6AE}" dt="2023-04-13T12:02:37.239" v="1416" actId="14100"/>
        <pc:sldMkLst>
          <pc:docMk/>
          <pc:sldMk cId="3211508619" sldId="351"/>
        </pc:sldMkLst>
        <pc:spChg chg="mod">
          <ac:chgData name="Anna-Carina Mohrholz" userId="319e8f5a-43d4-4b3d-9ca7-1cc64d2dfc53" providerId="ADAL" clId="{CC1927FA-E1ED-449A-BE38-F46D3C20C6AE}" dt="2023-04-13T12:01:25.255" v="1406" actId="14100"/>
          <ac:spMkLst>
            <pc:docMk/>
            <pc:sldMk cId="3211508619" sldId="351"/>
            <ac:spMk id="9" creationId="{6207BEE5-8DF6-4641-B212-0087BE3C47DE}"/>
          </ac:spMkLst>
        </pc:spChg>
        <pc:spChg chg="mod">
          <ac:chgData name="Anna-Carina Mohrholz" userId="319e8f5a-43d4-4b3d-9ca7-1cc64d2dfc53" providerId="ADAL" clId="{CC1927FA-E1ED-449A-BE38-F46D3C20C6AE}" dt="2023-04-13T12:01:31.038" v="1407" actId="20577"/>
          <ac:spMkLst>
            <pc:docMk/>
            <pc:sldMk cId="3211508619" sldId="351"/>
            <ac:spMk id="10" creationId="{43E8B1AA-B42E-48C3-91FB-2FAE8DEB86F6}"/>
          </ac:spMkLst>
        </pc:spChg>
        <pc:spChg chg="mod">
          <ac:chgData name="Anna-Carina Mohrholz" userId="319e8f5a-43d4-4b3d-9ca7-1cc64d2dfc53" providerId="ADAL" clId="{CC1927FA-E1ED-449A-BE38-F46D3C20C6AE}" dt="2023-04-13T12:02:30.644" v="1415" actId="14100"/>
          <ac:spMkLst>
            <pc:docMk/>
            <pc:sldMk cId="3211508619" sldId="351"/>
            <ac:spMk id="11" creationId="{666A8B49-C4ED-4CA6-8CDE-B177826DACB7}"/>
          </ac:spMkLst>
        </pc:spChg>
        <pc:spChg chg="mod">
          <ac:chgData name="Anna-Carina Mohrholz" userId="319e8f5a-43d4-4b3d-9ca7-1cc64d2dfc53" providerId="ADAL" clId="{CC1927FA-E1ED-449A-BE38-F46D3C20C6AE}" dt="2023-04-13T12:02:37.239" v="1416" actId="14100"/>
          <ac:spMkLst>
            <pc:docMk/>
            <pc:sldMk cId="3211508619" sldId="351"/>
            <ac:spMk id="12" creationId="{B0492FE0-F0DF-4168-8017-D04041992942}"/>
          </ac:spMkLst>
        </pc:spChg>
        <pc:spChg chg="mod">
          <ac:chgData name="Anna-Carina Mohrholz" userId="319e8f5a-43d4-4b3d-9ca7-1cc64d2dfc53" providerId="ADAL" clId="{CC1927FA-E1ED-449A-BE38-F46D3C20C6AE}" dt="2023-04-13T12:01:02.141" v="1403" actId="20577"/>
          <ac:spMkLst>
            <pc:docMk/>
            <pc:sldMk cId="3211508619" sldId="351"/>
            <ac:spMk id="65" creationId="{5F65FC6E-73C1-4548-AC0F-AE722E34C9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19/04/2023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534430" cy="3502602"/>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Welches davon ist ein besonderes Bedürfnis?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a-DK" sz="1600" dirty="0">
                <a:latin typeface="+mj-lt"/>
              </a:rPr>
              <a:t>Passivität
Absurdität
Legasthenie</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Welche davon können helfen, Schüler mit besonderen Bedürfnissen zu identifizieren?</a:t>
            </a:r>
            <a:r>
              <a:rPr lang="en-US" altLang="ko-KR" sz="2000" b="1" dirty="0">
                <a:cs typeface="Poppins Medium" panose="000006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Schlafen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Gesang</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Beobachtung</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Der </a:t>
            </a:r>
            <a:r>
              <a:rPr lang="en-US" altLang="ko-KR" sz="2000" b="1" dirty="0" err="1">
                <a:cs typeface="Poppins Medium" panose="00000600000000000000" pitchFamily="2" charset="0"/>
              </a:rPr>
              <a:t>Sonderpädagogischer</a:t>
            </a:r>
            <a:r>
              <a:rPr lang="en-US" altLang="ko-KR" sz="2000" b="1" dirty="0">
                <a:cs typeface="Poppins Medium" panose="00000600000000000000" pitchFamily="2" charset="0"/>
              </a:rPr>
              <a:t> </a:t>
            </a:r>
            <a:r>
              <a:rPr lang="en-US" altLang="ko-KR" sz="2000" b="1" dirty="0" err="1">
                <a:cs typeface="Poppins Medium" panose="00000600000000000000" pitchFamily="2" charset="0"/>
              </a:rPr>
              <a:t>Dienst</a:t>
            </a:r>
            <a:r>
              <a:rPr lang="en-US" altLang="ko-KR" sz="2000" b="1" dirty="0">
                <a:cs typeface="Poppins Medium" panose="00000600000000000000" pitchFamily="2" charset="0"/>
              </a:rPr>
              <a:t> </a:t>
            </a:r>
            <a:r>
              <a:rPr lang="en-US" altLang="ko-KR" sz="2000" b="1" dirty="0" err="1">
                <a:cs typeface="Poppins Medium" panose="00000600000000000000" pitchFamily="2" charset="0"/>
              </a:rPr>
              <a:t>hilft</a:t>
            </a:r>
            <a:r>
              <a:rPr lang="en-US" altLang="ko-KR" sz="2000" b="1" dirty="0">
                <a:cs typeface="Poppins Medium" panose="00000600000000000000" pitchFamily="2" charset="0"/>
              </a:rPr>
              <a:t> </a:t>
            </a:r>
            <a:r>
              <a:rPr lang="en-US" altLang="ko-KR" sz="2000" b="1" dirty="0" err="1">
                <a:cs typeface="Poppins Medium" panose="00000600000000000000" pitchFamily="2" charset="0"/>
              </a:rPr>
              <a:t>bei</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Beratung und Mentoring
Finanzhilfe
Transport</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Verfahren zur Identifizierung von Studierenden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Wird immer von einem Lehrer durchgeführt
Unterschiedlich je nach Land und Bildungssystem 
Ist neuere standardisierte Prüfung</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folgende Fragen:</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7" y="669816"/>
            <a:ext cx="286482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grpSp>
        <p:nvGrpSpPr>
          <p:cNvPr id="18" name="Gruppo 17">
            <a:extLst>
              <a:ext uri="{FF2B5EF4-FFF2-40B4-BE49-F238E27FC236}">
                <a16:creationId xmlns:a16="http://schemas.microsoft.com/office/drawing/2014/main" id="{A94BA698-BE47-40D1-993E-2BF1CC0DDB77}"/>
              </a:ext>
            </a:extLst>
          </p:cNvPr>
          <p:cNvGrpSpPr>
            <a:grpSpLocks noChangeAspect="1"/>
          </p:cNvGrpSpPr>
          <p:nvPr/>
        </p:nvGrpSpPr>
        <p:grpSpPr>
          <a:xfrm>
            <a:off x="10215389" y="2917800"/>
            <a:ext cx="1440000" cy="1022400"/>
            <a:chOff x="6998649" y="2151000"/>
            <a:chExt cx="3600000" cy="2556000"/>
          </a:xfrm>
        </p:grpSpPr>
        <p:grpSp>
          <p:nvGrpSpPr>
            <p:cNvPr id="19" name="Gruppo 18">
              <a:extLst>
                <a:ext uri="{FF2B5EF4-FFF2-40B4-BE49-F238E27FC236}">
                  <a16:creationId xmlns:a16="http://schemas.microsoft.com/office/drawing/2014/main" id="{23144FDF-E930-439E-9EE6-29CA5ABE7B94}"/>
                </a:ext>
              </a:extLst>
            </p:cNvPr>
            <p:cNvGrpSpPr/>
            <p:nvPr/>
          </p:nvGrpSpPr>
          <p:grpSpPr>
            <a:xfrm>
              <a:off x="6998649" y="3474692"/>
              <a:ext cx="1143150" cy="1232308"/>
              <a:chOff x="6998649" y="3428849"/>
              <a:chExt cx="1143150" cy="1278151"/>
            </a:xfrm>
          </p:grpSpPr>
          <p:sp>
            <p:nvSpPr>
              <p:cNvPr id="47" name="Figura a mano libera: forma 46">
                <a:extLst>
                  <a:ext uri="{FF2B5EF4-FFF2-40B4-BE49-F238E27FC236}">
                    <a16:creationId xmlns:a16="http://schemas.microsoft.com/office/drawing/2014/main" id="{9E89586C-D070-48BF-8A2E-A5FDD9988D08}"/>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8" name="Figura a mano libera: forma 47">
                <a:extLst>
                  <a:ext uri="{FF2B5EF4-FFF2-40B4-BE49-F238E27FC236}">
                    <a16:creationId xmlns:a16="http://schemas.microsoft.com/office/drawing/2014/main" id="{04DF9DF7-91F9-4A54-88A3-FB4B60F98B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D452FF6A-96B3-4F14-9042-598893D21ACD}"/>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0" name="Gruppo 19">
              <a:extLst>
                <a:ext uri="{FF2B5EF4-FFF2-40B4-BE49-F238E27FC236}">
                  <a16:creationId xmlns:a16="http://schemas.microsoft.com/office/drawing/2014/main" id="{5362F116-02E6-4F45-A3EA-1414E343D1A0}"/>
                </a:ext>
              </a:extLst>
            </p:cNvPr>
            <p:cNvGrpSpPr/>
            <p:nvPr/>
          </p:nvGrpSpPr>
          <p:grpSpPr>
            <a:xfrm>
              <a:off x="8286264" y="3471371"/>
              <a:ext cx="1071868" cy="1143339"/>
              <a:chOff x="8286264" y="3428839"/>
              <a:chExt cx="1071868" cy="1185872"/>
            </a:xfrm>
          </p:grpSpPr>
          <p:sp>
            <p:nvSpPr>
              <p:cNvPr id="44" name="Figura a mano libera: forma 43">
                <a:extLst>
                  <a:ext uri="{FF2B5EF4-FFF2-40B4-BE49-F238E27FC236}">
                    <a16:creationId xmlns:a16="http://schemas.microsoft.com/office/drawing/2014/main" id="{51DDE6B0-8B8F-45E0-A35F-4837714E41F9}"/>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92B85DB3-7394-45FA-8530-E386D39896DE}"/>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2023AFE9-0A48-4A20-BDD9-7DBD47A1D345}"/>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1" name="Gruppo 20">
              <a:extLst>
                <a:ext uri="{FF2B5EF4-FFF2-40B4-BE49-F238E27FC236}">
                  <a16:creationId xmlns:a16="http://schemas.microsoft.com/office/drawing/2014/main" id="{B6080E39-348F-4718-879A-849D47AC4A43}"/>
                </a:ext>
              </a:extLst>
            </p:cNvPr>
            <p:cNvGrpSpPr/>
            <p:nvPr/>
          </p:nvGrpSpPr>
          <p:grpSpPr>
            <a:xfrm>
              <a:off x="9413258" y="3461912"/>
              <a:ext cx="1185391" cy="1163336"/>
              <a:chOff x="9413258" y="3418635"/>
              <a:chExt cx="1185391" cy="1206613"/>
            </a:xfrm>
          </p:grpSpPr>
          <p:sp>
            <p:nvSpPr>
              <p:cNvPr id="41" name="Figura a mano libera: forma 40">
                <a:extLst>
                  <a:ext uri="{FF2B5EF4-FFF2-40B4-BE49-F238E27FC236}">
                    <a16:creationId xmlns:a16="http://schemas.microsoft.com/office/drawing/2014/main" id="{B858B760-3EF3-424C-80F4-4743E0873C83}"/>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1179FF3B-7899-4787-8750-C24AA6BE854E}"/>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D35DBB80-55C8-4CAC-8CDF-F2B1B0CD548A}"/>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2" name="Figura a mano libera: forma 21">
              <a:extLst>
                <a:ext uri="{FF2B5EF4-FFF2-40B4-BE49-F238E27FC236}">
                  <a16:creationId xmlns:a16="http://schemas.microsoft.com/office/drawing/2014/main" id="{3401475C-60FD-497F-90E9-1693EAC37221}"/>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6" name="Figura a mano libera: forma 35">
              <a:extLst>
                <a:ext uri="{FF2B5EF4-FFF2-40B4-BE49-F238E27FC236}">
                  <a16:creationId xmlns:a16="http://schemas.microsoft.com/office/drawing/2014/main" id="{C95B0B1C-4F59-4183-913A-7EDA38BD8798}"/>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7" name="Figura a mano libera: forma 36">
              <a:extLst>
                <a:ext uri="{FF2B5EF4-FFF2-40B4-BE49-F238E27FC236}">
                  <a16:creationId xmlns:a16="http://schemas.microsoft.com/office/drawing/2014/main" id="{5226CC10-F45A-4B47-9143-41D7955D2116}"/>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8" name="Figura a mano libera: forma 37">
              <a:extLst>
                <a:ext uri="{FF2B5EF4-FFF2-40B4-BE49-F238E27FC236}">
                  <a16:creationId xmlns:a16="http://schemas.microsoft.com/office/drawing/2014/main" id="{740E3521-0EBF-49F8-892B-CAC60A6D026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9" name="Figura a mano libera: forma 38">
              <a:extLst>
                <a:ext uri="{FF2B5EF4-FFF2-40B4-BE49-F238E27FC236}">
                  <a16:creationId xmlns:a16="http://schemas.microsoft.com/office/drawing/2014/main" id="{D6FCB994-4C66-43C5-B03D-A495EBBF2E8D}"/>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40" name="Figura a mano libera: forma 39">
              <a:extLst>
                <a:ext uri="{FF2B5EF4-FFF2-40B4-BE49-F238E27FC236}">
                  <a16:creationId xmlns:a16="http://schemas.microsoft.com/office/drawing/2014/main" id="{AD2AF47A-5F7B-458C-A216-228495946E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3169626"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err="1">
                <a:cs typeface="Poppins Medium" panose="00000600000000000000" pitchFamily="2" charset="0"/>
              </a:rPr>
              <a:t>Abschnittstest-Lösungen</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6C1DB6C3-1B79-28C2-2C5B-65D06DF4ECB7}"/>
              </a:ext>
            </a:extLst>
          </p:cNvPr>
          <p:cNvSpPr txBox="1"/>
          <p:nvPr/>
        </p:nvSpPr>
        <p:spPr>
          <a:xfrm>
            <a:off x="626290" y="2104559"/>
            <a:ext cx="7534430" cy="3502602"/>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Welches davon ist ein besonderes Bedürfnis?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a-DK" sz="1600" dirty="0">
                <a:latin typeface="+mj-lt"/>
              </a:rPr>
              <a:t>Passivität
Absurdität
</a:t>
            </a:r>
            <a:r>
              <a:rPr lang="da-DK" sz="1600" dirty="0">
                <a:solidFill>
                  <a:srgbClr val="0AA14A"/>
                </a:solidFill>
                <a:latin typeface="+mj-lt"/>
              </a:rPr>
              <a:t>Legasthenie</a:t>
            </a:r>
            <a:endParaRPr lang="en-US" altLang="ko-KR" sz="1600" dirty="0">
              <a:solidFill>
                <a:srgbClr val="0AA14A"/>
              </a:solidFill>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Welche davon können helfen, Schüler mit besonderen Bedürfnissen zu identifizieren?</a:t>
            </a:r>
            <a:r>
              <a:rPr lang="en-US" altLang="ko-KR" sz="2000" b="1" dirty="0">
                <a:cs typeface="Poppins Medium" panose="000006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Schlafen</a:t>
            </a:r>
            <a:r>
              <a:rPr lang="en-US" altLang="ko-KR" sz="1600" dirty="0">
                <a:latin typeface="+mj-lt"/>
                <a:cs typeface="Poppins ExtraLight" panose="00000300000000000000" pitchFamily="2" charset="0"/>
              </a:rPr>
              <a:t>
</a:t>
            </a:r>
            <a:r>
              <a:rPr lang="en-US" altLang="ko-KR" sz="1600" dirty="0" err="1">
                <a:latin typeface="+mj-lt"/>
                <a:cs typeface="Poppins ExtraLight" panose="00000300000000000000" pitchFamily="2" charset="0"/>
              </a:rPr>
              <a:t>Gesang</a:t>
            </a:r>
            <a:r>
              <a:rPr lang="en-US" altLang="ko-KR" sz="1600" dirty="0">
                <a:latin typeface="+mj-lt"/>
                <a:cs typeface="Poppins ExtraLight" panose="00000300000000000000" pitchFamily="2" charset="0"/>
              </a:rPr>
              <a:t>
</a:t>
            </a:r>
            <a:r>
              <a:rPr lang="en-US" altLang="ko-KR" sz="1600" dirty="0" err="1">
                <a:solidFill>
                  <a:srgbClr val="0AA14A"/>
                </a:solidFill>
                <a:latin typeface="+mj-lt"/>
                <a:cs typeface="Poppins ExtraLight" panose="00000300000000000000" pitchFamily="2" charset="0"/>
              </a:rPr>
              <a:t>Beobachtung</a:t>
            </a:r>
            <a:endParaRPr lang="en-US" altLang="ko-KR" sz="1600" dirty="0">
              <a:solidFill>
                <a:srgbClr val="0AA14A"/>
              </a:solidFill>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Der </a:t>
            </a:r>
            <a:r>
              <a:rPr lang="en-US" altLang="ko-KR" sz="2000" b="1" dirty="0" err="1">
                <a:cs typeface="Poppins Medium" panose="00000600000000000000" pitchFamily="2" charset="0"/>
              </a:rPr>
              <a:t>Sonderpädagogischer</a:t>
            </a:r>
            <a:r>
              <a:rPr lang="en-US" altLang="ko-KR" sz="2000" b="1" dirty="0">
                <a:cs typeface="Poppins Medium" panose="00000600000000000000" pitchFamily="2" charset="0"/>
              </a:rPr>
              <a:t> </a:t>
            </a:r>
            <a:r>
              <a:rPr lang="en-US" altLang="ko-KR" sz="2000" b="1" dirty="0" err="1">
                <a:cs typeface="Poppins Medium" panose="00000600000000000000" pitchFamily="2" charset="0"/>
              </a:rPr>
              <a:t>Dienst</a:t>
            </a:r>
            <a:r>
              <a:rPr lang="en-US" altLang="ko-KR" sz="2000" b="1" dirty="0">
                <a:cs typeface="Poppins Medium" panose="00000600000000000000" pitchFamily="2" charset="0"/>
              </a:rPr>
              <a:t> </a:t>
            </a:r>
            <a:r>
              <a:rPr lang="en-US" altLang="ko-KR" sz="2000" b="1" dirty="0" err="1">
                <a:cs typeface="Poppins Medium" panose="00000600000000000000" pitchFamily="2" charset="0"/>
              </a:rPr>
              <a:t>hilft</a:t>
            </a:r>
            <a:r>
              <a:rPr lang="en-US" altLang="ko-KR" sz="2000" b="1" dirty="0">
                <a:cs typeface="Poppins Medium" panose="00000600000000000000" pitchFamily="2" charset="0"/>
              </a:rPr>
              <a:t> </a:t>
            </a:r>
            <a:r>
              <a:rPr lang="en-US" altLang="ko-KR" sz="2000" b="1" dirty="0" err="1">
                <a:cs typeface="Poppins Medium" panose="00000600000000000000" pitchFamily="2" charset="0"/>
              </a:rPr>
              <a:t>bei</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Beratung und Mentoring</a:t>
            </a:r>
            <a:r>
              <a:rPr lang="de-DE" altLang="ko-KR" sz="1600" dirty="0">
                <a:latin typeface="+mj-lt"/>
                <a:cs typeface="Poppins ExtraLight" panose="00000300000000000000" pitchFamily="2" charset="0"/>
              </a:rPr>
              <a:t>
Finanzhilfe
Transport</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Verfahren zur Identifizierung von Studierenden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Wird immer von einem Lehrer durchgeführt
</a:t>
            </a:r>
            <a:r>
              <a:rPr lang="de-DE" altLang="ko-KR" sz="1600" dirty="0">
                <a:solidFill>
                  <a:srgbClr val="0AA14A"/>
                </a:solidFill>
                <a:latin typeface="+mj-lt"/>
                <a:cs typeface="Poppins ExtraLight" panose="00000300000000000000" pitchFamily="2" charset="0"/>
              </a:rPr>
              <a:t>Unterschiedlich je nach Land und Bildungssystem </a:t>
            </a:r>
            <a:r>
              <a:rPr lang="de-DE" altLang="ko-KR" sz="1600" dirty="0">
                <a:latin typeface="+mj-lt"/>
                <a:cs typeface="Poppins ExtraLight" panose="00000300000000000000" pitchFamily="2" charset="0"/>
              </a:rPr>
              <a:t>
Ist neuere standardisierte Prüfung</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4042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41793" y="669816"/>
            <a:ext cx="3455951"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9766029" cy="1692290"/>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latin typeface="+mj-lt"/>
                <a:cs typeface="Poppins Medium" panose="00000600000000000000" pitchFamily="2" charset="0"/>
              </a:rPr>
              <a:t>Coaching</a:t>
            </a:r>
          </a:p>
          <a:p>
            <a:pPr marL="284400" lvl="0">
              <a:lnSpc>
                <a:spcPct val="120000"/>
              </a:lnSpc>
            </a:pPr>
            <a:r>
              <a:rPr lang="de-DE" altLang="ko-KR" sz="1600" dirty="0">
                <a:solidFill>
                  <a:prstClr val="black"/>
                </a:solidFill>
                <a:latin typeface="+mj-lt"/>
                <a:cs typeface="Poppins ExtraLight" panose="00000300000000000000" pitchFamily="2" charset="0"/>
              </a:rPr>
              <a:t>Coaching bezieht sich in der Regel auf die Bereitstellung von Fachunterricht oder Training in einem bestimmten Fach oder einer bestimmten Fähigkeit, mit dem Ziel, dem Schüler zu helfen, seine Leistung in diesem Bereich zu verbessern. Das Coaching kann von einem Lehrer, einem Spezialisten oder einem externen Coach durchgeführt werden und kann in einer Gruppe oder einzeln stattfinden.
</a:t>
            </a:r>
            <a:endParaRPr lang="en-US" altLang="ko-KR" sz="1600" dirty="0">
              <a:solidFill>
                <a:prstClr val="black"/>
              </a:solidFill>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4032034"/>
            <a:ext cx="9969653"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latin typeface="+mj-lt"/>
                <a:cs typeface="Poppins Medium" panose="00000600000000000000" pitchFamily="2" charset="0"/>
              </a:rPr>
              <a:t>Nachhilfe</a:t>
            </a:r>
            <a:endParaRPr lang="en-US" altLang="ko-KR" sz="2000" b="1" dirty="0">
              <a:solidFill>
                <a:prstClr val="black"/>
              </a:solidFill>
              <a:latin typeface="+mj-lt"/>
              <a:cs typeface="Poppins Medium" panose="00000600000000000000" pitchFamily="2" charset="0"/>
            </a:endParaRPr>
          </a:p>
          <a:p>
            <a:pPr marL="284400" lvl="0">
              <a:lnSpc>
                <a:spcPct val="120000"/>
              </a:lnSpc>
            </a:pPr>
            <a:r>
              <a:rPr lang="de-DE" altLang="ko-KR" sz="1600" dirty="0">
                <a:solidFill>
                  <a:prstClr val="black"/>
                </a:solidFill>
                <a:latin typeface="+mj-lt"/>
                <a:cs typeface="Poppins ExtraLight" panose="00000300000000000000" pitchFamily="2" charset="0"/>
              </a:rPr>
              <a:t>Nachhilfe hingegen bezieht sich in der Regel auf Einzelunterricht, der von einem Tutor bereitgestellt wird, um einem Schüler zu helfen, ein bestimmtes Thema oder eine bestimmte Fähigkeit zu verstehen. Tutoren können Lehrer, Fachexperten oder andere qualifizierte Personen sein, die personalisierte Anweisungen und Unterstützung bieten, um den Schülern zu helfen, ihre Fähigkeiten zu erlernen und zu verbessern. Nachhilfe kann in einer Vielzahl von Umgebungen stattfinden, einschließlich persönlich, online oder in einer kleinen Gruppe.
</a:t>
            </a:r>
            <a:endParaRPr lang="en-US" altLang="ko-KR" sz="1600" dirty="0">
              <a:solidFill>
                <a:prstClr val="black"/>
              </a:solidFill>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441793" y="4008988"/>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624880" y="1657195"/>
            <a:ext cx="946911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1600" dirty="0">
                <a:solidFill>
                  <a:prstClr val="black"/>
                </a:solidFill>
                <a:latin typeface="+mj-lt"/>
              </a:rPr>
              <a:t>Coaching und Nachhilfe sind beides Arten von pädagogischer Unterstützung, die den Schülern zur Verfügung gestellt werden kann, um ihnen zu helfen, in der Schule erfolgreich zu sein.</a:t>
            </a:r>
            <a:endParaRPr lang="en-AU" sz="1600" dirty="0">
              <a:solidFill>
                <a:prstClr val="black"/>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356821"/>
            <a:ext cx="1347000" cy="1258244"/>
          </a:xfrm>
          <a:prstGeom prst="rect">
            <a:avLst/>
          </a:prstGeom>
        </p:spPr>
      </p:pic>
      <p:sp>
        <p:nvSpPr>
          <p:cNvPr id="8" name="CuadroTexto 4">
            <a:extLst>
              <a:ext uri="{FF2B5EF4-FFF2-40B4-BE49-F238E27FC236}">
                <a16:creationId xmlns:a16="http://schemas.microsoft.com/office/drawing/2014/main" id="{DDD0560F-3012-48C1-B02B-028CBA1515B5}"/>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2.1 </a:t>
            </a:r>
            <a:r>
              <a:rPr lang="en-US" sz="2000" dirty="0">
                <a:latin typeface="+mj-lt"/>
                <a:ea typeface="Microsoft Sans Serif" panose="020B0604020202020204" pitchFamily="34" charset="0"/>
              </a:rPr>
              <a:t>Coaching und </a:t>
            </a:r>
            <a:r>
              <a:rPr lang="en-US" sz="2000" dirty="0" err="1">
                <a:latin typeface="+mj-lt"/>
                <a:ea typeface="Microsoft Sans Serif" panose="020B0604020202020204" pitchFamily="34" charset="0"/>
              </a:rPr>
              <a:t>Nachhilfe</a:t>
            </a:r>
            <a:r>
              <a:rPr lang="en-US" sz="2000" dirty="0">
                <a:latin typeface="+mj-lt"/>
                <a:ea typeface="Microsoft Sans Serif" panose="020B0604020202020204" pitchFamily="34" charset="0"/>
              </a:rPr>
              <a:t>  </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37315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804037" cy="3409137"/>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Arbeiten Sie mit einem Studenten</a:t>
            </a:r>
            <a:endParaRPr lang="en-US" altLang="ko-KR" sz="2000" b="1" dirty="0">
              <a:cs typeface="Poppins Medium" panose="00000600000000000000" pitchFamily="2" charset="0"/>
            </a:endParaRPr>
          </a:p>
          <a:p>
            <a:pPr marL="284400">
              <a:lnSpc>
                <a:spcPct val="120000"/>
              </a:lnSpc>
            </a:pPr>
            <a:r>
              <a:rPr lang="de-DE" altLang="ko-KR" sz="1600" dirty="0">
                <a:latin typeface="+mj-lt"/>
                <a:cs typeface="Poppins ExtraLight" panose="00000300000000000000" pitchFamily="2" charset="0"/>
              </a:rPr>
              <a:t>Ein Coach kann mit einem Schüler zusammenarbeiten, um seine spezifischen Bedürfnisse und Ziele zu identifizieren, und kann maßgeschneiderte Anweisungen und Unterstützung bieten, um dem Schüler zu helfen, Fortschritte zu machen und erfolgreich zu sein.</a:t>
            </a:r>
          </a:p>
          <a:p>
            <a:pPr marL="284400">
              <a:lnSpc>
                <a:spcPct val="120000"/>
              </a:lnSpc>
            </a:pPr>
            <a:r>
              <a:rPr lang="de-DE" altLang="ko-KR" sz="1600" dirty="0">
                <a:latin typeface="+mj-lt"/>
                <a:cs typeface="Poppins ExtraLight" panose="00000300000000000000" pitchFamily="2" charset="0"/>
              </a:rPr>
              <a:t>
Coaching kann auch die Bereitstellung von Feedback und Anleitung, die Festlegung von Zielen und Benchmarks sowie die Überwachung des Fortschritts im Laufe der Zeit umfassen.</a:t>
            </a:r>
            <a:r>
              <a:rPr lang="en-US" altLang="ko-KR" sz="1600" dirty="0">
                <a:latin typeface="+mj-lt"/>
                <a:cs typeface="Poppins ExtraLight" panose="00000300000000000000" pitchFamily="2" charset="0"/>
              </a:rPr>
              <a:t> </a:t>
            </a:r>
            <a:endParaRPr lang="en-US" altLang="ko-KR" sz="20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Vielfalt</a:t>
            </a:r>
            <a:r>
              <a:rPr lang="en-US" altLang="ko-KR" sz="2000" b="1" dirty="0">
                <a:cs typeface="Poppins Medium" panose="00000600000000000000" pitchFamily="2" charset="0"/>
              </a:rPr>
              <a:t> der </a:t>
            </a:r>
            <a:r>
              <a:rPr lang="en-US" altLang="ko-KR" sz="2000" b="1" dirty="0" err="1">
                <a:cs typeface="Poppins Medium" panose="00000600000000000000" pitchFamily="2" charset="0"/>
              </a:rPr>
              <a:t>Fächer</a:t>
            </a:r>
            <a:endParaRPr lang="en-US" altLang="ko-KR" sz="2000" b="1" dirty="0">
              <a:cs typeface="Poppins Medium" panose="00000600000000000000" pitchFamily="2" charset="0"/>
            </a:endParaRP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Coaching kann verwendet werden, um Schüler in einer Vielzahl von Fächern und Bereichen zu unterstützen, einschließlich Wissenschaft, Sport, Kunst und anderen außerschulischen Aktivitäten. 
</a:t>
            </a: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Es kann besonders für Studenten von Vorteil sein, die mit einem bestimmten Thema zu kämpfen haben oder zusätzliche Unterstützung benötigen, um akademische oder persönliche Ziele zu erreichen.
</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294508" y="3806640"/>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a:t>
            </a:r>
            <a:r>
              <a:rPr lang="en-AU" sz="2000" dirty="0" err="1">
                <a:latin typeface="+mj-lt"/>
                <a:ea typeface="Microsoft Sans Serif" panose="020B0604020202020204" pitchFamily="34" charset="0"/>
              </a:rPr>
              <a:t>Arbeiten</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mit</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Studierenden</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3372826"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48351" y="3094391"/>
            <a:ext cx="1347000" cy="1258244"/>
          </a:xfrm>
          <a:prstGeom prst="rect">
            <a:avLst/>
          </a:prstGeom>
        </p:spPr>
      </p:pic>
    </p:spTree>
    <p:extLst>
      <p:ext uri="{BB962C8B-B14F-4D97-AF65-F5344CB8AC3E}">
        <p14:creationId xmlns:p14="http://schemas.microsoft.com/office/powerpoint/2010/main" val="23376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14</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267855" y="1691972"/>
            <a:ext cx="4821258" cy="1843658"/>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err="1">
                <a:solidFill>
                  <a:schemeClr val="dk1"/>
                </a:solidFill>
                <a:ea typeface="Varela Round"/>
                <a:cs typeface="Varela Round"/>
                <a:sym typeface="Varela Round"/>
              </a:rPr>
              <a:t>Nachhilfe</a:t>
            </a:r>
            <a:endParaRPr lang="en-GB" b="1" dirty="0">
              <a:solidFill>
                <a:schemeClr val="dk1"/>
              </a:solidFill>
              <a:ea typeface="Varela Round"/>
              <a:cs typeface="Varela Round"/>
              <a:sym typeface="Varela Round"/>
            </a:endParaRPr>
          </a:p>
          <a:p>
            <a:pPr>
              <a:lnSpc>
                <a:spcPct val="120000"/>
              </a:lnSpc>
            </a:pPr>
            <a:r>
              <a:rPr lang="de-DE" altLang="ko-KR" sz="1600" dirty="0">
                <a:solidFill>
                  <a:prstClr val="black"/>
                </a:solidFill>
                <a:latin typeface="Calibri Light" panose="020F0302020204030204"/>
                <a:cs typeface="Poppins ExtraLight" panose="00000300000000000000" pitchFamily="2" charset="0"/>
              </a:rPr>
              <a:t>ist eine Art pädagogischer Unterstützung, die Einzelunterricht von einem Tutor beinhaltet, um einem Schüler zu helfen, ein bestimmtes Thema oder eine bestimmte Fähigkeit zu verstehen.</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691972"/>
            <a:ext cx="5132274" cy="1843658"/>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cs typeface="Varela Round"/>
              </a:rPr>
              <a:t>Tutoren</a:t>
            </a:r>
            <a:r>
              <a:rPr lang="en-GB" b="1" dirty="0">
                <a:solidFill>
                  <a:schemeClr val="dk1"/>
                </a:solidFill>
                <a:ea typeface="Varela Round"/>
                <a:cs typeface="Varela Round"/>
                <a:sym typeface="Varela Round"/>
              </a:rPr>
              <a:t> </a:t>
            </a: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können Lehrer, Fachexperten oder andere qualifizierte Personen sein, die personalisierte Anweisungen und Unterstützung bieten, um Schülern zu helfen, Fähigkeiten zu erlernen und zu verbessern.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267856" y="3692640"/>
            <a:ext cx="4821258"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Nachhilfe</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kann in einer Vielzahl von Umgebungen stattfinden, einschließlich persönlich, online oder in einer kleinen Gruppe</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15919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Nachhilfe</a:t>
            </a:r>
            <a:endParaRPr lang="en-GB" sz="1600" dirty="0">
              <a:solidFill>
                <a:schemeClr val="dk1"/>
              </a:solidFill>
              <a:cs typeface="Varela Round"/>
              <a:sym typeface="Varela Round"/>
            </a:endParaRP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kann ein effektiver Weg sein, um Schüler zu unterstützen, da es einen individuelleren und </a:t>
            </a:r>
            <a:r>
              <a:rPr lang="de-DE" altLang="ko-KR" sz="1600" dirty="0" err="1">
                <a:solidFill>
                  <a:prstClr val="black"/>
                </a:solidFill>
                <a:latin typeface="Calibri Light" panose="020F0302020204030204"/>
                <a:cs typeface="Poppins ExtraLight" panose="00000300000000000000" pitchFamily="2" charset="0"/>
              </a:rPr>
              <a:t>fokussierteren</a:t>
            </a:r>
            <a:r>
              <a:rPr lang="de-DE" altLang="ko-KR" sz="1600" dirty="0">
                <a:solidFill>
                  <a:prstClr val="black"/>
                </a:solidFill>
                <a:latin typeface="Calibri Light" panose="020F0302020204030204"/>
                <a:cs typeface="Poppins ExtraLight" panose="00000300000000000000" pitchFamily="2" charset="0"/>
              </a:rPr>
              <a:t> Lernansatz ermöglicht.</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dirty="0">
              <a:solidFill>
                <a:schemeClr val="bg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a:solidFill>
                <a:schemeClr val="bg1"/>
              </a:solidFill>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3400534"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2.3 Über Nachhilfe</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21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Die </a:t>
            </a:r>
            <a:r>
              <a:rPr lang="en-AU" sz="2000" dirty="0" err="1">
                <a:latin typeface="+mj-lt"/>
                <a:ea typeface="Microsoft Sans Serif" panose="020B0604020202020204" pitchFamily="34" charset="0"/>
              </a:rPr>
              <a:t>Schüler</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sind</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unterschiedlich</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36165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600" b="1" dirty="0">
                <a:solidFill>
                  <a:srgbClr val="9A2583"/>
                </a:solidFill>
                <a:ea typeface="+mj-ea"/>
                <a:cs typeface="Varela Round"/>
              </a:rPr>
              <a:t>Dies </a:t>
            </a:r>
            <a:r>
              <a:rPr lang="en-US" sz="3600" b="1" dirty="0" err="1">
                <a:solidFill>
                  <a:srgbClr val="9A2583"/>
                </a:solidFill>
                <a:ea typeface="+mj-ea"/>
                <a:cs typeface="Varela Round"/>
              </a:rPr>
              <a:t>können</a:t>
            </a:r>
            <a:r>
              <a:rPr lang="en-US" sz="3600" b="1" dirty="0">
                <a:solidFill>
                  <a:srgbClr val="9A2583"/>
                </a:solidFill>
                <a:ea typeface="+mj-ea"/>
                <a:cs typeface="Varela Round"/>
              </a:rPr>
              <a:t> sein</a:t>
            </a:r>
          </a:p>
          <a:p>
            <a:pPr marL="0" indent="0" algn="ctr">
              <a:spcBef>
                <a:spcPts val="600"/>
              </a:spcBef>
              <a:buNone/>
            </a:pPr>
            <a:r>
              <a:rPr lang="en-US" sz="2400" dirty="0">
                <a:solidFill>
                  <a:srgbClr val="374151"/>
                </a:solidFill>
                <a:latin typeface="+mj-lt"/>
              </a:rPr>
              <a:t> </a:t>
            </a:r>
            <a:r>
              <a:rPr lang="de-DE" sz="2400" dirty="0">
                <a:solidFill>
                  <a:srgbClr val="374151"/>
                </a:solidFill>
                <a:latin typeface="+mj-lt"/>
              </a:rPr>
              <a:t>d</a:t>
            </a:r>
            <a:r>
              <a:rPr lang="de-DE" sz="2400" dirty="0">
                <a:latin typeface="+mj-lt"/>
              </a:rPr>
              <a:t>ifferenzierter Unterricht, praktische Aktivitäten, visuelle Hilfsmittel, adaptive Materialien, unterstützende Technologien, individuelles Lernen, kooperatives Lernen.
</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052224"/>
            <a:ext cx="7772400" cy="121920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400" dirty="0">
                <a:latin typeface="+mj-lt"/>
              </a:rPr>
              <a:t>Unterschiedliche Schüler lernen auf unterschiedliche Weise, daher kann es hilfreich sein, eine Vielzahl von Unterrichtsstrategien zu verwenden, um Schüler mit besonderen Bedürfnissen zu unterstützen.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8" y="669816"/>
            <a:ext cx="336358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5855FAD9-DB77-000E-28E2-3A44ED35A98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5153" y="2479522"/>
            <a:ext cx="2303253" cy="2303253"/>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7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1958851" cy="4149683"/>
            <a:chOff x="-2868940" y="1571528"/>
            <a:chExt cx="11958851"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7146932" cy="892552"/>
            </a:xfrm>
            <a:prstGeom prst="rect">
              <a:avLst/>
            </a:prstGeom>
            <a:noFill/>
          </p:spPr>
          <p:txBody>
            <a:bodyPr wrap="square" rtlCol="0">
              <a:spAutoFit/>
            </a:bodyPr>
            <a:lstStyle/>
            <a:p>
              <a:pPr indent="-285750"/>
              <a:r>
                <a:rPr lang="en-US" sz="2000" b="1" dirty="0">
                  <a:latin typeface="+mj-lt"/>
                  <a:cs typeface="Poppins Medium" panose="00000600000000000000" pitchFamily="2" charset="0"/>
                </a:rPr>
                <a:t>Coaching und Tutoring  </a:t>
              </a:r>
              <a:br>
                <a:rPr lang="en-US" sz="2000" b="0" i="0" dirty="0">
                  <a:solidFill>
                    <a:srgbClr val="374151"/>
                  </a:solidFill>
                  <a:effectLst/>
                  <a:latin typeface="+mj-lt"/>
                </a:rPr>
              </a:br>
              <a:r>
                <a:rPr lang="de-DE" sz="1600" dirty="0">
                  <a:solidFill>
                    <a:prstClr val="black"/>
                  </a:solidFill>
                  <a:latin typeface="+mj-lt"/>
                  <a:cs typeface="Poppins ExtraLight" panose="00000300000000000000" pitchFamily="2" charset="0"/>
                </a:rPr>
                <a:t>Beides sind Arten der pädagogischen Unterstützung, die den Schülern zur Verfügung gestellt werden können, um ihnen zu helfen, in der Schule erfolgreich zu sein</a:t>
              </a:r>
              <a:endParaRPr lang="ko-KR" altLang="en-US" sz="16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5088470" cy="892552"/>
            </a:xfrm>
            <a:prstGeom prst="rect">
              <a:avLst/>
            </a:prstGeom>
            <a:noFill/>
          </p:spPr>
          <p:txBody>
            <a:bodyPr wrap="square" rtlCol="0">
              <a:spAutoFit/>
            </a:bodyPr>
            <a:lstStyle/>
            <a:p>
              <a:pPr indent="-285750"/>
              <a:r>
                <a:rPr lang="en-US" altLang="ko-KR" sz="2000" b="1" dirty="0" err="1">
                  <a:latin typeface="+mj-lt"/>
                  <a:cs typeface="Poppins Medium" panose="00000600000000000000" pitchFamily="2" charset="0"/>
                </a:rPr>
                <a:t>Arbeiten</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mit</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Studierenden</a:t>
              </a:r>
              <a:br>
                <a:rPr lang="en-US" altLang="ko-KR" sz="2000" b="1" dirty="0">
                  <a:latin typeface="+mj-lt"/>
                  <a:cs typeface="Poppins Medium" panose="00000600000000000000" pitchFamily="2" charset="0"/>
                </a:rPr>
              </a:br>
              <a:r>
                <a:rPr lang="de-DE" altLang="ko-KR" sz="1600" dirty="0">
                  <a:latin typeface="+mj-lt"/>
                  <a:cs typeface="Poppins ExtraLight" panose="00000300000000000000" pitchFamily="2" charset="0"/>
                </a:rPr>
                <a:t>Ein Coach kann mit einem Schüler zusammenarbeiten, um seine spezifischen Bedürfnisse und Ziele zu identifizieren.</a:t>
              </a:r>
              <a:endParaRPr lang="ko-KR" altLang="en-US" sz="16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6014529" cy="971292"/>
            </a:xfrm>
            <a:prstGeom prst="rect">
              <a:avLst/>
            </a:prstGeom>
            <a:noFill/>
          </p:spPr>
          <p:txBody>
            <a:bodyPr wrap="square" rtlCol="0">
              <a:spAutoFit/>
            </a:bodyPr>
            <a:lstStyle/>
            <a:p>
              <a:pPr indent="-285750"/>
              <a:r>
                <a:rPr lang="en-GB" sz="2000" b="1" dirty="0" err="1">
                  <a:solidFill>
                    <a:schemeClr val="dk1"/>
                  </a:solidFill>
                  <a:latin typeface="+mj-lt"/>
                  <a:ea typeface="Varela Round"/>
                  <a:cs typeface="Varela Round"/>
                  <a:sym typeface="Varela Round"/>
                </a:rPr>
                <a:t>Nachhilfe</a:t>
              </a:r>
              <a:endParaRPr lang="en-US" altLang="ko-KR" sz="1600" b="1" dirty="0">
                <a:latin typeface="+mj-lt"/>
                <a:cs typeface="Poppins Medium" panose="00000600000000000000" pitchFamily="2" charset="0"/>
              </a:endParaRPr>
            </a:p>
            <a:p>
              <a:pPr>
                <a:lnSpc>
                  <a:spcPct val="120000"/>
                </a:lnSpc>
              </a:pPr>
              <a:r>
                <a:rPr lang="de-DE" altLang="ko-KR" sz="1600" dirty="0">
                  <a:solidFill>
                    <a:prstClr val="black"/>
                  </a:solidFill>
                  <a:latin typeface="+mj-lt"/>
                  <a:cs typeface="Poppins ExtraLight" panose="00000300000000000000" pitchFamily="2" charset="0"/>
                </a:rPr>
                <a:t>ist eine Art von pädagogischer Unterstützung, die einem Schüler hilft, ein bestimmtes Thema oder eine bestimmte Fähigkeit zu verstehen.</a:t>
              </a:r>
              <a:endParaRPr lang="en-GB" altLang="ko-KR" sz="1600" dirty="0">
                <a:solidFill>
                  <a:prstClr val="black"/>
                </a:solidFill>
                <a:latin typeface="+mj-lt"/>
                <a:cs typeface="Poppins ExtraLight" panose="00000300000000000000" pitchFamily="2" charset="0"/>
                <a:sym typeface="Varela Round"/>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6472678" cy="892552"/>
            </a:xfrm>
            <a:prstGeom prst="rect">
              <a:avLst/>
            </a:prstGeom>
            <a:noFill/>
          </p:spPr>
          <p:txBody>
            <a:bodyPr wrap="square" rtlCol="0">
              <a:spAutoFit/>
            </a:bodyPr>
            <a:lstStyle/>
            <a:p>
              <a:pPr indent="-285750"/>
              <a:r>
                <a:rPr lang="en-US" altLang="ko-KR" sz="2000" b="1" dirty="0">
                  <a:latin typeface="+mj-lt"/>
                  <a:cs typeface="Poppins Medium" panose="00000600000000000000" pitchFamily="2" charset="0"/>
                </a:rPr>
                <a:t>Die </a:t>
              </a:r>
              <a:r>
                <a:rPr lang="en-US" altLang="ko-KR" sz="2000" b="1" dirty="0" err="1">
                  <a:latin typeface="+mj-lt"/>
                  <a:cs typeface="Poppins Medium" panose="00000600000000000000" pitchFamily="2" charset="0"/>
                </a:rPr>
                <a:t>Schüler</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sind</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unterschiedlich</a:t>
              </a:r>
              <a:r>
                <a:rPr lang="en-US" altLang="ko-KR" sz="2000" b="1" dirty="0">
                  <a:latin typeface="+mj-lt"/>
                  <a:cs typeface="Poppins Medium" panose="00000600000000000000" pitchFamily="2" charset="0"/>
                </a:rPr>
                <a:t>
</a:t>
              </a:r>
              <a:r>
                <a:rPr lang="de-DE" sz="1600" dirty="0">
                  <a:solidFill>
                    <a:prstClr val="black"/>
                  </a:solidFill>
                  <a:latin typeface="+mj-lt"/>
                </a:rPr>
                <a:t>Unterschiedliche Schüler lernen auf unterschiedliche Weise, so dass es hilfreich sein kann, eine Vielzahl von Unterrichtsstrategien zu verwenden.</a:t>
              </a:r>
              <a:endParaRPr lang="ko-KR" altLang="en-US" sz="1600" dirty="0">
                <a:solidFill>
                  <a:prstClr val="black"/>
                </a:solidFill>
                <a:latin typeface="+mj-lt"/>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529843"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2868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259092"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Das Coaching kann bereitgestellt werden von einem?</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Kommilitonen</a:t>
            </a:r>
            <a:r>
              <a:rPr lang="en-US" altLang="ko-KR" sz="1600" dirty="0">
                <a:latin typeface="+mj-lt"/>
                <a:cs typeface="Poppins ExtraLight" panose="00000300000000000000" pitchFamily="2" charset="0"/>
              </a:rPr>
              <a:t>
Freund
</a:t>
            </a:r>
            <a:r>
              <a:rPr lang="en-US" altLang="ko-KR" sz="1600" dirty="0" err="1">
                <a:latin typeface="+mj-lt"/>
                <a:cs typeface="Poppins ExtraLight" panose="00000300000000000000" pitchFamily="2" charset="0"/>
              </a:rPr>
              <a:t>Spezialisten</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Ein Tutor </a:t>
            </a:r>
            <a:r>
              <a:rPr lang="en-US" altLang="ko-KR" sz="2000" b="1" dirty="0" err="1">
                <a:cs typeface="Poppins Medium" panose="00000600000000000000" pitchFamily="2" charset="0"/>
              </a:rPr>
              <a:t>kann</a:t>
            </a:r>
            <a:r>
              <a:rPr lang="en-US" altLang="ko-KR" sz="2000" b="1" dirty="0">
                <a:cs typeface="Poppins Medium" panose="00000600000000000000" pitchFamily="2" charset="0"/>
              </a:rPr>
              <a:t> </a:t>
            </a:r>
            <a:r>
              <a:rPr lang="en-US" altLang="ko-KR" sz="2000" b="1" dirty="0" err="1">
                <a:cs typeface="Poppins Medium" panose="00000600000000000000" pitchFamily="2" charset="0"/>
              </a:rPr>
              <a:t>ein</a:t>
            </a:r>
            <a:r>
              <a:rPr lang="en-US" altLang="ko-KR" sz="2000" b="1" dirty="0">
                <a:cs typeface="Poppins Medium" panose="00000600000000000000" pitchFamily="2" charset="0"/>
              </a:rPr>
              <a:t>… sein?</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Freund
Lehrer
Nachbar</a:t>
            </a: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Nachhilfe</a:t>
            </a:r>
            <a:r>
              <a:rPr lang="en-US" altLang="ko-KR" sz="2000" b="1" dirty="0">
                <a:cs typeface="Poppins Medium" panose="00000600000000000000" pitchFamily="2" charset="0"/>
              </a:rPr>
              <a:t> </a:t>
            </a:r>
            <a:r>
              <a:rPr lang="en-US" altLang="ko-KR" sz="2000" b="1" dirty="0" err="1">
                <a:cs typeface="Poppins Medium" panose="00000600000000000000" pitchFamily="2" charset="0"/>
              </a:rPr>
              <a:t>kann</a:t>
            </a:r>
            <a:r>
              <a:rPr lang="en-US" altLang="ko-KR" sz="2000" b="1" dirty="0">
                <a:cs typeface="Poppins Medium" panose="00000600000000000000" pitchFamily="2" charset="0"/>
              </a:rPr>
              <a:t> </a:t>
            </a:r>
            <a:r>
              <a:rPr lang="en-US" altLang="ko-KR" sz="2000" b="1" dirty="0" err="1">
                <a:cs typeface="Poppins Medium" panose="00000600000000000000" pitchFamily="2" charset="0"/>
              </a:rPr>
              <a:t>hier</a:t>
            </a:r>
            <a:r>
              <a:rPr lang="en-US" altLang="ko-KR" sz="2000" b="1" dirty="0">
                <a:cs typeface="Poppins Medium" panose="00000600000000000000" pitchFamily="2" charset="0"/>
              </a:rPr>
              <a:t> </a:t>
            </a:r>
            <a:r>
              <a:rPr lang="en-US" altLang="ko-KR" sz="2000" b="1" dirty="0" err="1">
                <a:cs typeface="Poppins Medium" panose="00000600000000000000" pitchFamily="2" charset="0"/>
              </a:rPr>
              <a:t>stattfinden</a:t>
            </a:r>
            <a:r>
              <a:rPr lang="en-US" altLang="ko-KR" sz="2000" b="1" dirty="0">
                <a:cs typeface="Poppins Medium" panose="00000600000000000000" pitchFamily="2" charset="0"/>
              </a:rPr>
              <a:t>? </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In den Pausen
Online
Im Unterricht</a:t>
            </a:r>
            <a:r>
              <a:rPr lang="en-US" altLang="ko-KR" sz="1600" dirty="0">
                <a:latin typeface="+mj-lt"/>
                <a:cs typeface="Poppins ExtraLight" panose="00000300000000000000" pitchFamily="2" charset="0"/>
              </a:rPr>
              <a:t> </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Eine Vielzahl von Lehrstrategien kann sein?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Präsenzunterricht
Einen Vortrag haltend
</a:t>
            </a:r>
            <a:r>
              <a:rPr lang="de-DE" altLang="ko-KR" sz="1600" dirty="0" err="1">
                <a:latin typeface="+mj-lt"/>
                <a:cs typeface="Poppins ExtraLight" panose="00000300000000000000" pitchFamily="2" charset="0"/>
              </a:rPr>
              <a:t>Assistive</a:t>
            </a:r>
            <a:r>
              <a:rPr lang="de-DE" altLang="ko-KR" sz="1600" dirty="0">
                <a:latin typeface="+mj-lt"/>
                <a:cs typeface="Poppins ExtraLight" panose="00000300000000000000" pitchFamily="2" charset="0"/>
              </a:rPr>
              <a:t> Technologie</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folgende Fragen:</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3455952"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0853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938716"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err="1">
                <a:cs typeface="Poppins Medium" panose="00000600000000000000" pitchFamily="2" charset="0"/>
              </a:rPr>
              <a:t>Abschnittstest-Lösungen</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E82B26C8-59C3-29E1-1FCE-4D1FEA56C10B}"/>
              </a:ext>
            </a:extLst>
          </p:cNvPr>
          <p:cNvSpPr txBox="1"/>
          <p:nvPr/>
        </p:nvSpPr>
        <p:spPr>
          <a:xfrm>
            <a:off x="626290" y="2104559"/>
            <a:ext cx="8259092" cy="3013351"/>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Das Coaching kann bereitgestellt werden von einem?</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Kommilitonen</a:t>
            </a:r>
            <a:r>
              <a:rPr lang="en-US" altLang="ko-KR" sz="1600" dirty="0">
                <a:latin typeface="+mj-lt"/>
                <a:cs typeface="Poppins ExtraLight" panose="00000300000000000000" pitchFamily="2" charset="0"/>
              </a:rPr>
              <a:t>
Freund
</a:t>
            </a:r>
            <a:r>
              <a:rPr lang="en-US" altLang="ko-KR" sz="1600" dirty="0" err="1">
                <a:solidFill>
                  <a:srgbClr val="0AA14A"/>
                </a:solidFill>
                <a:latin typeface="+mj-lt"/>
                <a:cs typeface="Poppins ExtraLight" panose="00000300000000000000" pitchFamily="2" charset="0"/>
              </a:rPr>
              <a:t>Spezialisten</a:t>
            </a:r>
            <a:endParaRPr lang="en-US" altLang="ko-KR" sz="1600" dirty="0">
              <a:solidFill>
                <a:srgbClr val="0AA14A"/>
              </a:solidFill>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Ein Tutor </a:t>
            </a:r>
            <a:r>
              <a:rPr lang="en-US" altLang="ko-KR" sz="2000" b="1" dirty="0" err="1">
                <a:cs typeface="Poppins Medium" panose="00000600000000000000" pitchFamily="2" charset="0"/>
              </a:rPr>
              <a:t>kann</a:t>
            </a:r>
            <a:r>
              <a:rPr lang="en-US" altLang="ko-KR" sz="2000" b="1" dirty="0">
                <a:cs typeface="Poppins Medium" panose="00000600000000000000" pitchFamily="2" charset="0"/>
              </a:rPr>
              <a:t> </a:t>
            </a:r>
            <a:r>
              <a:rPr lang="en-US" altLang="ko-KR" sz="2000" b="1" dirty="0" err="1">
                <a:cs typeface="Poppins Medium" panose="00000600000000000000" pitchFamily="2" charset="0"/>
              </a:rPr>
              <a:t>ein</a:t>
            </a:r>
            <a:r>
              <a:rPr lang="en-US" altLang="ko-KR" sz="2000" b="1" dirty="0">
                <a:cs typeface="Poppins Medium" panose="00000600000000000000" pitchFamily="2" charset="0"/>
              </a:rPr>
              <a:t>… sein?</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Freund
</a:t>
            </a:r>
            <a:r>
              <a:rPr lang="en-US" altLang="ko-KR" sz="1600" dirty="0">
                <a:solidFill>
                  <a:srgbClr val="0AA14A"/>
                </a:solidFill>
                <a:latin typeface="+mj-lt"/>
                <a:cs typeface="Poppins ExtraLight" panose="00000300000000000000" pitchFamily="2" charset="0"/>
              </a:rPr>
              <a:t>Lehrer</a:t>
            </a:r>
            <a:r>
              <a:rPr lang="en-US" altLang="ko-KR" sz="1600" dirty="0">
                <a:latin typeface="+mj-lt"/>
                <a:cs typeface="Poppins ExtraLight" panose="00000300000000000000" pitchFamily="2" charset="0"/>
              </a:rPr>
              <a:t>
Nachbar</a:t>
            </a: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Nachhilfe</a:t>
            </a:r>
            <a:r>
              <a:rPr lang="en-US" altLang="ko-KR" sz="2000" b="1" dirty="0">
                <a:cs typeface="Poppins Medium" panose="00000600000000000000" pitchFamily="2" charset="0"/>
              </a:rPr>
              <a:t> </a:t>
            </a:r>
            <a:r>
              <a:rPr lang="en-US" altLang="ko-KR" sz="2000" b="1" dirty="0" err="1">
                <a:cs typeface="Poppins Medium" panose="00000600000000000000" pitchFamily="2" charset="0"/>
              </a:rPr>
              <a:t>kann</a:t>
            </a:r>
            <a:r>
              <a:rPr lang="en-US" altLang="ko-KR" sz="2000" b="1" dirty="0">
                <a:cs typeface="Poppins Medium" panose="00000600000000000000" pitchFamily="2" charset="0"/>
              </a:rPr>
              <a:t> </a:t>
            </a:r>
            <a:r>
              <a:rPr lang="en-US" altLang="ko-KR" sz="2000" b="1" dirty="0" err="1">
                <a:cs typeface="Poppins Medium" panose="00000600000000000000" pitchFamily="2" charset="0"/>
              </a:rPr>
              <a:t>hier</a:t>
            </a:r>
            <a:r>
              <a:rPr lang="en-US" altLang="ko-KR" sz="2000" b="1" dirty="0">
                <a:cs typeface="Poppins Medium" panose="00000600000000000000" pitchFamily="2" charset="0"/>
              </a:rPr>
              <a:t> </a:t>
            </a:r>
            <a:r>
              <a:rPr lang="en-US" altLang="ko-KR" sz="2000" b="1" dirty="0" err="1">
                <a:cs typeface="Poppins Medium" panose="00000600000000000000" pitchFamily="2" charset="0"/>
              </a:rPr>
              <a:t>stattfinden</a:t>
            </a:r>
            <a:r>
              <a:rPr lang="en-US" altLang="ko-KR" sz="2000" b="1" dirty="0">
                <a:cs typeface="Poppins Medium" panose="00000600000000000000" pitchFamily="2" charset="0"/>
              </a:rPr>
              <a:t>? </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In den Pausen
</a:t>
            </a:r>
            <a:r>
              <a:rPr lang="de-DE" altLang="ko-KR" sz="1600" dirty="0">
                <a:solidFill>
                  <a:srgbClr val="0AA14A"/>
                </a:solidFill>
                <a:latin typeface="+mj-lt"/>
                <a:cs typeface="Poppins ExtraLight" panose="00000300000000000000" pitchFamily="2" charset="0"/>
              </a:rPr>
              <a:t>Online</a:t>
            </a:r>
            <a:r>
              <a:rPr lang="de-DE" altLang="ko-KR" sz="1600" dirty="0">
                <a:latin typeface="+mj-lt"/>
                <a:cs typeface="Poppins ExtraLight" panose="00000300000000000000" pitchFamily="2" charset="0"/>
              </a:rPr>
              <a:t>
Im Unterricht</a:t>
            </a:r>
            <a:r>
              <a:rPr lang="en-US" altLang="ko-KR" sz="1600" dirty="0">
                <a:latin typeface="+mj-lt"/>
                <a:cs typeface="Poppins ExtraLight" panose="00000300000000000000" pitchFamily="2" charset="0"/>
              </a:rPr>
              <a:t> </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Eine Vielzahl von Lehrstrategien kann sein?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Präsenzunterricht
Einen Vortrag haltend
</a:t>
            </a:r>
            <a:r>
              <a:rPr lang="de-DE" altLang="ko-KR" sz="1600" dirty="0" err="1">
                <a:solidFill>
                  <a:srgbClr val="0AA14A"/>
                </a:solidFill>
                <a:latin typeface="+mj-lt"/>
                <a:cs typeface="Poppins ExtraLight" panose="00000300000000000000" pitchFamily="2" charset="0"/>
              </a:rPr>
              <a:t>Assistive</a:t>
            </a:r>
            <a:r>
              <a:rPr lang="de-DE" altLang="ko-KR" sz="1600" dirty="0">
                <a:solidFill>
                  <a:srgbClr val="0AA14A"/>
                </a:solidFill>
                <a:latin typeface="+mj-lt"/>
                <a:cs typeface="Poppins ExtraLight" panose="00000300000000000000" pitchFamily="2" charset="0"/>
              </a:rPr>
              <a:t> Technologie</a:t>
            </a:r>
            <a:endParaRPr lang="en-US" altLang="ko-KR" sz="1600" dirty="0">
              <a:solidFill>
                <a:srgbClr val="0AA14A"/>
              </a:solidFill>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2213874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19" y="3917477"/>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19" y="1250840"/>
            <a:ext cx="734106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3.1 </a:t>
            </a:r>
            <a:r>
              <a:rPr lang="de-DE" sz="2000" dirty="0">
                <a:latin typeface="+mj-lt"/>
                <a:ea typeface="Microsoft Sans Serif" panose="020B0604020202020204" pitchFamily="34" charset="0"/>
              </a:rPr>
              <a:t>Wie können wir Schülern mit besonderen Bedürfnissen helfen?</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701384" y="4003701"/>
            <a:ext cx="912299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Dies kann die Bereitstellung einer strukturierten und vorhersehbaren Routine, die Verwendung visueller Hilfen und anderer visueller Hilfsmittel sowie die Anpassung von Materialien und Aufgaben nach Bedarf an die Bedürfnisse des Schülers beinhalten.</a:t>
            </a:r>
            <a:endParaRPr lang="en-US" sz="2000" dirty="0">
              <a:latin typeface="+mj-lt"/>
            </a:endParaRPr>
          </a:p>
          <a:p>
            <a:pPr marL="0" indent="0" algn="ctr">
              <a:spcBef>
                <a:spcPts val="600"/>
              </a:spcBef>
              <a:buNone/>
            </a:pPr>
            <a:r>
              <a:rPr lang="de-DE" sz="4000" b="1" dirty="0">
                <a:solidFill>
                  <a:srgbClr val="9A2583"/>
                </a:solidFill>
                <a:latin typeface="+mj-lt"/>
                <a:ea typeface="+mj-ea"/>
                <a:cs typeface="Varela Round"/>
              </a:rPr>
              <a:t>Sie können dies mit digitalen Hilfsmitteln tun</a:t>
            </a:r>
            <a:endParaRPr lang="en-US" sz="4000" b="1" dirty="0">
              <a:solidFill>
                <a:srgbClr val="9A2583"/>
              </a:solidFill>
              <a:latin typeface="+mj-lt"/>
              <a:ea typeface="+mj-ea"/>
              <a:cs typeface="Varela Round"/>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3966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b="1" dirty="0" err="1">
                <a:solidFill>
                  <a:srgbClr val="9A2583"/>
                </a:solidFill>
                <a:latin typeface="+mn-lt"/>
                <a:cs typeface="Varela Round"/>
                <a:sym typeface="Varela Round"/>
              </a:rPr>
              <a:t>Bereitstellung</a:t>
            </a:r>
            <a:r>
              <a:rPr lang="en-US" b="1" dirty="0">
                <a:solidFill>
                  <a:srgbClr val="9A2583"/>
                </a:solidFill>
                <a:latin typeface="+mn-lt"/>
                <a:cs typeface="Varela Round"/>
                <a:sym typeface="Varela Round"/>
              </a:rPr>
              <a:t> </a:t>
            </a:r>
            <a:r>
              <a:rPr lang="en-US" b="1" dirty="0" err="1">
                <a:solidFill>
                  <a:srgbClr val="9A2583"/>
                </a:solidFill>
                <a:latin typeface="+mn-lt"/>
                <a:cs typeface="Varela Round"/>
                <a:sym typeface="Varela Round"/>
              </a:rPr>
              <a:t>einer</a:t>
            </a:r>
            <a:r>
              <a:rPr lang="en-US" b="1" dirty="0">
                <a:solidFill>
                  <a:srgbClr val="9A2583"/>
                </a:solidFill>
                <a:latin typeface="+mn-lt"/>
                <a:cs typeface="Varela Round"/>
                <a:sym typeface="Varela Round"/>
              </a:rPr>
              <a:t> </a:t>
            </a:r>
            <a:r>
              <a:rPr lang="en-US" b="1" dirty="0" err="1">
                <a:solidFill>
                  <a:srgbClr val="9A2583"/>
                </a:solidFill>
                <a:latin typeface="+mn-lt"/>
                <a:cs typeface="Varela Round"/>
                <a:sym typeface="Varela Round"/>
              </a:rPr>
              <a:t>unterstützenden</a:t>
            </a:r>
            <a:r>
              <a:rPr lang="en-US" b="1" dirty="0">
                <a:solidFill>
                  <a:srgbClr val="9A2583"/>
                </a:solidFill>
                <a:latin typeface="+mn-lt"/>
                <a:cs typeface="Varela Round"/>
                <a:sym typeface="Varela Round"/>
              </a:rPr>
              <a:t> </a:t>
            </a:r>
            <a:r>
              <a:rPr lang="en-US" b="1" dirty="0" err="1">
                <a:solidFill>
                  <a:srgbClr val="9A2583"/>
                </a:solidFill>
                <a:latin typeface="+mn-lt"/>
                <a:cs typeface="Varela Round"/>
                <a:sym typeface="Varela Round"/>
              </a:rPr>
              <a:t>Lernumgebung</a:t>
            </a:r>
            <a:endParaRPr lang="it-IT"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988291" y="2894537"/>
            <a:ext cx="8099167"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Die Schaffung einer positiven, unterstützenden Lernumgebung kann Schülern mit besonderen Bedürfnissen helfen, sich im Klassenzimmer wohl und sicher zu fühlen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6146" name="Picture 2" descr="output">
            <a:extLst>
              <a:ext uri="{FF2B5EF4-FFF2-40B4-BE49-F238E27FC236}">
                <a16:creationId xmlns:a16="http://schemas.microsoft.com/office/drawing/2014/main" id="{1DA2D3C9-EC63-B684-5EE5-3481688C83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52720" y="2128557"/>
            <a:ext cx="2458359" cy="245835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15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oogle Shape;334;p29">
            <a:extLst>
              <a:ext uri="{FF2B5EF4-FFF2-40B4-BE49-F238E27FC236}">
                <a16:creationId xmlns:a16="http://schemas.microsoft.com/office/drawing/2014/main" id="{5EF9888B-2240-49DF-AC5E-16F433F53F1F}"/>
              </a:ext>
            </a:extLst>
          </p:cNvPr>
          <p:cNvCxnSpPr>
            <a:cxnSpLocks noChangeAspect="1"/>
          </p:cNvCxnSpPr>
          <p:nvPr/>
        </p:nvCxnSpPr>
        <p:spPr>
          <a:xfrm>
            <a:off x="528320" y="3631149"/>
            <a:ext cx="6047970" cy="0"/>
          </a:xfrm>
          <a:prstGeom prst="straightConnector1">
            <a:avLst/>
          </a:prstGeom>
          <a:noFill/>
          <a:ln w="9525" cap="flat" cmpd="sng">
            <a:solidFill>
              <a:srgbClr val="9A2583"/>
            </a:solidFill>
            <a:prstDash val="dash"/>
            <a:round/>
            <a:headEnd type="none" w="med" len="med"/>
            <a:tailEnd type="none" w="med" len="med"/>
          </a:ln>
        </p:spPr>
      </p:cxnSp>
      <p:sp>
        <p:nvSpPr>
          <p:cNvPr id="52" name="Rettangolo con angoli arrotondati 51">
            <a:extLst>
              <a:ext uri="{FF2B5EF4-FFF2-40B4-BE49-F238E27FC236}">
                <a16:creationId xmlns:a16="http://schemas.microsoft.com/office/drawing/2014/main" id="{42DDFFB8-6BCA-435E-80F0-D2646A04C52B}"/>
              </a:ext>
            </a:extLst>
          </p:cNvPr>
          <p:cNvSpPr/>
          <p:nvPr/>
        </p:nvSpPr>
        <p:spPr>
          <a:xfrm>
            <a:off x="655319" y="2501375"/>
            <a:ext cx="6300741" cy="55168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de-DE" b="1" dirty="0">
                <a:solidFill>
                  <a:schemeClr val="bg1"/>
                </a:solidFill>
                <a:cs typeface="Poppins Medium" panose="00000600000000000000" pitchFamily="2" charset="0"/>
              </a:rPr>
              <a:t>Qualitativ hochwertiges digitales Training für Schüler mit besonderen Bedürfnissen</a:t>
            </a:r>
            <a:endParaRPr lang="en-US" b="1" dirty="0">
              <a:solidFill>
                <a:schemeClr val="bg1"/>
              </a:solidFill>
              <a:cs typeface="Poppins Medium" panose="00000600000000000000" pitchFamily="2" charset="0"/>
            </a:endParaRPr>
          </a:p>
        </p:txBody>
      </p:sp>
      <p:sp>
        <p:nvSpPr>
          <p:cNvPr id="53" name="CuadroTexto 4">
            <a:extLst>
              <a:ext uri="{FF2B5EF4-FFF2-40B4-BE49-F238E27FC236}">
                <a16:creationId xmlns:a16="http://schemas.microsoft.com/office/drawing/2014/main" id="{7A5E09C3-5AB3-404C-976A-1B63673D6716}"/>
              </a:ext>
            </a:extLst>
          </p:cNvPr>
          <p:cNvSpPr txBox="1"/>
          <p:nvPr/>
        </p:nvSpPr>
        <p:spPr>
          <a:xfrm>
            <a:off x="675242" y="3067289"/>
            <a:ext cx="5858363"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a:latin typeface="+mj-lt"/>
                <a:cs typeface="Poppins Medium" panose="00000600000000000000" pitchFamily="2" charset="0"/>
              </a:rPr>
              <a:t>ref.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t>
            </a:r>
            <a:r>
              <a:rPr lang="de-DE" sz="1600" dirty="0">
                <a:latin typeface="+mj-lt"/>
                <a:cs typeface="Poppins Medium" panose="00000600000000000000" pitchFamily="2" charset="0"/>
              </a:rPr>
              <a:t>Bereich 5: Befähigung der Lernenden</a:t>
            </a:r>
            <a:endParaRPr lang="en-GB" sz="1600" dirty="0">
              <a:latin typeface="+mj-lt"/>
              <a:cs typeface="Poppins Medium" panose="00000600000000000000" pitchFamily="2" charset="0"/>
            </a:endParaRPr>
          </a:p>
        </p:txBody>
      </p:sp>
      <p:sp>
        <p:nvSpPr>
          <p:cNvPr id="80" name="CuadroTexto 4">
            <a:extLst>
              <a:ext uri="{FF2B5EF4-FFF2-40B4-BE49-F238E27FC236}">
                <a16:creationId xmlns:a16="http://schemas.microsoft.com/office/drawing/2014/main" id="{5F364C97-F2A6-4611-B7C9-5AEFA12A47FE}"/>
              </a:ext>
            </a:extLst>
          </p:cNvPr>
          <p:cNvSpPr txBox="1"/>
          <p:nvPr/>
        </p:nvSpPr>
        <p:spPr>
          <a:xfrm>
            <a:off x="675241" y="3740993"/>
            <a:ext cx="4449013"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9A2583"/>
                </a:solidFill>
                <a:ea typeface="Microsoft Sans Serif" panose="020B0604020202020204" pitchFamily="34" charset="0"/>
                <a:cs typeface="Poppins Medium" panose="00000600000000000000" pitchFamily="2" charset="0"/>
              </a:rPr>
              <a:t>Aalborg Handelsskole</a:t>
            </a:r>
          </a:p>
        </p:txBody>
      </p:sp>
      <p:grpSp>
        <p:nvGrpSpPr>
          <p:cNvPr id="11" name="Gruppo 10">
            <a:extLst>
              <a:ext uri="{FF2B5EF4-FFF2-40B4-BE49-F238E27FC236}">
                <a16:creationId xmlns:a16="http://schemas.microsoft.com/office/drawing/2014/main" id="{30F72C98-2D09-4217-A062-70DA0672AA92}"/>
              </a:ext>
            </a:extLst>
          </p:cNvPr>
          <p:cNvGrpSpPr/>
          <p:nvPr/>
        </p:nvGrpSpPr>
        <p:grpSpPr>
          <a:xfrm>
            <a:off x="6979193" y="2151000"/>
            <a:ext cx="3600000" cy="2556000"/>
            <a:chOff x="6998649" y="2151000"/>
            <a:chExt cx="3600000" cy="2556000"/>
          </a:xfrm>
        </p:grpSpPr>
        <p:grpSp>
          <p:nvGrpSpPr>
            <p:cNvPr id="10" name="Gruppo 9">
              <a:extLst>
                <a:ext uri="{FF2B5EF4-FFF2-40B4-BE49-F238E27FC236}">
                  <a16:creationId xmlns:a16="http://schemas.microsoft.com/office/drawing/2014/main" id="{7CC51260-5AF2-4573-A60F-A83B71053EF6}"/>
                </a:ext>
              </a:extLst>
            </p:cNvPr>
            <p:cNvGrpSpPr/>
            <p:nvPr/>
          </p:nvGrpSpPr>
          <p:grpSpPr>
            <a:xfrm>
              <a:off x="6998649" y="3474692"/>
              <a:ext cx="1143150" cy="1232308"/>
              <a:chOff x="6998649" y="3428849"/>
              <a:chExt cx="1143150" cy="1278151"/>
            </a:xfrm>
          </p:grpSpPr>
          <p:sp>
            <p:nvSpPr>
              <p:cNvPr id="55" name="Figura a mano libera: forma 54">
                <a:extLst>
                  <a:ext uri="{FF2B5EF4-FFF2-40B4-BE49-F238E27FC236}">
                    <a16:creationId xmlns:a16="http://schemas.microsoft.com/office/drawing/2014/main" id="{DE0179EA-F947-4652-A6A6-532ABB0D3110}"/>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9050" cap="flat">
                <a:solidFill>
                  <a:srgbClr val="9A2583"/>
                </a:solidFill>
                <a:prstDash val="solid"/>
                <a:round/>
              </a:ln>
            </p:spPr>
            <p:txBody>
              <a:bodyPr rtlCol="0" anchor="ctr"/>
              <a:lstStyle/>
              <a:p>
                <a:endParaRPr lang="en-GB"/>
              </a:p>
            </p:txBody>
          </p:sp>
          <p:sp>
            <p:nvSpPr>
              <p:cNvPr id="56" name="Figura a mano libera: forma 55">
                <a:extLst>
                  <a:ext uri="{FF2B5EF4-FFF2-40B4-BE49-F238E27FC236}">
                    <a16:creationId xmlns:a16="http://schemas.microsoft.com/office/drawing/2014/main" id="{884AA6E2-BC9F-4188-A6CE-24F267F93376}"/>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9050" cap="flat">
                <a:solidFill>
                  <a:srgbClr val="9A2583"/>
                </a:solidFill>
                <a:prstDash val="solid"/>
                <a:round/>
              </a:ln>
            </p:spPr>
            <p:txBody>
              <a:bodyPr rtlCol="0" anchor="ctr"/>
              <a:lstStyle/>
              <a:p>
                <a:endParaRPr lang="en-GB"/>
              </a:p>
            </p:txBody>
          </p:sp>
          <p:sp>
            <p:nvSpPr>
              <p:cNvPr id="57" name="Figura a mano libera: forma 56">
                <a:extLst>
                  <a:ext uri="{FF2B5EF4-FFF2-40B4-BE49-F238E27FC236}">
                    <a16:creationId xmlns:a16="http://schemas.microsoft.com/office/drawing/2014/main" id="{DAA2E3F9-6BD1-4F9F-9E3E-B34832DD583F}"/>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9050" cap="flat">
                <a:solidFill>
                  <a:srgbClr val="9A2583"/>
                </a:solidFill>
                <a:prstDash val="solid"/>
                <a:round/>
              </a:ln>
            </p:spPr>
            <p:txBody>
              <a:bodyPr rtlCol="0" anchor="ctr"/>
              <a:lstStyle/>
              <a:p>
                <a:endParaRPr lang="en-GB"/>
              </a:p>
            </p:txBody>
          </p:sp>
        </p:grpSp>
        <p:grpSp>
          <p:nvGrpSpPr>
            <p:cNvPr id="9" name="Gruppo 8">
              <a:extLst>
                <a:ext uri="{FF2B5EF4-FFF2-40B4-BE49-F238E27FC236}">
                  <a16:creationId xmlns:a16="http://schemas.microsoft.com/office/drawing/2014/main" id="{4C1CAEA2-EAAA-43AA-B853-298BF26E6088}"/>
                </a:ext>
              </a:extLst>
            </p:cNvPr>
            <p:cNvGrpSpPr/>
            <p:nvPr/>
          </p:nvGrpSpPr>
          <p:grpSpPr>
            <a:xfrm>
              <a:off x="8286264" y="3471371"/>
              <a:ext cx="1071868" cy="1143339"/>
              <a:chOff x="8286264" y="3428839"/>
              <a:chExt cx="1071868" cy="1185872"/>
            </a:xfrm>
          </p:grpSpPr>
          <p:sp>
            <p:nvSpPr>
              <p:cNvPr id="64" name="Figura a mano libera: forma 63">
                <a:extLst>
                  <a:ext uri="{FF2B5EF4-FFF2-40B4-BE49-F238E27FC236}">
                    <a16:creationId xmlns:a16="http://schemas.microsoft.com/office/drawing/2014/main" id="{AE3686D2-0E4C-4F6B-B326-E841F60CEF96}"/>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905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AFB32C73-DFDD-400A-989E-565CD921A4F8}"/>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905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CC117825-74DF-4C56-811E-53E10EB002B7}"/>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9050" cap="flat">
                <a:solidFill>
                  <a:srgbClr val="9A2583"/>
                </a:solidFill>
                <a:prstDash val="solid"/>
                <a:round/>
              </a:ln>
            </p:spPr>
            <p:txBody>
              <a:bodyPr rtlCol="0" anchor="ctr"/>
              <a:lstStyle/>
              <a:p>
                <a:endParaRPr lang="en-GB"/>
              </a:p>
            </p:txBody>
          </p:sp>
        </p:grpSp>
        <p:grpSp>
          <p:nvGrpSpPr>
            <p:cNvPr id="8" name="Gruppo 7">
              <a:extLst>
                <a:ext uri="{FF2B5EF4-FFF2-40B4-BE49-F238E27FC236}">
                  <a16:creationId xmlns:a16="http://schemas.microsoft.com/office/drawing/2014/main" id="{4E3D6FE6-83CE-4D9D-BC36-56A2AE8EDD34}"/>
                </a:ext>
              </a:extLst>
            </p:cNvPr>
            <p:cNvGrpSpPr/>
            <p:nvPr/>
          </p:nvGrpSpPr>
          <p:grpSpPr>
            <a:xfrm>
              <a:off x="9413258" y="3461912"/>
              <a:ext cx="1185391" cy="1163336"/>
              <a:chOff x="9413258" y="3418635"/>
              <a:chExt cx="1185391" cy="1206613"/>
            </a:xfrm>
          </p:grpSpPr>
          <p:sp>
            <p:nvSpPr>
              <p:cNvPr id="74" name="Figura a mano libera: forma 73">
                <a:extLst>
                  <a:ext uri="{FF2B5EF4-FFF2-40B4-BE49-F238E27FC236}">
                    <a16:creationId xmlns:a16="http://schemas.microsoft.com/office/drawing/2014/main" id="{29B02509-1D80-4490-ADCF-BD0B6F608FF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905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24817A81-89AF-4926-A63C-ED94DF7BD6B8}"/>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9050" cap="flat">
                <a:solidFill>
                  <a:srgbClr val="9A2583"/>
                </a:solidFill>
                <a:prstDash val="solid"/>
                <a:round/>
              </a:ln>
            </p:spPr>
            <p:txBody>
              <a:bodyPr rtlCol="0" anchor="ctr"/>
              <a:lstStyle/>
              <a:p>
                <a:endParaRPr lang="en-GB"/>
              </a:p>
            </p:txBody>
          </p:sp>
          <p:sp>
            <p:nvSpPr>
              <p:cNvPr id="82" name="Figura a mano libera: forma 81">
                <a:extLst>
                  <a:ext uri="{FF2B5EF4-FFF2-40B4-BE49-F238E27FC236}">
                    <a16:creationId xmlns:a16="http://schemas.microsoft.com/office/drawing/2014/main" id="{FFB5ECC0-EDF3-4873-BED5-A95D1CC14A4F}"/>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9050" cap="flat">
                <a:solidFill>
                  <a:srgbClr val="9A2583"/>
                </a:solidFill>
                <a:prstDash val="solid"/>
                <a:round/>
              </a:ln>
            </p:spPr>
            <p:txBody>
              <a:bodyPr rtlCol="0" anchor="ctr"/>
              <a:lstStyle/>
              <a:p>
                <a:endParaRPr lang="en-GB"/>
              </a:p>
            </p:txBody>
          </p:sp>
        </p:grpSp>
        <p:sp>
          <p:nvSpPr>
            <p:cNvPr id="83" name="Figura a mano libera: forma 82">
              <a:extLst>
                <a:ext uri="{FF2B5EF4-FFF2-40B4-BE49-F238E27FC236}">
                  <a16:creationId xmlns:a16="http://schemas.microsoft.com/office/drawing/2014/main" id="{978D42FE-D127-45DE-A354-E444C0A09B67}"/>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9050" cap="flat">
              <a:solidFill>
                <a:srgbClr val="9A2583"/>
              </a:solidFill>
              <a:prstDash val="solid"/>
              <a:miter/>
            </a:ln>
          </p:spPr>
          <p:txBody>
            <a:bodyPr rtlCol="0" anchor="ctr"/>
            <a:lstStyle/>
            <a:p>
              <a:endParaRPr lang="en-GB"/>
            </a:p>
          </p:txBody>
        </p:sp>
        <p:sp>
          <p:nvSpPr>
            <p:cNvPr id="84" name="Figura a mano libera: forma 83">
              <a:extLst>
                <a:ext uri="{FF2B5EF4-FFF2-40B4-BE49-F238E27FC236}">
                  <a16:creationId xmlns:a16="http://schemas.microsoft.com/office/drawing/2014/main" id="{B3EE9C94-428A-465A-B9E0-4A0504E88B3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9050" cap="flat">
              <a:solidFill>
                <a:srgbClr val="9A2583"/>
              </a:solidFill>
              <a:prstDash val="solid"/>
              <a:miter/>
            </a:ln>
          </p:spPr>
          <p:txBody>
            <a:bodyPr rtlCol="0" anchor="ctr"/>
            <a:lstStyle/>
            <a:p>
              <a:endParaRPr lang="en-GB"/>
            </a:p>
          </p:txBody>
        </p:sp>
        <p:sp>
          <p:nvSpPr>
            <p:cNvPr id="85" name="Figura a mano libera: forma 84">
              <a:extLst>
                <a:ext uri="{FF2B5EF4-FFF2-40B4-BE49-F238E27FC236}">
                  <a16:creationId xmlns:a16="http://schemas.microsoft.com/office/drawing/2014/main" id="{CB47B412-2E11-41E0-AB4A-FDB87BCF2955}"/>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9050" cap="flat">
              <a:solidFill>
                <a:srgbClr val="9A2583"/>
              </a:solidFill>
              <a:prstDash val="solid"/>
              <a:miter/>
            </a:ln>
          </p:spPr>
          <p:txBody>
            <a:bodyPr rtlCol="0" anchor="ctr"/>
            <a:lstStyle/>
            <a:p>
              <a:endParaRPr lang="en-GB"/>
            </a:p>
          </p:txBody>
        </p:sp>
        <p:sp>
          <p:nvSpPr>
            <p:cNvPr id="86" name="Figura a mano libera: forma 85">
              <a:extLst>
                <a:ext uri="{FF2B5EF4-FFF2-40B4-BE49-F238E27FC236}">
                  <a16:creationId xmlns:a16="http://schemas.microsoft.com/office/drawing/2014/main" id="{1DBF3AB3-578E-474C-A89F-BBE1AEF2FAAD}"/>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9050" cap="flat">
              <a:solidFill>
                <a:srgbClr val="9A2583"/>
              </a:solidFill>
              <a:prstDash val="solid"/>
              <a:miter/>
            </a:ln>
          </p:spPr>
          <p:txBody>
            <a:bodyPr rtlCol="0" anchor="ctr"/>
            <a:lstStyle/>
            <a:p>
              <a:endParaRPr lang="en-GB"/>
            </a:p>
          </p:txBody>
        </p:sp>
        <p:sp>
          <p:nvSpPr>
            <p:cNvPr id="87" name="Figura a mano libera: forma 86">
              <a:extLst>
                <a:ext uri="{FF2B5EF4-FFF2-40B4-BE49-F238E27FC236}">
                  <a16:creationId xmlns:a16="http://schemas.microsoft.com/office/drawing/2014/main" id="{2E674BC1-18FB-4E25-918E-AD2C603CA730}"/>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9050" cap="flat">
              <a:solidFill>
                <a:srgbClr val="9A2583"/>
              </a:solidFill>
              <a:prstDash val="sysDash"/>
              <a:miter/>
            </a:ln>
          </p:spPr>
          <p:txBody>
            <a:bodyPr rtlCol="0" anchor="ctr"/>
            <a:lstStyle/>
            <a:p>
              <a:endParaRPr lang="en-GB"/>
            </a:p>
          </p:txBody>
        </p:sp>
        <p:sp>
          <p:nvSpPr>
            <p:cNvPr id="88" name="Figura a mano libera: forma 87">
              <a:extLst>
                <a:ext uri="{FF2B5EF4-FFF2-40B4-BE49-F238E27FC236}">
                  <a16:creationId xmlns:a16="http://schemas.microsoft.com/office/drawing/2014/main" id="{7014A3B8-7328-4810-8433-41888C2D7457}"/>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905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510500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en-US" sz="1600" b="1" dirty="0" err="1">
                <a:latin typeface="+mj-lt"/>
              </a:rPr>
              <a:t>Einsatz</a:t>
            </a:r>
            <a:r>
              <a:rPr lang="en-US" sz="1600" b="1" dirty="0">
                <a:latin typeface="+mj-lt"/>
              </a:rPr>
              <a:t> von </a:t>
            </a:r>
            <a:r>
              <a:rPr lang="en-US" sz="1600" b="1" dirty="0" err="1">
                <a:latin typeface="+mj-lt"/>
              </a:rPr>
              <a:t>technologischen</a:t>
            </a:r>
            <a:r>
              <a:rPr lang="en-US" sz="1600" b="1" dirty="0">
                <a:latin typeface="+mj-lt"/>
              </a:rPr>
              <a:t> </a:t>
            </a:r>
            <a:r>
              <a:rPr lang="en-US" sz="1600" b="1" dirty="0" err="1">
                <a:latin typeface="+mj-lt"/>
              </a:rPr>
              <a:t>Hilfsmitteln</a:t>
            </a:r>
            <a:r>
              <a:rPr lang="en-US" sz="1600" b="0" i="0" dirty="0">
                <a:effectLst/>
                <a:latin typeface="+mj-lt"/>
              </a:rPr>
              <a:t>: </a:t>
            </a:r>
            <a:r>
              <a:rPr lang="de-DE" sz="1600" dirty="0">
                <a:latin typeface="+mj-lt"/>
              </a:rPr>
              <a:t>Es gibt eine Vielzahl von unterstützenden Technologien, wie Text-</a:t>
            </a:r>
            <a:r>
              <a:rPr lang="de-DE" sz="1600" dirty="0" err="1">
                <a:latin typeface="+mj-lt"/>
              </a:rPr>
              <a:t>to</a:t>
            </a:r>
            <a:r>
              <a:rPr lang="de-DE" sz="1600" dirty="0">
                <a:latin typeface="+mj-lt"/>
              </a:rPr>
              <a:t>-Speech-Software und Spracherkennungssoftware, die Schülern mit Legasthenie den Zugang zu schriftlichen Materialien erleichtern können.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Strukturierter</a:t>
            </a:r>
            <a:r>
              <a:rPr lang="en-US" sz="1600" b="1" dirty="0">
                <a:latin typeface="+mj-lt"/>
              </a:rPr>
              <a:t> </a:t>
            </a:r>
            <a:r>
              <a:rPr lang="de-DE" sz="1600" b="1" dirty="0">
                <a:latin typeface="+mj-lt"/>
              </a:rPr>
              <a:t>Lese- und Schreibunterricht </a:t>
            </a:r>
            <a:r>
              <a:rPr lang="en-US" sz="1600" b="0" i="0" dirty="0">
                <a:effectLst/>
                <a:latin typeface="+mj-lt"/>
              </a:rPr>
              <a:t>: </a:t>
            </a:r>
            <a:r>
              <a:rPr lang="de-DE" sz="1600" dirty="0">
                <a:latin typeface="+mj-lt"/>
              </a:rPr>
              <a:t>Strukturierter Lese- und Schreibunterricht ist eine Art von Leseanweisung, die die Struktur der Sprache, einschließlich Phoneme, Silben und Wurzeln, betont. Dieser Ansatz kann besonders für Schüler mit Legasthenie hilfreich sein.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Multisensorischer</a:t>
            </a:r>
            <a:r>
              <a:rPr lang="en-US" sz="1600" b="1" dirty="0">
                <a:latin typeface="+mj-lt"/>
              </a:rPr>
              <a:t> </a:t>
            </a:r>
            <a:r>
              <a:rPr lang="en-US" sz="1600" b="1" dirty="0" err="1">
                <a:latin typeface="+mj-lt"/>
              </a:rPr>
              <a:t>Unterricht</a:t>
            </a:r>
            <a:r>
              <a:rPr lang="en-US" sz="1600" b="0" i="0" dirty="0">
                <a:effectLst/>
                <a:latin typeface="+mj-lt"/>
              </a:rPr>
              <a:t>: </a:t>
            </a:r>
            <a:r>
              <a:rPr lang="de-DE" sz="1600" dirty="0">
                <a:latin typeface="+mj-lt"/>
              </a:rPr>
              <a:t>Multisensorischer Unterricht verwendet eine Kombination aus visuellen, auditiven und kinästhetischen (bewegungsbasierten) Techniken, um Lesen und Rechtschreibung zu lehren. Dieser Ansatz kann für Schüler mit Legasthenie effektiv sein, da er es ihnen ermöglicht, mehrere Sinne zu verwenden, um Informationen zu verarbeiten.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Anpassungen</a:t>
            </a:r>
            <a:r>
              <a:rPr lang="en-US" sz="1600" i="0" dirty="0">
                <a:effectLst/>
                <a:latin typeface="+mj-lt"/>
              </a:rPr>
              <a:t>: </a:t>
            </a:r>
            <a:r>
              <a:rPr lang="de-DE" sz="1600" dirty="0">
                <a:latin typeface="+mj-lt"/>
              </a:rPr>
              <a:t>Anpassungen sind Modifikationen oder Anpassungen der Lernumgebung, die dazu beitragen können, die Wettbewerbsbedingungen für Schüler mit Legasthenie zu verbessern. Einige Beispiele für Vorkehrungen sind zusätzliche Zeit für Tests, der Zugang zu einem Taschenrechner oder die Verwendung eines Textverarbeitungsprogramms.</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Zusammenarbeit</a:t>
            </a:r>
            <a:r>
              <a:rPr lang="en-US" sz="1600" b="1" dirty="0">
                <a:latin typeface="+mj-lt"/>
              </a:rPr>
              <a:t> </a:t>
            </a:r>
            <a:r>
              <a:rPr lang="en-US" sz="1600" b="1" dirty="0" err="1">
                <a:latin typeface="+mj-lt"/>
              </a:rPr>
              <a:t>mit</a:t>
            </a:r>
            <a:r>
              <a:rPr lang="en-US" sz="1600" b="1" dirty="0">
                <a:latin typeface="+mj-lt"/>
              </a:rPr>
              <a:t> </a:t>
            </a:r>
            <a:r>
              <a:rPr lang="en-US" sz="1600" b="1" dirty="0" err="1">
                <a:latin typeface="+mj-lt"/>
              </a:rPr>
              <a:t>Spezialisten</a:t>
            </a:r>
            <a:r>
              <a:rPr lang="en-US" sz="1600" b="0" i="0" dirty="0">
                <a:effectLst/>
                <a:latin typeface="+mj-lt"/>
              </a:rPr>
              <a:t>: </a:t>
            </a:r>
            <a:r>
              <a:rPr lang="de-DE" sz="1600" dirty="0">
                <a:latin typeface="+mj-lt"/>
              </a:rPr>
              <a:t>Es kann hilfreich sein, mit Spezialisten zusammenzuarbeiten, z. B. mit einem Lesespezialisten oder einem Lernspezialisten, um die spezifischen Bedürfnisse eines Schülers mit Legasthenie zu ermitteln und einen individuellen Plan zur Unterstützung des Lernens zu entwickeln.</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3.2 </a:t>
            </a:r>
            <a:r>
              <a:rPr lang="de-DE" sz="2000" dirty="0">
                <a:latin typeface="+mj-lt"/>
                <a:ea typeface="Microsoft Sans Serif" panose="020B0604020202020204" pitchFamily="34" charset="0"/>
              </a:rPr>
              <a:t>Was können Sie tun, um Schülern mit Legasthenie zu helfen?</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9218" name="Picture 2" descr="output">
            <a:extLst>
              <a:ext uri="{FF2B5EF4-FFF2-40B4-BE49-F238E27FC236}">
                <a16:creationId xmlns:a16="http://schemas.microsoft.com/office/drawing/2014/main" id="{20469444-EC50-DE29-73DE-70A415EEDC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62506" y="2424112"/>
            <a:ext cx="2133600" cy="2133600"/>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0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2" y="1691972"/>
            <a:ext cx="9830650" cy="4199870"/>
          </a:xfrm>
          <a:prstGeom prst="rect">
            <a:avLst/>
          </a:prstGeom>
          <a:noFill/>
        </p:spPr>
        <p:txBody>
          <a:bodyPr wrap="square" numCol="1" rtlCol="0">
            <a:noAutofit/>
          </a:bodyPr>
          <a:lstStyle/>
          <a:p>
            <a:pPr marL="285750" indent="-285750">
              <a:buFont typeface="Arial" panose="020B0604020202020204" pitchFamily="34" charset="0"/>
              <a:buChar char="•"/>
            </a:pPr>
            <a:r>
              <a:rPr lang="en-US" sz="1600" b="1" dirty="0" err="1">
                <a:latin typeface="+mj-lt"/>
              </a:rPr>
              <a:t>Einsatz</a:t>
            </a:r>
            <a:r>
              <a:rPr lang="en-US" sz="1600" b="1" dirty="0">
                <a:latin typeface="+mj-lt"/>
              </a:rPr>
              <a:t> von </a:t>
            </a:r>
            <a:r>
              <a:rPr lang="en-US" sz="1600" b="1" dirty="0" err="1">
                <a:latin typeface="+mj-lt"/>
              </a:rPr>
              <a:t>technischen</a:t>
            </a:r>
            <a:r>
              <a:rPr lang="en-US" sz="1600" b="1" dirty="0">
                <a:latin typeface="+mj-lt"/>
              </a:rPr>
              <a:t> </a:t>
            </a:r>
            <a:r>
              <a:rPr lang="en-US" sz="1600" b="1" dirty="0" err="1">
                <a:latin typeface="+mj-lt"/>
              </a:rPr>
              <a:t>Hilfsmitteln</a:t>
            </a:r>
            <a:r>
              <a:rPr lang="en-US" sz="1600" b="0" i="0" dirty="0">
                <a:effectLst/>
                <a:latin typeface="+mj-lt"/>
              </a:rPr>
              <a:t>: </a:t>
            </a:r>
            <a:r>
              <a:rPr lang="de-DE" sz="1600" dirty="0">
                <a:latin typeface="+mj-lt"/>
              </a:rPr>
              <a:t>Unterstützende Technologien wie Text-</a:t>
            </a:r>
            <a:r>
              <a:rPr lang="de-DE" sz="1600" dirty="0" err="1">
                <a:latin typeface="+mj-lt"/>
              </a:rPr>
              <a:t>to</a:t>
            </a:r>
            <a:r>
              <a:rPr lang="de-DE" sz="1600" dirty="0">
                <a:latin typeface="+mj-lt"/>
              </a:rPr>
              <a:t>-Speech-Software und Spracherkennungssoftware können Schülern mit geistiger Behinderung helfen, auf schriftliches Material zuzugreifen und effektiver zu kommunizieren.</a:t>
            </a:r>
            <a:endParaRPr lang="en-US" sz="1600" b="0" i="0" dirty="0">
              <a:effectLst/>
              <a:latin typeface="+mj-lt"/>
            </a:endParaRPr>
          </a:p>
          <a:p>
            <a:pPr marL="285750" indent="-285750">
              <a:buFont typeface="Arial" panose="020B0604020202020204" pitchFamily="34" charset="0"/>
              <a:buChar char="•"/>
            </a:pPr>
            <a:r>
              <a:rPr lang="en-US" sz="1600" b="1" i="0" dirty="0" err="1">
                <a:effectLst/>
                <a:latin typeface="+mj-lt"/>
              </a:rPr>
              <a:t>Anpassungen</a:t>
            </a:r>
            <a:r>
              <a:rPr lang="en-US" sz="1600" b="1" i="0" dirty="0">
                <a:effectLst/>
                <a:latin typeface="+mj-lt"/>
              </a:rPr>
              <a:t>: </a:t>
            </a:r>
            <a:r>
              <a:rPr lang="de-DE" sz="1600" dirty="0">
                <a:latin typeface="+mj-lt"/>
              </a:rPr>
              <a:t>Modifikationen oder Anpassungen der Lernumgebung können dazu beitragen, die Wettbewerbsbedingungen für Schüler mit geistiger Behinderung zu verbessern. Einige Beispiele sind zusätzliche Zeit für Tests, der Zugang zu einem Taschenrechner oder die Verwendung eines Textverarbeitungsprogramms.</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Zusammenarbeit</a:t>
            </a:r>
            <a:r>
              <a:rPr lang="en-US" sz="1600" b="1" dirty="0">
                <a:latin typeface="+mj-lt"/>
              </a:rPr>
              <a:t> </a:t>
            </a:r>
            <a:r>
              <a:rPr lang="en-US" sz="1600" b="1" dirty="0" err="1">
                <a:latin typeface="+mj-lt"/>
              </a:rPr>
              <a:t>mit</a:t>
            </a:r>
            <a:r>
              <a:rPr lang="en-US" sz="1600" b="1" dirty="0">
                <a:latin typeface="+mj-lt"/>
              </a:rPr>
              <a:t> </a:t>
            </a:r>
            <a:r>
              <a:rPr lang="en-US" sz="1600" b="1" dirty="0" err="1">
                <a:latin typeface="+mj-lt"/>
              </a:rPr>
              <a:t>Spezialisten</a:t>
            </a:r>
            <a:r>
              <a:rPr lang="en-US" sz="1600" b="1" dirty="0">
                <a:latin typeface="+mj-lt"/>
              </a:rPr>
              <a:t>: </a:t>
            </a:r>
            <a:r>
              <a:rPr lang="de-DE" sz="1600" dirty="0">
                <a:latin typeface="+mj-lt"/>
              </a:rPr>
              <a:t>Es kann hilfreich sein, mit Spezialisten wie einem Lernspezialisten oder einem Ergotherapeuten zusammenzuarbeiten, um die spezifischen Bedürfnisse eines Schülers mit einer geistigen Behinderung zu ermitteln und einen individuellen Plan zur Unterstützung des Lernens zu entwickeln.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Strukturierte</a:t>
            </a:r>
            <a:r>
              <a:rPr lang="en-US" sz="1600" b="1" dirty="0">
                <a:latin typeface="+mj-lt"/>
              </a:rPr>
              <a:t> </a:t>
            </a:r>
            <a:r>
              <a:rPr lang="en-US" sz="1600" b="1" dirty="0" err="1">
                <a:latin typeface="+mj-lt"/>
              </a:rPr>
              <a:t>Routinen</a:t>
            </a:r>
            <a:r>
              <a:rPr lang="en-US" sz="1600" b="1" dirty="0">
                <a:latin typeface="+mj-lt"/>
              </a:rPr>
              <a:t> und </a:t>
            </a:r>
            <a:r>
              <a:rPr lang="en-US" sz="1600" b="1" dirty="0" err="1">
                <a:latin typeface="+mj-lt"/>
              </a:rPr>
              <a:t>Zeitpläne</a:t>
            </a:r>
            <a:r>
              <a:rPr lang="en-US" sz="1600" b="1" dirty="0">
                <a:latin typeface="+mj-lt"/>
              </a:rPr>
              <a:t>: </a:t>
            </a:r>
            <a:r>
              <a:rPr lang="de-DE" sz="1600" dirty="0">
                <a:latin typeface="+mj-lt"/>
              </a:rPr>
              <a:t>Wenn Sie Schülern mit geistiger Behinderung strukturierte Routinen und Zeitpläne zur Verfügung stellen, können sie sich sicherer fühlen und ihre Zeit und Verantwortlichkeiten besser bewältigen.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Visuelle</a:t>
            </a:r>
            <a:r>
              <a:rPr lang="en-US" sz="1600" b="1" dirty="0">
                <a:latin typeface="+mj-lt"/>
              </a:rPr>
              <a:t> </a:t>
            </a:r>
            <a:r>
              <a:rPr lang="en-US" sz="1600" b="1" dirty="0" err="1">
                <a:latin typeface="+mj-lt"/>
              </a:rPr>
              <a:t>Hilfsmittel</a:t>
            </a:r>
            <a:r>
              <a:rPr lang="en-US" sz="1600" b="0" i="0" dirty="0">
                <a:effectLst/>
                <a:latin typeface="+mj-lt"/>
              </a:rPr>
              <a:t>: </a:t>
            </a:r>
            <a:r>
              <a:rPr lang="de-DE" sz="1600" dirty="0">
                <a:latin typeface="+mj-lt"/>
              </a:rPr>
              <a:t>Visuelle Hilfsmittel wie Bilder, Diagramme und Tabellen können Schülern mit geistiger Behinderung helfen, Informationen besser zu verstehen und zu behalten.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Kleingruppenunterricht</a:t>
            </a:r>
            <a:r>
              <a:rPr lang="en-US" sz="1600" b="0" i="0" dirty="0">
                <a:effectLst/>
                <a:latin typeface="+mj-lt"/>
              </a:rPr>
              <a:t>: </a:t>
            </a:r>
            <a:r>
              <a:rPr lang="de-DE" sz="1600" dirty="0">
                <a:latin typeface="+mj-lt"/>
              </a:rPr>
              <a:t>Kleingruppenunterricht, bei dem ein Schüler mit einem Lehrer oder Tutor und einer kleinen Gruppe von Gleichaltrigen zusammenarbeitet, kann für Schüler mit geistiger Behinderung besonders effektiv sein. Dies ermöglicht eine individuellere Betreuung und Unterstützung.</a:t>
            </a: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3.3 </a:t>
            </a:r>
            <a:r>
              <a:rPr lang="de-DE" sz="2000" dirty="0">
                <a:latin typeface="+mj-lt"/>
                <a:ea typeface="Microsoft Sans Serif" panose="020B0604020202020204" pitchFamily="34" charset="0"/>
              </a:rPr>
              <a:t>Was können Sie tun, um Schülern mit geistiger Behinderung zu helfen?</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8194" name="Picture 2" descr="output">
            <a:extLst>
              <a:ext uri="{FF2B5EF4-FFF2-40B4-BE49-F238E27FC236}">
                <a16:creationId xmlns:a16="http://schemas.microsoft.com/office/drawing/2014/main" id="{FBF8FE98-4D06-E395-2753-AA2C80615CB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171835" y="2382981"/>
            <a:ext cx="1877289" cy="187728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7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525850" cy="4199870"/>
          </a:xfrm>
          <a:prstGeom prst="rect">
            <a:avLst/>
          </a:prstGeom>
          <a:noFill/>
        </p:spPr>
        <p:txBody>
          <a:bodyPr wrap="square" numCol="1" rtlCol="0">
            <a:noAutofit/>
          </a:bodyPr>
          <a:lstStyle/>
          <a:p>
            <a:pPr marL="285750" indent="-285750">
              <a:buFont typeface="Arial" panose="020B0604020202020204" pitchFamily="34" charset="0"/>
              <a:buChar char="•"/>
            </a:pPr>
            <a:r>
              <a:rPr lang="en-US" sz="1600" b="1" dirty="0">
                <a:latin typeface="+mj-lt"/>
              </a:rPr>
              <a:t>Assistive </a:t>
            </a:r>
            <a:r>
              <a:rPr lang="en-US" sz="1600" b="1" dirty="0" err="1">
                <a:latin typeface="+mj-lt"/>
              </a:rPr>
              <a:t>Technologie</a:t>
            </a:r>
            <a:r>
              <a:rPr lang="en-US" sz="1600" b="1" dirty="0">
                <a:latin typeface="+mj-lt"/>
              </a:rPr>
              <a:t>: </a:t>
            </a:r>
            <a:r>
              <a:rPr lang="de-DE" sz="1600" dirty="0">
                <a:latin typeface="+mj-lt"/>
              </a:rPr>
              <a:t>Unterstützende Technologien wie adaptive Tastaturen, Sprache-zu-Text-Software und Switch-Geräte können Schülern mit körperlichen Behinderungen helfen, auf schriftliches Material zuzugreifen und effektiver zu kommunizieren.</a:t>
            </a:r>
            <a:endParaRPr lang="en-US" sz="1600" b="0" i="0" dirty="0">
              <a:effectLst/>
              <a:latin typeface="+mj-lt"/>
            </a:endParaRPr>
          </a:p>
          <a:p>
            <a:pPr marL="285750" indent="-285750">
              <a:buFont typeface="Arial" panose="020B0604020202020204" pitchFamily="34" charset="0"/>
              <a:buChar char="•"/>
            </a:pPr>
            <a:r>
              <a:rPr lang="en-US" sz="1600" b="1" i="0" dirty="0" err="1">
                <a:effectLst/>
                <a:latin typeface="+mj-lt"/>
              </a:rPr>
              <a:t>Anpassungen</a:t>
            </a:r>
            <a:r>
              <a:rPr lang="en-US" sz="1600" b="1" i="0" dirty="0">
                <a:effectLst/>
                <a:latin typeface="+mj-lt"/>
              </a:rPr>
              <a:t>: </a:t>
            </a:r>
            <a:r>
              <a:rPr lang="de-DE" sz="1600" dirty="0">
                <a:latin typeface="+mj-lt"/>
              </a:rPr>
              <a:t>Modifikationen oder Anpassungen der Lernumgebung, die dazu beitragen können, die Wettbewerbsbedingungen für Schüler mit körperlichen Behinderungen zu verbessern. Einige Beispiele für Vorkehrungen sind zusätzliche Zeit für Tests, der Zugang zu einem Taschenrechner oder die Verwendung eines Textverarbeitungsprogramms.</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Zusammenarbeit</a:t>
            </a:r>
            <a:r>
              <a:rPr lang="en-US" sz="1600" b="1" dirty="0">
                <a:latin typeface="+mj-lt"/>
              </a:rPr>
              <a:t> </a:t>
            </a:r>
            <a:r>
              <a:rPr lang="en-US" sz="1600" b="1" dirty="0" err="1">
                <a:latin typeface="+mj-lt"/>
              </a:rPr>
              <a:t>mit</a:t>
            </a:r>
            <a:r>
              <a:rPr lang="en-US" sz="1600" b="1" dirty="0">
                <a:latin typeface="+mj-lt"/>
              </a:rPr>
              <a:t> </a:t>
            </a:r>
            <a:r>
              <a:rPr lang="en-US" sz="1600" b="1" dirty="0" err="1">
                <a:latin typeface="+mj-lt"/>
              </a:rPr>
              <a:t>Spezialisten</a:t>
            </a:r>
            <a:r>
              <a:rPr lang="en-US" sz="1600" b="0" i="0" dirty="0">
                <a:effectLst/>
                <a:latin typeface="+mj-lt"/>
              </a:rPr>
              <a:t>: </a:t>
            </a:r>
            <a:r>
              <a:rPr lang="de-DE" sz="1600" dirty="0">
                <a:latin typeface="+mj-lt"/>
              </a:rPr>
              <a:t>Es kann hilfreich sein, mit Spezialisten wie einem Physiotherapeuten oder Ergotherapeuten zusammenzuarbeiten, um die spezifischen Bedürfnisse eines Schülers mit einer körperlichen Behinderung zu ermitteln und einen individuellen Plan zur Unterstützung des Lernens zu entwickeln.</a:t>
            </a:r>
            <a:endParaRPr lang="en-US" sz="1600" b="0" i="0" dirty="0">
              <a:effectLst/>
              <a:latin typeface="+mj-lt"/>
            </a:endParaRPr>
          </a:p>
          <a:p>
            <a:pPr marL="285750" indent="-285750">
              <a:buFont typeface="Arial" panose="020B0604020202020204" pitchFamily="34" charset="0"/>
              <a:buChar char="•"/>
            </a:pPr>
            <a:r>
              <a:rPr lang="en-US" sz="1600" b="1" dirty="0">
                <a:latin typeface="+mj-lt"/>
              </a:rPr>
              <a:t>Adaptive </a:t>
            </a:r>
            <a:r>
              <a:rPr lang="en-US" sz="1600" b="1" dirty="0" err="1">
                <a:latin typeface="+mj-lt"/>
              </a:rPr>
              <a:t>Ausrüstung</a:t>
            </a:r>
            <a:r>
              <a:rPr lang="en-US" sz="1600" b="1" dirty="0">
                <a:latin typeface="+mj-lt"/>
              </a:rPr>
              <a:t>: </a:t>
            </a:r>
            <a:r>
              <a:rPr lang="de-DE" sz="1600" dirty="0">
                <a:latin typeface="+mj-lt"/>
              </a:rPr>
              <a:t>Die Verwendung von adaptiven Geräten, wie z. B. modifizierten Schreibtischen und Stühlen, kann Schülern mit körperlichen Behinderungen helfen, umfassender am Unterricht teilzunehmen.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Visuelle</a:t>
            </a:r>
            <a:r>
              <a:rPr lang="en-US" sz="1600" b="1" dirty="0">
                <a:latin typeface="+mj-lt"/>
              </a:rPr>
              <a:t> </a:t>
            </a:r>
            <a:r>
              <a:rPr lang="en-US" sz="1600" b="1" dirty="0" err="1">
                <a:latin typeface="+mj-lt"/>
              </a:rPr>
              <a:t>Hilfsmittel</a:t>
            </a:r>
            <a:r>
              <a:rPr lang="en-US" sz="1600" b="1" dirty="0">
                <a:latin typeface="+mj-lt"/>
              </a:rPr>
              <a:t>: </a:t>
            </a:r>
            <a:r>
              <a:rPr lang="de-DE" sz="1600" dirty="0">
                <a:latin typeface="+mj-lt"/>
              </a:rPr>
              <a:t>Visuelle Hilfsmittel wie Bilder, Diagramme und Diagramme können Schülern mit körperlichen Behinderungen helfen, Informationen besser zu verstehen und zu behalten.</a:t>
            </a:r>
            <a:endParaRPr lang="en-US" sz="1600" b="0" i="0" dirty="0">
              <a:effectLst/>
              <a:latin typeface="+mj-lt"/>
            </a:endParaRPr>
          </a:p>
          <a:p>
            <a:pPr marL="285750" indent="-285750">
              <a:buFont typeface="Arial" panose="020B0604020202020204" pitchFamily="34" charset="0"/>
              <a:buChar char="•"/>
            </a:pPr>
            <a:r>
              <a:rPr lang="en-US" sz="1600" b="1" dirty="0" err="1">
                <a:latin typeface="+mj-lt"/>
              </a:rPr>
              <a:t>Kleingruppenunterricht</a:t>
            </a:r>
            <a:r>
              <a:rPr lang="en-US" sz="1600" b="1" dirty="0">
                <a:latin typeface="+mj-lt"/>
              </a:rPr>
              <a:t>: </a:t>
            </a:r>
            <a:r>
              <a:rPr lang="de-DE" sz="1600" dirty="0">
                <a:latin typeface="+mj-lt"/>
              </a:rPr>
              <a:t>Kleingruppenunterricht, bei dem ein Schüler mit einem Lehrer oder Tutor und einer kleinen Gruppe von Gleichaltrigen zusammenarbeitet, kann besonders effektiv für Schüler mit körperlichen Behinderungen sein. Dies ermöglicht eine individuellere Betreuung und Unterstützung.
</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865770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3.4 </a:t>
            </a:r>
            <a:r>
              <a:rPr lang="de-DE" sz="2000" dirty="0">
                <a:latin typeface="+mj-lt"/>
                <a:ea typeface="Microsoft Sans Serif" panose="020B0604020202020204" pitchFamily="34" charset="0"/>
              </a:rPr>
              <a:t>Was können Sie tun, um Schülern mit körperlichen Behinderungen zu helfen?</a:t>
            </a:r>
            <a:endParaRPr lang="en-AU" sz="2000" dirty="0">
              <a:latin typeface="+mj-lt"/>
              <a:ea typeface="Microsoft Sans Serif" panose="020B0604020202020204" pitchFamily="34" charset="0"/>
            </a:endParaRPr>
          </a:p>
        </p:txBody>
      </p:sp>
      <p:pic>
        <p:nvPicPr>
          <p:cNvPr id="4" name="Billede 3" descr="Et billede, der indeholder vindue&#10;&#10;Automatisk genereret beskrivelse">
            <a:extLst>
              <a:ext uri="{FF2B5EF4-FFF2-40B4-BE49-F238E27FC236}">
                <a16:creationId xmlns:a16="http://schemas.microsoft.com/office/drawing/2014/main" id="{4959E667-E6EE-664E-FE0A-86B07BD597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984451" y="2410454"/>
            <a:ext cx="2034519" cy="2037091"/>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941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23</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96598" y="1658569"/>
            <a:ext cx="4963986" cy="187706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err="1">
                <a:solidFill>
                  <a:schemeClr val="dk1"/>
                </a:solidFill>
                <a:latin typeface="+mj-lt"/>
                <a:ea typeface="Varela Round"/>
                <a:cs typeface="Varela Round"/>
                <a:sym typeface="Varela Round"/>
              </a:rPr>
              <a:t>Klare</a:t>
            </a:r>
            <a:r>
              <a:rPr lang="en-GB" sz="2000" b="1" dirty="0">
                <a:solidFill>
                  <a:schemeClr val="dk1"/>
                </a:solidFill>
                <a:latin typeface="+mj-lt"/>
                <a:ea typeface="Varela Round"/>
                <a:cs typeface="Varela Round"/>
                <a:sym typeface="Varela Round"/>
              </a:rPr>
              <a:t> </a:t>
            </a:r>
            <a:r>
              <a:rPr lang="en-GB" sz="2000" b="1" dirty="0" err="1">
                <a:solidFill>
                  <a:schemeClr val="dk1"/>
                </a:solidFill>
                <a:latin typeface="+mj-lt"/>
                <a:ea typeface="Varela Round"/>
                <a:cs typeface="Varela Round"/>
                <a:sym typeface="Varela Round"/>
              </a:rPr>
              <a:t>Erwartungen</a:t>
            </a:r>
            <a:r>
              <a:rPr lang="en-GB" sz="2000" b="1" dirty="0">
                <a:solidFill>
                  <a:schemeClr val="dk1"/>
                </a:solidFill>
                <a:latin typeface="+mj-lt"/>
                <a:ea typeface="Varela Round"/>
                <a:cs typeface="Varela Round"/>
                <a:sym typeface="Varela Round"/>
              </a:rPr>
              <a:t> und </a:t>
            </a:r>
            <a:r>
              <a:rPr lang="en-GB" sz="2000" b="1" dirty="0" err="1">
                <a:solidFill>
                  <a:schemeClr val="dk1"/>
                </a:solidFill>
                <a:latin typeface="+mj-lt"/>
                <a:ea typeface="Varela Round"/>
                <a:cs typeface="Varela Round"/>
                <a:sym typeface="Varela Round"/>
              </a:rPr>
              <a:t>Regeln</a:t>
            </a:r>
            <a:endParaRPr lang="en-GB" b="1" dirty="0">
              <a:solidFill>
                <a:schemeClr val="dk1"/>
              </a:solidFill>
              <a:latin typeface="+mj-lt"/>
              <a:ea typeface="Varela Round"/>
              <a:cs typeface="Varela Round"/>
              <a:sym typeface="Varela Round"/>
            </a:endParaRPr>
          </a:p>
          <a:p>
            <a:pPr>
              <a:lnSpc>
                <a:spcPct val="120000"/>
              </a:lnSpc>
            </a:pPr>
            <a:r>
              <a:rPr lang="de-DE" altLang="ko-KR" sz="1600" dirty="0">
                <a:latin typeface="+mj-lt"/>
                <a:cs typeface="Poppins ExtraLight" panose="00000300000000000000" pitchFamily="2" charset="0"/>
              </a:rPr>
              <a:t>Kommunizieren Sie Erwartungen an Verhalten, Arbeitsgewohnheiten und Partizipation klar. Der Einsatz digitaler Tools kann dazu beitragen, ein Gefühl von Struktur und Vorhersehbarkeit zu schaffen.
</a:t>
            </a:r>
            <a:endParaRPr lang="en-GB" altLang="ko-KR" sz="1600" dirty="0">
              <a:latin typeface="+mj-lt"/>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26641" y="1650949"/>
            <a:ext cx="5346484" cy="188468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latin typeface="+mj-lt"/>
                <a:cs typeface="Varela Round"/>
              </a:rPr>
              <a:t>Eine positive Unterrichtskultur </a:t>
            </a:r>
            <a:r>
              <a:rPr lang="en-GB" b="1" dirty="0">
                <a:solidFill>
                  <a:schemeClr val="dk1"/>
                </a:solidFill>
                <a:latin typeface="+mj-lt"/>
                <a:ea typeface="Varela Round"/>
                <a:cs typeface="Varela Round"/>
                <a:sym typeface="Varela Round"/>
              </a:rPr>
              <a:t> </a:t>
            </a:r>
          </a:p>
          <a:p>
            <a:pPr lvl="0" algn="r">
              <a:lnSpc>
                <a:spcPct val="120000"/>
              </a:lnSpc>
              <a:buClr>
                <a:schemeClr val="dk1"/>
              </a:buClr>
              <a:buSzPts val="1100"/>
            </a:pPr>
            <a:r>
              <a:rPr lang="de-DE" sz="1600" dirty="0">
                <a:latin typeface="+mj-lt"/>
              </a:rPr>
              <a:t>Fördern Sie offene Kommunikation, </a:t>
            </a:r>
            <a:r>
              <a:rPr lang="de-DE" sz="1600" dirty="0" err="1">
                <a:latin typeface="+mj-lt"/>
              </a:rPr>
              <a:t>Inklusivität</a:t>
            </a:r>
            <a:r>
              <a:rPr lang="de-DE" sz="1600" dirty="0">
                <a:latin typeface="+mj-lt"/>
              </a:rPr>
              <a:t> und Respekt unter Ihren Schülern. Eine sichere und unterstützende Umgebung kann zu tieferem Lernen und Wachstum führen.
</a:t>
            </a:r>
            <a:endParaRPr lang="en-GB" altLang="ko-KR" sz="1600" dirty="0">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96598" y="3692639"/>
            <a:ext cx="5018613" cy="22182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latin typeface="+mj-lt"/>
                <a:ea typeface="Varela Round"/>
                <a:cs typeface="Varela Round"/>
                <a:sym typeface="Varela Round"/>
              </a:rPr>
              <a:t>Ein </a:t>
            </a:r>
            <a:r>
              <a:rPr lang="en-GB" sz="2000" b="1" dirty="0" err="1">
                <a:solidFill>
                  <a:schemeClr val="dk1"/>
                </a:solidFill>
                <a:latin typeface="+mj-lt"/>
                <a:ea typeface="Varela Round"/>
                <a:cs typeface="Varela Round"/>
                <a:sym typeface="Varela Round"/>
              </a:rPr>
              <a:t>Gefühl</a:t>
            </a:r>
            <a:r>
              <a:rPr lang="en-GB" sz="2000" b="1" dirty="0">
                <a:solidFill>
                  <a:schemeClr val="dk1"/>
                </a:solidFill>
                <a:latin typeface="+mj-lt"/>
                <a:ea typeface="Varela Round"/>
                <a:cs typeface="Varela Round"/>
                <a:sym typeface="Varela Round"/>
              </a:rPr>
              <a:t> der </a:t>
            </a:r>
            <a:r>
              <a:rPr lang="en-GB" sz="2000" b="1" dirty="0" err="1">
                <a:solidFill>
                  <a:schemeClr val="dk1"/>
                </a:solidFill>
                <a:latin typeface="+mj-lt"/>
                <a:ea typeface="Varela Round"/>
                <a:cs typeface="Varela Round"/>
                <a:sym typeface="Varela Round"/>
              </a:rPr>
              <a:t>Zugehörigkeit</a:t>
            </a:r>
            <a:endParaRPr lang="en-GB" sz="1600" b="1" dirty="0">
              <a:solidFill>
                <a:schemeClr val="dk1"/>
              </a:solidFill>
              <a:latin typeface="+mj-lt"/>
              <a:ea typeface="Varela Round"/>
              <a:cs typeface="Varela Round"/>
              <a:sym typeface="Varela Round"/>
            </a:endParaRPr>
          </a:p>
          <a:p>
            <a:pPr>
              <a:lnSpc>
                <a:spcPct val="120000"/>
              </a:lnSpc>
              <a:buClr>
                <a:schemeClr val="dk1"/>
              </a:buClr>
              <a:buSzPts val="1100"/>
            </a:pPr>
            <a:r>
              <a:rPr lang="de-DE" sz="1600" dirty="0">
                <a:latin typeface="+mj-lt"/>
              </a:rPr>
              <a:t>Bemühen Sie sich, Schüler in die Aktivitäten und Diskussionen einzubeziehen, ermutigen Sie sie, sich zu beteiligen. Dies gibt den Schülern das Gefühl, ein geschätzter, integraler Bestandteil der Klassengemeinschaft zu sein.</a:t>
            </a:r>
            <a:endParaRPr lang="en-GB" altLang="ko-KR" sz="1600" dirty="0">
              <a:latin typeface="+mj-lt"/>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26641" y="3692640"/>
            <a:ext cx="5346483" cy="2211095"/>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algn="r">
              <a:lnSpc>
                <a:spcPct val="120000"/>
              </a:lnSpc>
              <a:buClr>
                <a:schemeClr val="dk1"/>
              </a:buClr>
              <a:buSzPts val="1100"/>
            </a:pPr>
            <a:r>
              <a:rPr lang="de-DE" sz="2000" b="1" dirty="0">
                <a:solidFill>
                  <a:schemeClr val="dk1"/>
                </a:solidFill>
                <a:latin typeface="+mj-lt"/>
                <a:ea typeface="Varela Round"/>
                <a:cs typeface="Varela Round"/>
                <a:sym typeface="Varela Round"/>
              </a:rPr>
              <a:t>Risikobereitschaft &amp; Fehler fördern</a:t>
            </a:r>
            <a:endParaRPr lang="en-GB" sz="2000" b="1" dirty="0">
              <a:solidFill>
                <a:schemeClr val="dk1"/>
              </a:solidFill>
              <a:latin typeface="+mj-lt"/>
              <a:ea typeface="Varela Round"/>
              <a:cs typeface="Varela Round"/>
              <a:sym typeface="Varela Round"/>
            </a:endParaRPr>
          </a:p>
          <a:p>
            <a:pPr algn="r">
              <a:lnSpc>
                <a:spcPct val="120000"/>
              </a:lnSpc>
              <a:buClr>
                <a:schemeClr val="dk1"/>
              </a:buClr>
              <a:buSzPts val="1100"/>
            </a:pPr>
            <a:r>
              <a:rPr lang="de-DE" sz="1600" dirty="0">
                <a:latin typeface="+mj-lt"/>
              </a:rPr>
              <a:t>Fehler zu machen ist ein natürlicher Teil des Lernprozesses. Ermutigen Sie Schüler, Fragen zu stellen, Ideen auszudrücken und neue Dinge auszuprobieren, auch wenn sie beim ersten Mal vielleicht nicht perfekt sind. 
</a:t>
            </a:r>
            <a:r>
              <a:rPr lang="en-US" sz="1600" b="0" i="0" dirty="0">
                <a:effectLst/>
                <a:latin typeface="+mj-lt"/>
              </a:rPr>
              <a:t> </a:t>
            </a:r>
            <a:endParaRPr lang="en-GB" altLang="ko-KR" sz="1600" dirty="0">
              <a:latin typeface="+mj-lt"/>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85749" y="2562185"/>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dirty="0">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80034" y="2712088"/>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62109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3.5 </a:t>
            </a:r>
            <a:r>
              <a:rPr lang="en-US" sz="2000" dirty="0" err="1">
                <a:latin typeface="+mj-lt"/>
                <a:ea typeface="Microsoft Sans Serif" panose="020B0604020202020204" pitchFamily="34" charset="0"/>
              </a:rPr>
              <a:t>Schaffung</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einer</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unterstützenden</a:t>
            </a:r>
            <a:r>
              <a:rPr lang="en-US" sz="2000" dirty="0">
                <a:latin typeface="+mj-lt"/>
                <a:ea typeface="Microsoft Sans Serif" panose="020B0604020202020204" pitchFamily="34" charset="0"/>
              </a:rPr>
              <a:t> </a:t>
            </a:r>
            <a:r>
              <a:rPr lang="en-US" sz="2000" dirty="0" err="1">
                <a:latin typeface="+mj-lt"/>
                <a:ea typeface="Microsoft Sans Serif" panose="020B0604020202020204" pitchFamily="34" charset="0"/>
              </a:rPr>
              <a:t>Lernumgebung</a:t>
            </a:r>
            <a:endParaRPr lang="en-AU" sz="2000" dirty="0">
              <a:latin typeface="+mj-lt"/>
              <a:ea typeface="Microsoft Sans Serif" panose="020B0604020202020204" pitchFamily="34" charset="0"/>
            </a:endParaRPr>
          </a:p>
        </p:txBody>
      </p:sp>
      <p:pic>
        <p:nvPicPr>
          <p:cNvPr id="11266" name="Picture 2" descr="output">
            <a:extLst>
              <a:ext uri="{FF2B5EF4-FFF2-40B4-BE49-F238E27FC236}">
                <a16:creationId xmlns:a16="http://schemas.microsoft.com/office/drawing/2014/main" id="{A13EF754-7B2D-8AE5-8351-EE0838308F1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710655" y="2952108"/>
            <a:ext cx="1284747" cy="1284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2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a:t>
            </a:r>
            <a:r>
              <a:rPr lang="en-AU" sz="2000" dirty="0" err="1">
                <a:latin typeface="+mj-lt"/>
                <a:ea typeface="Microsoft Sans Serif" panose="020B0604020202020204" pitchFamily="34" charset="0"/>
              </a:rPr>
              <a:t>Strategien</a:t>
            </a:r>
            <a:r>
              <a:rPr lang="en-AU" sz="2000" dirty="0">
                <a:latin typeface="+mj-lt"/>
                <a:ea typeface="Microsoft Sans Serif" panose="020B0604020202020204" pitchFamily="34" charset="0"/>
              </a:rPr>
              <a:t> für den </a:t>
            </a:r>
            <a:r>
              <a:rPr lang="en-AU" sz="2000" dirty="0" err="1">
                <a:latin typeface="+mj-lt"/>
                <a:ea typeface="Microsoft Sans Serif" panose="020B0604020202020204" pitchFamily="34" charset="0"/>
              </a:rPr>
              <a:t>Unterricht</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973313" y="379707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3200" dirty="0">
                <a:latin typeface="+mj-lt"/>
              </a:rPr>
              <a:t>Durch die Implementierung dieser Strategien können Sie eine unterstützende und fördernde Lernumgebung schaffen, die Ihren Schülern zum Erfolg verhilft.
</a:t>
            </a:r>
            <a:endParaRPr lang="en-US" sz="32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822036" y="1911661"/>
            <a:ext cx="8265422" cy="74393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400" dirty="0">
                <a:latin typeface="+mj-lt"/>
              </a:rPr>
              <a:t>Es ist wichtig, klare Erwartungen zu formulieren, eine positive Unterrichtskultur zu schaffen, ein Zugehörigkeitsgefühl zu fördern, Ressourcen und Unterstützung bereitzustellen, Risikobereitschaft und Fehler zu fördern und Interesse an Ihren Schülern zu zeigen.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2290" name="Picture 2" descr="output">
            <a:extLst>
              <a:ext uri="{FF2B5EF4-FFF2-40B4-BE49-F238E27FC236}">
                <a16:creationId xmlns:a16="http://schemas.microsoft.com/office/drawing/2014/main" id="{1612999A-6232-E212-E0F0-8D4B679AF9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7027" y="2414864"/>
            <a:ext cx="2371379" cy="2371379"/>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46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1589397" cy="4149683"/>
            <a:chOff x="-2868940" y="1571528"/>
            <a:chExt cx="11589397"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6777478" cy="675826"/>
            </a:xfrm>
            <a:prstGeom prst="rect">
              <a:avLst/>
            </a:prstGeom>
            <a:noFill/>
          </p:spPr>
          <p:txBody>
            <a:bodyPr wrap="square" rtlCol="0">
              <a:spAutoFit/>
            </a:bodyPr>
            <a:lstStyle/>
            <a:p>
              <a:pPr indent="-285750"/>
              <a:r>
                <a:rPr lang="de-DE" altLang="ko-KR" sz="2000" b="1" dirty="0">
                  <a:cs typeface="Poppins Medium" panose="00000600000000000000" pitchFamily="2" charset="0"/>
                </a:rPr>
                <a:t>Wie können wir Schülern mit besonderen Bedürfnissen helfen?</a:t>
              </a:r>
              <a:endParaRPr lang="en-US" altLang="ko-KR" sz="2000" b="1" dirty="0">
                <a:cs typeface="Poppins Medium" panose="00000600000000000000" pitchFamily="2" charset="0"/>
              </a:endParaRP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Sie können dies mit digitalen Hilfsmitteln tun</a:t>
              </a:r>
              <a:endParaRPr lang="en-US" altLang="ko-KR"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5716289" cy="1266757"/>
            </a:xfrm>
            <a:prstGeom prst="rect">
              <a:avLst/>
            </a:prstGeom>
            <a:noFill/>
          </p:spPr>
          <p:txBody>
            <a:bodyPr wrap="square" rtlCol="0">
              <a:spAutoFit/>
            </a:bodyPr>
            <a:lstStyle/>
            <a:p>
              <a:pPr indent="-285750"/>
              <a:r>
                <a:rPr lang="en-US" altLang="ko-KR" sz="2000" b="1" dirty="0" err="1">
                  <a:cs typeface="Poppins Medium" panose="00000600000000000000" pitchFamily="2" charset="0"/>
                </a:rPr>
                <a:t>Schüler</a:t>
              </a:r>
              <a:r>
                <a:rPr lang="en-US" altLang="ko-KR" sz="2000" b="1" dirty="0">
                  <a:cs typeface="Poppins Medium" panose="00000600000000000000" pitchFamily="2" charset="0"/>
                </a:rPr>
                <a:t> </a:t>
              </a:r>
              <a:r>
                <a:rPr lang="en-US" altLang="ko-KR" sz="2000" b="1" dirty="0" err="1">
                  <a:cs typeface="Poppins Medium" panose="00000600000000000000" pitchFamily="2" charset="0"/>
                </a:rPr>
                <a:t>mit</a:t>
              </a:r>
              <a:r>
                <a:rPr lang="en-US" altLang="ko-KR" sz="2000" b="1" dirty="0">
                  <a:cs typeface="Poppins Medium" panose="00000600000000000000" pitchFamily="2" charset="0"/>
                </a:rPr>
                <a:t> </a:t>
              </a:r>
              <a:r>
                <a:rPr lang="en-US" altLang="ko-KR" sz="2000" b="1" dirty="0" err="1">
                  <a:cs typeface="Poppins Medium" panose="00000600000000000000" pitchFamily="2" charset="0"/>
                </a:rPr>
                <a:t>Legasthenie</a:t>
              </a:r>
              <a:r>
                <a:rPr lang="en-US" altLang="ko-KR" sz="2000" b="1" dirty="0">
                  <a:cs typeface="Poppins Medium" panose="00000600000000000000" pitchFamily="2" charset="0"/>
                </a:rPr>
                <a:t> </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Kann mit Text-</a:t>
              </a:r>
              <a:r>
                <a:rPr lang="de-DE" altLang="ko-KR" sz="1600" dirty="0" err="1">
                  <a:solidFill>
                    <a:prstClr val="black"/>
                  </a:solidFill>
                  <a:latin typeface="Calibri Light" panose="020F0302020204030204"/>
                  <a:cs typeface="Poppins ExtraLight" panose="00000300000000000000" pitchFamily="2" charset="0"/>
                </a:rPr>
                <a:t>to</a:t>
              </a:r>
              <a:r>
                <a:rPr lang="de-DE" altLang="ko-KR" sz="1600" dirty="0">
                  <a:solidFill>
                    <a:prstClr val="black"/>
                  </a:solidFill>
                  <a:latin typeface="Calibri Light" panose="020F0302020204030204"/>
                  <a:cs typeface="Poppins ExtraLight" panose="00000300000000000000" pitchFamily="2" charset="0"/>
                </a:rPr>
                <a:t>-Speech-Software und Spracherkennungssoftware unterstützt werden
</a:t>
              </a:r>
              <a:endParaRPr lang="ko-KR" altLang="en-US" sz="1600" dirty="0">
                <a:solidFill>
                  <a:prstClr val="black"/>
                </a:solidFill>
                <a:latin typeface="Calibri Light" panose="020F0302020204030204"/>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6242762"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Schüler</a:t>
              </a:r>
              <a:r>
                <a:rPr lang="en-US" altLang="ko-KR" sz="2000" b="1" dirty="0">
                  <a:cs typeface="Poppins Medium" panose="00000600000000000000" pitchFamily="2" charset="0"/>
                </a:rPr>
                <a:t> </a:t>
              </a:r>
              <a:r>
                <a:rPr lang="en-US" altLang="ko-KR" sz="2000" b="1" dirty="0" err="1">
                  <a:cs typeface="Poppins Medium" panose="00000600000000000000" pitchFamily="2" charset="0"/>
                </a:rPr>
                <a:t>mit</a:t>
              </a:r>
              <a:r>
                <a:rPr lang="en-US" altLang="ko-KR" sz="2000" b="1" dirty="0">
                  <a:cs typeface="Poppins Medium" panose="00000600000000000000" pitchFamily="2" charset="0"/>
                </a:rPr>
                <a:t> </a:t>
              </a:r>
              <a:r>
                <a:rPr lang="en-US" altLang="ko-KR" sz="2000" b="1" dirty="0" err="1">
                  <a:cs typeface="Poppins Medium" panose="00000600000000000000" pitchFamily="2" charset="0"/>
                </a:rPr>
                <a:t>geistiger</a:t>
              </a:r>
              <a:r>
                <a:rPr lang="en-US" altLang="ko-KR" sz="2000" b="1" dirty="0">
                  <a:cs typeface="Poppins Medium" panose="00000600000000000000" pitchFamily="2" charset="0"/>
                </a:rPr>
                <a:t> </a:t>
              </a:r>
              <a:r>
                <a:rPr lang="en-US" altLang="ko-KR" sz="2000" b="1" dirty="0" err="1">
                  <a:cs typeface="Poppins Medium" panose="00000600000000000000" pitchFamily="2" charset="0"/>
                </a:rPr>
                <a:t>Behinderung</a:t>
              </a:r>
              <a:r>
                <a:rPr lang="en-US" altLang="ko-KR" sz="2000" b="1" dirty="0">
                  <a:cs typeface="Poppins Medium" panose="00000600000000000000" pitchFamily="2" charset="0"/>
                </a:rPr>
                <a:t> </a:t>
              </a:r>
              <a:endParaRPr lang="en-US" altLang="ko-KR" sz="1600" b="1" dirty="0">
                <a:cs typeface="Poppins Medium" panose="00000600000000000000" pitchFamily="2" charset="0"/>
              </a:endParaRP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Visuelle Hilfsmittel wie Bilder, Diagramme und Grafiken können Schülern mit geistiger Behinderung helfen</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6444969"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Schüler</a:t>
              </a:r>
              <a:r>
                <a:rPr lang="en-US" altLang="ko-KR" sz="2000" b="1" dirty="0">
                  <a:cs typeface="Poppins Medium" panose="00000600000000000000" pitchFamily="2" charset="0"/>
                </a:rPr>
                <a:t> </a:t>
              </a:r>
              <a:r>
                <a:rPr lang="en-US" altLang="ko-KR" sz="2000" b="1" dirty="0" err="1">
                  <a:cs typeface="Poppins Medium" panose="00000600000000000000" pitchFamily="2" charset="0"/>
                </a:rPr>
                <a:t>mit</a:t>
              </a:r>
              <a:r>
                <a:rPr lang="en-US" altLang="ko-KR" sz="2000" b="1" dirty="0">
                  <a:cs typeface="Poppins Medium" panose="00000600000000000000" pitchFamily="2" charset="0"/>
                </a:rPr>
                <a:t> </a:t>
              </a:r>
              <a:r>
                <a:rPr lang="en-US" altLang="ko-KR" sz="2000" b="1" dirty="0" err="1">
                  <a:cs typeface="Poppins Medium" panose="00000600000000000000" pitchFamily="2" charset="0"/>
                </a:rPr>
                <a:t>körperlichen</a:t>
              </a:r>
              <a:r>
                <a:rPr lang="en-US" altLang="ko-KR" sz="2000" b="1" dirty="0">
                  <a:cs typeface="Poppins Medium" panose="00000600000000000000" pitchFamily="2" charset="0"/>
                </a:rPr>
                <a:t> </a:t>
              </a:r>
              <a:r>
                <a:rPr lang="en-US" altLang="ko-KR" sz="2000" b="1" dirty="0" err="1">
                  <a:cs typeface="Poppins Medium" panose="00000600000000000000" pitchFamily="2" charset="0"/>
                </a:rPr>
                <a:t>Einschränkungen</a:t>
              </a:r>
              <a:r>
                <a:rPr lang="en-US" altLang="ko-KR" sz="2000" b="1" dirty="0">
                  <a:cs typeface="Poppins Medium" panose="00000600000000000000" pitchFamily="2" charset="0"/>
                </a:rPr>
                <a:t>
</a:t>
              </a:r>
              <a:r>
                <a:rPr lang="de-DE" altLang="ko-KR" sz="1600" dirty="0">
                  <a:solidFill>
                    <a:prstClr val="black"/>
                  </a:solidFill>
                  <a:latin typeface="Calibri Light" panose="020F0302020204030204"/>
                  <a:cs typeface="Poppins ExtraLight" panose="00000300000000000000" pitchFamily="2" charset="0"/>
                </a:rPr>
                <a:t>Modifizierte Tische und Stühle können Schülern mit körperlichen Behinderungen helfen, besser am Unterricht teilzunehmen.</a:t>
              </a:r>
              <a:endParaRPr lang="en-US" altLang="ko-KR"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057683" y="365291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0307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922424"/>
            <a:ext cx="8785566" cy="3417450"/>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Eine unterstützende Lernumgebung kann Schülern mit besonderen Bedürfnissen helfen, sich…zu fühlen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Verantwortungsbewusst und aufmerksam 
Wohl und selbstbewusst
Nervös und unbehaglich</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Zu den </a:t>
            </a:r>
            <a:r>
              <a:rPr lang="en-US" altLang="ko-KR" sz="2000" b="1" dirty="0" err="1">
                <a:cs typeface="Poppins Medium" panose="00000600000000000000" pitchFamily="2" charset="0"/>
              </a:rPr>
              <a:t>Anpassungen</a:t>
            </a:r>
            <a:r>
              <a:rPr lang="en-US" altLang="ko-KR" sz="2000" b="1" dirty="0">
                <a:cs typeface="Poppins Medium" panose="00000600000000000000" pitchFamily="2" charset="0"/>
              </a:rPr>
              <a:t> </a:t>
            </a:r>
            <a:r>
              <a:rPr lang="en-US" altLang="ko-KR" sz="2000" b="1" dirty="0" err="1">
                <a:cs typeface="Poppins Medium" panose="00000600000000000000" pitchFamily="2" charset="0"/>
              </a:rPr>
              <a:t>gehören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Zusätzliche Zeit für Tests
Weniger Freunde
Zusätzliche Hausaufgaben</a:t>
            </a:r>
          </a:p>
          <a:p>
            <a:pPr marL="432000" lvl="2" indent="-144000">
              <a:buFont typeface="Arial" panose="020B0604020202020204" pitchFamily="34" charset="0"/>
              <a:buChar char="•"/>
            </a:pPr>
            <a:endParaRPr lang="de-DE"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Die Schaffung einer unterstützenden Lernumgebung kann durch folgende Maßnahmen erfolgen: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Klare Erwartungen und Regeln
Weniger Regeln und Wortgebrauch
Kürzere Pausen</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Sie können eine unterstützende und fördernde Lernumgebung schaffen, indem Sie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Musik im Klassenzimmer abspielen
Schüler mit besonderen Bedürfnissen isolieren
Strategien umsetzen</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folgende Fragen:</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5286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313268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err="1">
                <a:cs typeface="Poppins Medium" panose="00000600000000000000" pitchFamily="2" charset="0"/>
              </a:rPr>
              <a:t>Abschnittstest-Lösungen</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F214504F-0866-B499-BB34-F78C6F3EED70}"/>
              </a:ext>
            </a:extLst>
          </p:cNvPr>
          <p:cNvSpPr txBox="1"/>
          <p:nvPr/>
        </p:nvSpPr>
        <p:spPr>
          <a:xfrm>
            <a:off x="626289" y="1922424"/>
            <a:ext cx="8785566" cy="3417450"/>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Eine unterstützende Lernumgebung kann Schülern mit besonderen Bedürfnissen helfen, sich…zu fühlen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Verantwortungsbewusst und aufmerksam 
</a:t>
            </a:r>
            <a:r>
              <a:rPr lang="de-DE" altLang="ko-KR" sz="1600" dirty="0">
                <a:solidFill>
                  <a:srgbClr val="0AA14A"/>
                </a:solidFill>
                <a:latin typeface="+mj-lt"/>
                <a:cs typeface="Poppins ExtraLight" panose="00000300000000000000" pitchFamily="2" charset="0"/>
              </a:rPr>
              <a:t>Wohl und selbstbewusst</a:t>
            </a:r>
            <a:r>
              <a:rPr lang="de-DE" altLang="ko-KR" sz="1600" dirty="0">
                <a:latin typeface="+mj-lt"/>
                <a:cs typeface="Poppins ExtraLight" panose="00000300000000000000" pitchFamily="2" charset="0"/>
              </a:rPr>
              <a:t>
Nervös und unbehaglich</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Zu den </a:t>
            </a:r>
            <a:r>
              <a:rPr lang="en-US" altLang="ko-KR" sz="2000" b="1" dirty="0" err="1">
                <a:cs typeface="Poppins Medium" panose="00000600000000000000" pitchFamily="2" charset="0"/>
              </a:rPr>
              <a:t>Anpassungen</a:t>
            </a:r>
            <a:r>
              <a:rPr lang="en-US" altLang="ko-KR" sz="2000" b="1" dirty="0">
                <a:cs typeface="Poppins Medium" panose="00000600000000000000" pitchFamily="2" charset="0"/>
              </a:rPr>
              <a:t> </a:t>
            </a:r>
            <a:r>
              <a:rPr lang="en-US" altLang="ko-KR" sz="2000" b="1" dirty="0" err="1">
                <a:cs typeface="Poppins Medium" panose="00000600000000000000" pitchFamily="2" charset="0"/>
              </a:rPr>
              <a:t>gehören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Zusätzliche Zeit für Tests</a:t>
            </a:r>
            <a:r>
              <a:rPr lang="de-DE" altLang="ko-KR" sz="1600" dirty="0">
                <a:latin typeface="+mj-lt"/>
                <a:cs typeface="Poppins ExtraLight" panose="00000300000000000000" pitchFamily="2" charset="0"/>
              </a:rPr>
              <a:t>
Weniger Freunde
Zusätzliche Hausaufgaben</a:t>
            </a:r>
          </a:p>
          <a:p>
            <a:pPr marL="432000" lvl="2" indent="-144000">
              <a:buFont typeface="Arial" panose="020B0604020202020204" pitchFamily="34" charset="0"/>
              <a:buChar char="•"/>
            </a:pPr>
            <a:endParaRPr lang="de-DE"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Die Schaffung einer unterstützenden Lernumgebung kann durch folgende Maßnahmen erfolgen: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Klare Erwartungen und Regeln</a:t>
            </a:r>
            <a:r>
              <a:rPr lang="de-DE" altLang="ko-KR" sz="1600" dirty="0">
                <a:latin typeface="+mj-lt"/>
                <a:cs typeface="Poppins ExtraLight" panose="00000300000000000000" pitchFamily="2" charset="0"/>
              </a:rPr>
              <a:t>
Weniger Regeln und Wortgebrauch
Kürzere Pausen</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Sie können eine unterstützende und fördernde Lernumgebung schaffen, indem Sie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Musik im Klassenzimmer abspielen
Schüler mit besonderen Bedürfnissen isolieren
</a:t>
            </a:r>
            <a:r>
              <a:rPr lang="de-DE" altLang="ko-KR" sz="1600" dirty="0">
                <a:solidFill>
                  <a:srgbClr val="0AA14A"/>
                </a:solidFill>
                <a:latin typeface="+mj-lt"/>
                <a:cs typeface="Poppins ExtraLight" panose="00000300000000000000" pitchFamily="2" charset="0"/>
              </a:rPr>
              <a:t>Strategien umsetzen</a:t>
            </a:r>
            <a:endParaRPr lang="en-US" altLang="ko-KR" sz="1600" dirty="0">
              <a:solidFill>
                <a:srgbClr val="0AA14A"/>
              </a:solidFill>
              <a:latin typeface="+mj-lt"/>
              <a:cs typeface="Poppins ExtraLight" panose="00000300000000000000" pitchFamily="2" charset="0"/>
            </a:endParaRPr>
          </a:p>
        </p:txBody>
      </p:sp>
    </p:spTree>
    <p:extLst>
      <p:ext uri="{BB962C8B-B14F-4D97-AF65-F5344CB8AC3E}">
        <p14:creationId xmlns:p14="http://schemas.microsoft.com/office/powerpoint/2010/main" val="8872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711015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4.1 </a:t>
            </a:r>
            <a:r>
              <a:rPr lang="de-DE" sz="2000" dirty="0">
                <a:latin typeface="+mj-lt"/>
                <a:ea typeface="Microsoft Sans Serif" panose="020B0604020202020204" pitchFamily="34" charset="0"/>
              </a:rPr>
              <a:t>Wie können wir Schülern mit besonderen Bedürfnissen helfen?</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9711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29134"/>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7030A0"/>
                </a:solidFill>
                <a:latin typeface="+mn-lt"/>
                <a:ea typeface="Varela Round"/>
                <a:cs typeface="Varela Round"/>
                <a:sym typeface="Varela Round"/>
              </a:rPr>
              <a:t>Software / Hardware</a:t>
            </a: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72208" y="2634279"/>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err="1">
                <a:latin typeface="Söhne"/>
              </a:rPr>
              <a:t>Assistive</a:t>
            </a:r>
            <a:r>
              <a:rPr lang="de-DE" sz="2000" dirty="0">
                <a:latin typeface="Söhne"/>
              </a:rPr>
              <a:t> Technologie bezieht sich auf jede Art von Technologie oder Gerät, die verwendet wird, um Menschen mit Behinderungen oder besonderen Bedürfnissen zu helfen, Aufgaben auszuführen, die sonst schwierig oder unmöglich wären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 name="Picture 4" descr="output">
            <a:extLst>
              <a:ext uri="{FF2B5EF4-FFF2-40B4-BE49-F238E27FC236}">
                <a16:creationId xmlns:a16="http://schemas.microsoft.com/office/drawing/2014/main" id="{7D6350B2-BA89-0DAF-AAAC-26EB7AD83B5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81931" y="2183843"/>
            <a:ext cx="22764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63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de-DE" sz="1600" b="1" dirty="0">
                <a:latin typeface="+mj-lt"/>
              </a:rPr>
              <a:t>Wandelt geschriebenen Text in gesprochene Wörter um</a:t>
            </a:r>
            <a:r>
              <a:rPr lang="en-US" sz="1600" b="1" dirty="0">
                <a:latin typeface="+mj-lt"/>
              </a:rPr>
              <a:t>:</a:t>
            </a:r>
            <a:r>
              <a:rPr lang="en-US" sz="1600" dirty="0">
                <a:latin typeface="+mj-lt"/>
              </a:rPr>
              <a:t> </a:t>
            </a:r>
            <a:r>
              <a:rPr lang="de-DE" sz="1600" dirty="0">
                <a:latin typeface="+mj-lt"/>
              </a:rPr>
              <a:t>Dies kann für Personen mit Sehbehinderungen, Legasthenie oder anderen Leseschwierigkeiten hilfreich sein.</a:t>
            </a:r>
            <a:endParaRPr lang="en-US" sz="1600" dirty="0">
              <a:latin typeface="+mj-lt"/>
            </a:endParaRPr>
          </a:p>
          <a:p>
            <a:pPr marL="285750" indent="-285750" algn="l">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r>
              <a:rPr lang="de-DE" sz="1600" b="1" dirty="0">
                <a:latin typeface="+mj-lt"/>
              </a:rPr>
              <a:t>Kann mit einer Vielzahl von verschiedenen Geräten verwendet werden</a:t>
            </a:r>
            <a:r>
              <a:rPr lang="en-US" sz="1600" b="1" dirty="0">
                <a:latin typeface="+mj-lt"/>
              </a:rPr>
              <a:t>: </a:t>
            </a:r>
            <a:r>
              <a:rPr lang="de-DE" sz="1600" dirty="0">
                <a:latin typeface="+mj-lt"/>
              </a:rPr>
              <a:t>Dies kann Computer, Smartphones, Tablets und andere elektronische Geräte umfassen</a:t>
            </a:r>
            <a:r>
              <a:rPr lang="en-US" sz="1600" dirty="0">
                <a:latin typeface="+mj-lt"/>
              </a:rPr>
              <a:t>.</a:t>
            </a:r>
          </a:p>
          <a:p>
            <a:pPr marL="285750" indent="-285750" algn="l">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r>
              <a:rPr lang="de-DE" sz="1600" b="1" dirty="0">
                <a:latin typeface="+mj-lt"/>
              </a:rPr>
              <a:t>Nützlich für eine Vielzahl von verschiedenen Zwecken</a:t>
            </a:r>
            <a:r>
              <a:rPr lang="en-US" sz="1600" b="1" dirty="0">
                <a:latin typeface="+mj-lt"/>
              </a:rPr>
              <a:t>: </a:t>
            </a:r>
            <a:r>
              <a:rPr lang="de-DE" sz="1600" dirty="0">
                <a:latin typeface="+mj-lt"/>
              </a:rPr>
              <a:t>Beispielsweise können Einzelpersonen Text-</a:t>
            </a:r>
            <a:r>
              <a:rPr lang="de-DE" sz="1600" dirty="0" err="1">
                <a:latin typeface="+mj-lt"/>
              </a:rPr>
              <a:t>to</a:t>
            </a:r>
            <a:r>
              <a:rPr lang="de-DE" sz="1600" dirty="0">
                <a:latin typeface="+mj-lt"/>
              </a:rPr>
              <a:t>-Speech-Software verwenden, um E-Books anzuhören, auf Online-Inhalte zuzugreifen oder sich Dokumente vorlesen zu lassen.</a:t>
            </a:r>
            <a:endParaRPr lang="en-US" sz="1600" dirty="0">
              <a:latin typeface="+mj-lt"/>
            </a:endParaRPr>
          </a:p>
          <a:p>
            <a:pPr marL="285750" indent="-285750" algn="l">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r>
              <a:rPr lang="en-US" sz="1600" b="1" dirty="0" err="1">
                <a:latin typeface="+mj-lt"/>
              </a:rPr>
              <a:t>Anpassung</a:t>
            </a:r>
            <a:r>
              <a:rPr lang="en-US" sz="1600" b="1" dirty="0">
                <a:latin typeface="+mj-lt"/>
              </a:rPr>
              <a:t>: </a:t>
            </a:r>
            <a:r>
              <a:rPr lang="de-DE" sz="1600" dirty="0">
                <a:latin typeface="+mj-lt"/>
              </a:rPr>
              <a:t>Viele Text-</a:t>
            </a:r>
            <a:r>
              <a:rPr lang="de-DE" sz="1600" dirty="0" err="1">
                <a:latin typeface="+mj-lt"/>
              </a:rPr>
              <a:t>to</a:t>
            </a:r>
            <a:r>
              <a:rPr lang="de-DE" sz="1600" dirty="0">
                <a:latin typeface="+mj-lt"/>
              </a:rPr>
              <a:t>-Speech-Programme ermöglichen es Benutzern, die Geschwindigkeit und Tonhöhe der gesprochenen Wörter sowie die Stimme, die zum Lesen des Textes verwendet wird, anzupassen.</a:t>
            </a:r>
            <a:endParaRPr lang="en-US" sz="1600" dirty="0">
              <a:latin typeface="+mj-lt"/>
            </a:endParaRPr>
          </a:p>
          <a:p>
            <a:pPr marL="285750" indent="-285750" algn="l">
              <a:buFont typeface="Arial" panose="020B0604020202020204" pitchFamily="34" charset="0"/>
              <a:buChar char="•"/>
            </a:pPr>
            <a:endParaRPr lang="en-US" sz="1600" dirty="0">
              <a:latin typeface="+mj-lt"/>
            </a:endParaRPr>
          </a:p>
          <a:p>
            <a:pPr marL="285750" indent="-285750">
              <a:buFont typeface="Arial" panose="020B0604020202020204" pitchFamily="34" charset="0"/>
              <a:buChar char="•"/>
            </a:pPr>
            <a:r>
              <a:rPr lang="de-DE" sz="1600" b="1" dirty="0">
                <a:latin typeface="+mj-lt"/>
              </a:rPr>
              <a:t>Hilfreich für Menschen mit einer Vielzahl von verschiedenen Behinderungen</a:t>
            </a:r>
            <a:r>
              <a:rPr lang="en-US" sz="1600" b="1" dirty="0">
                <a:latin typeface="+mj-lt"/>
              </a:rPr>
              <a:t>: </a:t>
            </a:r>
            <a:r>
              <a:rPr lang="de-DE" sz="1600" dirty="0">
                <a:latin typeface="+mj-lt"/>
              </a:rPr>
              <a:t>Neben Personen mit Sehbehinderungen oder Leseschwierigkeiten kann Text-</a:t>
            </a:r>
            <a:r>
              <a:rPr lang="de-DE" sz="1600" dirty="0" err="1">
                <a:latin typeface="+mj-lt"/>
              </a:rPr>
              <a:t>to</a:t>
            </a:r>
            <a:r>
              <a:rPr lang="de-DE" sz="1600" dirty="0">
                <a:latin typeface="+mj-lt"/>
              </a:rPr>
              <a:t>-Speech-Software auch für Personen mit kognitiven oder Lernbehinderungen, Hörbehinderungen oder anderen Herausforderungen hilfreich sein</a:t>
            </a:r>
            <a:r>
              <a:rPr lang="en-US" sz="1600" dirty="0">
                <a:latin typeface="+mj-lt"/>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4.2 Text-to-speech 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C30DE16F-5072-E3D9-63B5-94129B239D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2145" y="2229441"/>
            <a:ext cx="2096325" cy="209632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con angoli arrotondati 10">
            <a:extLst>
              <a:ext uri="{FF2B5EF4-FFF2-40B4-BE49-F238E27FC236}">
                <a16:creationId xmlns:a16="http://schemas.microsoft.com/office/drawing/2014/main" id="{98EA2733-C247-F8FD-F3B0-12A030BB4EA0}"/>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6034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spcBef>
                <a:spcPts val="5"/>
              </a:spcBef>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Ziele</a:t>
            </a:r>
            <a:endParaRPr lang="en-AU" sz="2400" b="1" dirty="0">
              <a:solidFill>
                <a:srgbClr val="9A2583"/>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Am Ende dieses Moduls werden Sie in der Lage sein:</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63438"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err="1">
                <a:sym typeface="Varela Round"/>
              </a:rPr>
              <a:t>Besondere</a:t>
            </a:r>
            <a:r>
              <a:rPr lang="en-US" sz="2000" b="1" dirty="0">
                <a:sym typeface="Varela Round"/>
              </a:rPr>
              <a:t> </a:t>
            </a:r>
            <a:r>
              <a:rPr lang="en-US" sz="2000" b="1" dirty="0" err="1">
                <a:sym typeface="Varela Round"/>
              </a:rPr>
              <a:t>Bedürfnisse</a:t>
            </a:r>
            <a:endParaRPr lang="en-US" sz="2000" b="1" dirty="0">
              <a:sym typeface="Varela Round"/>
            </a:endParaRPr>
          </a:p>
          <a:p>
            <a:pPr marL="0" indent="0">
              <a:lnSpc>
                <a:spcPct val="100000"/>
              </a:lnSpc>
              <a:spcBef>
                <a:spcPts val="0"/>
              </a:spcBef>
              <a:buNone/>
            </a:pPr>
            <a:r>
              <a:rPr lang="de-DE" altLang="ko-KR" sz="2000" dirty="0">
                <a:solidFill>
                  <a:prstClr val="black"/>
                </a:solidFill>
                <a:latin typeface="Calibri Light" panose="020F0302020204030204"/>
                <a:cs typeface="Poppins ExtraLight" panose="00000300000000000000" pitchFamily="2" charset="0"/>
              </a:rPr>
              <a:t>Identifizieren Sie Schüler mit körperlichen, geistigen oder neurologischen Behinderungen</a:t>
            </a:r>
            <a:endParaRPr lang="en-US" altLang="ko-KR" sz="2000" dirty="0">
              <a:solidFill>
                <a:prstClr val="black"/>
              </a:solidFill>
              <a:latin typeface="Calibri Light" panose="020F0302020204030204"/>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053553" y="2060319"/>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cs typeface="Poppins ExtraLight" panose="00000300000000000000" pitchFamily="2" charset="0"/>
                <a:sym typeface="Varela Round"/>
              </a:rPr>
              <a:t>Kennen Sie die Coaching- und Tutorenrollen
</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0"/>
            <a:ext cx="288000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rPr>
              <a:t>Einrichten und Entwerfen einer unterstützenden Lernumgebung
</a:t>
            </a:r>
            <a:endParaRPr lang="en-AU" sz="2000" dirty="0">
              <a:solidFill>
                <a:prstClr val="black"/>
              </a:solidFill>
              <a:latin typeface="Calibri Light" panose="020F0302020204030204"/>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168011" y="375202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rPr>
              <a:t>Erfahren Sie, wie unterstützende Technologien Schüler mit besonderen Bedürfnissen unterstützen können.
</a:t>
            </a:r>
            <a:endParaRPr lang="en-US" sz="2000" dirty="0">
              <a:solidFill>
                <a:prstClr val="black"/>
              </a:solidFill>
              <a:latin typeface="Calibri Light" panose="020F0302020204030204"/>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grpSp>
        <p:nvGrpSpPr>
          <p:cNvPr id="20" name="Gruppo 19">
            <a:extLst>
              <a:ext uri="{FF2B5EF4-FFF2-40B4-BE49-F238E27FC236}">
                <a16:creationId xmlns:a16="http://schemas.microsoft.com/office/drawing/2014/main" id="{0D268612-9602-418E-84A9-DA75D1CCA5A5}"/>
              </a:ext>
            </a:extLst>
          </p:cNvPr>
          <p:cNvGrpSpPr>
            <a:grpSpLocks noChangeAspect="1"/>
          </p:cNvGrpSpPr>
          <p:nvPr/>
        </p:nvGrpSpPr>
        <p:grpSpPr>
          <a:xfrm>
            <a:off x="10215389" y="2917800"/>
            <a:ext cx="1440000" cy="1022400"/>
            <a:chOff x="6998649" y="2151000"/>
            <a:chExt cx="3600000" cy="2556000"/>
          </a:xfrm>
        </p:grpSpPr>
        <p:grpSp>
          <p:nvGrpSpPr>
            <p:cNvPr id="21" name="Gruppo 20">
              <a:extLst>
                <a:ext uri="{FF2B5EF4-FFF2-40B4-BE49-F238E27FC236}">
                  <a16:creationId xmlns:a16="http://schemas.microsoft.com/office/drawing/2014/main" id="{78BDF6CA-9DEB-4CF4-8AB5-0A26651BA044}"/>
                </a:ext>
              </a:extLst>
            </p:cNvPr>
            <p:cNvGrpSpPr/>
            <p:nvPr/>
          </p:nvGrpSpPr>
          <p:grpSpPr>
            <a:xfrm>
              <a:off x="6998649" y="3474692"/>
              <a:ext cx="1143150" cy="1232308"/>
              <a:chOff x="6998649" y="3428849"/>
              <a:chExt cx="1143150" cy="1278151"/>
            </a:xfrm>
          </p:grpSpPr>
          <p:sp>
            <p:nvSpPr>
              <p:cNvPr id="52" name="Figura a mano libera: forma 51">
                <a:extLst>
                  <a:ext uri="{FF2B5EF4-FFF2-40B4-BE49-F238E27FC236}">
                    <a16:creationId xmlns:a16="http://schemas.microsoft.com/office/drawing/2014/main" id="{5EA9F49E-11B6-437E-911B-AC03B357BED6}"/>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53" name="Figura a mano libera: forma 52">
                <a:extLst>
                  <a:ext uri="{FF2B5EF4-FFF2-40B4-BE49-F238E27FC236}">
                    <a16:creationId xmlns:a16="http://schemas.microsoft.com/office/drawing/2014/main" id="{72B6689C-D266-4866-B325-7EDC2D489FEC}"/>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4" name="Figura a mano libera: forma 53">
                <a:extLst>
                  <a:ext uri="{FF2B5EF4-FFF2-40B4-BE49-F238E27FC236}">
                    <a16:creationId xmlns:a16="http://schemas.microsoft.com/office/drawing/2014/main" id="{C2980D15-3231-4F11-8919-BAA70F800D4C}"/>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2" name="Gruppo 21">
              <a:extLst>
                <a:ext uri="{FF2B5EF4-FFF2-40B4-BE49-F238E27FC236}">
                  <a16:creationId xmlns:a16="http://schemas.microsoft.com/office/drawing/2014/main" id="{0CDC10D5-FC6A-4C7C-A93A-CF1C9AEE64E4}"/>
                </a:ext>
              </a:extLst>
            </p:cNvPr>
            <p:cNvGrpSpPr/>
            <p:nvPr/>
          </p:nvGrpSpPr>
          <p:grpSpPr>
            <a:xfrm>
              <a:off x="8286264" y="3471371"/>
              <a:ext cx="1071868" cy="1143339"/>
              <a:chOff x="8286264" y="3428839"/>
              <a:chExt cx="1071868" cy="1185872"/>
            </a:xfrm>
          </p:grpSpPr>
          <p:sp>
            <p:nvSpPr>
              <p:cNvPr id="49" name="Figura a mano libera: forma 48">
                <a:extLst>
                  <a:ext uri="{FF2B5EF4-FFF2-40B4-BE49-F238E27FC236}">
                    <a16:creationId xmlns:a16="http://schemas.microsoft.com/office/drawing/2014/main" id="{BE4FF7A7-9B27-42C5-AE65-C6ACD8DE9AAB}"/>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93257C19-092E-40F7-99F1-E5FED0F26725}"/>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51" name="Figura a mano libera: forma 50">
                <a:extLst>
                  <a:ext uri="{FF2B5EF4-FFF2-40B4-BE49-F238E27FC236}">
                    <a16:creationId xmlns:a16="http://schemas.microsoft.com/office/drawing/2014/main" id="{8568A668-A9A6-47D8-B250-FE0EFFF76B60}"/>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4" name="Gruppo 23">
              <a:extLst>
                <a:ext uri="{FF2B5EF4-FFF2-40B4-BE49-F238E27FC236}">
                  <a16:creationId xmlns:a16="http://schemas.microsoft.com/office/drawing/2014/main" id="{60EC82C1-F3DE-46C6-8486-FF8A49D19798}"/>
                </a:ext>
              </a:extLst>
            </p:cNvPr>
            <p:cNvGrpSpPr/>
            <p:nvPr/>
          </p:nvGrpSpPr>
          <p:grpSpPr>
            <a:xfrm>
              <a:off x="9413258" y="3461912"/>
              <a:ext cx="1185391" cy="1163336"/>
              <a:chOff x="9413258" y="3418635"/>
              <a:chExt cx="1185391" cy="1206613"/>
            </a:xfrm>
          </p:grpSpPr>
          <p:sp>
            <p:nvSpPr>
              <p:cNvPr id="33" name="Figura a mano libera: forma 32">
                <a:extLst>
                  <a:ext uri="{FF2B5EF4-FFF2-40B4-BE49-F238E27FC236}">
                    <a16:creationId xmlns:a16="http://schemas.microsoft.com/office/drawing/2014/main" id="{4940F41C-1667-49EE-8FA4-8A15B779979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125E317F-9417-4576-9955-9C9E1CC0D231}"/>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B179DEF2-5201-48E7-84C7-4D7F59EC4DF7}"/>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7" name="Figura a mano libera: forma 26">
              <a:extLst>
                <a:ext uri="{FF2B5EF4-FFF2-40B4-BE49-F238E27FC236}">
                  <a16:creationId xmlns:a16="http://schemas.microsoft.com/office/drawing/2014/main" id="{55EFF390-BC66-42F1-BC58-E93AD25FB08F}"/>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28" name="Figura a mano libera: forma 27">
              <a:extLst>
                <a:ext uri="{FF2B5EF4-FFF2-40B4-BE49-F238E27FC236}">
                  <a16:creationId xmlns:a16="http://schemas.microsoft.com/office/drawing/2014/main" id="{51F1366A-30D8-449E-BAD4-B6285C1908A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29" name="Figura a mano libera: forma 28">
              <a:extLst>
                <a:ext uri="{FF2B5EF4-FFF2-40B4-BE49-F238E27FC236}">
                  <a16:creationId xmlns:a16="http://schemas.microsoft.com/office/drawing/2014/main" id="{DC0F0C88-FF25-449D-A168-AB396E3E8F21}"/>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0" name="Figura a mano libera: forma 29">
              <a:extLst>
                <a:ext uri="{FF2B5EF4-FFF2-40B4-BE49-F238E27FC236}">
                  <a16:creationId xmlns:a16="http://schemas.microsoft.com/office/drawing/2014/main" id="{FE7F476C-C5CF-4377-9996-E7279FD00679}"/>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1" name="Figura a mano libera: forma 30">
              <a:extLst>
                <a:ext uri="{FF2B5EF4-FFF2-40B4-BE49-F238E27FC236}">
                  <a16:creationId xmlns:a16="http://schemas.microsoft.com/office/drawing/2014/main" id="{902FCB7F-077E-49D1-BF5B-D7B990AED3EB}"/>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2" name="Figura a mano libera: forma 31">
              <a:extLst>
                <a:ext uri="{FF2B5EF4-FFF2-40B4-BE49-F238E27FC236}">
                  <a16:creationId xmlns:a16="http://schemas.microsoft.com/office/drawing/2014/main" id="{7085FBAB-0D1B-4001-9A52-610624B8DDD1}"/>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en-US" sz="1600" b="1" i="0" dirty="0">
                <a:effectLst/>
                <a:latin typeface="+mj-lt"/>
              </a:rPr>
              <a:t>Speech-to-text Software </a:t>
            </a:r>
            <a:r>
              <a:rPr lang="de-DE" sz="1600" dirty="0">
                <a:latin typeface="+mj-lt"/>
              </a:rPr>
              <a:t>wandelt gesprochene Wörter in geschriebenen Text um: Dies kann für Personen hilfreich sein, die aufgrund körperlicher Beeinträchtigungen, kognitiver Schwierigkeiten oder anderer Herausforderungen Schwierigkeiten beim Tippen oder Schreiben haben.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de-DE" sz="1600" b="1" dirty="0">
                <a:latin typeface="+mj-lt"/>
              </a:rPr>
              <a:t>Kann mit einer Vielzahl von verschiedenen Geräten verwendet werden</a:t>
            </a:r>
            <a:r>
              <a:rPr lang="en-US" sz="1600" b="1" i="0" dirty="0">
                <a:effectLst/>
                <a:latin typeface="+mj-lt"/>
              </a:rPr>
              <a:t>: </a:t>
            </a:r>
            <a:r>
              <a:rPr lang="de-DE" sz="1600" dirty="0">
                <a:latin typeface="+mj-lt"/>
              </a:rPr>
              <a:t>Dies kann Computer, Smartphones, Tablets und andere elektronische Geräte umfassen.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de-DE" sz="1600" b="1" dirty="0">
                <a:latin typeface="+mj-lt"/>
              </a:rPr>
              <a:t>Nützlich für eine Vielzahl von verschiedenen Zwecken</a:t>
            </a:r>
            <a:r>
              <a:rPr lang="en-US" sz="1600" b="1" i="0" dirty="0">
                <a:effectLst/>
                <a:latin typeface="+mj-lt"/>
              </a:rPr>
              <a:t>: </a:t>
            </a:r>
            <a:r>
              <a:rPr lang="de-DE" sz="1600" dirty="0">
                <a:latin typeface="+mj-lt"/>
              </a:rPr>
              <a:t>Zum Beispiel können Einzelpersonen Sprache-zu-Text-Software verwenden, um Notizen zu machen, E-Mails zu schreiben oder Dokumente zu erstellen.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en-US" sz="1600" b="1" i="0" dirty="0" err="1">
                <a:effectLst/>
                <a:latin typeface="+mj-lt"/>
              </a:rPr>
              <a:t>Personalisierung</a:t>
            </a:r>
            <a:r>
              <a:rPr lang="en-US" sz="1600" b="1" i="0" dirty="0">
                <a:effectLst/>
                <a:latin typeface="+mj-lt"/>
              </a:rPr>
              <a:t>: </a:t>
            </a:r>
            <a:r>
              <a:rPr lang="de-DE" sz="1600" dirty="0">
                <a:latin typeface="+mj-lt"/>
              </a:rPr>
              <a:t>Viele Speech-</a:t>
            </a:r>
            <a:r>
              <a:rPr lang="de-DE" sz="1600" dirty="0" err="1">
                <a:latin typeface="+mj-lt"/>
              </a:rPr>
              <a:t>to</a:t>
            </a:r>
            <a:r>
              <a:rPr lang="de-DE" sz="1600" dirty="0">
                <a:latin typeface="+mj-lt"/>
              </a:rPr>
              <a:t>-Text-Programme ermöglichen es Benutzern, die Geschwindigkeit und Tonhöhe der gesprochenen Wörter sowie die Stimme, mit der der Text gelesen wird, anzupassen.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de-DE" sz="1600" b="1" dirty="0">
                <a:latin typeface="+mj-lt"/>
              </a:rPr>
              <a:t>Hilfreich für Menschen mit einer Vielzahl von verschiedenen Behinderungen</a:t>
            </a:r>
            <a:r>
              <a:rPr lang="en-US" sz="1600" i="0" dirty="0">
                <a:effectLst/>
                <a:latin typeface="+mj-lt"/>
              </a:rPr>
              <a:t>: </a:t>
            </a:r>
            <a:r>
              <a:rPr lang="de-DE" sz="1600" dirty="0">
                <a:latin typeface="+mj-lt"/>
              </a:rPr>
              <a:t>Neben Personen mit körperlichen Beeinträchtigungen oder Schreibschwierigkeiten kann Sprache-zu-Text-Software auch für Personen mit kognitiven oder Lernbehinderungen, Hörbehinderungen oder anderen Herausforderungen hilfreich sein.</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4.3 Speech-to-text 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10">
            <a:extLst>
              <a:ext uri="{FF2B5EF4-FFF2-40B4-BE49-F238E27FC236}">
                <a16:creationId xmlns:a16="http://schemas.microsoft.com/office/drawing/2014/main" id="{B58194E5-6671-10AC-5C9B-47BBCFF6DCB5}"/>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295520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Assisive</a:t>
            </a:r>
            <a:r>
              <a:rPr lang="en-US" sz="2000" b="1" dirty="0">
                <a:cs typeface="Poppins Medium" panose="00000600000000000000" pitchFamily="2" charset="0"/>
                <a:sym typeface="Varela Round"/>
              </a:rPr>
              <a:t> technology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en-US" sz="1600" b="1" dirty="0" err="1">
                <a:latin typeface="+mj-lt"/>
              </a:rPr>
              <a:t>Screenreader</a:t>
            </a:r>
            <a:r>
              <a:rPr lang="en-US" sz="1600" b="1" dirty="0">
                <a:latin typeface="+mj-lt"/>
              </a:rPr>
              <a:t>-Software </a:t>
            </a:r>
            <a:r>
              <a:rPr lang="de-DE" sz="1600" dirty="0">
                <a:latin typeface="+mj-lt"/>
              </a:rPr>
              <a:t>wurde entwickelt, um Menschen mit Sehbehinderungen zu unterstützen: Es liest den Text und andere Informationen, die auf einem Computerbildschirm angezeigt werden, laut vor und ermöglicht es diesen Personen, auf digitale Inhalte zuzugreifen.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de-DE" sz="1600" b="1" dirty="0">
                <a:latin typeface="+mj-lt"/>
              </a:rPr>
              <a:t>Kann mit einer Vielzahl von verschiedenen Geräten verwendet werden</a:t>
            </a:r>
            <a:r>
              <a:rPr lang="en-US" sz="1600" i="0" dirty="0">
                <a:effectLst/>
                <a:latin typeface="+mj-lt"/>
              </a:rPr>
              <a:t>: </a:t>
            </a:r>
            <a:r>
              <a:rPr lang="de-DE" sz="1600" dirty="0">
                <a:latin typeface="+mj-lt"/>
              </a:rPr>
              <a:t>Dies kann Computer, Smartphones, Tablets und andere elektronische Geräte umfassen.</a:t>
            </a:r>
            <a:endParaRPr lang="en-US" sz="1600" i="0" dirty="0">
              <a:effectLst/>
              <a:latin typeface="+mj-lt"/>
            </a:endParaRP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en-US" sz="1600" b="1" dirty="0" err="1">
                <a:latin typeface="+mj-lt"/>
              </a:rPr>
              <a:t>Unterschiedliche</a:t>
            </a:r>
            <a:r>
              <a:rPr lang="en-US" sz="1600" b="1" dirty="0">
                <a:latin typeface="+mj-lt"/>
              </a:rPr>
              <a:t> </a:t>
            </a:r>
            <a:r>
              <a:rPr lang="en-US" sz="1600" b="1" dirty="0" err="1">
                <a:latin typeface="+mj-lt"/>
              </a:rPr>
              <a:t>Verwendungszwecke</a:t>
            </a:r>
            <a:r>
              <a:rPr lang="en-US" sz="1600" b="1" dirty="0">
                <a:latin typeface="+mj-lt"/>
              </a:rPr>
              <a:t>: </a:t>
            </a:r>
            <a:r>
              <a:rPr lang="de-DE" sz="1600" dirty="0">
                <a:latin typeface="+mj-lt"/>
              </a:rPr>
              <a:t>Beispielsweise können Einzelpersonen Screenreader-Software verwenden, um auf Websites zuzugreifen, E-Mails zu lesen oder auf Dokumente zuzugreifen</a:t>
            </a:r>
            <a:r>
              <a:rPr lang="en-US" sz="1600" i="0" dirty="0">
                <a:effectLst/>
                <a:latin typeface="+mj-lt"/>
              </a:rPr>
              <a:t>.</a:t>
            </a: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en-US" sz="1600" b="1" dirty="0" err="1">
                <a:latin typeface="+mj-lt"/>
              </a:rPr>
              <a:t>Personalisierung</a:t>
            </a:r>
            <a:r>
              <a:rPr lang="en-US" sz="1600" dirty="0">
                <a:latin typeface="+mj-lt"/>
              </a:rPr>
              <a:t>:</a:t>
            </a:r>
            <a:r>
              <a:rPr lang="en-US" sz="1600" i="0" dirty="0">
                <a:effectLst/>
                <a:latin typeface="+mj-lt"/>
              </a:rPr>
              <a:t> </a:t>
            </a:r>
            <a:r>
              <a:rPr lang="de-DE" sz="1600" dirty="0">
                <a:latin typeface="+mj-lt"/>
              </a:rPr>
              <a:t>Viele Screenreader-Programme ermöglichen es Benutzern, die Geschwindigkeit und Tonhöhe der gesprochenen Wörter sowie die Stimme, die zum Lesen des Textes verwendet wird, anzupassen</a:t>
            </a:r>
            <a:r>
              <a:rPr lang="en-US" sz="1600" i="0" dirty="0">
                <a:effectLst/>
                <a:latin typeface="+mj-lt"/>
              </a:rPr>
              <a:t>.</a:t>
            </a:r>
          </a:p>
          <a:p>
            <a:pPr marL="285750" indent="-285750" algn="l">
              <a:buFont typeface="Arial" panose="020B0604020202020204" pitchFamily="34" charset="0"/>
              <a:buChar char="•"/>
            </a:pPr>
            <a:endParaRPr lang="en-US" sz="1600" i="0" dirty="0">
              <a:effectLst/>
              <a:latin typeface="+mj-lt"/>
            </a:endParaRPr>
          </a:p>
          <a:p>
            <a:pPr marL="285750" indent="-285750">
              <a:buFont typeface="Arial" panose="020B0604020202020204" pitchFamily="34" charset="0"/>
              <a:buChar char="•"/>
            </a:pPr>
            <a:r>
              <a:rPr lang="de-DE" sz="1600" b="1" dirty="0">
                <a:latin typeface="+mj-lt"/>
              </a:rPr>
              <a:t>Hilfreich für Personen mit einer Vielzahl von verschiedenen Sehbehinderungen</a:t>
            </a:r>
            <a:r>
              <a:rPr lang="en-US" sz="1600" b="1" i="0" dirty="0">
                <a:effectLst/>
                <a:latin typeface="+mj-lt"/>
              </a:rPr>
              <a:t>: </a:t>
            </a:r>
            <a:r>
              <a:rPr lang="de-DE" sz="1600" dirty="0">
                <a:latin typeface="+mj-lt"/>
              </a:rPr>
              <a:t>Dies kann Personen mit Sehschwäche, Blindheit oder anderen sehbedingten Herausforderungen einschließen.</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4.4 Screenreader-Software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10">
            <a:extLst>
              <a:ext uri="{FF2B5EF4-FFF2-40B4-BE49-F238E27FC236}">
                <a16:creationId xmlns:a16="http://schemas.microsoft.com/office/drawing/2014/main" id="{8EDAAA76-29E2-F81F-522B-69EE11280577}"/>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161153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031785"/>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OCR</a:t>
            </a:r>
          </a:p>
          <a:p>
            <a:pPr marL="284400" lvl="0">
              <a:lnSpc>
                <a:spcPct val="120000"/>
              </a:lnSpc>
            </a:pPr>
            <a:r>
              <a:rPr lang="de-DE" sz="1600">
                <a:latin typeface="+mj-lt"/>
              </a:rPr>
              <a:t>OCR-Software (Optical Character Recognition) ist eine Art von Software, mit der Benutzer gescannte oder digitale Bilder von Text in bearbeitbaren Text konvertieren können. OCR-Software wird häufig verwendet, um Papierdokumente zu digitalisieren oder Text aus Bildern für die Verwendung in anderen Anwendungen zu extrahieren.
</a:t>
            </a:r>
            <a:endParaRPr lang="en-US" altLang="ko-KR" sz="1600" dirty="0">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Scan-to-document</a:t>
            </a: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Scan-</a:t>
            </a:r>
            <a:r>
              <a:rPr lang="de-DE" altLang="ko-KR" sz="1600" dirty="0" err="1">
                <a:solidFill>
                  <a:prstClr val="black"/>
                </a:solidFill>
                <a:latin typeface="Calibri Light" panose="020F0302020204030204"/>
                <a:cs typeface="Poppins ExtraLight" panose="00000300000000000000" pitchFamily="2" charset="0"/>
              </a:rPr>
              <a:t>to</a:t>
            </a:r>
            <a:r>
              <a:rPr lang="de-DE" altLang="ko-KR" sz="1600" dirty="0">
                <a:solidFill>
                  <a:prstClr val="black"/>
                </a:solidFill>
                <a:latin typeface="Calibri Light" panose="020F0302020204030204"/>
                <a:cs typeface="Poppins ExtraLight" panose="00000300000000000000" pitchFamily="2" charset="0"/>
              </a:rPr>
              <a:t>-</a:t>
            </a:r>
            <a:r>
              <a:rPr lang="de-DE" altLang="ko-KR" sz="1600" dirty="0" err="1">
                <a:solidFill>
                  <a:prstClr val="black"/>
                </a:solidFill>
                <a:latin typeface="Calibri Light" panose="020F0302020204030204"/>
                <a:cs typeface="Poppins ExtraLight" panose="00000300000000000000" pitchFamily="2" charset="0"/>
              </a:rPr>
              <a:t>Document</a:t>
            </a:r>
            <a:r>
              <a:rPr lang="de-DE" altLang="ko-KR" sz="1600" dirty="0">
                <a:solidFill>
                  <a:prstClr val="black"/>
                </a:solidFill>
                <a:latin typeface="Calibri Light" panose="020F0302020204030204"/>
                <a:cs typeface="Poppins ExtraLight" panose="00000300000000000000" pitchFamily="2" charset="0"/>
              </a:rPr>
              <a:t>-Software enthält häufig OCR-Funktionen, mit denen Benutzer gescannte Dokumente in bearbeitbaren Text umwandeln können. Beispielsweise kann ein Benutzer eine Scan-</a:t>
            </a:r>
            <a:r>
              <a:rPr lang="de-DE" altLang="ko-KR" sz="1600" dirty="0" err="1">
                <a:solidFill>
                  <a:prstClr val="black"/>
                </a:solidFill>
                <a:latin typeface="Calibri Light" panose="020F0302020204030204"/>
                <a:cs typeface="Poppins ExtraLight" panose="00000300000000000000" pitchFamily="2" charset="0"/>
              </a:rPr>
              <a:t>to</a:t>
            </a:r>
            <a:r>
              <a:rPr lang="de-DE" altLang="ko-KR" sz="1600" dirty="0">
                <a:solidFill>
                  <a:prstClr val="black"/>
                </a:solidFill>
                <a:latin typeface="Calibri Light" panose="020F0302020204030204"/>
                <a:cs typeface="Poppins ExtraLight" panose="00000300000000000000" pitchFamily="2" charset="0"/>
              </a:rPr>
              <a:t>-</a:t>
            </a:r>
            <a:r>
              <a:rPr lang="de-DE" altLang="ko-KR" sz="1600" dirty="0" err="1">
                <a:solidFill>
                  <a:prstClr val="black"/>
                </a:solidFill>
                <a:latin typeface="Calibri Light" panose="020F0302020204030204"/>
                <a:cs typeface="Poppins ExtraLight" panose="00000300000000000000" pitchFamily="2" charset="0"/>
              </a:rPr>
              <a:t>Document</a:t>
            </a:r>
            <a:r>
              <a:rPr lang="de-DE" altLang="ko-KR" sz="1600" dirty="0">
                <a:solidFill>
                  <a:prstClr val="black"/>
                </a:solidFill>
                <a:latin typeface="Calibri Light" panose="020F0302020204030204"/>
                <a:cs typeface="Poppins ExtraLight" panose="00000300000000000000" pitchFamily="2" charset="0"/>
              </a:rPr>
              <a:t>-Software verwenden, um ein Papierdokument zu scannen, und dann die OCR-Funktion verwenden, um das gescannte Bild des Textes in ein bearbeitbares Format zu konvertieren.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4.5 OCR und </a:t>
            </a:r>
            <a:r>
              <a:rPr lang="da-DK" sz="2000" dirty="0">
                <a:latin typeface="+mj-lt"/>
                <a:ea typeface="Microsoft Sans Serif" panose="020B0604020202020204" pitchFamily="34" charset="0"/>
              </a:rPr>
              <a:t>Scan-to-document</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10">
            <a:extLst>
              <a:ext uri="{FF2B5EF4-FFF2-40B4-BE49-F238E27FC236}">
                <a16:creationId xmlns:a16="http://schemas.microsoft.com/office/drawing/2014/main" id="{0E0123E9-E1D1-1DCD-861D-F5C28C3AE7E8}"/>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148948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 Hardware</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Technologie oder Gerät, das verwendet wird, um Menschen mit Behinderungen oder besonderen Bedürfnissen zu helfen</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827917"/>
              <a:ext cx="4813584"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Text-to-speech Software</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Wandelt geschriebenen Text in gesprochene Wörter um</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Screenreader</a:t>
              </a:r>
              <a:r>
                <a:rPr lang="en-US" altLang="ko-KR" sz="2000" b="1" dirty="0">
                  <a:cs typeface="Poppins Medium" panose="00000600000000000000" pitchFamily="2" charset="0"/>
                </a:rPr>
                <a:t>-Software</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Liest den Text und andere Informationen, die auf einem Computerbildschirm angezeigt werden, laut vor.</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OCR</a:t>
              </a:r>
              <a:r>
                <a:rPr lang="en-US" altLang="ko-KR" sz="1600" b="1" dirty="0">
                  <a:cs typeface="Poppins Medium" panose="00000600000000000000" pitchFamily="2" charset="0"/>
                </a:rPr>
                <a:t> </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Optische Zeichenerkennungssoftware, die gescannte oder Bilder von Text in bearbeitbaren Text umwandelt.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Zusammenfassung</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 name="Rettangolo con angoli arrotondati 10">
            <a:extLst>
              <a:ext uri="{FF2B5EF4-FFF2-40B4-BE49-F238E27FC236}">
                <a16:creationId xmlns:a16="http://schemas.microsoft.com/office/drawing/2014/main" id="{E5CCD20E-DF61-A98A-6F9F-EB804EA56FD2}"/>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270798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557128" cy="340031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Liest Bücher für Schüler
Wandelt geschriebenen Text in gesprochene Wörter um
Kompiliert einen Sprachtextes aus zufälligen Wörtern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de-DE"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Speech-</a:t>
            </a:r>
            <a:r>
              <a:rPr lang="de-DE" altLang="ko-KR" sz="2000" b="1" dirty="0" err="1">
                <a:cs typeface="Poppins Medium" panose="00000600000000000000" pitchFamily="2" charset="0"/>
              </a:rPr>
              <a:t>to</a:t>
            </a:r>
            <a:r>
              <a:rPr lang="de-DE" altLang="ko-KR" sz="2000" b="1" dirty="0">
                <a:cs typeface="Poppins Medium" panose="00000600000000000000" pitchFamily="2" charset="0"/>
              </a:rPr>
              <a:t>-Text-Software kann verwendet werden, um…</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Sich Notizen zu machen
Einen Lehrer anzurufen
Mit einem Freund zu sprechen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Screenreader</a:t>
            </a:r>
            <a:r>
              <a:rPr lang="en-US" altLang="ko-KR" sz="2000" b="1" dirty="0">
                <a:cs typeface="Poppins Medium" panose="00000600000000000000" pitchFamily="2" charset="0"/>
              </a:rPr>
              <a:t>-Software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Scannt Dokumente und Bücher
Liest Texte und andere Informationen auf einem Computerbildschirm vor
Konvertiert Nachrichten auf dem Bildschirm in das iBook-Format.</a:t>
            </a:r>
            <a:endParaRPr lang="en-US" altLang="ko-KR" sz="1600" dirty="0">
              <a:latin typeface="+mj-lt"/>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OCR ist die Abkürzung für</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Optical character recognition</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89850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Bitte beantworten Sie die folgenden Fragen</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10">
            <a:extLst>
              <a:ext uri="{FF2B5EF4-FFF2-40B4-BE49-F238E27FC236}">
                <a16:creationId xmlns:a16="http://schemas.microsoft.com/office/drawing/2014/main" id="{0E6BE975-76EF-F773-C35B-A4BF5A4120D4}"/>
              </a:ext>
            </a:extLst>
          </p:cNvPr>
          <p:cNvSpPr/>
          <p:nvPr/>
        </p:nvSpPr>
        <p:spPr>
          <a:xfrm>
            <a:off x="451029" y="669816"/>
            <a:ext cx="273551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r>
              <a:rPr lang="en-US" sz="2000" b="1" dirty="0">
                <a:cs typeface="Poppins Medium" panose="00000600000000000000" pitchFamily="2" charset="0"/>
                <a:sym typeface="Varela Round"/>
              </a:rPr>
              <a:t>  </a:t>
            </a:r>
          </a:p>
        </p:txBody>
      </p:sp>
    </p:spTree>
    <p:extLst>
      <p:ext uri="{BB962C8B-B14F-4D97-AF65-F5344CB8AC3E}">
        <p14:creationId xmlns:p14="http://schemas.microsoft.com/office/powerpoint/2010/main" val="303895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con angoli arrotondati 14">
            <a:extLst>
              <a:ext uri="{FF2B5EF4-FFF2-40B4-BE49-F238E27FC236}">
                <a16:creationId xmlns:a16="http://schemas.microsoft.com/office/drawing/2014/main" id="{E054F705-A0CE-614E-A3D2-D00F1380D40F}"/>
              </a:ext>
            </a:extLst>
          </p:cNvPr>
          <p:cNvSpPr/>
          <p:nvPr/>
        </p:nvSpPr>
        <p:spPr>
          <a:xfrm>
            <a:off x="451029" y="669816"/>
            <a:ext cx="313268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err="1">
                <a:cs typeface="Poppins Medium" panose="00000600000000000000" pitchFamily="2" charset="0"/>
              </a:rPr>
              <a:t>Abschnittstest-Lösungen</a:t>
            </a:r>
            <a:endParaRPr lang="it-IT" sz="2000" b="1" dirty="0">
              <a:cs typeface="Poppins Medium" panose="00000600000000000000" pitchFamily="2" charset="0"/>
            </a:endParaRPr>
          </a:p>
        </p:txBody>
      </p:sp>
      <p:sp>
        <p:nvSpPr>
          <p:cNvPr id="3" name="TextBox 54">
            <a:extLst>
              <a:ext uri="{FF2B5EF4-FFF2-40B4-BE49-F238E27FC236}">
                <a16:creationId xmlns:a16="http://schemas.microsoft.com/office/drawing/2014/main" id="{F36017AE-F0AF-ABF8-D68F-57384B623EF9}"/>
              </a:ext>
            </a:extLst>
          </p:cNvPr>
          <p:cNvSpPr txBox="1"/>
          <p:nvPr/>
        </p:nvSpPr>
        <p:spPr>
          <a:xfrm>
            <a:off x="626290" y="2104559"/>
            <a:ext cx="7557128" cy="340031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Liest Bücher für Schüler
</a:t>
            </a:r>
            <a:r>
              <a:rPr lang="de-DE" altLang="ko-KR" sz="1600" dirty="0">
                <a:solidFill>
                  <a:srgbClr val="0AA14A"/>
                </a:solidFill>
                <a:latin typeface="+mj-lt"/>
                <a:cs typeface="Poppins ExtraLight" panose="00000300000000000000" pitchFamily="2" charset="0"/>
              </a:rPr>
              <a:t>Wandelt geschriebenen Text in gesprochene Wörter um
</a:t>
            </a:r>
            <a:r>
              <a:rPr lang="de-DE" altLang="ko-KR" sz="1600" dirty="0">
                <a:latin typeface="+mj-lt"/>
                <a:cs typeface="Poppins ExtraLight" panose="00000300000000000000" pitchFamily="2" charset="0"/>
              </a:rPr>
              <a:t>Kompilieren eines Sprachtextes aus zufälligen Wörtern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de-DE"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Speech-</a:t>
            </a:r>
            <a:r>
              <a:rPr lang="de-DE" altLang="ko-KR" sz="2000" b="1" dirty="0" err="1">
                <a:cs typeface="Poppins Medium" panose="00000600000000000000" pitchFamily="2" charset="0"/>
              </a:rPr>
              <a:t>to</a:t>
            </a:r>
            <a:r>
              <a:rPr lang="de-DE" altLang="ko-KR" sz="2000" b="1" dirty="0">
                <a:cs typeface="Poppins Medium" panose="00000600000000000000" pitchFamily="2" charset="0"/>
              </a:rPr>
              <a:t>-Text-Software kann verwendet werden, um…</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Sich Notizen zu machen</a:t>
            </a:r>
            <a:r>
              <a:rPr lang="de-DE" altLang="ko-KR" sz="1600" dirty="0">
                <a:latin typeface="+mj-lt"/>
                <a:cs typeface="Poppins ExtraLight" panose="00000300000000000000" pitchFamily="2" charset="0"/>
              </a:rPr>
              <a:t>
Einen Lehrer anzurufen
Mit einem Freund zu sprechen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err="1">
                <a:cs typeface="Poppins Medium" panose="00000600000000000000" pitchFamily="2" charset="0"/>
              </a:rPr>
              <a:t>Screenreader</a:t>
            </a:r>
            <a:r>
              <a:rPr lang="en-US" altLang="ko-KR" sz="2000" b="1" dirty="0">
                <a:cs typeface="Poppins Medium" panose="00000600000000000000" pitchFamily="2" charset="0"/>
              </a:rPr>
              <a:t>-Software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Scannt Dokumente und Bücher
</a:t>
            </a:r>
            <a:r>
              <a:rPr lang="de-DE" altLang="ko-KR" sz="1600" dirty="0">
                <a:solidFill>
                  <a:srgbClr val="0AA14A"/>
                </a:solidFill>
                <a:latin typeface="+mj-lt"/>
                <a:cs typeface="Poppins ExtraLight" panose="00000300000000000000" pitchFamily="2" charset="0"/>
              </a:rPr>
              <a:t>Liest Texte und andere Informationen auf einem Computerbildschirm vor</a:t>
            </a:r>
            <a:r>
              <a:rPr lang="de-DE" altLang="ko-KR" sz="1600" dirty="0">
                <a:latin typeface="+mj-lt"/>
                <a:cs typeface="Poppins ExtraLight" panose="00000300000000000000" pitchFamily="2" charset="0"/>
              </a:rPr>
              <a:t>
Konvertiert Nachrichten auf dem Bildschirm in das iBook-Format.</a:t>
            </a:r>
            <a:endParaRPr lang="en-US" altLang="ko-KR" sz="1600" dirty="0">
              <a:latin typeface="+mj-lt"/>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OCR ist die Abkürzung für</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solidFill>
                  <a:srgbClr val="0AA14A"/>
                </a:solidFill>
                <a:latin typeface="+mj-lt"/>
                <a:cs typeface="Poppins ExtraLight" panose="00000300000000000000" pitchFamily="2" charset="0"/>
              </a:rPr>
              <a:t>Optical character recognition</a:t>
            </a:r>
          </a:p>
        </p:txBody>
      </p:sp>
    </p:spTree>
    <p:extLst>
      <p:ext uri="{BB962C8B-B14F-4D97-AF65-F5344CB8AC3E}">
        <p14:creationId xmlns:p14="http://schemas.microsoft.com/office/powerpoint/2010/main" val="1182104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478293" cy="3013351"/>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err="1">
                <a:cs typeface="Poppins Medium" panose="00000600000000000000" pitchFamily="2" charset="0"/>
              </a:rPr>
              <a:t>Sonderpädagogischer</a:t>
            </a:r>
            <a:r>
              <a:rPr lang="en-US" altLang="ko-KR" sz="2000" b="1" dirty="0">
                <a:cs typeface="Poppins Medium" panose="00000600000000000000" pitchFamily="2" charset="0"/>
              </a:rPr>
              <a:t> </a:t>
            </a:r>
            <a:r>
              <a:rPr lang="en-US" altLang="ko-KR" sz="2000" b="1" dirty="0" err="1">
                <a:cs typeface="Poppins Medium" panose="00000600000000000000" pitchFamily="2" charset="0"/>
              </a:rPr>
              <a:t>Dienst</a:t>
            </a:r>
            <a:r>
              <a:rPr lang="en-US" altLang="ko-KR" sz="2000" b="1" dirty="0">
                <a:cs typeface="Poppins Medium" panose="00000600000000000000" pitchFamily="2" charset="0"/>
              </a:rPr>
              <a:t> </a:t>
            </a:r>
            <a:r>
              <a:rPr lang="en-US" altLang="ko-KR" sz="2000" b="1" dirty="0" err="1">
                <a:cs typeface="Poppins Medium" panose="00000600000000000000" pitchFamily="2" charset="0"/>
              </a:rPr>
              <a:t>hilft</a:t>
            </a:r>
            <a:r>
              <a:rPr lang="en-US" altLang="ko-KR" sz="2000" b="1" dirty="0">
                <a:cs typeface="Poppins Medium" panose="00000600000000000000" pitchFamily="2" charset="0"/>
              </a:rPr>
              <a:t> </a:t>
            </a:r>
            <a:r>
              <a:rPr lang="en-US" altLang="ko-KR" sz="2000" b="1" dirty="0" err="1">
                <a:cs typeface="Poppins Medium" panose="00000600000000000000" pitchFamily="2" charset="0"/>
              </a:rPr>
              <a:t>bei</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Beratung und Mentoring
Finanzhilfe
Transport</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Verfahren zur Identifizierung von Studierenden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Wird immer von einem Lehrer gemacht
Unterschiedlich je nach Land und Bildungssystem 
Ist neuere standardisierte Prüfung</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de-DE"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Das Coaching kann durch einen…bereitgestellt werden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Kommilitonen</a:t>
            </a:r>
            <a:r>
              <a:rPr lang="en-US" altLang="ko-KR" sz="1600" dirty="0">
                <a:latin typeface="+mj-lt"/>
                <a:cs typeface="Poppins ExtraLight" panose="00000300000000000000" pitchFamily="2" charset="0"/>
              </a:rPr>
              <a:t>
Freund
</a:t>
            </a:r>
            <a:r>
              <a:rPr lang="en-US" altLang="ko-KR" sz="1600" dirty="0" err="1">
                <a:latin typeface="+mj-lt"/>
                <a:cs typeface="Poppins ExtraLight" panose="00000300000000000000" pitchFamily="2" charset="0"/>
              </a:rPr>
              <a:t>Spezialist</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kann eine Vielzahl von Lehrstrategien sein</a:t>
            </a:r>
            <a:r>
              <a:rPr lang="en-US" altLang="ko-KR" sz="2000" b="1" dirty="0">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Präsenzunterricht
Einen Vortrag halten
</a:t>
            </a:r>
            <a:r>
              <a:rPr lang="de-DE" altLang="ko-KR" sz="1600" dirty="0" err="1">
                <a:latin typeface="+mj-lt"/>
                <a:cs typeface="Poppins ExtraLight" panose="00000300000000000000" pitchFamily="2" charset="0"/>
              </a:rPr>
              <a:t>Assistive</a:t>
            </a:r>
            <a:r>
              <a:rPr lang="de-DE" altLang="ko-KR" sz="1600" dirty="0">
                <a:latin typeface="+mj-lt"/>
                <a:cs typeface="Poppins ExtraLight" panose="00000300000000000000" pitchFamily="2" charset="0"/>
              </a:rPr>
              <a:t> Technologie</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Zusammenfassender</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Abschlusstest</a:t>
            </a:r>
            <a:r>
              <a:rPr lang="en-AU" sz="2400" b="1" dirty="0">
                <a:solidFill>
                  <a:srgbClr val="9A2583"/>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Vertiefen Sie Ihr Wissen und beantworten Sie die folgenden Fragen:</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496832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71784"/>
            <a:ext cx="9369797" cy="3731489"/>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Eine unterstützende Lernumgebung kann Schülern mit besonderen Bedürfnissen helfen, sich…zu fühlen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Verantwortungsbewusst und aufmerksam 
Wohl und selbstbewusst
Nervös und unbehaglich</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Die Schaffung einer unterstützenden Lernumgebung kann durch folgende Maßnahmen erfolgen: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Klare Erwartungen und Regeln
Weniger Regeln und Wortgebrauch
Kürzere Pausen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Text-to-Speech-Software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Liest Bücher für Schüler
Wandelt geschriebenen Text in gesprochene Wörter um
Kompiliert einen Sprachtext aus zufälligen Wörtern</a:t>
            </a:r>
            <a:endParaRPr lang="en-US" altLang="ko-KR" sz="1600" dirty="0">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a:t>
            </a:r>
            <a:r>
              <a:rPr lang="en-US" altLang="ko-KR" sz="2000" b="1" dirty="0" err="1">
                <a:cs typeface="Poppins Medium" panose="00000600000000000000" pitchFamily="2" charset="0"/>
              </a:rPr>
              <a:t>ist</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Abkürzung</a:t>
            </a:r>
            <a:r>
              <a:rPr lang="en-US" altLang="ko-KR" sz="2000" b="1" dirty="0">
                <a:cs typeface="Poppins Medium" panose="00000600000000000000" pitchFamily="2" charset="0"/>
              </a:rPr>
              <a:t> für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Optical character recognition</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Zusammenfassender</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Abschlusstest</a:t>
            </a:r>
            <a:r>
              <a:rPr lang="en-AU" sz="2400" b="1" dirty="0">
                <a:solidFill>
                  <a:srgbClr val="9A2583"/>
                </a:solidFill>
                <a:ea typeface="Microsoft Sans Serif" panose="020B0604020202020204" pitchFamily="34" charset="0"/>
                <a:cs typeface="Poppins Medium" panose="00000600000000000000" pitchFamily="2" charset="0"/>
              </a:rPr>
              <a:t> /2</a:t>
            </a:r>
          </a:p>
          <a:p>
            <a:pPr>
              <a:tabLst>
                <a:tab pos="1205230" algn="l"/>
                <a:tab pos="1926589" algn="l"/>
                <a:tab pos="2915920" algn="l"/>
                <a:tab pos="3444875" algn="l"/>
                <a:tab pos="4383405" algn="l"/>
                <a:tab pos="6796405" algn="l"/>
              </a:tabLst>
              <a:defRPr/>
            </a:pPr>
            <a:r>
              <a:rPr lang="de-DE" sz="2000" dirty="0">
                <a:latin typeface="+mj-lt"/>
                <a:ea typeface="Microsoft Sans Serif" panose="020B0604020202020204" pitchFamily="34" charset="0"/>
                <a:cs typeface="Poppins ExtraLight" panose="00000300000000000000" pitchFamily="2" charset="0"/>
              </a:rPr>
              <a:t>Vertiefen Sie Ihr Wissen und beantworten Sie die folgenden Fragen:</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7819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Zusammenfassender</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Abschlusstest</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Lösungen</a:t>
            </a:r>
            <a:r>
              <a:rPr lang="en-AU" sz="2400" b="1" dirty="0">
                <a:solidFill>
                  <a:srgbClr val="9A2583"/>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BFBA19E6-69D2-51A2-FA96-3250BB40C451}"/>
              </a:ext>
            </a:extLst>
          </p:cNvPr>
          <p:cNvSpPr txBox="1"/>
          <p:nvPr/>
        </p:nvSpPr>
        <p:spPr>
          <a:xfrm>
            <a:off x="626289" y="2104559"/>
            <a:ext cx="9478293" cy="3013351"/>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err="1">
                <a:cs typeface="Poppins Medium" panose="00000600000000000000" pitchFamily="2" charset="0"/>
              </a:rPr>
              <a:t>Sonderpädagogischer</a:t>
            </a:r>
            <a:r>
              <a:rPr lang="en-US" altLang="ko-KR" sz="2000" b="1" dirty="0">
                <a:cs typeface="Poppins Medium" panose="00000600000000000000" pitchFamily="2" charset="0"/>
              </a:rPr>
              <a:t> </a:t>
            </a:r>
            <a:r>
              <a:rPr lang="en-US" altLang="ko-KR" sz="2000" b="1" dirty="0" err="1">
                <a:cs typeface="Poppins Medium" panose="00000600000000000000" pitchFamily="2" charset="0"/>
              </a:rPr>
              <a:t>Dienst</a:t>
            </a:r>
            <a:r>
              <a:rPr lang="en-US" altLang="ko-KR" sz="2000" b="1" dirty="0">
                <a:cs typeface="Poppins Medium" panose="00000600000000000000" pitchFamily="2" charset="0"/>
              </a:rPr>
              <a:t> </a:t>
            </a:r>
            <a:r>
              <a:rPr lang="en-US" altLang="ko-KR" sz="2000" b="1" dirty="0" err="1">
                <a:cs typeface="Poppins Medium" panose="00000600000000000000" pitchFamily="2" charset="0"/>
              </a:rPr>
              <a:t>hilft</a:t>
            </a:r>
            <a:r>
              <a:rPr lang="en-US" altLang="ko-KR" sz="2000" b="1" dirty="0">
                <a:cs typeface="Poppins Medium" panose="00000600000000000000" pitchFamily="2" charset="0"/>
              </a:rPr>
              <a:t> </a:t>
            </a:r>
            <a:r>
              <a:rPr lang="en-US" altLang="ko-KR" sz="2000" b="1" dirty="0" err="1">
                <a:cs typeface="Poppins Medium" panose="00000600000000000000" pitchFamily="2" charset="0"/>
              </a:rPr>
              <a:t>bei</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Beratung und Mentoring</a:t>
            </a:r>
            <a:r>
              <a:rPr lang="de-DE" altLang="ko-KR" sz="1600" dirty="0">
                <a:latin typeface="+mj-lt"/>
                <a:cs typeface="Poppins ExtraLight" panose="00000300000000000000" pitchFamily="2" charset="0"/>
              </a:rPr>
              <a:t>
Finanzhilfe
Transport</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Verfahren zur Identifizierung von Studierenden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Wird immer von einem Lehrer gemacht
</a:t>
            </a:r>
            <a:r>
              <a:rPr lang="de-DE" altLang="ko-KR" sz="1600" dirty="0">
                <a:solidFill>
                  <a:srgbClr val="0AA14A"/>
                </a:solidFill>
                <a:latin typeface="+mj-lt"/>
                <a:cs typeface="Poppins ExtraLight" panose="00000300000000000000" pitchFamily="2" charset="0"/>
              </a:rPr>
              <a:t>Unterschiedlich je nach Land und Bildungssystem </a:t>
            </a:r>
            <a:r>
              <a:rPr lang="de-DE" altLang="ko-KR" sz="1600" dirty="0">
                <a:latin typeface="+mj-lt"/>
                <a:cs typeface="Poppins ExtraLight" panose="00000300000000000000" pitchFamily="2" charset="0"/>
              </a:rPr>
              <a:t>
Ist neuere standardisierte Prüfung</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de-DE" altLang="ko-KR" sz="2000" b="1" dirty="0">
              <a:cs typeface="Poppins Medium" panose="000006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Das Coaching kann durch einen…bereitgestellt werden</a:t>
            </a:r>
            <a:r>
              <a:rPr lang="en-US" altLang="ko-KR" sz="2000" b="1" dirty="0">
                <a:cs typeface="Poppins Medium" panose="00000600000000000000" pitchFamily="2" charset="0"/>
              </a:rPr>
              <a:t>?</a:t>
            </a:r>
          </a:p>
          <a:p>
            <a:pPr marL="432000" lvl="2" indent="-144000">
              <a:buFont typeface="Arial" panose="020B0604020202020204" pitchFamily="34" charset="0"/>
              <a:buChar char="•"/>
            </a:pPr>
            <a:r>
              <a:rPr lang="en-US" altLang="ko-KR" sz="1600" dirty="0" err="1">
                <a:latin typeface="+mj-lt"/>
                <a:cs typeface="Poppins ExtraLight" panose="00000300000000000000" pitchFamily="2" charset="0"/>
              </a:rPr>
              <a:t>Kommilitonen</a:t>
            </a:r>
            <a:r>
              <a:rPr lang="en-US" altLang="ko-KR" sz="1600" dirty="0">
                <a:latin typeface="+mj-lt"/>
                <a:cs typeface="Poppins ExtraLight" panose="00000300000000000000" pitchFamily="2" charset="0"/>
              </a:rPr>
              <a:t>
Freund
</a:t>
            </a:r>
            <a:r>
              <a:rPr lang="en-US" altLang="ko-KR" sz="1600" dirty="0" err="1">
                <a:solidFill>
                  <a:srgbClr val="0AA14A"/>
                </a:solidFill>
                <a:latin typeface="+mj-lt"/>
                <a:cs typeface="Poppins ExtraLight" panose="00000300000000000000" pitchFamily="2" charset="0"/>
              </a:rPr>
              <a:t>Spezialist</a:t>
            </a:r>
            <a:endParaRPr lang="en-US" altLang="ko-KR" sz="1600" dirty="0">
              <a:solidFill>
                <a:srgbClr val="0AA14A"/>
              </a:solidFill>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Was kann eine Vielzahl von Lehrstrategien sein</a:t>
            </a:r>
            <a:r>
              <a:rPr lang="en-US" altLang="ko-KR" sz="2000" b="1" dirty="0">
                <a:cs typeface="Poppins Medium" panose="000006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Präsenzunterricht
Einen Vortrag halten
</a:t>
            </a:r>
            <a:r>
              <a:rPr lang="de-DE" altLang="ko-KR" sz="1600" dirty="0" err="1">
                <a:solidFill>
                  <a:srgbClr val="0AA14A"/>
                </a:solidFill>
                <a:latin typeface="+mj-lt"/>
                <a:cs typeface="Poppins ExtraLight" panose="00000300000000000000" pitchFamily="2" charset="0"/>
              </a:rPr>
              <a:t>Assistive</a:t>
            </a:r>
            <a:r>
              <a:rPr lang="de-DE" altLang="ko-KR" sz="1600" dirty="0">
                <a:solidFill>
                  <a:srgbClr val="0AA14A"/>
                </a:solidFill>
                <a:latin typeface="+mj-lt"/>
                <a:cs typeface="Poppins ExtraLight" panose="00000300000000000000" pitchFamily="2" charset="0"/>
              </a:rPr>
              <a:t> Technologie</a:t>
            </a:r>
            <a:endParaRPr lang="en-US" altLang="ko-KR" sz="1600" dirty="0">
              <a:solidFill>
                <a:srgbClr val="0AA14A"/>
              </a:solidFill>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287468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Zusammenfassender</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Abschlusstest</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Lösungen</a:t>
            </a:r>
            <a:r>
              <a:rPr lang="en-AU" sz="2400" b="1" dirty="0">
                <a:solidFill>
                  <a:srgbClr val="9A2583"/>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Hier</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sind</a:t>
            </a:r>
            <a:r>
              <a:rPr lang="en-AU" sz="2000" dirty="0">
                <a:latin typeface="+mj-lt"/>
                <a:ea typeface="Microsoft Sans Serif" panose="020B0604020202020204" pitchFamily="34" charset="0"/>
                <a:cs typeface="Poppins ExtraLight" panose="00000300000000000000" pitchFamily="2" charset="0"/>
              </a:rPr>
              <a:t> die </a:t>
            </a:r>
            <a:r>
              <a:rPr lang="en-AU" sz="2000" dirty="0" err="1">
                <a:latin typeface="+mj-lt"/>
                <a:ea typeface="Microsoft Sans Serif" panose="020B0604020202020204" pitchFamily="34" charset="0"/>
                <a:cs typeface="Poppins ExtraLight" panose="00000300000000000000" pitchFamily="2" charset="0"/>
              </a:rPr>
              <a:t>Antworten</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882C5619-3C29-3EA3-088A-E8F99A15F304}"/>
              </a:ext>
            </a:extLst>
          </p:cNvPr>
          <p:cNvSpPr txBox="1"/>
          <p:nvPr/>
        </p:nvSpPr>
        <p:spPr>
          <a:xfrm>
            <a:off x="626289" y="1671784"/>
            <a:ext cx="9369797" cy="3731489"/>
          </a:xfrm>
          <a:prstGeom prst="rect">
            <a:avLst/>
          </a:prstGeom>
          <a:noFill/>
        </p:spPr>
        <p:txBody>
          <a:bodyPr wrap="square" numCol="2" rtlCol="0">
            <a:noAutofit/>
          </a:bodyPr>
          <a:lstStyle/>
          <a:p>
            <a:pPr indent="-285750">
              <a:buFont typeface="Arial" panose="020B0604020202020204" pitchFamily="34" charset="0"/>
              <a:buChar char="•"/>
            </a:pPr>
            <a:r>
              <a:rPr lang="de-DE" altLang="ko-KR" sz="2000" b="1" dirty="0">
                <a:cs typeface="Poppins Medium" panose="00000600000000000000" pitchFamily="2" charset="0"/>
              </a:rPr>
              <a:t>Eine unterstützende Lernumgebung kann Schülern mit besonderen Bedürfnissen helfen, sich…zu fühlen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Verantwortungsbewusst und aufmerksam 
</a:t>
            </a:r>
            <a:r>
              <a:rPr lang="de-DE" altLang="ko-KR" sz="1600" dirty="0">
                <a:solidFill>
                  <a:srgbClr val="0AA14A"/>
                </a:solidFill>
                <a:latin typeface="+mj-lt"/>
                <a:cs typeface="Poppins ExtraLight" panose="00000300000000000000" pitchFamily="2" charset="0"/>
              </a:rPr>
              <a:t>Wohl und selbstbewusst</a:t>
            </a:r>
            <a:r>
              <a:rPr lang="de-DE" altLang="ko-KR" sz="1600" dirty="0">
                <a:latin typeface="+mj-lt"/>
                <a:cs typeface="Poppins ExtraLight" panose="00000300000000000000" pitchFamily="2" charset="0"/>
              </a:rPr>
              <a:t>
Nervös und unbehaglich</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de-DE" altLang="ko-KR" sz="2000" b="1" dirty="0">
                <a:cs typeface="Poppins Medium" panose="00000600000000000000" pitchFamily="2" charset="0"/>
              </a:rPr>
              <a:t>Die Schaffung einer unterstützenden Lernumgebung kann durch folgende Maßnahmen erfolgen: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e-DE" altLang="ko-KR" sz="1600" dirty="0">
                <a:solidFill>
                  <a:srgbClr val="0AA14A"/>
                </a:solidFill>
                <a:latin typeface="+mj-lt"/>
                <a:cs typeface="Poppins ExtraLight" panose="00000300000000000000" pitchFamily="2" charset="0"/>
              </a:rPr>
              <a:t>Klare Erwartungen und Regeln</a:t>
            </a:r>
            <a:r>
              <a:rPr lang="de-DE" altLang="ko-KR" sz="1600" dirty="0">
                <a:latin typeface="+mj-lt"/>
                <a:cs typeface="Poppins ExtraLight" panose="00000300000000000000" pitchFamily="2" charset="0"/>
              </a:rPr>
              <a:t>
Weniger Regeln und Wortgebrauch
Kürzere Pausen</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Text-to-Speech-Software</a:t>
            </a:r>
          </a:p>
          <a:p>
            <a:pPr marL="432000" lvl="2" indent="-144000">
              <a:buFont typeface="Arial" panose="020B0604020202020204" pitchFamily="34" charset="0"/>
              <a:buChar char="•"/>
            </a:pPr>
            <a:r>
              <a:rPr lang="de-DE" altLang="ko-KR" sz="1600" dirty="0">
                <a:latin typeface="+mj-lt"/>
                <a:cs typeface="Poppins ExtraLight" panose="00000300000000000000" pitchFamily="2" charset="0"/>
              </a:rPr>
              <a:t>Liest Bücher für Schüler
</a:t>
            </a:r>
            <a:r>
              <a:rPr lang="de-DE" altLang="ko-KR" sz="1600" dirty="0">
                <a:solidFill>
                  <a:srgbClr val="0AA14A"/>
                </a:solidFill>
                <a:latin typeface="+mj-lt"/>
                <a:cs typeface="Poppins ExtraLight" panose="00000300000000000000" pitchFamily="2" charset="0"/>
              </a:rPr>
              <a:t>Wandelt geschriebenen Text in gesprochene Wörter um
</a:t>
            </a:r>
            <a:r>
              <a:rPr lang="de-DE" altLang="ko-KR" sz="1600" dirty="0">
                <a:latin typeface="+mj-lt"/>
                <a:cs typeface="Poppins ExtraLight" panose="00000300000000000000" pitchFamily="2" charset="0"/>
              </a:rPr>
              <a:t>Kompiliert einen Sprachtext aus zufälligen Wörtern</a:t>
            </a:r>
            <a:endParaRPr lang="en-US" altLang="ko-KR" sz="1600" dirty="0">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a:t>
            </a:r>
            <a:r>
              <a:rPr lang="en-US" altLang="ko-KR" sz="2000" b="1" dirty="0" err="1">
                <a:cs typeface="Poppins Medium" panose="00000600000000000000" pitchFamily="2" charset="0"/>
              </a:rPr>
              <a:t>ist</a:t>
            </a:r>
            <a:r>
              <a:rPr lang="en-US" altLang="ko-KR" sz="2000" b="1" dirty="0">
                <a:cs typeface="Poppins Medium" panose="00000600000000000000" pitchFamily="2" charset="0"/>
              </a:rPr>
              <a:t> die </a:t>
            </a:r>
            <a:r>
              <a:rPr lang="en-US" altLang="ko-KR" sz="2000" b="1" dirty="0" err="1">
                <a:cs typeface="Poppins Medium" panose="00000600000000000000" pitchFamily="2" charset="0"/>
              </a:rPr>
              <a:t>Abkürzung</a:t>
            </a:r>
            <a:r>
              <a:rPr lang="en-US" altLang="ko-KR" sz="2000" b="1" dirty="0">
                <a:cs typeface="Poppins Medium" panose="00000600000000000000" pitchFamily="2" charset="0"/>
              </a:rPr>
              <a:t> für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solidFill>
                  <a:srgbClr val="0AA14A"/>
                </a:solidFill>
                <a:latin typeface="+mj-lt"/>
                <a:cs typeface="Poppins ExtraLight" panose="00000300000000000000" pitchFamily="2" charset="0"/>
              </a:rPr>
              <a:t>Optical character recognition</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281850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lvl="0">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Inhaltsverzeichnis</a:t>
            </a:r>
            <a:endParaRPr lang="en-AU" sz="2400" b="1" dirty="0">
              <a:solidFill>
                <a:srgbClr val="9A2583"/>
              </a:solidFill>
              <a:ea typeface="Microsoft Sans Serif" panose="020B0604020202020204" pitchFamily="34" charset="0"/>
              <a:cs typeface="Poppins Medium" panose="00000600000000000000" pitchFamily="2" charset="0"/>
            </a:endParaRPr>
          </a:p>
          <a:p>
            <a:pPr lvl="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Bildung</a:t>
            </a:r>
            <a:r>
              <a:rPr lang="en-AU" sz="2000" dirty="0">
                <a:latin typeface="+mj-lt"/>
                <a:ea typeface="Microsoft Sans Serif" panose="020B0604020202020204" pitchFamily="34" charset="0"/>
                <a:cs typeface="Poppins ExtraLight" panose="00000300000000000000" pitchFamily="2" charset="0"/>
              </a:rPr>
              <a:t> für alle</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656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1600" b="1" dirty="0" err="1">
                <a:cs typeface="Poppins Medium" panose="00000600000000000000" pitchFamily="2" charset="0"/>
                <a:sym typeface="Varela Round"/>
              </a:rPr>
              <a:t>Besondere</a:t>
            </a:r>
            <a:r>
              <a:rPr lang="en-US" sz="1600" b="1" dirty="0">
                <a:cs typeface="Poppins Medium" panose="00000600000000000000" pitchFamily="2" charset="0"/>
                <a:sym typeface="Varela Round"/>
              </a:rPr>
              <a:t> </a:t>
            </a:r>
            <a:r>
              <a:rPr lang="en-US" sz="1600" b="1" dirty="0" err="1">
                <a:cs typeface="Poppins Medium" panose="00000600000000000000" pitchFamily="2" charset="0"/>
                <a:sym typeface="Varela Round"/>
              </a:rPr>
              <a:t>Bedürfnisse</a:t>
            </a:r>
            <a:endParaRPr lang="it-IT" sz="16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2880131"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bg1"/>
                </a:solidFill>
                <a:cs typeface="Poppins Medium" panose="00000600000000000000" pitchFamily="2" charset="0"/>
              </a:rPr>
              <a:t>Coaching- und </a:t>
            </a:r>
            <a:r>
              <a:rPr lang="it-IT" sz="1600" b="1" dirty="0" err="1">
                <a:solidFill>
                  <a:schemeClr val="bg1"/>
                </a:solidFill>
                <a:cs typeface="Poppins Medium" panose="00000600000000000000" pitchFamily="2" charset="0"/>
              </a:rPr>
              <a:t>Tutorenrollen</a:t>
            </a:r>
            <a:endParaRPr lang="it-IT" sz="1600" b="1" dirty="0">
              <a:solidFill>
                <a:schemeClr val="bg1"/>
              </a:solidFill>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4747116" y="2774411"/>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err="1">
                <a:solidFill>
                  <a:schemeClr val="bg1"/>
                </a:solidFill>
                <a:cs typeface="Poppins Medium" panose="00000600000000000000" pitchFamily="2" charset="0"/>
              </a:rPr>
              <a:t>Unterstützende</a:t>
            </a:r>
            <a:r>
              <a:rPr lang="it-IT" sz="1200" b="1" dirty="0">
                <a:solidFill>
                  <a:schemeClr val="bg1"/>
                </a:solidFill>
                <a:cs typeface="Poppins Medium" panose="00000600000000000000" pitchFamily="2" charset="0"/>
              </a:rPr>
              <a:t> </a:t>
            </a:r>
            <a:r>
              <a:rPr lang="it-IT" sz="1200" b="1" dirty="0" err="1">
                <a:solidFill>
                  <a:schemeClr val="bg1"/>
                </a:solidFill>
                <a:cs typeface="Poppins Medium" panose="00000600000000000000" pitchFamily="2" charset="0"/>
              </a:rPr>
              <a:t>Lernumgebung</a:t>
            </a:r>
            <a:endParaRPr lang="it-IT" sz="1200" b="1" dirty="0">
              <a:solidFill>
                <a:schemeClr val="bg1"/>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7893432"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buSzPct val="60000"/>
            </a:pPr>
            <a:r>
              <a:rPr lang="en-US" sz="1600" b="1" dirty="0">
                <a:cs typeface="Poppins Medium" panose="00000600000000000000" pitchFamily="2" charset="0"/>
                <a:sym typeface="Varela Round"/>
              </a:rPr>
              <a:t>Assistive </a:t>
            </a:r>
            <a:r>
              <a:rPr lang="en-US" sz="1600" b="1" dirty="0" err="1">
                <a:cs typeface="Poppins Medium" panose="00000600000000000000" pitchFamily="2" charset="0"/>
                <a:sym typeface="Varela Round"/>
              </a:rPr>
              <a:t>Technologie</a:t>
            </a:r>
            <a:endParaRPr lang="en-US" sz="1600" b="1" dirty="0">
              <a:cs typeface="Poppins Medium" panose="00000600000000000000" pitchFamily="2" charset="0"/>
              <a:sym typeface="Varela Round"/>
            </a:endParaRPr>
          </a:p>
        </p:txBody>
      </p:sp>
      <p:cxnSp>
        <p:nvCxnSpPr>
          <p:cNvPr id="26" name="Google Shape;334;p29">
            <a:extLst>
              <a:ext uri="{FF2B5EF4-FFF2-40B4-BE49-F238E27FC236}">
                <a16:creationId xmlns:a16="http://schemas.microsoft.com/office/drawing/2014/main" id="{C5EBBE75-6B3C-4FD7-88F5-35843341A8D2}"/>
              </a:ext>
            </a:extLst>
          </p:cNvPr>
          <p:cNvCxnSpPr>
            <a:cxnSpLocks noChangeAspect="1"/>
          </p:cNvCxnSpPr>
          <p:nvPr/>
        </p:nvCxnSpPr>
        <p:spPr>
          <a:xfrm>
            <a:off x="528320" y="3631149"/>
            <a:ext cx="9504913" cy="0"/>
          </a:xfrm>
          <a:prstGeom prst="straightConnector1">
            <a:avLst/>
          </a:prstGeom>
          <a:noFill/>
          <a:ln w="9525" cap="flat" cmpd="sng">
            <a:solidFill>
              <a:srgbClr val="9A2583"/>
            </a:solidFill>
            <a:prstDash val="dash"/>
            <a:round/>
            <a:headEnd type="none" w="med" len="med"/>
            <a:tailEnd type="none" w="med" len="med"/>
          </a:ln>
        </p:spPr>
      </p:cxnSp>
      <p:grpSp>
        <p:nvGrpSpPr>
          <p:cNvPr id="27" name="Gruppo 26">
            <a:extLst>
              <a:ext uri="{FF2B5EF4-FFF2-40B4-BE49-F238E27FC236}">
                <a16:creationId xmlns:a16="http://schemas.microsoft.com/office/drawing/2014/main" id="{9F0EA6C7-F76E-490E-86C8-78E188554977}"/>
              </a:ext>
            </a:extLst>
          </p:cNvPr>
          <p:cNvGrpSpPr>
            <a:grpSpLocks noChangeAspect="1"/>
          </p:cNvGrpSpPr>
          <p:nvPr/>
        </p:nvGrpSpPr>
        <p:grpSpPr>
          <a:xfrm>
            <a:off x="10215389" y="2917800"/>
            <a:ext cx="1440000" cy="1022400"/>
            <a:chOff x="6998649" y="2151000"/>
            <a:chExt cx="3600000" cy="2556000"/>
          </a:xfrm>
        </p:grpSpPr>
        <p:grpSp>
          <p:nvGrpSpPr>
            <p:cNvPr id="28" name="Gruppo 27">
              <a:extLst>
                <a:ext uri="{FF2B5EF4-FFF2-40B4-BE49-F238E27FC236}">
                  <a16:creationId xmlns:a16="http://schemas.microsoft.com/office/drawing/2014/main" id="{880C9DFF-878B-4022-A881-8713FBC3A9DA}"/>
                </a:ext>
              </a:extLst>
            </p:cNvPr>
            <p:cNvGrpSpPr/>
            <p:nvPr/>
          </p:nvGrpSpPr>
          <p:grpSpPr>
            <a:xfrm>
              <a:off x="6998649" y="3474692"/>
              <a:ext cx="1143150" cy="1232308"/>
              <a:chOff x="6998649" y="3428849"/>
              <a:chExt cx="1143150" cy="1278151"/>
            </a:xfrm>
          </p:grpSpPr>
          <p:sp>
            <p:nvSpPr>
              <p:cNvPr id="44" name="Figura a mano libera: forma 43">
                <a:extLst>
                  <a:ext uri="{FF2B5EF4-FFF2-40B4-BE49-F238E27FC236}">
                    <a16:creationId xmlns:a16="http://schemas.microsoft.com/office/drawing/2014/main" id="{D5C7EB50-DBBB-42C9-A352-35AC3584947E}"/>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11BBB9D5-0D30-4915-9DE9-13E65A0B8E22}"/>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8" name="Figura a mano libera: forma 57">
                <a:extLst>
                  <a:ext uri="{FF2B5EF4-FFF2-40B4-BE49-F238E27FC236}">
                    <a16:creationId xmlns:a16="http://schemas.microsoft.com/office/drawing/2014/main" id="{4ABF5924-303A-416D-8AA1-27B0D9CD0573}"/>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9" name="Gruppo 28">
              <a:extLst>
                <a:ext uri="{FF2B5EF4-FFF2-40B4-BE49-F238E27FC236}">
                  <a16:creationId xmlns:a16="http://schemas.microsoft.com/office/drawing/2014/main" id="{85ED7879-C73F-4917-B16F-4659E3AC5AB0}"/>
                </a:ext>
              </a:extLst>
            </p:cNvPr>
            <p:cNvGrpSpPr/>
            <p:nvPr/>
          </p:nvGrpSpPr>
          <p:grpSpPr>
            <a:xfrm>
              <a:off x="8286264" y="3471371"/>
              <a:ext cx="1071868" cy="1143339"/>
              <a:chOff x="8286264" y="3428839"/>
              <a:chExt cx="1071868" cy="1185872"/>
            </a:xfrm>
          </p:grpSpPr>
          <p:sp>
            <p:nvSpPr>
              <p:cNvPr id="41" name="Figura a mano libera: forma 40">
                <a:extLst>
                  <a:ext uri="{FF2B5EF4-FFF2-40B4-BE49-F238E27FC236}">
                    <a16:creationId xmlns:a16="http://schemas.microsoft.com/office/drawing/2014/main" id="{F313BA83-4250-4DC1-9E3B-A70D2D91268D}"/>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722737D7-8D5C-48F6-BEE7-7EB96342BCD6}"/>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9DD8F345-9F40-40B6-A8BB-04F0CBB9BA0C}"/>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30" name="Gruppo 29">
              <a:extLst>
                <a:ext uri="{FF2B5EF4-FFF2-40B4-BE49-F238E27FC236}">
                  <a16:creationId xmlns:a16="http://schemas.microsoft.com/office/drawing/2014/main" id="{345B2519-11E9-4A35-88F2-63CF6C206179}"/>
                </a:ext>
              </a:extLst>
            </p:cNvPr>
            <p:cNvGrpSpPr/>
            <p:nvPr/>
          </p:nvGrpSpPr>
          <p:grpSpPr>
            <a:xfrm>
              <a:off x="9413258" y="3461912"/>
              <a:ext cx="1185391" cy="1163336"/>
              <a:chOff x="9413258" y="3418635"/>
              <a:chExt cx="1185391" cy="1206613"/>
            </a:xfrm>
          </p:grpSpPr>
          <p:sp>
            <p:nvSpPr>
              <p:cNvPr id="37" name="Figura a mano libera: forma 36">
                <a:extLst>
                  <a:ext uri="{FF2B5EF4-FFF2-40B4-BE49-F238E27FC236}">
                    <a16:creationId xmlns:a16="http://schemas.microsoft.com/office/drawing/2014/main" id="{67E63E15-8FD1-4F3E-BA93-CBD5C09EC6CA}"/>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A1FD8E82-CC9A-4201-A295-73CDB5DB8F85}"/>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F5C71525-4699-4E83-8414-ED2A76D45FE3}"/>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31" name="Figura a mano libera: forma 30">
              <a:extLst>
                <a:ext uri="{FF2B5EF4-FFF2-40B4-BE49-F238E27FC236}">
                  <a16:creationId xmlns:a16="http://schemas.microsoft.com/office/drawing/2014/main" id="{AEDA3CFA-1C70-44E6-B21A-9FE89CCB8D66}"/>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2" name="Figura a mano libera: forma 31">
              <a:extLst>
                <a:ext uri="{FF2B5EF4-FFF2-40B4-BE49-F238E27FC236}">
                  <a16:creationId xmlns:a16="http://schemas.microsoft.com/office/drawing/2014/main" id="{A2F4DB71-3A51-4238-AE2A-4B7998605254}"/>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3" name="Figura a mano libera: forma 32">
              <a:extLst>
                <a:ext uri="{FF2B5EF4-FFF2-40B4-BE49-F238E27FC236}">
                  <a16:creationId xmlns:a16="http://schemas.microsoft.com/office/drawing/2014/main" id="{1B187B7A-71B7-45A8-888E-5260C0D979BC}"/>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4" name="Figura a mano libera: forma 33">
              <a:extLst>
                <a:ext uri="{FF2B5EF4-FFF2-40B4-BE49-F238E27FC236}">
                  <a16:creationId xmlns:a16="http://schemas.microsoft.com/office/drawing/2014/main" id="{76339FF0-6CF8-427F-AE38-AE43117F89BB}"/>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5" name="Figura a mano libera: forma 34">
              <a:extLst>
                <a:ext uri="{FF2B5EF4-FFF2-40B4-BE49-F238E27FC236}">
                  <a16:creationId xmlns:a16="http://schemas.microsoft.com/office/drawing/2014/main" id="{4759E409-ADEF-4873-BE1C-ABCB57C200D9}"/>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6" name="Figura a mano libera: forma 35">
              <a:extLst>
                <a:ext uri="{FF2B5EF4-FFF2-40B4-BE49-F238E27FC236}">
                  <a16:creationId xmlns:a16="http://schemas.microsoft.com/office/drawing/2014/main" id="{6BEF6F25-FA9B-4F80-BFB7-5F2D058581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Google Shape;351;p30">
            <a:extLst>
              <a:ext uri="{FF2B5EF4-FFF2-40B4-BE49-F238E27FC236}">
                <a16:creationId xmlns:a16="http://schemas.microsoft.com/office/drawing/2014/main" id="{5D2F3E83-A43A-4707-A0D8-71C68B512A4D}"/>
              </a:ext>
            </a:extLst>
          </p:cNvPr>
          <p:cNvSpPr txBox="1">
            <a:spLocks/>
          </p:cNvSpPr>
          <p:nvPr/>
        </p:nvSpPr>
        <p:spPr>
          <a:xfrm>
            <a:off x="626290" y="3584730"/>
            <a:ext cx="225952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a:t>
            </a:r>
            <a:r>
              <a:rPr lang="en-US" sz="1300" dirty="0" err="1">
                <a:latin typeface="+mj-lt"/>
                <a:ea typeface="Varela Round"/>
                <a:cs typeface="Poppins ExtraLight" panose="00000300000000000000" pitchFamily="2" charset="0"/>
                <a:sym typeface="Varela Round"/>
              </a:rPr>
              <a:t>Bildung</a:t>
            </a:r>
            <a:r>
              <a:rPr lang="en-US" sz="1300" dirty="0">
                <a:latin typeface="+mj-lt"/>
                <a:ea typeface="Varela Round"/>
                <a:cs typeface="Poppins ExtraLight" panose="00000300000000000000" pitchFamily="2" charset="0"/>
                <a:sym typeface="Varela Round"/>
              </a:rPr>
              <a:t> für alle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a:t>
            </a:r>
            <a:r>
              <a:rPr lang="de-DE" sz="1300" dirty="0">
                <a:latin typeface="+mj-lt"/>
                <a:ea typeface="Varela Round"/>
                <a:cs typeface="Poppins ExtraLight" panose="00000300000000000000" pitchFamily="2" charset="0"/>
                <a:sym typeface="Varela Round"/>
              </a:rPr>
              <a:t>Wie man Schüler mit sonderpädagogischem Förderbedarf identifiziert
</a:t>
            </a:r>
            <a:endParaRPr lang="en-US" sz="1300" dirty="0">
              <a:latin typeface="+mj-lt"/>
              <a:ea typeface="Varela Round"/>
              <a:cs typeface="Poppins ExtraLight" panose="00000300000000000000" pitchFamily="2" charset="0"/>
              <a:sym typeface="Varela Round"/>
            </a:endParaRPr>
          </a:p>
        </p:txBody>
      </p:sp>
      <p:sp>
        <p:nvSpPr>
          <p:cNvPr id="46" name="Google Shape;351;p30">
            <a:extLst>
              <a:ext uri="{FF2B5EF4-FFF2-40B4-BE49-F238E27FC236}">
                <a16:creationId xmlns:a16="http://schemas.microsoft.com/office/drawing/2014/main" id="{25D995D5-F319-4160-9825-75DD31BA31FC}"/>
              </a:ext>
            </a:extLst>
          </p:cNvPr>
          <p:cNvSpPr txBox="1">
            <a:spLocks/>
          </p:cNvSpPr>
          <p:nvPr/>
        </p:nvSpPr>
        <p:spPr>
          <a:xfrm>
            <a:off x="2846003" y="3585682"/>
            <a:ext cx="21857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Coaching und Tutoring  </a:t>
            </a:r>
          </a:p>
          <a:p>
            <a:pPr marL="0" indent="0">
              <a:lnSpc>
                <a:spcPct val="100000"/>
              </a:lnSpc>
              <a:spcBef>
                <a:spcPts val="0"/>
              </a:spcBef>
              <a:buNone/>
            </a:pPr>
            <a:r>
              <a:rPr lang="en-AU" sz="1300" dirty="0">
                <a:latin typeface="+mj-lt"/>
              </a:rPr>
              <a:t>2.2 </a:t>
            </a:r>
            <a:r>
              <a:rPr lang="en-AU" sz="1300" dirty="0" err="1">
                <a:latin typeface="+mj-lt"/>
              </a:rPr>
              <a:t>Arbeiten</a:t>
            </a:r>
            <a:r>
              <a:rPr lang="en-AU" sz="1300" dirty="0">
                <a:latin typeface="+mj-lt"/>
              </a:rPr>
              <a:t> </a:t>
            </a:r>
            <a:r>
              <a:rPr lang="en-AU" sz="1300" dirty="0" err="1">
                <a:latin typeface="+mj-lt"/>
              </a:rPr>
              <a:t>mit</a:t>
            </a:r>
            <a:r>
              <a:rPr lang="en-AU" sz="1300" dirty="0">
                <a:latin typeface="+mj-lt"/>
              </a:rPr>
              <a:t> </a:t>
            </a:r>
            <a:r>
              <a:rPr lang="en-AU" sz="1300" dirty="0" err="1">
                <a:latin typeface="+mj-lt"/>
              </a:rPr>
              <a:t>Studierenden</a:t>
            </a:r>
            <a:endParaRPr lang="en-AU" sz="1300" dirty="0">
              <a:latin typeface="+mj-lt"/>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2.3 </a:t>
            </a:r>
            <a:r>
              <a:rPr lang="en-US" sz="1300" dirty="0" err="1">
                <a:latin typeface="+mj-lt"/>
                <a:ea typeface="Varela Round"/>
                <a:cs typeface="Poppins ExtraLight" panose="00000300000000000000" pitchFamily="2" charset="0"/>
                <a:sym typeface="Varela Round"/>
              </a:rPr>
              <a:t>Über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Nachhilfe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2.4 Die </a:t>
            </a:r>
            <a:r>
              <a:rPr lang="en-US" sz="1300" dirty="0" err="1">
                <a:latin typeface="+mj-lt"/>
                <a:ea typeface="Varela Round"/>
                <a:cs typeface="Poppins ExtraLight" panose="00000300000000000000" pitchFamily="2" charset="0"/>
                <a:sym typeface="Varela Round"/>
              </a:rPr>
              <a:t>Schüler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sind</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unterschiedlich</a:t>
            </a:r>
            <a:endParaRPr lang="en-US" sz="1300" dirty="0">
              <a:latin typeface="+mj-lt"/>
              <a:ea typeface="Varela Round"/>
              <a:cs typeface="Poppins ExtraLight" panose="00000300000000000000" pitchFamily="2" charset="0"/>
              <a:sym typeface="Varela Round"/>
            </a:endParaRPr>
          </a:p>
        </p:txBody>
      </p:sp>
      <p:sp>
        <p:nvSpPr>
          <p:cNvPr id="47" name="Google Shape;351;p30">
            <a:extLst>
              <a:ext uri="{FF2B5EF4-FFF2-40B4-BE49-F238E27FC236}">
                <a16:creationId xmlns:a16="http://schemas.microsoft.com/office/drawing/2014/main" id="{BF7A5739-3581-4F80-BD61-1182367D9BB4}"/>
              </a:ext>
            </a:extLst>
          </p:cNvPr>
          <p:cNvSpPr txBox="1">
            <a:spLocks/>
          </p:cNvSpPr>
          <p:nvPr/>
        </p:nvSpPr>
        <p:spPr>
          <a:xfrm>
            <a:off x="4747116" y="3585682"/>
            <a:ext cx="31463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3.1 </a:t>
            </a:r>
            <a:r>
              <a:rPr lang="de-DE" sz="1300" dirty="0">
                <a:latin typeface="+mj-lt"/>
                <a:ea typeface="Varela Round"/>
                <a:cs typeface="Poppins ExtraLight" panose="00000300000000000000" pitchFamily="2" charset="0"/>
                <a:sym typeface="Varela Round"/>
              </a:rPr>
              <a:t>Wie können wir Schülern mit besonderen Bedürfnissen helfen?</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3.2 </a:t>
            </a:r>
            <a:r>
              <a:rPr lang="de-DE" sz="1300" dirty="0">
                <a:latin typeface="+mj-lt"/>
                <a:ea typeface="Varela Round"/>
                <a:cs typeface="Poppins ExtraLight" panose="00000300000000000000" pitchFamily="2" charset="0"/>
                <a:sym typeface="Varela Round"/>
              </a:rPr>
              <a:t>Was können Sie tun, um Schülern mit Legasthenie zu helfen?</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3.3 </a:t>
            </a:r>
            <a:r>
              <a:rPr lang="de-DE" sz="1300" dirty="0">
                <a:latin typeface="+mj-lt"/>
                <a:ea typeface="Varela Round"/>
                <a:cs typeface="Poppins ExtraLight" panose="00000300000000000000" pitchFamily="2" charset="0"/>
                <a:sym typeface="Varela Round"/>
              </a:rPr>
              <a:t>Was können Sie tun, um Schülern mit geistiger Behinderung zu helfen?</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3.4 </a:t>
            </a:r>
            <a:r>
              <a:rPr lang="de-DE" sz="1300" dirty="0">
                <a:latin typeface="+mj-lt"/>
                <a:ea typeface="Varela Round"/>
                <a:cs typeface="Poppins ExtraLight" panose="00000300000000000000" pitchFamily="2" charset="0"/>
                <a:sym typeface="Varela Round"/>
              </a:rPr>
              <a:t>Was können Sie tun, um Schülern mit körperlichen Behinderungen zu helfen?</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3.5 </a:t>
            </a:r>
            <a:r>
              <a:rPr lang="en-US" sz="1300" dirty="0" err="1">
                <a:latin typeface="+mj-lt"/>
                <a:ea typeface="Varela Round"/>
                <a:cs typeface="Poppins ExtraLight" panose="00000300000000000000" pitchFamily="2" charset="0"/>
                <a:sym typeface="Varela Round"/>
              </a:rPr>
              <a:t>Schaffung</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einer</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unterstützenden</a:t>
            </a:r>
            <a:r>
              <a:rPr lang="en-US" sz="1300" dirty="0">
                <a:latin typeface="+mj-lt"/>
                <a:ea typeface="Varela Round"/>
                <a:cs typeface="Poppins ExtraLight" panose="00000300000000000000" pitchFamily="2" charset="0"/>
                <a:sym typeface="Varela Round"/>
              </a:rPr>
              <a:t> </a:t>
            </a:r>
            <a:r>
              <a:rPr lang="en-US" sz="1300" dirty="0" err="1">
                <a:latin typeface="+mj-lt"/>
                <a:ea typeface="Varela Round"/>
                <a:cs typeface="Poppins ExtraLight" panose="00000300000000000000" pitchFamily="2" charset="0"/>
                <a:sym typeface="Varela Round"/>
              </a:rPr>
              <a:t>Lernumgebung</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3.6 </a:t>
            </a:r>
            <a:r>
              <a:rPr lang="en-US" sz="1300" dirty="0" err="1">
                <a:latin typeface="+mj-lt"/>
                <a:ea typeface="Varela Round"/>
                <a:cs typeface="Poppins ExtraLight" panose="00000300000000000000" pitchFamily="2" charset="0"/>
                <a:sym typeface="Varela Round"/>
              </a:rPr>
              <a:t>Strategien</a:t>
            </a:r>
            <a:r>
              <a:rPr lang="en-US" sz="1300" dirty="0">
                <a:latin typeface="+mj-lt"/>
                <a:ea typeface="Varela Round"/>
                <a:cs typeface="Poppins ExtraLight" panose="00000300000000000000" pitchFamily="2" charset="0"/>
                <a:sym typeface="Varela Round"/>
              </a:rPr>
              <a:t> für den </a:t>
            </a:r>
            <a:r>
              <a:rPr lang="en-US" sz="1300" dirty="0" err="1">
                <a:latin typeface="+mj-lt"/>
                <a:ea typeface="Varela Round"/>
                <a:cs typeface="Poppins ExtraLight" panose="00000300000000000000" pitchFamily="2" charset="0"/>
                <a:sym typeface="Varela Round"/>
              </a:rPr>
              <a:t>Unterricht</a:t>
            </a:r>
            <a:endParaRPr lang="en-US" sz="1300" dirty="0">
              <a:latin typeface="+mj-lt"/>
              <a:ea typeface="Varela Round"/>
              <a:cs typeface="Poppins ExtraLight" panose="00000300000000000000" pitchFamily="2" charset="0"/>
              <a:sym typeface="Varela Round"/>
            </a:endParaRPr>
          </a:p>
        </p:txBody>
      </p:sp>
      <p:sp>
        <p:nvSpPr>
          <p:cNvPr id="48" name="Google Shape;351;p30">
            <a:extLst>
              <a:ext uri="{FF2B5EF4-FFF2-40B4-BE49-F238E27FC236}">
                <a16:creationId xmlns:a16="http://schemas.microsoft.com/office/drawing/2014/main" id="{65DA59C1-0F49-408C-BCAC-584FC04473D9}"/>
              </a:ext>
            </a:extLst>
          </p:cNvPr>
          <p:cNvSpPr txBox="1">
            <a:spLocks/>
          </p:cNvSpPr>
          <p:nvPr/>
        </p:nvSpPr>
        <p:spPr>
          <a:xfrm>
            <a:off x="7904457" y="3585682"/>
            <a:ext cx="225404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4.1 </a:t>
            </a:r>
            <a:r>
              <a:rPr lang="de-DE" sz="1300" dirty="0">
                <a:latin typeface="+mj-lt"/>
                <a:ea typeface="Varela Round"/>
                <a:cs typeface="Poppins ExtraLight" panose="00000300000000000000" pitchFamily="2" charset="0"/>
                <a:sym typeface="Varela Round"/>
              </a:rPr>
              <a:t>Wie können wir Schülern mit besonderen Bedürfnissen helfen?</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4.2 Text-to-Speech-Software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4.3 Speech-to-text 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4.4 Screen reader 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4.5 OCR und Scan-to-document</a:t>
            </a:r>
          </a:p>
        </p:txBody>
      </p:sp>
    </p:spTree>
    <p:extLst>
      <p:ext uri="{BB962C8B-B14F-4D97-AF65-F5344CB8AC3E}">
        <p14:creationId xmlns:p14="http://schemas.microsoft.com/office/powerpoint/2010/main" val="1653442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9A2583"/>
                </a:solidFill>
                <a:ea typeface="Microsoft Sans Serif" panose="020B0604020202020204" pitchFamily="34" charset="0"/>
                <a:cs typeface="Poppins Medium" panose="00000600000000000000" pitchFamily="2" charset="0"/>
              </a:rPr>
              <a:t>Prima!</a:t>
            </a:r>
          </a:p>
          <a:p>
            <a:r>
              <a:rPr lang="de-DE" sz="2000" dirty="0">
                <a:latin typeface="+mj-lt"/>
                <a:ea typeface="Calibri" panose="020F0502020204030204" pitchFamily="34" charset="0"/>
                <a:cs typeface="Helvetica" panose="020B0604020202020204" pitchFamily="34" charset="0"/>
              </a:rPr>
              <a:t>Denken Sie daran (jetzt wissen Sie es):</a:t>
            </a:r>
            <a:endParaRPr lang="en-GB" sz="2000" dirty="0">
              <a:latin typeface="+mj-lt"/>
              <a:ea typeface="Calibri" panose="020F0502020204030204" pitchFamily="34" charset="0"/>
              <a:cs typeface="Helvetica" panose="020B0604020202020204" pitchFamily="34" charset="0"/>
            </a:endParaRPr>
          </a:p>
        </p:txBody>
      </p: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cxnSp>
        <p:nvCxnSpPr>
          <p:cNvPr id="6" name="Google Shape;334;p29">
            <a:extLst>
              <a:ext uri="{FF2B5EF4-FFF2-40B4-BE49-F238E27FC236}">
                <a16:creationId xmlns:a16="http://schemas.microsoft.com/office/drawing/2014/main" id="{F487A0B6-568B-13B2-DBAA-AFDADF6FC9E8}"/>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9" name="Google Shape;351;p30">
            <a:extLst>
              <a:ext uri="{FF2B5EF4-FFF2-40B4-BE49-F238E27FC236}">
                <a16:creationId xmlns:a16="http://schemas.microsoft.com/office/drawing/2014/main" id="{6207BEE5-8DF6-4641-B212-0087BE3C47DE}"/>
              </a:ext>
            </a:extLst>
          </p:cNvPr>
          <p:cNvSpPr txBox="1">
            <a:spLocks/>
          </p:cNvSpPr>
          <p:nvPr/>
        </p:nvSpPr>
        <p:spPr>
          <a:xfrm>
            <a:off x="663438"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err="1">
                <a:sym typeface="Varela Round"/>
              </a:rPr>
              <a:t>Besondere</a:t>
            </a:r>
            <a:r>
              <a:rPr lang="en-US" sz="2000" b="1" dirty="0">
                <a:sym typeface="Varela Round"/>
              </a:rPr>
              <a:t> </a:t>
            </a:r>
            <a:r>
              <a:rPr lang="en-US" sz="2000" b="1" dirty="0" err="1">
                <a:sym typeface="Varela Round"/>
              </a:rPr>
              <a:t>Bedürfnisse</a:t>
            </a:r>
            <a:endParaRPr lang="en-US" sz="2000" b="1" dirty="0">
              <a:sym typeface="Varela Round"/>
            </a:endParaRPr>
          </a:p>
          <a:p>
            <a:pPr marL="0" indent="0">
              <a:lnSpc>
                <a:spcPct val="100000"/>
              </a:lnSpc>
              <a:spcBef>
                <a:spcPts val="0"/>
              </a:spcBef>
              <a:buNone/>
            </a:pPr>
            <a:r>
              <a:rPr lang="de-DE" altLang="ko-KR" sz="2000" dirty="0">
                <a:solidFill>
                  <a:prstClr val="black"/>
                </a:solidFill>
                <a:latin typeface="Calibri Light" panose="020F0302020204030204"/>
                <a:cs typeface="Poppins ExtraLight" panose="00000300000000000000" pitchFamily="2" charset="0"/>
              </a:rPr>
              <a:t>Identifizieren Sie Schüler mit körperlichen, geistigen oder neurologischen Behinderungen
</a:t>
            </a:r>
            <a:endParaRPr lang="en-US" altLang="ko-KR" sz="2000" dirty="0">
              <a:solidFill>
                <a:prstClr val="black"/>
              </a:solidFill>
              <a:latin typeface="Calibri Light" panose="020F0302020204030204"/>
              <a:cs typeface="Poppins ExtraLight" panose="00000300000000000000" pitchFamily="2" charset="0"/>
            </a:endParaRPr>
          </a:p>
        </p:txBody>
      </p:sp>
      <p:sp>
        <p:nvSpPr>
          <p:cNvPr id="10" name="Google Shape;351;p30">
            <a:extLst>
              <a:ext uri="{FF2B5EF4-FFF2-40B4-BE49-F238E27FC236}">
                <a16:creationId xmlns:a16="http://schemas.microsoft.com/office/drawing/2014/main" id="{43E8B1AA-B42E-48C3-91FB-2FAE8DEB86F6}"/>
              </a:ext>
            </a:extLst>
          </p:cNvPr>
          <p:cNvSpPr txBox="1">
            <a:spLocks/>
          </p:cNvSpPr>
          <p:nvPr/>
        </p:nvSpPr>
        <p:spPr>
          <a:xfrm>
            <a:off x="4485345"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und </a:t>
            </a:r>
            <a:r>
              <a:rPr lang="en-US" sz="2000" b="1" dirty="0" err="1">
                <a:cs typeface="Poppins Medium" panose="00000600000000000000" pitchFamily="2" charset="0"/>
                <a:sym typeface="Varela Round"/>
              </a:rPr>
              <a:t>Tutorenrollen</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cs typeface="Poppins ExtraLight" panose="00000300000000000000" pitchFamily="2" charset="0"/>
                <a:sym typeface="Varela Round"/>
              </a:rPr>
              <a:t>Kennen Sie die Coaching- und Tutorenrollen
</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11" name="Google Shape;351;p30">
            <a:extLst>
              <a:ext uri="{FF2B5EF4-FFF2-40B4-BE49-F238E27FC236}">
                <a16:creationId xmlns:a16="http://schemas.microsoft.com/office/drawing/2014/main" id="{666A8B49-C4ED-4CA6-8CDE-B177826DACB7}"/>
              </a:ext>
            </a:extLst>
          </p:cNvPr>
          <p:cNvSpPr txBox="1">
            <a:spLocks/>
          </p:cNvSpPr>
          <p:nvPr/>
        </p:nvSpPr>
        <p:spPr>
          <a:xfrm>
            <a:off x="626289" y="3751930"/>
            <a:ext cx="3427263"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Unterstützende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Lernumgebung</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rPr>
              <a:t>Einrichten und Entwerfen einer unterstützenden Lernumgebung
</a:t>
            </a:r>
            <a:endParaRPr lang="en-AU" sz="2000" dirty="0">
              <a:solidFill>
                <a:prstClr val="black"/>
              </a:solidFill>
              <a:latin typeface="Calibri Light" panose="020F0302020204030204"/>
            </a:endParaRPr>
          </a:p>
        </p:txBody>
      </p:sp>
      <p:sp>
        <p:nvSpPr>
          <p:cNvPr id="12" name="Google Shape;351;p30">
            <a:extLst>
              <a:ext uri="{FF2B5EF4-FFF2-40B4-BE49-F238E27FC236}">
                <a16:creationId xmlns:a16="http://schemas.microsoft.com/office/drawing/2014/main" id="{B0492FE0-F0DF-4168-8017-D04041992942}"/>
              </a:ext>
            </a:extLst>
          </p:cNvPr>
          <p:cNvSpPr txBox="1">
            <a:spLocks/>
          </p:cNvSpPr>
          <p:nvPr/>
        </p:nvSpPr>
        <p:spPr>
          <a:xfrm>
            <a:off x="4485345" y="3751930"/>
            <a:ext cx="3263964"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Assistive </a:t>
            </a:r>
            <a:r>
              <a:rPr lang="en-US" sz="2000" b="1" dirty="0" err="1">
                <a:cs typeface="Poppins Medium" panose="00000600000000000000" pitchFamily="2" charset="0"/>
                <a:sym typeface="Varela Round"/>
              </a:rPr>
              <a:t>Technologie</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de-DE" sz="2000" dirty="0">
                <a:solidFill>
                  <a:prstClr val="black"/>
                </a:solidFill>
                <a:latin typeface="Calibri Light" panose="020F0302020204030204"/>
              </a:rPr>
              <a:t>Erfahren Sie, wie unterstützende Technologien Schüler mit besonderen Bedürfnissen unterstützen können.
</a:t>
            </a:r>
            <a:endParaRPr lang="en-US" sz="2000" dirty="0">
              <a:solidFill>
                <a:prstClr val="black"/>
              </a:solidFill>
              <a:latin typeface="Calibri Light" panose="020F0302020204030204"/>
              <a:sym typeface="Varela Round"/>
            </a:endParaRPr>
          </a:p>
        </p:txBody>
      </p:sp>
    </p:spTree>
    <p:extLst>
      <p:ext uri="{BB962C8B-B14F-4D97-AF65-F5344CB8AC3E}">
        <p14:creationId xmlns:p14="http://schemas.microsoft.com/office/powerpoint/2010/main" val="321150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Machen Sie </a:t>
            </a:r>
            <a:r>
              <a:rPr lang="en-AU" sz="3600" b="1" dirty="0" err="1">
                <a:ea typeface="Microsoft Sans Serif" panose="020B0604020202020204" pitchFamily="34" charset="0"/>
                <a:cs typeface="Poppins SemiBold" panose="00000700000000000000" pitchFamily="2" charset="0"/>
              </a:rPr>
              <a:t>weiter</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7" y="669816"/>
            <a:ext cx="281864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47352" y="1833565"/>
            <a:ext cx="727200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Studierende</a:t>
            </a:r>
            <a:endParaRPr lang="en-US" altLang="ko-KR" sz="2000" b="1" dirty="0">
              <a:cs typeface="Poppins Medium" panose="00000600000000000000" pitchFamily="2" charset="0"/>
            </a:endParaRP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Studierende mit besonderen Bedürfnissen sind Studierende mit körperlichen, geistigen oder neurologischen Behinderungen.</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Diese Schüler benötigen möglicherweise Unterstützung bei ihren Lern- und Schularbeiten. 
</a:t>
            </a:r>
            <a:endParaRPr lang="en-US" altLang="ko-KR" sz="1600" dirty="0">
              <a:solidFill>
                <a:prstClr val="black"/>
              </a:solidFill>
              <a:latin typeface="Calibri Light" panose="020F0302020204030204"/>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08309" y="3735002"/>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Beispiele</a:t>
            </a:r>
            <a:endParaRPr lang="en-US" altLang="ko-KR" sz="2000" b="1" dirty="0">
              <a:solidFill>
                <a:prstClr val="black"/>
              </a:solidFill>
              <a:cs typeface="Poppins Medium" panose="00000600000000000000" pitchFamily="2" charset="0"/>
            </a:endParaRPr>
          </a:p>
          <a:p>
            <a:pPr marL="284400" lvl="0">
              <a:lnSpc>
                <a:spcPct val="120000"/>
              </a:lnSpc>
            </a:pPr>
            <a:r>
              <a:rPr lang="de-DE" altLang="ko-KR" sz="1600" dirty="0">
                <a:solidFill>
                  <a:prstClr val="black"/>
                </a:solidFill>
                <a:latin typeface="Calibri Light" panose="020F0302020204030204"/>
                <a:cs typeface="Poppins ExtraLight" panose="00000300000000000000" pitchFamily="2" charset="0"/>
              </a:rPr>
              <a:t>Einige Beispiele für Studierende mit besonderen Bedürfnissen sind diejenigen, die folgendes haben:
</a:t>
            </a: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Legasthenie (z.B. Lesen oder Schreiben)</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Körperliche Behinderungen (z.B. Mobilität, Sehvermögen)</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Psychische Probleme (z.B. Angstzustände, Depressionen)</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a:t>
            </a:r>
            <a:r>
              <a:rPr lang="de-DE" altLang="ko-KR" sz="1600" dirty="0">
                <a:solidFill>
                  <a:prstClr val="black"/>
                </a:solidFill>
                <a:latin typeface="Calibri Light" panose="020F0302020204030204"/>
                <a:cs typeface="Poppins ExtraLight" panose="00000300000000000000" pitchFamily="2" charset="0"/>
              </a:rPr>
              <a:t>Andere Lernschwierigkeiten. (z.B. Terminplanung, Übersicht etc.)</a:t>
            </a:r>
            <a:endParaRPr lang="en-US" altLang="ko-KR" sz="1600" dirty="0">
              <a:solidFill>
                <a:prstClr val="black"/>
              </a:solidFill>
              <a:latin typeface="Calibri Light" panose="020F0302020204030204"/>
              <a:cs typeface="Poppins ExtraLight" panose="00000300000000000000" pitchFamily="2" charset="0"/>
            </a:endParaRPr>
          </a:p>
          <a:p>
            <a:pPr lvl="0" indent="-28575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Bildung</a:t>
            </a:r>
            <a:r>
              <a:rPr lang="en-AU" sz="2000" dirty="0">
                <a:latin typeface="+mj-lt"/>
                <a:ea typeface="Microsoft Sans Serif" panose="020B0604020202020204" pitchFamily="34" charset="0"/>
                <a:cs typeface="Poppins ExtraLight" panose="00000300000000000000" pitchFamily="2" charset="0"/>
              </a:rPr>
              <a:t> für alle</a:t>
            </a:r>
          </a:p>
        </p:txBody>
      </p:sp>
      <p:cxnSp>
        <p:nvCxnSpPr>
          <p:cNvPr id="19" name="Google Shape;334;p29">
            <a:extLst>
              <a:ext uri="{FF2B5EF4-FFF2-40B4-BE49-F238E27FC236}">
                <a16:creationId xmlns:a16="http://schemas.microsoft.com/office/drawing/2014/main" id="{7AD67A7D-6FA2-42FE-85AB-28D6C9546027}"/>
              </a:ext>
            </a:extLst>
          </p:cNvPr>
          <p:cNvCxnSpPr>
            <a:cxnSpLocks noChangeAspect="1"/>
          </p:cNvCxnSpPr>
          <p:nvPr/>
        </p:nvCxnSpPr>
        <p:spPr>
          <a:xfrm>
            <a:off x="528320" y="3631149"/>
            <a:ext cx="706649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8B262F52-EADA-347E-F7C1-883E218A283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1361" y="2017022"/>
            <a:ext cx="3228254" cy="3228254"/>
          </a:xfrm>
          <a:prstGeom prst="rect">
            <a:avLst/>
          </a:prstGeom>
          <a:ln w="38100" cap="sq">
            <a:solidFill>
              <a:srgbClr val="9A2583"/>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lvl="0" indent="-285750">
              <a:buFont typeface="Arial" panose="020B0604020202020204" pitchFamily="34" charset="0"/>
              <a:buChar char="•"/>
              <a:defRPr/>
            </a:pPr>
            <a:r>
              <a:rPr lang="en-US" altLang="ko-KR" sz="2000" b="1" dirty="0" err="1">
                <a:solidFill>
                  <a:prstClr val="black"/>
                </a:solidFill>
                <a:latin typeface="+mj-lt"/>
                <a:cs typeface="Poppins Medium" panose="00000600000000000000" pitchFamily="2" charset="0"/>
              </a:rPr>
              <a:t>Sonderpädagogischer</a:t>
            </a:r>
            <a:r>
              <a:rPr lang="en-US" altLang="ko-KR" sz="2000" b="1" dirty="0">
                <a:solidFill>
                  <a:prstClr val="black"/>
                </a:solidFill>
                <a:latin typeface="+mj-lt"/>
                <a:cs typeface="Poppins Medium" panose="00000600000000000000" pitchFamily="2" charset="0"/>
              </a:rPr>
              <a:t> </a:t>
            </a:r>
            <a:r>
              <a:rPr lang="en-US" altLang="ko-KR" sz="2000" b="1" dirty="0" err="1">
                <a:solidFill>
                  <a:prstClr val="black"/>
                </a:solidFill>
                <a:latin typeface="+mj-lt"/>
                <a:cs typeface="Poppins Medium" panose="00000600000000000000" pitchFamily="2" charset="0"/>
              </a:rPr>
              <a:t>Dienst</a:t>
            </a:r>
            <a:endParaRPr kumimoji="0" lang="en-US" altLang="ko-KR" sz="2000" b="1"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Medium" panose="00000600000000000000" pitchFamily="2" charset="0"/>
            </a:endParaRPr>
          </a:p>
          <a:p>
            <a:pPr marL="284400" lvl="0">
              <a:lnSpc>
                <a:spcPct val="120000"/>
              </a:lnSpc>
              <a:defRPr/>
            </a:pPr>
            <a:r>
              <a:rPr lang="de-DE" altLang="ko-KR" sz="1600" dirty="0">
                <a:solidFill>
                  <a:prstClr val="black"/>
                </a:solidFill>
                <a:latin typeface="+mj-lt"/>
                <a:cs typeface="Poppins ExtraLight" panose="00000300000000000000" pitchFamily="2" charset="0"/>
              </a:rPr>
              <a:t>Schüler mit besonderen Bedürfnissen können sich für sonderpädagogische Dienstleistungen qualifizieren, wenn sie eine Behinderung haben, die ihre Lernfähigkeit beeinträchtigt. 
</a:t>
            </a: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 </a:t>
            </a:r>
          </a:p>
          <a:p>
            <a:pPr marL="284400" lvl="0">
              <a:lnSpc>
                <a:spcPct val="120000"/>
              </a:lnSpc>
              <a:defRPr/>
            </a:pPr>
            <a:r>
              <a:rPr lang="de-DE" altLang="ko-KR" sz="1600" dirty="0">
                <a:solidFill>
                  <a:prstClr val="black"/>
                </a:solidFill>
                <a:latin typeface="+mj-lt"/>
                <a:cs typeface="Poppins ExtraLight" panose="00000300000000000000" pitchFamily="2" charset="0"/>
              </a:rPr>
              <a:t>Sonderpädagogische Programme bieten den Schülern die Werkzeuge, die sie benötigen, um in der Schule und im Leben erfolgreich zu sein.</a:t>
            </a: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627300" indent="-342900">
              <a:lnSpc>
                <a:spcPct val="120000"/>
              </a:lnSpc>
              <a:buFont typeface="Arial" panose="020B0604020202020204" pitchFamily="34" charset="0"/>
              <a:buChar char="•"/>
            </a:pPr>
            <a:r>
              <a:rPr lang="en-US" altLang="ko-KR" sz="2000" b="1" dirty="0" err="1">
                <a:latin typeface="+mj-lt"/>
                <a:cs typeface="Poppins Medium" panose="00000600000000000000" pitchFamily="2" charset="0"/>
              </a:rPr>
              <a:t>Beispiele</a:t>
            </a:r>
            <a:endParaRPr lang="en-US" altLang="ko-KR" sz="2000" b="1" dirty="0">
              <a:latin typeface="+mj-lt"/>
              <a:cs typeface="Poppins Medium" panose="000006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Beratung</a:t>
            </a:r>
            <a:r>
              <a:rPr lang="en-US" altLang="ko-KR" sz="1600" dirty="0">
                <a:solidFill>
                  <a:prstClr val="black"/>
                </a:solidFill>
                <a:latin typeface="+mj-lt"/>
                <a:cs typeface="Poppins ExtraLight" panose="00000300000000000000" pitchFamily="2" charset="0"/>
              </a:rPr>
              <a:t> und Mentoring
Lese- und </a:t>
            </a:r>
            <a:r>
              <a:rPr lang="en-US" altLang="ko-KR" sz="1600" dirty="0" err="1">
                <a:solidFill>
                  <a:prstClr val="black"/>
                </a:solidFill>
                <a:latin typeface="+mj-lt"/>
                <a:cs typeface="Poppins ExtraLight" panose="00000300000000000000" pitchFamily="2" charset="0"/>
              </a:rPr>
              <a:t>Schreibberatung</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err="1">
                <a:solidFill>
                  <a:prstClr val="black"/>
                </a:solidFill>
                <a:latin typeface="+mj-lt"/>
                <a:cs typeface="Poppins ExtraLight" panose="00000300000000000000" pitchFamily="2" charset="0"/>
              </a:rPr>
              <a:t>Didaktische</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mj-lt"/>
                <a:cs typeface="Poppins ExtraLight" panose="00000300000000000000" pitchFamily="2" charset="0"/>
              </a:rPr>
              <a:t>Unterstützung</a:t>
            </a:r>
            <a:r>
              <a:rPr lang="en-US" altLang="ko-KR" sz="1600" dirty="0">
                <a:solidFill>
                  <a:prstClr val="black"/>
                </a:solidFill>
                <a:latin typeface="+mj-lt"/>
                <a:cs typeface="Poppins ExtraLight" panose="00000300000000000000" pitchFamily="2" charset="0"/>
              </a:rPr>
              <a:t>
Assistive </a:t>
            </a:r>
            <a:r>
              <a:rPr lang="en-US" altLang="ko-KR" sz="1600" dirty="0" err="1">
                <a:solidFill>
                  <a:prstClr val="black"/>
                </a:solidFill>
                <a:latin typeface="+mj-lt"/>
                <a:cs typeface="Poppins ExtraLight" panose="00000300000000000000" pitchFamily="2" charset="0"/>
              </a:rPr>
              <a:t>Technologie</a:t>
            </a:r>
            <a:endParaRPr lang="en-US" altLang="ko-KR" sz="1600" dirty="0">
              <a:solidFill>
                <a:prstClr val="black"/>
              </a:solidFill>
              <a:latin typeface="+mj-lt"/>
              <a:cs typeface="Poppins ExtraLight" panose="00000300000000000000" pitchFamily="2" charset="0"/>
            </a:endParaRP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Software für </a:t>
            </a:r>
            <a:r>
              <a:rPr lang="en-US" altLang="ko-KR" sz="1600" dirty="0" err="1">
                <a:solidFill>
                  <a:prstClr val="black"/>
                </a:solidFill>
                <a:latin typeface="+mj-lt"/>
                <a:cs typeface="Poppins ExtraLight" panose="00000300000000000000" pitchFamily="2" charset="0"/>
              </a:rPr>
              <a:t>Sonderpädagogik</a:t>
            </a:r>
            <a:r>
              <a:rPr lang="en-US" altLang="ko-KR" sz="1600" dirty="0">
                <a:solidFill>
                  <a:prstClr val="black"/>
                </a:solidFill>
                <a:latin typeface="+mj-lt"/>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Maßgeschneiderte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Kurse</a:t>
            </a:r>
            <a:endParaRPr lang="en-US" altLang="ko-KR" sz="1600" dirty="0">
              <a:solidFill>
                <a:prstClr val="black"/>
              </a:solidFill>
              <a:latin typeface="Calibri Light" panose="020F0302020204030204"/>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Bildung</a:t>
            </a:r>
            <a:r>
              <a:rPr lang="en-AU" sz="2000" dirty="0">
                <a:latin typeface="+mj-lt"/>
                <a:ea typeface="Microsoft Sans Serif" panose="020B0604020202020204" pitchFamily="34" charset="0"/>
                <a:cs typeface="Poppins ExtraLight" panose="00000300000000000000" pitchFamily="2" charset="0"/>
              </a:rPr>
              <a:t> für alle</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7" y="669816"/>
            <a:ext cx="2920245"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pic>
        <p:nvPicPr>
          <p:cNvPr id="2" name="Picture 4" descr="output">
            <a:extLst>
              <a:ext uri="{FF2B5EF4-FFF2-40B4-BE49-F238E27FC236}">
                <a16:creationId xmlns:a16="http://schemas.microsoft.com/office/drawing/2014/main" id="{BD50C4CF-54C8-0A28-000C-5948BDF32C9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43900" y="2189004"/>
            <a:ext cx="2552700" cy="2590801"/>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676313"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err="1">
                <a:solidFill>
                  <a:schemeClr val="dk1"/>
                </a:solidFill>
                <a:cs typeface="Varela Round"/>
                <a:sym typeface="Varela Round"/>
              </a:rPr>
              <a:t>Beobachtung</a:t>
            </a:r>
            <a:endParaRPr lang="en-GB" sz="2000" b="1" dirty="0">
              <a:solidFill>
                <a:schemeClr val="dk1"/>
              </a:solidFill>
              <a:cs typeface="Varela Round"/>
              <a:sym typeface="Varela Round"/>
            </a:endParaRPr>
          </a:p>
          <a:p>
            <a:pPr>
              <a:lnSpc>
                <a:spcPct val="120000"/>
              </a:lnSpc>
            </a:pPr>
            <a:r>
              <a:rPr lang="de-DE" altLang="ko-KR" sz="1600" dirty="0">
                <a:solidFill>
                  <a:prstClr val="black"/>
                </a:solidFill>
                <a:latin typeface="Calibri Light" panose="020F0302020204030204"/>
                <a:cs typeface="Poppins ExtraLight" panose="00000300000000000000" pitchFamily="2" charset="0"/>
              </a:rPr>
              <a:t>Lehrer und anderes Schulpersonal können das Verhalten der Schüler beobachten
</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889256"/>
            <a:ext cx="4052372" cy="1646374"/>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Beurteilungen</a:t>
            </a:r>
            <a:endParaRPr lang="en-GB" sz="1600" b="1" dirty="0">
              <a:solidFill>
                <a:schemeClr val="dk1"/>
              </a:solidFill>
              <a:ea typeface="Varela Round"/>
              <a:cs typeface="Varela Round"/>
              <a:sym typeface="Varela Round"/>
            </a:endParaRP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Formale Beurteilungen wie standardisierte Tests und Klassenzimmerbewertungen.
</a:t>
            </a:r>
            <a:endParaRPr lang="en-GB" altLang="ko-KR" sz="1600" dirty="0">
              <a:solidFill>
                <a:prstClr val="black"/>
              </a:solidFill>
              <a:latin typeface="Calibri Light" panose="020F0302020204030204"/>
              <a:cs typeface="Poppins ExtraLight" panose="00000300000000000000" pitchFamily="2" charset="0"/>
              <a:sym typeface="Varela Round"/>
            </a:endParaRPr>
          </a:p>
          <a:p>
            <a:pPr lvl="0" algn="r">
              <a:buClr>
                <a:schemeClr val="dk1"/>
              </a:buClr>
              <a:buSzPts val="1100"/>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676313" y="3692639"/>
            <a:ext cx="3412800" cy="2020472"/>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lvl="0">
              <a:lnSpc>
                <a:spcPct val="120000"/>
              </a:lnSpc>
              <a:buClr>
                <a:prstClr val="black"/>
              </a:buClr>
              <a:buSzPts val="1100"/>
              <a:defRPr/>
            </a:pPr>
            <a:r>
              <a:rPr lang="de-DE" sz="2000" b="1" dirty="0">
                <a:solidFill>
                  <a:schemeClr val="dk1"/>
                </a:solidFill>
                <a:cs typeface="Varela Round"/>
                <a:sym typeface="Varela Round"/>
              </a:rPr>
              <a:t>Input von Eltern und Lehrern </a:t>
            </a:r>
            <a:endParaRPr lang="en-GB" sz="2000" b="1" dirty="0">
              <a:solidFill>
                <a:schemeClr val="dk1"/>
              </a:solidFill>
              <a:cs typeface="Varela Round"/>
              <a:sym typeface="Varela Round"/>
            </a:endParaRPr>
          </a:p>
          <a:p>
            <a:pPr lvl="0">
              <a:lnSpc>
                <a:spcPct val="120000"/>
              </a:lnSpc>
              <a:buClr>
                <a:prstClr val="black"/>
              </a:buClr>
              <a:buSzPts val="1100"/>
              <a:defRPr/>
            </a:pPr>
            <a:r>
              <a:rPr lang="de-DE" altLang="ko-KR" sz="1600" dirty="0">
                <a:solidFill>
                  <a:prstClr val="black"/>
                </a:solidFill>
                <a:latin typeface="Calibri Light" panose="020F0302020204030204"/>
                <a:cs typeface="Poppins ExtraLight" panose="00000300000000000000" pitchFamily="2" charset="0"/>
              </a:rPr>
              <a:t>kann wertvolle Informationen über die Stärken und Schwächen eines Schülers liefern.</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692640"/>
            <a:ext cx="4117906" cy="20204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Empfehlungsverfahren</a:t>
            </a:r>
            <a:endParaRPr lang="en-GB" sz="1600" dirty="0">
              <a:solidFill>
                <a:schemeClr val="dk1"/>
              </a:solidFill>
              <a:cs typeface="Varela Round"/>
              <a:sym typeface="Varela Round"/>
            </a:endParaRPr>
          </a:p>
          <a:p>
            <a:pPr lvl="0" algn="r">
              <a:lnSpc>
                <a:spcPct val="120000"/>
              </a:lnSpc>
              <a:buClr>
                <a:schemeClr val="dk1"/>
              </a:buClr>
              <a:buSzPts val="1100"/>
            </a:pPr>
            <a:r>
              <a:rPr lang="de-DE" altLang="ko-KR" sz="1600" dirty="0">
                <a:solidFill>
                  <a:prstClr val="black"/>
                </a:solidFill>
                <a:latin typeface="Calibri Light" panose="020F0302020204030204"/>
                <a:cs typeface="Poppins ExtraLight" panose="00000300000000000000" pitchFamily="2" charset="0"/>
              </a:rPr>
              <a:t>Empfehlungen werden von Fachleuten überprüft, die feststellen, ob der Schüler Anspruch auf besondere pädagogische Unterstützung hat. </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solidFill>
                <a:schemeClr val="lt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92947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91879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de-DE" sz="2000" dirty="0">
                <a:latin typeface="+mj-lt"/>
                <a:ea typeface="Microsoft Sans Serif" panose="020B0604020202020204" pitchFamily="34" charset="0"/>
              </a:rPr>
              <a:t>Wie man Schüler mit sonderpädagogischem Förderbedarf identifiziert</a:t>
            </a:r>
            <a:endParaRPr lang="en-AU" sz="2000" dirty="0">
              <a:latin typeface="+mj-lt"/>
              <a:ea typeface="Microsoft Sans Serif" panose="020B0604020202020204" pitchFamily="34" charset="0"/>
            </a:endParaRPr>
          </a:p>
        </p:txBody>
      </p:sp>
      <p:pic>
        <p:nvPicPr>
          <p:cNvPr id="2" name="Picture 2" descr="output">
            <a:extLst>
              <a:ext uri="{FF2B5EF4-FFF2-40B4-BE49-F238E27FC236}">
                <a16:creationId xmlns:a16="http://schemas.microsoft.com/office/drawing/2014/main" id="{DC4B7243-989B-31E9-D8E6-B0AF9C1A72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516345" y="2525999"/>
            <a:ext cx="2319068" cy="2319068"/>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rgbClr val="9A2583"/>
                </a:solidFill>
                <a:latin typeface="+mn-lt"/>
                <a:ea typeface="Varela Round"/>
                <a:cs typeface="Varela Round"/>
                <a:sym typeface="Varela Round"/>
              </a:rPr>
              <a:t>In einigen Fällen</a:t>
            </a:r>
            <a:endParaRPr lang="en" sz="5400" b="1" dirty="0">
              <a:solidFill>
                <a:srgbClr val="9A2583"/>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451029" y="4358931"/>
            <a:ext cx="8636429"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Können Schüler auf der Grundlage bestimmter Kriterien oder Behinderungskategorien als besonders bedürftig eingestuft werden, während in anderen Fällen der Schwerpunkt auf den individuellen Bedürfnissen des Schülers liegt und darauf, wie er unterstützt werden kann, um in der Schule erfolgreich zu sein.
</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736270"/>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9A2583"/>
                </a:solidFill>
                <a:latin typeface="+mn-lt"/>
                <a:cs typeface="Varela Round"/>
              </a:rPr>
              <a:t>Es </a:t>
            </a:r>
            <a:r>
              <a:rPr lang="en-US" sz="5400" b="1" dirty="0" err="1">
                <a:solidFill>
                  <a:srgbClr val="9A2583"/>
                </a:solidFill>
                <a:latin typeface="+mn-lt"/>
                <a:cs typeface="Varela Round"/>
              </a:rPr>
              <a:t>ist</a:t>
            </a:r>
            <a:r>
              <a:rPr lang="en-US" sz="5400" b="1" dirty="0">
                <a:solidFill>
                  <a:srgbClr val="9A2583"/>
                </a:solidFill>
                <a:latin typeface="+mn-lt"/>
                <a:cs typeface="Varela Round"/>
              </a:rPr>
              <a:t> </a:t>
            </a:r>
            <a:r>
              <a:rPr lang="en-US" sz="5400" b="1" dirty="0" err="1">
                <a:solidFill>
                  <a:srgbClr val="9A2583"/>
                </a:solidFill>
                <a:latin typeface="+mn-lt"/>
                <a:cs typeface="Varela Round"/>
              </a:rPr>
              <a:t>wichtig</a:t>
            </a:r>
            <a:endParaRPr lang="it-IT" sz="5400"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720436" y="2340447"/>
            <a:ext cx="8367022"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de-DE" sz="2000" dirty="0">
                <a:latin typeface="+mj-lt"/>
              </a:rPr>
              <a:t>festzuhalten, dass das Verfahren zur Identifizierung von Schülerinnen und Schülern mit sonderpädagogischem Förderbedarf und zur Bereitstellung sonderpädagogischer Unterstützung je nach Land und Bildungssystem unterschiedlich ist;
</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874061"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cxnSp>
        <p:nvCxnSpPr>
          <p:cNvPr id="22" name="Google Shape;334;p29">
            <a:extLst>
              <a:ext uri="{FF2B5EF4-FFF2-40B4-BE49-F238E27FC236}">
                <a16:creationId xmlns:a16="http://schemas.microsoft.com/office/drawing/2014/main" id="{152C25BA-9B2F-4295-B54F-9A07243D91C5}"/>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47D87D94-3FE3-8DCB-B088-341D32714B6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00880" y="2209795"/>
            <a:ext cx="2621051" cy="2621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339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8829" cy="4149683"/>
            <a:chOff x="-2868940" y="1571528"/>
            <a:chExt cx="13178829"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8" y="1740008"/>
              <a:ext cx="6648169"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Studierende</a:t>
              </a:r>
              <a:r>
                <a:rPr lang="en-US" altLang="ko-KR" sz="2000" b="1" dirty="0">
                  <a:cs typeface="Poppins Medium" panose="00000600000000000000" pitchFamily="2" charset="0"/>
                </a:rPr>
                <a:t> </a:t>
              </a:r>
              <a:r>
                <a:rPr lang="en-US" altLang="ko-KR" sz="2000" b="1" dirty="0" err="1">
                  <a:cs typeface="Poppins Medium" panose="00000600000000000000" pitchFamily="2" charset="0"/>
                </a:rPr>
                <a:t>mit</a:t>
              </a:r>
              <a:r>
                <a:rPr lang="en-US" altLang="ko-KR" sz="2000" b="1" dirty="0">
                  <a:cs typeface="Poppins Medium" panose="00000600000000000000" pitchFamily="2" charset="0"/>
                </a:rPr>
                <a:t> </a:t>
              </a:r>
              <a:r>
                <a:rPr lang="en-US" altLang="ko-KR" sz="2000" b="1" dirty="0" err="1">
                  <a:cs typeface="Poppins Medium" panose="00000600000000000000" pitchFamily="2" charset="0"/>
                </a:rPr>
                <a:t>besonderen</a:t>
              </a:r>
              <a:r>
                <a:rPr lang="en-US" altLang="ko-KR" sz="2000" b="1" dirty="0">
                  <a:cs typeface="Poppins Medium" panose="00000600000000000000" pitchFamily="2" charset="0"/>
                </a:rPr>
                <a:t> </a:t>
              </a:r>
              <a:r>
                <a:rPr lang="en-US" altLang="ko-KR" sz="2000" b="1" dirty="0" err="1">
                  <a:cs typeface="Poppins Medium" panose="00000600000000000000" pitchFamily="2" charset="0"/>
                </a:rPr>
                <a:t>Bedürfnissen</a:t>
              </a:r>
              <a:r>
                <a:rPr lang="en-US" altLang="ko-KR" sz="2000" b="1" dirty="0">
                  <a:cs typeface="Poppins Medium" panose="00000600000000000000" pitchFamily="2" charset="0"/>
                </a:rPr>
                <a:t> </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Studierende mit körperlichen, geistigen oder neurologischen Behinderungen.</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5947198"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Bildung</a:t>
              </a:r>
              <a:r>
                <a:rPr lang="en-US" altLang="ko-KR" sz="2000" b="1" dirty="0">
                  <a:cs typeface="Poppins Medium" panose="00000600000000000000" pitchFamily="2" charset="0"/>
                </a:rPr>
                <a:t> für alle</a:t>
              </a: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Sonderpädagogische Programme bieten den Schülern die Werkzeuge, die sie benötigen, um in der Schule und im Leben erfolgreich zu sein.</a:t>
              </a:r>
              <a:endParaRPr lang="en-US" altLang="ko-KR"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6364"/>
              <a:ext cx="7832194" cy="675826"/>
            </a:xfrm>
            <a:prstGeom prst="rect">
              <a:avLst/>
            </a:prstGeom>
            <a:noFill/>
          </p:spPr>
          <p:txBody>
            <a:bodyPr wrap="square" rtlCol="0">
              <a:spAutoFit/>
            </a:bodyPr>
            <a:lstStyle/>
            <a:p>
              <a:pPr indent="-285750"/>
              <a:r>
                <a:rPr lang="de-DE" altLang="ko-KR" sz="2000" b="1" dirty="0">
                  <a:cs typeface="Poppins Medium" panose="00000600000000000000" pitchFamily="2" charset="0"/>
                </a:rPr>
                <a:t>Identifizieren Sie Schüler mit sonderpädagogischem Förderbedarf</a:t>
              </a:r>
              <a:endParaRPr lang="en-US" altLang="ko-KR" sz="2000" b="1" dirty="0">
                <a:cs typeface="Poppins Medium" panose="00000600000000000000" pitchFamily="2" charset="0"/>
              </a:endParaRPr>
            </a:p>
            <a:p>
              <a:pPr indent="-285750">
                <a:lnSpc>
                  <a:spcPct val="120000"/>
                </a:lnSpc>
              </a:pPr>
              <a:r>
                <a:rPr lang="de-DE" altLang="ko-KR" sz="1600" dirty="0">
                  <a:solidFill>
                    <a:prstClr val="black"/>
                  </a:solidFill>
                  <a:latin typeface="Calibri Light" panose="020F0302020204030204"/>
                  <a:cs typeface="Poppins ExtraLight" panose="00000300000000000000" pitchFamily="2" charset="0"/>
                </a:rPr>
                <a:t>Beobachtung, Beurteilungen, Input von Eltern und Lehrern, Empfehlungsprozess</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de-DE" altLang="ko-KR" sz="2000" b="1" dirty="0">
                  <a:cs typeface="Poppins Medium" panose="00000600000000000000" pitchFamily="2" charset="0"/>
                </a:rPr>
                <a:t>Verfahren zur Identifizierung von Studierenden</a:t>
              </a:r>
              <a:br>
                <a:rPr lang="en-US" altLang="ko-KR" sz="2000" b="1" dirty="0">
                  <a:cs typeface="Poppins Medium" panose="00000600000000000000" pitchFamily="2" charset="0"/>
                </a:rPr>
              </a:br>
              <a:r>
                <a:rPr lang="de-DE" altLang="ko-KR" sz="1600" dirty="0">
                  <a:solidFill>
                    <a:prstClr val="black"/>
                  </a:solidFill>
                  <a:latin typeface="Calibri Light" panose="020F0302020204030204"/>
                  <a:cs typeface="Poppins ExtraLight" panose="00000300000000000000" pitchFamily="2" charset="0"/>
                </a:rPr>
                <a:t>Unterschiedlich je nach Land und Bildungssystem</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90177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Besondere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Bedürfnisse</a:t>
            </a:r>
            <a:endParaRPr lang="it-IT" sz="2000" b="1" dirty="0">
              <a:solidFill>
                <a:schemeClr val="bg1"/>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Zusammenfassung:</a:t>
            </a:r>
            <a:endParaRPr lang="en-AU" sz="2000" dirty="0">
              <a:latin typeface="+mj-lt"/>
              <a:ea typeface="Microsoft Sans Serif" panose="020B0604020202020204" pitchFamily="34" charset="0"/>
              <a:cs typeface="Poppins ExtraLight" panose="00000300000000000000" pitchFamily="2" charset="0"/>
            </a:endParaRPr>
          </a:p>
        </p:txBody>
      </p:sp>
      <p:grpSp>
        <p:nvGrpSpPr>
          <p:cNvPr id="31" name="Gruppo 30">
            <a:extLst>
              <a:ext uri="{FF2B5EF4-FFF2-40B4-BE49-F238E27FC236}">
                <a16:creationId xmlns:a16="http://schemas.microsoft.com/office/drawing/2014/main" id="{14BEEE31-2F11-4163-B660-5F2EDC85D6B1}"/>
              </a:ext>
            </a:extLst>
          </p:cNvPr>
          <p:cNvGrpSpPr>
            <a:grpSpLocks noChangeAspect="1"/>
          </p:cNvGrpSpPr>
          <p:nvPr/>
        </p:nvGrpSpPr>
        <p:grpSpPr>
          <a:xfrm>
            <a:off x="10215389" y="2917800"/>
            <a:ext cx="1440000" cy="1022400"/>
            <a:chOff x="6998649" y="2151000"/>
            <a:chExt cx="3600000" cy="2556000"/>
          </a:xfrm>
        </p:grpSpPr>
        <p:grpSp>
          <p:nvGrpSpPr>
            <p:cNvPr id="32" name="Gruppo 31">
              <a:extLst>
                <a:ext uri="{FF2B5EF4-FFF2-40B4-BE49-F238E27FC236}">
                  <a16:creationId xmlns:a16="http://schemas.microsoft.com/office/drawing/2014/main" id="{476CEFC0-F895-4B96-A099-05E066E3A12C}"/>
                </a:ext>
              </a:extLst>
            </p:cNvPr>
            <p:cNvGrpSpPr/>
            <p:nvPr/>
          </p:nvGrpSpPr>
          <p:grpSpPr>
            <a:xfrm>
              <a:off x="6998649" y="3474692"/>
              <a:ext cx="1143150" cy="1232308"/>
              <a:chOff x="6998649" y="3428849"/>
              <a:chExt cx="1143150" cy="1278151"/>
            </a:xfrm>
          </p:grpSpPr>
          <p:sp>
            <p:nvSpPr>
              <p:cNvPr id="73" name="Figura a mano libera: forma 72">
                <a:extLst>
                  <a:ext uri="{FF2B5EF4-FFF2-40B4-BE49-F238E27FC236}">
                    <a16:creationId xmlns:a16="http://schemas.microsoft.com/office/drawing/2014/main" id="{AE3BB587-844E-4495-AC59-569864F51DB2}"/>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74" name="Figura a mano libera: forma 73">
                <a:extLst>
                  <a:ext uri="{FF2B5EF4-FFF2-40B4-BE49-F238E27FC236}">
                    <a16:creationId xmlns:a16="http://schemas.microsoft.com/office/drawing/2014/main" id="{691336D8-5541-4AFB-A893-5C676463AA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74B54358-57A0-417F-82D4-A3A0CECF0101}"/>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33" name="Gruppo 32">
              <a:extLst>
                <a:ext uri="{FF2B5EF4-FFF2-40B4-BE49-F238E27FC236}">
                  <a16:creationId xmlns:a16="http://schemas.microsoft.com/office/drawing/2014/main" id="{CDE5FBE1-A61F-4334-819D-3C2D55EB2EB6}"/>
                </a:ext>
              </a:extLst>
            </p:cNvPr>
            <p:cNvGrpSpPr/>
            <p:nvPr/>
          </p:nvGrpSpPr>
          <p:grpSpPr>
            <a:xfrm>
              <a:off x="8286264" y="3471371"/>
              <a:ext cx="1071868" cy="1143339"/>
              <a:chOff x="8286264" y="3428839"/>
              <a:chExt cx="1071868" cy="1185872"/>
            </a:xfrm>
          </p:grpSpPr>
          <p:sp>
            <p:nvSpPr>
              <p:cNvPr id="70" name="Figura a mano libera: forma 69">
                <a:extLst>
                  <a:ext uri="{FF2B5EF4-FFF2-40B4-BE49-F238E27FC236}">
                    <a16:creationId xmlns:a16="http://schemas.microsoft.com/office/drawing/2014/main" id="{8C3EBFB4-9A58-42CE-8DFA-9968408B8F4C}"/>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900B8DC2-2E1A-4B1D-915A-00765FED8711}"/>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755A3292-81F1-4284-9C37-88E60B94259A}"/>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59" name="Gruppo 58">
              <a:extLst>
                <a:ext uri="{FF2B5EF4-FFF2-40B4-BE49-F238E27FC236}">
                  <a16:creationId xmlns:a16="http://schemas.microsoft.com/office/drawing/2014/main" id="{F10D6411-5650-4751-9FAA-FB1DF3F74E86}"/>
                </a:ext>
              </a:extLst>
            </p:cNvPr>
            <p:cNvGrpSpPr/>
            <p:nvPr/>
          </p:nvGrpSpPr>
          <p:grpSpPr>
            <a:xfrm>
              <a:off x="9413258" y="3461912"/>
              <a:ext cx="1185391" cy="1163336"/>
              <a:chOff x="9413258" y="3418635"/>
              <a:chExt cx="1185391" cy="1206613"/>
            </a:xfrm>
          </p:grpSpPr>
          <p:sp>
            <p:nvSpPr>
              <p:cNvPr id="67" name="Figura a mano libera: forma 66">
                <a:extLst>
                  <a:ext uri="{FF2B5EF4-FFF2-40B4-BE49-F238E27FC236}">
                    <a16:creationId xmlns:a16="http://schemas.microsoft.com/office/drawing/2014/main" id="{C160C900-1B6E-4D71-9EE0-F0A427DA35D5}"/>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CB4394DD-17EE-411C-9D9B-0DBF72B261F4}"/>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AD1062F5-11C3-4663-98D7-23DAD2460181}"/>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61" name="Figura a mano libera: forma 60">
              <a:extLst>
                <a:ext uri="{FF2B5EF4-FFF2-40B4-BE49-F238E27FC236}">
                  <a16:creationId xmlns:a16="http://schemas.microsoft.com/office/drawing/2014/main" id="{B900B969-EE52-476B-A74B-B3BE54212D04}"/>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62" name="Figura a mano libera: forma 61">
              <a:extLst>
                <a:ext uri="{FF2B5EF4-FFF2-40B4-BE49-F238E27FC236}">
                  <a16:creationId xmlns:a16="http://schemas.microsoft.com/office/drawing/2014/main" id="{9A46EABB-1CBE-4791-8769-31D631754513}"/>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63" name="Figura a mano libera: forma 62">
              <a:extLst>
                <a:ext uri="{FF2B5EF4-FFF2-40B4-BE49-F238E27FC236}">
                  <a16:creationId xmlns:a16="http://schemas.microsoft.com/office/drawing/2014/main" id="{2693B7D2-384F-491B-897B-1F2546774909}"/>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64" name="Figura a mano libera: forma 63">
              <a:extLst>
                <a:ext uri="{FF2B5EF4-FFF2-40B4-BE49-F238E27FC236}">
                  <a16:creationId xmlns:a16="http://schemas.microsoft.com/office/drawing/2014/main" id="{9AC4F10D-4360-45E4-A0DD-90A7F54824F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65" name="Figura a mano libera: forma 64">
              <a:extLst>
                <a:ext uri="{FF2B5EF4-FFF2-40B4-BE49-F238E27FC236}">
                  <a16:creationId xmlns:a16="http://schemas.microsoft.com/office/drawing/2014/main" id="{F62AFC50-0EE6-4E83-9828-D5B2C1F661CF}"/>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66" name="Figura a mano libera: forma 65">
              <a:extLst>
                <a:ext uri="{FF2B5EF4-FFF2-40B4-BE49-F238E27FC236}">
                  <a16:creationId xmlns:a16="http://schemas.microsoft.com/office/drawing/2014/main" id="{5A7721EF-E5D3-4A82-9B45-2C479A9E28B5}"/>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3965</Words>
  <Application>Microsoft Office PowerPoint</Application>
  <PresentationFormat>Panorámica</PresentationFormat>
  <Paragraphs>412</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41</vt:i4>
      </vt:variant>
    </vt:vector>
  </HeadingPairs>
  <TitlesOfParts>
    <vt:vector size="57"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383</cp:revision>
  <dcterms:created xsi:type="dcterms:W3CDTF">2022-04-26T11:43:16Z</dcterms:created>
  <dcterms:modified xsi:type="dcterms:W3CDTF">2023-04-19T10:31:14Z</dcterms:modified>
</cp:coreProperties>
</file>