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ppt/slideLayouts/slideLayout10.xml" ContentType="application/vnd.openxmlformats-officedocument.presentationml.slideLayout+xml"/>
  <Override PartName="/ppt/theme/theme10.xml" ContentType="application/vnd.openxmlformats-officedocument.theme+xml"/>
  <Override PartName="/ppt/slideLayouts/slideLayout11.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713" r:id="rId5"/>
    <p:sldMasterId id="2147483660" r:id="rId6"/>
    <p:sldMasterId id="2147483711" r:id="rId7"/>
    <p:sldMasterId id="2147483699" r:id="rId8"/>
    <p:sldMasterId id="2147483697" r:id="rId9"/>
    <p:sldMasterId id="2147483701" r:id="rId10"/>
    <p:sldMasterId id="2147483703" r:id="rId11"/>
    <p:sldMasterId id="2147483705" r:id="rId12"/>
    <p:sldMasterId id="2147483707" r:id="rId13"/>
    <p:sldMasterId id="2147483709" r:id="rId14"/>
  </p:sldMasterIdLst>
  <p:notesMasterIdLst>
    <p:notesMasterId r:id="rId41"/>
  </p:notesMasterIdLst>
  <p:sldIdLst>
    <p:sldId id="256" r:id="rId15"/>
    <p:sldId id="281" r:id="rId16"/>
    <p:sldId id="276" r:id="rId17"/>
    <p:sldId id="277" r:id="rId18"/>
    <p:sldId id="320" r:id="rId19"/>
    <p:sldId id="323" r:id="rId20"/>
    <p:sldId id="329" r:id="rId21"/>
    <p:sldId id="330" r:id="rId22"/>
    <p:sldId id="331" r:id="rId23"/>
    <p:sldId id="332" r:id="rId24"/>
    <p:sldId id="321" r:id="rId25"/>
    <p:sldId id="349" r:id="rId26"/>
    <p:sldId id="350" r:id="rId27"/>
    <p:sldId id="333" r:id="rId28"/>
    <p:sldId id="334" r:id="rId29"/>
    <p:sldId id="339" r:id="rId30"/>
    <p:sldId id="346" r:id="rId31"/>
    <p:sldId id="345" r:id="rId32"/>
    <p:sldId id="347" r:id="rId33"/>
    <p:sldId id="342" r:id="rId34"/>
    <p:sldId id="343" r:id="rId35"/>
    <p:sldId id="348" r:id="rId36"/>
    <p:sldId id="295" r:id="rId37"/>
    <p:sldId id="297" r:id="rId38"/>
    <p:sldId id="298" r:id="rId39"/>
    <p:sldId id="266" r:id="rId40"/>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68" userDrawn="1">
          <p15:clr>
            <a:srgbClr val="A4A3A4"/>
          </p15:clr>
        </p15:guide>
        <p15:guide id="2" pos="46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ssandra Messana" initials="AM" lastIdx="3" clrIdx="0">
    <p:extLst>
      <p:ext uri="{19B8F6BF-5375-455C-9EA6-DF929625EA0E}">
        <p15:presenceInfo xmlns:p15="http://schemas.microsoft.com/office/powerpoint/2012/main" userId="S-1-5-21-2922218411-3787962101-831138860-46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A14A"/>
    <a:srgbClr val="F5911B"/>
    <a:srgbClr val="ED388A"/>
    <a:srgbClr val="9A2583"/>
    <a:srgbClr val="1CBECC"/>
    <a:srgbClr val="8CAB49"/>
    <a:srgbClr val="F14F25"/>
    <a:srgbClr val="FABF7A"/>
    <a:srgbClr val="FFFFFF"/>
    <a:srgbClr val="9B25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883ACC-F494-456E-80B2-8E30A7949134}" v="153" dt="2023-04-12T13:08:44.821"/>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94660"/>
  </p:normalViewPr>
  <p:slideViewPr>
    <p:cSldViewPr snapToGrid="0">
      <p:cViewPr varScale="1">
        <p:scale>
          <a:sx n="91" d="100"/>
          <a:sy n="91" d="100"/>
        </p:scale>
        <p:origin x="230" y="67"/>
      </p:cViewPr>
      <p:guideLst>
        <p:guide orient="horz" pos="2568"/>
        <p:guide pos="461"/>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0.xml"/><Relationship Id="rId18" Type="http://schemas.openxmlformats.org/officeDocument/2006/relationships/slide" Target="slides/slide4.xml"/><Relationship Id="rId26" Type="http://schemas.openxmlformats.org/officeDocument/2006/relationships/slide" Target="slides/slide12.xml"/><Relationship Id="rId39" Type="http://schemas.openxmlformats.org/officeDocument/2006/relationships/slide" Target="slides/slide25.xml"/><Relationship Id="rId21" Type="http://schemas.openxmlformats.org/officeDocument/2006/relationships/slide" Target="slides/slide7.xml"/><Relationship Id="rId34" Type="http://schemas.openxmlformats.org/officeDocument/2006/relationships/slide" Target="slides/slide20.xml"/><Relationship Id="rId42" Type="http://schemas.openxmlformats.org/officeDocument/2006/relationships/commentAuthors" Target="commentAuthors.xml"/><Relationship Id="rId47" Type="http://schemas.microsoft.com/office/2016/11/relationships/changesInfo" Target="changesInfos/changesInfo1.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2.xml"/><Relationship Id="rId29"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0.xml"/><Relationship Id="rId32" Type="http://schemas.openxmlformats.org/officeDocument/2006/relationships/slide" Target="slides/slide18.xml"/><Relationship Id="rId37" Type="http://schemas.openxmlformats.org/officeDocument/2006/relationships/slide" Target="slides/slide23.xml"/><Relationship Id="rId40" Type="http://schemas.openxmlformats.org/officeDocument/2006/relationships/slide" Target="slides/slide26.xml"/><Relationship Id="rId45"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slide" Target="slides/slide14.xml"/><Relationship Id="rId36" Type="http://schemas.openxmlformats.org/officeDocument/2006/relationships/slide" Target="slides/slide22.xml"/><Relationship Id="rId10" Type="http://schemas.openxmlformats.org/officeDocument/2006/relationships/slideMaster" Target="slideMasters/slideMaster7.xml"/><Relationship Id="rId19" Type="http://schemas.openxmlformats.org/officeDocument/2006/relationships/slide" Target="slides/slide5.xml"/><Relationship Id="rId31" Type="http://schemas.openxmlformats.org/officeDocument/2006/relationships/slide" Target="slides/slide1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slide" Target="slides/slide16.xml"/><Relationship Id="rId35" Type="http://schemas.openxmlformats.org/officeDocument/2006/relationships/slide" Target="slides/slide21.xml"/><Relationship Id="rId43" Type="http://schemas.openxmlformats.org/officeDocument/2006/relationships/presProps" Target="presProps.xml"/><Relationship Id="rId48" Type="http://schemas.microsoft.com/office/2015/10/relationships/revisionInfo" Target="revisionInfo.xml"/><Relationship Id="rId8" Type="http://schemas.openxmlformats.org/officeDocument/2006/relationships/slideMaster" Target="slideMasters/slideMaster5.xml"/><Relationship Id="rId3" Type="http://schemas.openxmlformats.org/officeDocument/2006/relationships/customXml" Target="../customXml/item3.xml"/><Relationship Id="rId12" Type="http://schemas.openxmlformats.org/officeDocument/2006/relationships/slideMaster" Target="slideMasters/slideMaster9.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slide" Target="slides/slide19.xml"/><Relationship Id="rId38" Type="http://schemas.openxmlformats.org/officeDocument/2006/relationships/slide" Target="slides/slide24.xml"/><Relationship Id="rId46" Type="http://schemas.openxmlformats.org/officeDocument/2006/relationships/tableStyles" Target="tableStyles.xml"/><Relationship Id="rId20" Type="http://schemas.openxmlformats.org/officeDocument/2006/relationships/slide" Target="slides/slide6.xml"/><Relationship Id="rId41"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rs Ringgaard Kristensen (LRKR - AH)" userId="e69f3770-cf45-4b67-9e91-ef1dd4d39d68" providerId="ADAL" clId="{44603F76-C486-4864-9EAC-042574075EB5}"/>
    <pc:docChg chg="undo redo custSel addSld delSld modSld sldOrd">
      <pc:chgData name="Lars Ringgaard Kristensen (LRKR - AH)" userId="e69f3770-cf45-4b67-9e91-ef1dd4d39d68" providerId="ADAL" clId="{44603F76-C486-4864-9EAC-042574075EB5}" dt="2022-12-22T23:07:52.860" v="6744" actId="14100"/>
      <pc:docMkLst>
        <pc:docMk/>
      </pc:docMkLst>
      <pc:sldChg chg="del ord">
        <pc:chgData name="Lars Ringgaard Kristensen (LRKR - AH)" userId="e69f3770-cf45-4b67-9e91-ef1dd4d39d68" providerId="ADAL" clId="{44603F76-C486-4864-9EAC-042574075EB5}" dt="2022-12-06T13:15:50.589" v="796" actId="47"/>
        <pc:sldMkLst>
          <pc:docMk/>
          <pc:sldMk cId="2760401828" sldId="268"/>
        </pc:sldMkLst>
      </pc:sldChg>
      <pc:sldChg chg="del">
        <pc:chgData name="Lars Ringgaard Kristensen (LRKR - AH)" userId="e69f3770-cf45-4b67-9e91-ef1dd4d39d68" providerId="ADAL" clId="{44603F76-C486-4864-9EAC-042574075EB5}" dt="2022-12-22T13:35:17.269" v="5876" actId="47"/>
        <pc:sldMkLst>
          <pc:docMk/>
          <pc:sldMk cId="530868511" sldId="275"/>
        </pc:sldMkLst>
      </pc:sldChg>
      <pc:sldChg chg="addSp delSp modSp mod">
        <pc:chgData name="Lars Ringgaard Kristensen (LRKR - AH)" userId="e69f3770-cf45-4b67-9e91-ef1dd4d39d68" providerId="ADAL" clId="{44603F76-C486-4864-9EAC-042574075EB5}" dt="2022-12-22T20:03:45.423" v="6742"/>
        <pc:sldMkLst>
          <pc:docMk/>
          <pc:sldMk cId="3134451797" sldId="276"/>
        </pc:sldMkLst>
        <pc:spChg chg="add del mod">
          <ac:chgData name="Lars Ringgaard Kristensen (LRKR - AH)" userId="e69f3770-cf45-4b67-9e91-ef1dd4d39d68" providerId="ADAL" clId="{44603F76-C486-4864-9EAC-042574075EB5}" dt="2022-12-22T20:03:38.393" v="6737"/>
          <ac:spMkLst>
            <pc:docMk/>
            <pc:sldMk cId="3134451797" sldId="276"/>
            <ac:spMk id="2" creationId="{B9E0A510-64B8-6AC6-0E36-E8DE4CEBDD4C}"/>
          </ac:spMkLst>
        </pc:spChg>
        <pc:spChg chg="add del mod">
          <ac:chgData name="Lars Ringgaard Kristensen (LRKR - AH)" userId="e69f3770-cf45-4b67-9e91-ef1dd4d39d68" providerId="ADAL" clId="{44603F76-C486-4864-9EAC-042574075EB5}" dt="2022-12-22T20:03:38.393" v="6737"/>
          <ac:spMkLst>
            <pc:docMk/>
            <pc:sldMk cId="3134451797" sldId="276"/>
            <ac:spMk id="3" creationId="{7D345993-CE21-082D-3E56-D35AB4FF765D}"/>
          </ac:spMkLst>
        </pc:spChg>
        <pc:spChg chg="add del mod">
          <ac:chgData name="Lars Ringgaard Kristensen (LRKR - AH)" userId="e69f3770-cf45-4b67-9e91-ef1dd4d39d68" providerId="ADAL" clId="{44603F76-C486-4864-9EAC-042574075EB5}" dt="2022-12-22T20:03:38.393" v="6737"/>
          <ac:spMkLst>
            <pc:docMk/>
            <pc:sldMk cId="3134451797" sldId="276"/>
            <ac:spMk id="4" creationId="{0966B71A-BE6E-86F7-AE82-3EB3D1F4151A}"/>
          </ac:spMkLst>
        </pc:spChg>
        <pc:spChg chg="add del mod">
          <ac:chgData name="Lars Ringgaard Kristensen (LRKR - AH)" userId="e69f3770-cf45-4b67-9e91-ef1dd4d39d68" providerId="ADAL" clId="{44603F76-C486-4864-9EAC-042574075EB5}" dt="2022-12-22T20:03:38.393" v="6737"/>
          <ac:spMkLst>
            <pc:docMk/>
            <pc:sldMk cId="3134451797" sldId="276"/>
            <ac:spMk id="5" creationId="{088B43C1-BE2D-7F93-1543-774BE2A221E2}"/>
          </ac:spMkLst>
        </pc:spChg>
        <pc:spChg chg="add mod">
          <ac:chgData name="Lars Ringgaard Kristensen (LRKR - AH)" userId="e69f3770-cf45-4b67-9e91-ef1dd4d39d68" providerId="ADAL" clId="{44603F76-C486-4864-9EAC-042574075EB5}" dt="2022-12-22T20:03:45.423" v="6742"/>
          <ac:spMkLst>
            <pc:docMk/>
            <pc:sldMk cId="3134451797" sldId="276"/>
            <ac:spMk id="6" creationId="{1BA6FE68-BE2A-5288-26AA-78C38B0623C3}"/>
          </ac:spMkLst>
        </pc:spChg>
        <pc:spChg chg="add mod">
          <ac:chgData name="Lars Ringgaard Kristensen (LRKR - AH)" userId="e69f3770-cf45-4b67-9e91-ef1dd4d39d68" providerId="ADAL" clId="{44603F76-C486-4864-9EAC-042574075EB5}" dt="2022-12-22T20:03:45.423" v="6742"/>
          <ac:spMkLst>
            <pc:docMk/>
            <pc:sldMk cId="3134451797" sldId="276"/>
            <ac:spMk id="7" creationId="{A96B58E0-022E-BE50-99E9-0A9697F48BE5}"/>
          </ac:spMkLst>
        </pc:spChg>
        <pc:spChg chg="add mod">
          <ac:chgData name="Lars Ringgaard Kristensen (LRKR - AH)" userId="e69f3770-cf45-4b67-9e91-ef1dd4d39d68" providerId="ADAL" clId="{44603F76-C486-4864-9EAC-042574075EB5}" dt="2022-12-22T20:03:45.423" v="6742"/>
          <ac:spMkLst>
            <pc:docMk/>
            <pc:sldMk cId="3134451797" sldId="276"/>
            <ac:spMk id="8" creationId="{1547F087-D58E-A497-547B-81AD47673BBE}"/>
          </ac:spMkLst>
        </pc:spChg>
        <pc:spChg chg="add mod">
          <ac:chgData name="Lars Ringgaard Kristensen (LRKR - AH)" userId="e69f3770-cf45-4b67-9e91-ef1dd4d39d68" providerId="ADAL" clId="{44603F76-C486-4864-9EAC-042574075EB5}" dt="2022-12-22T20:03:45.423" v="6742"/>
          <ac:spMkLst>
            <pc:docMk/>
            <pc:sldMk cId="3134451797" sldId="276"/>
            <ac:spMk id="9" creationId="{771DB401-A377-702F-C9EE-9F3D41A76A87}"/>
          </ac:spMkLst>
        </pc:spChg>
        <pc:spChg chg="del mod">
          <ac:chgData name="Lars Ringgaard Kristensen (LRKR - AH)" userId="e69f3770-cf45-4b67-9e91-ef1dd4d39d68" providerId="ADAL" clId="{44603F76-C486-4864-9EAC-042574075EB5}" dt="2022-12-22T20:03:40.710" v="6738" actId="478"/>
          <ac:spMkLst>
            <pc:docMk/>
            <pc:sldMk cId="3134451797" sldId="276"/>
            <ac:spMk id="16" creationId="{ED86E724-3288-434C-B43F-43F373EAB77F}"/>
          </ac:spMkLst>
        </pc:spChg>
        <pc:spChg chg="del mod">
          <ac:chgData name="Lars Ringgaard Kristensen (LRKR - AH)" userId="e69f3770-cf45-4b67-9e91-ef1dd4d39d68" providerId="ADAL" clId="{44603F76-C486-4864-9EAC-042574075EB5}" dt="2022-12-22T20:03:42.121" v="6739" actId="478"/>
          <ac:spMkLst>
            <pc:docMk/>
            <pc:sldMk cId="3134451797" sldId="276"/>
            <ac:spMk id="23" creationId="{8403023C-61C3-4BC3-A136-65ACC0BE34D4}"/>
          </ac:spMkLst>
        </pc:spChg>
        <pc:spChg chg="del mod">
          <ac:chgData name="Lars Ringgaard Kristensen (LRKR - AH)" userId="e69f3770-cf45-4b67-9e91-ef1dd4d39d68" providerId="ADAL" clId="{44603F76-C486-4864-9EAC-042574075EB5}" dt="2022-12-22T20:03:44.443" v="6741" actId="478"/>
          <ac:spMkLst>
            <pc:docMk/>
            <pc:sldMk cId="3134451797" sldId="276"/>
            <ac:spMk id="25" creationId="{15A892E0-6DDF-44C6-86FF-D7CF39FE1E1A}"/>
          </ac:spMkLst>
        </pc:spChg>
        <pc:spChg chg="del mod">
          <ac:chgData name="Lars Ringgaard Kristensen (LRKR - AH)" userId="e69f3770-cf45-4b67-9e91-ef1dd4d39d68" providerId="ADAL" clId="{44603F76-C486-4864-9EAC-042574075EB5}" dt="2022-12-22T20:03:43.407" v="6740" actId="478"/>
          <ac:spMkLst>
            <pc:docMk/>
            <pc:sldMk cId="3134451797" sldId="276"/>
            <ac:spMk id="26" creationId="{539A8143-756E-4179-9F3D-E6D63F48F350}"/>
          </ac:spMkLst>
        </pc:spChg>
      </pc:sldChg>
      <pc:sldChg chg="delSp modSp mod">
        <pc:chgData name="Lars Ringgaard Kristensen (LRKR - AH)" userId="e69f3770-cf45-4b67-9e91-ef1dd4d39d68" providerId="ADAL" clId="{44603F76-C486-4864-9EAC-042574075EB5}" dt="2022-12-22T23:07:52.860" v="6744" actId="14100"/>
        <pc:sldMkLst>
          <pc:docMk/>
          <pc:sldMk cId="1653442789" sldId="277"/>
        </pc:sldMkLst>
        <pc:spChg chg="mod">
          <ac:chgData name="Lars Ringgaard Kristensen (LRKR - AH)" userId="e69f3770-cf45-4b67-9e91-ef1dd4d39d68" providerId="ADAL" clId="{44603F76-C486-4864-9EAC-042574075EB5}" dt="2022-12-22T13:13:52.445" v="5745"/>
          <ac:spMkLst>
            <pc:docMk/>
            <pc:sldMk cId="1653442789" sldId="277"/>
            <ac:spMk id="10" creationId="{F481D093-E164-42FC-A6F3-BF34D5C28839}"/>
          </ac:spMkLst>
        </pc:spChg>
        <pc:spChg chg="mod">
          <ac:chgData name="Lars Ringgaard Kristensen (LRKR - AH)" userId="e69f3770-cf45-4b67-9e91-ef1dd4d39d68" providerId="ADAL" clId="{44603F76-C486-4864-9EAC-042574075EB5}" dt="2022-12-22T13:16:59.345" v="5750"/>
          <ac:spMkLst>
            <pc:docMk/>
            <pc:sldMk cId="1653442789" sldId="277"/>
            <ac:spMk id="11" creationId="{D56D6BA5-8719-4F5C-8A2F-7104FD5FF1D2}"/>
          </ac:spMkLst>
        </pc:spChg>
        <pc:spChg chg="del">
          <ac:chgData name="Lars Ringgaard Kristensen (LRKR - AH)" userId="e69f3770-cf45-4b67-9e91-ef1dd4d39d68" providerId="ADAL" clId="{44603F76-C486-4864-9EAC-042574075EB5}" dt="2022-12-22T13:33:52.987" v="5863" actId="478"/>
          <ac:spMkLst>
            <pc:docMk/>
            <pc:sldMk cId="1653442789" sldId="277"/>
            <ac:spMk id="12" creationId="{CC266366-E2F2-42A5-BFE5-AC4983F88776}"/>
          </ac:spMkLst>
        </pc:spChg>
        <pc:spChg chg="mod">
          <ac:chgData name="Lars Ringgaard Kristensen (LRKR - AH)" userId="e69f3770-cf45-4b67-9e91-ef1dd4d39d68" providerId="ADAL" clId="{44603F76-C486-4864-9EAC-042574075EB5}" dt="2022-12-22T23:07:52.860" v="6744" actId="14100"/>
          <ac:spMkLst>
            <pc:docMk/>
            <pc:sldMk cId="1653442789" sldId="277"/>
            <ac:spMk id="14" creationId="{098461E4-174A-425F-8D4E-6C2A1435684E}"/>
          </ac:spMkLst>
        </pc:spChg>
        <pc:spChg chg="del">
          <ac:chgData name="Lars Ringgaard Kristensen (LRKR - AH)" userId="e69f3770-cf45-4b67-9e91-ef1dd4d39d68" providerId="ADAL" clId="{44603F76-C486-4864-9EAC-042574075EB5}" dt="2022-12-22T13:34:01.169" v="5867" actId="478"/>
          <ac:spMkLst>
            <pc:docMk/>
            <pc:sldMk cId="1653442789" sldId="277"/>
            <ac:spMk id="18" creationId="{FDDA74B3-6893-4E01-8F9D-B9A10FE39D7D}"/>
          </ac:spMkLst>
        </pc:spChg>
        <pc:spChg chg="del">
          <ac:chgData name="Lars Ringgaard Kristensen (LRKR - AH)" userId="e69f3770-cf45-4b67-9e91-ef1dd4d39d68" providerId="ADAL" clId="{44603F76-C486-4864-9EAC-042574075EB5}" dt="2022-12-22T13:33:58.567" v="5865" actId="478"/>
          <ac:spMkLst>
            <pc:docMk/>
            <pc:sldMk cId="1653442789" sldId="277"/>
            <ac:spMk id="19" creationId="{8510FC69-D8DD-447A-8283-34F338F11634}"/>
          </ac:spMkLst>
        </pc:spChg>
        <pc:spChg chg="del">
          <ac:chgData name="Lars Ringgaard Kristensen (LRKR - AH)" userId="e69f3770-cf45-4b67-9e91-ef1dd4d39d68" providerId="ADAL" clId="{44603F76-C486-4864-9EAC-042574075EB5}" dt="2022-12-22T13:33:59.807" v="5866" actId="478"/>
          <ac:spMkLst>
            <pc:docMk/>
            <pc:sldMk cId="1653442789" sldId="277"/>
            <ac:spMk id="20" creationId="{878B0F36-B7B8-44E4-968B-1F1B4B1638B0}"/>
          </ac:spMkLst>
        </pc:spChg>
        <pc:spChg chg="del">
          <ac:chgData name="Lars Ringgaard Kristensen (LRKR - AH)" userId="e69f3770-cf45-4b67-9e91-ef1dd4d39d68" providerId="ADAL" clId="{44603F76-C486-4864-9EAC-042574075EB5}" dt="2022-12-22T13:34:02.737" v="5868" actId="478"/>
          <ac:spMkLst>
            <pc:docMk/>
            <pc:sldMk cId="1653442789" sldId="277"/>
            <ac:spMk id="21" creationId="{9435678F-2B13-459B-8FC0-DF4C57292EA0}"/>
          </ac:spMkLst>
        </pc:spChg>
        <pc:spChg chg="del">
          <ac:chgData name="Lars Ringgaard Kristensen (LRKR - AH)" userId="e69f3770-cf45-4b67-9e91-ef1dd4d39d68" providerId="ADAL" clId="{44603F76-C486-4864-9EAC-042574075EB5}" dt="2022-12-22T13:33:56.507" v="5864" actId="478"/>
          <ac:spMkLst>
            <pc:docMk/>
            <pc:sldMk cId="1653442789" sldId="277"/>
            <ac:spMk id="23" creationId="{8403023C-61C3-4BC3-A136-65ACC0BE34D4}"/>
          </ac:spMkLst>
        </pc:spChg>
        <pc:spChg chg="mod">
          <ac:chgData name="Lars Ringgaard Kristensen (LRKR - AH)" userId="e69f3770-cf45-4b67-9e91-ef1dd4d39d68" providerId="ADAL" clId="{44603F76-C486-4864-9EAC-042574075EB5}" dt="2022-12-22T13:33:50.815" v="5862" actId="6549"/>
          <ac:spMkLst>
            <pc:docMk/>
            <pc:sldMk cId="1653442789" sldId="277"/>
            <ac:spMk id="65" creationId="{5F65FC6E-73C1-4548-AC0F-AE722E34C959}"/>
          </ac:spMkLst>
        </pc:spChg>
      </pc:sldChg>
      <pc:sldChg chg="addSp modSp mod">
        <pc:chgData name="Lars Ringgaard Kristensen (LRKR - AH)" userId="e69f3770-cf45-4b67-9e91-ef1dd4d39d68" providerId="ADAL" clId="{44603F76-C486-4864-9EAC-042574075EB5}" dt="2022-12-22T13:12:21.464" v="5742" actId="1076"/>
        <pc:sldMkLst>
          <pc:docMk/>
          <pc:sldMk cId="919464586" sldId="279"/>
        </pc:sldMkLst>
        <pc:spChg chg="mod">
          <ac:chgData name="Lars Ringgaard Kristensen (LRKR - AH)" userId="e69f3770-cf45-4b67-9e91-ef1dd4d39d68" providerId="ADAL" clId="{44603F76-C486-4864-9EAC-042574075EB5}" dt="2022-12-06T13:19:34.415" v="804" actId="20577"/>
          <ac:spMkLst>
            <pc:docMk/>
            <pc:sldMk cId="919464586" sldId="279"/>
            <ac:spMk id="16" creationId="{A9B4BD22-AF40-4574-BB02-C00B471C806C}"/>
          </ac:spMkLst>
        </pc:spChg>
        <pc:picChg chg="add mod">
          <ac:chgData name="Lars Ringgaard Kristensen (LRKR - AH)" userId="e69f3770-cf45-4b67-9e91-ef1dd4d39d68" providerId="ADAL" clId="{44603F76-C486-4864-9EAC-042574075EB5}" dt="2022-12-22T13:12:21.464" v="5742" actId="1076"/>
          <ac:picMkLst>
            <pc:docMk/>
            <pc:sldMk cId="919464586" sldId="279"/>
            <ac:picMk id="1026" creationId="{D9BBE4D2-A467-92CD-905F-12C9EA7A200C}"/>
          </ac:picMkLst>
        </pc:picChg>
      </pc:sldChg>
      <pc:sldChg chg="modSp mod">
        <pc:chgData name="Lars Ringgaard Kristensen (LRKR - AH)" userId="e69f3770-cf45-4b67-9e91-ef1dd4d39d68" providerId="ADAL" clId="{44603F76-C486-4864-9EAC-042574075EB5}" dt="2022-12-08T11:48:33.163" v="5372" actId="14100"/>
        <pc:sldMkLst>
          <pc:docMk/>
          <pc:sldMk cId="2342328672" sldId="281"/>
        </pc:sldMkLst>
        <pc:spChg chg="mod">
          <ac:chgData name="Lars Ringgaard Kristensen (LRKR - AH)" userId="e69f3770-cf45-4b67-9e91-ef1dd4d39d68" providerId="ADAL" clId="{44603F76-C486-4864-9EAC-042574075EB5}" dt="2022-12-08T11:48:33.163" v="5372" actId="14100"/>
          <ac:spMkLst>
            <pc:docMk/>
            <pc:sldMk cId="2342328672" sldId="281"/>
            <ac:spMk id="9" creationId="{E67834CF-0CDD-477F-8490-ED932D0F7E02}"/>
          </ac:spMkLst>
        </pc:spChg>
      </pc:sldChg>
      <pc:sldChg chg="modSp mod">
        <pc:chgData name="Lars Ringgaard Kristensen (LRKR - AH)" userId="e69f3770-cf45-4b67-9e91-ef1dd4d39d68" providerId="ADAL" clId="{44603F76-C486-4864-9EAC-042574075EB5}" dt="2022-12-06T13:16:19.853" v="797" actId="6549"/>
        <pc:sldMkLst>
          <pc:docMk/>
          <pc:sldMk cId="2703397041" sldId="287"/>
        </pc:sldMkLst>
        <pc:spChg chg="mod">
          <ac:chgData name="Lars Ringgaard Kristensen (LRKR - AH)" userId="e69f3770-cf45-4b67-9e91-ef1dd4d39d68" providerId="ADAL" clId="{44603F76-C486-4864-9EAC-042574075EB5}" dt="2022-12-06T12:26:37.019" v="197"/>
          <ac:spMkLst>
            <pc:docMk/>
            <pc:sldMk cId="2703397041" sldId="287"/>
            <ac:spMk id="11" creationId="{3B2CC8E6-B165-42E5-9082-267951626773}"/>
          </ac:spMkLst>
        </pc:spChg>
        <pc:spChg chg="mod">
          <ac:chgData name="Lars Ringgaard Kristensen (LRKR - AH)" userId="e69f3770-cf45-4b67-9e91-ef1dd4d39d68" providerId="ADAL" clId="{44603F76-C486-4864-9EAC-042574075EB5}" dt="2022-12-06T12:19:41.393" v="152" actId="14100"/>
          <ac:spMkLst>
            <pc:docMk/>
            <pc:sldMk cId="2703397041" sldId="287"/>
            <ac:spMk id="16" creationId="{A9B4BD22-AF40-4574-BB02-C00B471C806C}"/>
          </ac:spMkLst>
        </pc:spChg>
        <pc:spChg chg="mod">
          <ac:chgData name="Lars Ringgaard Kristensen (LRKR - AH)" userId="e69f3770-cf45-4b67-9e91-ef1dd4d39d68" providerId="ADAL" clId="{44603F76-C486-4864-9EAC-042574075EB5}" dt="2022-12-06T12:25:04.753" v="184" actId="20577"/>
          <ac:spMkLst>
            <pc:docMk/>
            <pc:sldMk cId="2703397041" sldId="287"/>
            <ac:spMk id="18" creationId="{E8E1BFC8-7DF0-41DD-824B-536709259EA1}"/>
          </ac:spMkLst>
        </pc:spChg>
        <pc:spChg chg="mod">
          <ac:chgData name="Lars Ringgaard Kristensen (LRKR - AH)" userId="e69f3770-cf45-4b67-9e91-ef1dd4d39d68" providerId="ADAL" clId="{44603F76-C486-4864-9EAC-042574075EB5}" dt="2022-12-06T13:16:19.853" v="797" actId="6549"/>
          <ac:spMkLst>
            <pc:docMk/>
            <pc:sldMk cId="2703397041" sldId="287"/>
            <ac:spMk id="19" creationId="{C86201A4-C346-4973-B8CC-6F2C1CD5AE05}"/>
          </ac:spMkLst>
        </pc:spChg>
        <pc:spChg chg="mod">
          <ac:chgData name="Lars Ringgaard Kristensen (LRKR - AH)" userId="e69f3770-cf45-4b67-9e91-ef1dd4d39d68" providerId="ADAL" clId="{44603F76-C486-4864-9EAC-042574075EB5}" dt="2022-12-06T12:20:06.257" v="154" actId="255"/>
          <ac:spMkLst>
            <pc:docMk/>
            <pc:sldMk cId="2703397041" sldId="287"/>
            <ac:spMk id="20" creationId="{B94B6FCD-6BDE-48EB-89FB-9A0CC4616498}"/>
          </ac:spMkLst>
        </pc:spChg>
        <pc:spChg chg="mod">
          <ac:chgData name="Lars Ringgaard Kristensen (LRKR - AH)" userId="e69f3770-cf45-4b67-9e91-ef1dd4d39d68" providerId="ADAL" clId="{44603F76-C486-4864-9EAC-042574075EB5}" dt="2022-12-06T12:20:38.097" v="155"/>
          <ac:spMkLst>
            <pc:docMk/>
            <pc:sldMk cId="2703397041" sldId="287"/>
            <ac:spMk id="21" creationId="{3969FA6D-5D7F-4562-BBE9-A67D7D1A11E7}"/>
          </ac:spMkLst>
        </pc:spChg>
      </pc:sldChg>
      <pc:sldChg chg="modSp mod">
        <pc:chgData name="Lars Ringgaard Kristensen (LRKR - AH)" userId="e69f3770-cf45-4b67-9e91-ef1dd4d39d68" providerId="ADAL" clId="{44603F76-C486-4864-9EAC-042574075EB5}" dt="2022-12-06T12:12:15.605" v="148" actId="6549"/>
        <pc:sldMkLst>
          <pc:docMk/>
          <pc:sldMk cId="3350568489" sldId="289"/>
        </pc:sldMkLst>
        <pc:spChg chg="mod">
          <ac:chgData name="Lars Ringgaard Kristensen (LRKR - AH)" userId="e69f3770-cf45-4b67-9e91-ef1dd4d39d68" providerId="ADAL" clId="{44603F76-C486-4864-9EAC-042574075EB5}" dt="2022-12-06T12:12:07.545" v="147" actId="20577"/>
          <ac:spMkLst>
            <pc:docMk/>
            <pc:sldMk cId="3350568489" sldId="289"/>
            <ac:spMk id="22" creationId="{2684FE20-494A-4234-92BC-80D6F9C81166}"/>
          </ac:spMkLst>
        </pc:spChg>
        <pc:spChg chg="mod">
          <ac:chgData name="Lars Ringgaard Kristensen (LRKR - AH)" userId="e69f3770-cf45-4b67-9e91-ef1dd4d39d68" providerId="ADAL" clId="{44603F76-C486-4864-9EAC-042574075EB5}" dt="2022-12-06T12:12:15.605" v="148" actId="6549"/>
          <ac:spMkLst>
            <pc:docMk/>
            <pc:sldMk cId="3350568489" sldId="289"/>
            <ac:spMk id="24" creationId="{98AD8A48-F95F-4FC4-8EC5-3276C3FA5CDD}"/>
          </ac:spMkLst>
        </pc:spChg>
      </pc:sldChg>
      <pc:sldChg chg="del">
        <pc:chgData name="Lars Ringgaard Kristensen (LRKR - AH)" userId="e69f3770-cf45-4b67-9e91-ef1dd4d39d68" providerId="ADAL" clId="{44603F76-C486-4864-9EAC-042574075EB5}" dt="2022-12-22T19:46:57.883" v="6604" actId="47"/>
        <pc:sldMkLst>
          <pc:docMk/>
          <pc:sldMk cId="1515553712" sldId="290"/>
        </pc:sldMkLst>
      </pc:sldChg>
      <pc:sldChg chg="modSp mod">
        <pc:chgData name="Lars Ringgaard Kristensen (LRKR - AH)" userId="e69f3770-cf45-4b67-9e91-ef1dd4d39d68" providerId="ADAL" clId="{44603F76-C486-4864-9EAC-042574075EB5}" dt="2022-12-06T13:25:37.738" v="1004"/>
        <pc:sldMkLst>
          <pc:docMk/>
          <pc:sldMk cId="1515553712" sldId="291"/>
        </pc:sldMkLst>
        <pc:spChg chg="mod">
          <ac:chgData name="Lars Ringgaard Kristensen (LRKR - AH)" userId="e69f3770-cf45-4b67-9e91-ef1dd4d39d68" providerId="ADAL" clId="{44603F76-C486-4864-9EAC-042574075EB5}" dt="2022-12-06T13:21:40.816" v="886" actId="20577"/>
          <ac:spMkLst>
            <pc:docMk/>
            <pc:sldMk cId="1515553712" sldId="291"/>
            <ac:spMk id="18" creationId="{CEC95C44-CF70-46D7-A306-29B9C9581E28}"/>
          </ac:spMkLst>
        </pc:spChg>
        <pc:spChg chg="mod">
          <ac:chgData name="Lars Ringgaard Kristensen (LRKR - AH)" userId="e69f3770-cf45-4b67-9e91-ef1dd4d39d68" providerId="ADAL" clId="{44603F76-C486-4864-9EAC-042574075EB5}" dt="2022-12-06T13:25:37.738" v="1004"/>
          <ac:spMkLst>
            <pc:docMk/>
            <pc:sldMk cId="1515553712" sldId="291"/>
            <ac:spMk id="20" creationId="{7A122277-F1EE-44AF-B366-58D8A03483E3}"/>
          </ac:spMkLst>
        </pc:spChg>
        <pc:spChg chg="mod">
          <ac:chgData name="Lars Ringgaard Kristensen (LRKR - AH)" userId="e69f3770-cf45-4b67-9e91-ef1dd4d39d68" providerId="ADAL" clId="{44603F76-C486-4864-9EAC-042574075EB5}" dt="2022-12-06T13:23:11.857" v="910" actId="20577"/>
          <ac:spMkLst>
            <pc:docMk/>
            <pc:sldMk cId="1515553712" sldId="291"/>
            <ac:spMk id="53" creationId="{CEC95C44-CF70-46D7-A306-29B9C9581E28}"/>
          </ac:spMkLst>
        </pc:spChg>
        <pc:spChg chg="mod">
          <ac:chgData name="Lars Ringgaard Kristensen (LRKR - AH)" userId="e69f3770-cf45-4b67-9e91-ef1dd4d39d68" providerId="ADAL" clId="{44603F76-C486-4864-9EAC-042574075EB5}" dt="2022-12-06T13:24:24.738" v="927" actId="20577"/>
          <ac:spMkLst>
            <pc:docMk/>
            <pc:sldMk cId="1515553712" sldId="291"/>
            <ac:spMk id="54" creationId="{CEC95C44-CF70-46D7-A306-29B9C9581E28}"/>
          </ac:spMkLst>
        </pc:spChg>
        <pc:spChg chg="mod">
          <ac:chgData name="Lars Ringgaard Kristensen (LRKR - AH)" userId="e69f3770-cf45-4b67-9e91-ef1dd4d39d68" providerId="ADAL" clId="{44603F76-C486-4864-9EAC-042574075EB5}" dt="2022-12-06T13:25:19.488" v="1003" actId="20577"/>
          <ac:spMkLst>
            <pc:docMk/>
            <pc:sldMk cId="1515553712" sldId="291"/>
            <ac:spMk id="56" creationId="{CEC95C44-CF70-46D7-A306-29B9C9581E28}"/>
          </ac:spMkLst>
        </pc:spChg>
      </pc:sldChg>
      <pc:sldChg chg="modSp mod ord">
        <pc:chgData name="Lars Ringgaard Kristensen (LRKR - AH)" userId="e69f3770-cf45-4b67-9e91-ef1dd4d39d68" providerId="ADAL" clId="{44603F76-C486-4864-9EAC-042574075EB5}" dt="2022-12-06T13:58:45.906" v="1992"/>
        <pc:sldMkLst>
          <pc:docMk/>
          <pc:sldMk cId="1515553712" sldId="292"/>
        </pc:sldMkLst>
        <pc:spChg chg="mod">
          <ac:chgData name="Lars Ringgaard Kristensen (LRKR - AH)" userId="e69f3770-cf45-4b67-9e91-ef1dd4d39d68" providerId="ADAL" clId="{44603F76-C486-4864-9EAC-042574075EB5}" dt="2022-12-06T13:58:45.906" v="1992"/>
          <ac:spMkLst>
            <pc:docMk/>
            <pc:sldMk cId="1515553712" sldId="292"/>
            <ac:spMk id="7" creationId="{339E396A-D64E-4504-8899-469321377C92}"/>
          </ac:spMkLst>
        </pc:spChg>
        <pc:spChg chg="mod">
          <ac:chgData name="Lars Ringgaard Kristensen (LRKR - AH)" userId="e69f3770-cf45-4b67-9e91-ef1dd4d39d68" providerId="ADAL" clId="{44603F76-C486-4864-9EAC-042574075EB5}" dt="2022-12-06T13:44:43.544" v="1991" actId="20577"/>
          <ac:spMkLst>
            <pc:docMk/>
            <pc:sldMk cId="1515553712" sldId="292"/>
            <ac:spMk id="26" creationId="{2F17DC47-0BEE-4ED4-BA6B-A229EF47F4E7}"/>
          </ac:spMkLst>
        </pc:spChg>
      </pc:sldChg>
      <pc:sldChg chg="del">
        <pc:chgData name="Lars Ringgaard Kristensen (LRKR - AH)" userId="e69f3770-cf45-4b67-9e91-ef1dd4d39d68" providerId="ADAL" clId="{44603F76-C486-4864-9EAC-042574075EB5}" dt="2022-12-22T19:47:01.760" v="6605" actId="47"/>
        <pc:sldMkLst>
          <pc:docMk/>
          <pc:sldMk cId="1515553712" sldId="293"/>
        </pc:sldMkLst>
      </pc:sldChg>
      <pc:sldChg chg="modSp mod">
        <pc:chgData name="Lars Ringgaard Kristensen (LRKR - AH)" userId="e69f3770-cf45-4b67-9e91-ef1dd4d39d68" providerId="ADAL" clId="{44603F76-C486-4864-9EAC-042574075EB5}" dt="2022-12-22T19:55:57.586" v="6643" actId="20577"/>
        <pc:sldMkLst>
          <pc:docMk/>
          <pc:sldMk cId="1515553712" sldId="294"/>
        </pc:sldMkLst>
        <pc:spChg chg="mod">
          <ac:chgData name="Lars Ringgaard Kristensen (LRKR - AH)" userId="e69f3770-cf45-4b67-9e91-ef1dd4d39d68" providerId="ADAL" clId="{44603F76-C486-4864-9EAC-042574075EB5}" dt="2022-12-22T19:55:57.586" v="6643" actId="20577"/>
          <ac:spMkLst>
            <pc:docMk/>
            <pc:sldMk cId="1515553712" sldId="294"/>
            <ac:spMk id="26" creationId="{2F17DC47-0BEE-4ED4-BA6B-A229EF47F4E7}"/>
          </ac:spMkLst>
        </pc:spChg>
      </pc:sldChg>
      <pc:sldChg chg="modSp mod">
        <pc:chgData name="Lars Ringgaard Kristensen (LRKR - AH)" userId="e69f3770-cf45-4b67-9e91-ef1dd4d39d68" providerId="ADAL" clId="{44603F76-C486-4864-9EAC-042574075EB5}" dt="2022-12-22T19:57:22.530" v="6651" actId="108"/>
        <pc:sldMkLst>
          <pc:docMk/>
          <pc:sldMk cId="1515553712" sldId="295"/>
        </pc:sldMkLst>
        <pc:spChg chg="mod">
          <ac:chgData name="Lars Ringgaard Kristensen (LRKR - AH)" userId="e69f3770-cf45-4b67-9e91-ef1dd4d39d68" providerId="ADAL" clId="{44603F76-C486-4864-9EAC-042574075EB5}" dt="2022-12-22T19:57:22.530" v="6651" actId="108"/>
          <ac:spMkLst>
            <pc:docMk/>
            <pc:sldMk cId="1515553712" sldId="295"/>
            <ac:spMk id="26" creationId="{2F17DC47-0BEE-4ED4-BA6B-A229EF47F4E7}"/>
          </ac:spMkLst>
        </pc:spChg>
      </pc:sldChg>
      <pc:sldChg chg="addSp delSp modSp mod">
        <pc:chgData name="Lars Ringgaard Kristensen (LRKR - AH)" userId="e69f3770-cf45-4b67-9e91-ef1dd4d39d68" providerId="ADAL" clId="{44603F76-C486-4864-9EAC-042574075EB5}" dt="2022-12-22T19:56:34.317" v="6645" actId="13926"/>
        <pc:sldMkLst>
          <pc:docMk/>
          <pc:sldMk cId="1515553712" sldId="296"/>
        </pc:sldMkLst>
        <pc:spChg chg="add mod">
          <ac:chgData name="Lars Ringgaard Kristensen (LRKR - AH)" userId="e69f3770-cf45-4b67-9e91-ef1dd4d39d68" providerId="ADAL" clId="{44603F76-C486-4864-9EAC-042574075EB5}" dt="2022-12-22T19:56:34.317" v="6645" actId="13926"/>
          <ac:spMkLst>
            <pc:docMk/>
            <pc:sldMk cId="1515553712" sldId="296"/>
            <ac:spMk id="2" creationId="{81DC6E5E-D3C9-EA68-DACB-BE59763B2244}"/>
          </ac:spMkLst>
        </pc:spChg>
        <pc:spChg chg="del">
          <ac:chgData name="Lars Ringgaard Kristensen (LRKR - AH)" userId="e69f3770-cf45-4b67-9e91-ef1dd4d39d68" providerId="ADAL" clId="{44603F76-C486-4864-9EAC-042574075EB5}" dt="2022-12-22T19:51:29.461" v="6620" actId="478"/>
          <ac:spMkLst>
            <pc:docMk/>
            <pc:sldMk cId="1515553712" sldId="296"/>
            <ac:spMk id="26" creationId="{2F17DC47-0BEE-4ED4-BA6B-A229EF47F4E7}"/>
          </ac:spMkLst>
        </pc:spChg>
      </pc:sldChg>
      <pc:sldChg chg="modSp mod">
        <pc:chgData name="Lars Ringgaard Kristensen (LRKR - AH)" userId="e69f3770-cf45-4b67-9e91-ef1dd4d39d68" providerId="ADAL" clId="{44603F76-C486-4864-9EAC-042574075EB5}" dt="2022-12-22T19:59:36.375" v="6658" actId="13926"/>
        <pc:sldMkLst>
          <pc:docMk/>
          <pc:sldMk cId="1515553712" sldId="297"/>
        </pc:sldMkLst>
        <pc:spChg chg="mod">
          <ac:chgData name="Lars Ringgaard Kristensen (LRKR - AH)" userId="e69f3770-cf45-4b67-9e91-ef1dd4d39d68" providerId="ADAL" clId="{44603F76-C486-4864-9EAC-042574075EB5}" dt="2022-12-22T19:59:36.375" v="6658" actId="13926"/>
          <ac:spMkLst>
            <pc:docMk/>
            <pc:sldMk cId="1515553712" sldId="297"/>
            <ac:spMk id="26" creationId="{2F17DC47-0BEE-4ED4-BA6B-A229EF47F4E7}"/>
          </ac:spMkLst>
        </pc:spChg>
      </pc:sldChg>
      <pc:sldChg chg="modSp mod">
        <pc:chgData name="Lars Ringgaard Kristensen (LRKR - AH)" userId="e69f3770-cf45-4b67-9e91-ef1dd4d39d68" providerId="ADAL" clId="{44603F76-C486-4864-9EAC-042574075EB5}" dt="2022-12-22T20:03:26.455" v="6735" actId="20577"/>
        <pc:sldMkLst>
          <pc:docMk/>
          <pc:sldMk cId="3134451797" sldId="298"/>
        </pc:sldMkLst>
        <pc:spChg chg="mod">
          <ac:chgData name="Lars Ringgaard Kristensen (LRKR - AH)" userId="e69f3770-cf45-4b67-9e91-ef1dd4d39d68" providerId="ADAL" clId="{44603F76-C486-4864-9EAC-042574075EB5}" dt="2022-12-22T20:02:08.504" v="6683" actId="20577"/>
          <ac:spMkLst>
            <pc:docMk/>
            <pc:sldMk cId="3134451797" sldId="298"/>
            <ac:spMk id="16" creationId="{ED86E724-3288-434C-B43F-43F373EAB77F}"/>
          </ac:spMkLst>
        </pc:spChg>
        <pc:spChg chg="mod">
          <ac:chgData name="Lars Ringgaard Kristensen (LRKR - AH)" userId="e69f3770-cf45-4b67-9e91-ef1dd4d39d68" providerId="ADAL" clId="{44603F76-C486-4864-9EAC-042574075EB5}" dt="2022-12-22T20:02:32.333" v="6715" actId="20577"/>
          <ac:spMkLst>
            <pc:docMk/>
            <pc:sldMk cId="3134451797" sldId="298"/>
            <ac:spMk id="23" creationId="{8403023C-61C3-4BC3-A136-65ACC0BE34D4}"/>
          </ac:spMkLst>
        </pc:spChg>
        <pc:spChg chg="mod">
          <ac:chgData name="Lars Ringgaard Kristensen (LRKR - AH)" userId="e69f3770-cf45-4b67-9e91-ef1dd4d39d68" providerId="ADAL" clId="{44603F76-C486-4864-9EAC-042574075EB5}" dt="2022-12-22T20:02:55.846" v="6718"/>
          <ac:spMkLst>
            <pc:docMk/>
            <pc:sldMk cId="3134451797" sldId="298"/>
            <ac:spMk id="25" creationId="{15A892E0-6DDF-44C6-86FF-D7CF39FE1E1A}"/>
          </ac:spMkLst>
        </pc:spChg>
        <pc:spChg chg="mod">
          <ac:chgData name="Lars Ringgaard Kristensen (LRKR - AH)" userId="e69f3770-cf45-4b67-9e91-ef1dd4d39d68" providerId="ADAL" clId="{44603F76-C486-4864-9EAC-042574075EB5}" dt="2022-12-22T20:03:26.455" v="6735" actId="20577"/>
          <ac:spMkLst>
            <pc:docMk/>
            <pc:sldMk cId="3134451797" sldId="298"/>
            <ac:spMk id="26" creationId="{539A8143-756E-4179-9F3D-E6D63F48F350}"/>
          </ac:spMkLst>
        </pc:spChg>
      </pc:sldChg>
      <pc:sldChg chg="del">
        <pc:chgData name="Lars Ringgaard Kristensen (LRKR - AH)" userId="e69f3770-cf45-4b67-9e91-ef1dd4d39d68" providerId="ADAL" clId="{44603F76-C486-4864-9EAC-042574075EB5}" dt="2022-12-22T13:35:17.269" v="5876" actId="47"/>
        <pc:sldMkLst>
          <pc:docMk/>
          <pc:sldMk cId="4076648355" sldId="299"/>
        </pc:sldMkLst>
      </pc:sldChg>
      <pc:sldChg chg="del">
        <pc:chgData name="Lars Ringgaard Kristensen (LRKR - AH)" userId="e69f3770-cf45-4b67-9e91-ef1dd4d39d68" providerId="ADAL" clId="{44603F76-C486-4864-9EAC-042574075EB5}" dt="2022-12-22T13:35:17.269" v="5876" actId="47"/>
        <pc:sldMkLst>
          <pc:docMk/>
          <pc:sldMk cId="1193761978" sldId="300"/>
        </pc:sldMkLst>
      </pc:sldChg>
      <pc:sldChg chg="del">
        <pc:chgData name="Lars Ringgaard Kristensen (LRKR - AH)" userId="e69f3770-cf45-4b67-9e91-ef1dd4d39d68" providerId="ADAL" clId="{44603F76-C486-4864-9EAC-042574075EB5}" dt="2022-12-22T13:35:17.269" v="5876" actId="47"/>
        <pc:sldMkLst>
          <pc:docMk/>
          <pc:sldMk cId="313758320" sldId="301"/>
        </pc:sldMkLst>
      </pc:sldChg>
      <pc:sldChg chg="del">
        <pc:chgData name="Lars Ringgaard Kristensen (LRKR - AH)" userId="e69f3770-cf45-4b67-9e91-ef1dd4d39d68" providerId="ADAL" clId="{44603F76-C486-4864-9EAC-042574075EB5}" dt="2022-12-22T13:35:17.269" v="5876" actId="47"/>
        <pc:sldMkLst>
          <pc:docMk/>
          <pc:sldMk cId="486176497" sldId="302"/>
        </pc:sldMkLst>
      </pc:sldChg>
      <pc:sldChg chg="del">
        <pc:chgData name="Lars Ringgaard Kristensen (LRKR - AH)" userId="e69f3770-cf45-4b67-9e91-ef1dd4d39d68" providerId="ADAL" clId="{44603F76-C486-4864-9EAC-042574075EB5}" dt="2022-12-22T13:35:17.269" v="5876" actId="47"/>
        <pc:sldMkLst>
          <pc:docMk/>
          <pc:sldMk cId="212682184" sldId="303"/>
        </pc:sldMkLst>
      </pc:sldChg>
      <pc:sldChg chg="del">
        <pc:chgData name="Lars Ringgaard Kristensen (LRKR - AH)" userId="e69f3770-cf45-4b67-9e91-ef1dd4d39d68" providerId="ADAL" clId="{44603F76-C486-4864-9EAC-042574075EB5}" dt="2022-12-22T13:35:17.269" v="5876" actId="47"/>
        <pc:sldMkLst>
          <pc:docMk/>
          <pc:sldMk cId="313758320" sldId="304"/>
        </pc:sldMkLst>
      </pc:sldChg>
      <pc:sldChg chg="addSp modSp mod">
        <pc:chgData name="Lars Ringgaard Kristensen (LRKR - AH)" userId="e69f3770-cf45-4b67-9e91-ef1dd4d39d68" providerId="ADAL" clId="{44603F76-C486-4864-9EAC-042574075EB5}" dt="2022-12-22T13:13:19.495" v="5744" actId="1076"/>
        <pc:sldMkLst>
          <pc:docMk/>
          <pc:sldMk cId="2102748779" sldId="305"/>
        </pc:sldMkLst>
        <pc:spChg chg="mod">
          <ac:chgData name="Lars Ringgaard Kristensen (LRKR - AH)" userId="e69f3770-cf45-4b67-9e91-ef1dd4d39d68" providerId="ADAL" clId="{44603F76-C486-4864-9EAC-042574075EB5}" dt="2022-12-07T21:30:09.315" v="4354"/>
          <ac:spMkLst>
            <pc:docMk/>
            <pc:sldMk cId="2102748779" sldId="305"/>
            <ac:spMk id="9" creationId="{E67834CF-0CDD-477F-8490-ED932D0F7E02}"/>
          </ac:spMkLst>
        </pc:spChg>
        <pc:picChg chg="add mod">
          <ac:chgData name="Lars Ringgaard Kristensen (LRKR - AH)" userId="e69f3770-cf45-4b67-9e91-ef1dd4d39d68" providerId="ADAL" clId="{44603F76-C486-4864-9EAC-042574075EB5}" dt="2022-12-22T13:13:19.495" v="5744" actId="1076"/>
          <ac:picMkLst>
            <pc:docMk/>
            <pc:sldMk cId="2102748779" sldId="305"/>
            <ac:picMk id="2050" creationId="{C5DC4252-93BC-3AD3-A873-C831F5AF4123}"/>
          </ac:picMkLst>
        </pc:picChg>
      </pc:sldChg>
      <pc:sldChg chg="modSp add mod ord">
        <pc:chgData name="Lars Ringgaard Kristensen (LRKR - AH)" userId="e69f3770-cf45-4b67-9e91-ef1dd4d39d68" providerId="ADAL" clId="{44603F76-C486-4864-9EAC-042574075EB5}" dt="2022-12-06T12:39:06.556" v="432" actId="20577"/>
        <pc:sldMkLst>
          <pc:docMk/>
          <pc:sldMk cId="1149316284" sldId="306"/>
        </pc:sldMkLst>
        <pc:spChg chg="mod">
          <ac:chgData name="Lars Ringgaard Kristensen (LRKR - AH)" userId="e69f3770-cf45-4b67-9e91-ef1dd4d39d68" providerId="ADAL" clId="{44603F76-C486-4864-9EAC-042574075EB5}" dt="2022-12-06T12:27:23.378" v="200" actId="20577"/>
          <ac:spMkLst>
            <pc:docMk/>
            <pc:sldMk cId="1149316284" sldId="306"/>
            <ac:spMk id="13" creationId="{221D9760-F645-4927-B7C4-E88AC4F46B5D}"/>
          </ac:spMkLst>
        </pc:spChg>
        <pc:spChg chg="mod">
          <ac:chgData name="Lars Ringgaard Kristensen (LRKR - AH)" userId="e69f3770-cf45-4b67-9e91-ef1dd4d39d68" providerId="ADAL" clId="{44603F76-C486-4864-9EAC-042574075EB5}" dt="2022-12-06T12:39:06.556" v="432" actId="20577"/>
          <ac:spMkLst>
            <pc:docMk/>
            <pc:sldMk cId="1149316284" sldId="306"/>
            <ac:spMk id="26" creationId="{2F17DC47-0BEE-4ED4-BA6B-A229EF47F4E7}"/>
          </ac:spMkLst>
        </pc:spChg>
      </pc:sldChg>
      <pc:sldChg chg="modSp add mod ord">
        <pc:chgData name="Lars Ringgaard Kristensen (LRKR - AH)" userId="e69f3770-cf45-4b67-9e91-ef1dd4d39d68" providerId="ADAL" clId="{44603F76-C486-4864-9EAC-042574075EB5}" dt="2022-12-06T13:18:10.865" v="798" actId="113"/>
        <pc:sldMkLst>
          <pc:docMk/>
          <pc:sldMk cId="1365809105" sldId="307"/>
        </pc:sldMkLst>
        <pc:spChg chg="mod">
          <ac:chgData name="Lars Ringgaard Kristensen (LRKR - AH)" userId="e69f3770-cf45-4b67-9e91-ef1dd4d39d68" providerId="ADAL" clId="{44603F76-C486-4864-9EAC-042574075EB5}" dt="2022-12-06T13:18:10.865" v="798" actId="113"/>
          <ac:spMkLst>
            <pc:docMk/>
            <pc:sldMk cId="1365809105" sldId="307"/>
            <ac:spMk id="21" creationId="{0552E255-CDC8-4241-A53C-8D6B695529F7}"/>
          </ac:spMkLst>
        </pc:spChg>
        <pc:spChg chg="mod">
          <ac:chgData name="Lars Ringgaard Kristensen (LRKR - AH)" userId="e69f3770-cf45-4b67-9e91-ef1dd4d39d68" providerId="ADAL" clId="{44603F76-C486-4864-9EAC-042574075EB5}" dt="2022-12-06T12:46:48.661" v="537" actId="20577"/>
          <ac:spMkLst>
            <pc:docMk/>
            <pc:sldMk cId="1365809105" sldId="307"/>
            <ac:spMk id="22" creationId="{2684FE20-494A-4234-92BC-80D6F9C81166}"/>
          </ac:spMkLst>
        </pc:spChg>
        <pc:spChg chg="mod">
          <ac:chgData name="Lars Ringgaard Kristensen (LRKR - AH)" userId="e69f3770-cf45-4b67-9e91-ef1dd4d39d68" providerId="ADAL" clId="{44603F76-C486-4864-9EAC-042574075EB5}" dt="2022-12-06T12:56:46.354" v="793" actId="20577"/>
          <ac:spMkLst>
            <pc:docMk/>
            <pc:sldMk cId="1365809105" sldId="307"/>
            <ac:spMk id="23" creationId="{C3E76256-EFFC-424A-8F27-6FBAD351A852}"/>
          </ac:spMkLst>
        </pc:spChg>
        <pc:spChg chg="mod">
          <ac:chgData name="Lars Ringgaard Kristensen (LRKR - AH)" userId="e69f3770-cf45-4b67-9e91-ef1dd4d39d68" providerId="ADAL" clId="{44603F76-C486-4864-9EAC-042574075EB5}" dt="2022-12-06T12:48:01.821" v="541" actId="6549"/>
          <ac:spMkLst>
            <pc:docMk/>
            <pc:sldMk cId="1365809105" sldId="307"/>
            <ac:spMk id="24" creationId="{98AD8A48-F95F-4FC4-8EC5-3276C3FA5CDD}"/>
          </ac:spMkLst>
        </pc:spChg>
        <pc:spChg chg="mod">
          <ac:chgData name="Lars Ringgaard Kristensen (LRKR - AH)" userId="e69f3770-cf45-4b67-9e91-ef1dd4d39d68" providerId="ADAL" clId="{44603F76-C486-4864-9EAC-042574075EB5}" dt="2022-12-06T12:49:50.001" v="592" actId="20577"/>
          <ac:spMkLst>
            <pc:docMk/>
            <pc:sldMk cId="1365809105" sldId="307"/>
            <ac:spMk id="26" creationId="{2EBEE1CA-BF08-4898-B262-CF2C123DF739}"/>
          </ac:spMkLst>
        </pc:spChg>
      </pc:sldChg>
      <pc:sldChg chg="modSp add mod">
        <pc:chgData name="Lars Ringgaard Kristensen (LRKR - AH)" userId="e69f3770-cf45-4b67-9e91-ef1dd4d39d68" providerId="ADAL" clId="{44603F76-C486-4864-9EAC-042574075EB5}" dt="2022-12-07T22:50:01.247" v="5339" actId="20577"/>
        <pc:sldMkLst>
          <pc:docMk/>
          <pc:sldMk cId="4033718369" sldId="308"/>
        </pc:sldMkLst>
        <pc:spChg chg="mod">
          <ac:chgData name="Lars Ringgaard Kristensen (LRKR - AH)" userId="e69f3770-cf45-4b67-9e91-ef1dd4d39d68" providerId="ADAL" clId="{44603F76-C486-4864-9EAC-042574075EB5}" dt="2022-12-07T22:50:01.247" v="5339" actId="20577"/>
          <ac:spMkLst>
            <pc:docMk/>
            <pc:sldMk cId="4033718369" sldId="308"/>
            <ac:spMk id="13" creationId="{221D9760-F645-4927-B7C4-E88AC4F46B5D}"/>
          </ac:spMkLst>
        </pc:spChg>
        <pc:spChg chg="mod">
          <ac:chgData name="Lars Ringgaard Kristensen (LRKR - AH)" userId="e69f3770-cf45-4b67-9e91-ef1dd4d39d68" providerId="ADAL" clId="{44603F76-C486-4864-9EAC-042574075EB5}" dt="2022-12-06T13:59:51.787" v="2022" actId="20577"/>
          <ac:spMkLst>
            <pc:docMk/>
            <pc:sldMk cId="4033718369" sldId="308"/>
            <ac:spMk id="26" creationId="{2F17DC47-0BEE-4ED4-BA6B-A229EF47F4E7}"/>
          </ac:spMkLst>
        </pc:spChg>
      </pc:sldChg>
      <pc:sldChg chg="add del">
        <pc:chgData name="Lars Ringgaard Kristensen (LRKR - AH)" userId="e69f3770-cf45-4b67-9e91-ef1dd4d39d68" providerId="ADAL" clId="{44603F76-C486-4864-9EAC-042574075EB5}" dt="2022-12-07T18:53:24.901" v="2029"/>
        <pc:sldMkLst>
          <pc:docMk/>
          <pc:sldMk cId="1431109912" sldId="309"/>
        </pc:sldMkLst>
      </pc:sldChg>
      <pc:sldChg chg="modSp add mod">
        <pc:chgData name="Lars Ringgaard Kristensen (LRKR - AH)" userId="e69f3770-cf45-4b67-9e91-ef1dd4d39d68" providerId="ADAL" clId="{44603F76-C486-4864-9EAC-042574075EB5}" dt="2022-12-07T20:22:20.820" v="3140" actId="6549"/>
        <pc:sldMkLst>
          <pc:docMk/>
          <pc:sldMk cId="2255315427" sldId="309"/>
        </pc:sldMkLst>
        <pc:spChg chg="mod">
          <ac:chgData name="Lars Ringgaard Kristensen (LRKR - AH)" userId="e69f3770-cf45-4b67-9e91-ef1dd4d39d68" providerId="ADAL" clId="{44603F76-C486-4864-9EAC-042574075EB5}" dt="2022-12-07T19:32:23.808" v="2519" actId="14100"/>
          <ac:spMkLst>
            <pc:docMk/>
            <pc:sldMk cId="2255315427" sldId="309"/>
            <ac:spMk id="9" creationId="{E67834CF-0CDD-477F-8490-ED932D0F7E02}"/>
          </ac:spMkLst>
        </pc:spChg>
        <pc:spChg chg="mod">
          <ac:chgData name="Lars Ringgaard Kristensen (LRKR - AH)" userId="e69f3770-cf45-4b67-9e91-ef1dd4d39d68" providerId="ADAL" clId="{44603F76-C486-4864-9EAC-042574075EB5}" dt="2022-12-07T19:13:05.633" v="2232"/>
          <ac:spMkLst>
            <pc:docMk/>
            <pc:sldMk cId="2255315427" sldId="309"/>
            <ac:spMk id="11" creationId="{469A6D6B-69A1-4FF7-A4BD-4C4BC6E53D7D}"/>
          </ac:spMkLst>
        </pc:spChg>
        <pc:spChg chg="mod">
          <ac:chgData name="Lars Ringgaard Kristensen (LRKR - AH)" userId="e69f3770-cf45-4b67-9e91-ef1dd4d39d68" providerId="ADAL" clId="{44603F76-C486-4864-9EAC-042574075EB5}" dt="2022-12-07T20:22:20.820" v="3140" actId="6549"/>
          <ac:spMkLst>
            <pc:docMk/>
            <pc:sldMk cId="2255315427" sldId="309"/>
            <ac:spMk id="16" creationId="{A9B4BD22-AF40-4574-BB02-C00B471C806C}"/>
          </ac:spMkLst>
        </pc:spChg>
        <pc:spChg chg="mod">
          <ac:chgData name="Lars Ringgaard Kristensen (LRKR - AH)" userId="e69f3770-cf45-4b67-9e91-ef1dd4d39d68" providerId="ADAL" clId="{44603F76-C486-4864-9EAC-042574075EB5}" dt="2022-12-07T19:12:18.924" v="2229" actId="1076"/>
          <ac:spMkLst>
            <pc:docMk/>
            <pc:sldMk cId="2255315427" sldId="309"/>
            <ac:spMk id="26" creationId="{2F17DC47-0BEE-4ED4-BA6B-A229EF47F4E7}"/>
          </ac:spMkLst>
        </pc:spChg>
      </pc:sldChg>
      <pc:sldChg chg="add del">
        <pc:chgData name="Lars Ringgaard Kristensen (LRKR - AH)" userId="e69f3770-cf45-4b67-9e91-ef1dd4d39d68" providerId="ADAL" clId="{44603F76-C486-4864-9EAC-042574075EB5}" dt="2022-12-07T18:53:24.901" v="2029"/>
        <pc:sldMkLst>
          <pc:docMk/>
          <pc:sldMk cId="1435882878" sldId="310"/>
        </pc:sldMkLst>
      </pc:sldChg>
      <pc:sldChg chg="modSp add mod">
        <pc:chgData name="Lars Ringgaard Kristensen (LRKR - AH)" userId="e69f3770-cf45-4b67-9e91-ef1dd4d39d68" providerId="ADAL" clId="{44603F76-C486-4864-9EAC-042574075EB5}" dt="2022-12-07T19:32:29.182" v="2520" actId="14100"/>
        <pc:sldMkLst>
          <pc:docMk/>
          <pc:sldMk cId="3065822203" sldId="310"/>
        </pc:sldMkLst>
        <pc:spChg chg="mod">
          <ac:chgData name="Lars Ringgaard Kristensen (LRKR - AH)" userId="e69f3770-cf45-4b67-9e91-ef1dd4d39d68" providerId="ADAL" clId="{44603F76-C486-4864-9EAC-042574075EB5}" dt="2022-12-07T19:25:04.931" v="2403" actId="6549"/>
          <ac:spMkLst>
            <pc:docMk/>
            <pc:sldMk cId="3065822203" sldId="310"/>
            <ac:spMk id="13" creationId="{221D9760-F645-4927-B7C4-E88AC4F46B5D}"/>
          </ac:spMkLst>
        </pc:spChg>
        <pc:spChg chg="mod">
          <ac:chgData name="Lars Ringgaard Kristensen (LRKR - AH)" userId="e69f3770-cf45-4b67-9e91-ef1dd4d39d68" providerId="ADAL" clId="{44603F76-C486-4864-9EAC-042574075EB5}" dt="2022-12-07T19:32:29.182" v="2520" actId="14100"/>
          <ac:spMkLst>
            <pc:docMk/>
            <pc:sldMk cId="3065822203" sldId="310"/>
            <ac:spMk id="17" creationId="{5B95716E-C3DF-4A56-8AB6-C63D97FF3F2A}"/>
          </ac:spMkLst>
        </pc:spChg>
        <pc:spChg chg="mod">
          <ac:chgData name="Lars Ringgaard Kristensen (LRKR - AH)" userId="e69f3770-cf45-4b67-9e91-ef1dd4d39d68" providerId="ADAL" clId="{44603F76-C486-4864-9EAC-042574075EB5}" dt="2022-12-07T19:31:33.410" v="2513" actId="20577"/>
          <ac:spMkLst>
            <pc:docMk/>
            <pc:sldMk cId="3065822203" sldId="310"/>
            <ac:spMk id="26" creationId="{2F17DC47-0BEE-4ED4-BA6B-A229EF47F4E7}"/>
          </ac:spMkLst>
        </pc:spChg>
      </pc:sldChg>
      <pc:sldChg chg="add del">
        <pc:chgData name="Lars Ringgaard Kristensen (LRKR - AH)" userId="e69f3770-cf45-4b67-9e91-ef1dd4d39d68" providerId="ADAL" clId="{44603F76-C486-4864-9EAC-042574075EB5}" dt="2022-12-07T18:53:24.901" v="2029"/>
        <pc:sldMkLst>
          <pc:docMk/>
          <pc:sldMk cId="3773533779" sldId="311"/>
        </pc:sldMkLst>
      </pc:sldChg>
      <pc:sldChg chg="modSp add mod">
        <pc:chgData name="Lars Ringgaard Kristensen (LRKR - AH)" userId="e69f3770-cf45-4b67-9e91-ef1dd4d39d68" providerId="ADAL" clId="{44603F76-C486-4864-9EAC-042574075EB5}" dt="2022-12-07T20:39:49.795" v="3672" actId="20577"/>
        <pc:sldMkLst>
          <pc:docMk/>
          <pc:sldMk cId="4268453620" sldId="311"/>
        </pc:sldMkLst>
        <pc:spChg chg="mod">
          <ac:chgData name="Lars Ringgaard Kristensen (LRKR - AH)" userId="e69f3770-cf45-4b67-9e91-ef1dd4d39d68" providerId="ADAL" clId="{44603F76-C486-4864-9EAC-042574075EB5}" dt="2022-12-07T19:32:58.129" v="2524" actId="14100"/>
          <ac:spMkLst>
            <pc:docMk/>
            <pc:sldMk cId="4268453620" sldId="311"/>
            <ac:spMk id="19" creationId="{35205F04-7CF5-4352-8CD0-F5896BEA4676}"/>
          </ac:spMkLst>
        </pc:spChg>
        <pc:spChg chg="mod">
          <ac:chgData name="Lars Ringgaard Kristensen (LRKR - AH)" userId="e69f3770-cf45-4b67-9e91-ef1dd4d39d68" providerId="ADAL" clId="{44603F76-C486-4864-9EAC-042574075EB5}" dt="2022-12-07T19:48:30.847" v="2737" actId="20577"/>
          <ac:spMkLst>
            <pc:docMk/>
            <pc:sldMk cId="4268453620" sldId="311"/>
            <ac:spMk id="21" creationId="{0552E255-CDC8-4241-A53C-8D6B695529F7}"/>
          </ac:spMkLst>
        </pc:spChg>
        <pc:spChg chg="mod">
          <ac:chgData name="Lars Ringgaard Kristensen (LRKR - AH)" userId="e69f3770-cf45-4b67-9e91-ef1dd4d39d68" providerId="ADAL" clId="{44603F76-C486-4864-9EAC-042574075EB5}" dt="2022-12-07T19:48:36.856" v="2738" actId="6549"/>
          <ac:spMkLst>
            <pc:docMk/>
            <pc:sldMk cId="4268453620" sldId="311"/>
            <ac:spMk id="22" creationId="{2684FE20-494A-4234-92BC-80D6F9C81166}"/>
          </ac:spMkLst>
        </pc:spChg>
        <pc:spChg chg="mod">
          <ac:chgData name="Lars Ringgaard Kristensen (LRKR - AH)" userId="e69f3770-cf45-4b67-9e91-ef1dd4d39d68" providerId="ADAL" clId="{44603F76-C486-4864-9EAC-042574075EB5}" dt="2022-12-07T19:48:39.256" v="2739" actId="6549"/>
          <ac:spMkLst>
            <pc:docMk/>
            <pc:sldMk cId="4268453620" sldId="311"/>
            <ac:spMk id="23" creationId="{C3E76256-EFFC-424A-8F27-6FBAD351A852}"/>
          </ac:spMkLst>
        </pc:spChg>
        <pc:spChg chg="mod">
          <ac:chgData name="Lars Ringgaard Kristensen (LRKR - AH)" userId="e69f3770-cf45-4b67-9e91-ef1dd4d39d68" providerId="ADAL" clId="{44603F76-C486-4864-9EAC-042574075EB5}" dt="2022-12-07T20:39:49.795" v="3672" actId="20577"/>
          <ac:spMkLst>
            <pc:docMk/>
            <pc:sldMk cId="4268453620" sldId="311"/>
            <ac:spMk id="24" creationId="{98AD8A48-F95F-4FC4-8EC5-3276C3FA5CDD}"/>
          </ac:spMkLst>
        </pc:spChg>
        <pc:spChg chg="mod">
          <ac:chgData name="Lars Ringgaard Kristensen (LRKR - AH)" userId="e69f3770-cf45-4b67-9e91-ef1dd4d39d68" providerId="ADAL" clId="{44603F76-C486-4864-9EAC-042574075EB5}" dt="2022-12-07T19:38:38.448" v="2593" actId="20577"/>
          <ac:spMkLst>
            <pc:docMk/>
            <pc:sldMk cId="4268453620" sldId="311"/>
            <ac:spMk id="26" creationId="{2EBEE1CA-BF08-4898-B262-CF2C123DF739}"/>
          </ac:spMkLst>
        </pc:spChg>
        <pc:spChg chg="mod">
          <ac:chgData name="Lars Ringgaard Kristensen (LRKR - AH)" userId="e69f3770-cf45-4b67-9e91-ef1dd4d39d68" providerId="ADAL" clId="{44603F76-C486-4864-9EAC-042574075EB5}" dt="2022-12-07T19:38:03.688" v="2565" actId="20577"/>
          <ac:spMkLst>
            <pc:docMk/>
            <pc:sldMk cId="4268453620" sldId="311"/>
            <ac:spMk id="30" creationId="{B0D2C5CA-4DF3-46DA-BF83-C9F8BC01DF20}"/>
          </ac:spMkLst>
        </pc:spChg>
        <pc:spChg chg="mod">
          <ac:chgData name="Lars Ringgaard Kristensen (LRKR - AH)" userId="e69f3770-cf45-4b67-9e91-ef1dd4d39d68" providerId="ADAL" clId="{44603F76-C486-4864-9EAC-042574075EB5}" dt="2022-12-07T19:38:06.831" v="2566" actId="20577"/>
          <ac:spMkLst>
            <pc:docMk/>
            <pc:sldMk cId="4268453620" sldId="311"/>
            <ac:spMk id="31" creationId="{73CCFACB-9645-4956-984D-67751D76BDAF}"/>
          </ac:spMkLst>
        </pc:spChg>
        <pc:spChg chg="mod">
          <ac:chgData name="Lars Ringgaard Kristensen (LRKR - AH)" userId="e69f3770-cf45-4b67-9e91-ef1dd4d39d68" providerId="ADAL" clId="{44603F76-C486-4864-9EAC-042574075EB5}" dt="2022-12-07T19:38:09.622" v="2567" actId="20577"/>
          <ac:spMkLst>
            <pc:docMk/>
            <pc:sldMk cId="4268453620" sldId="311"/>
            <ac:spMk id="32" creationId="{6E6A6C44-CEA3-4E01-879D-244696752F81}"/>
          </ac:spMkLst>
        </pc:spChg>
        <pc:spChg chg="mod">
          <ac:chgData name="Lars Ringgaard Kristensen (LRKR - AH)" userId="e69f3770-cf45-4b67-9e91-ef1dd4d39d68" providerId="ADAL" clId="{44603F76-C486-4864-9EAC-042574075EB5}" dt="2022-12-07T19:38:12.510" v="2568" actId="20577"/>
          <ac:spMkLst>
            <pc:docMk/>
            <pc:sldMk cId="4268453620" sldId="311"/>
            <ac:spMk id="33" creationId="{9A4050EB-F97A-4448-9AB8-67FDC5CC42A6}"/>
          </ac:spMkLst>
        </pc:spChg>
      </pc:sldChg>
      <pc:sldChg chg="add del">
        <pc:chgData name="Lars Ringgaard Kristensen (LRKR - AH)" userId="e69f3770-cf45-4b67-9e91-ef1dd4d39d68" providerId="ADAL" clId="{44603F76-C486-4864-9EAC-042574075EB5}" dt="2022-12-07T18:53:24.901" v="2029"/>
        <pc:sldMkLst>
          <pc:docMk/>
          <pc:sldMk cId="2039601667" sldId="312"/>
        </pc:sldMkLst>
      </pc:sldChg>
      <pc:sldChg chg="modSp add mod">
        <pc:chgData name="Lars Ringgaard Kristensen (LRKR - AH)" userId="e69f3770-cf45-4b67-9e91-ef1dd4d39d68" providerId="ADAL" clId="{44603F76-C486-4864-9EAC-042574075EB5}" dt="2022-12-07T22:50:52.625" v="5340" actId="313"/>
        <pc:sldMkLst>
          <pc:docMk/>
          <pc:sldMk cId="3570988709" sldId="312"/>
        </pc:sldMkLst>
        <pc:spChg chg="mod">
          <ac:chgData name="Lars Ringgaard Kristensen (LRKR - AH)" userId="e69f3770-cf45-4b67-9e91-ef1dd4d39d68" providerId="ADAL" clId="{44603F76-C486-4864-9EAC-042574075EB5}" dt="2022-12-07T19:54:34.736" v="2802" actId="14100"/>
          <ac:spMkLst>
            <pc:docMk/>
            <pc:sldMk cId="3570988709" sldId="312"/>
            <ac:spMk id="9" creationId="{E67834CF-0CDD-477F-8490-ED932D0F7E02}"/>
          </ac:spMkLst>
        </pc:spChg>
        <pc:spChg chg="mod">
          <ac:chgData name="Lars Ringgaard Kristensen (LRKR - AH)" userId="e69f3770-cf45-4b67-9e91-ef1dd4d39d68" providerId="ADAL" clId="{44603F76-C486-4864-9EAC-042574075EB5}" dt="2022-12-07T20:03:10.845" v="2902"/>
          <ac:spMkLst>
            <pc:docMk/>
            <pc:sldMk cId="3570988709" sldId="312"/>
            <ac:spMk id="11" creationId="{469A6D6B-69A1-4FF7-A4BD-4C4BC6E53D7D}"/>
          </ac:spMkLst>
        </pc:spChg>
        <pc:spChg chg="mod">
          <ac:chgData name="Lars Ringgaard Kristensen (LRKR - AH)" userId="e69f3770-cf45-4b67-9e91-ef1dd4d39d68" providerId="ADAL" clId="{44603F76-C486-4864-9EAC-042574075EB5}" dt="2022-12-07T22:50:52.625" v="5340" actId="313"/>
          <ac:spMkLst>
            <pc:docMk/>
            <pc:sldMk cId="3570988709" sldId="312"/>
            <ac:spMk id="16" creationId="{A9B4BD22-AF40-4574-BB02-C00B471C806C}"/>
          </ac:spMkLst>
        </pc:spChg>
        <pc:spChg chg="mod">
          <ac:chgData name="Lars Ringgaard Kristensen (LRKR - AH)" userId="e69f3770-cf45-4b67-9e91-ef1dd4d39d68" providerId="ADAL" clId="{44603F76-C486-4864-9EAC-042574075EB5}" dt="2022-12-07T19:57:34.725" v="2876" actId="20577"/>
          <ac:spMkLst>
            <pc:docMk/>
            <pc:sldMk cId="3570988709" sldId="312"/>
            <ac:spMk id="26" creationId="{2F17DC47-0BEE-4ED4-BA6B-A229EF47F4E7}"/>
          </ac:spMkLst>
        </pc:spChg>
      </pc:sldChg>
      <pc:sldChg chg="add del">
        <pc:chgData name="Lars Ringgaard Kristensen (LRKR - AH)" userId="e69f3770-cf45-4b67-9e91-ef1dd4d39d68" providerId="ADAL" clId="{44603F76-C486-4864-9EAC-042574075EB5}" dt="2022-12-07T18:53:24.901" v="2029"/>
        <pc:sldMkLst>
          <pc:docMk/>
          <pc:sldMk cId="1476605849" sldId="313"/>
        </pc:sldMkLst>
      </pc:sldChg>
      <pc:sldChg chg="addSp delSp modSp add mod ord">
        <pc:chgData name="Lars Ringgaard Kristensen (LRKR - AH)" userId="e69f3770-cf45-4b67-9e91-ef1dd4d39d68" providerId="ADAL" clId="{44603F76-C486-4864-9EAC-042574075EB5}" dt="2022-12-08T12:03:04.411" v="5392" actId="478"/>
        <pc:sldMkLst>
          <pc:docMk/>
          <pc:sldMk cId="3765068153" sldId="313"/>
        </pc:sldMkLst>
        <pc:spChg chg="mod">
          <ac:chgData name="Lars Ringgaard Kristensen (LRKR - AH)" userId="e69f3770-cf45-4b67-9e91-ef1dd4d39d68" providerId="ADAL" clId="{44603F76-C486-4864-9EAC-042574075EB5}" dt="2022-12-07T19:32:19.309" v="2518" actId="14100"/>
          <ac:spMkLst>
            <pc:docMk/>
            <pc:sldMk cId="3765068153" sldId="313"/>
            <ac:spMk id="11" creationId="{3B2CC8E6-B165-42E5-9082-267951626773}"/>
          </ac:spMkLst>
        </pc:spChg>
        <pc:spChg chg="mod">
          <ac:chgData name="Lars Ringgaard Kristensen (LRKR - AH)" userId="e69f3770-cf45-4b67-9e91-ef1dd4d39d68" providerId="ADAL" clId="{44603F76-C486-4864-9EAC-042574075EB5}" dt="2022-12-07T20:23:51.860" v="3154" actId="1076"/>
          <ac:spMkLst>
            <pc:docMk/>
            <pc:sldMk cId="3765068153" sldId="313"/>
            <ac:spMk id="16" creationId="{A9B4BD22-AF40-4574-BB02-C00B471C806C}"/>
          </ac:spMkLst>
        </pc:spChg>
        <pc:spChg chg="mod">
          <ac:chgData name="Lars Ringgaard Kristensen (LRKR - AH)" userId="e69f3770-cf45-4b67-9e91-ef1dd4d39d68" providerId="ADAL" clId="{44603F76-C486-4864-9EAC-042574075EB5}" dt="2022-12-07T19:51:14.137" v="2796" actId="20577"/>
          <ac:spMkLst>
            <pc:docMk/>
            <pc:sldMk cId="3765068153" sldId="313"/>
            <ac:spMk id="18" creationId="{E8E1BFC8-7DF0-41DD-824B-536709259EA1}"/>
          </ac:spMkLst>
        </pc:spChg>
        <pc:spChg chg="mod">
          <ac:chgData name="Lars Ringgaard Kristensen (LRKR - AH)" userId="e69f3770-cf45-4b67-9e91-ef1dd4d39d68" providerId="ADAL" clId="{44603F76-C486-4864-9EAC-042574075EB5}" dt="2022-12-07T19:53:19.088" v="2798" actId="6549"/>
          <ac:spMkLst>
            <pc:docMk/>
            <pc:sldMk cId="3765068153" sldId="313"/>
            <ac:spMk id="19" creationId="{C86201A4-C346-4973-B8CC-6F2C1CD5AE05}"/>
          </ac:spMkLst>
        </pc:spChg>
        <pc:spChg chg="mod">
          <ac:chgData name="Lars Ringgaard Kristensen (LRKR - AH)" userId="e69f3770-cf45-4b67-9e91-ef1dd4d39d68" providerId="ADAL" clId="{44603F76-C486-4864-9EAC-042574075EB5}" dt="2022-12-08T11:51:22.374" v="5374" actId="1076"/>
          <ac:spMkLst>
            <pc:docMk/>
            <pc:sldMk cId="3765068153" sldId="313"/>
            <ac:spMk id="20" creationId="{B94B6FCD-6BDE-48EB-89FB-9A0CC4616498}"/>
          </ac:spMkLst>
        </pc:spChg>
        <pc:spChg chg="mod">
          <ac:chgData name="Lars Ringgaard Kristensen (LRKR - AH)" userId="e69f3770-cf45-4b67-9e91-ef1dd4d39d68" providerId="ADAL" clId="{44603F76-C486-4864-9EAC-042574075EB5}" dt="2022-12-08T11:51:33.444" v="5376" actId="6549"/>
          <ac:spMkLst>
            <pc:docMk/>
            <pc:sldMk cId="3765068153" sldId="313"/>
            <ac:spMk id="21" creationId="{3969FA6D-5D7F-4562-BBE9-A67D7D1A11E7}"/>
          </ac:spMkLst>
        </pc:spChg>
        <pc:picChg chg="add del mod">
          <ac:chgData name="Lars Ringgaard Kristensen (LRKR - AH)" userId="e69f3770-cf45-4b67-9e91-ef1dd4d39d68" providerId="ADAL" clId="{44603F76-C486-4864-9EAC-042574075EB5}" dt="2022-12-08T12:03:04.411" v="5392" actId="478"/>
          <ac:picMkLst>
            <pc:docMk/>
            <pc:sldMk cId="3765068153" sldId="313"/>
            <ac:picMk id="3" creationId="{C75DCB1C-F270-E04E-5F3F-F3FEE9401A27}"/>
          </ac:picMkLst>
        </pc:picChg>
      </pc:sldChg>
      <pc:sldChg chg="add del">
        <pc:chgData name="Lars Ringgaard Kristensen (LRKR - AH)" userId="e69f3770-cf45-4b67-9e91-ef1dd4d39d68" providerId="ADAL" clId="{44603F76-C486-4864-9EAC-042574075EB5}" dt="2022-12-07T18:53:24.901" v="2029"/>
        <pc:sldMkLst>
          <pc:docMk/>
          <pc:sldMk cId="2015439427" sldId="314"/>
        </pc:sldMkLst>
      </pc:sldChg>
      <pc:sldChg chg="addSp modSp add mod">
        <pc:chgData name="Lars Ringgaard Kristensen (LRKR - AH)" userId="e69f3770-cf45-4b67-9e91-ef1dd4d39d68" providerId="ADAL" clId="{44603F76-C486-4864-9EAC-042574075EB5}" dt="2022-12-22T13:16:40.095" v="5749" actId="1076"/>
        <pc:sldMkLst>
          <pc:docMk/>
          <pc:sldMk cId="2156446331" sldId="314"/>
        </pc:sldMkLst>
        <pc:spChg chg="mod">
          <ac:chgData name="Lars Ringgaard Kristensen (LRKR - AH)" userId="e69f3770-cf45-4b67-9e91-ef1dd4d39d68" providerId="ADAL" clId="{44603F76-C486-4864-9EAC-042574075EB5}" dt="2022-12-07T20:07:41.124" v="2921" actId="20577"/>
          <ac:spMkLst>
            <pc:docMk/>
            <pc:sldMk cId="2156446331" sldId="314"/>
            <ac:spMk id="13" creationId="{221D9760-F645-4927-B7C4-E88AC4F46B5D}"/>
          </ac:spMkLst>
        </pc:spChg>
        <pc:spChg chg="mod">
          <ac:chgData name="Lars Ringgaard Kristensen (LRKR - AH)" userId="e69f3770-cf45-4b67-9e91-ef1dd4d39d68" providerId="ADAL" clId="{44603F76-C486-4864-9EAC-042574075EB5}" dt="2022-12-07T20:17:41.501" v="3024" actId="14100"/>
          <ac:spMkLst>
            <pc:docMk/>
            <pc:sldMk cId="2156446331" sldId="314"/>
            <ac:spMk id="17" creationId="{5B95716E-C3DF-4A56-8AB6-C63D97FF3F2A}"/>
          </ac:spMkLst>
        </pc:spChg>
        <pc:spChg chg="mod">
          <ac:chgData name="Lars Ringgaard Kristensen (LRKR - AH)" userId="e69f3770-cf45-4b67-9e91-ef1dd4d39d68" providerId="ADAL" clId="{44603F76-C486-4864-9EAC-042574075EB5}" dt="2022-12-07T20:20:36.416" v="3127" actId="20577"/>
          <ac:spMkLst>
            <pc:docMk/>
            <pc:sldMk cId="2156446331" sldId="314"/>
            <ac:spMk id="26" creationId="{2F17DC47-0BEE-4ED4-BA6B-A229EF47F4E7}"/>
          </ac:spMkLst>
        </pc:spChg>
        <pc:picChg chg="add mod">
          <ac:chgData name="Lars Ringgaard Kristensen (LRKR - AH)" userId="e69f3770-cf45-4b67-9e91-ef1dd4d39d68" providerId="ADAL" clId="{44603F76-C486-4864-9EAC-042574075EB5}" dt="2022-12-22T13:16:40.095" v="5749" actId="1076"/>
          <ac:picMkLst>
            <pc:docMk/>
            <pc:sldMk cId="2156446331" sldId="314"/>
            <ac:picMk id="3" creationId="{4A54B4FD-3AFA-D6D6-E4B4-D9C3B38E2608}"/>
          </ac:picMkLst>
        </pc:picChg>
      </pc:sldChg>
      <pc:sldChg chg="add del">
        <pc:chgData name="Lars Ringgaard Kristensen (LRKR - AH)" userId="e69f3770-cf45-4b67-9e91-ef1dd4d39d68" providerId="ADAL" clId="{44603F76-C486-4864-9EAC-042574075EB5}" dt="2022-12-07T20:26:07.699" v="3206" actId="47"/>
        <pc:sldMkLst>
          <pc:docMk/>
          <pc:sldMk cId="132463501" sldId="315"/>
        </pc:sldMkLst>
      </pc:sldChg>
      <pc:sldChg chg="add del">
        <pc:chgData name="Lars Ringgaard Kristensen (LRKR - AH)" userId="e69f3770-cf45-4b67-9e91-ef1dd4d39d68" providerId="ADAL" clId="{44603F76-C486-4864-9EAC-042574075EB5}" dt="2022-12-07T18:53:24.901" v="2029"/>
        <pc:sldMkLst>
          <pc:docMk/>
          <pc:sldMk cId="842651488" sldId="315"/>
        </pc:sldMkLst>
      </pc:sldChg>
      <pc:sldChg chg="modSp add mod">
        <pc:chgData name="Lars Ringgaard Kristensen (LRKR - AH)" userId="e69f3770-cf45-4b67-9e91-ef1dd4d39d68" providerId="ADAL" clId="{44603F76-C486-4864-9EAC-042574075EB5}" dt="2022-12-08T12:04:17.015" v="5403" actId="1035"/>
        <pc:sldMkLst>
          <pc:docMk/>
          <pc:sldMk cId="2837892094" sldId="316"/>
        </pc:sldMkLst>
        <pc:spChg chg="mod">
          <ac:chgData name="Lars Ringgaard Kristensen (LRKR - AH)" userId="e69f3770-cf45-4b67-9e91-ef1dd4d39d68" providerId="ADAL" clId="{44603F76-C486-4864-9EAC-042574075EB5}" dt="2022-12-07T20:22:33.566" v="3144" actId="20577"/>
          <ac:spMkLst>
            <pc:docMk/>
            <pc:sldMk cId="2837892094" sldId="316"/>
            <ac:spMk id="18" creationId="{CEC95C44-CF70-46D7-A306-29B9C9581E28}"/>
          </ac:spMkLst>
        </pc:spChg>
        <pc:spChg chg="mod">
          <ac:chgData name="Lars Ringgaard Kristensen (LRKR - AH)" userId="e69f3770-cf45-4b67-9e91-ef1dd4d39d68" providerId="ADAL" clId="{44603F76-C486-4864-9EAC-042574075EB5}" dt="2022-12-07T20:21:57.900" v="3135" actId="14100"/>
          <ac:spMkLst>
            <pc:docMk/>
            <pc:sldMk cId="2837892094" sldId="316"/>
            <ac:spMk id="20" creationId="{7A122277-F1EE-44AF-B366-58D8A03483E3}"/>
          </ac:spMkLst>
        </pc:spChg>
        <pc:spChg chg="mod">
          <ac:chgData name="Lars Ringgaard Kristensen (LRKR - AH)" userId="e69f3770-cf45-4b67-9e91-ef1dd4d39d68" providerId="ADAL" clId="{44603F76-C486-4864-9EAC-042574075EB5}" dt="2022-12-08T12:04:17.015" v="5403" actId="1035"/>
          <ac:spMkLst>
            <pc:docMk/>
            <pc:sldMk cId="2837892094" sldId="316"/>
            <ac:spMk id="53" creationId="{CEC95C44-CF70-46D7-A306-29B9C9581E28}"/>
          </ac:spMkLst>
        </pc:spChg>
        <pc:spChg chg="mod">
          <ac:chgData name="Lars Ringgaard Kristensen (LRKR - AH)" userId="e69f3770-cf45-4b67-9e91-ef1dd4d39d68" providerId="ADAL" clId="{44603F76-C486-4864-9EAC-042574075EB5}" dt="2022-12-07T20:25:38.590" v="3187"/>
          <ac:spMkLst>
            <pc:docMk/>
            <pc:sldMk cId="2837892094" sldId="316"/>
            <ac:spMk id="54" creationId="{CEC95C44-CF70-46D7-A306-29B9C9581E28}"/>
          </ac:spMkLst>
        </pc:spChg>
        <pc:spChg chg="mod">
          <ac:chgData name="Lars Ringgaard Kristensen (LRKR - AH)" userId="e69f3770-cf45-4b67-9e91-ef1dd4d39d68" providerId="ADAL" clId="{44603F76-C486-4864-9EAC-042574075EB5}" dt="2022-12-07T20:26:33.660" v="3208" actId="20577"/>
          <ac:spMkLst>
            <pc:docMk/>
            <pc:sldMk cId="2837892094" sldId="316"/>
            <ac:spMk id="56" creationId="{CEC95C44-CF70-46D7-A306-29B9C9581E28}"/>
          </ac:spMkLst>
        </pc:spChg>
      </pc:sldChg>
      <pc:sldChg chg="modSp add mod">
        <pc:chgData name="Lars Ringgaard Kristensen (LRKR - AH)" userId="e69f3770-cf45-4b67-9e91-ef1dd4d39d68" providerId="ADAL" clId="{44603F76-C486-4864-9EAC-042574075EB5}" dt="2022-12-07T20:49:10.809" v="3997" actId="20577"/>
        <pc:sldMkLst>
          <pc:docMk/>
          <pc:sldMk cId="902922651" sldId="317"/>
        </pc:sldMkLst>
        <pc:spChg chg="mod">
          <ac:chgData name="Lars Ringgaard Kristensen (LRKR - AH)" userId="e69f3770-cf45-4b67-9e91-ef1dd4d39d68" providerId="ADAL" clId="{44603F76-C486-4864-9EAC-042574075EB5}" dt="2022-12-07T20:48:00.741" v="3988" actId="14100"/>
          <ac:spMkLst>
            <pc:docMk/>
            <pc:sldMk cId="902922651" sldId="317"/>
            <ac:spMk id="7" creationId="{339E396A-D64E-4504-8899-469321377C92}"/>
          </ac:spMkLst>
        </pc:spChg>
        <pc:spChg chg="mod">
          <ac:chgData name="Lars Ringgaard Kristensen (LRKR - AH)" userId="e69f3770-cf45-4b67-9e91-ef1dd4d39d68" providerId="ADAL" clId="{44603F76-C486-4864-9EAC-042574075EB5}" dt="2022-12-07T20:49:10.809" v="3997" actId="20577"/>
          <ac:spMkLst>
            <pc:docMk/>
            <pc:sldMk cId="902922651" sldId="317"/>
            <ac:spMk id="26" creationId="{2F17DC47-0BEE-4ED4-BA6B-A229EF47F4E7}"/>
          </ac:spMkLst>
        </pc:spChg>
      </pc:sldChg>
      <pc:sldChg chg="modSp add del mod">
        <pc:chgData name="Lars Ringgaard Kristensen (LRKR - AH)" userId="e69f3770-cf45-4b67-9e91-ef1dd4d39d68" providerId="ADAL" clId="{44603F76-C486-4864-9EAC-042574075EB5}" dt="2022-12-07T20:49:50.664" v="4004" actId="47"/>
        <pc:sldMkLst>
          <pc:docMk/>
          <pc:sldMk cId="2323296677" sldId="318"/>
        </pc:sldMkLst>
        <pc:spChg chg="mod">
          <ac:chgData name="Lars Ringgaard Kristensen (LRKR - AH)" userId="e69f3770-cf45-4b67-9e91-ef1dd4d39d68" providerId="ADAL" clId="{44603F76-C486-4864-9EAC-042574075EB5}" dt="2022-12-07T20:48:30.624" v="3993" actId="20577"/>
          <ac:spMkLst>
            <pc:docMk/>
            <pc:sldMk cId="2323296677" sldId="318"/>
            <ac:spMk id="13" creationId="{221D9760-F645-4927-B7C4-E88AC4F46B5D}"/>
          </ac:spMkLst>
        </pc:spChg>
      </pc:sldChg>
      <pc:sldChg chg="modSp add mod">
        <pc:chgData name="Lars Ringgaard Kristensen (LRKR - AH)" userId="e69f3770-cf45-4b67-9e91-ef1dd4d39d68" providerId="ADAL" clId="{44603F76-C486-4864-9EAC-042574075EB5}" dt="2022-12-07T20:49:46.083" v="4003" actId="13926"/>
        <pc:sldMkLst>
          <pc:docMk/>
          <pc:sldMk cId="2090500663" sldId="319"/>
        </pc:sldMkLst>
        <pc:spChg chg="mod">
          <ac:chgData name="Lars Ringgaard Kristensen (LRKR - AH)" userId="e69f3770-cf45-4b67-9e91-ef1dd4d39d68" providerId="ADAL" clId="{44603F76-C486-4864-9EAC-042574075EB5}" dt="2022-12-07T20:48:51.650" v="3996" actId="6549"/>
          <ac:spMkLst>
            <pc:docMk/>
            <pc:sldMk cId="2090500663" sldId="319"/>
            <ac:spMk id="13" creationId="{221D9760-F645-4927-B7C4-E88AC4F46B5D}"/>
          </ac:spMkLst>
        </pc:spChg>
        <pc:spChg chg="mod">
          <ac:chgData name="Lars Ringgaard Kristensen (LRKR - AH)" userId="e69f3770-cf45-4b67-9e91-ef1dd4d39d68" providerId="ADAL" clId="{44603F76-C486-4864-9EAC-042574075EB5}" dt="2022-12-07T20:49:46.083" v="4003" actId="13926"/>
          <ac:spMkLst>
            <pc:docMk/>
            <pc:sldMk cId="2090500663" sldId="319"/>
            <ac:spMk id="26" creationId="{2F17DC47-0BEE-4ED4-BA6B-A229EF47F4E7}"/>
          </ac:spMkLst>
        </pc:spChg>
      </pc:sldChg>
      <pc:sldChg chg="modSp add mod">
        <pc:chgData name="Lars Ringgaard Kristensen (LRKR - AH)" userId="e69f3770-cf45-4b67-9e91-ef1dd4d39d68" providerId="ADAL" clId="{44603F76-C486-4864-9EAC-042574075EB5}" dt="2022-12-07T22:03:19.016" v="4980"/>
        <pc:sldMkLst>
          <pc:docMk/>
          <pc:sldMk cId="2348977556" sldId="320"/>
        </pc:sldMkLst>
        <pc:spChg chg="mod">
          <ac:chgData name="Lars Ringgaard Kristensen (LRKR - AH)" userId="e69f3770-cf45-4b67-9e91-ef1dd4d39d68" providerId="ADAL" clId="{44603F76-C486-4864-9EAC-042574075EB5}" dt="2022-12-07T22:03:19.016" v="4980"/>
          <ac:spMkLst>
            <pc:docMk/>
            <pc:sldMk cId="2348977556" sldId="320"/>
            <ac:spMk id="9" creationId="{E67834CF-0CDD-477F-8490-ED932D0F7E02}"/>
          </ac:spMkLst>
        </pc:spChg>
        <pc:spChg chg="mod">
          <ac:chgData name="Lars Ringgaard Kristensen (LRKR - AH)" userId="e69f3770-cf45-4b67-9e91-ef1dd4d39d68" providerId="ADAL" clId="{44603F76-C486-4864-9EAC-042574075EB5}" dt="2022-12-07T21:24:58.622" v="4286" actId="20577"/>
          <ac:spMkLst>
            <pc:docMk/>
            <pc:sldMk cId="2348977556" sldId="320"/>
            <ac:spMk id="11" creationId="{469A6D6B-69A1-4FF7-A4BD-4C4BC6E53D7D}"/>
          </ac:spMkLst>
        </pc:spChg>
        <pc:spChg chg="mod">
          <ac:chgData name="Lars Ringgaard Kristensen (LRKR - AH)" userId="e69f3770-cf45-4b67-9e91-ef1dd4d39d68" providerId="ADAL" clId="{44603F76-C486-4864-9EAC-042574075EB5}" dt="2022-12-07T20:59:18.627" v="4048" actId="20577"/>
          <ac:spMkLst>
            <pc:docMk/>
            <pc:sldMk cId="2348977556" sldId="320"/>
            <ac:spMk id="16" creationId="{A9B4BD22-AF40-4574-BB02-C00B471C806C}"/>
          </ac:spMkLst>
        </pc:spChg>
        <pc:spChg chg="mod">
          <ac:chgData name="Lars Ringgaard Kristensen (LRKR - AH)" userId="e69f3770-cf45-4b67-9e91-ef1dd4d39d68" providerId="ADAL" clId="{44603F76-C486-4864-9EAC-042574075EB5}" dt="2022-12-07T21:32:27.082" v="4416" actId="20577"/>
          <ac:spMkLst>
            <pc:docMk/>
            <pc:sldMk cId="2348977556" sldId="320"/>
            <ac:spMk id="26" creationId="{2F17DC47-0BEE-4ED4-BA6B-A229EF47F4E7}"/>
          </ac:spMkLst>
        </pc:spChg>
      </pc:sldChg>
      <pc:sldChg chg="modSp add mod">
        <pc:chgData name="Lars Ringgaard Kristensen (LRKR - AH)" userId="e69f3770-cf45-4b67-9e91-ef1dd4d39d68" providerId="ADAL" clId="{44603F76-C486-4864-9EAC-042574075EB5}" dt="2022-12-08T12:07:27.111" v="5415" actId="1035"/>
        <pc:sldMkLst>
          <pc:docMk/>
          <pc:sldMk cId="814570807" sldId="321"/>
        </pc:sldMkLst>
        <pc:spChg chg="mod">
          <ac:chgData name="Lars Ringgaard Kristensen (LRKR - AH)" userId="e69f3770-cf45-4b67-9e91-ef1dd4d39d68" providerId="ADAL" clId="{44603F76-C486-4864-9EAC-042574075EB5}" dt="2022-12-07T22:24:27.490" v="5250" actId="14100"/>
          <ac:spMkLst>
            <pc:docMk/>
            <pc:sldMk cId="814570807" sldId="321"/>
            <ac:spMk id="11" creationId="{3B2CC8E6-B165-42E5-9082-267951626773}"/>
          </ac:spMkLst>
        </pc:spChg>
        <pc:spChg chg="mod">
          <ac:chgData name="Lars Ringgaard Kristensen (LRKR - AH)" userId="e69f3770-cf45-4b67-9e91-ef1dd4d39d68" providerId="ADAL" clId="{44603F76-C486-4864-9EAC-042574075EB5}" dt="2022-12-07T22:33:37.719" v="5322"/>
          <ac:spMkLst>
            <pc:docMk/>
            <pc:sldMk cId="814570807" sldId="321"/>
            <ac:spMk id="16" creationId="{A9B4BD22-AF40-4574-BB02-C00B471C806C}"/>
          </ac:spMkLst>
        </pc:spChg>
        <pc:spChg chg="mod">
          <ac:chgData name="Lars Ringgaard Kristensen (LRKR - AH)" userId="e69f3770-cf45-4b67-9e91-ef1dd4d39d68" providerId="ADAL" clId="{44603F76-C486-4864-9EAC-042574075EB5}" dt="2022-12-08T12:07:27.111" v="5415" actId="1035"/>
          <ac:spMkLst>
            <pc:docMk/>
            <pc:sldMk cId="814570807" sldId="321"/>
            <ac:spMk id="18" creationId="{E8E1BFC8-7DF0-41DD-824B-536709259EA1}"/>
          </ac:spMkLst>
        </pc:spChg>
        <pc:spChg chg="mod">
          <ac:chgData name="Lars Ringgaard Kristensen (LRKR - AH)" userId="e69f3770-cf45-4b67-9e91-ef1dd4d39d68" providerId="ADAL" clId="{44603F76-C486-4864-9EAC-042574075EB5}" dt="2022-12-07T22:32:58.408" v="5319"/>
          <ac:spMkLst>
            <pc:docMk/>
            <pc:sldMk cId="814570807" sldId="321"/>
            <ac:spMk id="19" creationId="{C86201A4-C346-4973-B8CC-6F2C1CD5AE05}"/>
          </ac:spMkLst>
        </pc:spChg>
        <pc:spChg chg="mod">
          <ac:chgData name="Lars Ringgaard Kristensen (LRKR - AH)" userId="e69f3770-cf45-4b67-9e91-ef1dd4d39d68" providerId="ADAL" clId="{44603F76-C486-4864-9EAC-042574075EB5}" dt="2022-12-07T22:22:12.430" v="5249" actId="108"/>
          <ac:spMkLst>
            <pc:docMk/>
            <pc:sldMk cId="814570807" sldId="321"/>
            <ac:spMk id="20" creationId="{B94B6FCD-6BDE-48EB-89FB-9A0CC4616498}"/>
          </ac:spMkLst>
        </pc:spChg>
        <pc:spChg chg="mod">
          <ac:chgData name="Lars Ringgaard Kristensen (LRKR - AH)" userId="e69f3770-cf45-4b67-9e91-ef1dd4d39d68" providerId="ADAL" clId="{44603F76-C486-4864-9EAC-042574075EB5}" dt="2022-12-07T21:20:32.832" v="4213"/>
          <ac:spMkLst>
            <pc:docMk/>
            <pc:sldMk cId="814570807" sldId="321"/>
            <ac:spMk id="21" creationId="{3969FA6D-5D7F-4562-BBE9-A67D7D1A11E7}"/>
          </ac:spMkLst>
        </pc:spChg>
      </pc:sldChg>
      <pc:sldChg chg="modSp add del mod ord">
        <pc:chgData name="Lars Ringgaard Kristensen (LRKR - AH)" userId="e69f3770-cf45-4b67-9e91-ef1dd4d39d68" providerId="ADAL" clId="{44603F76-C486-4864-9EAC-042574075EB5}" dt="2022-12-22T13:55:05.185" v="6264" actId="47"/>
        <pc:sldMkLst>
          <pc:docMk/>
          <pc:sldMk cId="897990987" sldId="322"/>
        </pc:sldMkLst>
        <pc:spChg chg="mod">
          <ac:chgData name="Lars Ringgaard Kristensen (LRKR - AH)" userId="e69f3770-cf45-4b67-9e91-ef1dd4d39d68" providerId="ADAL" clId="{44603F76-C486-4864-9EAC-042574075EB5}" dt="2022-12-08T12:14:07.981" v="5423"/>
          <ac:spMkLst>
            <pc:docMk/>
            <pc:sldMk cId="897990987" sldId="322"/>
            <ac:spMk id="13" creationId="{221D9760-F645-4927-B7C4-E88AC4F46B5D}"/>
          </ac:spMkLst>
        </pc:spChg>
        <pc:spChg chg="mod">
          <ac:chgData name="Lars Ringgaard Kristensen (LRKR - AH)" userId="e69f3770-cf45-4b67-9e91-ef1dd4d39d68" providerId="ADAL" clId="{44603F76-C486-4864-9EAC-042574075EB5}" dt="2022-12-08T12:31:30.775" v="5464" actId="14100"/>
          <ac:spMkLst>
            <pc:docMk/>
            <pc:sldMk cId="897990987" sldId="322"/>
            <ac:spMk id="17" creationId="{5B95716E-C3DF-4A56-8AB6-C63D97FF3F2A}"/>
          </ac:spMkLst>
        </pc:spChg>
        <pc:spChg chg="mod">
          <ac:chgData name="Lars Ringgaard Kristensen (LRKR - AH)" userId="e69f3770-cf45-4b67-9e91-ef1dd4d39d68" providerId="ADAL" clId="{44603F76-C486-4864-9EAC-042574075EB5}" dt="2022-12-08T12:24:50.898" v="5442" actId="20577"/>
          <ac:spMkLst>
            <pc:docMk/>
            <pc:sldMk cId="897990987" sldId="322"/>
            <ac:spMk id="26" creationId="{2F17DC47-0BEE-4ED4-BA6B-A229EF47F4E7}"/>
          </ac:spMkLst>
        </pc:spChg>
      </pc:sldChg>
      <pc:sldChg chg="modSp add mod ord">
        <pc:chgData name="Lars Ringgaard Kristensen (LRKR - AH)" userId="e69f3770-cf45-4b67-9e91-ef1dd4d39d68" providerId="ADAL" clId="{44603F76-C486-4864-9EAC-042574075EB5}" dt="2022-12-08T12:28:38.315" v="5453" actId="20577"/>
        <pc:sldMkLst>
          <pc:docMk/>
          <pc:sldMk cId="3187788639" sldId="323"/>
        </pc:sldMkLst>
        <pc:spChg chg="mod">
          <ac:chgData name="Lars Ringgaard Kristensen (LRKR - AH)" userId="e69f3770-cf45-4b67-9e91-ef1dd4d39d68" providerId="ADAL" clId="{44603F76-C486-4864-9EAC-042574075EB5}" dt="2022-12-08T12:28:38.315" v="5453" actId="20577"/>
          <ac:spMkLst>
            <pc:docMk/>
            <pc:sldMk cId="3187788639" sldId="323"/>
            <ac:spMk id="19" creationId="{35205F04-7CF5-4352-8CD0-F5896BEA4676}"/>
          </ac:spMkLst>
        </pc:spChg>
        <pc:spChg chg="mod">
          <ac:chgData name="Lars Ringgaard Kristensen (LRKR - AH)" userId="e69f3770-cf45-4b67-9e91-ef1dd4d39d68" providerId="ADAL" clId="{44603F76-C486-4864-9EAC-042574075EB5}" dt="2022-12-07T21:23:38.243" v="4279" actId="20577"/>
          <ac:spMkLst>
            <pc:docMk/>
            <pc:sldMk cId="3187788639" sldId="323"/>
            <ac:spMk id="21" creationId="{0552E255-CDC8-4241-A53C-8D6B695529F7}"/>
          </ac:spMkLst>
        </pc:spChg>
        <pc:spChg chg="mod">
          <ac:chgData name="Lars Ringgaard Kristensen (LRKR - AH)" userId="e69f3770-cf45-4b67-9e91-ef1dd4d39d68" providerId="ADAL" clId="{44603F76-C486-4864-9EAC-042574075EB5}" dt="2022-12-07T21:23:33.992" v="4278" actId="20577"/>
          <ac:spMkLst>
            <pc:docMk/>
            <pc:sldMk cId="3187788639" sldId="323"/>
            <ac:spMk id="22" creationId="{2684FE20-494A-4234-92BC-80D6F9C81166}"/>
          </ac:spMkLst>
        </pc:spChg>
        <pc:spChg chg="mod">
          <ac:chgData name="Lars Ringgaard Kristensen (LRKR - AH)" userId="e69f3770-cf45-4b67-9e91-ef1dd4d39d68" providerId="ADAL" clId="{44603F76-C486-4864-9EAC-042574075EB5}" dt="2022-12-08T12:05:42.686" v="5404" actId="20577"/>
          <ac:spMkLst>
            <pc:docMk/>
            <pc:sldMk cId="3187788639" sldId="323"/>
            <ac:spMk id="23" creationId="{C3E76256-EFFC-424A-8F27-6FBAD351A852}"/>
          </ac:spMkLst>
        </pc:spChg>
        <pc:spChg chg="mod">
          <ac:chgData name="Lars Ringgaard Kristensen (LRKR - AH)" userId="e69f3770-cf45-4b67-9e91-ef1dd4d39d68" providerId="ADAL" clId="{44603F76-C486-4864-9EAC-042574075EB5}" dt="2022-12-08T12:05:47.481" v="5406" actId="20577"/>
          <ac:spMkLst>
            <pc:docMk/>
            <pc:sldMk cId="3187788639" sldId="323"/>
            <ac:spMk id="24" creationId="{98AD8A48-F95F-4FC4-8EC5-3276C3FA5CDD}"/>
          </ac:spMkLst>
        </pc:spChg>
        <pc:spChg chg="mod">
          <ac:chgData name="Lars Ringgaard Kristensen (LRKR - AH)" userId="e69f3770-cf45-4b67-9e91-ef1dd4d39d68" providerId="ADAL" clId="{44603F76-C486-4864-9EAC-042574075EB5}" dt="2022-12-07T21:23:26.803" v="4277"/>
          <ac:spMkLst>
            <pc:docMk/>
            <pc:sldMk cId="3187788639" sldId="323"/>
            <ac:spMk id="26" creationId="{2EBEE1CA-BF08-4898-B262-CF2C123DF739}"/>
          </ac:spMkLst>
        </pc:spChg>
        <pc:spChg chg="mod">
          <ac:chgData name="Lars Ringgaard Kristensen (LRKR - AH)" userId="e69f3770-cf45-4b67-9e91-ef1dd4d39d68" providerId="ADAL" clId="{44603F76-C486-4864-9EAC-042574075EB5}" dt="2022-12-07T21:21:08.095" v="4221" actId="20577"/>
          <ac:spMkLst>
            <pc:docMk/>
            <pc:sldMk cId="3187788639" sldId="323"/>
            <ac:spMk id="30" creationId="{B0D2C5CA-4DF3-46DA-BF83-C9F8BC01DF20}"/>
          </ac:spMkLst>
        </pc:spChg>
        <pc:spChg chg="mod">
          <ac:chgData name="Lars Ringgaard Kristensen (LRKR - AH)" userId="e69f3770-cf45-4b67-9e91-ef1dd4d39d68" providerId="ADAL" clId="{44603F76-C486-4864-9EAC-042574075EB5}" dt="2022-12-07T21:21:31.004" v="4230" actId="20577"/>
          <ac:spMkLst>
            <pc:docMk/>
            <pc:sldMk cId="3187788639" sldId="323"/>
            <ac:spMk id="31" creationId="{73CCFACB-9645-4956-984D-67751D76BDAF}"/>
          </ac:spMkLst>
        </pc:spChg>
        <pc:spChg chg="mod">
          <ac:chgData name="Lars Ringgaard Kristensen (LRKR - AH)" userId="e69f3770-cf45-4b67-9e91-ef1dd4d39d68" providerId="ADAL" clId="{44603F76-C486-4864-9EAC-042574075EB5}" dt="2022-12-07T21:21:35.307" v="4233" actId="20577"/>
          <ac:spMkLst>
            <pc:docMk/>
            <pc:sldMk cId="3187788639" sldId="323"/>
            <ac:spMk id="32" creationId="{6E6A6C44-CEA3-4E01-879D-244696752F81}"/>
          </ac:spMkLst>
        </pc:spChg>
        <pc:spChg chg="mod">
          <ac:chgData name="Lars Ringgaard Kristensen (LRKR - AH)" userId="e69f3770-cf45-4b67-9e91-ef1dd4d39d68" providerId="ADAL" clId="{44603F76-C486-4864-9EAC-042574075EB5}" dt="2022-12-07T21:21:37.212" v="4234" actId="20577"/>
          <ac:spMkLst>
            <pc:docMk/>
            <pc:sldMk cId="3187788639" sldId="323"/>
            <ac:spMk id="33" creationId="{9A4050EB-F97A-4448-9AB8-67FDC5CC42A6}"/>
          </ac:spMkLst>
        </pc:spChg>
      </pc:sldChg>
      <pc:sldChg chg="addSp modSp add del">
        <pc:chgData name="Lars Ringgaard Kristensen (LRKR - AH)" userId="e69f3770-cf45-4b67-9e91-ef1dd4d39d68" providerId="ADAL" clId="{44603F76-C486-4864-9EAC-042574075EB5}" dt="2022-12-22T13:21:11.526" v="5760" actId="14100"/>
        <pc:sldMkLst>
          <pc:docMk/>
          <pc:sldMk cId="2907374179" sldId="324"/>
        </pc:sldMkLst>
        <pc:picChg chg="add mod">
          <ac:chgData name="Lars Ringgaard Kristensen (LRKR - AH)" userId="e69f3770-cf45-4b67-9e91-ef1dd4d39d68" providerId="ADAL" clId="{44603F76-C486-4864-9EAC-042574075EB5}" dt="2022-12-22T13:21:11.526" v="5760" actId="14100"/>
          <ac:picMkLst>
            <pc:docMk/>
            <pc:sldMk cId="2907374179" sldId="324"/>
            <ac:picMk id="3074" creationId="{DFE201E9-F087-FEFC-075F-6C8FFC257BEE}"/>
          </ac:picMkLst>
        </pc:picChg>
      </pc:sldChg>
      <pc:sldChg chg="add">
        <pc:chgData name="Lars Ringgaard Kristensen (LRKR - AH)" userId="e69f3770-cf45-4b67-9e91-ef1dd4d39d68" providerId="ADAL" clId="{44603F76-C486-4864-9EAC-042574075EB5}" dt="2022-12-07T20:50:17.070" v="4005"/>
        <pc:sldMkLst>
          <pc:docMk/>
          <pc:sldMk cId="2078562389" sldId="325"/>
        </pc:sldMkLst>
      </pc:sldChg>
      <pc:sldChg chg="add">
        <pc:chgData name="Lars Ringgaard Kristensen (LRKR - AH)" userId="e69f3770-cf45-4b67-9e91-ef1dd4d39d68" providerId="ADAL" clId="{44603F76-C486-4864-9EAC-042574075EB5}" dt="2022-12-07T20:50:17.070" v="4005"/>
        <pc:sldMkLst>
          <pc:docMk/>
          <pc:sldMk cId="2897594835" sldId="326"/>
        </pc:sldMkLst>
      </pc:sldChg>
      <pc:sldChg chg="add">
        <pc:chgData name="Lars Ringgaard Kristensen (LRKR - AH)" userId="e69f3770-cf45-4b67-9e91-ef1dd4d39d68" providerId="ADAL" clId="{44603F76-C486-4864-9EAC-042574075EB5}" dt="2022-12-07T20:50:17.070" v="4005"/>
        <pc:sldMkLst>
          <pc:docMk/>
          <pc:sldMk cId="2201854996" sldId="327"/>
        </pc:sldMkLst>
      </pc:sldChg>
      <pc:sldChg chg="add">
        <pc:chgData name="Lars Ringgaard Kristensen (LRKR - AH)" userId="e69f3770-cf45-4b67-9e91-ef1dd4d39d68" providerId="ADAL" clId="{44603F76-C486-4864-9EAC-042574075EB5}" dt="2022-12-07T20:50:17.070" v="4005"/>
        <pc:sldMkLst>
          <pc:docMk/>
          <pc:sldMk cId="2690103822" sldId="328"/>
        </pc:sldMkLst>
      </pc:sldChg>
      <pc:sldChg chg="addSp modSp add mod">
        <pc:chgData name="Lars Ringgaard Kristensen (LRKR - AH)" userId="e69f3770-cf45-4b67-9e91-ef1dd4d39d68" providerId="ADAL" clId="{44603F76-C486-4864-9EAC-042574075EB5}" dt="2022-12-22T13:19:53.676" v="5753" actId="1076"/>
        <pc:sldMkLst>
          <pc:docMk/>
          <pc:sldMk cId="3745219592" sldId="329"/>
        </pc:sldMkLst>
        <pc:spChg chg="mod">
          <ac:chgData name="Lars Ringgaard Kristensen (LRKR - AH)" userId="e69f3770-cf45-4b67-9e91-ef1dd4d39d68" providerId="ADAL" clId="{44603F76-C486-4864-9EAC-042574075EB5}" dt="2022-12-07T21:54:13.678" v="4911"/>
          <ac:spMkLst>
            <pc:docMk/>
            <pc:sldMk cId="3745219592" sldId="329"/>
            <ac:spMk id="11" creationId="{469A6D6B-69A1-4FF7-A4BD-4C4BC6E53D7D}"/>
          </ac:spMkLst>
        </pc:spChg>
        <pc:spChg chg="mod">
          <ac:chgData name="Lars Ringgaard Kristensen (LRKR - AH)" userId="e69f3770-cf45-4b67-9e91-ef1dd4d39d68" providerId="ADAL" clId="{44603F76-C486-4864-9EAC-042574075EB5}" dt="2022-12-07T21:25:48.673" v="4293" actId="20577"/>
          <ac:spMkLst>
            <pc:docMk/>
            <pc:sldMk cId="3745219592" sldId="329"/>
            <ac:spMk id="16" creationId="{A9B4BD22-AF40-4574-BB02-C00B471C806C}"/>
          </ac:spMkLst>
        </pc:spChg>
        <pc:spChg chg="mod">
          <ac:chgData name="Lars Ringgaard Kristensen (LRKR - AH)" userId="e69f3770-cf45-4b67-9e91-ef1dd4d39d68" providerId="ADAL" clId="{44603F76-C486-4864-9EAC-042574075EB5}" dt="2022-12-07T21:35:34.220" v="4421" actId="20577"/>
          <ac:spMkLst>
            <pc:docMk/>
            <pc:sldMk cId="3745219592" sldId="329"/>
            <ac:spMk id="26" creationId="{2F17DC47-0BEE-4ED4-BA6B-A229EF47F4E7}"/>
          </ac:spMkLst>
        </pc:spChg>
        <pc:picChg chg="add mod">
          <ac:chgData name="Lars Ringgaard Kristensen (LRKR - AH)" userId="e69f3770-cf45-4b67-9e91-ef1dd4d39d68" providerId="ADAL" clId="{44603F76-C486-4864-9EAC-042574075EB5}" dt="2022-12-22T13:19:53.676" v="5753" actId="1076"/>
          <ac:picMkLst>
            <pc:docMk/>
            <pc:sldMk cId="3745219592" sldId="329"/>
            <ac:picMk id="3" creationId="{1EA4EC60-E8DC-C8C2-9978-8282FB5F3077}"/>
          </ac:picMkLst>
        </pc:picChg>
      </pc:sldChg>
      <pc:sldChg chg="modSp add mod">
        <pc:chgData name="Lars Ringgaard Kristensen (LRKR - AH)" userId="e69f3770-cf45-4b67-9e91-ef1dd4d39d68" providerId="ADAL" clId="{44603F76-C486-4864-9EAC-042574075EB5}" dt="2022-12-07T21:59:18.435" v="4940" actId="20577"/>
        <pc:sldMkLst>
          <pc:docMk/>
          <pc:sldMk cId="2076105416" sldId="330"/>
        </pc:sldMkLst>
        <pc:spChg chg="mod">
          <ac:chgData name="Lars Ringgaard Kristensen (LRKR - AH)" userId="e69f3770-cf45-4b67-9e91-ef1dd4d39d68" providerId="ADAL" clId="{44603F76-C486-4864-9EAC-042574075EB5}" dt="2022-12-07T21:59:18.435" v="4940" actId="20577"/>
          <ac:spMkLst>
            <pc:docMk/>
            <pc:sldMk cId="2076105416" sldId="330"/>
            <ac:spMk id="11" creationId="{469A6D6B-69A1-4FF7-A4BD-4C4BC6E53D7D}"/>
          </ac:spMkLst>
        </pc:spChg>
        <pc:spChg chg="mod">
          <ac:chgData name="Lars Ringgaard Kristensen (LRKR - AH)" userId="e69f3770-cf45-4b67-9e91-ef1dd4d39d68" providerId="ADAL" clId="{44603F76-C486-4864-9EAC-042574075EB5}" dt="2022-12-07T21:50:52.219" v="4890" actId="20577"/>
          <ac:spMkLst>
            <pc:docMk/>
            <pc:sldMk cId="2076105416" sldId="330"/>
            <ac:spMk id="16" creationId="{A9B4BD22-AF40-4574-BB02-C00B471C806C}"/>
          </ac:spMkLst>
        </pc:spChg>
        <pc:spChg chg="mod">
          <ac:chgData name="Lars Ringgaard Kristensen (LRKR - AH)" userId="e69f3770-cf45-4b67-9e91-ef1dd4d39d68" providerId="ADAL" clId="{44603F76-C486-4864-9EAC-042574075EB5}" dt="2022-12-07T21:45:01.398" v="4763" actId="20577"/>
          <ac:spMkLst>
            <pc:docMk/>
            <pc:sldMk cId="2076105416" sldId="330"/>
            <ac:spMk id="26" creationId="{2F17DC47-0BEE-4ED4-BA6B-A229EF47F4E7}"/>
          </ac:spMkLst>
        </pc:spChg>
      </pc:sldChg>
      <pc:sldChg chg="modSp add mod">
        <pc:chgData name="Lars Ringgaard Kristensen (LRKR - AH)" userId="e69f3770-cf45-4b67-9e91-ef1dd4d39d68" providerId="ADAL" clId="{44603F76-C486-4864-9EAC-042574075EB5}" dt="2022-12-07T22:52:59.526" v="5341" actId="20577"/>
        <pc:sldMkLst>
          <pc:docMk/>
          <pc:sldMk cId="67091726" sldId="331"/>
        </pc:sldMkLst>
        <pc:spChg chg="mod">
          <ac:chgData name="Lars Ringgaard Kristensen (LRKR - AH)" userId="e69f3770-cf45-4b67-9e91-ef1dd4d39d68" providerId="ADAL" clId="{44603F76-C486-4864-9EAC-042574075EB5}" dt="2022-12-07T22:34:21.908" v="5326" actId="20577"/>
          <ac:spMkLst>
            <pc:docMk/>
            <pc:sldMk cId="67091726" sldId="331"/>
            <ac:spMk id="11" creationId="{469A6D6B-69A1-4FF7-A4BD-4C4BC6E53D7D}"/>
          </ac:spMkLst>
        </pc:spChg>
        <pc:spChg chg="mod">
          <ac:chgData name="Lars Ringgaard Kristensen (LRKR - AH)" userId="e69f3770-cf45-4b67-9e91-ef1dd4d39d68" providerId="ADAL" clId="{44603F76-C486-4864-9EAC-042574075EB5}" dt="2022-12-07T22:52:59.526" v="5341" actId="20577"/>
          <ac:spMkLst>
            <pc:docMk/>
            <pc:sldMk cId="67091726" sldId="331"/>
            <ac:spMk id="16" creationId="{A9B4BD22-AF40-4574-BB02-C00B471C806C}"/>
          </ac:spMkLst>
        </pc:spChg>
        <pc:spChg chg="mod">
          <ac:chgData name="Lars Ringgaard Kristensen (LRKR - AH)" userId="e69f3770-cf45-4b67-9e91-ef1dd4d39d68" providerId="ADAL" clId="{44603F76-C486-4864-9EAC-042574075EB5}" dt="2022-12-07T22:01:32.066" v="4959" actId="20577"/>
          <ac:spMkLst>
            <pc:docMk/>
            <pc:sldMk cId="67091726" sldId="331"/>
            <ac:spMk id="26" creationId="{2F17DC47-0BEE-4ED4-BA6B-A229EF47F4E7}"/>
          </ac:spMkLst>
        </pc:spChg>
      </pc:sldChg>
      <pc:sldChg chg="addSp delSp modSp add mod">
        <pc:chgData name="Lars Ringgaard Kristensen (LRKR - AH)" userId="e69f3770-cf45-4b67-9e91-ef1dd4d39d68" providerId="ADAL" clId="{44603F76-C486-4864-9EAC-042574075EB5}" dt="2022-12-07T22:34:39.419" v="5328" actId="20577"/>
        <pc:sldMkLst>
          <pc:docMk/>
          <pc:sldMk cId="3634071587" sldId="332"/>
        </pc:sldMkLst>
        <pc:spChg chg="add del">
          <ac:chgData name="Lars Ringgaard Kristensen (LRKR - AH)" userId="e69f3770-cf45-4b67-9e91-ef1dd4d39d68" providerId="ADAL" clId="{44603F76-C486-4864-9EAC-042574075EB5}" dt="2022-12-07T22:08:19.382" v="5014"/>
          <ac:spMkLst>
            <pc:docMk/>
            <pc:sldMk cId="3634071587" sldId="332"/>
            <ac:spMk id="2" creationId="{462A7B49-485C-CC8C-B894-B426E9884EB9}"/>
          </ac:spMkLst>
        </pc:spChg>
        <pc:spChg chg="add del">
          <ac:chgData name="Lars Ringgaard Kristensen (LRKR - AH)" userId="e69f3770-cf45-4b67-9e91-ef1dd4d39d68" providerId="ADAL" clId="{44603F76-C486-4864-9EAC-042574075EB5}" dt="2022-12-07T22:08:27.167" v="5016"/>
          <ac:spMkLst>
            <pc:docMk/>
            <pc:sldMk cId="3634071587" sldId="332"/>
            <ac:spMk id="3" creationId="{AE2E0A5F-1745-4668-E099-5E590BE468D3}"/>
          </ac:spMkLst>
        </pc:spChg>
        <pc:spChg chg="mod">
          <ac:chgData name="Lars Ringgaard Kristensen (LRKR - AH)" userId="e69f3770-cf45-4b67-9e91-ef1dd4d39d68" providerId="ADAL" clId="{44603F76-C486-4864-9EAC-042574075EB5}" dt="2022-12-07T22:34:39.419" v="5328" actId="20577"/>
          <ac:spMkLst>
            <pc:docMk/>
            <pc:sldMk cId="3634071587" sldId="332"/>
            <ac:spMk id="11" creationId="{469A6D6B-69A1-4FF7-A4BD-4C4BC6E53D7D}"/>
          </ac:spMkLst>
        </pc:spChg>
        <pc:spChg chg="mod">
          <ac:chgData name="Lars Ringgaard Kristensen (LRKR - AH)" userId="e69f3770-cf45-4b67-9e91-ef1dd4d39d68" providerId="ADAL" clId="{44603F76-C486-4864-9EAC-042574075EB5}" dt="2022-12-07T22:02:41.240" v="4964" actId="20577"/>
          <ac:spMkLst>
            <pc:docMk/>
            <pc:sldMk cId="3634071587" sldId="332"/>
            <ac:spMk id="16" creationId="{A9B4BD22-AF40-4574-BB02-C00B471C806C}"/>
          </ac:spMkLst>
        </pc:spChg>
        <pc:spChg chg="mod">
          <ac:chgData name="Lars Ringgaard Kristensen (LRKR - AH)" userId="e69f3770-cf45-4b67-9e91-ef1dd4d39d68" providerId="ADAL" clId="{44603F76-C486-4864-9EAC-042574075EB5}" dt="2022-12-07T22:13:38.532" v="5190" actId="20577"/>
          <ac:spMkLst>
            <pc:docMk/>
            <pc:sldMk cId="3634071587" sldId="332"/>
            <ac:spMk id="26" creationId="{2F17DC47-0BEE-4ED4-BA6B-A229EF47F4E7}"/>
          </ac:spMkLst>
        </pc:spChg>
      </pc:sldChg>
      <pc:sldChg chg="modSp add mod">
        <pc:chgData name="Lars Ringgaard Kristensen (LRKR - AH)" userId="e69f3770-cf45-4b67-9e91-ef1dd4d39d68" providerId="ADAL" clId="{44603F76-C486-4864-9EAC-042574075EB5}" dt="2022-12-08T13:20:38.568" v="5583" actId="114"/>
        <pc:sldMkLst>
          <pc:docMk/>
          <pc:sldMk cId="347794674" sldId="333"/>
        </pc:sldMkLst>
        <pc:spChg chg="mod">
          <ac:chgData name="Lars Ringgaard Kristensen (LRKR - AH)" userId="e69f3770-cf45-4b67-9e91-ef1dd4d39d68" providerId="ADAL" clId="{44603F76-C486-4864-9EAC-042574075EB5}" dt="2022-12-08T12:32:55.962" v="5483" actId="14100"/>
          <ac:spMkLst>
            <pc:docMk/>
            <pc:sldMk cId="347794674" sldId="333"/>
            <ac:spMk id="9" creationId="{E67834CF-0CDD-477F-8490-ED932D0F7E02}"/>
          </ac:spMkLst>
        </pc:spChg>
        <pc:spChg chg="mod">
          <ac:chgData name="Lars Ringgaard Kristensen (LRKR - AH)" userId="e69f3770-cf45-4b67-9e91-ef1dd4d39d68" providerId="ADAL" clId="{44603F76-C486-4864-9EAC-042574075EB5}" dt="2022-12-08T13:20:38.568" v="5583" actId="114"/>
          <ac:spMkLst>
            <pc:docMk/>
            <pc:sldMk cId="347794674" sldId="333"/>
            <ac:spMk id="11" creationId="{469A6D6B-69A1-4FF7-A4BD-4C4BC6E53D7D}"/>
          </ac:spMkLst>
        </pc:spChg>
        <pc:spChg chg="mod">
          <ac:chgData name="Lars Ringgaard Kristensen (LRKR - AH)" userId="e69f3770-cf45-4b67-9e91-ef1dd4d39d68" providerId="ADAL" clId="{44603F76-C486-4864-9EAC-042574075EB5}" dt="2022-12-08T12:35:38.272" v="5493" actId="20577"/>
          <ac:spMkLst>
            <pc:docMk/>
            <pc:sldMk cId="347794674" sldId="333"/>
            <ac:spMk id="16" creationId="{A9B4BD22-AF40-4574-BB02-C00B471C806C}"/>
          </ac:spMkLst>
        </pc:spChg>
        <pc:spChg chg="mod">
          <ac:chgData name="Lars Ringgaard Kristensen (LRKR - AH)" userId="e69f3770-cf45-4b67-9e91-ef1dd4d39d68" providerId="ADAL" clId="{44603F76-C486-4864-9EAC-042574075EB5}" dt="2022-12-08T12:36:23.696" v="5526" actId="20577"/>
          <ac:spMkLst>
            <pc:docMk/>
            <pc:sldMk cId="347794674" sldId="333"/>
            <ac:spMk id="26" creationId="{2F17DC47-0BEE-4ED4-BA6B-A229EF47F4E7}"/>
          </ac:spMkLst>
        </pc:spChg>
      </pc:sldChg>
      <pc:sldChg chg="modSp add mod ord">
        <pc:chgData name="Lars Ringgaard Kristensen (LRKR - AH)" userId="e69f3770-cf45-4b67-9e91-ef1dd4d39d68" providerId="ADAL" clId="{44603F76-C486-4864-9EAC-042574075EB5}" dt="2022-12-08T13:33:56.530" v="5737" actId="20577"/>
        <pc:sldMkLst>
          <pc:docMk/>
          <pc:sldMk cId="4098664739" sldId="334"/>
        </pc:sldMkLst>
        <pc:spChg chg="mod">
          <ac:chgData name="Lars Ringgaard Kristensen (LRKR - AH)" userId="e69f3770-cf45-4b67-9e91-ef1dd4d39d68" providerId="ADAL" clId="{44603F76-C486-4864-9EAC-042574075EB5}" dt="2022-12-08T12:32:48.510" v="5481"/>
          <ac:spMkLst>
            <pc:docMk/>
            <pc:sldMk cId="4098664739" sldId="334"/>
            <ac:spMk id="19" creationId="{35205F04-7CF5-4352-8CD0-F5896BEA4676}"/>
          </ac:spMkLst>
        </pc:spChg>
        <pc:spChg chg="mod">
          <ac:chgData name="Lars Ringgaard Kristensen (LRKR - AH)" userId="e69f3770-cf45-4b67-9e91-ef1dd4d39d68" providerId="ADAL" clId="{44603F76-C486-4864-9EAC-042574075EB5}" dt="2022-12-08T13:26:57.857" v="5686" actId="20577"/>
          <ac:spMkLst>
            <pc:docMk/>
            <pc:sldMk cId="4098664739" sldId="334"/>
            <ac:spMk id="21" creationId="{0552E255-CDC8-4241-A53C-8D6B695529F7}"/>
          </ac:spMkLst>
        </pc:spChg>
        <pc:spChg chg="mod">
          <ac:chgData name="Lars Ringgaard Kristensen (LRKR - AH)" userId="e69f3770-cf45-4b67-9e91-ef1dd4d39d68" providerId="ADAL" clId="{44603F76-C486-4864-9EAC-042574075EB5}" dt="2022-12-08T13:31:46.974" v="5734" actId="20577"/>
          <ac:spMkLst>
            <pc:docMk/>
            <pc:sldMk cId="4098664739" sldId="334"/>
            <ac:spMk id="22" creationId="{2684FE20-494A-4234-92BC-80D6F9C81166}"/>
          </ac:spMkLst>
        </pc:spChg>
        <pc:spChg chg="mod">
          <ac:chgData name="Lars Ringgaard Kristensen (LRKR - AH)" userId="e69f3770-cf45-4b67-9e91-ef1dd4d39d68" providerId="ADAL" clId="{44603F76-C486-4864-9EAC-042574075EB5}" dt="2022-12-08T13:33:56.530" v="5737" actId="20577"/>
          <ac:spMkLst>
            <pc:docMk/>
            <pc:sldMk cId="4098664739" sldId="334"/>
            <ac:spMk id="23" creationId="{C3E76256-EFFC-424A-8F27-6FBAD351A852}"/>
          </ac:spMkLst>
        </pc:spChg>
        <pc:spChg chg="mod">
          <ac:chgData name="Lars Ringgaard Kristensen (LRKR - AH)" userId="e69f3770-cf45-4b67-9e91-ef1dd4d39d68" providerId="ADAL" clId="{44603F76-C486-4864-9EAC-042574075EB5}" dt="2022-12-08T13:29:59.273" v="5722" actId="20577"/>
          <ac:spMkLst>
            <pc:docMk/>
            <pc:sldMk cId="4098664739" sldId="334"/>
            <ac:spMk id="24" creationId="{98AD8A48-F95F-4FC4-8EC5-3276C3FA5CDD}"/>
          </ac:spMkLst>
        </pc:spChg>
        <pc:spChg chg="mod">
          <ac:chgData name="Lars Ringgaard Kristensen (LRKR - AH)" userId="e69f3770-cf45-4b67-9e91-ef1dd4d39d68" providerId="ADAL" clId="{44603F76-C486-4864-9EAC-042574075EB5}" dt="2022-12-08T13:24:09.800" v="5626" actId="20577"/>
          <ac:spMkLst>
            <pc:docMk/>
            <pc:sldMk cId="4098664739" sldId="334"/>
            <ac:spMk id="26" creationId="{2EBEE1CA-BF08-4898-B262-CF2C123DF739}"/>
          </ac:spMkLst>
        </pc:spChg>
      </pc:sldChg>
      <pc:sldChg chg="modSp add del mod">
        <pc:chgData name="Lars Ringgaard Kristensen (LRKR - AH)" userId="e69f3770-cf45-4b67-9e91-ef1dd4d39d68" providerId="ADAL" clId="{44603F76-C486-4864-9EAC-042574075EB5}" dt="2022-12-22T13:35:44.809" v="5877" actId="47"/>
        <pc:sldMkLst>
          <pc:docMk/>
          <pc:sldMk cId="26873793" sldId="335"/>
        </pc:sldMkLst>
        <pc:spChg chg="mod">
          <ac:chgData name="Lars Ringgaard Kristensen (LRKR - AH)" userId="e69f3770-cf45-4b67-9e91-ef1dd4d39d68" providerId="ADAL" clId="{44603F76-C486-4864-9EAC-042574075EB5}" dt="2022-12-08T12:32:45.155" v="5480"/>
          <ac:spMkLst>
            <pc:docMk/>
            <pc:sldMk cId="26873793" sldId="335"/>
            <ac:spMk id="9" creationId="{E67834CF-0CDD-477F-8490-ED932D0F7E02}"/>
          </ac:spMkLst>
        </pc:spChg>
      </pc:sldChg>
      <pc:sldChg chg="modSp add del mod">
        <pc:chgData name="Lars Ringgaard Kristensen (LRKR - AH)" userId="e69f3770-cf45-4b67-9e91-ef1dd4d39d68" providerId="ADAL" clId="{44603F76-C486-4864-9EAC-042574075EB5}" dt="2022-12-22T13:35:46.558" v="5878" actId="47"/>
        <pc:sldMkLst>
          <pc:docMk/>
          <pc:sldMk cId="3200342080" sldId="336"/>
        </pc:sldMkLst>
        <pc:spChg chg="mod">
          <ac:chgData name="Lars Ringgaard Kristensen (LRKR - AH)" userId="e69f3770-cf45-4b67-9e91-ef1dd4d39d68" providerId="ADAL" clId="{44603F76-C486-4864-9EAC-042574075EB5}" dt="2022-12-08T12:32:40.095" v="5478" actId="14100"/>
          <ac:spMkLst>
            <pc:docMk/>
            <pc:sldMk cId="3200342080" sldId="336"/>
            <ac:spMk id="9" creationId="{E67834CF-0CDD-477F-8490-ED932D0F7E02}"/>
          </ac:spMkLst>
        </pc:spChg>
      </pc:sldChg>
      <pc:sldChg chg="modSp add del mod">
        <pc:chgData name="Lars Ringgaard Kristensen (LRKR - AH)" userId="e69f3770-cf45-4b67-9e91-ef1dd4d39d68" providerId="ADAL" clId="{44603F76-C486-4864-9EAC-042574075EB5}" dt="2022-12-22T13:35:47.607" v="5879" actId="47"/>
        <pc:sldMkLst>
          <pc:docMk/>
          <pc:sldMk cId="2055729697" sldId="337"/>
        </pc:sldMkLst>
        <pc:spChg chg="mod">
          <ac:chgData name="Lars Ringgaard Kristensen (LRKR - AH)" userId="e69f3770-cf45-4b67-9e91-ef1dd4d39d68" providerId="ADAL" clId="{44603F76-C486-4864-9EAC-042574075EB5}" dt="2022-12-08T12:32:34.475" v="5476" actId="14100"/>
          <ac:spMkLst>
            <pc:docMk/>
            <pc:sldMk cId="2055729697" sldId="337"/>
            <ac:spMk id="9" creationId="{E67834CF-0CDD-477F-8490-ED932D0F7E02}"/>
          </ac:spMkLst>
        </pc:spChg>
      </pc:sldChg>
      <pc:sldChg chg="modSp add del mod">
        <pc:chgData name="Lars Ringgaard Kristensen (LRKR - AH)" userId="e69f3770-cf45-4b67-9e91-ef1dd4d39d68" providerId="ADAL" clId="{44603F76-C486-4864-9EAC-042574075EB5}" dt="2022-12-22T13:35:48.687" v="5880" actId="47"/>
        <pc:sldMkLst>
          <pc:docMk/>
          <pc:sldMk cId="1882652354" sldId="338"/>
        </pc:sldMkLst>
        <pc:spChg chg="mod">
          <ac:chgData name="Lars Ringgaard Kristensen (LRKR - AH)" userId="e69f3770-cf45-4b67-9e91-ef1dd4d39d68" providerId="ADAL" clId="{44603F76-C486-4864-9EAC-042574075EB5}" dt="2022-12-08T12:32:29.671" v="5474" actId="14100"/>
          <ac:spMkLst>
            <pc:docMk/>
            <pc:sldMk cId="1882652354" sldId="338"/>
            <ac:spMk id="9" creationId="{E67834CF-0CDD-477F-8490-ED932D0F7E02}"/>
          </ac:spMkLst>
        </pc:spChg>
      </pc:sldChg>
      <pc:sldChg chg="delSp modSp add del mod ord">
        <pc:chgData name="Lars Ringgaard Kristensen (LRKR - AH)" userId="e69f3770-cf45-4b67-9e91-ef1dd4d39d68" providerId="ADAL" clId="{44603F76-C486-4864-9EAC-042574075EB5}" dt="2022-12-22T13:26:37.606" v="5785" actId="6549"/>
        <pc:sldMkLst>
          <pc:docMk/>
          <pc:sldMk cId="4148711842" sldId="339"/>
        </pc:sldMkLst>
        <pc:spChg chg="mod">
          <ac:chgData name="Lars Ringgaard Kristensen (LRKR - AH)" userId="e69f3770-cf45-4b67-9e91-ef1dd4d39d68" providerId="ADAL" clId="{44603F76-C486-4864-9EAC-042574075EB5}" dt="2022-12-08T12:32:17.777" v="5472" actId="14100"/>
          <ac:spMkLst>
            <pc:docMk/>
            <pc:sldMk cId="4148711842" sldId="339"/>
            <ac:spMk id="11" creationId="{3B2CC8E6-B165-42E5-9082-267951626773}"/>
          </ac:spMkLst>
        </pc:spChg>
        <pc:spChg chg="mod">
          <ac:chgData name="Lars Ringgaard Kristensen (LRKR - AH)" userId="e69f3770-cf45-4b67-9e91-ef1dd4d39d68" providerId="ADAL" clId="{44603F76-C486-4864-9EAC-042574075EB5}" dt="2022-12-22T13:24:08.867" v="5766"/>
          <ac:spMkLst>
            <pc:docMk/>
            <pc:sldMk cId="4148711842" sldId="339"/>
            <ac:spMk id="16" creationId="{A9B4BD22-AF40-4574-BB02-C00B471C806C}"/>
          </ac:spMkLst>
        </pc:spChg>
        <pc:spChg chg="del">
          <ac:chgData name="Lars Ringgaard Kristensen (LRKR - AH)" userId="e69f3770-cf45-4b67-9e91-ef1dd4d39d68" providerId="ADAL" clId="{44603F76-C486-4864-9EAC-042574075EB5}" dt="2022-12-22T13:26:16.816" v="5780" actId="478"/>
          <ac:spMkLst>
            <pc:docMk/>
            <pc:sldMk cId="4148711842" sldId="339"/>
            <ac:spMk id="18" creationId="{E8E1BFC8-7DF0-41DD-824B-536709259EA1}"/>
          </ac:spMkLst>
        </pc:spChg>
        <pc:spChg chg="mod">
          <ac:chgData name="Lars Ringgaard Kristensen (LRKR - AH)" userId="e69f3770-cf45-4b67-9e91-ef1dd4d39d68" providerId="ADAL" clId="{44603F76-C486-4864-9EAC-042574075EB5}" dt="2022-12-22T13:26:29.607" v="5784" actId="1076"/>
          <ac:spMkLst>
            <pc:docMk/>
            <pc:sldMk cId="4148711842" sldId="339"/>
            <ac:spMk id="19" creationId="{C86201A4-C346-4973-B8CC-6F2C1CD5AE05}"/>
          </ac:spMkLst>
        </pc:spChg>
        <pc:spChg chg="mod">
          <ac:chgData name="Lars Ringgaard Kristensen (LRKR - AH)" userId="e69f3770-cf45-4b67-9e91-ef1dd4d39d68" providerId="ADAL" clId="{44603F76-C486-4864-9EAC-042574075EB5}" dt="2022-12-22T13:26:37.606" v="5785" actId="6549"/>
          <ac:spMkLst>
            <pc:docMk/>
            <pc:sldMk cId="4148711842" sldId="339"/>
            <ac:spMk id="20" creationId="{B94B6FCD-6BDE-48EB-89FB-9A0CC4616498}"/>
          </ac:spMkLst>
        </pc:spChg>
        <pc:spChg chg="mod">
          <ac:chgData name="Lars Ringgaard Kristensen (LRKR - AH)" userId="e69f3770-cf45-4b67-9e91-ef1dd4d39d68" providerId="ADAL" clId="{44603F76-C486-4864-9EAC-042574075EB5}" dt="2022-12-22T13:25:38.186" v="5777" actId="1076"/>
          <ac:spMkLst>
            <pc:docMk/>
            <pc:sldMk cId="4148711842" sldId="339"/>
            <ac:spMk id="21" creationId="{3969FA6D-5D7F-4562-BBE9-A67D7D1A11E7}"/>
          </ac:spMkLst>
        </pc:spChg>
      </pc:sldChg>
      <pc:sldChg chg="modSp add del mod">
        <pc:chgData name="Lars Ringgaard Kristensen (LRKR - AH)" userId="e69f3770-cf45-4b67-9e91-ef1dd4d39d68" providerId="ADAL" clId="{44603F76-C486-4864-9EAC-042574075EB5}" dt="2022-12-22T13:35:49.998" v="5881" actId="47"/>
        <pc:sldMkLst>
          <pc:docMk/>
          <pc:sldMk cId="3457278816" sldId="340"/>
        </pc:sldMkLst>
        <pc:spChg chg="mod">
          <ac:chgData name="Lars Ringgaard Kristensen (LRKR - AH)" userId="e69f3770-cf45-4b67-9e91-ef1dd4d39d68" providerId="ADAL" clId="{44603F76-C486-4864-9EAC-042574075EB5}" dt="2022-12-08T12:32:00.519" v="5470" actId="14100"/>
          <ac:spMkLst>
            <pc:docMk/>
            <pc:sldMk cId="3457278816" sldId="340"/>
            <ac:spMk id="9" creationId="{E67834CF-0CDD-477F-8490-ED932D0F7E02}"/>
          </ac:spMkLst>
        </pc:spChg>
      </pc:sldChg>
      <pc:sldChg chg="add del">
        <pc:chgData name="Lars Ringgaard Kristensen (LRKR - AH)" userId="e69f3770-cf45-4b67-9e91-ef1dd4d39d68" providerId="ADAL" clId="{44603F76-C486-4864-9EAC-042574075EB5}" dt="2022-12-22T13:35:52.417" v="5882" actId="47"/>
        <pc:sldMkLst>
          <pc:docMk/>
          <pc:sldMk cId="3567569401" sldId="341"/>
        </pc:sldMkLst>
      </pc:sldChg>
      <pc:sldChg chg="modSp add mod">
        <pc:chgData name="Lars Ringgaard Kristensen (LRKR - AH)" userId="e69f3770-cf45-4b67-9e91-ef1dd4d39d68" providerId="ADAL" clId="{44603F76-C486-4864-9EAC-042574075EB5}" dt="2022-12-22T20:03:12.450" v="6720" actId="20577"/>
        <pc:sldMkLst>
          <pc:docMk/>
          <pc:sldMk cId="563128354" sldId="342"/>
        </pc:sldMkLst>
        <pc:spChg chg="mod">
          <ac:chgData name="Lars Ringgaard Kristensen (LRKR - AH)" userId="e69f3770-cf45-4b67-9e91-ef1dd4d39d68" providerId="ADAL" clId="{44603F76-C486-4864-9EAC-042574075EB5}" dt="2022-12-22T20:03:12.450" v="6720" actId="20577"/>
          <ac:spMkLst>
            <pc:docMk/>
            <pc:sldMk cId="563128354" sldId="342"/>
            <ac:spMk id="18" creationId="{CEC95C44-CF70-46D7-A306-29B9C9581E28}"/>
          </ac:spMkLst>
        </pc:spChg>
        <pc:spChg chg="mod">
          <ac:chgData name="Lars Ringgaard Kristensen (LRKR - AH)" userId="e69f3770-cf45-4b67-9e91-ef1dd4d39d68" providerId="ADAL" clId="{44603F76-C486-4864-9EAC-042574075EB5}" dt="2022-12-08T12:31:53.748" v="5468" actId="14100"/>
          <ac:spMkLst>
            <pc:docMk/>
            <pc:sldMk cId="563128354" sldId="342"/>
            <ac:spMk id="20" creationId="{7A122277-F1EE-44AF-B366-58D8A03483E3}"/>
          </ac:spMkLst>
        </pc:spChg>
        <pc:spChg chg="mod">
          <ac:chgData name="Lars Ringgaard Kristensen (LRKR - AH)" userId="e69f3770-cf45-4b67-9e91-ef1dd4d39d68" providerId="ADAL" clId="{44603F76-C486-4864-9EAC-042574075EB5}" dt="2022-12-22T13:38:34.977" v="5893" actId="20577"/>
          <ac:spMkLst>
            <pc:docMk/>
            <pc:sldMk cId="563128354" sldId="342"/>
            <ac:spMk id="53" creationId="{CEC95C44-CF70-46D7-A306-29B9C9581E28}"/>
          </ac:spMkLst>
        </pc:spChg>
        <pc:spChg chg="mod">
          <ac:chgData name="Lars Ringgaard Kristensen (LRKR - AH)" userId="e69f3770-cf45-4b67-9e91-ef1dd4d39d68" providerId="ADAL" clId="{44603F76-C486-4864-9EAC-042574075EB5}" dt="2022-12-22T13:55:31.336" v="6267" actId="20577"/>
          <ac:spMkLst>
            <pc:docMk/>
            <pc:sldMk cId="563128354" sldId="342"/>
            <ac:spMk id="54" creationId="{CEC95C44-CF70-46D7-A306-29B9C9581E28}"/>
          </ac:spMkLst>
        </pc:spChg>
        <pc:spChg chg="mod">
          <ac:chgData name="Lars Ringgaard Kristensen (LRKR - AH)" userId="e69f3770-cf45-4b67-9e91-ef1dd4d39d68" providerId="ADAL" clId="{44603F76-C486-4864-9EAC-042574075EB5}" dt="2022-12-22T13:40:31.737" v="5974" actId="20577"/>
          <ac:spMkLst>
            <pc:docMk/>
            <pc:sldMk cId="563128354" sldId="342"/>
            <ac:spMk id="56" creationId="{CEC95C44-CF70-46D7-A306-29B9C9581E28}"/>
          </ac:spMkLst>
        </pc:spChg>
      </pc:sldChg>
      <pc:sldChg chg="modSp add mod">
        <pc:chgData name="Lars Ringgaard Kristensen (LRKR - AH)" userId="e69f3770-cf45-4b67-9e91-ef1dd4d39d68" providerId="ADAL" clId="{44603F76-C486-4864-9EAC-042574075EB5}" dt="2022-12-22T14:06:12.970" v="6560" actId="20577"/>
        <pc:sldMkLst>
          <pc:docMk/>
          <pc:sldMk cId="161686701" sldId="343"/>
        </pc:sldMkLst>
        <pc:spChg chg="mod">
          <ac:chgData name="Lars Ringgaard Kristensen (LRKR - AH)" userId="e69f3770-cf45-4b67-9e91-ef1dd4d39d68" providerId="ADAL" clId="{44603F76-C486-4864-9EAC-042574075EB5}" dt="2022-12-08T12:31:45.484" v="5466"/>
          <ac:spMkLst>
            <pc:docMk/>
            <pc:sldMk cId="161686701" sldId="343"/>
            <ac:spMk id="7" creationId="{339E396A-D64E-4504-8899-469321377C92}"/>
          </ac:spMkLst>
        </pc:spChg>
        <pc:spChg chg="mod">
          <ac:chgData name="Lars Ringgaard Kristensen (LRKR - AH)" userId="e69f3770-cf45-4b67-9e91-ef1dd4d39d68" providerId="ADAL" clId="{44603F76-C486-4864-9EAC-042574075EB5}" dt="2022-12-22T14:06:12.970" v="6560" actId="20577"/>
          <ac:spMkLst>
            <pc:docMk/>
            <pc:sldMk cId="161686701" sldId="343"/>
            <ac:spMk id="26" creationId="{2F17DC47-0BEE-4ED4-BA6B-A229EF47F4E7}"/>
          </ac:spMkLst>
        </pc:spChg>
      </pc:sldChg>
      <pc:sldChg chg="modSp add del mod">
        <pc:chgData name="Lars Ringgaard Kristensen (LRKR - AH)" userId="e69f3770-cf45-4b67-9e91-ef1dd4d39d68" providerId="ADAL" clId="{44603F76-C486-4864-9EAC-042574075EB5}" dt="2022-12-22T13:40:49.189" v="5975" actId="47"/>
        <pc:sldMkLst>
          <pc:docMk/>
          <pc:sldMk cId="3765638643" sldId="344"/>
        </pc:sldMkLst>
        <pc:spChg chg="mod">
          <ac:chgData name="Lars Ringgaard Kristensen (LRKR - AH)" userId="e69f3770-cf45-4b67-9e91-ef1dd4d39d68" providerId="ADAL" clId="{44603F76-C486-4864-9EAC-042574075EB5}" dt="2022-12-08T12:31:41.300" v="5465"/>
          <ac:spMkLst>
            <pc:docMk/>
            <pc:sldMk cId="3765638643" sldId="344"/>
            <ac:spMk id="7" creationId="{339E396A-D64E-4504-8899-469321377C92}"/>
          </ac:spMkLst>
        </pc:spChg>
      </pc:sldChg>
      <pc:sldChg chg="modSp add mod">
        <pc:chgData name="Lars Ringgaard Kristensen (LRKR - AH)" userId="e69f3770-cf45-4b67-9e91-ef1dd4d39d68" providerId="ADAL" clId="{44603F76-C486-4864-9EAC-042574075EB5}" dt="2022-12-22T13:29:19.198" v="5828" actId="20577"/>
        <pc:sldMkLst>
          <pc:docMk/>
          <pc:sldMk cId="1541104785" sldId="345"/>
        </pc:sldMkLst>
        <pc:spChg chg="mod">
          <ac:chgData name="Lars Ringgaard Kristensen (LRKR - AH)" userId="e69f3770-cf45-4b67-9e91-ef1dd4d39d68" providerId="ADAL" clId="{44603F76-C486-4864-9EAC-042574075EB5}" dt="2022-12-22T13:26:56.306" v="5795" actId="6549"/>
          <ac:spMkLst>
            <pc:docMk/>
            <pc:sldMk cId="1541104785" sldId="345"/>
            <ac:spMk id="16" creationId="{A9B4BD22-AF40-4574-BB02-C00B471C806C}"/>
          </ac:spMkLst>
        </pc:spChg>
        <pc:spChg chg="mod">
          <ac:chgData name="Lars Ringgaard Kristensen (LRKR - AH)" userId="e69f3770-cf45-4b67-9e91-ef1dd4d39d68" providerId="ADAL" clId="{44603F76-C486-4864-9EAC-042574075EB5}" dt="2022-12-22T13:29:19.198" v="5828" actId="20577"/>
          <ac:spMkLst>
            <pc:docMk/>
            <pc:sldMk cId="1541104785" sldId="345"/>
            <ac:spMk id="19" creationId="{C86201A4-C346-4973-B8CC-6F2C1CD5AE05}"/>
          </ac:spMkLst>
        </pc:spChg>
        <pc:spChg chg="mod">
          <ac:chgData name="Lars Ringgaard Kristensen (LRKR - AH)" userId="e69f3770-cf45-4b67-9e91-ef1dd4d39d68" providerId="ADAL" clId="{44603F76-C486-4864-9EAC-042574075EB5}" dt="2022-12-22T13:28:32.527" v="5824" actId="1035"/>
          <ac:spMkLst>
            <pc:docMk/>
            <pc:sldMk cId="1541104785" sldId="345"/>
            <ac:spMk id="20" creationId="{B94B6FCD-6BDE-48EB-89FB-9A0CC4616498}"/>
          </ac:spMkLst>
        </pc:spChg>
      </pc:sldChg>
      <pc:sldChg chg="modSp add mod ord">
        <pc:chgData name="Lars Ringgaard Kristensen (LRKR - AH)" userId="e69f3770-cf45-4b67-9e91-ef1dd4d39d68" providerId="ADAL" clId="{44603F76-C486-4864-9EAC-042574075EB5}" dt="2022-12-22T13:31:50.295" v="5843" actId="113"/>
        <pc:sldMkLst>
          <pc:docMk/>
          <pc:sldMk cId="2612922830" sldId="346"/>
        </pc:sldMkLst>
        <pc:spChg chg="mod">
          <ac:chgData name="Lars Ringgaard Kristensen (LRKR - AH)" userId="e69f3770-cf45-4b67-9e91-ef1dd4d39d68" providerId="ADAL" clId="{44603F76-C486-4864-9EAC-042574075EB5}" dt="2022-12-22T13:31:50.295" v="5843" actId="113"/>
          <ac:spMkLst>
            <pc:docMk/>
            <pc:sldMk cId="2612922830" sldId="346"/>
            <ac:spMk id="16" creationId="{A9B4BD22-AF40-4574-BB02-C00B471C806C}"/>
          </ac:spMkLst>
        </pc:spChg>
        <pc:spChg chg="mod">
          <ac:chgData name="Lars Ringgaard Kristensen (LRKR - AH)" userId="e69f3770-cf45-4b67-9e91-ef1dd4d39d68" providerId="ADAL" clId="{44603F76-C486-4864-9EAC-042574075EB5}" dt="2022-12-22T13:31:42.296" v="5840" actId="255"/>
          <ac:spMkLst>
            <pc:docMk/>
            <pc:sldMk cId="2612922830" sldId="346"/>
            <ac:spMk id="19" creationId="{C86201A4-C346-4973-B8CC-6F2C1CD5AE05}"/>
          </ac:spMkLst>
        </pc:spChg>
        <pc:spChg chg="mod">
          <ac:chgData name="Lars Ringgaard Kristensen (LRKR - AH)" userId="e69f3770-cf45-4b67-9e91-ef1dd4d39d68" providerId="ADAL" clId="{44603F76-C486-4864-9EAC-042574075EB5}" dt="2022-12-22T13:30:50.839" v="5835" actId="255"/>
          <ac:spMkLst>
            <pc:docMk/>
            <pc:sldMk cId="2612922830" sldId="346"/>
            <ac:spMk id="20" creationId="{B94B6FCD-6BDE-48EB-89FB-9A0CC4616498}"/>
          </ac:spMkLst>
        </pc:spChg>
      </pc:sldChg>
      <pc:sldChg chg="modSp add mod">
        <pc:chgData name="Lars Ringgaard Kristensen (LRKR - AH)" userId="e69f3770-cf45-4b67-9e91-ef1dd4d39d68" providerId="ADAL" clId="{44603F76-C486-4864-9EAC-042574075EB5}" dt="2022-12-22T13:33:27.456" v="5861" actId="14100"/>
        <pc:sldMkLst>
          <pc:docMk/>
          <pc:sldMk cId="3483797522" sldId="347"/>
        </pc:sldMkLst>
        <pc:spChg chg="mod">
          <ac:chgData name="Lars Ringgaard Kristensen (LRKR - AH)" userId="e69f3770-cf45-4b67-9e91-ef1dd4d39d68" providerId="ADAL" clId="{44603F76-C486-4864-9EAC-042574075EB5}" dt="2022-12-22T13:32:08.697" v="5847"/>
          <ac:spMkLst>
            <pc:docMk/>
            <pc:sldMk cId="3483797522" sldId="347"/>
            <ac:spMk id="16" creationId="{A9B4BD22-AF40-4574-BB02-C00B471C806C}"/>
          </ac:spMkLst>
        </pc:spChg>
        <pc:spChg chg="mod">
          <ac:chgData name="Lars Ringgaard Kristensen (LRKR - AH)" userId="e69f3770-cf45-4b67-9e91-ef1dd4d39d68" providerId="ADAL" clId="{44603F76-C486-4864-9EAC-042574075EB5}" dt="2022-12-22T13:33:27.456" v="5861" actId="14100"/>
          <ac:spMkLst>
            <pc:docMk/>
            <pc:sldMk cId="3483797522" sldId="347"/>
            <ac:spMk id="19" creationId="{C86201A4-C346-4973-B8CC-6F2C1CD5AE05}"/>
          </ac:spMkLst>
        </pc:spChg>
        <pc:spChg chg="mod">
          <ac:chgData name="Lars Ringgaard Kristensen (LRKR - AH)" userId="e69f3770-cf45-4b67-9e91-ef1dd4d39d68" providerId="ADAL" clId="{44603F76-C486-4864-9EAC-042574075EB5}" dt="2022-12-22T13:32:50.917" v="5855" actId="14100"/>
          <ac:spMkLst>
            <pc:docMk/>
            <pc:sldMk cId="3483797522" sldId="347"/>
            <ac:spMk id="20" creationId="{B94B6FCD-6BDE-48EB-89FB-9A0CC4616498}"/>
          </ac:spMkLst>
        </pc:spChg>
      </pc:sldChg>
      <pc:sldChg chg="modSp add mod">
        <pc:chgData name="Lars Ringgaard Kristensen (LRKR - AH)" userId="e69f3770-cf45-4b67-9e91-ef1dd4d39d68" providerId="ADAL" clId="{44603F76-C486-4864-9EAC-042574075EB5}" dt="2022-12-22T14:07:18.293" v="6603" actId="20577"/>
        <pc:sldMkLst>
          <pc:docMk/>
          <pc:sldMk cId="3841288915" sldId="348"/>
        </pc:sldMkLst>
        <pc:spChg chg="mod">
          <ac:chgData name="Lars Ringgaard Kristensen (LRKR - AH)" userId="e69f3770-cf45-4b67-9e91-ef1dd4d39d68" providerId="ADAL" clId="{44603F76-C486-4864-9EAC-042574075EB5}" dt="2022-12-22T14:06:28.636" v="6580" actId="20577"/>
          <ac:spMkLst>
            <pc:docMk/>
            <pc:sldMk cId="3841288915" sldId="348"/>
            <ac:spMk id="13" creationId="{221D9760-F645-4927-B7C4-E88AC4F46B5D}"/>
          </ac:spMkLst>
        </pc:spChg>
        <pc:spChg chg="mod">
          <ac:chgData name="Lars Ringgaard Kristensen (LRKR - AH)" userId="e69f3770-cf45-4b67-9e91-ef1dd4d39d68" providerId="ADAL" clId="{44603F76-C486-4864-9EAC-042574075EB5}" dt="2022-12-22T14:07:18.293" v="6603" actId="20577"/>
          <ac:spMkLst>
            <pc:docMk/>
            <pc:sldMk cId="3841288915" sldId="348"/>
            <ac:spMk id="26" creationId="{2F17DC47-0BEE-4ED4-BA6B-A229EF47F4E7}"/>
          </ac:spMkLst>
        </pc:spChg>
      </pc:sldChg>
    </pc:docChg>
  </pc:docChgLst>
  <pc:docChgLst>
    <pc:chgData name="Anna-Carina Mohrholz" userId="319e8f5a-43d4-4b3d-9ca7-1cc64d2dfc53" providerId="ADAL" clId="{43883ACC-F494-456E-80B2-8E30A7949134}"/>
    <pc:docChg chg="undo custSel modSld">
      <pc:chgData name="Anna-Carina Mohrholz" userId="319e8f5a-43d4-4b3d-9ca7-1cc64d2dfc53" providerId="ADAL" clId="{43883ACC-F494-456E-80B2-8E30A7949134}" dt="2023-04-12T13:08:48.511" v="361" actId="20577"/>
      <pc:docMkLst>
        <pc:docMk/>
      </pc:docMkLst>
      <pc:sldChg chg="modSp mod">
        <pc:chgData name="Anna-Carina Mohrholz" userId="319e8f5a-43d4-4b3d-9ca7-1cc64d2dfc53" providerId="ADAL" clId="{43883ACC-F494-456E-80B2-8E30A7949134}" dt="2023-04-12T13:08:48.511" v="361" actId="20577"/>
        <pc:sldMkLst>
          <pc:docMk/>
          <pc:sldMk cId="1485754139" sldId="266"/>
        </pc:sldMkLst>
        <pc:spChg chg="mod">
          <ac:chgData name="Anna-Carina Mohrholz" userId="319e8f5a-43d4-4b3d-9ca7-1cc64d2dfc53" providerId="ADAL" clId="{43883ACC-F494-456E-80B2-8E30A7949134}" dt="2023-04-12T13:08:48.511" v="361" actId="20577"/>
          <ac:spMkLst>
            <pc:docMk/>
            <pc:sldMk cId="1485754139" sldId="266"/>
            <ac:spMk id="6" creationId="{850774CE-D267-4DB4-B2D5-E2F3C9539815}"/>
          </ac:spMkLst>
        </pc:spChg>
      </pc:sldChg>
      <pc:sldChg chg="modSp mod">
        <pc:chgData name="Anna-Carina Mohrholz" userId="319e8f5a-43d4-4b3d-9ca7-1cc64d2dfc53" providerId="ADAL" clId="{43883ACC-F494-456E-80B2-8E30A7949134}" dt="2023-04-12T12:18:49.525" v="59" actId="20577"/>
        <pc:sldMkLst>
          <pc:docMk/>
          <pc:sldMk cId="3134451797" sldId="276"/>
        </pc:sldMkLst>
        <pc:spChg chg="mod">
          <ac:chgData name="Anna-Carina Mohrholz" userId="319e8f5a-43d4-4b3d-9ca7-1cc64d2dfc53" providerId="ADAL" clId="{43883ACC-F494-456E-80B2-8E30A7949134}" dt="2023-04-12T12:18:18.645" v="35" actId="20577"/>
          <ac:spMkLst>
            <pc:docMk/>
            <pc:sldMk cId="3134451797" sldId="276"/>
            <ac:spMk id="8" creationId="{1547F087-D58E-A497-547B-81AD47673BBE}"/>
          </ac:spMkLst>
        </pc:spChg>
        <pc:spChg chg="mod">
          <ac:chgData name="Anna-Carina Mohrholz" userId="319e8f5a-43d4-4b3d-9ca7-1cc64d2dfc53" providerId="ADAL" clId="{43883ACC-F494-456E-80B2-8E30A7949134}" dt="2023-04-12T12:18:49.525" v="59" actId="20577"/>
          <ac:spMkLst>
            <pc:docMk/>
            <pc:sldMk cId="3134451797" sldId="276"/>
            <ac:spMk id="9" creationId="{771DB401-A377-702F-C9EE-9F3D41A76A87}"/>
          </ac:spMkLst>
        </pc:spChg>
        <pc:spChg chg="mod">
          <ac:chgData name="Anna-Carina Mohrholz" userId="319e8f5a-43d4-4b3d-9ca7-1cc64d2dfc53" providerId="ADAL" clId="{43883ACC-F494-456E-80B2-8E30A7949134}" dt="2023-04-12T12:17:46.484" v="8" actId="20577"/>
          <ac:spMkLst>
            <pc:docMk/>
            <pc:sldMk cId="3134451797" sldId="276"/>
            <ac:spMk id="65" creationId="{5F65FC6E-73C1-4548-AC0F-AE722E34C959}"/>
          </ac:spMkLst>
        </pc:spChg>
      </pc:sldChg>
      <pc:sldChg chg="modSp mod">
        <pc:chgData name="Anna-Carina Mohrholz" userId="319e8f5a-43d4-4b3d-9ca7-1cc64d2dfc53" providerId="ADAL" clId="{43883ACC-F494-456E-80B2-8E30A7949134}" dt="2023-04-12T12:20:42.914" v="64" actId="14100"/>
        <pc:sldMkLst>
          <pc:docMk/>
          <pc:sldMk cId="1653442789" sldId="277"/>
        </pc:sldMkLst>
        <pc:spChg chg="mod">
          <ac:chgData name="Anna-Carina Mohrholz" userId="319e8f5a-43d4-4b3d-9ca7-1cc64d2dfc53" providerId="ADAL" clId="{43883ACC-F494-456E-80B2-8E30A7949134}" dt="2023-04-12T12:20:42.914" v="64" actId="14100"/>
          <ac:spMkLst>
            <pc:docMk/>
            <pc:sldMk cId="1653442789" sldId="277"/>
            <ac:spMk id="12" creationId="{2C7BDE97-A37F-45AC-B4E9-844AB090967E}"/>
          </ac:spMkLst>
        </pc:spChg>
        <pc:spChg chg="mod">
          <ac:chgData name="Anna-Carina Mohrholz" userId="319e8f5a-43d4-4b3d-9ca7-1cc64d2dfc53" providerId="ADAL" clId="{43883ACC-F494-456E-80B2-8E30A7949134}" dt="2023-04-12T12:20:15.346" v="62" actId="14100"/>
          <ac:spMkLst>
            <pc:docMk/>
            <pc:sldMk cId="1653442789" sldId="277"/>
            <ac:spMk id="14" creationId="{098461E4-174A-425F-8D4E-6C2A1435684E}"/>
          </ac:spMkLst>
        </pc:spChg>
        <pc:spChg chg="mod">
          <ac:chgData name="Anna-Carina Mohrholz" userId="319e8f5a-43d4-4b3d-9ca7-1cc64d2dfc53" providerId="ADAL" clId="{43883ACC-F494-456E-80B2-8E30A7949134}" dt="2023-04-12T12:19:07.013" v="61" actId="20577"/>
          <ac:spMkLst>
            <pc:docMk/>
            <pc:sldMk cId="1653442789" sldId="277"/>
            <ac:spMk id="65" creationId="{5F65FC6E-73C1-4548-AC0F-AE722E34C959}"/>
          </ac:spMkLst>
        </pc:spChg>
      </pc:sldChg>
      <pc:sldChg chg="modSp mod">
        <pc:chgData name="Anna-Carina Mohrholz" userId="319e8f5a-43d4-4b3d-9ca7-1cc64d2dfc53" providerId="ADAL" clId="{43883ACC-F494-456E-80B2-8E30A7949134}" dt="2023-04-12T12:17:16.872" v="0" actId="6549"/>
        <pc:sldMkLst>
          <pc:docMk/>
          <pc:sldMk cId="2342328672" sldId="281"/>
        </pc:sldMkLst>
        <pc:spChg chg="mod">
          <ac:chgData name="Anna-Carina Mohrholz" userId="319e8f5a-43d4-4b3d-9ca7-1cc64d2dfc53" providerId="ADAL" clId="{43883ACC-F494-456E-80B2-8E30A7949134}" dt="2023-04-12T12:17:16.872" v="0" actId="6549"/>
          <ac:spMkLst>
            <pc:docMk/>
            <pc:sldMk cId="2342328672" sldId="281"/>
            <ac:spMk id="9" creationId="{E67834CF-0CDD-477F-8490-ED932D0F7E02}"/>
          </ac:spMkLst>
        </pc:spChg>
      </pc:sldChg>
      <pc:sldChg chg="modSp mod">
        <pc:chgData name="Anna-Carina Mohrholz" userId="319e8f5a-43d4-4b3d-9ca7-1cc64d2dfc53" providerId="ADAL" clId="{43883ACC-F494-456E-80B2-8E30A7949134}" dt="2023-04-12T13:04:52.673" v="316" actId="14100"/>
        <pc:sldMkLst>
          <pc:docMk/>
          <pc:sldMk cId="1515553712" sldId="295"/>
        </pc:sldMkLst>
        <pc:spChg chg="mod">
          <ac:chgData name="Anna-Carina Mohrholz" userId="319e8f5a-43d4-4b3d-9ca7-1cc64d2dfc53" providerId="ADAL" clId="{43883ACC-F494-456E-80B2-8E30A7949134}" dt="2023-04-12T13:03:58.081" v="310" actId="6549"/>
          <ac:spMkLst>
            <pc:docMk/>
            <pc:sldMk cId="1515553712" sldId="295"/>
            <ac:spMk id="7" creationId="{5F65FC6E-73C1-4548-AC0F-AE722E34C959}"/>
          </ac:spMkLst>
        </pc:spChg>
        <pc:spChg chg="mod">
          <ac:chgData name="Anna-Carina Mohrholz" userId="319e8f5a-43d4-4b3d-9ca7-1cc64d2dfc53" providerId="ADAL" clId="{43883ACC-F494-456E-80B2-8E30A7949134}" dt="2023-04-12T13:04:52.673" v="316" actId="14100"/>
          <ac:spMkLst>
            <pc:docMk/>
            <pc:sldMk cId="1515553712" sldId="295"/>
            <ac:spMk id="26" creationId="{2F17DC47-0BEE-4ED4-BA6B-A229EF47F4E7}"/>
          </ac:spMkLst>
        </pc:spChg>
      </pc:sldChg>
      <pc:sldChg chg="addSp delSp modSp mod">
        <pc:chgData name="Anna-Carina Mohrholz" userId="319e8f5a-43d4-4b3d-9ca7-1cc64d2dfc53" providerId="ADAL" clId="{43883ACC-F494-456E-80B2-8E30A7949134}" dt="2023-04-12T13:06:20.398" v="329" actId="207"/>
        <pc:sldMkLst>
          <pc:docMk/>
          <pc:sldMk cId="1515553712" sldId="297"/>
        </pc:sldMkLst>
        <pc:spChg chg="add mod">
          <ac:chgData name="Anna-Carina Mohrholz" userId="319e8f5a-43d4-4b3d-9ca7-1cc64d2dfc53" providerId="ADAL" clId="{43883ACC-F494-456E-80B2-8E30A7949134}" dt="2023-04-12T13:06:20.398" v="329" actId="207"/>
          <ac:spMkLst>
            <pc:docMk/>
            <pc:sldMk cId="1515553712" sldId="297"/>
            <ac:spMk id="2" creationId="{7D010719-291A-007C-ED1E-4D502F921697}"/>
          </ac:spMkLst>
        </pc:spChg>
        <pc:spChg chg="mod">
          <ac:chgData name="Anna-Carina Mohrholz" userId="319e8f5a-43d4-4b3d-9ca7-1cc64d2dfc53" providerId="ADAL" clId="{43883ACC-F494-456E-80B2-8E30A7949134}" dt="2023-04-12T13:05:45.767" v="324" actId="6549"/>
          <ac:spMkLst>
            <pc:docMk/>
            <pc:sldMk cId="1515553712" sldId="297"/>
            <ac:spMk id="7" creationId="{5F65FC6E-73C1-4548-AC0F-AE722E34C959}"/>
          </ac:spMkLst>
        </pc:spChg>
        <pc:spChg chg="del">
          <ac:chgData name="Anna-Carina Mohrholz" userId="319e8f5a-43d4-4b3d-9ca7-1cc64d2dfc53" providerId="ADAL" clId="{43883ACC-F494-456E-80B2-8E30A7949134}" dt="2023-04-12T13:06:03.903" v="325" actId="478"/>
          <ac:spMkLst>
            <pc:docMk/>
            <pc:sldMk cId="1515553712" sldId="297"/>
            <ac:spMk id="26" creationId="{2F17DC47-0BEE-4ED4-BA6B-A229EF47F4E7}"/>
          </ac:spMkLst>
        </pc:spChg>
      </pc:sldChg>
      <pc:sldChg chg="modSp mod">
        <pc:chgData name="Anna-Carina Mohrholz" userId="319e8f5a-43d4-4b3d-9ca7-1cc64d2dfc53" providerId="ADAL" clId="{43883ACC-F494-456E-80B2-8E30A7949134}" dt="2023-04-12T13:07:27.058" v="355" actId="6549"/>
        <pc:sldMkLst>
          <pc:docMk/>
          <pc:sldMk cId="3134451797" sldId="298"/>
        </pc:sldMkLst>
        <pc:spChg chg="mod">
          <ac:chgData name="Anna-Carina Mohrholz" userId="319e8f5a-43d4-4b3d-9ca7-1cc64d2dfc53" providerId="ADAL" clId="{43883ACC-F494-456E-80B2-8E30A7949134}" dt="2023-04-12T13:07:04.266" v="347" actId="20577"/>
          <ac:spMkLst>
            <pc:docMk/>
            <pc:sldMk cId="3134451797" sldId="298"/>
            <ac:spMk id="25" creationId="{15A892E0-6DDF-44C6-86FF-D7CF39FE1E1A}"/>
          </ac:spMkLst>
        </pc:spChg>
        <pc:spChg chg="mod">
          <ac:chgData name="Anna-Carina Mohrholz" userId="319e8f5a-43d4-4b3d-9ca7-1cc64d2dfc53" providerId="ADAL" clId="{43883ACC-F494-456E-80B2-8E30A7949134}" dt="2023-04-12T13:07:27.058" v="355" actId="6549"/>
          <ac:spMkLst>
            <pc:docMk/>
            <pc:sldMk cId="3134451797" sldId="298"/>
            <ac:spMk id="26" creationId="{539A8143-756E-4179-9F3D-E6D63F48F350}"/>
          </ac:spMkLst>
        </pc:spChg>
        <pc:spChg chg="mod">
          <ac:chgData name="Anna-Carina Mohrholz" userId="319e8f5a-43d4-4b3d-9ca7-1cc64d2dfc53" providerId="ADAL" clId="{43883ACC-F494-456E-80B2-8E30A7949134}" dt="2023-04-12T12:39:42.805" v="205" actId="20577"/>
          <ac:spMkLst>
            <pc:docMk/>
            <pc:sldMk cId="3134451797" sldId="298"/>
            <ac:spMk id="65" creationId="{5F65FC6E-73C1-4548-AC0F-AE722E34C959}"/>
          </ac:spMkLst>
        </pc:spChg>
      </pc:sldChg>
      <pc:sldChg chg="modSp mod">
        <pc:chgData name="Anna-Carina Mohrholz" userId="319e8f5a-43d4-4b3d-9ca7-1cc64d2dfc53" providerId="ADAL" clId="{43883ACC-F494-456E-80B2-8E30A7949134}" dt="2023-04-12T12:22:50.584" v="70" actId="20577"/>
        <pc:sldMkLst>
          <pc:docMk/>
          <pc:sldMk cId="2348977556" sldId="320"/>
        </pc:sldMkLst>
        <pc:spChg chg="mod">
          <ac:chgData name="Anna-Carina Mohrholz" userId="319e8f5a-43d4-4b3d-9ca7-1cc64d2dfc53" providerId="ADAL" clId="{43883ACC-F494-456E-80B2-8E30A7949134}" dt="2023-04-12T12:21:11.781" v="65" actId="6549"/>
          <ac:spMkLst>
            <pc:docMk/>
            <pc:sldMk cId="2348977556" sldId="320"/>
            <ac:spMk id="9" creationId="{E67834CF-0CDD-477F-8490-ED932D0F7E02}"/>
          </ac:spMkLst>
        </pc:spChg>
        <pc:spChg chg="mod">
          <ac:chgData name="Anna-Carina Mohrholz" userId="319e8f5a-43d4-4b3d-9ca7-1cc64d2dfc53" providerId="ADAL" clId="{43883ACC-F494-456E-80B2-8E30A7949134}" dt="2023-04-12T12:22:50.584" v="70" actId="20577"/>
          <ac:spMkLst>
            <pc:docMk/>
            <pc:sldMk cId="2348977556" sldId="320"/>
            <ac:spMk id="11" creationId="{469A6D6B-69A1-4FF7-A4BD-4C4BC6E53D7D}"/>
          </ac:spMkLst>
        </pc:spChg>
        <pc:spChg chg="mod">
          <ac:chgData name="Anna-Carina Mohrholz" userId="319e8f5a-43d4-4b3d-9ca7-1cc64d2dfc53" providerId="ADAL" clId="{43883ACC-F494-456E-80B2-8E30A7949134}" dt="2023-04-12T12:22:10.486" v="67" actId="6549"/>
          <ac:spMkLst>
            <pc:docMk/>
            <pc:sldMk cId="2348977556" sldId="320"/>
            <ac:spMk id="26" creationId="{2F17DC47-0BEE-4ED4-BA6B-A229EF47F4E7}"/>
          </ac:spMkLst>
        </pc:spChg>
      </pc:sldChg>
      <pc:sldChg chg="addSp delSp modSp mod">
        <pc:chgData name="Anna-Carina Mohrholz" userId="319e8f5a-43d4-4b3d-9ca7-1cc64d2dfc53" providerId="ADAL" clId="{43883ACC-F494-456E-80B2-8E30A7949134}" dt="2023-04-12T12:33:30.197" v="141" actId="20577"/>
        <pc:sldMkLst>
          <pc:docMk/>
          <pc:sldMk cId="814570807" sldId="321"/>
        </pc:sldMkLst>
        <pc:spChg chg="add del mod">
          <ac:chgData name="Anna-Carina Mohrholz" userId="319e8f5a-43d4-4b3d-9ca7-1cc64d2dfc53" providerId="ADAL" clId="{43883ACC-F494-456E-80B2-8E30A7949134}" dt="2023-04-12T12:32:50.422" v="137" actId="20577"/>
          <ac:spMkLst>
            <pc:docMk/>
            <pc:sldMk cId="814570807" sldId="321"/>
            <ac:spMk id="11" creationId="{3B2CC8E6-B165-42E5-9082-267951626773}"/>
          </ac:spMkLst>
        </pc:spChg>
        <pc:spChg chg="mod">
          <ac:chgData name="Anna-Carina Mohrholz" userId="319e8f5a-43d4-4b3d-9ca7-1cc64d2dfc53" providerId="ADAL" clId="{43883ACC-F494-456E-80B2-8E30A7949134}" dt="2023-04-12T12:33:05.045" v="139" actId="6549"/>
          <ac:spMkLst>
            <pc:docMk/>
            <pc:sldMk cId="814570807" sldId="321"/>
            <ac:spMk id="16" creationId="{A9B4BD22-AF40-4574-BB02-C00B471C806C}"/>
          </ac:spMkLst>
        </pc:spChg>
        <pc:spChg chg="mod">
          <ac:chgData name="Anna-Carina Mohrholz" userId="319e8f5a-43d4-4b3d-9ca7-1cc64d2dfc53" providerId="ADAL" clId="{43883ACC-F494-456E-80B2-8E30A7949134}" dt="2023-04-12T12:33:30.197" v="141" actId="20577"/>
          <ac:spMkLst>
            <pc:docMk/>
            <pc:sldMk cId="814570807" sldId="321"/>
            <ac:spMk id="18" creationId="{E8E1BFC8-7DF0-41DD-824B-536709259EA1}"/>
          </ac:spMkLst>
        </pc:spChg>
        <pc:spChg chg="mod">
          <ac:chgData name="Anna-Carina Mohrholz" userId="319e8f5a-43d4-4b3d-9ca7-1cc64d2dfc53" providerId="ADAL" clId="{43883ACC-F494-456E-80B2-8E30A7949134}" dt="2023-04-12T12:33:11.909" v="140" actId="20577"/>
          <ac:spMkLst>
            <pc:docMk/>
            <pc:sldMk cId="814570807" sldId="321"/>
            <ac:spMk id="20" creationId="{B94B6FCD-6BDE-48EB-89FB-9A0CC4616498}"/>
          </ac:spMkLst>
        </pc:spChg>
      </pc:sldChg>
      <pc:sldChg chg="modSp mod">
        <pc:chgData name="Anna-Carina Mohrholz" userId="319e8f5a-43d4-4b3d-9ca7-1cc64d2dfc53" providerId="ADAL" clId="{43883ACC-F494-456E-80B2-8E30A7949134}" dt="2023-04-12T12:24:58.773" v="97" actId="20577"/>
        <pc:sldMkLst>
          <pc:docMk/>
          <pc:sldMk cId="3187788639" sldId="323"/>
        </pc:sldMkLst>
        <pc:spChg chg="mod">
          <ac:chgData name="Anna-Carina Mohrholz" userId="319e8f5a-43d4-4b3d-9ca7-1cc64d2dfc53" providerId="ADAL" clId="{43883ACC-F494-456E-80B2-8E30A7949134}" dt="2023-04-12T12:23:19.629" v="71" actId="6549"/>
          <ac:spMkLst>
            <pc:docMk/>
            <pc:sldMk cId="3187788639" sldId="323"/>
            <ac:spMk id="19" creationId="{35205F04-7CF5-4352-8CD0-F5896BEA4676}"/>
          </ac:spMkLst>
        </pc:spChg>
        <pc:spChg chg="mod">
          <ac:chgData name="Anna-Carina Mohrholz" userId="319e8f5a-43d4-4b3d-9ca7-1cc64d2dfc53" providerId="ADAL" clId="{43883ACC-F494-456E-80B2-8E30A7949134}" dt="2023-04-12T12:24:13.309" v="78" actId="20577"/>
          <ac:spMkLst>
            <pc:docMk/>
            <pc:sldMk cId="3187788639" sldId="323"/>
            <ac:spMk id="21" creationId="{0552E255-CDC8-4241-A53C-8D6B695529F7}"/>
          </ac:spMkLst>
        </pc:spChg>
        <pc:spChg chg="mod">
          <ac:chgData name="Anna-Carina Mohrholz" userId="319e8f5a-43d4-4b3d-9ca7-1cc64d2dfc53" providerId="ADAL" clId="{43883ACC-F494-456E-80B2-8E30A7949134}" dt="2023-04-12T12:24:21.437" v="81" actId="6549"/>
          <ac:spMkLst>
            <pc:docMk/>
            <pc:sldMk cId="3187788639" sldId="323"/>
            <ac:spMk id="22" creationId="{2684FE20-494A-4234-92BC-80D6F9C81166}"/>
          </ac:spMkLst>
        </pc:spChg>
        <pc:spChg chg="mod">
          <ac:chgData name="Anna-Carina Mohrholz" userId="319e8f5a-43d4-4b3d-9ca7-1cc64d2dfc53" providerId="ADAL" clId="{43883ACC-F494-456E-80B2-8E30A7949134}" dt="2023-04-12T12:24:42.255" v="92" actId="6549"/>
          <ac:spMkLst>
            <pc:docMk/>
            <pc:sldMk cId="3187788639" sldId="323"/>
            <ac:spMk id="23" creationId="{C3E76256-EFFC-424A-8F27-6FBAD351A852}"/>
          </ac:spMkLst>
        </pc:spChg>
        <pc:spChg chg="mod">
          <ac:chgData name="Anna-Carina Mohrholz" userId="319e8f5a-43d4-4b3d-9ca7-1cc64d2dfc53" providerId="ADAL" clId="{43883ACC-F494-456E-80B2-8E30A7949134}" dt="2023-04-12T12:24:58.773" v="97" actId="20577"/>
          <ac:spMkLst>
            <pc:docMk/>
            <pc:sldMk cId="3187788639" sldId="323"/>
            <ac:spMk id="24" creationId="{98AD8A48-F95F-4FC4-8EC5-3276C3FA5CDD}"/>
          </ac:spMkLst>
        </pc:spChg>
      </pc:sldChg>
      <pc:sldChg chg="modSp mod">
        <pc:chgData name="Anna-Carina Mohrholz" userId="319e8f5a-43d4-4b3d-9ca7-1cc64d2dfc53" providerId="ADAL" clId="{43883ACC-F494-456E-80B2-8E30A7949134}" dt="2023-04-12T12:27:36.335" v="103" actId="6549"/>
        <pc:sldMkLst>
          <pc:docMk/>
          <pc:sldMk cId="3745219592" sldId="329"/>
        </pc:sldMkLst>
        <pc:spChg chg="mod">
          <ac:chgData name="Anna-Carina Mohrholz" userId="319e8f5a-43d4-4b3d-9ca7-1cc64d2dfc53" providerId="ADAL" clId="{43883ACC-F494-456E-80B2-8E30A7949134}" dt="2023-04-12T12:25:56.044" v="98" actId="6549"/>
          <ac:spMkLst>
            <pc:docMk/>
            <pc:sldMk cId="3745219592" sldId="329"/>
            <ac:spMk id="9" creationId="{E67834CF-0CDD-477F-8490-ED932D0F7E02}"/>
          </ac:spMkLst>
        </pc:spChg>
        <pc:spChg chg="mod">
          <ac:chgData name="Anna-Carina Mohrholz" userId="319e8f5a-43d4-4b3d-9ca7-1cc64d2dfc53" providerId="ADAL" clId="{43883ACC-F494-456E-80B2-8E30A7949134}" dt="2023-04-12T12:27:36.335" v="103" actId="6549"/>
          <ac:spMkLst>
            <pc:docMk/>
            <pc:sldMk cId="3745219592" sldId="329"/>
            <ac:spMk id="11" creationId="{469A6D6B-69A1-4FF7-A4BD-4C4BC6E53D7D}"/>
          </ac:spMkLst>
        </pc:spChg>
        <pc:spChg chg="mod">
          <ac:chgData name="Anna-Carina Mohrholz" userId="319e8f5a-43d4-4b3d-9ca7-1cc64d2dfc53" providerId="ADAL" clId="{43883ACC-F494-456E-80B2-8E30A7949134}" dt="2023-04-12T12:26:15.253" v="100" actId="6549"/>
          <ac:spMkLst>
            <pc:docMk/>
            <pc:sldMk cId="3745219592" sldId="329"/>
            <ac:spMk id="16" creationId="{A9B4BD22-AF40-4574-BB02-C00B471C806C}"/>
          </ac:spMkLst>
        </pc:spChg>
        <pc:spChg chg="mod">
          <ac:chgData name="Anna-Carina Mohrholz" userId="319e8f5a-43d4-4b3d-9ca7-1cc64d2dfc53" providerId="ADAL" clId="{43883ACC-F494-456E-80B2-8E30A7949134}" dt="2023-04-12T12:26:23.808" v="101" actId="20577"/>
          <ac:spMkLst>
            <pc:docMk/>
            <pc:sldMk cId="3745219592" sldId="329"/>
            <ac:spMk id="26" creationId="{2F17DC47-0BEE-4ED4-BA6B-A229EF47F4E7}"/>
          </ac:spMkLst>
        </pc:spChg>
      </pc:sldChg>
      <pc:sldChg chg="modSp mod">
        <pc:chgData name="Anna-Carina Mohrholz" userId="319e8f5a-43d4-4b3d-9ca7-1cc64d2dfc53" providerId="ADAL" clId="{43883ACC-F494-456E-80B2-8E30A7949134}" dt="2023-04-12T12:29:17.156" v="109" actId="14100"/>
        <pc:sldMkLst>
          <pc:docMk/>
          <pc:sldMk cId="2076105416" sldId="330"/>
        </pc:sldMkLst>
        <pc:spChg chg="mod">
          <ac:chgData name="Anna-Carina Mohrholz" userId="319e8f5a-43d4-4b3d-9ca7-1cc64d2dfc53" providerId="ADAL" clId="{43883ACC-F494-456E-80B2-8E30A7949134}" dt="2023-04-12T12:27:51.476" v="104" actId="6549"/>
          <ac:spMkLst>
            <pc:docMk/>
            <pc:sldMk cId="2076105416" sldId="330"/>
            <ac:spMk id="9" creationId="{E67834CF-0CDD-477F-8490-ED932D0F7E02}"/>
          </ac:spMkLst>
        </pc:spChg>
        <pc:spChg chg="mod">
          <ac:chgData name="Anna-Carina Mohrholz" userId="319e8f5a-43d4-4b3d-9ca7-1cc64d2dfc53" providerId="ADAL" clId="{43883ACC-F494-456E-80B2-8E30A7949134}" dt="2023-04-12T12:29:17.156" v="109" actId="14100"/>
          <ac:spMkLst>
            <pc:docMk/>
            <pc:sldMk cId="2076105416" sldId="330"/>
            <ac:spMk id="11" creationId="{469A6D6B-69A1-4FF7-A4BD-4C4BC6E53D7D}"/>
          </ac:spMkLst>
        </pc:spChg>
        <pc:spChg chg="mod">
          <ac:chgData name="Anna-Carina Mohrholz" userId="319e8f5a-43d4-4b3d-9ca7-1cc64d2dfc53" providerId="ADAL" clId="{43883ACC-F494-456E-80B2-8E30A7949134}" dt="2023-04-12T12:28:08.341" v="106" actId="6549"/>
          <ac:spMkLst>
            <pc:docMk/>
            <pc:sldMk cId="2076105416" sldId="330"/>
            <ac:spMk id="16" creationId="{A9B4BD22-AF40-4574-BB02-C00B471C806C}"/>
          </ac:spMkLst>
        </pc:spChg>
        <pc:spChg chg="mod">
          <ac:chgData name="Anna-Carina Mohrholz" userId="319e8f5a-43d4-4b3d-9ca7-1cc64d2dfc53" providerId="ADAL" clId="{43883ACC-F494-456E-80B2-8E30A7949134}" dt="2023-04-12T12:28:52.022" v="107" actId="20577"/>
          <ac:spMkLst>
            <pc:docMk/>
            <pc:sldMk cId="2076105416" sldId="330"/>
            <ac:spMk id="26" creationId="{2F17DC47-0BEE-4ED4-BA6B-A229EF47F4E7}"/>
          </ac:spMkLst>
        </pc:spChg>
      </pc:sldChg>
      <pc:sldChg chg="modSp mod">
        <pc:chgData name="Anna-Carina Mohrholz" userId="319e8f5a-43d4-4b3d-9ca7-1cc64d2dfc53" providerId="ADAL" clId="{43883ACC-F494-456E-80B2-8E30A7949134}" dt="2023-04-12T12:30:53.494" v="117" actId="14100"/>
        <pc:sldMkLst>
          <pc:docMk/>
          <pc:sldMk cId="67091726" sldId="331"/>
        </pc:sldMkLst>
        <pc:spChg chg="mod">
          <ac:chgData name="Anna-Carina Mohrholz" userId="319e8f5a-43d4-4b3d-9ca7-1cc64d2dfc53" providerId="ADAL" clId="{43883ACC-F494-456E-80B2-8E30A7949134}" dt="2023-04-12T12:29:45.524" v="110" actId="6549"/>
          <ac:spMkLst>
            <pc:docMk/>
            <pc:sldMk cId="67091726" sldId="331"/>
            <ac:spMk id="9" creationId="{E67834CF-0CDD-477F-8490-ED932D0F7E02}"/>
          </ac:spMkLst>
        </pc:spChg>
        <pc:spChg chg="mod">
          <ac:chgData name="Anna-Carina Mohrholz" userId="319e8f5a-43d4-4b3d-9ca7-1cc64d2dfc53" providerId="ADAL" clId="{43883ACC-F494-456E-80B2-8E30A7949134}" dt="2023-04-12T12:30:53.494" v="117" actId="14100"/>
          <ac:spMkLst>
            <pc:docMk/>
            <pc:sldMk cId="67091726" sldId="331"/>
            <ac:spMk id="11" creationId="{469A6D6B-69A1-4FF7-A4BD-4C4BC6E53D7D}"/>
          </ac:spMkLst>
        </pc:spChg>
        <pc:spChg chg="mod">
          <ac:chgData name="Anna-Carina Mohrholz" userId="319e8f5a-43d4-4b3d-9ca7-1cc64d2dfc53" providerId="ADAL" clId="{43883ACC-F494-456E-80B2-8E30A7949134}" dt="2023-04-12T12:30:00.158" v="112" actId="6549"/>
          <ac:spMkLst>
            <pc:docMk/>
            <pc:sldMk cId="67091726" sldId="331"/>
            <ac:spMk id="16" creationId="{A9B4BD22-AF40-4574-BB02-C00B471C806C}"/>
          </ac:spMkLst>
        </pc:spChg>
        <pc:spChg chg="mod">
          <ac:chgData name="Anna-Carina Mohrholz" userId="319e8f5a-43d4-4b3d-9ca7-1cc64d2dfc53" providerId="ADAL" clId="{43883ACC-F494-456E-80B2-8E30A7949134}" dt="2023-04-12T12:30:13.696" v="115" actId="20577"/>
          <ac:spMkLst>
            <pc:docMk/>
            <pc:sldMk cId="67091726" sldId="331"/>
            <ac:spMk id="26" creationId="{2F17DC47-0BEE-4ED4-BA6B-A229EF47F4E7}"/>
          </ac:spMkLst>
        </pc:spChg>
      </pc:sldChg>
      <pc:sldChg chg="modSp mod">
        <pc:chgData name="Anna-Carina Mohrholz" userId="319e8f5a-43d4-4b3d-9ca7-1cc64d2dfc53" providerId="ADAL" clId="{43883ACC-F494-456E-80B2-8E30A7949134}" dt="2023-04-12T12:32:33.038" v="134" actId="20577"/>
        <pc:sldMkLst>
          <pc:docMk/>
          <pc:sldMk cId="3634071587" sldId="332"/>
        </pc:sldMkLst>
        <pc:spChg chg="mod">
          <ac:chgData name="Anna-Carina Mohrholz" userId="319e8f5a-43d4-4b3d-9ca7-1cc64d2dfc53" providerId="ADAL" clId="{43883ACC-F494-456E-80B2-8E30A7949134}" dt="2023-04-12T12:31:13.644" v="120" actId="20577"/>
          <ac:spMkLst>
            <pc:docMk/>
            <pc:sldMk cId="3634071587" sldId="332"/>
            <ac:spMk id="9" creationId="{E67834CF-0CDD-477F-8490-ED932D0F7E02}"/>
          </ac:spMkLst>
        </pc:spChg>
        <pc:spChg chg="mod">
          <ac:chgData name="Anna-Carina Mohrholz" userId="319e8f5a-43d4-4b3d-9ca7-1cc64d2dfc53" providerId="ADAL" clId="{43883ACC-F494-456E-80B2-8E30A7949134}" dt="2023-04-12T12:32:33.038" v="134" actId="20577"/>
          <ac:spMkLst>
            <pc:docMk/>
            <pc:sldMk cId="3634071587" sldId="332"/>
            <ac:spMk id="11" creationId="{469A6D6B-69A1-4FF7-A4BD-4C4BC6E53D7D}"/>
          </ac:spMkLst>
        </pc:spChg>
        <pc:spChg chg="mod">
          <ac:chgData name="Anna-Carina Mohrholz" userId="319e8f5a-43d4-4b3d-9ca7-1cc64d2dfc53" providerId="ADAL" clId="{43883ACC-F494-456E-80B2-8E30A7949134}" dt="2023-04-12T12:31:30.957" v="122" actId="6549"/>
          <ac:spMkLst>
            <pc:docMk/>
            <pc:sldMk cId="3634071587" sldId="332"/>
            <ac:spMk id="16" creationId="{A9B4BD22-AF40-4574-BB02-C00B471C806C}"/>
          </ac:spMkLst>
        </pc:spChg>
        <pc:spChg chg="mod">
          <ac:chgData name="Anna-Carina Mohrholz" userId="319e8f5a-43d4-4b3d-9ca7-1cc64d2dfc53" providerId="ADAL" clId="{43883ACC-F494-456E-80B2-8E30A7949134}" dt="2023-04-12T12:32:01.472" v="131" actId="6549"/>
          <ac:spMkLst>
            <pc:docMk/>
            <pc:sldMk cId="3634071587" sldId="332"/>
            <ac:spMk id="26" creationId="{2F17DC47-0BEE-4ED4-BA6B-A229EF47F4E7}"/>
          </ac:spMkLst>
        </pc:spChg>
      </pc:sldChg>
      <pc:sldChg chg="modSp mod">
        <pc:chgData name="Anna-Carina Mohrholz" userId="319e8f5a-43d4-4b3d-9ca7-1cc64d2dfc53" providerId="ADAL" clId="{43883ACC-F494-456E-80B2-8E30A7949134}" dt="2023-04-12T12:43:04.774" v="217" actId="20577"/>
        <pc:sldMkLst>
          <pc:docMk/>
          <pc:sldMk cId="347794674" sldId="333"/>
        </pc:sldMkLst>
        <pc:spChg chg="mod">
          <ac:chgData name="Anna-Carina Mohrholz" userId="319e8f5a-43d4-4b3d-9ca7-1cc64d2dfc53" providerId="ADAL" clId="{43883ACC-F494-456E-80B2-8E30A7949134}" dt="2023-04-12T12:38:19.285" v="179" actId="6549"/>
          <ac:spMkLst>
            <pc:docMk/>
            <pc:sldMk cId="347794674" sldId="333"/>
            <ac:spMk id="9" creationId="{E67834CF-0CDD-477F-8490-ED932D0F7E02}"/>
          </ac:spMkLst>
        </pc:spChg>
        <pc:spChg chg="mod">
          <ac:chgData name="Anna-Carina Mohrholz" userId="319e8f5a-43d4-4b3d-9ca7-1cc64d2dfc53" providerId="ADAL" clId="{43883ACC-F494-456E-80B2-8E30A7949134}" dt="2023-04-12T12:43:04.774" v="217" actId="20577"/>
          <ac:spMkLst>
            <pc:docMk/>
            <pc:sldMk cId="347794674" sldId="333"/>
            <ac:spMk id="11" creationId="{469A6D6B-69A1-4FF7-A4BD-4C4BC6E53D7D}"/>
          </ac:spMkLst>
        </pc:spChg>
        <pc:spChg chg="mod">
          <ac:chgData name="Anna-Carina Mohrholz" userId="319e8f5a-43d4-4b3d-9ca7-1cc64d2dfc53" providerId="ADAL" clId="{43883ACC-F494-456E-80B2-8E30A7949134}" dt="2023-04-12T12:40:47.774" v="211" actId="14100"/>
          <ac:spMkLst>
            <pc:docMk/>
            <pc:sldMk cId="347794674" sldId="333"/>
            <ac:spMk id="26" creationId="{2F17DC47-0BEE-4ED4-BA6B-A229EF47F4E7}"/>
          </ac:spMkLst>
        </pc:spChg>
      </pc:sldChg>
      <pc:sldChg chg="modSp mod">
        <pc:chgData name="Anna-Carina Mohrholz" userId="319e8f5a-43d4-4b3d-9ca7-1cc64d2dfc53" providerId="ADAL" clId="{43883ACC-F494-456E-80B2-8E30A7949134}" dt="2023-04-12T12:44:46.589" v="225" actId="20577"/>
        <pc:sldMkLst>
          <pc:docMk/>
          <pc:sldMk cId="4098664739" sldId="334"/>
        </pc:sldMkLst>
        <pc:spChg chg="mod">
          <ac:chgData name="Anna-Carina Mohrholz" userId="319e8f5a-43d4-4b3d-9ca7-1cc64d2dfc53" providerId="ADAL" clId="{43883ACC-F494-456E-80B2-8E30A7949134}" dt="2023-04-12T12:38:45.402" v="181" actId="14100"/>
          <ac:spMkLst>
            <pc:docMk/>
            <pc:sldMk cId="4098664739" sldId="334"/>
            <ac:spMk id="19" creationId="{35205F04-7CF5-4352-8CD0-F5896BEA4676}"/>
          </ac:spMkLst>
        </pc:spChg>
        <pc:spChg chg="mod">
          <ac:chgData name="Anna-Carina Mohrholz" userId="319e8f5a-43d4-4b3d-9ca7-1cc64d2dfc53" providerId="ADAL" clId="{43883ACC-F494-456E-80B2-8E30A7949134}" dt="2023-04-12T12:44:16.749" v="223" actId="20577"/>
          <ac:spMkLst>
            <pc:docMk/>
            <pc:sldMk cId="4098664739" sldId="334"/>
            <ac:spMk id="22" creationId="{2684FE20-494A-4234-92BC-80D6F9C81166}"/>
          </ac:spMkLst>
        </pc:spChg>
        <pc:spChg chg="mod">
          <ac:chgData name="Anna-Carina Mohrholz" userId="319e8f5a-43d4-4b3d-9ca7-1cc64d2dfc53" providerId="ADAL" clId="{43883ACC-F494-456E-80B2-8E30A7949134}" dt="2023-04-12T12:43:56.406" v="219" actId="20577"/>
          <ac:spMkLst>
            <pc:docMk/>
            <pc:sldMk cId="4098664739" sldId="334"/>
            <ac:spMk id="23" creationId="{C3E76256-EFFC-424A-8F27-6FBAD351A852}"/>
          </ac:spMkLst>
        </pc:spChg>
        <pc:spChg chg="mod">
          <ac:chgData name="Anna-Carina Mohrholz" userId="319e8f5a-43d4-4b3d-9ca7-1cc64d2dfc53" providerId="ADAL" clId="{43883ACC-F494-456E-80B2-8E30A7949134}" dt="2023-04-12T12:44:46.589" v="225" actId="20577"/>
          <ac:spMkLst>
            <pc:docMk/>
            <pc:sldMk cId="4098664739" sldId="334"/>
            <ac:spMk id="24" creationId="{98AD8A48-F95F-4FC4-8EC5-3276C3FA5CDD}"/>
          </ac:spMkLst>
        </pc:spChg>
      </pc:sldChg>
      <pc:sldChg chg="modSp mod">
        <pc:chgData name="Anna-Carina Mohrholz" userId="319e8f5a-43d4-4b3d-9ca7-1cc64d2dfc53" providerId="ADAL" clId="{43883ACC-F494-456E-80B2-8E30A7949134}" dt="2023-04-12T12:50:56.736" v="234" actId="1076"/>
        <pc:sldMkLst>
          <pc:docMk/>
          <pc:sldMk cId="4148711842" sldId="339"/>
        </pc:sldMkLst>
        <pc:spChg chg="mod">
          <ac:chgData name="Anna-Carina Mohrholz" userId="319e8f5a-43d4-4b3d-9ca7-1cc64d2dfc53" providerId="ADAL" clId="{43883ACC-F494-456E-80B2-8E30A7949134}" dt="2023-04-12T12:38:53.077" v="185" actId="6549"/>
          <ac:spMkLst>
            <pc:docMk/>
            <pc:sldMk cId="4148711842" sldId="339"/>
            <ac:spMk id="11" creationId="{3B2CC8E6-B165-42E5-9082-267951626773}"/>
          </ac:spMkLst>
        </pc:spChg>
        <pc:spChg chg="mod">
          <ac:chgData name="Anna-Carina Mohrholz" userId="319e8f5a-43d4-4b3d-9ca7-1cc64d2dfc53" providerId="ADAL" clId="{43883ACC-F494-456E-80B2-8E30A7949134}" dt="2023-04-12T12:49:53.210" v="227" actId="6549"/>
          <ac:spMkLst>
            <pc:docMk/>
            <pc:sldMk cId="4148711842" sldId="339"/>
            <ac:spMk id="16" creationId="{A9B4BD22-AF40-4574-BB02-C00B471C806C}"/>
          </ac:spMkLst>
        </pc:spChg>
        <pc:spChg chg="mod">
          <ac:chgData name="Anna-Carina Mohrholz" userId="319e8f5a-43d4-4b3d-9ca7-1cc64d2dfc53" providerId="ADAL" clId="{43883ACC-F494-456E-80B2-8E30A7949134}" dt="2023-04-12T12:50:56.736" v="234" actId="1076"/>
          <ac:spMkLst>
            <pc:docMk/>
            <pc:sldMk cId="4148711842" sldId="339"/>
            <ac:spMk id="19" creationId="{C86201A4-C346-4973-B8CC-6F2C1CD5AE05}"/>
          </ac:spMkLst>
        </pc:spChg>
        <pc:spChg chg="mod">
          <ac:chgData name="Anna-Carina Mohrholz" userId="319e8f5a-43d4-4b3d-9ca7-1cc64d2dfc53" providerId="ADAL" clId="{43883ACC-F494-456E-80B2-8E30A7949134}" dt="2023-04-12T12:50:13.663" v="229" actId="14100"/>
          <ac:spMkLst>
            <pc:docMk/>
            <pc:sldMk cId="4148711842" sldId="339"/>
            <ac:spMk id="20" creationId="{B94B6FCD-6BDE-48EB-89FB-9A0CC4616498}"/>
          </ac:spMkLst>
        </pc:spChg>
      </pc:sldChg>
      <pc:sldChg chg="modSp mod">
        <pc:chgData name="Anna-Carina Mohrholz" userId="319e8f5a-43d4-4b3d-9ca7-1cc64d2dfc53" providerId="ADAL" clId="{43883ACC-F494-456E-80B2-8E30A7949134}" dt="2023-04-12T13:00:14.228" v="283" actId="6549"/>
        <pc:sldMkLst>
          <pc:docMk/>
          <pc:sldMk cId="563128354" sldId="342"/>
        </pc:sldMkLst>
        <pc:spChg chg="mod">
          <ac:chgData name="Anna-Carina Mohrholz" userId="319e8f5a-43d4-4b3d-9ca7-1cc64d2dfc53" providerId="ADAL" clId="{43883ACC-F494-456E-80B2-8E30A7949134}" dt="2023-04-12T13:00:11.399" v="282"/>
          <ac:spMkLst>
            <pc:docMk/>
            <pc:sldMk cId="563128354" sldId="342"/>
            <ac:spMk id="18" creationId="{CEC95C44-CF70-46D7-A306-29B9C9581E28}"/>
          </ac:spMkLst>
        </pc:spChg>
        <pc:spChg chg="mod">
          <ac:chgData name="Anna-Carina Mohrholz" userId="319e8f5a-43d4-4b3d-9ca7-1cc64d2dfc53" providerId="ADAL" clId="{43883ACC-F494-456E-80B2-8E30A7949134}" dt="2023-04-12T12:39:19.235" v="198"/>
          <ac:spMkLst>
            <pc:docMk/>
            <pc:sldMk cId="563128354" sldId="342"/>
            <ac:spMk id="20" creationId="{7A122277-F1EE-44AF-B366-58D8A03483E3}"/>
          </ac:spMkLst>
        </pc:spChg>
        <pc:spChg chg="mod">
          <ac:chgData name="Anna-Carina Mohrholz" userId="319e8f5a-43d4-4b3d-9ca7-1cc64d2dfc53" providerId="ADAL" clId="{43883ACC-F494-456E-80B2-8E30A7949134}" dt="2023-04-12T12:59:06.905" v="270" actId="6549"/>
          <ac:spMkLst>
            <pc:docMk/>
            <pc:sldMk cId="563128354" sldId="342"/>
            <ac:spMk id="21" creationId="{742560BA-E2B1-460C-AFEA-92711B5B1660}"/>
          </ac:spMkLst>
        </pc:spChg>
        <pc:spChg chg="mod">
          <ac:chgData name="Anna-Carina Mohrholz" userId="319e8f5a-43d4-4b3d-9ca7-1cc64d2dfc53" providerId="ADAL" clId="{43883ACC-F494-456E-80B2-8E30A7949134}" dt="2023-04-12T13:00:11.399" v="282"/>
          <ac:spMkLst>
            <pc:docMk/>
            <pc:sldMk cId="563128354" sldId="342"/>
            <ac:spMk id="34" creationId="{9719E5EB-F7ED-46CF-A432-A192A390397F}"/>
          </ac:spMkLst>
        </pc:spChg>
        <pc:spChg chg="mod">
          <ac:chgData name="Anna-Carina Mohrholz" userId="319e8f5a-43d4-4b3d-9ca7-1cc64d2dfc53" providerId="ADAL" clId="{43883ACC-F494-456E-80B2-8E30A7949134}" dt="2023-04-12T13:00:11.399" v="282"/>
          <ac:spMkLst>
            <pc:docMk/>
            <pc:sldMk cId="563128354" sldId="342"/>
            <ac:spMk id="35" creationId="{2331AF5D-185B-4C11-B6D5-62AE95283D33}"/>
          </ac:spMkLst>
        </pc:spChg>
        <pc:spChg chg="mod">
          <ac:chgData name="Anna-Carina Mohrholz" userId="319e8f5a-43d4-4b3d-9ca7-1cc64d2dfc53" providerId="ADAL" clId="{43883ACC-F494-456E-80B2-8E30A7949134}" dt="2023-04-12T13:00:11.399" v="282"/>
          <ac:spMkLst>
            <pc:docMk/>
            <pc:sldMk cId="563128354" sldId="342"/>
            <ac:spMk id="36" creationId="{9EC60D4C-80A1-46AD-8739-A4832763C09C}"/>
          </ac:spMkLst>
        </pc:spChg>
        <pc:spChg chg="mod">
          <ac:chgData name="Anna-Carina Mohrholz" userId="319e8f5a-43d4-4b3d-9ca7-1cc64d2dfc53" providerId="ADAL" clId="{43883ACC-F494-456E-80B2-8E30A7949134}" dt="2023-04-12T13:00:11.399" v="282"/>
          <ac:spMkLst>
            <pc:docMk/>
            <pc:sldMk cId="563128354" sldId="342"/>
            <ac:spMk id="37" creationId="{C16E2E28-3930-4062-833B-FCB266F16906}"/>
          </ac:spMkLst>
        </pc:spChg>
        <pc:spChg chg="mod">
          <ac:chgData name="Anna-Carina Mohrholz" userId="319e8f5a-43d4-4b3d-9ca7-1cc64d2dfc53" providerId="ADAL" clId="{43883ACC-F494-456E-80B2-8E30A7949134}" dt="2023-04-12T13:00:11.399" v="282"/>
          <ac:spMkLst>
            <pc:docMk/>
            <pc:sldMk cId="563128354" sldId="342"/>
            <ac:spMk id="52" creationId="{00000000-0000-0000-0000-000000000000}"/>
          </ac:spMkLst>
        </pc:spChg>
        <pc:spChg chg="mod">
          <ac:chgData name="Anna-Carina Mohrholz" userId="319e8f5a-43d4-4b3d-9ca7-1cc64d2dfc53" providerId="ADAL" clId="{43883ACC-F494-456E-80B2-8E30A7949134}" dt="2023-04-12T13:00:11.399" v="282"/>
          <ac:spMkLst>
            <pc:docMk/>
            <pc:sldMk cId="563128354" sldId="342"/>
            <ac:spMk id="53" creationId="{CEC95C44-CF70-46D7-A306-29B9C9581E28}"/>
          </ac:spMkLst>
        </pc:spChg>
        <pc:spChg chg="mod">
          <ac:chgData name="Anna-Carina Mohrholz" userId="319e8f5a-43d4-4b3d-9ca7-1cc64d2dfc53" providerId="ADAL" clId="{43883ACC-F494-456E-80B2-8E30A7949134}" dt="2023-04-12T13:00:11.399" v="282"/>
          <ac:spMkLst>
            <pc:docMk/>
            <pc:sldMk cId="563128354" sldId="342"/>
            <ac:spMk id="54" creationId="{CEC95C44-CF70-46D7-A306-29B9C9581E28}"/>
          </ac:spMkLst>
        </pc:spChg>
        <pc:spChg chg="mod">
          <ac:chgData name="Anna-Carina Mohrholz" userId="319e8f5a-43d4-4b3d-9ca7-1cc64d2dfc53" providerId="ADAL" clId="{43883ACC-F494-456E-80B2-8E30A7949134}" dt="2023-04-12T13:00:14.228" v="283" actId="6549"/>
          <ac:spMkLst>
            <pc:docMk/>
            <pc:sldMk cId="563128354" sldId="342"/>
            <ac:spMk id="56" creationId="{CEC95C44-CF70-46D7-A306-29B9C9581E28}"/>
          </ac:spMkLst>
        </pc:spChg>
        <pc:grpChg chg="mod">
          <ac:chgData name="Anna-Carina Mohrholz" userId="319e8f5a-43d4-4b3d-9ca7-1cc64d2dfc53" providerId="ADAL" clId="{43883ACC-F494-456E-80B2-8E30A7949134}" dt="2023-04-12T13:00:11.399" v="282"/>
          <ac:grpSpMkLst>
            <pc:docMk/>
            <pc:sldMk cId="563128354" sldId="342"/>
            <ac:grpSpMk id="60" creationId="{00000000-0000-0000-0000-000000000000}"/>
          </ac:grpSpMkLst>
        </pc:grpChg>
        <pc:cxnChg chg="mod">
          <ac:chgData name="Anna-Carina Mohrholz" userId="319e8f5a-43d4-4b3d-9ca7-1cc64d2dfc53" providerId="ADAL" clId="{43883ACC-F494-456E-80B2-8E30A7949134}" dt="2023-04-12T13:00:11.399" v="282"/>
          <ac:cxnSpMkLst>
            <pc:docMk/>
            <pc:sldMk cId="563128354" sldId="342"/>
            <ac:cxnSpMk id="39" creationId="{D9D88F3A-D7EB-4EA4-8314-5C716079DD5E}"/>
          </ac:cxnSpMkLst>
        </pc:cxnChg>
        <pc:cxnChg chg="mod">
          <ac:chgData name="Anna-Carina Mohrholz" userId="319e8f5a-43d4-4b3d-9ca7-1cc64d2dfc53" providerId="ADAL" clId="{43883ACC-F494-456E-80B2-8E30A7949134}" dt="2023-04-12T13:00:11.399" v="282"/>
          <ac:cxnSpMkLst>
            <pc:docMk/>
            <pc:sldMk cId="563128354" sldId="342"/>
            <ac:cxnSpMk id="40" creationId="{47E1791C-5750-4189-BF78-126948F2482F}"/>
          </ac:cxnSpMkLst>
        </pc:cxnChg>
        <pc:cxnChg chg="mod">
          <ac:chgData name="Anna-Carina Mohrholz" userId="319e8f5a-43d4-4b3d-9ca7-1cc64d2dfc53" providerId="ADAL" clId="{43883ACC-F494-456E-80B2-8E30A7949134}" dt="2023-04-12T13:00:11.399" v="282"/>
          <ac:cxnSpMkLst>
            <pc:docMk/>
            <pc:sldMk cId="563128354" sldId="342"/>
            <ac:cxnSpMk id="41" creationId="{43F31C3A-DA7D-4666-A178-14272DF67340}"/>
          </ac:cxnSpMkLst>
        </pc:cxnChg>
        <pc:cxnChg chg="mod">
          <ac:chgData name="Anna-Carina Mohrholz" userId="319e8f5a-43d4-4b3d-9ca7-1cc64d2dfc53" providerId="ADAL" clId="{43883ACC-F494-456E-80B2-8E30A7949134}" dt="2023-04-12T13:00:11.399" v="282"/>
          <ac:cxnSpMkLst>
            <pc:docMk/>
            <pc:sldMk cId="563128354" sldId="342"/>
            <ac:cxnSpMk id="43" creationId="{7F877226-4C8A-41E8-B9B9-3F51A714D04E}"/>
          </ac:cxnSpMkLst>
        </pc:cxnChg>
      </pc:sldChg>
      <pc:sldChg chg="modSp mod">
        <pc:chgData name="Anna-Carina Mohrholz" userId="319e8f5a-43d4-4b3d-9ca7-1cc64d2dfc53" providerId="ADAL" clId="{43883ACC-F494-456E-80B2-8E30A7949134}" dt="2023-04-12T13:02:41.303" v="293" actId="20577"/>
        <pc:sldMkLst>
          <pc:docMk/>
          <pc:sldMk cId="161686701" sldId="343"/>
        </pc:sldMkLst>
        <pc:spChg chg="mod">
          <ac:chgData name="Anna-Carina Mohrholz" userId="319e8f5a-43d4-4b3d-9ca7-1cc64d2dfc53" providerId="ADAL" clId="{43883ACC-F494-456E-80B2-8E30A7949134}" dt="2023-04-12T12:39:24.724" v="201" actId="6549"/>
          <ac:spMkLst>
            <pc:docMk/>
            <pc:sldMk cId="161686701" sldId="343"/>
            <ac:spMk id="7" creationId="{339E396A-D64E-4504-8899-469321377C92}"/>
          </ac:spMkLst>
        </pc:spChg>
        <pc:spChg chg="mod">
          <ac:chgData name="Anna-Carina Mohrholz" userId="319e8f5a-43d4-4b3d-9ca7-1cc64d2dfc53" providerId="ADAL" clId="{43883ACC-F494-456E-80B2-8E30A7949134}" dt="2023-04-12T13:00:32.707" v="285" actId="6549"/>
          <ac:spMkLst>
            <pc:docMk/>
            <pc:sldMk cId="161686701" sldId="343"/>
            <ac:spMk id="13" creationId="{221D9760-F645-4927-B7C4-E88AC4F46B5D}"/>
          </ac:spMkLst>
        </pc:spChg>
        <pc:spChg chg="mod">
          <ac:chgData name="Anna-Carina Mohrholz" userId="319e8f5a-43d4-4b3d-9ca7-1cc64d2dfc53" providerId="ADAL" clId="{43883ACC-F494-456E-80B2-8E30A7949134}" dt="2023-04-12T13:02:41.303" v="293" actId="20577"/>
          <ac:spMkLst>
            <pc:docMk/>
            <pc:sldMk cId="161686701" sldId="343"/>
            <ac:spMk id="26" creationId="{2F17DC47-0BEE-4ED4-BA6B-A229EF47F4E7}"/>
          </ac:spMkLst>
        </pc:spChg>
      </pc:sldChg>
      <pc:sldChg chg="modSp mod">
        <pc:chgData name="Anna-Carina Mohrholz" userId="319e8f5a-43d4-4b3d-9ca7-1cc64d2dfc53" providerId="ADAL" clId="{43883ACC-F494-456E-80B2-8E30A7949134}" dt="2023-04-12T12:57:36.016" v="258" actId="14100"/>
        <pc:sldMkLst>
          <pc:docMk/>
          <pc:sldMk cId="1541104785" sldId="345"/>
        </pc:sldMkLst>
        <pc:spChg chg="mod">
          <ac:chgData name="Anna-Carina Mohrholz" userId="319e8f5a-43d4-4b3d-9ca7-1cc64d2dfc53" providerId="ADAL" clId="{43883ACC-F494-456E-80B2-8E30A7949134}" dt="2023-04-12T12:39:04.079" v="191" actId="6549"/>
          <ac:spMkLst>
            <pc:docMk/>
            <pc:sldMk cId="1541104785" sldId="345"/>
            <ac:spMk id="11" creationId="{3B2CC8E6-B165-42E5-9082-267951626773}"/>
          </ac:spMkLst>
        </pc:spChg>
        <pc:spChg chg="mod">
          <ac:chgData name="Anna-Carina Mohrholz" userId="319e8f5a-43d4-4b3d-9ca7-1cc64d2dfc53" providerId="ADAL" clId="{43883ACC-F494-456E-80B2-8E30A7949134}" dt="2023-04-12T12:56:46.872" v="251" actId="6549"/>
          <ac:spMkLst>
            <pc:docMk/>
            <pc:sldMk cId="1541104785" sldId="345"/>
            <ac:spMk id="16" creationId="{A9B4BD22-AF40-4574-BB02-C00B471C806C}"/>
          </ac:spMkLst>
        </pc:spChg>
        <pc:spChg chg="mod">
          <ac:chgData name="Anna-Carina Mohrholz" userId="319e8f5a-43d4-4b3d-9ca7-1cc64d2dfc53" providerId="ADAL" clId="{43883ACC-F494-456E-80B2-8E30A7949134}" dt="2023-04-12T12:57:36.016" v="258" actId="14100"/>
          <ac:spMkLst>
            <pc:docMk/>
            <pc:sldMk cId="1541104785" sldId="345"/>
            <ac:spMk id="19" creationId="{C86201A4-C346-4973-B8CC-6F2C1CD5AE05}"/>
          </ac:spMkLst>
        </pc:spChg>
        <pc:spChg chg="mod">
          <ac:chgData name="Anna-Carina Mohrholz" userId="319e8f5a-43d4-4b3d-9ca7-1cc64d2dfc53" providerId="ADAL" clId="{43883ACC-F494-456E-80B2-8E30A7949134}" dt="2023-04-12T12:57:03.551" v="254" actId="14100"/>
          <ac:spMkLst>
            <pc:docMk/>
            <pc:sldMk cId="1541104785" sldId="345"/>
            <ac:spMk id="20" creationId="{B94B6FCD-6BDE-48EB-89FB-9A0CC4616498}"/>
          </ac:spMkLst>
        </pc:spChg>
        <pc:picChg chg="mod">
          <ac:chgData name="Anna-Carina Mohrholz" userId="319e8f5a-43d4-4b3d-9ca7-1cc64d2dfc53" providerId="ADAL" clId="{43883ACC-F494-456E-80B2-8E30A7949134}" dt="2023-04-12T12:57:07.778" v="255" actId="1076"/>
          <ac:picMkLst>
            <pc:docMk/>
            <pc:sldMk cId="1541104785" sldId="345"/>
            <ac:picMk id="22" creationId="{20BCB991-A924-4788-8D14-A119D0452BD2}"/>
          </ac:picMkLst>
        </pc:picChg>
      </pc:sldChg>
      <pc:sldChg chg="modSp mod">
        <pc:chgData name="Anna-Carina Mohrholz" userId="319e8f5a-43d4-4b3d-9ca7-1cc64d2dfc53" providerId="ADAL" clId="{43883ACC-F494-456E-80B2-8E30A7949134}" dt="2023-04-12T12:53:06.288" v="249" actId="1076"/>
        <pc:sldMkLst>
          <pc:docMk/>
          <pc:sldMk cId="2612922830" sldId="346"/>
        </pc:sldMkLst>
        <pc:spChg chg="mod">
          <ac:chgData name="Anna-Carina Mohrholz" userId="319e8f5a-43d4-4b3d-9ca7-1cc64d2dfc53" providerId="ADAL" clId="{43883ACC-F494-456E-80B2-8E30A7949134}" dt="2023-04-12T12:38:58.510" v="188" actId="6549"/>
          <ac:spMkLst>
            <pc:docMk/>
            <pc:sldMk cId="2612922830" sldId="346"/>
            <ac:spMk id="11" creationId="{3B2CC8E6-B165-42E5-9082-267951626773}"/>
          </ac:spMkLst>
        </pc:spChg>
        <pc:spChg chg="mod">
          <ac:chgData name="Anna-Carina Mohrholz" userId="319e8f5a-43d4-4b3d-9ca7-1cc64d2dfc53" providerId="ADAL" clId="{43883ACC-F494-456E-80B2-8E30A7949134}" dt="2023-04-12T12:51:16.850" v="236" actId="6549"/>
          <ac:spMkLst>
            <pc:docMk/>
            <pc:sldMk cId="2612922830" sldId="346"/>
            <ac:spMk id="16" creationId="{A9B4BD22-AF40-4574-BB02-C00B471C806C}"/>
          </ac:spMkLst>
        </pc:spChg>
        <pc:spChg chg="mod">
          <ac:chgData name="Anna-Carina Mohrholz" userId="319e8f5a-43d4-4b3d-9ca7-1cc64d2dfc53" providerId="ADAL" clId="{43883ACC-F494-456E-80B2-8E30A7949134}" dt="2023-04-12T12:53:06.288" v="249" actId="1076"/>
          <ac:spMkLst>
            <pc:docMk/>
            <pc:sldMk cId="2612922830" sldId="346"/>
            <ac:spMk id="19" creationId="{C86201A4-C346-4973-B8CC-6F2C1CD5AE05}"/>
          </ac:spMkLst>
        </pc:spChg>
        <pc:spChg chg="mod">
          <ac:chgData name="Anna-Carina Mohrholz" userId="319e8f5a-43d4-4b3d-9ca7-1cc64d2dfc53" providerId="ADAL" clId="{43883ACC-F494-456E-80B2-8E30A7949134}" dt="2023-04-12T12:52:20.733" v="244" actId="1076"/>
          <ac:spMkLst>
            <pc:docMk/>
            <pc:sldMk cId="2612922830" sldId="346"/>
            <ac:spMk id="20" creationId="{B94B6FCD-6BDE-48EB-89FB-9A0CC4616498}"/>
          </ac:spMkLst>
        </pc:spChg>
      </pc:sldChg>
      <pc:sldChg chg="modSp mod">
        <pc:chgData name="Anna-Carina Mohrholz" userId="319e8f5a-43d4-4b3d-9ca7-1cc64d2dfc53" providerId="ADAL" clId="{43883ACC-F494-456E-80B2-8E30A7949134}" dt="2023-04-12T12:58:52.865" v="268" actId="14100"/>
        <pc:sldMkLst>
          <pc:docMk/>
          <pc:sldMk cId="3483797522" sldId="347"/>
        </pc:sldMkLst>
        <pc:spChg chg="mod">
          <ac:chgData name="Anna-Carina Mohrholz" userId="319e8f5a-43d4-4b3d-9ca7-1cc64d2dfc53" providerId="ADAL" clId="{43883ACC-F494-456E-80B2-8E30A7949134}" dt="2023-04-12T12:39:10.716" v="194" actId="6549"/>
          <ac:spMkLst>
            <pc:docMk/>
            <pc:sldMk cId="3483797522" sldId="347"/>
            <ac:spMk id="11" creationId="{3B2CC8E6-B165-42E5-9082-267951626773}"/>
          </ac:spMkLst>
        </pc:spChg>
        <pc:spChg chg="mod">
          <ac:chgData name="Anna-Carina Mohrholz" userId="319e8f5a-43d4-4b3d-9ca7-1cc64d2dfc53" providerId="ADAL" clId="{43883ACC-F494-456E-80B2-8E30A7949134}" dt="2023-04-12T12:57:54.242" v="260" actId="6549"/>
          <ac:spMkLst>
            <pc:docMk/>
            <pc:sldMk cId="3483797522" sldId="347"/>
            <ac:spMk id="16" creationId="{A9B4BD22-AF40-4574-BB02-C00B471C806C}"/>
          </ac:spMkLst>
        </pc:spChg>
        <pc:spChg chg="mod">
          <ac:chgData name="Anna-Carina Mohrholz" userId="319e8f5a-43d4-4b3d-9ca7-1cc64d2dfc53" providerId="ADAL" clId="{43883ACC-F494-456E-80B2-8E30A7949134}" dt="2023-04-12T12:58:52.865" v="268" actId="14100"/>
          <ac:spMkLst>
            <pc:docMk/>
            <pc:sldMk cId="3483797522" sldId="347"/>
            <ac:spMk id="19" creationId="{C86201A4-C346-4973-B8CC-6F2C1CD5AE05}"/>
          </ac:spMkLst>
        </pc:spChg>
        <pc:spChg chg="mod">
          <ac:chgData name="Anna-Carina Mohrholz" userId="319e8f5a-43d4-4b3d-9ca7-1cc64d2dfc53" providerId="ADAL" clId="{43883ACC-F494-456E-80B2-8E30A7949134}" dt="2023-04-12T12:58:14.511" v="262" actId="14100"/>
          <ac:spMkLst>
            <pc:docMk/>
            <pc:sldMk cId="3483797522" sldId="347"/>
            <ac:spMk id="20" creationId="{B94B6FCD-6BDE-48EB-89FB-9A0CC4616498}"/>
          </ac:spMkLst>
        </pc:spChg>
        <pc:picChg chg="mod">
          <ac:chgData name="Anna-Carina Mohrholz" userId="319e8f5a-43d4-4b3d-9ca7-1cc64d2dfc53" providerId="ADAL" clId="{43883ACC-F494-456E-80B2-8E30A7949134}" dt="2023-04-12T12:58:44.630" v="265" actId="1076"/>
          <ac:picMkLst>
            <pc:docMk/>
            <pc:sldMk cId="3483797522" sldId="347"/>
            <ac:picMk id="22" creationId="{20BCB991-A924-4788-8D14-A119D0452BD2}"/>
          </ac:picMkLst>
        </pc:picChg>
      </pc:sldChg>
      <pc:sldChg chg="addSp delSp modSp mod">
        <pc:chgData name="Anna-Carina Mohrholz" userId="319e8f5a-43d4-4b3d-9ca7-1cc64d2dfc53" providerId="ADAL" clId="{43883ACC-F494-456E-80B2-8E30A7949134}" dt="2023-04-12T13:03:47.334" v="308" actId="207"/>
        <pc:sldMkLst>
          <pc:docMk/>
          <pc:sldMk cId="3841288915" sldId="348"/>
        </pc:sldMkLst>
        <pc:spChg chg="add mod">
          <ac:chgData name="Anna-Carina Mohrholz" userId="319e8f5a-43d4-4b3d-9ca7-1cc64d2dfc53" providerId="ADAL" clId="{43883ACC-F494-456E-80B2-8E30A7949134}" dt="2023-04-12T13:03:47.334" v="308" actId="207"/>
          <ac:spMkLst>
            <pc:docMk/>
            <pc:sldMk cId="3841288915" sldId="348"/>
            <ac:spMk id="2" creationId="{4DD99CCC-87E9-5CD8-62B7-BB4CB05DB320}"/>
          </ac:spMkLst>
        </pc:spChg>
        <pc:spChg chg="mod">
          <ac:chgData name="Anna-Carina Mohrholz" userId="319e8f5a-43d4-4b3d-9ca7-1cc64d2dfc53" providerId="ADAL" clId="{43883ACC-F494-456E-80B2-8E30A7949134}" dt="2023-04-12T12:39:30.549" v="204" actId="6549"/>
          <ac:spMkLst>
            <pc:docMk/>
            <pc:sldMk cId="3841288915" sldId="348"/>
            <ac:spMk id="7" creationId="{339E396A-D64E-4504-8899-469321377C92}"/>
          </ac:spMkLst>
        </pc:spChg>
        <pc:spChg chg="mod">
          <ac:chgData name="Anna-Carina Mohrholz" userId="319e8f5a-43d4-4b3d-9ca7-1cc64d2dfc53" providerId="ADAL" clId="{43883ACC-F494-456E-80B2-8E30A7949134}" dt="2023-04-12T13:02:53.479" v="302" actId="20577"/>
          <ac:spMkLst>
            <pc:docMk/>
            <pc:sldMk cId="3841288915" sldId="348"/>
            <ac:spMk id="13" creationId="{221D9760-F645-4927-B7C4-E88AC4F46B5D}"/>
          </ac:spMkLst>
        </pc:spChg>
        <pc:spChg chg="del">
          <ac:chgData name="Anna-Carina Mohrholz" userId="319e8f5a-43d4-4b3d-9ca7-1cc64d2dfc53" providerId="ADAL" clId="{43883ACC-F494-456E-80B2-8E30A7949134}" dt="2023-04-12T13:03:16.367" v="303" actId="478"/>
          <ac:spMkLst>
            <pc:docMk/>
            <pc:sldMk cId="3841288915" sldId="348"/>
            <ac:spMk id="26" creationId="{2F17DC47-0BEE-4ED4-BA6B-A229EF47F4E7}"/>
          </ac:spMkLst>
        </pc:spChg>
      </pc:sldChg>
      <pc:sldChg chg="modSp mod">
        <pc:chgData name="Anna-Carina Mohrholz" userId="319e8f5a-43d4-4b3d-9ca7-1cc64d2dfc53" providerId="ADAL" clId="{43883ACC-F494-456E-80B2-8E30A7949134}" dt="2023-04-12T12:36:16.501" v="167" actId="20577"/>
        <pc:sldMkLst>
          <pc:docMk/>
          <pc:sldMk cId="4180508573" sldId="349"/>
        </pc:sldMkLst>
        <pc:spChg chg="mod">
          <ac:chgData name="Anna-Carina Mohrholz" userId="319e8f5a-43d4-4b3d-9ca7-1cc64d2dfc53" providerId="ADAL" clId="{43883ACC-F494-456E-80B2-8E30A7949134}" dt="2023-04-12T12:34:01.470" v="142" actId="6549"/>
          <ac:spMkLst>
            <pc:docMk/>
            <pc:sldMk cId="4180508573" sldId="349"/>
            <ac:spMk id="7" creationId="{339E396A-D64E-4504-8899-469321377C92}"/>
          </ac:spMkLst>
        </pc:spChg>
        <pc:spChg chg="mod">
          <ac:chgData name="Anna-Carina Mohrholz" userId="319e8f5a-43d4-4b3d-9ca7-1cc64d2dfc53" providerId="ADAL" clId="{43883ACC-F494-456E-80B2-8E30A7949134}" dt="2023-04-12T12:34:13.319" v="144" actId="14100"/>
          <ac:spMkLst>
            <pc:docMk/>
            <pc:sldMk cId="4180508573" sldId="349"/>
            <ac:spMk id="13" creationId="{221D9760-F645-4927-B7C4-E88AC4F46B5D}"/>
          </ac:spMkLst>
        </pc:spChg>
        <pc:spChg chg="mod">
          <ac:chgData name="Anna-Carina Mohrholz" userId="319e8f5a-43d4-4b3d-9ca7-1cc64d2dfc53" providerId="ADAL" clId="{43883ACC-F494-456E-80B2-8E30A7949134}" dt="2023-04-12T12:36:16.501" v="167" actId="20577"/>
          <ac:spMkLst>
            <pc:docMk/>
            <pc:sldMk cId="4180508573" sldId="349"/>
            <ac:spMk id="26" creationId="{2F17DC47-0BEE-4ED4-BA6B-A229EF47F4E7}"/>
          </ac:spMkLst>
        </pc:spChg>
      </pc:sldChg>
      <pc:sldChg chg="addSp delSp modSp mod">
        <pc:chgData name="Anna-Carina Mohrholz" userId="319e8f5a-43d4-4b3d-9ca7-1cc64d2dfc53" providerId="ADAL" clId="{43883ACC-F494-456E-80B2-8E30A7949134}" dt="2023-04-12T12:37:55.294" v="177" actId="207"/>
        <pc:sldMkLst>
          <pc:docMk/>
          <pc:sldMk cId="1672329257" sldId="350"/>
        </pc:sldMkLst>
        <pc:spChg chg="add mod">
          <ac:chgData name="Anna-Carina Mohrholz" userId="319e8f5a-43d4-4b3d-9ca7-1cc64d2dfc53" providerId="ADAL" clId="{43883ACC-F494-456E-80B2-8E30A7949134}" dt="2023-04-12T12:37:55.294" v="177" actId="207"/>
          <ac:spMkLst>
            <pc:docMk/>
            <pc:sldMk cId="1672329257" sldId="350"/>
            <ac:spMk id="2" creationId="{3FC54319-EB8A-E503-D7E2-DEEAF3B34037}"/>
          </ac:spMkLst>
        </pc:spChg>
        <pc:spChg chg="mod">
          <ac:chgData name="Anna-Carina Mohrholz" userId="319e8f5a-43d4-4b3d-9ca7-1cc64d2dfc53" providerId="ADAL" clId="{43883ACC-F494-456E-80B2-8E30A7949134}" dt="2023-04-12T12:36:30.180" v="168" actId="6549"/>
          <ac:spMkLst>
            <pc:docMk/>
            <pc:sldMk cId="1672329257" sldId="350"/>
            <ac:spMk id="7" creationId="{339E396A-D64E-4504-8899-469321377C92}"/>
          </ac:spMkLst>
        </pc:spChg>
        <pc:spChg chg="del">
          <ac:chgData name="Anna-Carina Mohrholz" userId="319e8f5a-43d4-4b3d-9ca7-1cc64d2dfc53" providerId="ADAL" clId="{43883ACC-F494-456E-80B2-8E30A7949134}" dt="2023-04-12T12:37:11.565" v="172" actId="478"/>
          <ac:spMkLst>
            <pc:docMk/>
            <pc:sldMk cId="1672329257" sldId="350"/>
            <ac:spMk id="26" creationId="{2F17DC47-0BEE-4ED4-BA6B-A229EF47F4E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397D53-4A8A-494B-BAB4-1DCCE438D291}" type="datetimeFigureOut">
              <a:rPr lang="es-ES" smtClean="0"/>
              <a:pPr/>
              <a:t>19/04/2023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E41577-C281-4386-895D-15B7A289BE96}" type="slidenum">
              <a:rPr lang="es-ES" smtClean="0"/>
              <a:pPr/>
              <a:t>‹Nº›</a:t>
            </a:fld>
            <a:endParaRPr lang="es-ES"/>
          </a:p>
        </p:txBody>
      </p:sp>
    </p:spTree>
    <p:extLst>
      <p:ext uri="{BB962C8B-B14F-4D97-AF65-F5344CB8AC3E}">
        <p14:creationId xmlns:p14="http://schemas.microsoft.com/office/powerpoint/2010/main" val="1798647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1417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6063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2297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911159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591557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1000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4628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6" name="Marcador de número de diapositiva 5">
            <a:extLst>
              <a:ext uri="{FF2B5EF4-FFF2-40B4-BE49-F238E27FC236}">
                <a16:creationId xmlns:a16="http://schemas.microsoft.com/office/drawing/2014/main" id="{FF904BC5-3785-99F0-4C3E-372CCA0ADACA}"/>
              </a:ext>
            </a:extLst>
          </p:cNvPr>
          <p:cNvSpPr>
            <a:spLocks noGrp="1"/>
          </p:cNvSpPr>
          <p:nvPr>
            <p:ph type="sldNum" sz="quarter" idx="12"/>
          </p:nvPr>
        </p:nvSpPr>
        <p:spPr>
          <a:xfrm>
            <a:off x="8610600" y="6356350"/>
            <a:ext cx="2743200" cy="365125"/>
          </a:xfrm>
          <a:prstGeom prst="rect">
            <a:avLst/>
          </a:prstGeom>
        </p:spPr>
        <p:txBody>
          <a:bodyPr/>
          <a:lstStyle/>
          <a:p>
            <a:fld id="{C0B24B87-E8BE-4934-B11D-A8C6E2CFA065}" type="slidenum">
              <a:rPr lang="es-ES" smtClean="0"/>
              <a:pPr/>
              <a:t>‹Nº›</a:t>
            </a:fld>
            <a:endParaRPr lang="es-ES"/>
          </a:p>
        </p:txBody>
      </p:sp>
    </p:spTree>
    <p:extLst>
      <p:ext uri="{BB962C8B-B14F-4D97-AF65-F5344CB8AC3E}">
        <p14:creationId xmlns:p14="http://schemas.microsoft.com/office/powerpoint/2010/main" val="555009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7067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5146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2013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10.xml"/><Relationship Id="rId1" Type="http://schemas.openxmlformats.org/officeDocument/2006/relationships/slideLayout" Target="../slideLayouts/slideLayout10.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1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11.xml"/><Relationship Id="rId1" Type="http://schemas.openxmlformats.org/officeDocument/2006/relationships/slideLayout" Target="../slideLayouts/slideLayout1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0.png"/><Relationship Id="rId7" Type="http://schemas.openxmlformats.org/officeDocument/2006/relationships/image" Target="../media/image5.png"/><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4.xml"/><Relationship Id="rId1" Type="http://schemas.openxmlformats.org/officeDocument/2006/relationships/slideLayout" Target="../slideLayouts/slideLayout4.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5.xml"/><Relationship Id="rId1" Type="http://schemas.openxmlformats.org/officeDocument/2006/relationships/slideLayout" Target="../slideLayouts/slideLayout5.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6.xml"/><Relationship Id="rId1" Type="http://schemas.openxmlformats.org/officeDocument/2006/relationships/slideLayout" Target="../slideLayouts/slideLayout6.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7.xml"/><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8.xml"/><Relationship Id="rId1" Type="http://schemas.openxmlformats.org/officeDocument/2006/relationships/slideLayout" Target="../slideLayouts/slideLayout8.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9.xml"/><Relationship Id="rId1" Type="http://schemas.openxmlformats.org/officeDocument/2006/relationships/slideLayout" Target="../slideLayouts/slideLayout9.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DBD3A23B-EB75-355C-3D2A-573A6000CE6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811084" y="1690210"/>
            <a:ext cx="3913115" cy="2608743"/>
          </a:xfrm>
          <a:prstGeom prst="rect">
            <a:avLst/>
          </a:prstGeom>
        </p:spPr>
      </p:pic>
      <p:grpSp>
        <p:nvGrpSpPr>
          <p:cNvPr id="27" name="Gruppo 26">
            <a:extLst>
              <a:ext uri="{FF2B5EF4-FFF2-40B4-BE49-F238E27FC236}">
                <a16:creationId xmlns:a16="http://schemas.microsoft.com/office/drawing/2014/main" id="{137C2F75-71AB-42A9-9775-C733567CB7E6}"/>
              </a:ext>
            </a:extLst>
          </p:cNvPr>
          <p:cNvGrpSpPr/>
          <p:nvPr userDrawn="1"/>
        </p:nvGrpSpPr>
        <p:grpSpPr>
          <a:xfrm>
            <a:off x="607443" y="5784622"/>
            <a:ext cx="10977114" cy="874724"/>
            <a:chOff x="607443" y="5723662"/>
            <a:chExt cx="10977114" cy="874724"/>
          </a:xfrm>
        </p:grpSpPr>
        <p:pic>
          <p:nvPicPr>
            <p:cNvPr id="28" name="Imagen 7">
              <a:extLst>
                <a:ext uri="{FF2B5EF4-FFF2-40B4-BE49-F238E27FC236}">
                  <a16:creationId xmlns:a16="http://schemas.microsoft.com/office/drawing/2014/main" id="{FF897D87-92A4-4E27-B64D-E0AD6A548EA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29" name="CuadroTexto 51">
              <a:extLst>
                <a:ext uri="{FF2B5EF4-FFF2-40B4-BE49-F238E27FC236}">
                  <a16:creationId xmlns:a16="http://schemas.microsoft.com/office/drawing/2014/main" id="{001CEFBF-F1A1-484F-AF31-A08E7D54B4A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0" name="object 12">
              <a:extLst>
                <a:ext uri="{FF2B5EF4-FFF2-40B4-BE49-F238E27FC236}">
                  <a16:creationId xmlns:a16="http://schemas.microsoft.com/office/drawing/2014/main" id="{D104A72A-ED41-409D-A168-227DA93B549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1" name="object 13">
              <a:extLst>
                <a:ext uri="{FF2B5EF4-FFF2-40B4-BE49-F238E27FC236}">
                  <a16:creationId xmlns:a16="http://schemas.microsoft.com/office/drawing/2014/main" id="{151278A2-4869-451E-8031-FE4EAE30446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2" name="object 14">
              <a:extLst>
                <a:ext uri="{FF2B5EF4-FFF2-40B4-BE49-F238E27FC236}">
                  <a16:creationId xmlns:a16="http://schemas.microsoft.com/office/drawing/2014/main" id="{6505B6A2-FA9C-43AA-AC19-3E0C1D0C75DC}"/>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3" name="object 15">
              <a:extLst>
                <a:ext uri="{FF2B5EF4-FFF2-40B4-BE49-F238E27FC236}">
                  <a16:creationId xmlns:a16="http://schemas.microsoft.com/office/drawing/2014/main" id="{384A9780-663D-4F1B-B81E-A4161A7B7E31}"/>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4" name="object 16">
              <a:extLst>
                <a:ext uri="{FF2B5EF4-FFF2-40B4-BE49-F238E27FC236}">
                  <a16:creationId xmlns:a16="http://schemas.microsoft.com/office/drawing/2014/main" id="{85A1F843-18A1-4AC7-9DB0-57753147A430}"/>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5" name="object 17">
              <a:extLst>
                <a:ext uri="{FF2B5EF4-FFF2-40B4-BE49-F238E27FC236}">
                  <a16:creationId xmlns:a16="http://schemas.microsoft.com/office/drawing/2014/main" id="{EDBB0539-EE38-4AB0-A831-21B61EE3B61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6" name="object 18">
              <a:extLst>
                <a:ext uri="{FF2B5EF4-FFF2-40B4-BE49-F238E27FC236}">
                  <a16:creationId xmlns:a16="http://schemas.microsoft.com/office/drawing/2014/main" id="{E3A48300-18F6-4042-85B5-F9C0FAC899A6}"/>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7" name="object 19">
              <a:extLst>
                <a:ext uri="{FF2B5EF4-FFF2-40B4-BE49-F238E27FC236}">
                  <a16:creationId xmlns:a16="http://schemas.microsoft.com/office/drawing/2014/main" id="{288F4629-D8E2-45F2-BDC0-D2E5A5D186C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38" name="object 20">
              <a:extLst>
                <a:ext uri="{FF2B5EF4-FFF2-40B4-BE49-F238E27FC236}">
                  <a16:creationId xmlns:a16="http://schemas.microsoft.com/office/drawing/2014/main" id="{110D80BC-C46D-4F4F-A2B7-85282E506BA4}"/>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
        <p:nvSpPr>
          <p:cNvPr id="16" name="Rectángulo 16">
            <a:extLst>
              <a:ext uri="{FF2B5EF4-FFF2-40B4-BE49-F238E27FC236}">
                <a16:creationId xmlns:a16="http://schemas.microsoft.com/office/drawing/2014/main" id="{6C22A4A0-2128-487B-AE6F-49AE9BB609B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856113340"/>
      </p:ext>
    </p:extLst>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4DE796FA-BC0F-4F02-9B76-DCFBE04C4F2B}"/>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E36AD618-81CC-4B24-9BF1-964D4461942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1A60B7BF-557D-4184-8BFB-A32CF1323BE9}"/>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6309FB66-EE48-4BEC-B716-3066D4EE870C}"/>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8460579C-B3BC-4EA1-9039-970EC4702914}"/>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A1264C71-4DD3-469A-851B-0CEA7C98807E}"/>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3FF72DCD-613A-4EC7-BBB9-7BAB228CD1D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72BF8632-A83C-4AF6-8227-19145389298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3AEC38C-EC07-43BB-9467-FD329E5E8FAD}"/>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0EF6C728-A1C9-41E6-8402-00E1ADA19574}"/>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24F4C8E2-3E79-47D2-9E97-808007D8FB5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C964EE51-6384-46B6-9B8B-F7270720D7DF}"/>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A393D1E5-CB29-4941-9FD4-E21DBBF86D9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819538932"/>
      </p:ext>
    </p:extLst>
  </p:cSld>
  <p:clrMap bg1="lt1" tx1="dk1" bg2="lt2" tx2="dk2" accent1="accent1" accent2="accent2" accent3="accent3" accent4="accent4" accent5="accent5" accent6="accent6" hlink="hlink" folHlink="folHlink"/>
  <p:sldLayoutIdLst>
    <p:sldLayoutId id="2147483708"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F14F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3D9BAF6C-6E99-4F0A-A486-89D5E801C90A}"/>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540B02AA-EA79-44D0-8D5E-274D0BBDD359}"/>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70380837-ED4B-40B2-829F-2EDDDC102277}"/>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E5DC8FAC-2D05-45C1-91EB-209DFB48D49E}"/>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574B688D-9AA7-4693-A8AD-892918DC8243}"/>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C39D9488-CDD8-40C8-9849-E12FE1548E2F}"/>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B4453C07-4483-42FF-8C41-637DFFB149D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7CFD91A2-E03C-4FDE-98FB-C2B6C00FA01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C6D7F8AE-9A45-4730-955F-1F39542D5D56}"/>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8463D122-E53E-44A8-A700-3D0143617A5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05112D1D-6F35-406A-B3AD-4DFFE44F8118}"/>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283C8875-9080-44AB-B501-85634F2D8C00}"/>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C6F75AB0-7E96-4E73-9606-BFF52FB23768}"/>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1333461797"/>
      </p:ext>
    </p:extLst>
  </p:cSld>
  <p:clrMap bg1="lt1" tx1="dk1" bg2="lt2" tx2="dk2" accent1="accent1" accent2="accent2" accent3="accent3" accent4="accent4" accent5="accent5" accent6="accent6" hlink="hlink" folHlink="folHlink"/>
  <p:sldLayoutIdLst>
    <p:sldLayoutId id="2147483710"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DBD3A23B-EB75-355C-3D2A-573A6000CE6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811084" y="1690210"/>
            <a:ext cx="3913115" cy="2608743"/>
          </a:xfrm>
          <a:prstGeom prst="rect">
            <a:avLst/>
          </a:prstGeom>
        </p:spPr>
      </p:pic>
      <p:grpSp>
        <p:nvGrpSpPr>
          <p:cNvPr id="27" name="Gruppo 26">
            <a:extLst>
              <a:ext uri="{FF2B5EF4-FFF2-40B4-BE49-F238E27FC236}">
                <a16:creationId xmlns:a16="http://schemas.microsoft.com/office/drawing/2014/main" id="{137C2F75-71AB-42A9-9775-C733567CB7E6}"/>
              </a:ext>
            </a:extLst>
          </p:cNvPr>
          <p:cNvGrpSpPr/>
          <p:nvPr userDrawn="1"/>
        </p:nvGrpSpPr>
        <p:grpSpPr>
          <a:xfrm>
            <a:off x="607443" y="5784622"/>
            <a:ext cx="10977114" cy="874724"/>
            <a:chOff x="607443" y="5723662"/>
            <a:chExt cx="10977114" cy="874724"/>
          </a:xfrm>
        </p:grpSpPr>
        <p:pic>
          <p:nvPicPr>
            <p:cNvPr id="28" name="Imagen 7">
              <a:extLst>
                <a:ext uri="{FF2B5EF4-FFF2-40B4-BE49-F238E27FC236}">
                  <a16:creationId xmlns:a16="http://schemas.microsoft.com/office/drawing/2014/main" id="{FF897D87-92A4-4E27-B64D-E0AD6A548EA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29" name="CuadroTexto 51">
              <a:extLst>
                <a:ext uri="{FF2B5EF4-FFF2-40B4-BE49-F238E27FC236}">
                  <a16:creationId xmlns:a16="http://schemas.microsoft.com/office/drawing/2014/main" id="{001CEFBF-F1A1-484F-AF31-A08E7D54B4A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0" name="object 12">
              <a:extLst>
                <a:ext uri="{FF2B5EF4-FFF2-40B4-BE49-F238E27FC236}">
                  <a16:creationId xmlns:a16="http://schemas.microsoft.com/office/drawing/2014/main" id="{D104A72A-ED41-409D-A168-227DA93B549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1" name="object 13">
              <a:extLst>
                <a:ext uri="{FF2B5EF4-FFF2-40B4-BE49-F238E27FC236}">
                  <a16:creationId xmlns:a16="http://schemas.microsoft.com/office/drawing/2014/main" id="{151278A2-4869-451E-8031-FE4EAE30446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2" name="object 14">
              <a:extLst>
                <a:ext uri="{FF2B5EF4-FFF2-40B4-BE49-F238E27FC236}">
                  <a16:creationId xmlns:a16="http://schemas.microsoft.com/office/drawing/2014/main" id="{6505B6A2-FA9C-43AA-AC19-3E0C1D0C75DC}"/>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3" name="object 15">
              <a:extLst>
                <a:ext uri="{FF2B5EF4-FFF2-40B4-BE49-F238E27FC236}">
                  <a16:creationId xmlns:a16="http://schemas.microsoft.com/office/drawing/2014/main" id="{384A9780-663D-4F1B-B81E-A4161A7B7E31}"/>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4" name="object 16">
              <a:extLst>
                <a:ext uri="{FF2B5EF4-FFF2-40B4-BE49-F238E27FC236}">
                  <a16:creationId xmlns:a16="http://schemas.microsoft.com/office/drawing/2014/main" id="{85A1F843-18A1-4AC7-9DB0-57753147A430}"/>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5" name="object 17">
              <a:extLst>
                <a:ext uri="{FF2B5EF4-FFF2-40B4-BE49-F238E27FC236}">
                  <a16:creationId xmlns:a16="http://schemas.microsoft.com/office/drawing/2014/main" id="{EDBB0539-EE38-4AB0-A831-21B61EE3B61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6" name="object 18">
              <a:extLst>
                <a:ext uri="{FF2B5EF4-FFF2-40B4-BE49-F238E27FC236}">
                  <a16:creationId xmlns:a16="http://schemas.microsoft.com/office/drawing/2014/main" id="{E3A48300-18F6-4042-85B5-F9C0FAC899A6}"/>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7" name="object 19">
              <a:extLst>
                <a:ext uri="{FF2B5EF4-FFF2-40B4-BE49-F238E27FC236}">
                  <a16:creationId xmlns:a16="http://schemas.microsoft.com/office/drawing/2014/main" id="{288F4629-D8E2-45F2-BDC0-D2E5A5D186C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38" name="object 20">
              <a:extLst>
                <a:ext uri="{FF2B5EF4-FFF2-40B4-BE49-F238E27FC236}">
                  <a16:creationId xmlns:a16="http://schemas.microsoft.com/office/drawing/2014/main" id="{110D80BC-C46D-4F4F-A2B7-85282E506BA4}"/>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
        <p:nvSpPr>
          <p:cNvPr id="15" name="Rectángulo 16">
            <a:extLst>
              <a:ext uri="{FF2B5EF4-FFF2-40B4-BE49-F238E27FC236}">
                <a16:creationId xmlns:a16="http://schemas.microsoft.com/office/drawing/2014/main" id="{0A8F3DF0-7904-4DC5-8393-7632AE69B978}"/>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081302843"/>
      </p:ext>
    </p:extLst>
  </p:cSld>
  <p:clrMap bg1="lt1" tx1="dk1" bg2="lt2" tx2="dk2" accent1="accent1" accent2="accent2" accent3="accent3" accent4="accent4" accent5="accent5" accent6="accent6" hlink="hlink" folHlink="folHlink"/>
  <p:sldLayoutIdLst>
    <p:sldLayoutId id="2147483714"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0" name="Imagen 59">
            <a:extLst>
              <a:ext uri="{FF2B5EF4-FFF2-40B4-BE49-F238E27FC236}">
                <a16:creationId xmlns:a16="http://schemas.microsoft.com/office/drawing/2014/main" id="{863C77A9-EEEC-AE3F-070C-50B72983E13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grpSp>
        <p:nvGrpSpPr>
          <p:cNvPr id="16" name="Gruppo 15">
            <a:extLst>
              <a:ext uri="{FF2B5EF4-FFF2-40B4-BE49-F238E27FC236}">
                <a16:creationId xmlns:a16="http://schemas.microsoft.com/office/drawing/2014/main" id="{9CA9D36E-3850-4DAD-A8DA-5D8584B5E4DD}"/>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D261A138-266C-440A-AF59-A4FF2489418F}"/>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780FA2B0-067D-487E-B524-B8ECB07547B2}"/>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F3A3C4EF-2F9D-40E0-9385-08C0AED0E26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2E707F0E-0C5F-4150-B49D-9C744106B1C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68040B76-8F94-4C8F-99E2-B5C6A6D70033}"/>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EB628708-6F9C-4763-88A8-74575585E24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DEED29A6-82CA-45E3-A9A4-DFDF02CBD5E9}"/>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2F7B7B73-31B9-40C0-9542-32A6676DAF93}"/>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B4C7F03D-8102-4B55-B244-1E385FB95B5A}"/>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091A6957-0E5B-40F6-BEDD-62212FA9E701}"/>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02D3E013-A114-4DAD-801D-913966CCD002}"/>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Tree>
    <p:extLst>
      <p:ext uri="{BB962C8B-B14F-4D97-AF65-F5344CB8AC3E}">
        <p14:creationId xmlns:p14="http://schemas.microsoft.com/office/powerpoint/2010/main" val="1763997974"/>
      </p:ext>
    </p:extLst>
  </p:cSld>
  <p:clrMap bg1="lt1" tx1="dk1" bg2="lt2" tx2="dk2" accent1="accent1" accent2="accent2" accent3="accent3" accent4="accent4" accent5="accent5" accent6="accent6" hlink="hlink" folHlink="folHlink"/>
  <p:sldLayoutIdLst>
    <p:sldLayoutId id="2147483661"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E48EAF66-EE38-47BE-A48E-04D162BD3A03}"/>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2E749461-51F0-4DA4-A581-DE805E2260B3}"/>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8AF0B90A-A598-4544-B61E-780279049433}"/>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C937BCC8-45C2-4025-8E78-C0B8ED06F0A4}"/>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61539BEC-8912-45AB-BAB7-6BA9E770AB64}"/>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38AEAA46-E9F3-4DBF-A47E-1C786E833D2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67F41002-72C8-46E1-8795-B9B2E9045198}"/>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1A83C164-E324-43C1-9E2A-392451D6DD4B}"/>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EB18EAD-3E4F-4472-854B-F1BF2CA062FB}"/>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82DFEC62-289B-4D04-989A-46620532FC9C}"/>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FF2152F1-83E9-4D33-AD98-2AB060AC0E2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1B537802-5CB7-43C7-9F1E-483391ACC2A7}"/>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30" name="Imagen 59">
            <a:extLst>
              <a:ext uri="{FF2B5EF4-FFF2-40B4-BE49-F238E27FC236}">
                <a16:creationId xmlns:a16="http://schemas.microsoft.com/office/drawing/2014/main" id="{0B03C92A-0268-4488-90D0-374BC7EC1EB3}"/>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359075006"/>
      </p:ext>
    </p:extLst>
  </p:cSld>
  <p:clrMap bg1="lt1" tx1="dk1" bg2="lt2" tx2="dk2" accent1="accent1" accent2="accent2" accent3="accent3" accent4="accent4" accent5="accent5" accent6="accent6" hlink="hlink" folHlink="folHlink"/>
  <p:sldLayoutIdLst>
    <p:sldLayoutId id="2147483712"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87AD46B3-942B-41B4-8B95-74EF7C8588B3}"/>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374A6EE1-99A0-4D38-9FAB-EC63F260FEE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8FA84969-1668-4149-834A-62C1EB6F1F7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D8B8B460-680F-41CB-81A1-C2C499C3A691}"/>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0AA8DBE1-14DB-4599-876C-F70485A75E7E}"/>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B96E6C5B-7202-4218-B18C-520A29A05403}"/>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FBDFDEDF-B46C-4163-943F-3581C78B444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120EEEBE-E846-4018-A207-77EFA7BF7CD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A9857793-1436-4677-A198-157578436F06}"/>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41664A95-DCF6-4620-AAC5-832B73459F57}"/>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FFBC017B-DEC9-48C5-9229-0299EE96ED75}"/>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F27796C7-6793-4860-B5BF-07F8ECB1BE4F}"/>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261C9D32-6130-4C31-88D6-2822FFA31796}"/>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508719893"/>
      </p:ext>
    </p:extLst>
  </p:cSld>
  <p:clrMap bg1="lt1" tx1="dk1" bg2="lt2" tx2="dk2" accent1="accent1" accent2="accent2" accent3="accent3" accent4="accent4" accent5="accent5" accent6="accent6" hlink="hlink" folHlink="folHlink"/>
  <p:sldLayoutIdLst>
    <p:sldLayoutId id="2147483700"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29" name="Gruppo 28">
            <a:extLst>
              <a:ext uri="{FF2B5EF4-FFF2-40B4-BE49-F238E27FC236}">
                <a16:creationId xmlns:a16="http://schemas.microsoft.com/office/drawing/2014/main" id="{91E02DDA-B2DD-45A3-8041-9C1690CD0031}"/>
              </a:ext>
            </a:extLst>
          </p:cNvPr>
          <p:cNvGrpSpPr/>
          <p:nvPr userDrawn="1"/>
        </p:nvGrpSpPr>
        <p:grpSpPr>
          <a:xfrm>
            <a:off x="607443" y="5784622"/>
            <a:ext cx="10977114" cy="874724"/>
            <a:chOff x="607443" y="5723662"/>
            <a:chExt cx="10977114" cy="874724"/>
          </a:xfrm>
        </p:grpSpPr>
        <p:pic>
          <p:nvPicPr>
            <p:cNvPr id="30" name="Imagen 7">
              <a:extLst>
                <a:ext uri="{FF2B5EF4-FFF2-40B4-BE49-F238E27FC236}">
                  <a16:creationId xmlns:a16="http://schemas.microsoft.com/office/drawing/2014/main" id="{FA4F568F-CDA0-40A2-9016-7E19F4CEFFA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31" name="CuadroTexto 51">
              <a:extLst>
                <a:ext uri="{FF2B5EF4-FFF2-40B4-BE49-F238E27FC236}">
                  <a16:creationId xmlns:a16="http://schemas.microsoft.com/office/drawing/2014/main" id="{9FBED022-ACDF-4272-9646-05986308A8A2}"/>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2" name="object 12">
              <a:extLst>
                <a:ext uri="{FF2B5EF4-FFF2-40B4-BE49-F238E27FC236}">
                  <a16:creationId xmlns:a16="http://schemas.microsoft.com/office/drawing/2014/main" id="{6A7277D8-79D0-4752-A058-0AD2EB4B9AF8}"/>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3" name="object 13">
              <a:extLst>
                <a:ext uri="{FF2B5EF4-FFF2-40B4-BE49-F238E27FC236}">
                  <a16:creationId xmlns:a16="http://schemas.microsoft.com/office/drawing/2014/main" id="{84181CDE-4EB9-4780-B159-81E7C7BEF023}"/>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4" name="object 14">
              <a:extLst>
                <a:ext uri="{FF2B5EF4-FFF2-40B4-BE49-F238E27FC236}">
                  <a16:creationId xmlns:a16="http://schemas.microsoft.com/office/drawing/2014/main" id="{D38CF739-24F6-468F-AEB5-E4A2EA04DB6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5" name="object 15">
              <a:extLst>
                <a:ext uri="{FF2B5EF4-FFF2-40B4-BE49-F238E27FC236}">
                  <a16:creationId xmlns:a16="http://schemas.microsoft.com/office/drawing/2014/main" id="{E03750E3-19E0-4B29-8F96-C17353B6E715}"/>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6" name="object 16">
              <a:extLst>
                <a:ext uri="{FF2B5EF4-FFF2-40B4-BE49-F238E27FC236}">
                  <a16:creationId xmlns:a16="http://schemas.microsoft.com/office/drawing/2014/main" id="{C501D482-DED1-4F00-ADCD-65E2AF096BD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7" name="object 17">
              <a:extLst>
                <a:ext uri="{FF2B5EF4-FFF2-40B4-BE49-F238E27FC236}">
                  <a16:creationId xmlns:a16="http://schemas.microsoft.com/office/drawing/2014/main" id="{758FB303-3389-4944-8050-99708B612A7E}"/>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8" name="object 18">
              <a:extLst>
                <a:ext uri="{FF2B5EF4-FFF2-40B4-BE49-F238E27FC236}">
                  <a16:creationId xmlns:a16="http://schemas.microsoft.com/office/drawing/2014/main" id="{FB791F6C-E4AD-48EC-9F26-C1889E03ACB4}"/>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9" name="object 19">
              <a:extLst>
                <a:ext uri="{FF2B5EF4-FFF2-40B4-BE49-F238E27FC236}">
                  <a16:creationId xmlns:a16="http://schemas.microsoft.com/office/drawing/2014/main" id="{7B444CFF-5184-4EAB-BFD9-F0E6C75FEA78}"/>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40" name="object 20">
              <a:extLst>
                <a:ext uri="{FF2B5EF4-FFF2-40B4-BE49-F238E27FC236}">
                  <a16:creationId xmlns:a16="http://schemas.microsoft.com/office/drawing/2014/main" id="{B94F877D-93D0-4A52-8A9B-16B7D3D5DE5E}"/>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41" name="Imagen 59">
            <a:extLst>
              <a:ext uri="{FF2B5EF4-FFF2-40B4-BE49-F238E27FC236}">
                <a16:creationId xmlns:a16="http://schemas.microsoft.com/office/drawing/2014/main" id="{D96D6E96-D60B-4200-8BF0-DA9ACDD56EB8}"/>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735933474"/>
      </p:ext>
    </p:extLst>
  </p:cSld>
  <p:clrMap bg1="lt1" tx1="dk1" bg2="lt2" tx2="dk2" accent1="accent1" accent2="accent2" accent3="accent3" accent4="accent4" accent5="accent5" accent6="accent6" hlink="hlink" folHlink="folHlink"/>
  <p:sldLayoutIdLst>
    <p:sldLayoutId id="2147483698"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1CBE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DDBD2C0F-2139-44A1-ABAF-980998601237}"/>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598AB1A8-B557-45F3-A10F-83462CA71E20}"/>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907FFA35-C9DB-42AB-BEC8-74862F39BA4C}"/>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01E28288-B260-49C6-B9B1-DD58AE9CD357}"/>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56F9E55A-B1D1-4520-8A95-3278B2268EC9}"/>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6221A13C-2E9B-4169-ABF8-52318C13349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C6FEC5F3-2758-4B97-A543-B54C5E9E1B37}"/>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51180959-2AA0-43B4-A8D7-42218B33C652}"/>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5AE9D380-4EBD-45EA-BC1A-AF5933C7887A}"/>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3B0C10C6-E835-4006-8EF7-DFF33559BCBC}"/>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1DB122AD-1032-411C-90E1-E46E3C04ABF9}"/>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A5761922-0185-4EF7-806E-BBDABA2929BD}"/>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39D740D0-477B-438A-84F0-38A6340B0ED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625745550"/>
      </p:ext>
    </p:extLst>
  </p:cSld>
  <p:clrMap bg1="lt1" tx1="dk1" bg2="lt2" tx2="dk2" accent1="accent1" accent2="accent2" accent3="accent3" accent4="accent4" accent5="accent5" accent6="accent6" hlink="hlink" folHlink="folHlink"/>
  <p:sldLayoutIdLst>
    <p:sldLayoutId id="2147483702"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F921BC62-72BC-4C8C-B69D-A2BECE75216A}"/>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08A31343-F44D-4D0E-BAB5-CCC48036243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0D719D4C-CAB3-4081-9723-459D6A84A89D}"/>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03CDB5D5-307B-442D-8707-FA7039AD6D43}"/>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D3A97253-C60D-4CFD-9611-35A743BB712D}"/>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0EB695BA-DA88-4C77-B670-8B4D70D32A06}"/>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BDD4FF38-AA43-46F4-B4EF-6C91B5D06BD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5F7A35B0-4E0B-43A9-A0F3-6925C2A3E99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943995B8-D1B9-45D0-ACDB-3CD2E668A742}"/>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9B4AD52B-1521-4773-AD9C-A6274C0704C3}"/>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A91B37F1-6163-40C3-869A-2C61FF38C53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AEBF52AB-4F6E-4327-AA18-687E12AF8C0B}"/>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4DE84C18-D586-4199-BEC1-9A76E14E7ACD}"/>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874514256"/>
      </p:ext>
    </p:extLst>
  </p:cSld>
  <p:clrMap bg1="lt1" tx1="dk1" bg2="lt2" tx2="dk2" accent1="accent1" accent2="accent2" accent3="accent3" accent4="accent4" accent5="accent5" accent6="accent6" hlink="hlink" folHlink="folHlink"/>
  <p:sldLayoutIdLst>
    <p:sldLayoutId id="2147483704"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6A63E240-6ECF-4B58-9F23-DC184974C47B}"/>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45ED3CCD-18CA-48BB-A1D4-CC1185F3B0E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DBF95C16-3F7B-4AE4-A6BD-E11DEFB7CC8E}"/>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C439E13D-8222-4D3D-9DF6-B7F534645844}"/>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A79EE4FC-0C50-4E06-9F6B-EC8935607330}"/>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7C49230D-EA61-4CEC-9AC8-3476502875E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F0C0C06E-7251-4371-A840-7D052B42E024}"/>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CD6A9270-1C7F-4F4F-8747-7BAA315071E4}"/>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054976A-4B5C-42DD-B06B-13BA02016B6F}"/>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ADA40DC4-8572-4B04-B34F-B2E033E7C74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E339673B-1344-4615-9652-1E62888A0E91}"/>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21AC1C6C-171A-4A32-A74A-28D0460B7672}"/>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48898634-CBA5-4BBE-8014-81CA01EFFEFD}"/>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715284609"/>
      </p:ext>
    </p:extLst>
  </p:cSld>
  <p:clrMap bg1="lt1" tx1="dk1" bg2="lt2" tx2="dk2" accent1="accent1" accent2="accent2" accent3="accent3" accent4="accent4" accent5="accent5" accent6="accent6" hlink="hlink" folHlink="folHlink"/>
  <p:sldLayoutIdLst>
    <p:sldLayoutId id="2147483706"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4648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214103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Lernstile</a:t>
            </a:r>
            <a:endParaRPr lang="it-IT"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4880" y="2123093"/>
            <a:ext cx="7272000" cy="1416748"/>
          </a:xfrm>
          <a:prstGeom prst="rect">
            <a:avLst/>
          </a:prstGeom>
          <a:noFill/>
        </p:spPr>
        <p:txBody>
          <a:bodyPr wrap="square" numCol="1" rtlCol="0">
            <a:noAutofit/>
          </a:bodyPr>
          <a:lstStyle/>
          <a:p>
            <a:pPr lvl="0" indent="-285750">
              <a:buFont typeface="Arial" panose="020B0604020202020204" pitchFamily="34" charset="0"/>
              <a:buChar char="•"/>
              <a:defRPr/>
            </a:pPr>
            <a:r>
              <a:rPr lang="en-US" altLang="ko-KR" sz="2000" b="1" dirty="0" err="1">
                <a:solidFill>
                  <a:prstClr val="black"/>
                </a:solidFill>
                <a:cs typeface="Poppins Medium" panose="00000600000000000000" pitchFamily="2" charset="0"/>
              </a:rPr>
              <a:t>Praktische</a:t>
            </a:r>
            <a:r>
              <a:rPr lang="en-US" altLang="ko-KR" sz="2000" b="1" dirty="0">
                <a:solidFill>
                  <a:prstClr val="black"/>
                </a:solidFill>
                <a:cs typeface="Poppins Medium" panose="00000600000000000000" pitchFamily="2" charset="0"/>
              </a:rPr>
              <a:t> </a:t>
            </a:r>
            <a:r>
              <a:rPr lang="en-US" altLang="ko-KR" sz="2000" b="1" dirty="0" err="1">
                <a:solidFill>
                  <a:prstClr val="black"/>
                </a:solidFill>
                <a:cs typeface="Poppins Medium" panose="00000600000000000000" pitchFamily="2" charset="0"/>
              </a:rPr>
              <a:t>Lernende</a:t>
            </a:r>
            <a:endPar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endParaRPr>
          </a:p>
          <a:p>
            <a:pPr marL="284400" lvl="0">
              <a:lnSpc>
                <a:spcPct val="120000"/>
              </a:lnSpc>
              <a:defRPr/>
            </a:pPr>
            <a:r>
              <a:rPr lang="de-DE" sz="1600" dirty="0">
                <a:latin typeface="+mj-lt"/>
              </a:rPr>
              <a:t>Kinästhetische Lernende sind praktische Lernende. Sie gedeihen, wenn sie während der Kursarbeit alle ihre Sinne ansprechen können. In Workshops und Laboren arbeiten diese Schüler gut, weil sie die Möglichkeit haben, sich mit ihren Händen und allen Sinnen zu beschäftigen. 
</a:t>
            </a:r>
            <a:r>
              <a:rPr lang="en-US" sz="1600" dirty="0">
                <a:latin typeface="+mj-lt"/>
              </a:rPr>
              <a:t> </a:t>
            </a:r>
            <a:endParaRPr lang="en-US" altLang="ko-KR" sz="1600" dirty="0">
              <a:latin typeface="+mj-lt"/>
            </a:endParaRPr>
          </a:p>
        </p:txBody>
      </p:sp>
      <p:sp>
        <p:nvSpPr>
          <p:cNvPr id="11" name="TextBox 54">
            <a:extLst>
              <a:ext uri="{FF2B5EF4-FFF2-40B4-BE49-F238E27FC236}">
                <a16:creationId xmlns:a16="http://schemas.microsoft.com/office/drawing/2014/main" id="{469A6D6B-69A1-4FF7-A4BD-4C4BC6E53D7D}"/>
              </a:ext>
            </a:extLst>
          </p:cNvPr>
          <p:cNvSpPr txBox="1"/>
          <p:nvPr/>
        </p:nvSpPr>
        <p:spPr>
          <a:xfrm>
            <a:off x="624880" y="3813766"/>
            <a:ext cx="8283146" cy="1575127"/>
          </a:xfrm>
          <a:prstGeom prst="rect">
            <a:avLst/>
          </a:prstGeom>
          <a:noFill/>
        </p:spPr>
        <p:txBody>
          <a:bodyPr wrap="square" numCol="1" rtlCol="0">
            <a:noAutofit/>
          </a:bodyPr>
          <a:lstStyle/>
          <a:p>
            <a:pPr indent="-285750">
              <a:buFont typeface="Arial" panose="020B0604020202020204" pitchFamily="34" charset="0"/>
              <a:buChar char="•"/>
            </a:pPr>
            <a:r>
              <a:rPr lang="de-DE" sz="2000" b="1" dirty="0">
                <a:solidFill>
                  <a:srgbClr val="000000"/>
                </a:solidFill>
                <a:latin typeface="Archivo"/>
              </a:rPr>
              <a:t>Digitale Tools und Aktivitäten, die das kinästhetische Lernen unterstützen</a:t>
            </a:r>
            <a:endParaRPr lang="en-US" sz="2000" b="1" i="0" dirty="0">
              <a:solidFill>
                <a:srgbClr val="000000"/>
              </a:solidFill>
              <a:effectLst/>
              <a:latin typeface="Archivo"/>
            </a:endParaRPr>
          </a:p>
          <a:p>
            <a:pPr marL="284400" lvl="0">
              <a:lnSpc>
                <a:spcPct val="120000"/>
              </a:lnSpc>
            </a:pPr>
            <a:r>
              <a:rPr lang="de-DE" altLang="ko-KR" sz="1600" dirty="0">
                <a:latin typeface="+mj-lt"/>
                <a:cs typeface="Poppins ExtraLight" panose="00000300000000000000" pitchFamily="2" charset="0"/>
              </a:rPr>
              <a:t>Nehmen Sie Videos auf, wenn Sie Dinge tun (</a:t>
            </a:r>
            <a:r>
              <a:rPr lang="de-DE" altLang="ko-KR" sz="1600" dirty="0" err="1">
                <a:latin typeface="+mj-lt"/>
                <a:cs typeface="Poppins ExtraLight" panose="00000300000000000000" pitchFamily="2" charset="0"/>
              </a:rPr>
              <a:t>Vlogging</a:t>
            </a:r>
            <a:r>
              <a:rPr lang="de-DE" altLang="ko-KR" sz="1600" dirty="0">
                <a:latin typeface="+mj-lt"/>
                <a:cs typeface="Poppins ExtraLight" panose="00000300000000000000" pitchFamily="2" charset="0"/>
              </a:rPr>
              <a:t>), Aufgaben mit realen Verbindungen, Quiz mit Verzweigungsszenarien, virtuelle Exkursionen, VR, interaktive Tools, die es den Schülern ermöglichen, Informationen zu bewegen, zu manipulieren und zu erkunden.</a:t>
            </a:r>
            <a:endParaRPr lang="en-US" altLang="ko-KR" sz="1600" dirty="0">
              <a:latin typeface="+mj-lt"/>
              <a:cs typeface="Poppins ExtraLight" panose="00000300000000000000" pitchFamily="2" charset="0"/>
            </a:endParaRP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8320" y="1722983"/>
            <a:ext cx="527107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err="1">
                <a:latin typeface="+mj-lt"/>
              </a:rPr>
              <a:t>Kinästhetischer</a:t>
            </a:r>
            <a:r>
              <a:rPr lang="en-US" sz="2000" dirty="0">
                <a:latin typeface="+mj-lt"/>
              </a:rPr>
              <a:t> Lerner</a:t>
            </a:r>
            <a:endParaRPr lang="en-AU" sz="2000" dirty="0">
              <a:latin typeface="+mj-lt"/>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8" name="CuadroTexto 4">
            <a:extLst>
              <a:ext uri="{FF2B5EF4-FFF2-40B4-BE49-F238E27FC236}">
                <a16:creationId xmlns:a16="http://schemas.microsoft.com/office/drawing/2014/main" id="{BA998709-3579-4096-8DC8-B0F46832172D}"/>
              </a:ext>
            </a:extLst>
          </p:cNvPr>
          <p:cNvSpPr txBox="1"/>
          <p:nvPr/>
        </p:nvSpPr>
        <p:spPr>
          <a:xfrm>
            <a:off x="523240" y="1250839"/>
            <a:ext cx="916486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ea typeface="Microsoft Sans Serif" panose="020B0604020202020204" pitchFamily="34" charset="0"/>
              </a:rPr>
              <a:t>1.2 Die </a:t>
            </a:r>
            <a:r>
              <a:rPr lang="en-US" sz="2000" dirty="0" err="1">
                <a:latin typeface="+mj-lt"/>
                <a:ea typeface="Microsoft Sans Serif" panose="020B0604020202020204" pitchFamily="34" charset="0"/>
              </a:rPr>
              <a:t>vier</a:t>
            </a:r>
            <a:r>
              <a:rPr lang="en-US" sz="2000" dirty="0">
                <a:latin typeface="+mj-lt"/>
                <a:ea typeface="Microsoft Sans Serif" panose="020B0604020202020204" pitchFamily="34" charset="0"/>
              </a:rPr>
              <a:t> </a:t>
            </a:r>
            <a:r>
              <a:rPr lang="en-US" sz="2000" dirty="0" err="1">
                <a:latin typeface="+mj-lt"/>
                <a:ea typeface="Microsoft Sans Serif" panose="020B0604020202020204" pitchFamily="34" charset="0"/>
              </a:rPr>
              <a:t>wichtigsten</a:t>
            </a:r>
            <a:r>
              <a:rPr lang="en-US" sz="2000" dirty="0">
                <a:latin typeface="+mj-lt"/>
                <a:ea typeface="Microsoft Sans Serif" panose="020B0604020202020204" pitchFamily="34" charset="0"/>
              </a:rPr>
              <a:t> </a:t>
            </a:r>
            <a:r>
              <a:rPr lang="en-US" sz="2000" dirty="0" err="1">
                <a:latin typeface="+mj-lt"/>
                <a:ea typeface="Microsoft Sans Serif" panose="020B0604020202020204" pitchFamily="34" charset="0"/>
              </a:rPr>
              <a:t>Lernstile</a:t>
            </a:r>
            <a:endParaRPr lang="en-AU" sz="2000" dirty="0">
              <a:latin typeface="+mj-lt"/>
              <a:ea typeface="Microsoft Sans Serif" panose="020B0604020202020204" pitchFamily="34" charset="0"/>
            </a:endParaRPr>
          </a:p>
        </p:txBody>
      </p:sp>
    </p:spTree>
    <p:extLst>
      <p:ext uri="{BB962C8B-B14F-4D97-AF65-F5344CB8AC3E}">
        <p14:creationId xmlns:p14="http://schemas.microsoft.com/office/powerpoint/2010/main" val="3634071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3239" y="1836764"/>
            <a:ext cx="8900678"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err="1">
                <a:latin typeface="+mj-lt"/>
              </a:rPr>
              <a:t>Multimodales</a:t>
            </a:r>
            <a:r>
              <a:rPr lang="en-US" sz="2000" dirty="0">
                <a:latin typeface="+mj-lt"/>
              </a:rPr>
              <a:t> </a:t>
            </a:r>
            <a:r>
              <a:rPr lang="en-US" sz="2000" dirty="0" err="1">
                <a:latin typeface="+mj-lt"/>
              </a:rPr>
              <a:t>Lernen</a:t>
            </a:r>
            <a:endParaRPr lang="en-US" sz="2000" dirty="0">
              <a:latin typeface="+mj-lt"/>
            </a:endParaRPr>
          </a:p>
        </p:txBody>
      </p:sp>
      <p:sp>
        <p:nvSpPr>
          <p:cNvPr id="18" name="Google Shape;325;p28">
            <a:extLst>
              <a:ext uri="{FF2B5EF4-FFF2-40B4-BE49-F238E27FC236}">
                <a16:creationId xmlns:a16="http://schemas.microsoft.com/office/drawing/2014/main" id="{E8E1BFC8-7DF0-41DD-824B-536709259EA1}"/>
              </a:ext>
            </a:extLst>
          </p:cNvPr>
          <p:cNvSpPr txBox="1">
            <a:spLocks/>
          </p:cNvSpPr>
          <p:nvPr/>
        </p:nvSpPr>
        <p:spPr>
          <a:xfrm>
            <a:off x="523239" y="3664043"/>
            <a:ext cx="9678743"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n-US" sz="3200" b="1" dirty="0" err="1">
                <a:solidFill>
                  <a:schemeClr val="tx1">
                    <a:lumMod val="50000"/>
                    <a:lumOff val="50000"/>
                  </a:schemeClr>
                </a:solidFill>
                <a:latin typeface="+mn-lt"/>
                <a:ea typeface="Varela Round"/>
                <a:cs typeface="Varela Round"/>
                <a:sym typeface="Varela Round"/>
              </a:rPr>
              <a:t>Digitale</a:t>
            </a:r>
            <a:r>
              <a:rPr lang="en-US" sz="3200" b="1" dirty="0">
                <a:solidFill>
                  <a:schemeClr val="tx1">
                    <a:lumMod val="50000"/>
                    <a:lumOff val="50000"/>
                  </a:schemeClr>
                </a:solidFill>
                <a:latin typeface="+mn-lt"/>
                <a:ea typeface="Varela Round"/>
                <a:cs typeface="Varela Round"/>
                <a:sym typeface="Varela Round"/>
              </a:rPr>
              <a:t> </a:t>
            </a:r>
            <a:r>
              <a:rPr lang="en-US" sz="3200" b="1" dirty="0" err="1">
                <a:solidFill>
                  <a:schemeClr val="tx1">
                    <a:lumMod val="50000"/>
                    <a:lumOff val="50000"/>
                  </a:schemeClr>
                </a:solidFill>
                <a:latin typeface="+mn-lt"/>
                <a:ea typeface="Varela Round"/>
                <a:cs typeface="Varela Round"/>
                <a:sym typeface="Varela Round"/>
              </a:rPr>
              <a:t>Werkzeuge</a:t>
            </a:r>
            <a:endParaRPr lang="en" sz="3200" b="1" dirty="0">
              <a:solidFill>
                <a:schemeClr val="tx1">
                  <a:lumMod val="50000"/>
                  <a:lumOff val="50000"/>
                </a:schemeClr>
              </a:solidFill>
              <a:latin typeface="+mn-lt"/>
              <a:ea typeface="Varela Round"/>
              <a:cs typeface="Varela Round"/>
              <a:sym typeface="Varela Round"/>
            </a:endParaRPr>
          </a:p>
        </p:txBody>
      </p:sp>
      <p:sp>
        <p:nvSpPr>
          <p:cNvPr id="19" name="Google Shape;326;p28">
            <a:extLst>
              <a:ext uri="{FF2B5EF4-FFF2-40B4-BE49-F238E27FC236}">
                <a16:creationId xmlns:a16="http://schemas.microsoft.com/office/drawing/2014/main" id="{C86201A4-C346-4973-B8CC-6F2C1CD5AE05}"/>
              </a:ext>
            </a:extLst>
          </p:cNvPr>
          <p:cNvSpPr txBox="1">
            <a:spLocks/>
          </p:cNvSpPr>
          <p:nvPr/>
        </p:nvSpPr>
        <p:spPr>
          <a:xfrm>
            <a:off x="1315058" y="4358931"/>
            <a:ext cx="77724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de-DE" sz="2000" dirty="0">
                <a:latin typeface="+mj-lt"/>
              </a:rPr>
              <a:t>Schüler, die mehreren Lernstilen ausgesetzt sind, können den Stoff schneller lernen und haben ein tieferes Verständnis dafür, was während des Lernprozesses gelehrt wurde - dies kann mit digitalen Tools erleichtert werden
</a:t>
            </a:r>
            <a:endParaRPr lang="en-US" sz="2000" dirty="0">
              <a:latin typeface="+mj-lt"/>
            </a:endParaRPr>
          </a:p>
        </p:txBody>
      </p:sp>
      <p:sp>
        <p:nvSpPr>
          <p:cNvPr id="20" name="Google Shape;327;p28">
            <a:extLst>
              <a:ext uri="{FF2B5EF4-FFF2-40B4-BE49-F238E27FC236}">
                <a16:creationId xmlns:a16="http://schemas.microsoft.com/office/drawing/2014/main" id="{B94B6FCD-6BDE-48EB-89FB-9A0CC4616498}"/>
              </a:ext>
            </a:extLst>
          </p:cNvPr>
          <p:cNvSpPr txBox="1">
            <a:spLocks/>
          </p:cNvSpPr>
          <p:nvPr/>
        </p:nvSpPr>
        <p:spPr>
          <a:xfrm>
            <a:off x="1315058" y="2283628"/>
            <a:ext cx="7772400"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n-US" sz="3600" b="1" dirty="0" err="1">
                <a:solidFill>
                  <a:schemeClr val="tx1">
                    <a:lumMod val="50000"/>
                    <a:lumOff val="50000"/>
                  </a:schemeClr>
                </a:solidFill>
                <a:latin typeface="+mn-lt"/>
                <a:ea typeface="Varela Round"/>
                <a:cs typeface="Varela Round"/>
                <a:sym typeface="Varela Round"/>
              </a:rPr>
              <a:t>Multimodales</a:t>
            </a:r>
            <a:r>
              <a:rPr lang="en-US" sz="3600" b="1" dirty="0">
                <a:solidFill>
                  <a:schemeClr val="tx1">
                    <a:lumMod val="50000"/>
                    <a:lumOff val="50000"/>
                  </a:schemeClr>
                </a:solidFill>
                <a:latin typeface="+mn-lt"/>
                <a:ea typeface="Varela Round"/>
                <a:cs typeface="Varela Round"/>
                <a:sym typeface="Varela Round"/>
              </a:rPr>
              <a:t> </a:t>
            </a:r>
            <a:r>
              <a:rPr lang="en-US" sz="3600" b="1" dirty="0" err="1">
                <a:solidFill>
                  <a:schemeClr val="tx1">
                    <a:lumMod val="50000"/>
                    <a:lumOff val="50000"/>
                  </a:schemeClr>
                </a:solidFill>
                <a:latin typeface="+mn-lt"/>
                <a:ea typeface="Varela Round"/>
                <a:cs typeface="Varela Round"/>
                <a:sym typeface="Varela Round"/>
              </a:rPr>
              <a:t>Lernen</a:t>
            </a:r>
            <a:endParaRPr lang="en-US" sz="3600" b="1" dirty="0">
              <a:solidFill>
                <a:schemeClr val="tx1">
                  <a:lumMod val="50000"/>
                  <a:lumOff val="50000"/>
                </a:schemeClr>
              </a:solidFill>
              <a:latin typeface="+mn-lt"/>
              <a:ea typeface="Varela Round"/>
              <a:cs typeface="Varela Round"/>
              <a:sym typeface="Varela Round"/>
            </a:endParaRPr>
          </a:p>
          <a:p>
            <a:pPr algn="ctr">
              <a:spcBef>
                <a:spcPts val="0"/>
              </a:spcBef>
            </a:pPr>
            <a:r>
              <a:rPr lang="de-DE" sz="2000" dirty="0">
                <a:ea typeface="+mn-ea"/>
                <a:cs typeface="+mn-cs"/>
              </a:rPr>
              <a:t>Wenden Sie mehrere Lernstile gleichzeitig an</a:t>
            </a:r>
            <a:r>
              <a:rPr lang="en-US" sz="1000" b="0" i="0" dirty="0">
                <a:solidFill>
                  <a:srgbClr val="1A1A1A"/>
                </a:solidFill>
                <a:effectLst/>
                <a:latin typeface="EuclidCircularB"/>
              </a:rPr>
              <a:t>.</a:t>
            </a:r>
            <a:endParaRPr lang="it-IT" sz="3600" b="1" dirty="0">
              <a:solidFill>
                <a:schemeClr val="tx1">
                  <a:lumMod val="50000"/>
                  <a:lumOff val="50000"/>
                </a:schemeClr>
              </a:solidFill>
              <a:latin typeface="+mn-lt"/>
              <a:ea typeface="Varela Round"/>
              <a:cs typeface="Varela Round"/>
              <a:sym typeface="Varela Round"/>
            </a:endParaRPr>
          </a:p>
        </p:txBody>
      </p:sp>
      <p:sp>
        <p:nvSpPr>
          <p:cNvPr id="21" name="Google Shape;328;p28">
            <a:extLst>
              <a:ext uri="{FF2B5EF4-FFF2-40B4-BE49-F238E27FC236}">
                <a16:creationId xmlns:a16="http://schemas.microsoft.com/office/drawing/2014/main" id="{3969FA6D-5D7F-4562-BBE9-A67D7D1A11E7}"/>
              </a:ext>
            </a:extLst>
          </p:cNvPr>
          <p:cNvSpPr txBox="1">
            <a:spLocks/>
          </p:cNvSpPr>
          <p:nvPr/>
        </p:nvSpPr>
        <p:spPr>
          <a:xfrm>
            <a:off x="1315058" y="2894537"/>
            <a:ext cx="77724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Font typeface="Arial" panose="020B0604020202020204" pitchFamily="34" charset="0"/>
              <a:buNone/>
            </a:pPr>
            <a:endParaRPr lang="en-US" sz="2000" dirty="0">
              <a:latin typeface="+mj-lt"/>
            </a:endParaRPr>
          </a:p>
        </p:txBody>
      </p:sp>
      <p:sp>
        <p:nvSpPr>
          <p:cNvPr id="11" name="Rettangolo con angoli arrotondati 10">
            <a:extLst>
              <a:ext uri="{FF2B5EF4-FFF2-40B4-BE49-F238E27FC236}">
                <a16:creationId xmlns:a16="http://schemas.microsoft.com/office/drawing/2014/main" id="{3B2CC8E6-B165-42E5-9082-267951626773}"/>
              </a:ext>
            </a:extLst>
          </p:cNvPr>
          <p:cNvSpPr/>
          <p:nvPr/>
        </p:nvSpPr>
        <p:spPr>
          <a:xfrm>
            <a:off x="451029" y="669816"/>
            <a:ext cx="2352627"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Lernstile</a:t>
            </a:r>
            <a:endParaRPr lang="it-IT" sz="2000" b="1" dirty="0">
              <a:solidFill>
                <a:prstClr val="white"/>
              </a:solidFill>
              <a:cs typeface="Poppins Medium" panose="00000600000000000000" pitchFamily="2" charset="0"/>
            </a:endParaRPr>
          </a:p>
        </p:txBody>
      </p:sp>
      <p:pic>
        <p:nvPicPr>
          <p:cNvPr id="22" name="Immagine 21">
            <a:extLst>
              <a:ext uri="{FF2B5EF4-FFF2-40B4-BE49-F238E27FC236}">
                <a16:creationId xmlns:a16="http://schemas.microsoft.com/office/drawing/2014/main" id="{20BCB991-A924-4788-8D14-A119D0452BD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10" name="CuadroTexto 4">
            <a:extLst>
              <a:ext uri="{FF2B5EF4-FFF2-40B4-BE49-F238E27FC236}">
                <a16:creationId xmlns:a16="http://schemas.microsoft.com/office/drawing/2014/main" id="{C87BF3C9-F1B3-4B6E-8091-908C4051B399}"/>
              </a:ext>
            </a:extLst>
          </p:cNvPr>
          <p:cNvSpPr txBox="1"/>
          <p:nvPr/>
        </p:nvSpPr>
        <p:spPr>
          <a:xfrm>
            <a:off x="523240" y="1250839"/>
            <a:ext cx="916486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ea typeface="Microsoft Sans Serif" panose="020B0604020202020204" pitchFamily="34" charset="0"/>
              </a:rPr>
              <a:t>1.2 Die </a:t>
            </a:r>
            <a:r>
              <a:rPr lang="en-US" sz="2000" dirty="0" err="1">
                <a:latin typeface="+mj-lt"/>
                <a:ea typeface="Microsoft Sans Serif" panose="020B0604020202020204" pitchFamily="34" charset="0"/>
              </a:rPr>
              <a:t>vier</a:t>
            </a:r>
            <a:r>
              <a:rPr lang="en-US" sz="2000" dirty="0">
                <a:latin typeface="+mj-lt"/>
                <a:ea typeface="Microsoft Sans Serif" panose="020B0604020202020204" pitchFamily="34" charset="0"/>
              </a:rPr>
              <a:t> </a:t>
            </a:r>
            <a:r>
              <a:rPr lang="en-US" sz="2000" dirty="0" err="1">
                <a:latin typeface="+mj-lt"/>
                <a:ea typeface="Microsoft Sans Serif" panose="020B0604020202020204" pitchFamily="34" charset="0"/>
              </a:rPr>
              <a:t>wichtigsten</a:t>
            </a:r>
            <a:r>
              <a:rPr lang="en-US" sz="2000" dirty="0">
                <a:latin typeface="+mj-lt"/>
                <a:ea typeface="Microsoft Sans Serif" panose="020B0604020202020204" pitchFamily="34" charset="0"/>
              </a:rPr>
              <a:t> </a:t>
            </a:r>
            <a:r>
              <a:rPr lang="en-US" sz="2000" dirty="0" err="1">
                <a:latin typeface="+mj-lt"/>
                <a:ea typeface="Microsoft Sans Serif" panose="020B0604020202020204" pitchFamily="34" charset="0"/>
              </a:rPr>
              <a:t>Lernstile</a:t>
            </a:r>
            <a:endParaRPr lang="en-AU" sz="2000" dirty="0">
              <a:latin typeface="+mj-lt"/>
              <a:ea typeface="Microsoft Sans Serif" panose="020B0604020202020204" pitchFamily="34" charset="0"/>
            </a:endParaRPr>
          </a:p>
        </p:txBody>
      </p:sp>
    </p:spTree>
    <p:extLst>
      <p:ext uri="{BB962C8B-B14F-4D97-AF65-F5344CB8AC3E}">
        <p14:creationId xmlns:p14="http://schemas.microsoft.com/office/powerpoint/2010/main" val="814570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89" y="1650949"/>
            <a:ext cx="9369798" cy="4180681"/>
          </a:xfrm>
          <a:prstGeom prst="rect">
            <a:avLst/>
          </a:prstGeom>
          <a:noFill/>
        </p:spPr>
        <p:txBody>
          <a:bodyPr wrap="square" numCol="2" rtlCol="0">
            <a:noAutofit/>
          </a:bodyPr>
          <a:lstStyle/>
          <a:p>
            <a:pPr indent="-285750">
              <a:buFont typeface="Arial" panose="020B0604020202020204" pitchFamily="34" charset="0"/>
              <a:buChar char="•"/>
            </a:pPr>
            <a:r>
              <a:rPr lang="en-US" altLang="ko-KR" sz="2000" b="1" dirty="0">
                <a:solidFill>
                  <a:prstClr val="black"/>
                </a:solidFill>
                <a:cs typeface="Poppins Medium" panose="00000600000000000000" pitchFamily="2" charset="0"/>
              </a:rPr>
              <a:t>Was </a:t>
            </a:r>
            <a:r>
              <a:rPr lang="en-US" altLang="ko-KR" sz="2000" b="1" dirty="0" err="1">
                <a:solidFill>
                  <a:prstClr val="black"/>
                </a:solidFill>
                <a:cs typeface="Poppins Medium" panose="00000600000000000000" pitchFamily="2" charset="0"/>
              </a:rPr>
              <a:t>sind</a:t>
            </a:r>
            <a:r>
              <a:rPr lang="en-US" altLang="ko-KR" sz="2000" b="1" dirty="0">
                <a:solidFill>
                  <a:prstClr val="black"/>
                </a:solidFill>
                <a:cs typeface="Poppins Medium" panose="00000600000000000000" pitchFamily="2" charset="0"/>
              </a:rPr>
              <a:t> </a:t>
            </a:r>
            <a:r>
              <a:rPr lang="en-US" altLang="ko-KR" sz="2000" b="1" dirty="0" err="1">
                <a:solidFill>
                  <a:prstClr val="black"/>
                </a:solidFill>
                <a:cs typeface="Poppins Medium" panose="00000600000000000000" pitchFamily="2" charset="0"/>
              </a:rPr>
              <a:t>Lernstile</a:t>
            </a:r>
            <a:r>
              <a:rPr lang="en-US" altLang="ko-KR" sz="2000" b="1" dirty="0">
                <a:solidFill>
                  <a:prstClr val="black"/>
                </a:solidFill>
                <a:cs typeface="Poppins Medium" panose="00000600000000000000" pitchFamily="2" charset="0"/>
              </a:rPr>
              <a:t>?</a:t>
            </a:r>
            <a:endPar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endParaRPr>
          </a:p>
          <a:p>
            <a:pPr marL="285750" indent="-285750">
              <a:buFont typeface="Arial" panose="020B0604020202020204" pitchFamily="34" charset="0"/>
              <a:buChar char="•"/>
            </a:pPr>
            <a:r>
              <a:rPr lang="de-DE" altLang="ko-KR" sz="1600" dirty="0">
                <a:latin typeface="+mj-lt"/>
                <a:cs typeface="Poppins ExtraLight" panose="00000300000000000000" pitchFamily="2" charset="0"/>
              </a:rPr>
              <a:t>Art und Weise, wie Menschen es vorziehen, neue Informationen und Konzepte zu lernen.
Art und Weise, wie Lehrer es vorziehen, neue Informationen und Konzepte zu vermitteln.
Möglichkeiten, wie digitale Werkzeuge traditionelle Lernmethoden ersetzen können.
Möglichkeiten, wie Schüler das Erlernen neuer Informationen und Konzepte vermeiden können</a:t>
            </a:r>
            <a:endParaRPr lang="en-US" altLang="ko-KR" sz="1600" dirty="0">
              <a:latin typeface="+mj-lt"/>
              <a:cs typeface="Poppins ExtraLight" panose="00000300000000000000" pitchFamily="2" charset="0"/>
            </a:endParaRPr>
          </a:p>
          <a:p>
            <a:pPr lvl="0" indent="-285750">
              <a:buFont typeface="Arial" panose="020B0604020202020204" pitchFamily="34" charset="0"/>
              <a:buChar char="•"/>
            </a:pPr>
            <a:endParaRPr lang="en-US" altLang="ko-KR" sz="1600" dirty="0">
              <a:latin typeface="+mj-lt"/>
              <a:cs typeface="Poppins ExtraLight" panose="00000300000000000000" pitchFamily="2" charset="0"/>
            </a:endParaRPr>
          </a:p>
          <a:p>
            <a:pPr lvl="0" indent="-285750">
              <a:buFont typeface="Arial" panose="020B0604020202020204" pitchFamily="34" charset="0"/>
              <a:buChar char="•"/>
            </a:pPr>
            <a:r>
              <a:rPr lang="de-DE" altLang="ko-KR" sz="2000" b="1" dirty="0">
                <a:solidFill>
                  <a:prstClr val="black"/>
                </a:solidFill>
                <a:cs typeface="Poppins Medium" panose="00000600000000000000" pitchFamily="2" charset="0"/>
              </a:rPr>
              <a:t>Welche Art von Lernenden lernt am liebsten, indem sie Informationen sehen?</a:t>
            </a:r>
            <a:endParaRPr lang="en-US" altLang="ko-KR" sz="2000" b="1" dirty="0">
              <a:solidFill>
                <a:prstClr val="black"/>
              </a:solidFill>
              <a:latin typeface="Calibri"/>
              <a:ea typeface="맑은 고딕" panose="020B0503020000020004" pitchFamily="34" charset="-127"/>
              <a:cs typeface="Poppins Medium" panose="00000600000000000000" pitchFamily="2" charset="0"/>
            </a:endParaRPr>
          </a:p>
          <a:p>
            <a:pPr lvl="0" indent="-285750">
              <a:buFont typeface="Arial" panose="020B0604020202020204" pitchFamily="34" charset="0"/>
              <a:buChar char="•"/>
            </a:pPr>
            <a:r>
              <a:rPr lang="de-DE" altLang="ko-KR" sz="1600" dirty="0">
                <a:latin typeface="+mj-lt"/>
                <a:cs typeface="Poppins ExtraLight" panose="00000300000000000000" pitchFamily="2" charset="0"/>
              </a:rPr>
              <a:t>Visuelle Lernende
Auditive Lernende
Lese-/Schreiblernende
Kinästhetische Lernende</a:t>
            </a:r>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de-DE" sz="2000" b="1" dirty="0">
                <a:solidFill>
                  <a:prstClr val="black"/>
                </a:solidFill>
                <a:ea typeface="맑은 고딕" panose="020B0503020000020004" pitchFamily="34" charset="-127"/>
                <a:cs typeface="Poppins Medium" panose="00000600000000000000" pitchFamily="2" charset="0"/>
              </a:rPr>
              <a:t>Was sind die vier wichtigsten Lernstile? 
</a:t>
            </a:r>
            <a:r>
              <a:rPr lang="de-DE" sz="1600" dirty="0">
                <a:solidFill>
                  <a:prstClr val="black"/>
                </a:solidFill>
                <a:latin typeface="Calibri Light" panose="020F0302020204030204"/>
                <a:cs typeface="Poppins ExtraLight" panose="00000300000000000000" pitchFamily="2" charset="0"/>
              </a:rPr>
              <a:t>Verbal, logisch, physisch, sozial
Visuell, auditiv, Lesen/Schreiben, kinästhetisch
Gedächtnis, kognitiv, affektiv, verhaltensbezogen</a:t>
            </a:r>
            <a:endParaRPr lang="en-US" sz="1600" dirty="0">
              <a:latin typeface="+mj-lt"/>
              <a:cs typeface="Poppins ExtraLight" panose="00000300000000000000" pitchFamily="2" charset="0"/>
            </a:endParaRPr>
          </a:p>
          <a:p>
            <a:pPr indent="-285750">
              <a:buFont typeface="Arial" panose="020B0604020202020204" pitchFamily="34" charset="0"/>
              <a:buChar char="•"/>
            </a:pPr>
            <a:endParaRPr lang="en-US" altLang="ko-KR" sz="1600" dirty="0">
              <a:cs typeface="Poppins ExtraLight" panose="00000300000000000000" pitchFamily="2" charset="0"/>
            </a:endParaRPr>
          </a:p>
          <a:p>
            <a:pPr indent="-285750">
              <a:buFont typeface="Arial" panose="020B0604020202020204" pitchFamily="34" charset="0"/>
              <a:buChar char="•"/>
            </a:pPr>
            <a:r>
              <a:rPr lang="de-DE" altLang="ko-KR" sz="2000" b="1" dirty="0">
                <a:solidFill>
                  <a:prstClr val="black"/>
                </a:solidFill>
                <a:cs typeface="Poppins Medium" panose="00000600000000000000" pitchFamily="2" charset="0"/>
              </a:rPr>
              <a:t>Welche der folgenden Aussagen trifft auf Lernstile und digitale Tools zu?</a:t>
            </a:r>
            <a:endParaRPr lang="en-US" altLang="ko-KR" sz="2000" b="1" dirty="0">
              <a:solidFill>
                <a:prstClr val="black"/>
              </a:solidFill>
              <a:latin typeface="Calibri"/>
              <a:ea typeface="맑은 고딕" panose="020B0503020000020004" pitchFamily="34" charset="-127"/>
              <a:cs typeface="Poppins Medium" panose="00000600000000000000" pitchFamily="2" charset="0"/>
            </a:endParaRPr>
          </a:p>
          <a:p>
            <a:pPr indent="-285750">
              <a:buFont typeface="Arial" panose="020B0604020202020204" pitchFamily="34" charset="0"/>
              <a:buChar char="•"/>
            </a:pPr>
            <a:r>
              <a:rPr lang="de-DE" altLang="ko-KR" sz="1600" dirty="0">
                <a:latin typeface="+mj-lt"/>
                <a:cs typeface="Poppins ExtraLight" panose="00000300000000000000" pitchFamily="2" charset="0"/>
              </a:rPr>
              <a:t>Es gibt keinen Zusammenhang zwischen Lernstilen und der Nutzung digitaler Tools
Schüler, die einen einzigen Lernstil haben, sollten keine digitalen Tools verwenden
Digitale Tools können multimodales Lernen ermöglichen
Digitale Tools sind nur für visuelle Lerner nützlich</a:t>
            </a:r>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81567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e-DE" sz="2000" dirty="0">
                <a:latin typeface="+mj-lt"/>
                <a:ea typeface="Microsoft Sans Serif" panose="020B0604020202020204" pitchFamily="34" charset="0"/>
                <a:cs typeface="Poppins ExtraLight" panose="00000300000000000000" pitchFamily="2" charset="0"/>
              </a:rPr>
              <a:t>Bitte beantworten Sie die folgenden Fragen</a:t>
            </a:r>
            <a:r>
              <a:rPr lang="en-AU" sz="2000" dirty="0">
                <a:latin typeface="+mj-lt"/>
                <a:ea typeface="Microsoft Sans Serif" panose="020B0604020202020204" pitchFamily="34" charset="0"/>
                <a:cs typeface="Poppins ExtraLight" panose="00000300000000000000" pitchFamily="2" charset="0"/>
              </a:rPr>
              <a:t>:</a:t>
            </a:r>
          </a:p>
        </p:txBody>
      </p:sp>
      <p:sp>
        <p:nvSpPr>
          <p:cNvPr id="7" name="Rettangolo con angoli arrotondati 6">
            <a:extLst>
              <a:ext uri="{FF2B5EF4-FFF2-40B4-BE49-F238E27FC236}">
                <a16:creationId xmlns:a16="http://schemas.microsoft.com/office/drawing/2014/main" id="{339E396A-D64E-4504-8899-469321377C92}"/>
              </a:ext>
            </a:extLst>
          </p:cNvPr>
          <p:cNvSpPr/>
          <p:nvPr/>
        </p:nvSpPr>
        <p:spPr>
          <a:xfrm>
            <a:off x="451029" y="669816"/>
            <a:ext cx="2068236"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Lernstile</a:t>
            </a:r>
            <a:endParaRPr lang="it-IT" sz="2000" b="1" dirty="0">
              <a:solidFill>
                <a:prstClr val="white"/>
              </a:solidFill>
              <a:cs typeface="Poppins Medium" panose="00000600000000000000" pitchFamily="2" charset="0"/>
            </a:endParaRPr>
          </a:p>
        </p:txBody>
      </p:sp>
      <p:pic>
        <p:nvPicPr>
          <p:cNvPr id="18" name="Immagine 17">
            <a:extLst>
              <a:ext uri="{FF2B5EF4-FFF2-40B4-BE49-F238E27FC236}">
                <a16:creationId xmlns:a16="http://schemas.microsoft.com/office/drawing/2014/main" id="{6054DCBA-1E12-467E-AE76-3F2C6918DE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4180508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Hier</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sind</a:t>
            </a:r>
            <a:r>
              <a:rPr lang="en-AU" sz="2000" dirty="0">
                <a:latin typeface="+mj-lt"/>
                <a:ea typeface="Microsoft Sans Serif" panose="020B0604020202020204" pitchFamily="34" charset="0"/>
                <a:cs typeface="Poppins ExtraLight" panose="00000300000000000000" pitchFamily="2" charset="0"/>
              </a:rPr>
              <a:t> die </a:t>
            </a:r>
            <a:r>
              <a:rPr lang="en-AU" sz="2000" dirty="0" err="1">
                <a:latin typeface="+mj-lt"/>
                <a:ea typeface="Microsoft Sans Serif" panose="020B0604020202020204" pitchFamily="34" charset="0"/>
                <a:cs typeface="Poppins ExtraLight" panose="00000300000000000000" pitchFamily="2" charset="0"/>
              </a:rPr>
              <a:t>Antworten</a:t>
            </a:r>
            <a:r>
              <a:rPr lang="en-AU" sz="2000" dirty="0">
                <a:latin typeface="+mj-lt"/>
                <a:ea typeface="Microsoft Sans Serif" panose="020B0604020202020204" pitchFamily="34" charset="0"/>
                <a:cs typeface="Poppins ExtraLight" panose="00000300000000000000" pitchFamily="2" charset="0"/>
              </a:rPr>
              <a:t>:</a:t>
            </a:r>
            <a:endParaRPr lang="en-AU" sz="2000" b="1" dirty="0">
              <a:solidFill>
                <a:prstClr val="black"/>
              </a:solidFill>
              <a:latin typeface="Calibri"/>
              <a:ea typeface="맑은 고딕" panose="020B0503020000020004" pitchFamily="34" charset="-127"/>
              <a:cs typeface="Poppins Medium" panose="00000600000000000000" pitchFamily="2" charset="0"/>
            </a:endParaRPr>
          </a:p>
        </p:txBody>
      </p:sp>
      <p:sp>
        <p:nvSpPr>
          <p:cNvPr id="7" name="Rettangolo con angoli arrotondati 6">
            <a:extLst>
              <a:ext uri="{FF2B5EF4-FFF2-40B4-BE49-F238E27FC236}">
                <a16:creationId xmlns:a16="http://schemas.microsoft.com/office/drawing/2014/main" id="{339E396A-D64E-4504-8899-469321377C92}"/>
              </a:ext>
            </a:extLst>
          </p:cNvPr>
          <p:cNvSpPr/>
          <p:nvPr/>
        </p:nvSpPr>
        <p:spPr>
          <a:xfrm>
            <a:off x="451029" y="669816"/>
            <a:ext cx="2068236"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Lernstile</a:t>
            </a:r>
            <a:endParaRPr lang="it-IT" sz="2000" b="1" dirty="0">
              <a:solidFill>
                <a:prstClr val="white"/>
              </a:solidFill>
              <a:cs typeface="Poppins Medium" panose="00000600000000000000" pitchFamily="2" charset="0"/>
            </a:endParaRPr>
          </a:p>
        </p:txBody>
      </p:sp>
      <p:pic>
        <p:nvPicPr>
          <p:cNvPr id="18" name="Immagine 17">
            <a:extLst>
              <a:ext uri="{FF2B5EF4-FFF2-40B4-BE49-F238E27FC236}">
                <a16:creationId xmlns:a16="http://schemas.microsoft.com/office/drawing/2014/main" id="{6054DCBA-1E12-467E-AE76-3F2C6918DE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2" name="TextBox 54">
            <a:extLst>
              <a:ext uri="{FF2B5EF4-FFF2-40B4-BE49-F238E27FC236}">
                <a16:creationId xmlns:a16="http://schemas.microsoft.com/office/drawing/2014/main" id="{3FC54319-EB8A-E503-D7E2-DEEAF3B34037}"/>
              </a:ext>
            </a:extLst>
          </p:cNvPr>
          <p:cNvSpPr txBox="1"/>
          <p:nvPr/>
        </p:nvSpPr>
        <p:spPr>
          <a:xfrm>
            <a:off x="626289" y="1650949"/>
            <a:ext cx="9369798" cy="4180681"/>
          </a:xfrm>
          <a:prstGeom prst="rect">
            <a:avLst/>
          </a:prstGeom>
          <a:noFill/>
        </p:spPr>
        <p:txBody>
          <a:bodyPr wrap="square" numCol="2" rtlCol="0">
            <a:noAutofit/>
          </a:bodyPr>
          <a:lstStyle/>
          <a:p>
            <a:pPr indent="-285750">
              <a:buFont typeface="Arial" panose="020B0604020202020204" pitchFamily="34" charset="0"/>
              <a:buChar char="•"/>
            </a:pPr>
            <a:r>
              <a:rPr lang="en-US" altLang="ko-KR" sz="2000" b="1" dirty="0">
                <a:solidFill>
                  <a:prstClr val="black"/>
                </a:solidFill>
                <a:cs typeface="Poppins Medium" panose="00000600000000000000" pitchFamily="2" charset="0"/>
              </a:rPr>
              <a:t>Was </a:t>
            </a:r>
            <a:r>
              <a:rPr lang="en-US" altLang="ko-KR" sz="2000" b="1" dirty="0" err="1">
                <a:solidFill>
                  <a:prstClr val="black"/>
                </a:solidFill>
                <a:cs typeface="Poppins Medium" panose="00000600000000000000" pitchFamily="2" charset="0"/>
              </a:rPr>
              <a:t>sind</a:t>
            </a:r>
            <a:r>
              <a:rPr lang="en-US" altLang="ko-KR" sz="2000" b="1" dirty="0">
                <a:solidFill>
                  <a:prstClr val="black"/>
                </a:solidFill>
                <a:cs typeface="Poppins Medium" panose="00000600000000000000" pitchFamily="2" charset="0"/>
              </a:rPr>
              <a:t> </a:t>
            </a:r>
            <a:r>
              <a:rPr lang="en-US" altLang="ko-KR" sz="2000" b="1" dirty="0" err="1">
                <a:solidFill>
                  <a:prstClr val="black"/>
                </a:solidFill>
                <a:cs typeface="Poppins Medium" panose="00000600000000000000" pitchFamily="2" charset="0"/>
              </a:rPr>
              <a:t>Lernstile</a:t>
            </a:r>
            <a:r>
              <a:rPr lang="en-US" altLang="ko-KR" sz="2000" b="1" dirty="0">
                <a:solidFill>
                  <a:prstClr val="black"/>
                </a:solidFill>
                <a:cs typeface="Poppins Medium" panose="00000600000000000000" pitchFamily="2" charset="0"/>
              </a:rPr>
              <a:t>?</a:t>
            </a:r>
            <a:endPar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endParaRPr>
          </a:p>
          <a:p>
            <a:pPr marL="285750" indent="-285750">
              <a:buFont typeface="Arial" panose="020B0604020202020204" pitchFamily="34" charset="0"/>
              <a:buChar char="•"/>
            </a:pPr>
            <a:r>
              <a:rPr lang="de-DE" altLang="ko-KR" sz="1600" dirty="0">
                <a:solidFill>
                  <a:srgbClr val="0AA14A"/>
                </a:solidFill>
                <a:latin typeface="+mj-lt"/>
                <a:cs typeface="Poppins ExtraLight" panose="00000300000000000000" pitchFamily="2" charset="0"/>
              </a:rPr>
              <a:t>Art und Weise, wie Menschen es vorziehen, neue Informationen und Konzepte zu lernen.</a:t>
            </a:r>
            <a:r>
              <a:rPr lang="de-DE" altLang="ko-KR" sz="1600" dirty="0">
                <a:latin typeface="+mj-lt"/>
                <a:cs typeface="Poppins ExtraLight" panose="00000300000000000000" pitchFamily="2" charset="0"/>
              </a:rPr>
              <a:t>
Art und Weise, wie Lehrer es vorziehen, neue Informationen und Konzepte zu vermitteln.
Möglichkeiten, wie digitale Werkzeuge traditionelle Lernmethoden ersetzen können.
Möglichkeiten, wie Schüler das Erlernen neuer Informationen und Konzepte vermeiden können</a:t>
            </a:r>
            <a:endParaRPr lang="en-US" altLang="ko-KR" sz="1600" dirty="0">
              <a:latin typeface="+mj-lt"/>
              <a:cs typeface="Poppins ExtraLight" panose="00000300000000000000" pitchFamily="2" charset="0"/>
            </a:endParaRPr>
          </a:p>
          <a:p>
            <a:pPr lvl="0" indent="-285750">
              <a:buFont typeface="Arial" panose="020B0604020202020204" pitchFamily="34" charset="0"/>
              <a:buChar char="•"/>
            </a:pPr>
            <a:endParaRPr lang="en-US" altLang="ko-KR" sz="1600" dirty="0">
              <a:latin typeface="+mj-lt"/>
              <a:cs typeface="Poppins ExtraLight" panose="00000300000000000000" pitchFamily="2" charset="0"/>
            </a:endParaRPr>
          </a:p>
          <a:p>
            <a:pPr lvl="0" indent="-285750">
              <a:buFont typeface="Arial" panose="020B0604020202020204" pitchFamily="34" charset="0"/>
              <a:buChar char="•"/>
            </a:pPr>
            <a:r>
              <a:rPr lang="de-DE" altLang="ko-KR" sz="2000" b="1" dirty="0">
                <a:solidFill>
                  <a:prstClr val="black"/>
                </a:solidFill>
                <a:cs typeface="Poppins Medium" panose="00000600000000000000" pitchFamily="2" charset="0"/>
              </a:rPr>
              <a:t>Welche Art von Lernenden lernt am liebsten, indem sie Informationen sehen?</a:t>
            </a:r>
            <a:endParaRPr lang="en-US" altLang="ko-KR" sz="2000" b="1" dirty="0">
              <a:solidFill>
                <a:prstClr val="black"/>
              </a:solidFill>
              <a:latin typeface="Calibri"/>
              <a:ea typeface="맑은 고딕" panose="020B0503020000020004" pitchFamily="34" charset="-127"/>
              <a:cs typeface="Poppins Medium" panose="00000600000000000000" pitchFamily="2" charset="0"/>
            </a:endParaRPr>
          </a:p>
          <a:p>
            <a:pPr lvl="0" indent="-285750">
              <a:buFont typeface="Arial" panose="020B0604020202020204" pitchFamily="34" charset="0"/>
              <a:buChar char="•"/>
            </a:pPr>
            <a:r>
              <a:rPr lang="de-DE" altLang="ko-KR" sz="1600" dirty="0">
                <a:solidFill>
                  <a:srgbClr val="0AA14A"/>
                </a:solidFill>
                <a:latin typeface="+mj-lt"/>
                <a:cs typeface="Poppins ExtraLight" panose="00000300000000000000" pitchFamily="2" charset="0"/>
              </a:rPr>
              <a:t>Visuelle Lernende</a:t>
            </a:r>
            <a:r>
              <a:rPr lang="de-DE" altLang="ko-KR" sz="1600" dirty="0">
                <a:latin typeface="+mj-lt"/>
                <a:cs typeface="Poppins ExtraLight" panose="00000300000000000000" pitchFamily="2" charset="0"/>
              </a:rPr>
              <a:t>
Auditive Lernende
Lese-/Schreiblernende
Kinästhetische Lernende</a:t>
            </a:r>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de-DE" sz="2000" b="1" dirty="0">
                <a:solidFill>
                  <a:prstClr val="black"/>
                </a:solidFill>
                <a:ea typeface="맑은 고딕" panose="020B0503020000020004" pitchFamily="34" charset="-127"/>
                <a:cs typeface="Poppins Medium" panose="00000600000000000000" pitchFamily="2" charset="0"/>
              </a:rPr>
              <a:t>Was sind die vier wichtigsten Lernstile? 
</a:t>
            </a:r>
            <a:r>
              <a:rPr lang="de-DE" sz="1600" dirty="0">
                <a:solidFill>
                  <a:prstClr val="black"/>
                </a:solidFill>
                <a:latin typeface="Calibri Light" panose="020F0302020204030204"/>
                <a:cs typeface="Poppins ExtraLight" panose="00000300000000000000" pitchFamily="2" charset="0"/>
              </a:rPr>
              <a:t>Verbal, logisch, physisch, sozial
</a:t>
            </a:r>
            <a:r>
              <a:rPr lang="de-DE" sz="1600" dirty="0">
                <a:solidFill>
                  <a:srgbClr val="0AA14A"/>
                </a:solidFill>
                <a:latin typeface="Calibri Light" panose="020F0302020204030204"/>
                <a:cs typeface="Poppins ExtraLight" panose="00000300000000000000" pitchFamily="2" charset="0"/>
              </a:rPr>
              <a:t>Visuell, auditiv, Lesen/Schreiben, kinästhetisch</a:t>
            </a:r>
            <a:r>
              <a:rPr lang="de-DE" sz="1600" dirty="0">
                <a:solidFill>
                  <a:prstClr val="black"/>
                </a:solidFill>
                <a:latin typeface="Calibri Light" panose="020F0302020204030204"/>
                <a:cs typeface="Poppins ExtraLight" panose="00000300000000000000" pitchFamily="2" charset="0"/>
              </a:rPr>
              <a:t>
Gedächtnis, kognitiv, affektiv, verhaltensbezogen</a:t>
            </a:r>
            <a:endParaRPr lang="en-US" sz="1600" dirty="0">
              <a:latin typeface="+mj-lt"/>
              <a:cs typeface="Poppins ExtraLight" panose="00000300000000000000" pitchFamily="2" charset="0"/>
            </a:endParaRPr>
          </a:p>
          <a:p>
            <a:pPr indent="-285750">
              <a:buFont typeface="Arial" panose="020B0604020202020204" pitchFamily="34" charset="0"/>
              <a:buChar char="•"/>
            </a:pPr>
            <a:endParaRPr lang="en-US" altLang="ko-KR" sz="1600" dirty="0">
              <a:cs typeface="Poppins ExtraLight" panose="00000300000000000000" pitchFamily="2" charset="0"/>
            </a:endParaRPr>
          </a:p>
          <a:p>
            <a:pPr indent="-285750">
              <a:buFont typeface="Arial" panose="020B0604020202020204" pitchFamily="34" charset="0"/>
              <a:buChar char="•"/>
            </a:pPr>
            <a:r>
              <a:rPr lang="de-DE" altLang="ko-KR" sz="2000" b="1" dirty="0">
                <a:solidFill>
                  <a:prstClr val="black"/>
                </a:solidFill>
                <a:cs typeface="Poppins Medium" panose="00000600000000000000" pitchFamily="2" charset="0"/>
              </a:rPr>
              <a:t>Welche der folgenden Aussagen trifft auf Lernstile und digitale Tools zu?</a:t>
            </a:r>
            <a:endParaRPr lang="en-US" altLang="ko-KR" sz="2000" b="1" dirty="0">
              <a:solidFill>
                <a:prstClr val="black"/>
              </a:solidFill>
              <a:latin typeface="Calibri"/>
              <a:ea typeface="맑은 고딕" panose="020B0503020000020004" pitchFamily="34" charset="-127"/>
              <a:cs typeface="Poppins Medium" panose="00000600000000000000" pitchFamily="2" charset="0"/>
            </a:endParaRPr>
          </a:p>
          <a:p>
            <a:pPr indent="-285750">
              <a:buFont typeface="Arial" panose="020B0604020202020204" pitchFamily="34" charset="0"/>
              <a:buChar char="•"/>
            </a:pPr>
            <a:r>
              <a:rPr lang="de-DE" altLang="ko-KR" sz="1600" dirty="0">
                <a:latin typeface="+mj-lt"/>
                <a:cs typeface="Poppins ExtraLight" panose="00000300000000000000" pitchFamily="2" charset="0"/>
              </a:rPr>
              <a:t>Es gibt keinen Zusammenhang zwischen Lernstilen und der Nutzung digitaler Tools
Schüler, die einen einzigen Lernstil haben, sollten keine digitalen Tools verwenden
</a:t>
            </a:r>
            <a:r>
              <a:rPr lang="de-DE" altLang="ko-KR" sz="1600" dirty="0">
                <a:solidFill>
                  <a:srgbClr val="0AA14A"/>
                </a:solidFill>
                <a:latin typeface="+mj-lt"/>
                <a:cs typeface="Poppins ExtraLight" panose="00000300000000000000" pitchFamily="2" charset="0"/>
              </a:rPr>
              <a:t>Digitale Tools können multimodales Lernen ermöglichen</a:t>
            </a:r>
            <a:r>
              <a:rPr lang="de-DE" altLang="ko-KR" sz="1600" dirty="0">
                <a:latin typeface="+mj-lt"/>
                <a:cs typeface="Poppins ExtraLight" panose="00000300000000000000" pitchFamily="2" charset="0"/>
              </a:rPr>
              <a:t>
Digitale Tools sind nur für visuelle Lerner nützlich</a:t>
            </a:r>
            <a:endParaRPr lang="en-US" altLang="ko-KR" sz="1600" dirty="0">
              <a:latin typeface="+mj-lt"/>
              <a:cs typeface="Poppins ExtraLight" panose="00000300000000000000" pitchFamily="2" charset="0"/>
            </a:endParaRPr>
          </a:p>
        </p:txBody>
      </p:sp>
    </p:spTree>
    <p:extLst>
      <p:ext uri="{BB962C8B-B14F-4D97-AF65-F5344CB8AC3E}">
        <p14:creationId xmlns:p14="http://schemas.microsoft.com/office/powerpoint/2010/main" val="1672329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2833347"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a:cs typeface="Poppins Medium" panose="00000600000000000000" pitchFamily="2" charset="0"/>
                <a:sym typeface="Varela Round"/>
              </a:rPr>
              <a:t>Moderation und Rolle</a:t>
            </a:r>
            <a:endParaRPr lang="it-IT"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4880" y="1773268"/>
            <a:ext cx="9469120" cy="1416748"/>
          </a:xfrm>
          <a:prstGeom prst="rect">
            <a:avLst/>
          </a:prstGeom>
          <a:noFill/>
        </p:spPr>
        <p:txBody>
          <a:bodyPr wrap="square" numCol="1" rtlCol="0">
            <a:noAutofit/>
          </a:bodyPr>
          <a:lstStyle/>
          <a:p>
            <a:pPr lvl="0" indent="-285750">
              <a:buFont typeface="Arial" panose="020B0604020202020204" pitchFamily="34" charset="0"/>
              <a:buChar char="•"/>
              <a:defRPr/>
            </a:pPr>
            <a:r>
              <a:rPr lang="en-US" altLang="ko-KR" sz="2000" b="1" dirty="0" err="1">
                <a:solidFill>
                  <a:prstClr val="black"/>
                </a:solidFill>
                <a:cs typeface="Poppins Medium" panose="00000600000000000000" pitchFamily="2" charset="0"/>
              </a:rPr>
              <a:t>Digitaler</a:t>
            </a:r>
            <a:r>
              <a:rPr lang="en-US" altLang="ko-KR" sz="2000" b="1" dirty="0">
                <a:solidFill>
                  <a:prstClr val="black"/>
                </a:solidFill>
                <a:cs typeface="Poppins Medium" panose="00000600000000000000" pitchFamily="2" charset="0"/>
              </a:rPr>
              <a:t> </a:t>
            </a:r>
            <a:r>
              <a:rPr lang="en-US" altLang="ko-KR" sz="2000" b="1" dirty="0" err="1">
                <a:solidFill>
                  <a:prstClr val="black"/>
                </a:solidFill>
                <a:cs typeface="Poppins Medium" panose="00000600000000000000" pitchFamily="2" charset="0"/>
              </a:rPr>
              <a:t>Lernvermittler</a:t>
            </a:r>
            <a:endPar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endParaRPr>
          </a:p>
          <a:p>
            <a:pPr marL="284400" lvl="0">
              <a:lnSpc>
                <a:spcPct val="120000"/>
              </a:lnSpc>
              <a:defRPr/>
            </a:pPr>
            <a:r>
              <a:rPr lang="de-DE" altLang="ko-KR" sz="1600" dirty="0">
                <a:solidFill>
                  <a:prstClr val="black"/>
                </a:solidFill>
                <a:latin typeface="Calibri Light" panose="020F0302020204030204"/>
                <a:cs typeface="Poppins ExtraLight" panose="00000300000000000000" pitchFamily="2" charset="0"/>
              </a:rPr>
              <a:t>Ein digitaler Lernvermittler ist eine Person, die das Lernen mit digitalen Tools und Technologien erleichtert. Dies kann die Erstellung und Implementierung von Unterrichtsplänen, die Unterstützung und Anleitung der Schüler und die Verwendung verschiedener Arten von Technologien wie Computern, Tablets und anderen digitalen Geräten umfassen, um die Lernerfahrung zu verbessern. Ein digitaler Lernvermittler kann in einer Vielzahl von Bildungseinrichtungen arbeiten, einschließlich Schulen, Universitäten und Online-Lernplattformen
</a:t>
            </a:r>
            <a:endParaRPr kumimoji="0" lang="en-US" altLang="ko-KR" sz="1600" b="0" i="1"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endParaRPr>
          </a:p>
        </p:txBody>
      </p:sp>
      <p:sp>
        <p:nvSpPr>
          <p:cNvPr id="11" name="TextBox 54">
            <a:extLst>
              <a:ext uri="{FF2B5EF4-FFF2-40B4-BE49-F238E27FC236}">
                <a16:creationId xmlns:a16="http://schemas.microsoft.com/office/drawing/2014/main" id="{469A6D6B-69A1-4FF7-A4BD-4C4BC6E53D7D}"/>
              </a:ext>
            </a:extLst>
          </p:cNvPr>
          <p:cNvSpPr txBox="1"/>
          <p:nvPr/>
        </p:nvSpPr>
        <p:spPr>
          <a:xfrm>
            <a:off x="624879" y="3813766"/>
            <a:ext cx="9469120" cy="2101841"/>
          </a:xfrm>
          <a:prstGeom prst="rect">
            <a:avLst/>
          </a:prstGeom>
          <a:noFill/>
        </p:spPr>
        <p:txBody>
          <a:bodyPr wrap="square" numCol="1" rtlCol="0">
            <a:noAutofit/>
          </a:bodyPr>
          <a:lstStyle/>
          <a:p>
            <a:pPr indent="-285750">
              <a:buFont typeface="Arial" panose="020B0604020202020204" pitchFamily="34" charset="0"/>
              <a:buChar char="•"/>
            </a:pPr>
            <a:r>
              <a:rPr lang="en-US" sz="2000" b="1" dirty="0" err="1">
                <a:solidFill>
                  <a:srgbClr val="000000"/>
                </a:solidFill>
                <a:latin typeface="Archivo"/>
              </a:rPr>
              <a:t>Traditioneller</a:t>
            </a:r>
            <a:r>
              <a:rPr lang="en-US" sz="2000" b="1" dirty="0">
                <a:solidFill>
                  <a:srgbClr val="000000"/>
                </a:solidFill>
                <a:latin typeface="Archivo"/>
              </a:rPr>
              <a:t> </a:t>
            </a:r>
            <a:r>
              <a:rPr lang="en-US" sz="2000" b="1" dirty="0" err="1">
                <a:solidFill>
                  <a:srgbClr val="000000"/>
                </a:solidFill>
                <a:latin typeface="Archivo"/>
              </a:rPr>
              <a:t>Lernvermittler</a:t>
            </a:r>
            <a:endParaRPr lang="en-US" sz="2000" b="1" i="0" dirty="0">
              <a:solidFill>
                <a:srgbClr val="000000"/>
              </a:solidFill>
              <a:effectLst/>
              <a:latin typeface="Archivo"/>
            </a:endParaRPr>
          </a:p>
          <a:p>
            <a:pPr marL="284400" lvl="0">
              <a:lnSpc>
                <a:spcPct val="120000"/>
              </a:lnSpc>
            </a:pPr>
            <a:r>
              <a:rPr lang="de-DE" altLang="ko-KR" sz="1600" dirty="0">
                <a:latin typeface="+mj-lt"/>
                <a:cs typeface="Poppins ExtraLight" panose="00000300000000000000" pitchFamily="2" charset="0"/>
              </a:rPr>
              <a:t>Ein traditioneller Lernvermittler ohne digitale Werkzeuge hat ein tägliches Leben, in dem Rahmenbedingungen, Regeln und Traditionen Teil der täglichen Kultur der Institution sind. Sowohl Lehrer als auch Schüler wissen, wie sie sich in der vertrauten Umgebung zu verhalten haben, und jeder kennt seine Rolle.</a:t>
            </a:r>
          </a:p>
          <a:p>
            <a:pPr marL="284400" lvl="0">
              <a:lnSpc>
                <a:spcPct val="120000"/>
              </a:lnSpc>
            </a:pPr>
            <a:endParaRPr lang="en-US" altLang="ko-KR" sz="1600" dirty="0">
              <a:latin typeface="+mj-lt"/>
              <a:cs typeface="Poppins ExtraLight" panose="00000300000000000000" pitchFamily="2" charset="0"/>
            </a:endParaRPr>
          </a:p>
          <a:p>
            <a:pPr marL="284400" lvl="0">
              <a:lnSpc>
                <a:spcPct val="120000"/>
              </a:lnSpc>
            </a:pPr>
            <a:r>
              <a:rPr lang="en-US" altLang="ko-KR" sz="1600" dirty="0">
                <a:latin typeface="+mj-lt"/>
                <a:cs typeface="Poppins ExtraLight" panose="00000300000000000000" pitchFamily="2" charset="0"/>
              </a:rPr>
              <a:t>	</a:t>
            </a:r>
            <a:r>
              <a:rPr lang="en-US" altLang="ko-KR" sz="1600" i="1" dirty="0">
                <a:latin typeface="+mj-lt"/>
                <a:cs typeface="Poppins ExtraLight" panose="00000300000000000000" pitchFamily="2" charset="0"/>
              </a:rPr>
              <a:t>-</a:t>
            </a:r>
            <a:r>
              <a:rPr lang="de-DE" altLang="ko-KR" sz="1600" i="1" dirty="0">
                <a:latin typeface="+mj-lt"/>
                <a:cs typeface="Poppins ExtraLight" panose="00000300000000000000" pitchFamily="2" charset="0"/>
              </a:rPr>
              <a:t>Die Digitalisierung der Bildung bringt Veränderung und damit auch einen Rollenwechsel mit sich</a:t>
            </a:r>
            <a:r>
              <a:rPr lang="en-US" altLang="ko-KR" sz="1600" i="1" dirty="0">
                <a:latin typeface="+mj-lt"/>
                <a:cs typeface="Poppins ExtraLight" panose="00000300000000000000" pitchFamily="2" charset="0"/>
              </a:rPr>
              <a:t>.</a:t>
            </a:r>
          </a:p>
          <a:p>
            <a:pPr marL="284400" lvl="0">
              <a:lnSpc>
                <a:spcPct val="120000"/>
              </a:lnSpc>
            </a:pPr>
            <a:endParaRPr lang="en-US" altLang="ko-KR" sz="1600" dirty="0">
              <a:latin typeface="+mj-lt"/>
              <a:cs typeface="Poppins ExtraLight" panose="00000300000000000000" pitchFamily="2" charset="0"/>
            </a:endParaRP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527107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altLang="ko-KR" sz="2000" dirty="0">
                <a:solidFill>
                  <a:prstClr val="black"/>
                </a:solidFill>
                <a:latin typeface="Calibri Light" panose="020F0302020204030204"/>
                <a:cs typeface="Poppins ExtraLight" panose="00000300000000000000" pitchFamily="2" charset="0"/>
              </a:rPr>
              <a:t>2.1 </a:t>
            </a:r>
            <a:r>
              <a:rPr lang="en-US" altLang="ko-KR" sz="2000" dirty="0" err="1">
                <a:solidFill>
                  <a:prstClr val="black"/>
                </a:solidFill>
                <a:latin typeface="Calibri Light" panose="020F0302020204030204"/>
                <a:cs typeface="Poppins ExtraLight" panose="00000300000000000000" pitchFamily="2" charset="0"/>
              </a:rPr>
              <a:t>Digitaler</a:t>
            </a:r>
            <a:r>
              <a:rPr lang="en-US" altLang="ko-KR" sz="2000" dirty="0">
                <a:solidFill>
                  <a:prstClr val="black"/>
                </a:solidFill>
                <a:latin typeface="Calibri Light" panose="020F0302020204030204"/>
                <a:cs typeface="Poppins ExtraLight" panose="00000300000000000000" pitchFamily="2" charset="0"/>
              </a:rPr>
              <a:t> </a:t>
            </a:r>
            <a:r>
              <a:rPr lang="en-US" altLang="ko-KR" sz="2000" dirty="0" err="1">
                <a:solidFill>
                  <a:prstClr val="black"/>
                </a:solidFill>
                <a:latin typeface="Calibri Light" panose="020F0302020204030204"/>
                <a:cs typeface="Poppins ExtraLight" panose="00000300000000000000" pitchFamily="2" charset="0"/>
              </a:rPr>
              <a:t>Lernvermittler</a:t>
            </a:r>
            <a:endParaRPr lang="en-AU" sz="2000" dirty="0">
              <a:latin typeface="+mj-lt"/>
              <a:ea typeface="Microsoft Sans Serif" panose="020B0604020202020204" pitchFamily="34" charset="0"/>
              <a:cs typeface="Poppins ExtraLight" panose="00000300000000000000" pitchFamily="2" charset="0"/>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347794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8937523" y="3631149"/>
            <a:ext cx="1058564"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20" name="Google Shape;535;p42">
            <a:extLst>
              <a:ext uri="{FF2B5EF4-FFF2-40B4-BE49-F238E27FC236}">
                <a16:creationId xmlns:a16="http://schemas.microsoft.com/office/drawing/2014/main" id="{AE97FEC2-4A1B-4F1D-9BE9-58339FD29127}"/>
              </a:ext>
            </a:extLst>
          </p:cNvPr>
          <p:cNvSpPr txBox="1">
            <a:spLocks/>
          </p:cNvSpPr>
          <p:nvPr/>
        </p:nvSpPr>
        <p:spPr>
          <a:xfrm>
            <a:off x="5506551" y="5910839"/>
            <a:ext cx="469800" cy="391500"/>
          </a:xfrm>
          <a:prstGeom prst="rect">
            <a:avLst/>
          </a:prstGeom>
        </p:spPr>
        <p:txBody>
          <a:bodyPr spcFirstLastPara="1" wrap="square" lIns="91425" tIns="91425" rIns="91425" bIns="91425" anchor="t" anchorCtr="0">
            <a:no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00000000-1234-1234-1234-123412341234}" type="slidenum">
              <a:rPr lang="en-GB" smtClean="0"/>
              <a:pPr algn="ctr"/>
              <a:t>15</a:t>
            </a:fld>
            <a:endParaRPr lang="en-GB"/>
          </a:p>
        </p:txBody>
      </p:sp>
      <p:sp>
        <p:nvSpPr>
          <p:cNvPr id="21" name="Google Shape;536;p42">
            <a:extLst>
              <a:ext uri="{FF2B5EF4-FFF2-40B4-BE49-F238E27FC236}">
                <a16:creationId xmlns:a16="http://schemas.microsoft.com/office/drawing/2014/main" id="{0552E255-CDC8-4241-A53C-8D6B695529F7}"/>
              </a:ext>
            </a:extLst>
          </p:cNvPr>
          <p:cNvSpPr/>
          <p:nvPr/>
        </p:nvSpPr>
        <p:spPr>
          <a:xfrm>
            <a:off x="627233" y="2392926"/>
            <a:ext cx="4461881" cy="1142704"/>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91425" tIns="91425" rIns="1371600" bIns="91425" anchor="t" anchorCtr="0">
            <a:noAutofit/>
          </a:bodyPr>
          <a:lstStyle/>
          <a:p>
            <a:r>
              <a:rPr lang="en-US" sz="2000" b="1" dirty="0" err="1">
                <a:solidFill>
                  <a:schemeClr val="dk1"/>
                </a:solidFill>
                <a:cs typeface="Varela Round"/>
              </a:rPr>
              <a:t>Pädagogische</a:t>
            </a:r>
            <a:r>
              <a:rPr lang="en-US" sz="2000" b="1" dirty="0">
                <a:solidFill>
                  <a:schemeClr val="dk1"/>
                </a:solidFill>
                <a:cs typeface="Varela Round"/>
              </a:rPr>
              <a:t> Rolle</a:t>
            </a:r>
            <a:br>
              <a:rPr lang="en-GB" sz="2000" b="1" dirty="0">
                <a:solidFill>
                  <a:schemeClr val="dk1"/>
                </a:solidFill>
                <a:ea typeface="Varela Round"/>
                <a:cs typeface="Varela Round"/>
                <a:sym typeface="Varela Round"/>
              </a:rPr>
            </a:br>
            <a:r>
              <a:rPr lang="de-DE" sz="1600" dirty="0">
                <a:solidFill>
                  <a:srgbClr val="374151"/>
                </a:solidFill>
                <a:latin typeface="Söhne"/>
              </a:rPr>
              <a:t>die Schülerinnen und Schüler beim Lernen zu unterstützen und ihnen zu helfen, die Lernziele zu erreichen
</a:t>
            </a:r>
            <a:endParaRPr lang="en-GB" altLang="ko-KR" sz="1600" dirty="0">
              <a:solidFill>
                <a:prstClr val="black"/>
              </a:solidFill>
              <a:latin typeface="Calibri Light" panose="020F0302020204030204"/>
              <a:cs typeface="Poppins ExtraLight" panose="00000300000000000000" pitchFamily="2" charset="0"/>
              <a:sym typeface="Varela Round"/>
            </a:endParaRPr>
          </a:p>
        </p:txBody>
      </p:sp>
      <p:sp>
        <p:nvSpPr>
          <p:cNvPr id="22" name="Google Shape;537;p42">
            <a:extLst>
              <a:ext uri="{FF2B5EF4-FFF2-40B4-BE49-F238E27FC236}">
                <a16:creationId xmlns:a16="http://schemas.microsoft.com/office/drawing/2014/main" id="{2684FE20-494A-4234-92BC-80D6F9C81166}"/>
              </a:ext>
            </a:extLst>
          </p:cNvPr>
          <p:cNvSpPr/>
          <p:nvPr/>
        </p:nvSpPr>
        <p:spPr>
          <a:xfrm>
            <a:off x="5230174" y="1951630"/>
            <a:ext cx="3412800" cy="1584000"/>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1371600" tIns="91425" rIns="91425" bIns="91425" anchor="t" anchorCtr="0">
            <a:noAutofit/>
          </a:bodyPr>
          <a:lstStyle/>
          <a:p>
            <a:pPr lvl="0" algn="r">
              <a:buClr>
                <a:schemeClr val="dk1"/>
              </a:buClr>
              <a:buSzPts val="1100"/>
            </a:pPr>
            <a:r>
              <a:rPr lang="en-US" sz="2000" b="1" dirty="0">
                <a:solidFill>
                  <a:schemeClr val="dk1"/>
                </a:solidFill>
                <a:cs typeface="Varela Round"/>
              </a:rPr>
              <a:t>Eine </a:t>
            </a:r>
            <a:r>
              <a:rPr lang="en-US" sz="2000" b="1" dirty="0" err="1">
                <a:solidFill>
                  <a:schemeClr val="dk1"/>
                </a:solidFill>
                <a:cs typeface="Varela Round"/>
              </a:rPr>
              <a:t>soziale</a:t>
            </a:r>
            <a:r>
              <a:rPr lang="en-US" sz="2000" b="1" dirty="0">
                <a:solidFill>
                  <a:schemeClr val="dk1"/>
                </a:solidFill>
                <a:cs typeface="Varela Round"/>
              </a:rPr>
              <a:t> Rolle</a:t>
            </a:r>
            <a:endParaRPr lang="en-GB" sz="2000" b="1" dirty="0">
              <a:solidFill>
                <a:schemeClr val="dk1"/>
              </a:solidFill>
              <a:cs typeface="Varela Round"/>
              <a:sym typeface="Varela Round"/>
            </a:endParaRPr>
          </a:p>
          <a:p>
            <a:pPr lvl="0" algn="r">
              <a:lnSpc>
                <a:spcPct val="120000"/>
              </a:lnSpc>
              <a:buClr>
                <a:schemeClr val="dk1"/>
              </a:buClr>
              <a:buSzPts val="1100"/>
            </a:pPr>
            <a:r>
              <a:rPr lang="de-DE" sz="1600" dirty="0">
                <a:solidFill>
                  <a:srgbClr val="374151"/>
                </a:solidFill>
                <a:latin typeface="Söhne"/>
              </a:rPr>
              <a:t>Erleichtert den Aufbau von Lerngemeinschaften.</a:t>
            </a:r>
            <a:endParaRPr lang="en-GB" altLang="ko-KR" sz="1600" dirty="0">
              <a:solidFill>
                <a:prstClr val="black"/>
              </a:solidFill>
              <a:latin typeface="Calibri Light" panose="020F0302020204030204"/>
              <a:cs typeface="Poppins ExtraLight" panose="00000300000000000000" pitchFamily="2" charset="0"/>
              <a:sym typeface="Varela Round"/>
            </a:endParaRPr>
          </a:p>
        </p:txBody>
      </p:sp>
      <p:sp>
        <p:nvSpPr>
          <p:cNvPr id="23" name="Google Shape;538;p42">
            <a:extLst>
              <a:ext uri="{FF2B5EF4-FFF2-40B4-BE49-F238E27FC236}">
                <a16:creationId xmlns:a16="http://schemas.microsoft.com/office/drawing/2014/main" id="{C3E76256-EFFC-424A-8F27-6FBAD351A852}"/>
              </a:ext>
            </a:extLst>
          </p:cNvPr>
          <p:cNvSpPr/>
          <p:nvPr/>
        </p:nvSpPr>
        <p:spPr>
          <a:xfrm>
            <a:off x="627234" y="3692640"/>
            <a:ext cx="4461880" cy="1584000"/>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91425" tIns="91425" rIns="1371600" bIns="91425" anchor="b" anchorCtr="0">
            <a:noAutofit/>
          </a:bodyPr>
          <a:lstStyle/>
          <a:p>
            <a:pPr>
              <a:lnSpc>
                <a:spcPct val="120000"/>
              </a:lnSpc>
              <a:buClr>
                <a:schemeClr val="dk1"/>
              </a:buClr>
              <a:buSzPts val="1100"/>
            </a:pPr>
            <a:r>
              <a:rPr lang="en-GB" sz="2000" b="1" dirty="0" err="1">
                <a:solidFill>
                  <a:schemeClr val="dk1"/>
                </a:solidFill>
                <a:ea typeface="Varela Round"/>
                <a:cs typeface="Varela Round"/>
                <a:sym typeface="Varela Round"/>
              </a:rPr>
              <a:t>Führungsrolle</a:t>
            </a:r>
            <a:endParaRPr lang="en-GB" sz="1600" b="1" dirty="0">
              <a:solidFill>
                <a:schemeClr val="dk1"/>
              </a:solidFill>
              <a:ea typeface="Varela Round"/>
              <a:cs typeface="Varela Round"/>
              <a:sym typeface="Varela Round"/>
            </a:endParaRPr>
          </a:p>
          <a:p>
            <a:pPr>
              <a:lnSpc>
                <a:spcPct val="120000"/>
              </a:lnSpc>
              <a:buClr>
                <a:schemeClr val="dk1"/>
              </a:buClr>
              <a:buSzPts val="1100"/>
            </a:pPr>
            <a:r>
              <a:rPr lang="de-DE" sz="1600" dirty="0">
                <a:solidFill>
                  <a:srgbClr val="374151"/>
                </a:solidFill>
                <a:latin typeface="Söhne"/>
              </a:rPr>
              <a:t>Kommunikation der Kursorganisation und des Kursablaufs.</a:t>
            </a:r>
            <a:endParaRPr lang="en-GB" altLang="ko-KR" sz="1600" dirty="0">
              <a:solidFill>
                <a:prstClr val="black"/>
              </a:solidFill>
              <a:latin typeface="Calibri Light" panose="020F0302020204030204"/>
              <a:cs typeface="Poppins ExtraLight" panose="00000300000000000000" pitchFamily="2" charset="0"/>
            </a:endParaRPr>
          </a:p>
        </p:txBody>
      </p:sp>
      <p:sp>
        <p:nvSpPr>
          <p:cNvPr id="24" name="Google Shape;539;p42">
            <a:extLst>
              <a:ext uri="{FF2B5EF4-FFF2-40B4-BE49-F238E27FC236}">
                <a16:creationId xmlns:a16="http://schemas.microsoft.com/office/drawing/2014/main" id="{98AD8A48-F95F-4FC4-8EC5-3276C3FA5CDD}"/>
              </a:ext>
            </a:extLst>
          </p:cNvPr>
          <p:cNvSpPr/>
          <p:nvPr/>
        </p:nvSpPr>
        <p:spPr>
          <a:xfrm>
            <a:off x="5230174" y="3692641"/>
            <a:ext cx="3412800" cy="1285500"/>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1371600" tIns="91425" rIns="91425" bIns="91425" anchor="b" anchorCtr="0">
            <a:noAutofit/>
          </a:bodyPr>
          <a:lstStyle/>
          <a:p>
            <a:pPr algn="r">
              <a:lnSpc>
                <a:spcPct val="120000"/>
              </a:lnSpc>
              <a:buClr>
                <a:schemeClr val="dk1"/>
              </a:buClr>
              <a:buSzPts val="1100"/>
            </a:pPr>
            <a:r>
              <a:rPr lang="en-GB" sz="2000" b="1" dirty="0" err="1">
                <a:solidFill>
                  <a:schemeClr val="dk1"/>
                </a:solidFill>
                <a:ea typeface="Varela Round"/>
                <a:cs typeface="Varela Round"/>
                <a:sym typeface="Varela Round"/>
              </a:rPr>
              <a:t>Technische</a:t>
            </a:r>
            <a:r>
              <a:rPr lang="en-GB" sz="2000" b="1" dirty="0">
                <a:solidFill>
                  <a:schemeClr val="dk1"/>
                </a:solidFill>
                <a:ea typeface="Varela Round"/>
                <a:cs typeface="Varela Round"/>
                <a:sym typeface="Varela Round"/>
              </a:rPr>
              <a:t> Rolle</a:t>
            </a:r>
          </a:p>
          <a:p>
            <a:pPr algn="r">
              <a:lnSpc>
                <a:spcPct val="120000"/>
              </a:lnSpc>
              <a:buClr>
                <a:schemeClr val="dk1"/>
              </a:buClr>
              <a:buSzPts val="1100"/>
            </a:pPr>
            <a:r>
              <a:rPr lang="de-DE" sz="1600" dirty="0">
                <a:solidFill>
                  <a:srgbClr val="374151"/>
                </a:solidFill>
                <a:latin typeface="Söhne"/>
              </a:rPr>
              <a:t>Lernen Sie am besten durch praktische Erfahrungen</a:t>
            </a:r>
            <a:endParaRPr lang="en-GB" altLang="ko-KR" sz="1600" dirty="0">
              <a:solidFill>
                <a:prstClr val="black"/>
              </a:solidFill>
              <a:latin typeface="Calibri Light" panose="020F0302020204030204"/>
              <a:cs typeface="Poppins ExtraLight" panose="00000300000000000000" pitchFamily="2" charset="0"/>
            </a:endParaRPr>
          </a:p>
        </p:txBody>
      </p:sp>
      <p:sp>
        <p:nvSpPr>
          <p:cNvPr id="25" name="Google Shape;540;p42">
            <a:extLst>
              <a:ext uri="{FF2B5EF4-FFF2-40B4-BE49-F238E27FC236}">
                <a16:creationId xmlns:a16="http://schemas.microsoft.com/office/drawing/2014/main" id="{0F819ADC-6DF8-41ED-ACF7-E45822ABCB44}"/>
              </a:ext>
            </a:extLst>
          </p:cNvPr>
          <p:cNvSpPr/>
          <p:nvPr/>
        </p:nvSpPr>
        <p:spPr>
          <a:xfrm>
            <a:off x="4116984" y="2562540"/>
            <a:ext cx="1961100" cy="1961100"/>
          </a:xfrm>
          <a:prstGeom prst="pie">
            <a:avLst>
              <a:gd name="adj1" fmla="val 10788866"/>
              <a:gd name="adj2" fmla="val 1620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dirty="0"/>
          </a:p>
        </p:txBody>
      </p:sp>
      <p:sp>
        <p:nvSpPr>
          <p:cNvPr id="27" name="Google Shape;541;p42">
            <a:extLst>
              <a:ext uri="{FF2B5EF4-FFF2-40B4-BE49-F238E27FC236}">
                <a16:creationId xmlns:a16="http://schemas.microsoft.com/office/drawing/2014/main" id="{D49826D5-2CDC-4EE1-AC75-87B9C2785CE3}"/>
              </a:ext>
            </a:extLst>
          </p:cNvPr>
          <p:cNvSpPr/>
          <p:nvPr/>
        </p:nvSpPr>
        <p:spPr>
          <a:xfrm rot="5400000">
            <a:off x="4254513" y="2554920"/>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8" name="Google Shape;542;p42">
            <a:extLst>
              <a:ext uri="{FF2B5EF4-FFF2-40B4-BE49-F238E27FC236}">
                <a16:creationId xmlns:a16="http://schemas.microsoft.com/office/drawing/2014/main" id="{66236855-DF07-4B95-854A-7ECD426FE12D}"/>
              </a:ext>
            </a:extLst>
          </p:cNvPr>
          <p:cNvSpPr/>
          <p:nvPr/>
        </p:nvSpPr>
        <p:spPr>
          <a:xfrm rot="10800000">
            <a:off x="4243083" y="2704983"/>
            <a:ext cx="1961100" cy="1961100"/>
          </a:xfrm>
          <a:prstGeom prst="pie">
            <a:avLst>
              <a:gd name="adj1" fmla="val 10788866"/>
              <a:gd name="adj2" fmla="val 1620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9" name="Google Shape;543;p42">
            <a:extLst>
              <a:ext uri="{FF2B5EF4-FFF2-40B4-BE49-F238E27FC236}">
                <a16:creationId xmlns:a16="http://schemas.microsoft.com/office/drawing/2014/main" id="{E609437D-304B-4182-BE79-1D0250638F42}"/>
              </a:ext>
            </a:extLst>
          </p:cNvPr>
          <p:cNvSpPr/>
          <p:nvPr/>
        </p:nvSpPr>
        <p:spPr>
          <a:xfrm rot="-5400000">
            <a:off x="4105554" y="2712603"/>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30" name="Google Shape;544;p42">
            <a:extLst>
              <a:ext uri="{FF2B5EF4-FFF2-40B4-BE49-F238E27FC236}">
                <a16:creationId xmlns:a16="http://schemas.microsoft.com/office/drawing/2014/main" id="{B0D2C5CA-4DF3-46DA-BF83-C9F8BC01DF20}"/>
              </a:ext>
            </a:extLst>
          </p:cNvPr>
          <p:cNvSpPr/>
          <p:nvPr/>
        </p:nvSpPr>
        <p:spPr>
          <a:xfrm>
            <a:off x="4560847" y="2979222"/>
            <a:ext cx="360000" cy="360000"/>
          </a:xfrm>
          <a:prstGeom prst="rect">
            <a:avLst/>
          </a:prstGeom>
        </p:spPr>
        <p:txBody>
          <a:bodyPr>
            <a:prstTxWarp prst="textPlain">
              <a:avLst/>
            </a:prstTxWarp>
          </a:bodyPr>
          <a:lstStyle/>
          <a:p>
            <a:pPr lvl="0" algn="ctr"/>
            <a:r>
              <a:rPr lang="en-GB" sz="1400" b="1" dirty="0">
                <a:solidFill>
                  <a:schemeClr val="lt1"/>
                </a:solidFill>
                <a:latin typeface="+mj-lt"/>
              </a:rPr>
              <a:t>1</a:t>
            </a:r>
            <a:endParaRPr lang="en-GB" sz="1400" b="1" i="0" dirty="0">
              <a:ln>
                <a:noFill/>
              </a:ln>
              <a:solidFill>
                <a:schemeClr val="lt1"/>
              </a:solidFill>
              <a:latin typeface="+mj-lt"/>
            </a:endParaRPr>
          </a:p>
        </p:txBody>
      </p:sp>
      <p:sp>
        <p:nvSpPr>
          <p:cNvPr id="31" name="Google Shape;545;p42">
            <a:extLst>
              <a:ext uri="{FF2B5EF4-FFF2-40B4-BE49-F238E27FC236}">
                <a16:creationId xmlns:a16="http://schemas.microsoft.com/office/drawing/2014/main" id="{73CCFACB-9645-4956-984D-67751D76BDAF}"/>
              </a:ext>
            </a:extLst>
          </p:cNvPr>
          <p:cNvSpPr/>
          <p:nvPr/>
        </p:nvSpPr>
        <p:spPr>
          <a:xfrm>
            <a:off x="5384851" y="2985485"/>
            <a:ext cx="360000" cy="358770"/>
          </a:xfrm>
          <a:prstGeom prst="rect">
            <a:avLst/>
          </a:prstGeom>
        </p:spPr>
        <p:txBody>
          <a:bodyPr>
            <a:prstTxWarp prst="textPlain">
              <a:avLst/>
            </a:prstTxWarp>
          </a:bodyPr>
          <a:lstStyle/>
          <a:p>
            <a:pPr lvl="0" algn="ctr"/>
            <a:r>
              <a:rPr lang="en-GB" b="1" i="0" dirty="0">
                <a:ln>
                  <a:noFill/>
                </a:ln>
                <a:latin typeface="+mj-lt"/>
              </a:rPr>
              <a:t>2</a:t>
            </a:r>
          </a:p>
        </p:txBody>
      </p:sp>
      <p:sp>
        <p:nvSpPr>
          <p:cNvPr id="32" name="Google Shape;546;p42">
            <a:extLst>
              <a:ext uri="{FF2B5EF4-FFF2-40B4-BE49-F238E27FC236}">
                <a16:creationId xmlns:a16="http://schemas.microsoft.com/office/drawing/2014/main" id="{6E6A6C44-CEA3-4E01-879D-244696752F81}"/>
              </a:ext>
            </a:extLst>
          </p:cNvPr>
          <p:cNvSpPr/>
          <p:nvPr/>
        </p:nvSpPr>
        <p:spPr>
          <a:xfrm>
            <a:off x="4560847" y="3876855"/>
            <a:ext cx="360000" cy="360000"/>
          </a:xfrm>
          <a:prstGeom prst="rect">
            <a:avLst/>
          </a:prstGeom>
        </p:spPr>
        <p:txBody>
          <a:bodyPr>
            <a:prstTxWarp prst="textPlain">
              <a:avLst/>
            </a:prstTxWarp>
          </a:bodyPr>
          <a:lstStyle/>
          <a:p>
            <a:pPr lvl="0" algn="ctr"/>
            <a:r>
              <a:rPr lang="en-GB" b="1" i="0" dirty="0">
                <a:ln>
                  <a:noFill/>
                </a:ln>
                <a:latin typeface="+mj-lt"/>
              </a:rPr>
              <a:t>3</a:t>
            </a:r>
          </a:p>
        </p:txBody>
      </p:sp>
      <p:sp>
        <p:nvSpPr>
          <p:cNvPr id="33" name="Google Shape;547;p42">
            <a:extLst>
              <a:ext uri="{FF2B5EF4-FFF2-40B4-BE49-F238E27FC236}">
                <a16:creationId xmlns:a16="http://schemas.microsoft.com/office/drawing/2014/main" id="{9A4050EB-F97A-4448-9AB8-67FDC5CC42A6}"/>
              </a:ext>
            </a:extLst>
          </p:cNvPr>
          <p:cNvSpPr/>
          <p:nvPr/>
        </p:nvSpPr>
        <p:spPr>
          <a:xfrm>
            <a:off x="5384851" y="3883118"/>
            <a:ext cx="360000" cy="358770"/>
          </a:xfrm>
          <a:prstGeom prst="rect">
            <a:avLst/>
          </a:prstGeom>
        </p:spPr>
        <p:txBody>
          <a:bodyPr>
            <a:prstTxWarp prst="textPlain">
              <a:avLst/>
            </a:prstTxWarp>
          </a:bodyPr>
          <a:lstStyle/>
          <a:p>
            <a:pPr lvl="0" algn="ctr"/>
            <a:r>
              <a:rPr lang="en-GB" b="1" i="0" dirty="0">
                <a:ln>
                  <a:noFill/>
                </a:ln>
                <a:solidFill>
                  <a:schemeClr val="lt1"/>
                </a:solidFill>
                <a:latin typeface="+mj-lt"/>
              </a:rPr>
              <a:t>4</a:t>
            </a:r>
          </a:p>
        </p:txBody>
      </p:sp>
      <p:sp>
        <p:nvSpPr>
          <p:cNvPr id="19" name="Rettangolo con angoli arrotondati 18">
            <a:extLst>
              <a:ext uri="{FF2B5EF4-FFF2-40B4-BE49-F238E27FC236}">
                <a16:creationId xmlns:a16="http://schemas.microsoft.com/office/drawing/2014/main" id="{35205F04-7CF5-4352-8CD0-F5896BEA4676}"/>
              </a:ext>
            </a:extLst>
          </p:cNvPr>
          <p:cNvSpPr/>
          <p:nvPr/>
        </p:nvSpPr>
        <p:spPr>
          <a:xfrm>
            <a:off x="451028" y="669816"/>
            <a:ext cx="2764119"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a:cs typeface="Poppins Medium" panose="00000600000000000000" pitchFamily="2" charset="0"/>
                <a:sym typeface="Varela Round"/>
              </a:rPr>
              <a:t>Moderation und Rolle</a:t>
            </a:r>
            <a:endParaRPr lang="it-IT" sz="2000" b="1" dirty="0">
              <a:solidFill>
                <a:prstClr val="white"/>
              </a:solidFill>
              <a:cs typeface="Poppins Medium" panose="00000600000000000000" pitchFamily="2" charset="0"/>
            </a:endParaRPr>
          </a:p>
        </p:txBody>
      </p:sp>
      <p:sp>
        <p:nvSpPr>
          <p:cNvPr id="26" name="CuadroTexto 4">
            <a:extLst>
              <a:ext uri="{FF2B5EF4-FFF2-40B4-BE49-F238E27FC236}">
                <a16:creationId xmlns:a16="http://schemas.microsoft.com/office/drawing/2014/main" id="{2EBEE1CA-BF08-4898-B262-CF2C123DF739}"/>
              </a:ext>
            </a:extLst>
          </p:cNvPr>
          <p:cNvSpPr txBox="1"/>
          <p:nvPr/>
        </p:nvSpPr>
        <p:spPr>
          <a:xfrm>
            <a:off x="523240" y="1250839"/>
            <a:ext cx="916486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solidFill>
                  <a:prstClr val="black"/>
                </a:solidFill>
                <a:latin typeface="Calibri Light" panose="020F0302020204030204"/>
              </a:rPr>
              <a:t>2.2 </a:t>
            </a:r>
            <a:r>
              <a:rPr lang="de-DE" sz="2000" dirty="0">
                <a:solidFill>
                  <a:prstClr val="black"/>
                </a:solidFill>
                <a:latin typeface="Calibri Light" panose="020F0302020204030204"/>
              </a:rPr>
              <a:t>Die Rolle eines digitalen Lernvermittlers </a:t>
            </a:r>
            <a:r>
              <a:rPr lang="en-US" sz="2000" dirty="0">
                <a:solidFill>
                  <a:prstClr val="black"/>
                </a:solidFill>
                <a:latin typeface="Calibri Light" panose="020F0302020204030204"/>
              </a:rPr>
              <a:t> </a:t>
            </a:r>
            <a:endParaRPr lang="en-AU" sz="2000" dirty="0">
              <a:solidFill>
                <a:prstClr val="black"/>
              </a:solidFill>
              <a:latin typeface="Calibri Light" panose="020F0302020204030204"/>
            </a:endParaRPr>
          </a:p>
        </p:txBody>
      </p:sp>
      <p:pic>
        <p:nvPicPr>
          <p:cNvPr id="34" name="Immagine 33">
            <a:extLst>
              <a:ext uri="{FF2B5EF4-FFF2-40B4-BE49-F238E27FC236}">
                <a16:creationId xmlns:a16="http://schemas.microsoft.com/office/drawing/2014/main" id="{48AFF417-1FF8-45C0-97B9-8D75C0E4B00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40986647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465706" y="1804150"/>
            <a:ext cx="8900678"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b="1" dirty="0" err="1">
                <a:latin typeface="+mj-lt"/>
                <a:ea typeface="Microsoft Sans Serif" panose="020B0604020202020204" pitchFamily="34" charset="0"/>
                <a:cs typeface="Poppins ExtraLight" panose="00000300000000000000" pitchFamily="2" charset="0"/>
              </a:rPr>
              <a:t>Pädagogische</a:t>
            </a:r>
            <a:r>
              <a:rPr lang="en-US" sz="2000" b="1" dirty="0">
                <a:latin typeface="+mj-lt"/>
                <a:ea typeface="Microsoft Sans Serif" panose="020B0604020202020204" pitchFamily="34" charset="0"/>
                <a:cs typeface="Poppins ExtraLight" panose="00000300000000000000" pitchFamily="2" charset="0"/>
              </a:rPr>
              <a:t> Rolle</a:t>
            </a:r>
          </a:p>
        </p:txBody>
      </p:sp>
      <p:sp>
        <p:nvSpPr>
          <p:cNvPr id="19" name="Google Shape;326;p28">
            <a:extLst>
              <a:ext uri="{FF2B5EF4-FFF2-40B4-BE49-F238E27FC236}">
                <a16:creationId xmlns:a16="http://schemas.microsoft.com/office/drawing/2014/main" id="{C86201A4-C346-4973-B8CC-6F2C1CD5AE05}"/>
              </a:ext>
            </a:extLst>
          </p:cNvPr>
          <p:cNvSpPr txBox="1">
            <a:spLocks/>
          </p:cNvSpPr>
          <p:nvPr/>
        </p:nvSpPr>
        <p:spPr>
          <a:xfrm>
            <a:off x="1113372" y="3672962"/>
            <a:ext cx="85172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de-DE" dirty="0">
                <a:latin typeface="+mj-lt"/>
              </a:rPr>
              <a:t>Dazu gehören die Erstellung von Unterrichtsplänen und anderen Unterrichtsmaterialien, die Auswahl und Anwendung geeigneter Lehrmethoden und -technologien sowie die Bewertung des Lernens und des Fortschritts der Schüler
</a:t>
            </a:r>
            <a:endParaRPr lang="en-US" dirty="0">
              <a:latin typeface="+mj-lt"/>
            </a:endParaRPr>
          </a:p>
        </p:txBody>
      </p:sp>
      <p:sp>
        <p:nvSpPr>
          <p:cNvPr id="20" name="Google Shape;327;p28">
            <a:extLst>
              <a:ext uri="{FF2B5EF4-FFF2-40B4-BE49-F238E27FC236}">
                <a16:creationId xmlns:a16="http://schemas.microsoft.com/office/drawing/2014/main" id="{B94B6FCD-6BDE-48EB-89FB-9A0CC4616498}"/>
              </a:ext>
            </a:extLst>
          </p:cNvPr>
          <p:cNvSpPr txBox="1">
            <a:spLocks/>
          </p:cNvSpPr>
          <p:nvPr/>
        </p:nvSpPr>
        <p:spPr>
          <a:xfrm>
            <a:off x="1315058" y="2599543"/>
            <a:ext cx="8051326"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de-DE" sz="2800" dirty="0">
                <a:ea typeface="+mn-ea"/>
                <a:cs typeface="+mn-cs"/>
                <a:sym typeface="Varela Round"/>
              </a:rPr>
              <a:t>Die pädagogische Rolle bezieht sich auf die Rolle des Lehrers oder Erziehers bei der Gestaltung, Umsetzung und Bewertung von Bildungserfahrungen für Lernende</a:t>
            </a:r>
            <a:endParaRPr lang="it-IT" sz="2800" dirty="0">
              <a:ea typeface="+mn-ea"/>
              <a:cs typeface="+mn-cs"/>
              <a:sym typeface="Varela Round"/>
            </a:endParaRPr>
          </a:p>
        </p:txBody>
      </p:sp>
      <p:sp>
        <p:nvSpPr>
          <p:cNvPr id="21" name="Google Shape;328;p28">
            <a:extLst>
              <a:ext uri="{FF2B5EF4-FFF2-40B4-BE49-F238E27FC236}">
                <a16:creationId xmlns:a16="http://schemas.microsoft.com/office/drawing/2014/main" id="{3969FA6D-5D7F-4562-BBE9-A67D7D1A11E7}"/>
              </a:ext>
            </a:extLst>
          </p:cNvPr>
          <p:cNvSpPr txBox="1">
            <a:spLocks/>
          </p:cNvSpPr>
          <p:nvPr/>
        </p:nvSpPr>
        <p:spPr>
          <a:xfrm>
            <a:off x="1315058" y="2894537"/>
            <a:ext cx="77724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Font typeface="Arial" panose="020B0604020202020204" pitchFamily="34" charset="0"/>
              <a:buNone/>
            </a:pPr>
            <a:endParaRPr lang="en-US" sz="2000" dirty="0">
              <a:latin typeface="+mj-lt"/>
            </a:endParaRPr>
          </a:p>
        </p:txBody>
      </p:sp>
      <p:sp>
        <p:nvSpPr>
          <p:cNvPr id="11" name="Rettangolo con angoli arrotondati 10">
            <a:extLst>
              <a:ext uri="{FF2B5EF4-FFF2-40B4-BE49-F238E27FC236}">
                <a16:creationId xmlns:a16="http://schemas.microsoft.com/office/drawing/2014/main" id="{3B2CC8E6-B165-42E5-9082-267951626773}"/>
              </a:ext>
            </a:extLst>
          </p:cNvPr>
          <p:cNvSpPr/>
          <p:nvPr/>
        </p:nvSpPr>
        <p:spPr>
          <a:xfrm>
            <a:off x="451029" y="669816"/>
            <a:ext cx="2852008"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a:cs typeface="Poppins Medium" panose="00000600000000000000" pitchFamily="2" charset="0"/>
                <a:sym typeface="Varela Round"/>
              </a:rPr>
              <a:t>Moderation und Rolle</a:t>
            </a:r>
            <a:endParaRPr lang="it-IT" sz="2000" b="1" dirty="0">
              <a:solidFill>
                <a:prstClr val="white"/>
              </a:solidFill>
              <a:cs typeface="Poppins Medium" panose="00000600000000000000" pitchFamily="2" charset="0"/>
            </a:endParaRPr>
          </a:p>
        </p:txBody>
      </p:sp>
      <p:pic>
        <p:nvPicPr>
          <p:cNvPr id="22" name="Immagine 21">
            <a:extLst>
              <a:ext uri="{FF2B5EF4-FFF2-40B4-BE49-F238E27FC236}">
                <a16:creationId xmlns:a16="http://schemas.microsoft.com/office/drawing/2014/main" id="{20BCB991-A924-4788-8D14-A119D0452BD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9" name="CuadroTexto 4">
            <a:extLst>
              <a:ext uri="{FF2B5EF4-FFF2-40B4-BE49-F238E27FC236}">
                <a16:creationId xmlns:a16="http://schemas.microsoft.com/office/drawing/2014/main" id="{8FFD9C8F-44D2-49F1-9CEB-49B83742EC20}"/>
              </a:ext>
            </a:extLst>
          </p:cNvPr>
          <p:cNvSpPr txBox="1"/>
          <p:nvPr/>
        </p:nvSpPr>
        <p:spPr>
          <a:xfrm>
            <a:off x="465706" y="1406454"/>
            <a:ext cx="916486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solidFill>
                  <a:prstClr val="black"/>
                </a:solidFill>
                <a:latin typeface="Calibri Light" panose="020F0302020204030204"/>
              </a:rPr>
              <a:t>2.2 </a:t>
            </a:r>
            <a:r>
              <a:rPr lang="de-DE" sz="2000" dirty="0">
                <a:solidFill>
                  <a:prstClr val="black"/>
                </a:solidFill>
                <a:latin typeface="Calibri Light" panose="020F0302020204030204"/>
              </a:rPr>
              <a:t>Die Rolle eines digitalen Lernvermittlers </a:t>
            </a:r>
            <a:r>
              <a:rPr lang="en-US" sz="2000" dirty="0">
                <a:solidFill>
                  <a:prstClr val="black"/>
                </a:solidFill>
                <a:latin typeface="Calibri Light" panose="020F0302020204030204"/>
              </a:rPr>
              <a:t> </a:t>
            </a:r>
            <a:endParaRPr lang="en-AU" sz="2000" dirty="0">
              <a:solidFill>
                <a:prstClr val="black"/>
              </a:solidFill>
              <a:latin typeface="Calibri Light" panose="020F0302020204030204"/>
            </a:endParaRPr>
          </a:p>
        </p:txBody>
      </p:sp>
    </p:spTree>
    <p:extLst>
      <p:ext uri="{BB962C8B-B14F-4D97-AF65-F5344CB8AC3E}">
        <p14:creationId xmlns:p14="http://schemas.microsoft.com/office/powerpoint/2010/main" val="41487118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3240" y="1759671"/>
            <a:ext cx="8900678" cy="437043"/>
          </a:xfrm>
          <a:prstGeom prst="rect">
            <a:avLst/>
          </a:prstGeom>
          <a:noFill/>
        </p:spPr>
        <p:txBody>
          <a:bodyPr wrap="square" rtlCol="0">
            <a:spAutoFit/>
          </a:bodyPr>
          <a:lstStyle/>
          <a:p>
            <a:pPr>
              <a:lnSpc>
                <a:spcPct val="120000"/>
              </a:lnSpc>
              <a:buClr>
                <a:schemeClr val="dk1"/>
              </a:buClr>
              <a:buSzPts val="1100"/>
            </a:pPr>
            <a:r>
              <a:rPr lang="en-GB" sz="2000" b="1" dirty="0" err="1">
                <a:latin typeface="+mj-lt"/>
                <a:ea typeface="Microsoft Sans Serif" panose="020B0604020202020204" pitchFamily="34" charset="0"/>
                <a:sym typeface="Varela Round"/>
              </a:rPr>
              <a:t>Führungsrolle</a:t>
            </a:r>
            <a:endParaRPr lang="en-GB" sz="2000" b="1" dirty="0">
              <a:latin typeface="+mj-lt"/>
              <a:ea typeface="Microsoft Sans Serif" panose="020B0604020202020204" pitchFamily="34" charset="0"/>
              <a:sym typeface="Varela Round"/>
            </a:endParaRPr>
          </a:p>
        </p:txBody>
      </p:sp>
      <p:sp>
        <p:nvSpPr>
          <p:cNvPr id="19" name="Google Shape;326;p28">
            <a:extLst>
              <a:ext uri="{FF2B5EF4-FFF2-40B4-BE49-F238E27FC236}">
                <a16:creationId xmlns:a16="http://schemas.microsoft.com/office/drawing/2014/main" id="{C86201A4-C346-4973-B8CC-6F2C1CD5AE05}"/>
              </a:ext>
            </a:extLst>
          </p:cNvPr>
          <p:cNvSpPr txBox="1">
            <a:spLocks/>
          </p:cNvSpPr>
          <p:nvPr/>
        </p:nvSpPr>
        <p:spPr>
          <a:xfrm>
            <a:off x="758149" y="4202176"/>
            <a:ext cx="9379974"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de-DE" sz="2400" dirty="0">
                <a:latin typeface="+mj-lt"/>
              </a:rPr>
              <a:t>In einer digitalen Führungsrolle können Lehrer auch dafür verantwortlich sein, digitale Werkzeuge und Ressourcen in ihre Unterrichtspraxis zu integrieren und ihre Lehrmethoden anzupassen, um die einzigartigen Möglichkeiten der digitalen Technologie zu nutzen 
</a:t>
            </a:r>
            <a:r>
              <a:rPr lang="en-US" sz="2400" dirty="0">
                <a:latin typeface="+mj-lt"/>
              </a:rPr>
              <a:t> </a:t>
            </a:r>
          </a:p>
        </p:txBody>
      </p:sp>
      <p:sp>
        <p:nvSpPr>
          <p:cNvPr id="20" name="Google Shape;327;p28">
            <a:extLst>
              <a:ext uri="{FF2B5EF4-FFF2-40B4-BE49-F238E27FC236}">
                <a16:creationId xmlns:a16="http://schemas.microsoft.com/office/drawing/2014/main" id="{B94B6FCD-6BDE-48EB-89FB-9A0CC4616498}"/>
              </a:ext>
            </a:extLst>
          </p:cNvPr>
          <p:cNvSpPr txBox="1">
            <a:spLocks/>
          </p:cNvSpPr>
          <p:nvPr/>
        </p:nvSpPr>
        <p:spPr>
          <a:xfrm>
            <a:off x="523240" y="3766283"/>
            <a:ext cx="9849792" cy="578554"/>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de-DE" sz="2400" dirty="0">
                <a:ea typeface="+mn-ea"/>
                <a:cs typeface="+mn-cs"/>
                <a:sym typeface="Varela Round"/>
              </a:rPr>
              <a:t>Die digitale Führungsrolle des Lehrers bezieht sich auf die Art und Weise, wie er digitale Werkzeuge und Ressourcen nutzt, um seine Lehr- und Lernaktivitäten zu verwalten und zu organisieren. Dies kann die Verwendung digitaler Tools zur Erstellung und Bereitstellung von Unterrichts- und Unterrichtsmaterialien, zur Kommunikation mit Schülern und Eltern sowie zur Verfolgung des Fortschritts der Schüler umfassen</a:t>
            </a:r>
            <a:endParaRPr lang="it-IT" sz="2400" dirty="0">
              <a:ea typeface="+mn-ea"/>
              <a:cs typeface="+mn-cs"/>
              <a:sym typeface="Varela Round"/>
            </a:endParaRPr>
          </a:p>
        </p:txBody>
      </p:sp>
      <p:sp>
        <p:nvSpPr>
          <p:cNvPr id="21" name="Google Shape;328;p28">
            <a:extLst>
              <a:ext uri="{FF2B5EF4-FFF2-40B4-BE49-F238E27FC236}">
                <a16:creationId xmlns:a16="http://schemas.microsoft.com/office/drawing/2014/main" id="{3969FA6D-5D7F-4562-BBE9-A67D7D1A11E7}"/>
              </a:ext>
            </a:extLst>
          </p:cNvPr>
          <p:cNvSpPr txBox="1">
            <a:spLocks/>
          </p:cNvSpPr>
          <p:nvPr/>
        </p:nvSpPr>
        <p:spPr>
          <a:xfrm>
            <a:off x="1315058" y="2894537"/>
            <a:ext cx="77724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Font typeface="Arial" panose="020B0604020202020204" pitchFamily="34" charset="0"/>
              <a:buNone/>
            </a:pPr>
            <a:endParaRPr lang="en-US" sz="2000" dirty="0">
              <a:latin typeface="+mj-lt"/>
            </a:endParaRPr>
          </a:p>
        </p:txBody>
      </p:sp>
      <p:sp>
        <p:nvSpPr>
          <p:cNvPr id="11" name="Rettangolo con angoli arrotondati 10">
            <a:extLst>
              <a:ext uri="{FF2B5EF4-FFF2-40B4-BE49-F238E27FC236}">
                <a16:creationId xmlns:a16="http://schemas.microsoft.com/office/drawing/2014/main" id="{3B2CC8E6-B165-42E5-9082-267951626773}"/>
              </a:ext>
            </a:extLst>
          </p:cNvPr>
          <p:cNvSpPr/>
          <p:nvPr/>
        </p:nvSpPr>
        <p:spPr>
          <a:xfrm>
            <a:off x="451029" y="669816"/>
            <a:ext cx="2852008"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a:cs typeface="Poppins Medium" panose="00000600000000000000" pitchFamily="2" charset="0"/>
                <a:sym typeface="Varela Round"/>
              </a:rPr>
              <a:t>Moderation und Rolle</a:t>
            </a:r>
            <a:endParaRPr lang="it-IT" sz="2000" b="1" dirty="0">
              <a:solidFill>
                <a:prstClr val="white"/>
              </a:solidFill>
              <a:cs typeface="Poppins Medium" panose="00000600000000000000" pitchFamily="2" charset="0"/>
            </a:endParaRPr>
          </a:p>
        </p:txBody>
      </p:sp>
      <p:pic>
        <p:nvPicPr>
          <p:cNvPr id="22" name="Immagine 21">
            <a:extLst>
              <a:ext uri="{FF2B5EF4-FFF2-40B4-BE49-F238E27FC236}">
                <a16:creationId xmlns:a16="http://schemas.microsoft.com/office/drawing/2014/main" id="{20BCB991-A924-4788-8D14-A119D0452BD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703430" y="2943932"/>
            <a:ext cx="1347000" cy="1258244"/>
          </a:xfrm>
          <a:prstGeom prst="rect">
            <a:avLst/>
          </a:prstGeom>
        </p:spPr>
      </p:pic>
      <p:sp>
        <p:nvSpPr>
          <p:cNvPr id="9" name="CuadroTexto 4">
            <a:extLst>
              <a:ext uri="{FF2B5EF4-FFF2-40B4-BE49-F238E27FC236}">
                <a16:creationId xmlns:a16="http://schemas.microsoft.com/office/drawing/2014/main" id="{39F807C6-C86C-48CD-8BF3-78884E9F1404}"/>
              </a:ext>
            </a:extLst>
          </p:cNvPr>
          <p:cNvSpPr txBox="1"/>
          <p:nvPr/>
        </p:nvSpPr>
        <p:spPr>
          <a:xfrm>
            <a:off x="451029" y="1380169"/>
            <a:ext cx="916486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solidFill>
                  <a:prstClr val="black"/>
                </a:solidFill>
                <a:latin typeface="Calibri Light" panose="020F0302020204030204"/>
              </a:rPr>
              <a:t>2.2 </a:t>
            </a:r>
            <a:r>
              <a:rPr lang="de-DE" sz="2000" dirty="0">
                <a:solidFill>
                  <a:prstClr val="black"/>
                </a:solidFill>
                <a:latin typeface="Calibri Light" panose="020F0302020204030204"/>
              </a:rPr>
              <a:t>Die Rolle eines digitalen Lernvermittlers </a:t>
            </a:r>
            <a:r>
              <a:rPr lang="en-US" sz="2000" dirty="0">
                <a:solidFill>
                  <a:prstClr val="black"/>
                </a:solidFill>
                <a:latin typeface="Calibri Light" panose="020F0302020204030204"/>
              </a:rPr>
              <a:t> </a:t>
            </a:r>
            <a:endParaRPr lang="en-AU" sz="2000" dirty="0">
              <a:solidFill>
                <a:prstClr val="black"/>
              </a:solidFill>
              <a:latin typeface="Calibri Light" panose="020F0302020204030204"/>
            </a:endParaRPr>
          </a:p>
        </p:txBody>
      </p:sp>
    </p:spTree>
    <p:extLst>
      <p:ext uri="{BB962C8B-B14F-4D97-AF65-F5344CB8AC3E}">
        <p14:creationId xmlns:p14="http://schemas.microsoft.com/office/powerpoint/2010/main" val="26129228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3240" y="1968811"/>
            <a:ext cx="8900678" cy="437043"/>
          </a:xfrm>
          <a:prstGeom prst="rect">
            <a:avLst/>
          </a:prstGeom>
          <a:noFill/>
        </p:spPr>
        <p:txBody>
          <a:bodyPr wrap="square" rtlCol="0">
            <a:spAutoFit/>
          </a:bodyPr>
          <a:lstStyle/>
          <a:p>
            <a:pPr>
              <a:lnSpc>
                <a:spcPct val="120000"/>
              </a:lnSpc>
              <a:buClr>
                <a:schemeClr val="dk1"/>
              </a:buClr>
              <a:buSzPts val="1100"/>
              <a:tabLst>
                <a:tab pos="1205230" algn="l"/>
                <a:tab pos="1926589" algn="l"/>
                <a:tab pos="2915920" algn="l"/>
                <a:tab pos="3444875" algn="l"/>
                <a:tab pos="4383405" algn="l"/>
                <a:tab pos="6796405" algn="l"/>
              </a:tabLst>
              <a:defRPr/>
            </a:pPr>
            <a:r>
              <a:rPr lang="en-US" sz="2000" b="1" dirty="0" err="1">
                <a:latin typeface="+mj-lt"/>
                <a:ea typeface="Microsoft Sans Serif" panose="020B0604020202020204" pitchFamily="34" charset="0"/>
              </a:rPr>
              <a:t>Soziale</a:t>
            </a:r>
            <a:r>
              <a:rPr lang="en-US" sz="2000" b="1" dirty="0">
                <a:latin typeface="+mj-lt"/>
                <a:ea typeface="Microsoft Sans Serif" panose="020B0604020202020204" pitchFamily="34" charset="0"/>
              </a:rPr>
              <a:t> Rolle</a:t>
            </a:r>
          </a:p>
        </p:txBody>
      </p:sp>
      <p:sp>
        <p:nvSpPr>
          <p:cNvPr id="19" name="Google Shape;326;p28">
            <a:extLst>
              <a:ext uri="{FF2B5EF4-FFF2-40B4-BE49-F238E27FC236}">
                <a16:creationId xmlns:a16="http://schemas.microsoft.com/office/drawing/2014/main" id="{C86201A4-C346-4973-B8CC-6F2C1CD5AE05}"/>
              </a:ext>
            </a:extLst>
          </p:cNvPr>
          <p:cNvSpPr txBox="1">
            <a:spLocks/>
          </p:cNvSpPr>
          <p:nvPr/>
        </p:nvSpPr>
        <p:spPr>
          <a:xfrm>
            <a:off x="523240" y="3672962"/>
            <a:ext cx="10282411"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de-DE" dirty="0">
                <a:latin typeface="+mj-lt"/>
              </a:rPr>
              <a:t>In einer digitalen sozialen Rolle können Lehrer auch dafür verantwortlich sein, eine positive und integrative Online-Klassenzimmergemeinschaft zu schaffen und zu pflegen und den Schülern Unterstützung und Anleitung zu bieten, wenn sie sich in digitalen Lernumgebungen zurechtfinden. 
</a:t>
            </a:r>
            <a:r>
              <a:rPr lang="en-US" dirty="0">
                <a:latin typeface="+mj-lt"/>
              </a:rPr>
              <a:t> </a:t>
            </a:r>
          </a:p>
        </p:txBody>
      </p:sp>
      <p:sp>
        <p:nvSpPr>
          <p:cNvPr id="20" name="Google Shape;327;p28">
            <a:extLst>
              <a:ext uri="{FF2B5EF4-FFF2-40B4-BE49-F238E27FC236}">
                <a16:creationId xmlns:a16="http://schemas.microsoft.com/office/drawing/2014/main" id="{B94B6FCD-6BDE-48EB-89FB-9A0CC4616498}"/>
              </a:ext>
            </a:extLst>
          </p:cNvPr>
          <p:cNvSpPr txBox="1">
            <a:spLocks/>
          </p:cNvSpPr>
          <p:nvPr/>
        </p:nvSpPr>
        <p:spPr>
          <a:xfrm>
            <a:off x="333595" y="2747332"/>
            <a:ext cx="10747360"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de-DE" sz="2800" dirty="0">
                <a:ea typeface="+mn-ea"/>
                <a:cs typeface="+mn-cs"/>
                <a:sym typeface="Varela Round"/>
              </a:rPr>
              <a:t>Im digitalen Zeitalter kann die soziale Rolle des Lehrers auch darin bestehen, den Schülern zu helfen, angemessene soziale Verhaltensweisen und Einstellungen in Online- und digitalen Umgebungen zu entwickeln.</a:t>
            </a:r>
            <a:endParaRPr lang="it-IT" sz="2800" dirty="0">
              <a:ea typeface="+mn-ea"/>
              <a:cs typeface="+mn-cs"/>
              <a:sym typeface="Varela Round"/>
            </a:endParaRPr>
          </a:p>
        </p:txBody>
      </p:sp>
      <p:sp>
        <p:nvSpPr>
          <p:cNvPr id="21" name="Google Shape;328;p28">
            <a:extLst>
              <a:ext uri="{FF2B5EF4-FFF2-40B4-BE49-F238E27FC236}">
                <a16:creationId xmlns:a16="http://schemas.microsoft.com/office/drawing/2014/main" id="{3969FA6D-5D7F-4562-BBE9-A67D7D1A11E7}"/>
              </a:ext>
            </a:extLst>
          </p:cNvPr>
          <p:cNvSpPr txBox="1">
            <a:spLocks/>
          </p:cNvSpPr>
          <p:nvPr/>
        </p:nvSpPr>
        <p:spPr>
          <a:xfrm>
            <a:off x="1315058" y="2894537"/>
            <a:ext cx="77724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Font typeface="Arial" panose="020B0604020202020204" pitchFamily="34" charset="0"/>
              <a:buNone/>
            </a:pPr>
            <a:endParaRPr lang="en-US" sz="2000" dirty="0">
              <a:latin typeface="+mj-lt"/>
            </a:endParaRPr>
          </a:p>
        </p:txBody>
      </p:sp>
      <p:sp>
        <p:nvSpPr>
          <p:cNvPr id="11" name="Rettangolo con angoli arrotondati 10">
            <a:extLst>
              <a:ext uri="{FF2B5EF4-FFF2-40B4-BE49-F238E27FC236}">
                <a16:creationId xmlns:a16="http://schemas.microsoft.com/office/drawing/2014/main" id="{3B2CC8E6-B165-42E5-9082-267951626773}"/>
              </a:ext>
            </a:extLst>
          </p:cNvPr>
          <p:cNvSpPr/>
          <p:nvPr/>
        </p:nvSpPr>
        <p:spPr>
          <a:xfrm>
            <a:off x="451029" y="669816"/>
            <a:ext cx="2852008"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a:cs typeface="Poppins Medium" panose="00000600000000000000" pitchFamily="2" charset="0"/>
                <a:sym typeface="Varela Round"/>
              </a:rPr>
              <a:t>Moderation und Rolle</a:t>
            </a:r>
            <a:endParaRPr lang="it-IT" sz="2000" b="1" dirty="0">
              <a:solidFill>
                <a:prstClr val="white"/>
              </a:solidFill>
              <a:cs typeface="Poppins Medium" panose="00000600000000000000" pitchFamily="2" charset="0"/>
            </a:endParaRPr>
          </a:p>
        </p:txBody>
      </p:sp>
      <p:pic>
        <p:nvPicPr>
          <p:cNvPr id="22" name="Immagine 21">
            <a:extLst>
              <a:ext uri="{FF2B5EF4-FFF2-40B4-BE49-F238E27FC236}">
                <a16:creationId xmlns:a16="http://schemas.microsoft.com/office/drawing/2014/main" id="{20BCB991-A924-4788-8D14-A119D0452BD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5" y="3672962"/>
            <a:ext cx="1347000" cy="1258244"/>
          </a:xfrm>
          <a:prstGeom prst="rect">
            <a:avLst/>
          </a:prstGeom>
        </p:spPr>
      </p:pic>
      <p:sp>
        <p:nvSpPr>
          <p:cNvPr id="9" name="CuadroTexto 4">
            <a:extLst>
              <a:ext uri="{FF2B5EF4-FFF2-40B4-BE49-F238E27FC236}">
                <a16:creationId xmlns:a16="http://schemas.microsoft.com/office/drawing/2014/main" id="{7E6701A1-04D7-4B7D-A14D-711747ABBDF3}"/>
              </a:ext>
            </a:extLst>
          </p:cNvPr>
          <p:cNvSpPr txBox="1"/>
          <p:nvPr/>
        </p:nvSpPr>
        <p:spPr>
          <a:xfrm>
            <a:off x="451029" y="1487814"/>
            <a:ext cx="916486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solidFill>
                  <a:prstClr val="black"/>
                </a:solidFill>
                <a:latin typeface="Calibri Light" panose="020F0302020204030204"/>
              </a:rPr>
              <a:t>2.2 </a:t>
            </a:r>
            <a:r>
              <a:rPr lang="de-DE" sz="2000" dirty="0">
                <a:solidFill>
                  <a:prstClr val="black"/>
                </a:solidFill>
                <a:latin typeface="Calibri Light" panose="020F0302020204030204"/>
              </a:rPr>
              <a:t>Die Rolle eines digitalen Lernvermittlers </a:t>
            </a:r>
            <a:r>
              <a:rPr lang="en-US" sz="2000" dirty="0">
                <a:solidFill>
                  <a:prstClr val="black"/>
                </a:solidFill>
                <a:latin typeface="Calibri Light" panose="020F0302020204030204"/>
              </a:rPr>
              <a:t> </a:t>
            </a:r>
            <a:endParaRPr lang="en-AU" sz="2000" dirty="0">
              <a:solidFill>
                <a:prstClr val="black"/>
              </a:solidFill>
              <a:latin typeface="Calibri Light" panose="020F0302020204030204"/>
            </a:endParaRPr>
          </a:p>
        </p:txBody>
      </p:sp>
    </p:spTree>
    <p:extLst>
      <p:ext uri="{BB962C8B-B14F-4D97-AF65-F5344CB8AC3E}">
        <p14:creationId xmlns:p14="http://schemas.microsoft.com/office/powerpoint/2010/main" val="15411047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466698" y="3991876"/>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451029" y="1736322"/>
            <a:ext cx="8900678" cy="437043"/>
          </a:xfrm>
          <a:prstGeom prst="rect">
            <a:avLst/>
          </a:prstGeom>
          <a:noFill/>
        </p:spPr>
        <p:txBody>
          <a:bodyPr wrap="square" rtlCol="0">
            <a:spAutoFit/>
          </a:bodyPr>
          <a:lstStyle/>
          <a:p>
            <a:pPr>
              <a:lnSpc>
                <a:spcPct val="120000"/>
              </a:lnSpc>
              <a:buClr>
                <a:schemeClr val="dk1"/>
              </a:buClr>
              <a:buSzPts val="1100"/>
              <a:tabLst>
                <a:tab pos="1205230" algn="l"/>
                <a:tab pos="1926589" algn="l"/>
                <a:tab pos="2915920" algn="l"/>
                <a:tab pos="3444875" algn="l"/>
                <a:tab pos="4383405" algn="l"/>
                <a:tab pos="6796405" algn="l"/>
              </a:tabLst>
              <a:defRPr/>
            </a:pPr>
            <a:r>
              <a:rPr lang="en-US" sz="2000" b="1" dirty="0" err="1">
                <a:latin typeface="+mj-lt"/>
                <a:ea typeface="Microsoft Sans Serif" panose="020B0604020202020204" pitchFamily="34" charset="0"/>
              </a:rPr>
              <a:t>Technische</a:t>
            </a:r>
            <a:r>
              <a:rPr lang="en-US" sz="2000" b="1" dirty="0">
                <a:latin typeface="+mj-lt"/>
                <a:ea typeface="Microsoft Sans Serif" panose="020B0604020202020204" pitchFamily="34" charset="0"/>
              </a:rPr>
              <a:t> Rolle</a:t>
            </a:r>
          </a:p>
        </p:txBody>
      </p:sp>
      <p:sp>
        <p:nvSpPr>
          <p:cNvPr id="19" name="Google Shape;326;p28">
            <a:extLst>
              <a:ext uri="{FF2B5EF4-FFF2-40B4-BE49-F238E27FC236}">
                <a16:creationId xmlns:a16="http://schemas.microsoft.com/office/drawing/2014/main" id="{C86201A4-C346-4973-B8CC-6F2C1CD5AE05}"/>
              </a:ext>
            </a:extLst>
          </p:cNvPr>
          <p:cNvSpPr txBox="1">
            <a:spLocks/>
          </p:cNvSpPr>
          <p:nvPr/>
        </p:nvSpPr>
        <p:spPr>
          <a:xfrm>
            <a:off x="324465" y="3904562"/>
            <a:ext cx="1054018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de-DE" sz="2400" dirty="0">
                <a:solidFill>
                  <a:srgbClr val="374151"/>
                </a:solidFill>
                <a:latin typeface="Söhne"/>
              </a:rPr>
              <a:t>Lehrkräfte in einer digitalen technischen Rolle können dafür verantwortlich sein, Schüler und andere Lehrkräfte in der Verwendung digitaler Werkzeuge und Ressourcen zu schulen und bei Bedarf Unterstützung und Anleitung bereitzustellen. Sie können auch dafür verantwortlich sein, über die neuesten Trends und Entwicklungen in der Bildungstechnologie auf dem Laufenden zu bleiben
</a:t>
            </a:r>
            <a:endParaRPr lang="en-US" sz="2400" dirty="0">
              <a:latin typeface="+mj-lt"/>
            </a:endParaRPr>
          </a:p>
        </p:txBody>
      </p:sp>
      <p:sp>
        <p:nvSpPr>
          <p:cNvPr id="20" name="Google Shape;327;p28">
            <a:extLst>
              <a:ext uri="{FF2B5EF4-FFF2-40B4-BE49-F238E27FC236}">
                <a16:creationId xmlns:a16="http://schemas.microsoft.com/office/drawing/2014/main" id="{B94B6FCD-6BDE-48EB-89FB-9A0CC4616498}"/>
              </a:ext>
            </a:extLst>
          </p:cNvPr>
          <p:cNvSpPr txBox="1">
            <a:spLocks/>
          </p:cNvSpPr>
          <p:nvPr/>
        </p:nvSpPr>
        <p:spPr>
          <a:xfrm>
            <a:off x="276802" y="3126137"/>
            <a:ext cx="10961469"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de-DE" sz="2400" dirty="0">
                <a:ea typeface="+mn-ea"/>
                <a:cs typeface="+mn-cs"/>
                <a:sym typeface="Varela Round"/>
              </a:rPr>
              <a:t>Die digitale technische Rolle des Lehrers bezieht sich auf seine Rolle bei der Nutzung und Unterstützung des Einsatzes digitaler Tools und Ressourcen im Klassenzimmer. Dies kann die Unterstützung der Schüler bei der Verwendung verschiedener digitaler Tools und Ressourcen, die Behebung technischer Probleme, die auftreten können, und die Unterstützung und Anleitung der Schüler bei der Arbeit mit Technologie umfassen.</a:t>
            </a:r>
            <a:endParaRPr lang="it-IT" sz="2400" dirty="0">
              <a:ea typeface="+mn-ea"/>
              <a:cs typeface="+mn-cs"/>
              <a:sym typeface="Varela Round"/>
            </a:endParaRPr>
          </a:p>
        </p:txBody>
      </p:sp>
      <p:sp>
        <p:nvSpPr>
          <p:cNvPr id="21" name="Google Shape;328;p28">
            <a:extLst>
              <a:ext uri="{FF2B5EF4-FFF2-40B4-BE49-F238E27FC236}">
                <a16:creationId xmlns:a16="http://schemas.microsoft.com/office/drawing/2014/main" id="{3969FA6D-5D7F-4562-BBE9-A67D7D1A11E7}"/>
              </a:ext>
            </a:extLst>
          </p:cNvPr>
          <p:cNvSpPr txBox="1">
            <a:spLocks/>
          </p:cNvSpPr>
          <p:nvPr/>
        </p:nvSpPr>
        <p:spPr>
          <a:xfrm>
            <a:off x="1315058" y="2894537"/>
            <a:ext cx="77724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Font typeface="Arial" panose="020B0604020202020204" pitchFamily="34" charset="0"/>
              <a:buNone/>
            </a:pPr>
            <a:endParaRPr lang="en-US" sz="2000" dirty="0">
              <a:latin typeface="+mj-lt"/>
            </a:endParaRPr>
          </a:p>
        </p:txBody>
      </p:sp>
      <p:sp>
        <p:nvSpPr>
          <p:cNvPr id="11" name="Rettangolo con angoli arrotondati 10">
            <a:extLst>
              <a:ext uri="{FF2B5EF4-FFF2-40B4-BE49-F238E27FC236}">
                <a16:creationId xmlns:a16="http://schemas.microsoft.com/office/drawing/2014/main" id="{3B2CC8E6-B165-42E5-9082-267951626773}"/>
              </a:ext>
            </a:extLst>
          </p:cNvPr>
          <p:cNvSpPr/>
          <p:nvPr/>
        </p:nvSpPr>
        <p:spPr>
          <a:xfrm>
            <a:off x="451029" y="669816"/>
            <a:ext cx="2852008"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a:cs typeface="Poppins Medium" panose="00000600000000000000" pitchFamily="2" charset="0"/>
                <a:sym typeface="Varela Round"/>
              </a:rPr>
              <a:t>Moderation und Rolle</a:t>
            </a:r>
            <a:endParaRPr lang="it-IT" sz="2000" b="1" dirty="0">
              <a:solidFill>
                <a:prstClr val="white"/>
              </a:solidFill>
              <a:cs typeface="Poppins Medium" panose="00000600000000000000" pitchFamily="2" charset="0"/>
            </a:endParaRPr>
          </a:p>
        </p:txBody>
      </p:sp>
      <p:pic>
        <p:nvPicPr>
          <p:cNvPr id="22" name="Immagine 21">
            <a:extLst>
              <a:ext uri="{FF2B5EF4-FFF2-40B4-BE49-F238E27FC236}">
                <a16:creationId xmlns:a16="http://schemas.microsoft.com/office/drawing/2014/main" id="{20BCB991-A924-4788-8D14-A119D0452BD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777765" y="3904562"/>
            <a:ext cx="1347000" cy="1258244"/>
          </a:xfrm>
          <a:prstGeom prst="rect">
            <a:avLst/>
          </a:prstGeom>
        </p:spPr>
      </p:pic>
      <p:sp>
        <p:nvSpPr>
          <p:cNvPr id="9" name="CuadroTexto 4">
            <a:extLst>
              <a:ext uri="{FF2B5EF4-FFF2-40B4-BE49-F238E27FC236}">
                <a16:creationId xmlns:a16="http://schemas.microsoft.com/office/drawing/2014/main" id="{88BE6ADA-3038-461C-A522-191DFBC2721C}"/>
              </a:ext>
            </a:extLst>
          </p:cNvPr>
          <p:cNvSpPr txBox="1"/>
          <p:nvPr/>
        </p:nvSpPr>
        <p:spPr>
          <a:xfrm>
            <a:off x="523240" y="1250839"/>
            <a:ext cx="916486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solidFill>
                  <a:prstClr val="black"/>
                </a:solidFill>
                <a:latin typeface="Calibri Light" panose="020F0302020204030204"/>
              </a:rPr>
              <a:t>2.2 </a:t>
            </a:r>
            <a:r>
              <a:rPr lang="de-DE" sz="2000" dirty="0">
                <a:solidFill>
                  <a:prstClr val="black"/>
                </a:solidFill>
                <a:latin typeface="Calibri Light" panose="020F0302020204030204"/>
              </a:rPr>
              <a:t>Die Rolle eines digitalen Lernvermittlers </a:t>
            </a:r>
            <a:r>
              <a:rPr lang="en-US" sz="2000" dirty="0">
                <a:solidFill>
                  <a:prstClr val="black"/>
                </a:solidFill>
                <a:latin typeface="Calibri Light" panose="020F0302020204030204"/>
              </a:rPr>
              <a:t> </a:t>
            </a:r>
            <a:endParaRPr lang="en-AU" sz="2000" dirty="0">
              <a:solidFill>
                <a:prstClr val="black"/>
              </a:solidFill>
              <a:latin typeface="Calibri Light" panose="020F0302020204030204"/>
            </a:endParaRPr>
          </a:p>
        </p:txBody>
      </p:sp>
    </p:spTree>
    <p:extLst>
      <p:ext uri="{BB962C8B-B14F-4D97-AF65-F5344CB8AC3E}">
        <p14:creationId xmlns:p14="http://schemas.microsoft.com/office/powerpoint/2010/main" val="3483797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655318" y="2513055"/>
            <a:ext cx="4914971" cy="915941"/>
          </a:xfrm>
          <a:prstGeom prst="roundRect">
            <a:avLst>
              <a:gd name="adj" fmla="val 50000"/>
            </a:avLst>
          </a:prstGeom>
          <a:gradFill flip="none" rotWithShape="1">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tileRect t="-100000" r="-100000"/>
          </a:gradFill>
          <a:ln>
            <a:noFill/>
          </a:ln>
          <a:effectLst>
            <a:outerShdw sx="1000" sy="1000" algn="ctr" rotWithShape="0">
              <a:srgbClr val="000000"/>
            </a:outerShdw>
            <a:reflection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000"/>
            <a:r>
              <a:rPr lang="de-DE" b="1" dirty="0">
                <a:latin typeface="Calibri" panose="020F0502020204030204" pitchFamily="34" charset="0"/>
                <a:ea typeface="Times New Roman" panose="02020603050405020304" pitchFamily="18" charset="0"/>
                <a:cs typeface="Times New Roman" panose="02020603050405020304" pitchFamily="18" charset="0"/>
              </a:rPr>
              <a:t>Optimierung der digitalen Berufsbildung - Digitale Werkzeuge und Ressourcen – Lernstile und Rollen</a:t>
            </a:r>
            <a:endParaRPr lang="en-US" sz="1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cxnSp>
        <p:nvCxnSpPr>
          <p:cNvPr id="38" name="Google Shape;334;p29">
            <a:extLst>
              <a:ext uri="{FF2B5EF4-FFF2-40B4-BE49-F238E27FC236}">
                <a16:creationId xmlns:a16="http://schemas.microsoft.com/office/drawing/2014/main" id="{97990306-F7B1-48C5-861D-268E5BF98AEA}"/>
              </a:ext>
            </a:extLst>
          </p:cNvPr>
          <p:cNvCxnSpPr>
            <a:cxnSpLocks noChangeAspect="1"/>
          </p:cNvCxnSpPr>
          <p:nvPr/>
        </p:nvCxnSpPr>
        <p:spPr>
          <a:xfrm>
            <a:off x="528320" y="3631149"/>
            <a:ext cx="604797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1" name="CuadroTexto 4">
            <a:extLst>
              <a:ext uri="{FF2B5EF4-FFF2-40B4-BE49-F238E27FC236}">
                <a16:creationId xmlns:a16="http://schemas.microsoft.com/office/drawing/2014/main" id="{39BA6DD8-D9B4-4EE7-99D6-32CFB0371C53}"/>
              </a:ext>
            </a:extLst>
          </p:cNvPr>
          <p:cNvSpPr txBox="1"/>
          <p:nvPr/>
        </p:nvSpPr>
        <p:spPr>
          <a:xfrm>
            <a:off x="675242" y="3740993"/>
            <a:ext cx="4391280" cy="461665"/>
          </a:xfrm>
          <a:prstGeom prst="rect">
            <a:avLst/>
          </a:prstGeom>
          <a:noFill/>
        </p:spPr>
        <p:txBody>
          <a:bodyPr wrap="square" rtlCol="0">
            <a:spAutoFit/>
          </a:bodyPr>
          <a:lstStyle/>
          <a:p>
            <a:pPr marL="216000" lvl="0">
              <a:spcBef>
                <a:spcPts val="5"/>
              </a:spcBef>
              <a:tabLst>
                <a:tab pos="1205230" algn="l"/>
                <a:tab pos="1926589" algn="l"/>
                <a:tab pos="2915920" algn="l"/>
                <a:tab pos="3444875" algn="l"/>
                <a:tab pos="4383405" algn="l"/>
                <a:tab pos="6796405" algn="l"/>
              </a:tabLst>
              <a:defRPr/>
            </a:pPr>
            <a:r>
              <a:rPr lang="en-GB" sz="2400" dirty="0">
                <a:latin typeface="+mj-lt"/>
                <a:ea typeface="Microsoft Sans Serif" panose="020B0604020202020204" pitchFamily="34" charset="0"/>
                <a:cs typeface="Poppins ExtraLight" panose="00000300000000000000" pitchFamily="2" charset="0"/>
              </a:rPr>
              <a:t>Partner: </a:t>
            </a:r>
            <a:r>
              <a:rPr lang="en-GB" sz="2400" dirty="0">
                <a:solidFill>
                  <a:schemeClr val="tx1">
                    <a:lumMod val="50000"/>
                    <a:lumOff val="50000"/>
                  </a:schemeClr>
                </a:solidFill>
                <a:ea typeface="Microsoft Sans Serif" panose="020B0604020202020204" pitchFamily="34" charset="0"/>
                <a:cs typeface="Poppins Medium" panose="00000600000000000000" pitchFamily="2" charset="0"/>
              </a:rPr>
              <a:t>Aalborg Handelsskole</a:t>
            </a:r>
          </a:p>
        </p:txBody>
      </p:sp>
      <p:pic>
        <p:nvPicPr>
          <p:cNvPr id="2" name="Immagine 1">
            <a:extLst>
              <a:ext uri="{FF2B5EF4-FFF2-40B4-BE49-F238E27FC236}">
                <a16:creationId xmlns:a16="http://schemas.microsoft.com/office/drawing/2014/main" id="{CD2226F8-D2F1-49BC-A4B6-25F733A02ED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707315" y="2483386"/>
            <a:ext cx="2457450" cy="2295525"/>
          </a:xfrm>
          <a:prstGeom prst="rect">
            <a:avLst/>
          </a:prstGeom>
          <a:gradFill>
            <a:gsLst>
              <a:gs pos="0">
                <a:schemeClr val="accent1"/>
              </a:gs>
              <a:gs pos="100000">
                <a:schemeClr val="accent3">
                  <a:lumMod val="95000"/>
                  <a:lumOff val="5000"/>
                </a:schemeClr>
              </a:gs>
              <a:gs pos="100000">
                <a:schemeClr val="accent3">
                  <a:lumMod val="60000"/>
                </a:schemeClr>
              </a:gs>
            </a:gsLst>
            <a:path path="circle">
              <a:fillToRect t="100000" r="100000"/>
            </a:path>
          </a:gradFill>
        </p:spPr>
      </p:pic>
    </p:spTree>
    <p:extLst>
      <p:ext uri="{BB962C8B-B14F-4D97-AF65-F5344CB8AC3E}">
        <p14:creationId xmlns:p14="http://schemas.microsoft.com/office/powerpoint/2010/main" val="23423286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uppo 59"/>
          <p:cNvGrpSpPr/>
          <p:nvPr/>
        </p:nvGrpSpPr>
        <p:grpSpPr>
          <a:xfrm>
            <a:off x="-2500815" y="1535903"/>
            <a:ext cx="12581886" cy="4149683"/>
            <a:chOff x="-2868940" y="1571528"/>
            <a:chExt cx="12581886" cy="4149683"/>
          </a:xfrm>
        </p:grpSpPr>
        <p:sp>
          <p:nvSpPr>
            <p:cNvPr id="18" name="TextBox 7">
              <a:extLst>
                <a:ext uri="{FF2B5EF4-FFF2-40B4-BE49-F238E27FC236}">
                  <a16:creationId xmlns:a16="http://schemas.microsoft.com/office/drawing/2014/main" id="{CEC95C44-CF70-46D7-A306-29B9C9581E28}"/>
                </a:ext>
              </a:extLst>
            </p:cNvPr>
            <p:cNvSpPr txBox="1"/>
            <p:nvPr/>
          </p:nvSpPr>
          <p:spPr>
            <a:xfrm>
              <a:off x="1942979" y="1740008"/>
              <a:ext cx="5222460" cy="892552"/>
            </a:xfrm>
            <a:prstGeom prst="rect">
              <a:avLst/>
            </a:prstGeom>
            <a:noFill/>
          </p:spPr>
          <p:txBody>
            <a:bodyPr wrap="square" rtlCol="0">
              <a:spAutoFit/>
            </a:bodyPr>
            <a:lstStyle/>
            <a:p>
              <a:pPr indent="-285750"/>
              <a:r>
                <a:rPr lang="en-US" altLang="ko-KR" sz="2000" b="1" dirty="0" err="1">
                  <a:solidFill>
                    <a:prstClr val="black"/>
                  </a:solidFill>
                  <a:cs typeface="Poppins Medium" panose="00000600000000000000" pitchFamily="2" charset="0"/>
                </a:rPr>
                <a:t>Digitaler</a:t>
              </a:r>
              <a:r>
                <a:rPr lang="en-US" altLang="ko-KR" sz="2000" b="1" dirty="0">
                  <a:solidFill>
                    <a:prstClr val="black"/>
                  </a:solidFill>
                  <a:cs typeface="Poppins Medium" panose="00000600000000000000" pitchFamily="2" charset="0"/>
                </a:rPr>
                <a:t> </a:t>
              </a:r>
              <a:r>
                <a:rPr lang="en-US" altLang="ko-KR" sz="2000" b="1" dirty="0" err="1">
                  <a:solidFill>
                    <a:prstClr val="black"/>
                  </a:solidFill>
                  <a:cs typeface="Poppins Medium" panose="00000600000000000000" pitchFamily="2" charset="0"/>
                </a:rPr>
                <a:t>Lernvermittler</a:t>
              </a:r>
              <a:r>
                <a:rPr lang="en-US" altLang="ko-KR" sz="2000" b="1" dirty="0">
                  <a:solidFill>
                    <a:prstClr val="black"/>
                  </a:solidFill>
                  <a:cs typeface="Poppins Medium" panose="00000600000000000000" pitchFamily="2" charset="0"/>
                </a:rPr>
                <a:t>
</a:t>
              </a:r>
              <a:r>
                <a:rPr lang="de-DE" altLang="ko-KR" sz="1600" dirty="0">
                  <a:solidFill>
                    <a:prstClr val="black"/>
                  </a:solidFill>
                  <a:latin typeface="Calibri Light" panose="020F0302020204030204"/>
                  <a:cs typeface="Poppins ExtraLight" panose="00000300000000000000" pitchFamily="2" charset="0"/>
                </a:rPr>
                <a:t>Person, die hilft, das Lernen mit digitalen Mitteln zu erleichtern</a:t>
              </a:r>
              <a:endParaRPr lang="ko-KR" altLang="en-US" sz="1600" dirty="0">
                <a:solidFill>
                  <a:prstClr val="black"/>
                </a:solidFill>
                <a:latin typeface="Calibri Light" panose="020F0302020204030204"/>
                <a:cs typeface="Poppins ExtraLight" panose="00000300000000000000" pitchFamily="2" charset="0"/>
              </a:endParaRPr>
            </a:p>
          </p:txBody>
        </p:sp>
        <p:sp>
          <p:nvSpPr>
            <p:cNvPr id="34" name="Oval 3">
              <a:extLst>
                <a:ext uri="{FF2B5EF4-FFF2-40B4-BE49-F238E27FC236}">
                  <a16:creationId xmlns:a16="http://schemas.microsoft.com/office/drawing/2014/main" id="{9719E5EB-F7ED-46CF-A432-A192A390397F}"/>
                </a:ext>
              </a:extLst>
            </p:cNvPr>
            <p:cNvSpPr/>
            <p:nvPr/>
          </p:nvSpPr>
          <p:spPr>
            <a:xfrm>
              <a:off x="551342" y="2174955"/>
              <a:ext cx="149456" cy="149456"/>
            </a:xfrm>
            <a:prstGeom prst="ellipse">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5" name="Oval 24">
              <a:extLst>
                <a:ext uri="{FF2B5EF4-FFF2-40B4-BE49-F238E27FC236}">
                  <a16:creationId xmlns:a16="http://schemas.microsoft.com/office/drawing/2014/main" id="{2331AF5D-185B-4C11-B6D5-62AE95283D33}"/>
                </a:ext>
              </a:extLst>
            </p:cNvPr>
            <p:cNvSpPr/>
            <p:nvPr/>
          </p:nvSpPr>
          <p:spPr>
            <a:xfrm>
              <a:off x="1048887" y="3116508"/>
              <a:ext cx="149456" cy="149456"/>
            </a:xfrm>
            <a:prstGeom prst="ellipse">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6" name="Oval 25">
              <a:extLst>
                <a:ext uri="{FF2B5EF4-FFF2-40B4-BE49-F238E27FC236}">
                  <a16:creationId xmlns:a16="http://schemas.microsoft.com/office/drawing/2014/main" id="{9EC60D4C-80A1-46AD-8739-A4832763C09C}"/>
                </a:ext>
              </a:extLst>
            </p:cNvPr>
            <p:cNvSpPr/>
            <p:nvPr/>
          </p:nvSpPr>
          <p:spPr>
            <a:xfrm>
              <a:off x="1069329" y="4058061"/>
              <a:ext cx="149456" cy="149456"/>
            </a:xfrm>
            <a:prstGeom prst="ellipse">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7" name="Oval 26">
              <a:extLst>
                <a:ext uri="{FF2B5EF4-FFF2-40B4-BE49-F238E27FC236}">
                  <a16:creationId xmlns:a16="http://schemas.microsoft.com/office/drawing/2014/main" id="{C16E2E28-3930-4062-833B-FCB266F16906}"/>
                </a:ext>
              </a:extLst>
            </p:cNvPr>
            <p:cNvSpPr/>
            <p:nvPr/>
          </p:nvSpPr>
          <p:spPr>
            <a:xfrm>
              <a:off x="551342" y="4999615"/>
              <a:ext cx="149456" cy="149456"/>
            </a:xfrm>
            <a:prstGeom prst="ellipse">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cxnSp>
          <p:nvCxnSpPr>
            <p:cNvPr id="39" name="Straight Connector 28">
              <a:extLst>
                <a:ext uri="{FF2B5EF4-FFF2-40B4-BE49-F238E27FC236}">
                  <a16:creationId xmlns:a16="http://schemas.microsoft.com/office/drawing/2014/main" id="{D9D88F3A-D7EB-4EA4-8314-5C716079DD5E}"/>
                </a:ext>
              </a:extLst>
            </p:cNvPr>
            <p:cNvCxnSpPr>
              <a:cxnSpLocks/>
            </p:cNvCxnSpPr>
            <p:nvPr/>
          </p:nvCxnSpPr>
          <p:spPr>
            <a:xfrm>
              <a:off x="757226" y="2227120"/>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0" name="Straight Connector 29">
              <a:extLst>
                <a:ext uri="{FF2B5EF4-FFF2-40B4-BE49-F238E27FC236}">
                  <a16:creationId xmlns:a16="http://schemas.microsoft.com/office/drawing/2014/main" id="{47E1791C-5750-4189-BF78-126948F2482F}"/>
                </a:ext>
              </a:extLst>
            </p:cNvPr>
            <p:cNvCxnSpPr>
              <a:cxnSpLocks/>
            </p:cNvCxnSpPr>
            <p:nvPr/>
          </p:nvCxnSpPr>
          <p:spPr>
            <a:xfrm>
              <a:off x="1275111" y="3180608"/>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1" name="Straight Connector 30">
              <a:extLst>
                <a:ext uri="{FF2B5EF4-FFF2-40B4-BE49-F238E27FC236}">
                  <a16:creationId xmlns:a16="http://schemas.microsoft.com/office/drawing/2014/main" id="{43F31C3A-DA7D-4666-A178-14272DF67340}"/>
                </a:ext>
              </a:extLst>
            </p:cNvPr>
            <p:cNvCxnSpPr>
              <a:cxnSpLocks/>
            </p:cNvCxnSpPr>
            <p:nvPr/>
          </p:nvCxnSpPr>
          <p:spPr>
            <a:xfrm>
              <a:off x="1271385" y="4134096"/>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3" name="Straight Connector 32">
              <a:extLst>
                <a:ext uri="{FF2B5EF4-FFF2-40B4-BE49-F238E27FC236}">
                  <a16:creationId xmlns:a16="http://schemas.microsoft.com/office/drawing/2014/main" id="{7F877226-4C8A-41E8-B9B9-3F51A714D04E}"/>
                </a:ext>
              </a:extLst>
            </p:cNvPr>
            <p:cNvCxnSpPr>
              <a:cxnSpLocks/>
            </p:cNvCxnSpPr>
            <p:nvPr/>
          </p:nvCxnSpPr>
          <p:spPr>
            <a:xfrm>
              <a:off x="767697" y="5087583"/>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52" name="Arco 51"/>
            <p:cNvSpPr/>
            <p:nvPr/>
          </p:nvSpPr>
          <p:spPr>
            <a:xfrm rot="2700000">
              <a:off x="-2923423" y="1626011"/>
              <a:ext cx="4149683" cy="4040717"/>
            </a:xfrm>
            <a:prstGeom prst="arc">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53" name="TextBox 7">
              <a:extLst>
                <a:ext uri="{FF2B5EF4-FFF2-40B4-BE49-F238E27FC236}">
                  <a16:creationId xmlns:a16="http://schemas.microsoft.com/office/drawing/2014/main" id="{CEC95C44-CF70-46D7-A306-29B9C9581E28}"/>
                </a:ext>
              </a:extLst>
            </p:cNvPr>
            <p:cNvSpPr txBox="1"/>
            <p:nvPr/>
          </p:nvSpPr>
          <p:spPr>
            <a:xfrm>
              <a:off x="2477695" y="2690556"/>
              <a:ext cx="7235251" cy="892552"/>
            </a:xfrm>
            <a:prstGeom prst="rect">
              <a:avLst/>
            </a:prstGeom>
            <a:noFill/>
          </p:spPr>
          <p:txBody>
            <a:bodyPr wrap="square" rtlCol="0">
              <a:spAutoFit/>
            </a:bodyPr>
            <a:lstStyle/>
            <a:p>
              <a:pPr indent="-285750"/>
              <a:r>
                <a:rPr lang="en-US" sz="2000" b="1" dirty="0" err="1">
                  <a:solidFill>
                    <a:srgbClr val="000000"/>
                  </a:solidFill>
                  <a:latin typeface="Archivo"/>
                </a:rPr>
                <a:t>Traditioneller</a:t>
              </a:r>
              <a:r>
                <a:rPr lang="en-US" sz="2000" b="1" dirty="0">
                  <a:solidFill>
                    <a:srgbClr val="000000"/>
                  </a:solidFill>
                  <a:latin typeface="Archivo"/>
                </a:rPr>
                <a:t> </a:t>
              </a:r>
              <a:r>
                <a:rPr lang="en-US" sz="2000" b="1" dirty="0" err="1">
                  <a:solidFill>
                    <a:srgbClr val="000000"/>
                  </a:solidFill>
                  <a:latin typeface="Archivo"/>
                </a:rPr>
                <a:t>Lernvermittler</a:t>
              </a:r>
              <a:r>
                <a:rPr lang="en-US" sz="2000" b="1" dirty="0">
                  <a:solidFill>
                    <a:srgbClr val="000000"/>
                  </a:solidFill>
                  <a:latin typeface="Archivo"/>
                </a:rPr>
                <a:t>
</a:t>
              </a:r>
              <a:r>
                <a:rPr lang="de-DE" altLang="ko-KR" sz="1600" dirty="0">
                  <a:latin typeface="+mj-lt"/>
                  <a:cs typeface="Poppins ExtraLight" panose="00000300000000000000" pitchFamily="2" charset="0"/>
                </a:rPr>
                <a:t>Alltag, in dem Rahmenbedingungen, Regeln und Traditionen Teil der täglichen Kultur der Institution sind</a:t>
              </a:r>
              <a:endParaRPr lang="ko-KR" altLang="en-US" sz="1600" dirty="0">
                <a:solidFill>
                  <a:prstClr val="black"/>
                </a:solidFill>
                <a:latin typeface="Calibri Light" panose="020F0302020204030204"/>
                <a:cs typeface="Poppins ExtraLight" panose="00000300000000000000" pitchFamily="2" charset="0"/>
              </a:endParaRPr>
            </a:p>
          </p:txBody>
        </p:sp>
        <p:sp>
          <p:nvSpPr>
            <p:cNvPr id="54" name="TextBox 7">
              <a:extLst>
                <a:ext uri="{FF2B5EF4-FFF2-40B4-BE49-F238E27FC236}">
                  <a16:creationId xmlns:a16="http://schemas.microsoft.com/office/drawing/2014/main" id="{CEC95C44-CF70-46D7-A306-29B9C9581E28}"/>
                </a:ext>
              </a:extLst>
            </p:cNvPr>
            <p:cNvSpPr txBox="1"/>
            <p:nvPr/>
          </p:nvSpPr>
          <p:spPr>
            <a:xfrm>
              <a:off x="2477695" y="3670558"/>
              <a:ext cx="5050209" cy="892552"/>
            </a:xfrm>
            <a:prstGeom prst="rect">
              <a:avLst/>
            </a:prstGeom>
            <a:noFill/>
          </p:spPr>
          <p:txBody>
            <a:bodyPr wrap="square" rtlCol="0">
              <a:spAutoFit/>
            </a:bodyPr>
            <a:lstStyle/>
            <a:p>
              <a:pPr indent="-285750"/>
              <a:r>
                <a:rPr lang="en-US" altLang="ko-KR" sz="2000" b="1" dirty="0" err="1">
                  <a:cs typeface="Poppins Medium" panose="00000600000000000000" pitchFamily="2" charset="0"/>
                </a:rPr>
                <a:t>Rollenwechsel</a:t>
              </a:r>
              <a:endParaRPr lang="en-US" altLang="ko-KR" sz="2000" b="1" dirty="0">
                <a:cs typeface="Poppins Medium" panose="00000600000000000000" pitchFamily="2" charset="0"/>
              </a:endParaRPr>
            </a:p>
            <a:p>
              <a:pPr indent="-285750"/>
              <a:r>
                <a:rPr lang="de-DE" altLang="ko-KR" sz="1600" dirty="0">
                  <a:solidFill>
                    <a:prstClr val="black"/>
                  </a:solidFill>
                  <a:latin typeface="Calibri Light" panose="020F0302020204030204"/>
                  <a:cs typeface="Poppins ExtraLight" panose="00000300000000000000" pitchFamily="2" charset="0"/>
                </a:rPr>
                <a:t>Die Digitalisierung der Bildung bringt Veränderung und damit auch einen Rollenwandel mit sich.</a:t>
              </a:r>
              <a:endParaRPr lang="en-US" altLang="ko-KR" sz="1600" dirty="0">
                <a:solidFill>
                  <a:prstClr val="black"/>
                </a:solidFill>
                <a:latin typeface="Calibri Light" panose="020F0302020204030204"/>
                <a:cs typeface="Poppins ExtraLight" panose="00000300000000000000" pitchFamily="2" charset="0"/>
              </a:endParaRPr>
            </a:p>
          </p:txBody>
        </p:sp>
        <p:sp>
          <p:nvSpPr>
            <p:cNvPr id="56" name="TextBox 7">
              <a:extLst>
                <a:ext uri="{FF2B5EF4-FFF2-40B4-BE49-F238E27FC236}">
                  <a16:creationId xmlns:a16="http://schemas.microsoft.com/office/drawing/2014/main" id="{CEC95C44-CF70-46D7-A306-29B9C9581E28}"/>
                </a:ext>
              </a:extLst>
            </p:cNvPr>
            <p:cNvSpPr txBox="1"/>
            <p:nvPr/>
          </p:nvSpPr>
          <p:spPr>
            <a:xfrm>
              <a:off x="1942979" y="4591652"/>
              <a:ext cx="5604803" cy="646331"/>
            </a:xfrm>
            <a:prstGeom prst="rect">
              <a:avLst/>
            </a:prstGeom>
            <a:noFill/>
          </p:spPr>
          <p:txBody>
            <a:bodyPr wrap="square" rtlCol="0">
              <a:spAutoFit/>
            </a:bodyPr>
            <a:lstStyle/>
            <a:p>
              <a:pPr indent="-285750"/>
              <a:r>
                <a:rPr lang="en-US" altLang="ko-KR" sz="2000" b="1" dirty="0">
                  <a:cs typeface="Poppins Medium" panose="00000600000000000000" pitchFamily="2" charset="0"/>
                </a:rPr>
                <a:t>Rollen </a:t>
              </a:r>
              <a:r>
                <a:rPr lang="en-US" altLang="ko-KR" sz="2000" b="1" dirty="0" err="1">
                  <a:cs typeface="Poppins Medium" panose="00000600000000000000" pitchFamily="2" charset="0"/>
                </a:rPr>
                <a:t>eines</a:t>
              </a:r>
              <a:r>
                <a:rPr lang="en-US" altLang="ko-KR" sz="2000" b="1" dirty="0">
                  <a:cs typeface="Poppins Medium" panose="00000600000000000000" pitchFamily="2" charset="0"/>
                </a:rPr>
                <a:t> </a:t>
              </a:r>
              <a:r>
                <a:rPr lang="en-US" altLang="ko-KR" sz="2000" b="1" dirty="0" err="1">
                  <a:cs typeface="Poppins Medium" panose="00000600000000000000" pitchFamily="2" charset="0"/>
                </a:rPr>
                <a:t>digitalen</a:t>
              </a:r>
              <a:r>
                <a:rPr lang="en-US" altLang="ko-KR" sz="2000" b="1" dirty="0">
                  <a:cs typeface="Poppins Medium" panose="00000600000000000000" pitchFamily="2" charset="0"/>
                </a:rPr>
                <a:t> </a:t>
              </a:r>
              <a:r>
                <a:rPr lang="en-US" altLang="ko-KR" sz="2000" b="1" dirty="0" err="1">
                  <a:cs typeface="Poppins Medium" panose="00000600000000000000" pitchFamily="2" charset="0"/>
                </a:rPr>
                <a:t>Lernvermittlers</a:t>
              </a:r>
              <a:r>
                <a:rPr lang="en-US" altLang="ko-KR" sz="2000" b="1" dirty="0">
                  <a:cs typeface="Poppins Medium" panose="00000600000000000000" pitchFamily="2" charset="0"/>
                </a:rPr>
                <a:t>
</a:t>
              </a:r>
              <a:r>
                <a:rPr lang="en-US" altLang="ko-KR" sz="1600" dirty="0" err="1">
                  <a:latin typeface="+mj-lt"/>
                  <a:cs typeface="Poppins ExtraLight" panose="00000300000000000000" pitchFamily="2" charset="0"/>
                </a:rPr>
                <a:t>Pädagogisch</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leitend</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sozial</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technisch</a:t>
              </a:r>
              <a:r>
                <a:rPr lang="en-US" altLang="ko-KR" sz="1600" dirty="0">
                  <a:latin typeface="+mj-lt"/>
                  <a:cs typeface="Poppins ExtraLight" panose="00000300000000000000" pitchFamily="2" charset="0"/>
                </a:rPr>
                <a:t>.</a:t>
              </a:r>
              <a:endParaRPr lang="ko-KR" altLang="en-US" sz="1600" dirty="0">
                <a:solidFill>
                  <a:prstClr val="black"/>
                </a:solidFill>
                <a:latin typeface="Calibri Light" panose="020F0302020204030204"/>
                <a:cs typeface="Poppins ExtraLight" panose="00000300000000000000" pitchFamily="2" charset="0"/>
              </a:endParaRPr>
            </a:p>
          </p:txBody>
        </p:sp>
      </p:grpSp>
      <p:cxnSp>
        <p:nvCxnSpPr>
          <p:cNvPr id="5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20" name="Rettangolo con angoli arrotondati 19">
            <a:extLst>
              <a:ext uri="{FF2B5EF4-FFF2-40B4-BE49-F238E27FC236}">
                <a16:creationId xmlns:a16="http://schemas.microsoft.com/office/drawing/2014/main" id="{7A122277-F1EE-44AF-B366-58D8A03483E3}"/>
              </a:ext>
            </a:extLst>
          </p:cNvPr>
          <p:cNvSpPr/>
          <p:nvPr/>
        </p:nvSpPr>
        <p:spPr>
          <a:xfrm>
            <a:off x="451029" y="669816"/>
            <a:ext cx="2796023"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a:cs typeface="Poppins Medium" panose="00000600000000000000" pitchFamily="2" charset="0"/>
                <a:sym typeface="Varela Round"/>
              </a:rPr>
              <a:t>Moderation und Rolle</a:t>
            </a:r>
            <a:endParaRPr lang="it-IT" sz="2000" b="1" dirty="0">
              <a:solidFill>
                <a:prstClr val="white"/>
              </a:solidFill>
              <a:cs typeface="Poppins Medium" panose="00000600000000000000" pitchFamily="2" charset="0"/>
            </a:endParaRPr>
          </a:p>
        </p:txBody>
      </p:sp>
      <p:sp>
        <p:nvSpPr>
          <p:cNvPr id="21" name="CuadroTexto 4">
            <a:extLst>
              <a:ext uri="{FF2B5EF4-FFF2-40B4-BE49-F238E27FC236}">
                <a16:creationId xmlns:a16="http://schemas.microsoft.com/office/drawing/2014/main" id="{742560BA-E2B1-460C-AFEA-92711B5B1660}"/>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Zusammenfassung</a:t>
            </a:r>
            <a:r>
              <a:rPr lang="en-AU" sz="2000" dirty="0">
                <a:latin typeface="+mj-lt"/>
                <a:ea typeface="Microsoft Sans Serif" panose="020B0604020202020204" pitchFamily="34" charset="0"/>
                <a:cs typeface="Poppins ExtraLight" panose="00000300000000000000" pitchFamily="2" charset="0"/>
              </a:rPr>
              <a:t>:</a:t>
            </a:r>
          </a:p>
        </p:txBody>
      </p:sp>
      <p:pic>
        <p:nvPicPr>
          <p:cNvPr id="31" name="Immagine 30">
            <a:extLst>
              <a:ext uri="{FF2B5EF4-FFF2-40B4-BE49-F238E27FC236}">
                <a16:creationId xmlns:a16="http://schemas.microsoft.com/office/drawing/2014/main" id="{3F7C283E-2B8D-4C51-85F4-6211445F29F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5631283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89" y="1691972"/>
            <a:ext cx="9247553" cy="4036251"/>
          </a:xfrm>
          <a:prstGeom prst="rect">
            <a:avLst/>
          </a:prstGeom>
          <a:noFill/>
        </p:spPr>
        <p:txBody>
          <a:bodyPr wrap="square" numCol="2" rtlCol="0">
            <a:noAutofit/>
          </a:bodyPr>
          <a:lstStyle/>
          <a:p>
            <a:pPr indent="-285750">
              <a:buFont typeface="Arial" panose="020B0604020202020204" pitchFamily="34" charset="0"/>
              <a:buChar char="•"/>
            </a:pPr>
            <a:r>
              <a:rPr lang="de-DE" altLang="ko-KR" sz="2000" b="1" dirty="0">
                <a:solidFill>
                  <a:prstClr val="black"/>
                </a:solidFill>
                <a:cs typeface="Poppins Medium" panose="00000600000000000000" pitchFamily="2" charset="0"/>
              </a:rPr>
              <a:t>Was ist ein digitaler Lernvermittler?</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Ein Webmaster für eine digitale Plattform.
Vermittler des Lernens mit digitalen Werkzeugen
Ein Lehrer, der die Einführung einer neuen Lernplattform plant</a:t>
            </a:r>
            <a:endParaRPr lang="en-US" altLang="ko-KR" sz="1600" dirty="0">
              <a:latin typeface="+mj-lt"/>
              <a:cs typeface="Poppins ExtraLight" panose="00000300000000000000" pitchFamily="2" charset="0"/>
            </a:endParaRPr>
          </a:p>
          <a:p>
            <a:pPr marL="284400">
              <a:lnSpc>
                <a:spcPct val="120000"/>
              </a:lnSpc>
            </a:pPr>
            <a:endParaRPr lang="en-US" altLang="ko-KR" sz="1600" dirty="0">
              <a:latin typeface="+mj-lt"/>
              <a:cs typeface="Poppins ExtraLight" panose="00000300000000000000" pitchFamily="2" charset="0"/>
            </a:endParaRPr>
          </a:p>
          <a:p>
            <a:pPr lvl="0" indent="-285750">
              <a:buFont typeface="Arial" panose="020B0604020202020204" pitchFamily="34" charset="0"/>
              <a:buChar char="•"/>
            </a:pPr>
            <a:r>
              <a:rPr lang="en-US" altLang="ko-KR" sz="2000" b="1" dirty="0">
                <a:solidFill>
                  <a:prstClr val="black"/>
                </a:solidFill>
                <a:cs typeface="Poppins Medium" panose="00000600000000000000" pitchFamily="2" charset="0"/>
              </a:rPr>
              <a:t>Was </a:t>
            </a:r>
            <a:r>
              <a:rPr lang="en-US" altLang="ko-KR" sz="2000" b="1" dirty="0" err="1">
                <a:solidFill>
                  <a:prstClr val="black"/>
                </a:solidFill>
                <a:cs typeface="Poppins Medium" panose="00000600000000000000" pitchFamily="2" charset="0"/>
              </a:rPr>
              <a:t>beinhaltet</a:t>
            </a:r>
            <a:r>
              <a:rPr lang="en-US" altLang="ko-KR" sz="2000" b="1" dirty="0">
                <a:solidFill>
                  <a:prstClr val="black"/>
                </a:solidFill>
                <a:cs typeface="Poppins Medium" panose="00000600000000000000" pitchFamily="2" charset="0"/>
              </a:rPr>
              <a:t> die </a:t>
            </a:r>
            <a:r>
              <a:rPr lang="en-US" altLang="ko-KR" sz="2000" b="1" dirty="0" err="1">
                <a:solidFill>
                  <a:prstClr val="black"/>
                </a:solidFill>
                <a:cs typeface="Poppins Medium" panose="00000600000000000000" pitchFamily="2" charset="0"/>
              </a:rPr>
              <a:t>Führungsrolle</a:t>
            </a:r>
            <a:r>
              <a:rPr lang="en-US" altLang="ko-KR" sz="2000" b="1" dirty="0">
                <a:solidFill>
                  <a:prstClr val="black"/>
                </a:solidFill>
                <a:cs typeface="Poppins Medium" panose="00000600000000000000" pitchFamily="2" charset="0"/>
              </a:rPr>
              <a:t>?</a:t>
            </a: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Organisation von digitalen Lehr- und Lernaktivitäten
Wartung und Aktualisierung der digitalen Infrastruktur
E-Mails mit Lese- und Schreibzugriff
Veröffentlichen von Videos auf einer digitalen Plattform</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endParaRPr lang="en-US" altLang="ko-KR" sz="2000" b="1" dirty="0">
              <a:cs typeface="Poppins Medium" panose="00000600000000000000" pitchFamily="2" charset="0"/>
            </a:endParaRPr>
          </a:p>
          <a:p>
            <a:pPr indent="-285750">
              <a:buFont typeface="Arial" panose="020B0604020202020204" pitchFamily="34" charset="0"/>
              <a:buChar char="•"/>
            </a:pPr>
            <a:r>
              <a:rPr lang="de-DE" altLang="ko-KR" sz="2000" b="1" dirty="0">
                <a:cs typeface="Poppins Medium" panose="00000600000000000000" pitchFamily="2" charset="0"/>
              </a:rPr>
              <a:t>Was beinhaltet die pädagogische Rolle?</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de-DE" sz="1600" dirty="0">
                <a:latin typeface="+mj-lt"/>
                <a:cs typeface="Poppins ExtraLight" panose="00000300000000000000" pitchFamily="2" charset="0"/>
                <a:sym typeface="Varela Round"/>
              </a:rPr>
              <a:t>Erstellung von Unterrichtsplänen und anderen Unterrichtsmaterialien
Die Rolle des Schülers bei der Teilnahme an Bildungserfahrungen
Betreuer der Server-Datenbank
Teilnahme an Weiterbildungsmaßnahmen</a:t>
            </a:r>
            <a:endParaRPr lang="en-US" altLang="ko-KR" sz="1600" dirty="0">
              <a:cs typeface="Poppins ExtraLight" panose="00000300000000000000" pitchFamily="2" charset="0"/>
            </a:endParaRPr>
          </a:p>
          <a:p>
            <a:pPr indent="-285750">
              <a:buFont typeface="Arial" panose="020B0604020202020204" pitchFamily="34" charset="0"/>
              <a:buChar char="•"/>
            </a:pPr>
            <a:r>
              <a:rPr lang="de-DE" altLang="ko-KR" sz="2000" b="1" dirty="0">
                <a:cs typeface="Poppins Medium" panose="00000600000000000000" pitchFamily="2" charset="0"/>
              </a:rPr>
              <a:t>Was beinhaltet die technische Rolle?</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Wartung und Aktualisierung der digitalen Infrastruktur
Unterstützen Sie den Einsatz digitaler Tools 
Teilnahme an Weiterbildungsmaßnahmen
Teilnahme an Weiterbildungsmaßnahmen</a:t>
            </a:r>
            <a:endParaRPr lang="en-US" altLang="ko-KR" sz="1600" dirty="0">
              <a:solidFill>
                <a:prstClr val="black"/>
              </a:solidFill>
              <a:latin typeface="Calibri Light" panose="020F0302020204030204"/>
            </a:endParaRP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p:txBody>
      </p: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e-DE" sz="2000" dirty="0">
                <a:latin typeface="+mj-lt"/>
                <a:ea typeface="Microsoft Sans Serif" panose="020B0604020202020204" pitchFamily="34" charset="0"/>
                <a:cs typeface="Poppins ExtraLight" panose="00000300000000000000" pitchFamily="2" charset="0"/>
              </a:rPr>
              <a:t>Bitte beantworten Sie folgende Fragen:</a:t>
            </a:r>
            <a:endParaRPr lang="en-AU" sz="2000" dirty="0">
              <a:latin typeface="+mj-lt"/>
              <a:ea typeface="Microsoft Sans Serif" panose="020B0604020202020204" pitchFamily="34" charset="0"/>
              <a:cs typeface="Poppins ExtraLight" panose="00000300000000000000" pitchFamily="2" charset="0"/>
            </a:endParaRPr>
          </a:p>
        </p:txBody>
      </p:sp>
      <p:sp>
        <p:nvSpPr>
          <p:cNvPr id="7" name="Rettangolo con angoli arrotondati 6">
            <a:extLst>
              <a:ext uri="{FF2B5EF4-FFF2-40B4-BE49-F238E27FC236}">
                <a16:creationId xmlns:a16="http://schemas.microsoft.com/office/drawing/2014/main" id="{339E396A-D64E-4504-8899-469321377C92}"/>
              </a:ext>
            </a:extLst>
          </p:cNvPr>
          <p:cNvSpPr/>
          <p:nvPr/>
        </p:nvSpPr>
        <p:spPr>
          <a:xfrm>
            <a:off x="451029" y="669816"/>
            <a:ext cx="2843834"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a:cs typeface="Poppins Medium" panose="00000600000000000000" pitchFamily="2" charset="0"/>
                <a:sym typeface="Varela Round"/>
              </a:rPr>
              <a:t>Moderation und Rolle</a:t>
            </a:r>
            <a:endParaRPr lang="it-IT" sz="2000" b="1" dirty="0">
              <a:solidFill>
                <a:prstClr val="white"/>
              </a:solidFill>
              <a:cs typeface="Poppins Medium" panose="00000600000000000000" pitchFamily="2" charset="0"/>
            </a:endParaRPr>
          </a:p>
        </p:txBody>
      </p:sp>
      <p:pic>
        <p:nvPicPr>
          <p:cNvPr id="18" name="Immagine 17">
            <a:extLst>
              <a:ext uri="{FF2B5EF4-FFF2-40B4-BE49-F238E27FC236}">
                <a16:creationId xmlns:a16="http://schemas.microsoft.com/office/drawing/2014/main" id="{6054DCBA-1E12-467E-AE76-3F2C6918DE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1616867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Antworten</a:t>
            </a:r>
            <a:r>
              <a:rPr lang="en-AU" sz="2000" dirty="0">
                <a:latin typeface="+mj-lt"/>
                <a:ea typeface="Microsoft Sans Serif" panose="020B0604020202020204" pitchFamily="34" charset="0"/>
                <a:cs typeface="Poppins ExtraLight" panose="00000300000000000000" pitchFamily="2" charset="0"/>
              </a:rPr>
              <a:t>:</a:t>
            </a:r>
          </a:p>
        </p:txBody>
      </p:sp>
      <p:sp>
        <p:nvSpPr>
          <p:cNvPr id="7" name="Rettangolo con angoli arrotondati 6">
            <a:extLst>
              <a:ext uri="{FF2B5EF4-FFF2-40B4-BE49-F238E27FC236}">
                <a16:creationId xmlns:a16="http://schemas.microsoft.com/office/drawing/2014/main" id="{339E396A-D64E-4504-8899-469321377C92}"/>
              </a:ext>
            </a:extLst>
          </p:cNvPr>
          <p:cNvSpPr/>
          <p:nvPr/>
        </p:nvSpPr>
        <p:spPr>
          <a:xfrm>
            <a:off x="451029" y="669816"/>
            <a:ext cx="2843834"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a:cs typeface="Poppins Medium" panose="00000600000000000000" pitchFamily="2" charset="0"/>
                <a:sym typeface="Varela Round"/>
              </a:rPr>
              <a:t>Moderation und Rolle</a:t>
            </a:r>
            <a:endParaRPr lang="it-IT" sz="2000" b="1" dirty="0">
              <a:solidFill>
                <a:prstClr val="white"/>
              </a:solidFill>
              <a:cs typeface="Poppins Medium" panose="00000600000000000000" pitchFamily="2" charset="0"/>
            </a:endParaRPr>
          </a:p>
        </p:txBody>
      </p:sp>
      <p:pic>
        <p:nvPicPr>
          <p:cNvPr id="18" name="Immagine 17">
            <a:extLst>
              <a:ext uri="{FF2B5EF4-FFF2-40B4-BE49-F238E27FC236}">
                <a16:creationId xmlns:a16="http://schemas.microsoft.com/office/drawing/2014/main" id="{6054DCBA-1E12-467E-AE76-3F2C6918DE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2" name="TextBox 54">
            <a:extLst>
              <a:ext uri="{FF2B5EF4-FFF2-40B4-BE49-F238E27FC236}">
                <a16:creationId xmlns:a16="http://schemas.microsoft.com/office/drawing/2014/main" id="{4DD99CCC-87E9-5CD8-62B7-BB4CB05DB320}"/>
              </a:ext>
            </a:extLst>
          </p:cNvPr>
          <p:cNvSpPr txBox="1"/>
          <p:nvPr/>
        </p:nvSpPr>
        <p:spPr>
          <a:xfrm>
            <a:off x="626289" y="1691972"/>
            <a:ext cx="9247553" cy="4036251"/>
          </a:xfrm>
          <a:prstGeom prst="rect">
            <a:avLst/>
          </a:prstGeom>
          <a:noFill/>
        </p:spPr>
        <p:txBody>
          <a:bodyPr wrap="square" numCol="2" rtlCol="0">
            <a:noAutofit/>
          </a:bodyPr>
          <a:lstStyle/>
          <a:p>
            <a:pPr indent="-285750">
              <a:buFont typeface="Arial" panose="020B0604020202020204" pitchFamily="34" charset="0"/>
              <a:buChar char="•"/>
            </a:pPr>
            <a:r>
              <a:rPr lang="de-DE" altLang="ko-KR" sz="2000" b="1" dirty="0">
                <a:solidFill>
                  <a:prstClr val="black"/>
                </a:solidFill>
                <a:cs typeface="Poppins Medium" panose="00000600000000000000" pitchFamily="2" charset="0"/>
              </a:rPr>
              <a:t>Was ist ein digitaler Lernvermittler?</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Ein Webmaster für eine digitale Plattform.
</a:t>
            </a:r>
            <a:r>
              <a:rPr lang="de-DE" altLang="ko-KR" sz="1600" dirty="0">
                <a:solidFill>
                  <a:srgbClr val="0AA14A"/>
                </a:solidFill>
                <a:latin typeface="+mj-lt"/>
                <a:cs typeface="Poppins ExtraLight" panose="00000300000000000000" pitchFamily="2" charset="0"/>
              </a:rPr>
              <a:t>Vermittler des Lernens mit digitalen Werkzeugen</a:t>
            </a:r>
            <a:r>
              <a:rPr lang="de-DE" altLang="ko-KR" sz="1600" dirty="0">
                <a:latin typeface="+mj-lt"/>
                <a:cs typeface="Poppins ExtraLight" panose="00000300000000000000" pitchFamily="2" charset="0"/>
              </a:rPr>
              <a:t>
Ein Lehrer, der die Einführung einer neuen Lernplattform plant</a:t>
            </a:r>
            <a:endParaRPr lang="en-US" altLang="ko-KR" sz="1600" dirty="0">
              <a:latin typeface="+mj-lt"/>
              <a:cs typeface="Poppins ExtraLight" panose="00000300000000000000" pitchFamily="2" charset="0"/>
            </a:endParaRPr>
          </a:p>
          <a:p>
            <a:pPr marL="284400">
              <a:lnSpc>
                <a:spcPct val="120000"/>
              </a:lnSpc>
            </a:pPr>
            <a:endParaRPr lang="en-US" altLang="ko-KR" sz="1600" dirty="0">
              <a:latin typeface="+mj-lt"/>
              <a:cs typeface="Poppins ExtraLight" panose="00000300000000000000" pitchFamily="2" charset="0"/>
            </a:endParaRPr>
          </a:p>
          <a:p>
            <a:pPr lvl="0" indent="-285750">
              <a:buFont typeface="Arial" panose="020B0604020202020204" pitchFamily="34" charset="0"/>
              <a:buChar char="•"/>
            </a:pPr>
            <a:r>
              <a:rPr lang="en-US" altLang="ko-KR" sz="2000" b="1" dirty="0">
                <a:solidFill>
                  <a:prstClr val="black"/>
                </a:solidFill>
                <a:cs typeface="Poppins Medium" panose="00000600000000000000" pitchFamily="2" charset="0"/>
              </a:rPr>
              <a:t>Was </a:t>
            </a:r>
            <a:r>
              <a:rPr lang="en-US" altLang="ko-KR" sz="2000" b="1" dirty="0" err="1">
                <a:solidFill>
                  <a:prstClr val="black"/>
                </a:solidFill>
                <a:cs typeface="Poppins Medium" panose="00000600000000000000" pitchFamily="2" charset="0"/>
              </a:rPr>
              <a:t>beinhaltet</a:t>
            </a:r>
            <a:r>
              <a:rPr lang="en-US" altLang="ko-KR" sz="2000" b="1" dirty="0">
                <a:solidFill>
                  <a:prstClr val="black"/>
                </a:solidFill>
                <a:cs typeface="Poppins Medium" panose="00000600000000000000" pitchFamily="2" charset="0"/>
              </a:rPr>
              <a:t> die </a:t>
            </a:r>
            <a:r>
              <a:rPr lang="en-US" altLang="ko-KR" sz="2000" b="1" dirty="0" err="1">
                <a:solidFill>
                  <a:prstClr val="black"/>
                </a:solidFill>
                <a:cs typeface="Poppins Medium" panose="00000600000000000000" pitchFamily="2" charset="0"/>
              </a:rPr>
              <a:t>Führungsrolle</a:t>
            </a:r>
            <a:r>
              <a:rPr lang="en-US" altLang="ko-KR" sz="2000" b="1" dirty="0">
                <a:solidFill>
                  <a:prstClr val="black"/>
                </a:solidFill>
                <a:cs typeface="Poppins Medium" panose="00000600000000000000" pitchFamily="2" charset="0"/>
              </a:rPr>
              <a:t>?</a:t>
            </a:r>
          </a:p>
          <a:p>
            <a:pPr marL="432000" lvl="2" indent="-144000">
              <a:buFont typeface="Arial" panose="020B0604020202020204" pitchFamily="34" charset="0"/>
              <a:buChar char="•"/>
            </a:pPr>
            <a:r>
              <a:rPr lang="de-DE" altLang="ko-KR" sz="1600" dirty="0">
                <a:solidFill>
                  <a:srgbClr val="0AA14A"/>
                </a:solidFill>
                <a:latin typeface="+mj-lt"/>
                <a:cs typeface="Poppins ExtraLight" panose="00000300000000000000" pitchFamily="2" charset="0"/>
              </a:rPr>
              <a:t>Organisation von digitalen Lehr- und Lernaktivitäten</a:t>
            </a:r>
            <a:r>
              <a:rPr lang="de-DE" altLang="ko-KR" sz="1600" dirty="0">
                <a:latin typeface="+mj-lt"/>
                <a:cs typeface="Poppins ExtraLight" panose="00000300000000000000" pitchFamily="2" charset="0"/>
              </a:rPr>
              <a:t>
Wartung und Aktualisierung der digitalen Infrastruktur
E-Mails mit Lese- und Schreibzugriff
Veröffentlichen von Videos auf einer digitalen Plattform</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endParaRPr lang="en-US" altLang="ko-KR" sz="2000" b="1" dirty="0">
              <a:cs typeface="Poppins Medium" panose="00000600000000000000" pitchFamily="2" charset="0"/>
            </a:endParaRPr>
          </a:p>
          <a:p>
            <a:pPr indent="-285750">
              <a:buFont typeface="Arial" panose="020B0604020202020204" pitchFamily="34" charset="0"/>
              <a:buChar char="•"/>
            </a:pPr>
            <a:r>
              <a:rPr lang="de-DE" altLang="ko-KR" sz="2000" b="1" dirty="0">
                <a:cs typeface="Poppins Medium" panose="00000600000000000000" pitchFamily="2" charset="0"/>
              </a:rPr>
              <a:t>Was beinhaltet die pädagogische Rolle?</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de-DE" sz="1600" dirty="0">
                <a:solidFill>
                  <a:srgbClr val="0AA14A"/>
                </a:solidFill>
                <a:latin typeface="+mj-lt"/>
                <a:cs typeface="Poppins ExtraLight" panose="00000300000000000000" pitchFamily="2" charset="0"/>
                <a:sym typeface="Varela Round"/>
              </a:rPr>
              <a:t>Erstellung von Unterrichtsplänen und anderen Unterrichtsmaterialien</a:t>
            </a:r>
            <a:r>
              <a:rPr lang="de-DE" sz="1600" dirty="0">
                <a:latin typeface="+mj-lt"/>
                <a:cs typeface="Poppins ExtraLight" panose="00000300000000000000" pitchFamily="2" charset="0"/>
                <a:sym typeface="Varela Round"/>
              </a:rPr>
              <a:t>
Die Rolle des Schülers bei der Teilnahme an Bildungserfahrungen
Betreuer der Server-Datenbank
Teilnahme an Weiterbildungsmaßnahmen</a:t>
            </a:r>
            <a:endParaRPr lang="en-US" altLang="ko-KR" sz="1600" dirty="0">
              <a:cs typeface="Poppins ExtraLight" panose="00000300000000000000" pitchFamily="2" charset="0"/>
            </a:endParaRPr>
          </a:p>
          <a:p>
            <a:pPr indent="-285750">
              <a:buFont typeface="Arial" panose="020B0604020202020204" pitchFamily="34" charset="0"/>
              <a:buChar char="•"/>
            </a:pPr>
            <a:r>
              <a:rPr lang="de-DE" altLang="ko-KR" sz="2000" b="1" dirty="0">
                <a:cs typeface="Poppins Medium" panose="00000600000000000000" pitchFamily="2" charset="0"/>
              </a:rPr>
              <a:t>Was beinhaltet die technische Rolle?</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Wartung und Aktualisierung der digitalen Infrastruktur
</a:t>
            </a:r>
            <a:r>
              <a:rPr lang="de-DE" altLang="ko-KR" sz="1600" dirty="0">
                <a:solidFill>
                  <a:srgbClr val="0AA14A"/>
                </a:solidFill>
                <a:latin typeface="+mj-lt"/>
                <a:cs typeface="Poppins ExtraLight" panose="00000300000000000000" pitchFamily="2" charset="0"/>
              </a:rPr>
              <a:t>Unterstützen Sie den Einsatz digitaler Tools</a:t>
            </a:r>
            <a:r>
              <a:rPr lang="de-DE" altLang="ko-KR" sz="1600" dirty="0">
                <a:latin typeface="+mj-lt"/>
                <a:cs typeface="Poppins ExtraLight" panose="00000300000000000000" pitchFamily="2" charset="0"/>
              </a:rPr>
              <a:t> 
Teilnahme an Weiterbildungsmaßnahmen
Teilnahme an Weiterbildungsmaßnahmen</a:t>
            </a:r>
            <a:endParaRPr lang="en-US" altLang="ko-KR" sz="1600" dirty="0">
              <a:solidFill>
                <a:prstClr val="black"/>
              </a:solidFill>
              <a:latin typeface="Calibri Light" panose="020F0302020204030204"/>
            </a:endParaRP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p:txBody>
      </p:sp>
    </p:spTree>
    <p:extLst>
      <p:ext uri="{BB962C8B-B14F-4D97-AF65-F5344CB8AC3E}">
        <p14:creationId xmlns:p14="http://schemas.microsoft.com/office/powerpoint/2010/main" val="38412889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528320" y="1696480"/>
            <a:ext cx="9539912" cy="3013351"/>
          </a:xfrm>
          <a:prstGeom prst="rect">
            <a:avLst/>
          </a:prstGeom>
          <a:noFill/>
        </p:spPr>
        <p:txBody>
          <a:bodyPr wrap="square" numCol="2" rtlCol="0">
            <a:noAutofit/>
          </a:bodyPr>
          <a:lstStyle/>
          <a:p>
            <a:pPr indent="-285750">
              <a:buFont typeface="Arial" panose="020B0604020202020204" pitchFamily="34" charset="0"/>
              <a:buChar char="•"/>
            </a:pPr>
            <a:r>
              <a:rPr lang="de-DE" altLang="ko-KR" sz="2000" b="1" dirty="0">
                <a:solidFill>
                  <a:prstClr val="black"/>
                </a:solidFill>
                <a:cs typeface="Poppins Medium" panose="00000600000000000000" pitchFamily="2" charset="0"/>
              </a:rPr>
              <a:t>Was ist ein digitaler Lernvermittler?</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Ein Webmaster für eine digitale Plattform.
Vermittler des Lernens mit digitalen Werkzeugen
Ein Lehrer, der die Einführung einer neuen Lernplattform plant</a:t>
            </a:r>
          </a:p>
          <a:p>
            <a:pPr marL="432000" lvl="2" indent="-144000">
              <a:buFont typeface="Arial" panose="020B0604020202020204" pitchFamily="34" charset="0"/>
              <a:buChar char="•"/>
            </a:pPr>
            <a:endParaRPr lang="en-US" altLang="ko-KR" sz="1600" dirty="0">
              <a:solidFill>
                <a:prstClr val="black"/>
              </a:solidFill>
              <a:latin typeface="Calibri Light" panose="020F0302020204030204"/>
              <a:cs typeface="Poppins ExtraLight" panose="00000300000000000000" pitchFamily="2" charset="0"/>
            </a:endParaRPr>
          </a:p>
          <a:p>
            <a:pPr marL="432000" lvl="2" indent="-144000"/>
            <a:endParaRPr lang="en-US" altLang="ko-KR" sz="1600" dirty="0">
              <a:latin typeface="+mj-lt"/>
              <a:cs typeface="Poppins ExtraLight" panose="00000300000000000000" pitchFamily="2" charset="0"/>
            </a:endParaRPr>
          </a:p>
          <a:p>
            <a:pPr marL="432000" lvl="2" indent="-144000"/>
            <a:endParaRPr lang="en-US" altLang="ko-KR" sz="1600" dirty="0">
              <a:latin typeface="+mj-lt"/>
              <a:cs typeface="Poppins ExtraLight" panose="00000300000000000000" pitchFamily="2" charset="0"/>
            </a:endParaRPr>
          </a:p>
          <a:p>
            <a:pPr marL="432000" lvl="2" indent="-144000"/>
            <a:endParaRPr lang="en-US" altLang="ko-KR" sz="1600" dirty="0">
              <a:latin typeface="+mj-lt"/>
              <a:cs typeface="Poppins ExtraLight" panose="00000300000000000000" pitchFamily="2" charset="0"/>
            </a:endParaRPr>
          </a:p>
          <a:p>
            <a:pPr marL="432000" lvl="2" indent="-144000"/>
            <a:endParaRPr lang="en-US" altLang="ko-KR" sz="1600" dirty="0">
              <a:latin typeface="+mj-lt"/>
              <a:cs typeface="Poppins ExtraLight" panose="00000300000000000000" pitchFamily="2" charset="0"/>
            </a:endParaRPr>
          </a:p>
          <a:p>
            <a:pPr marL="432000" lvl="2" indent="-144000"/>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de-DE" altLang="ko-KR" sz="2000" b="1" dirty="0">
                <a:cs typeface="Poppins Medium" panose="00000600000000000000" pitchFamily="2" charset="0"/>
              </a:rPr>
              <a:t>Worin besteht die pädagogische Rolle?
</a:t>
            </a:r>
            <a:r>
              <a:rPr lang="de-DE" sz="1600" dirty="0">
                <a:latin typeface="+mj-lt"/>
                <a:cs typeface="Poppins ExtraLight" panose="00000300000000000000" pitchFamily="2" charset="0"/>
                <a:sym typeface="Varela Round"/>
              </a:rPr>
              <a:t>Erstellung von Unterrichtsplänen und anderen Unterrichtsmaterialien
Die Rolle des Schülers bei der Teilnahme an Bildungserfahrungen
Betreuer der Server-Datenbank
Teilnahme an Weiterbildungsmaßnahmen</a:t>
            </a:r>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lvl="0">
              <a:tabLst>
                <a:tab pos="1205230" algn="l"/>
                <a:tab pos="1926589" algn="l"/>
                <a:tab pos="2915920" algn="l"/>
                <a:tab pos="3444875" algn="l"/>
                <a:tab pos="4383405" algn="l"/>
                <a:tab pos="6796405" algn="l"/>
              </a:tabLst>
              <a:defRPr/>
            </a:pPr>
            <a:r>
              <a:rPr lang="en-AU" sz="2400" b="1" dirty="0" err="1">
                <a:solidFill>
                  <a:schemeClr val="tx1">
                    <a:lumMod val="50000"/>
                    <a:lumOff val="50000"/>
                  </a:schemeClr>
                </a:solidFill>
                <a:ea typeface="Microsoft Sans Serif" panose="020B0604020202020204" pitchFamily="34" charset="0"/>
                <a:cs typeface="Poppins Medium" panose="00000600000000000000" pitchFamily="2" charset="0"/>
              </a:rPr>
              <a:t>Abschließender</a:t>
            </a:r>
            <a:r>
              <a:rPr lang="en-AU" sz="2400" b="1" dirty="0">
                <a:solidFill>
                  <a:schemeClr val="tx1">
                    <a:lumMod val="50000"/>
                    <a:lumOff val="50000"/>
                  </a:schemeClr>
                </a:solidFill>
                <a:ea typeface="Microsoft Sans Serif" panose="020B0604020202020204" pitchFamily="34" charset="0"/>
                <a:cs typeface="Poppins Medium" panose="00000600000000000000" pitchFamily="2" charset="0"/>
              </a:rPr>
              <a:t> </a:t>
            </a:r>
            <a:r>
              <a:rPr lang="en-AU" sz="2400" b="1" dirty="0" err="1">
                <a:solidFill>
                  <a:schemeClr val="tx1">
                    <a:lumMod val="50000"/>
                    <a:lumOff val="50000"/>
                  </a:schemeClr>
                </a:solidFill>
                <a:ea typeface="Microsoft Sans Serif" panose="020B0604020202020204" pitchFamily="34" charset="0"/>
                <a:cs typeface="Poppins Medium" panose="00000600000000000000" pitchFamily="2" charset="0"/>
              </a:rPr>
              <a:t>zusammenfassender</a:t>
            </a:r>
            <a:r>
              <a:rPr lang="en-AU" sz="2400" b="1" dirty="0">
                <a:solidFill>
                  <a:schemeClr val="tx1">
                    <a:lumMod val="50000"/>
                    <a:lumOff val="50000"/>
                  </a:schemeClr>
                </a:solidFill>
                <a:ea typeface="Microsoft Sans Serif" panose="020B0604020202020204" pitchFamily="34" charset="0"/>
                <a:cs typeface="Poppins Medium" panose="00000600000000000000" pitchFamily="2" charset="0"/>
              </a:rPr>
              <a:t> Test
</a:t>
            </a:r>
            <a:r>
              <a:rPr lang="de-DE" sz="2000" dirty="0">
                <a:latin typeface="+mj-lt"/>
                <a:ea typeface="Microsoft Sans Serif" panose="020B0604020202020204" pitchFamily="34" charset="0"/>
                <a:cs typeface="Poppins ExtraLight" panose="00000300000000000000" pitchFamily="2" charset="0"/>
              </a:rPr>
              <a:t>Vertiefen Sie Ihr Wissen, indem Sie die folgenden Fragen beantworten</a:t>
            </a:r>
            <a:r>
              <a:rPr lang="en-GB" sz="2000" dirty="0">
                <a:latin typeface="+mj-lt"/>
                <a:ea typeface="Microsoft Sans Serif" panose="020B0604020202020204" pitchFamily="34" charset="0"/>
                <a:cs typeface="Poppins ExtraLight" panose="00000300000000000000" pitchFamily="2" charset="0"/>
              </a:rPr>
              <a:t>:</a:t>
            </a:r>
          </a:p>
        </p:txBody>
      </p:sp>
      <p:pic>
        <p:nvPicPr>
          <p:cNvPr id="17" name="Immagine 16">
            <a:extLst>
              <a:ext uri="{FF2B5EF4-FFF2-40B4-BE49-F238E27FC236}">
                <a16:creationId xmlns:a16="http://schemas.microsoft.com/office/drawing/2014/main" id="{A6F221AB-877D-4F15-A5A3-F12A6D2D15F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15155537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1138773"/>
          </a:xfrm>
          <a:prstGeom prst="rect">
            <a:avLst/>
          </a:prstGeom>
          <a:noFill/>
        </p:spPr>
        <p:txBody>
          <a:bodyPr wrap="square" rtlCol="0">
            <a:spAutoFit/>
          </a:bodyPr>
          <a:lstStyle/>
          <a:p>
            <a:pPr lvl="0">
              <a:tabLst>
                <a:tab pos="1205230" algn="l"/>
                <a:tab pos="1926589" algn="l"/>
                <a:tab pos="2915920" algn="l"/>
                <a:tab pos="3444875" algn="l"/>
                <a:tab pos="4383405" algn="l"/>
                <a:tab pos="6796405" algn="l"/>
              </a:tabLst>
              <a:defRPr/>
            </a:pPr>
            <a:r>
              <a:rPr lang="en-AU" sz="2400" b="1" dirty="0" err="1">
                <a:solidFill>
                  <a:schemeClr val="tx1">
                    <a:lumMod val="50000"/>
                    <a:lumOff val="50000"/>
                  </a:schemeClr>
                </a:solidFill>
                <a:ea typeface="Microsoft Sans Serif" panose="020B0604020202020204" pitchFamily="34" charset="0"/>
                <a:cs typeface="Poppins Medium" panose="00000600000000000000" pitchFamily="2" charset="0"/>
              </a:rPr>
              <a:t>Abschließender</a:t>
            </a:r>
            <a:r>
              <a:rPr lang="en-AU" sz="2400" b="1" dirty="0">
                <a:solidFill>
                  <a:schemeClr val="tx1">
                    <a:lumMod val="50000"/>
                    <a:lumOff val="50000"/>
                  </a:schemeClr>
                </a:solidFill>
                <a:ea typeface="Microsoft Sans Serif" panose="020B0604020202020204" pitchFamily="34" charset="0"/>
                <a:cs typeface="Poppins Medium" panose="00000600000000000000" pitchFamily="2" charset="0"/>
              </a:rPr>
              <a:t> </a:t>
            </a:r>
            <a:r>
              <a:rPr lang="en-AU" sz="2400" b="1" dirty="0" err="1">
                <a:solidFill>
                  <a:schemeClr val="tx1">
                    <a:lumMod val="50000"/>
                    <a:lumOff val="50000"/>
                  </a:schemeClr>
                </a:solidFill>
                <a:ea typeface="Microsoft Sans Serif" panose="020B0604020202020204" pitchFamily="34" charset="0"/>
                <a:cs typeface="Poppins Medium" panose="00000600000000000000" pitchFamily="2" charset="0"/>
              </a:rPr>
              <a:t>zusammenfassender</a:t>
            </a:r>
            <a:r>
              <a:rPr lang="en-AU" sz="2400" b="1" dirty="0">
                <a:solidFill>
                  <a:schemeClr val="tx1">
                    <a:lumMod val="50000"/>
                    <a:lumOff val="50000"/>
                  </a:schemeClr>
                </a:solidFill>
                <a:ea typeface="Microsoft Sans Serif" panose="020B0604020202020204" pitchFamily="34" charset="0"/>
                <a:cs typeface="Poppins Medium" panose="00000600000000000000" pitchFamily="2" charset="0"/>
              </a:rPr>
              <a:t> Test - </a:t>
            </a:r>
            <a:r>
              <a:rPr lang="en-AU" sz="2400" b="1" dirty="0" err="1">
                <a:solidFill>
                  <a:schemeClr val="tx1">
                    <a:lumMod val="50000"/>
                    <a:lumOff val="50000"/>
                  </a:schemeClr>
                </a:solidFill>
                <a:ea typeface="Microsoft Sans Serif" panose="020B0604020202020204" pitchFamily="34" charset="0"/>
                <a:cs typeface="Poppins Medium" panose="00000600000000000000" pitchFamily="2" charset="0"/>
              </a:rPr>
              <a:t>Lösungen</a:t>
            </a:r>
            <a:r>
              <a:rPr lang="en-AU" sz="2400" b="1" dirty="0">
                <a:solidFill>
                  <a:schemeClr val="tx1">
                    <a:lumMod val="50000"/>
                    <a:lumOff val="50000"/>
                  </a:schemeClr>
                </a:solidFill>
                <a:ea typeface="Microsoft Sans Serif" panose="020B0604020202020204" pitchFamily="34" charset="0"/>
                <a:cs typeface="Poppins Medium" panose="00000600000000000000" pitchFamily="2" charset="0"/>
              </a:rPr>
              <a:t>
</a:t>
            </a:r>
          </a:p>
          <a:p>
            <a:pPr>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Hier</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sind</a:t>
            </a:r>
            <a:r>
              <a:rPr lang="en-AU" sz="2000" dirty="0">
                <a:latin typeface="+mj-lt"/>
                <a:ea typeface="Microsoft Sans Serif" panose="020B0604020202020204" pitchFamily="34" charset="0"/>
                <a:cs typeface="Poppins ExtraLight" panose="00000300000000000000" pitchFamily="2" charset="0"/>
              </a:rPr>
              <a:t> die </a:t>
            </a:r>
            <a:r>
              <a:rPr lang="en-AU" sz="2000" dirty="0" err="1">
                <a:latin typeface="+mj-lt"/>
                <a:ea typeface="Microsoft Sans Serif" panose="020B0604020202020204" pitchFamily="34" charset="0"/>
                <a:cs typeface="Poppins ExtraLight" panose="00000300000000000000" pitchFamily="2" charset="0"/>
              </a:rPr>
              <a:t>Antworten</a:t>
            </a:r>
            <a:r>
              <a:rPr lang="en-AU" sz="2000" dirty="0">
                <a:latin typeface="+mj-lt"/>
                <a:ea typeface="Microsoft Sans Serif" panose="020B0604020202020204" pitchFamily="34" charset="0"/>
                <a:cs typeface="Poppins ExtraLight" panose="00000300000000000000" pitchFamily="2" charset="0"/>
              </a:rPr>
              <a:t>:</a:t>
            </a:r>
          </a:p>
        </p:txBody>
      </p:sp>
      <p:pic>
        <p:nvPicPr>
          <p:cNvPr id="21" name="Immagine 20">
            <a:extLst>
              <a:ext uri="{FF2B5EF4-FFF2-40B4-BE49-F238E27FC236}">
                <a16:creationId xmlns:a16="http://schemas.microsoft.com/office/drawing/2014/main" id="{3F4513AE-2DDE-47BA-9D85-C4E81E02623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2" name="TextBox 54">
            <a:extLst>
              <a:ext uri="{FF2B5EF4-FFF2-40B4-BE49-F238E27FC236}">
                <a16:creationId xmlns:a16="http://schemas.microsoft.com/office/drawing/2014/main" id="{7D010719-291A-007C-ED1E-4D502F921697}"/>
              </a:ext>
            </a:extLst>
          </p:cNvPr>
          <p:cNvSpPr txBox="1"/>
          <p:nvPr/>
        </p:nvSpPr>
        <p:spPr>
          <a:xfrm>
            <a:off x="528320" y="1988438"/>
            <a:ext cx="9539912" cy="3013351"/>
          </a:xfrm>
          <a:prstGeom prst="rect">
            <a:avLst/>
          </a:prstGeom>
          <a:noFill/>
        </p:spPr>
        <p:txBody>
          <a:bodyPr wrap="square" numCol="2" rtlCol="0">
            <a:noAutofit/>
          </a:bodyPr>
          <a:lstStyle/>
          <a:p>
            <a:pPr indent="-285750">
              <a:buFont typeface="Arial" panose="020B0604020202020204" pitchFamily="34" charset="0"/>
              <a:buChar char="•"/>
            </a:pPr>
            <a:r>
              <a:rPr lang="de-DE" altLang="ko-KR" sz="2000" b="1" dirty="0">
                <a:solidFill>
                  <a:prstClr val="black"/>
                </a:solidFill>
                <a:cs typeface="Poppins Medium" panose="00000600000000000000" pitchFamily="2" charset="0"/>
              </a:rPr>
              <a:t>Was ist ein digitaler Lernvermittler?</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Ein Webmaster für eine digitale Plattform.
</a:t>
            </a:r>
            <a:r>
              <a:rPr lang="de-DE" altLang="ko-KR" sz="1600" dirty="0">
                <a:solidFill>
                  <a:srgbClr val="0AA14A"/>
                </a:solidFill>
                <a:latin typeface="+mj-lt"/>
                <a:cs typeface="Poppins ExtraLight" panose="00000300000000000000" pitchFamily="2" charset="0"/>
              </a:rPr>
              <a:t>Vermittler des Lernens mit digitalen Werkzeugen</a:t>
            </a:r>
            <a:r>
              <a:rPr lang="de-DE" altLang="ko-KR" sz="1600" dirty="0">
                <a:latin typeface="+mj-lt"/>
                <a:cs typeface="Poppins ExtraLight" panose="00000300000000000000" pitchFamily="2" charset="0"/>
              </a:rPr>
              <a:t>
Ein Lehrer, der die Einführung einer neuen Lernplattform plant</a:t>
            </a:r>
          </a:p>
          <a:p>
            <a:pPr marL="432000" lvl="2" indent="-144000">
              <a:buFont typeface="Arial" panose="020B0604020202020204" pitchFamily="34" charset="0"/>
              <a:buChar char="•"/>
            </a:pPr>
            <a:endParaRPr lang="en-US" altLang="ko-KR" sz="1600" dirty="0">
              <a:solidFill>
                <a:prstClr val="black"/>
              </a:solidFill>
              <a:latin typeface="Calibri Light" panose="020F0302020204030204"/>
              <a:cs typeface="Poppins ExtraLight" panose="00000300000000000000" pitchFamily="2" charset="0"/>
            </a:endParaRPr>
          </a:p>
          <a:p>
            <a:pPr marL="432000" lvl="2" indent="-144000"/>
            <a:endParaRPr lang="en-US" altLang="ko-KR" sz="1600" dirty="0">
              <a:latin typeface="+mj-lt"/>
              <a:cs typeface="Poppins ExtraLight" panose="00000300000000000000" pitchFamily="2" charset="0"/>
            </a:endParaRPr>
          </a:p>
          <a:p>
            <a:pPr marL="432000" lvl="2" indent="-144000"/>
            <a:endParaRPr lang="en-US" altLang="ko-KR" sz="1600" dirty="0">
              <a:latin typeface="+mj-lt"/>
              <a:cs typeface="Poppins ExtraLight" panose="00000300000000000000" pitchFamily="2" charset="0"/>
            </a:endParaRPr>
          </a:p>
          <a:p>
            <a:pPr marL="432000" lvl="2" indent="-144000"/>
            <a:endParaRPr lang="en-US" altLang="ko-KR" sz="1600" dirty="0">
              <a:latin typeface="+mj-lt"/>
              <a:cs typeface="Poppins ExtraLight" panose="00000300000000000000" pitchFamily="2" charset="0"/>
            </a:endParaRPr>
          </a:p>
          <a:p>
            <a:pPr marL="432000" lvl="2" indent="-144000"/>
            <a:endParaRPr lang="en-US" altLang="ko-KR" sz="1600" dirty="0">
              <a:latin typeface="+mj-lt"/>
              <a:cs typeface="Poppins ExtraLight" panose="00000300000000000000" pitchFamily="2" charset="0"/>
            </a:endParaRPr>
          </a:p>
          <a:p>
            <a:pPr marL="432000" lvl="2" indent="-144000"/>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de-DE" altLang="ko-KR" sz="2000" b="1" dirty="0">
                <a:cs typeface="Poppins Medium" panose="00000600000000000000" pitchFamily="2" charset="0"/>
              </a:rPr>
              <a:t>Worin besteht die pädagogische Rolle?
</a:t>
            </a:r>
            <a:r>
              <a:rPr lang="de-DE" sz="1600" dirty="0">
                <a:solidFill>
                  <a:srgbClr val="0AA14A"/>
                </a:solidFill>
                <a:latin typeface="+mj-lt"/>
                <a:cs typeface="Poppins ExtraLight" panose="00000300000000000000" pitchFamily="2" charset="0"/>
                <a:sym typeface="Varela Round"/>
              </a:rPr>
              <a:t>Erstellung von Unterrichtsplänen und anderen Unterrichtsmaterialien</a:t>
            </a:r>
            <a:r>
              <a:rPr lang="de-DE" sz="1600" dirty="0">
                <a:latin typeface="+mj-lt"/>
                <a:cs typeface="Poppins ExtraLight" panose="00000300000000000000" pitchFamily="2" charset="0"/>
                <a:sym typeface="Varela Round"/>
              </a:rPr>
              <a:t>
Die Rolle des Schülers bei der Teilnahme an Bildungserfahrungen
Betreuer der Server-Datenbank
Teilnahme an Weiterbildungsmaßnahmen</a:t>
            </a:r>
            <a:endParaRPr lang="en-US" altLang="ko-KR" sz="1600" dirty="0">
              <a:latin typeface="+mj-lt"/>
              <a:cs typeface="Poppins ExtraLight" panose="00000300000000000000" pitchFamily="2" charset="0"/>
            </a:endParaRPr>
          </a:p>
        </p:txBody>
      </p:sp>
    </p:spTree>
    <p:extLst>
      <p:ext uri="{BB962C8B-B14F-4D97-AF65-F5344CB8AC3E}">
        <p14:creationId xmlns:p14="http://schemas.microsoft.com/office/powerpoint/2010/main" val="15155537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lvl="0">
              <a:spcBef>
                <a:spcPts val="5"/>
              </a:spcBef>
              <a:tabLst>
                <a:tab pos="1205230" algn="l"/>
                <a:tab pos="1926589" algn="l"/>
                <a:tab pos="2915920" algn="l"/>
                <a:tab pos="3444875" algn="l"/>
                <a:tab pos="4383405" algn="l"/>
                <a:tab pos="6796405" algn="l"/>
              </a:tabLst>
              <a:defRPr/>
            </a:pPr>
            <a:r>
              <a:rPr lang="en-GB" sz="2400" b="1" dirty="0">
                <a:solidFill>
                  <a:schemeClr val="tx1">
                    <a:lumMod val="50000"/>
                    <a:lumOff val="50000"/>
                  </a:schemeClr>
                </a:solidFill>
                <a:ea typeface="Microsoft Sans Serif" panose="020B0604020202020204" pitchFamily="34" charset="0"/>
                <a:cs typeface="Poppins Medium" panose="00000600000000000000" pitchFamily="2" charset="0"/>
              </a:rPr>
              <a:t>Prima!</a:t>
            </a:r>
          </a:p>
          <a:p>
            <a:r>
              <a:rPr lang="de-DE" sz="2000" dirty="0">
                <a:latin typeface="+mj-lt"/>
                <a:ea typeface="Calibri" panose="020F0502020204030204" pitchFamily="34" charset="0"/>
                <a:cs typeface="Helvetica" panose="020B0604020202020204" pitchFamily="34" charset="0"/>
              </a:rPr>
              <a:t>Erinnern Sie sich (jetzt wissen Sie es)</a:t>
            </a:r>
            <a:r>
              <a:rPr lang="en-GB" sz="2000" dirty="0">
                <a:latin typeface="+mj-lt"/>
                <a:ea typeface="Calibri" panose="020F0502020204030204" pitchFamily="34" charset="0"/>
                <a:cs typeface="Helvetica" panose="020B0604020202020204" pitchFamily="34" charset="0"/>
              </a:rPr>
              <a:t>:</a:t>
            </a:r>
          </a:p>
        </p:txBody>
      </p:sp>
      <p:sp>
        <p:nvSpPr>
          <p:cNvPr id="25" name="Google Shape;351;p30">
            <a:extLst>
              <a:ext uri="{FF2B5EF4-FFF2-40B4-BE49-F238E27FC236}">
                <a16:creationId xmlns:a16="http://schemas.microsoft.com/office/drawing/2014/main" id="{15A892E0-6DDF-44C6-86FF-D7CF39FE1E1A}"/>
              </a:ext>
            </a:extLst>
          </p:cNvPr>
          <p:cNvSpPr txBox="1">
            <a:spLocks/>
          </p:cNvSpPr>
          <p:nvPr/>
        </p:nvSpPr>
        <p:spPr>
          <a:xfrm>
            <a:off x="528320" y="2241913"/>
            <a:ext cx="2880000"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spcBef>
                <a:spcPts val="0"/>
              </a:spcBef>
              <a:buSzPct val="60000"/>
              <a:buFont typeface="Poppins Medium" panose="00000600000000000000" pitchFamily="2" charset="0"/>
              <a:buChar char="॰"/>
            </a:pPr>
            <a:r>
              <a:rPr lang="en-US" sz="2000" b="1" dirty="0" err="1">
                <a:cs typeface="Poppins Medium" panose="00000600000000000000" pitchFamily="2" charset="0"/>
                <a:sym typeface="Varela Round"/>
              </a:rPr>
              <a:t>Lernstile</a:t>
            </a:r>
            <a:r>
              <a:rPr lang="en-US" sz="2000" b="1" dirty="0">
                <a:cs typeface="Poppins Medium" panose="00000600000000000000" pitchFamily="2" charset="0"/>
                <a:sym typeface="Varela Round"/>
              </a:rPr>
              <a:t>
</a:t>
            </a:r>
            <a:r>
              <a:rPr lang="de-DE" sz="2000" dirty="0">
                <a:latin typeface="+mj-lt"/>
                <a:cs typeface="Poppins ExtraLight" panose="00000300000000000000" pitchFamily="2" charset="0"/>
                <a:sym typeface="Varela Round"/>
              </a:rPr>
              <a:t>Sie kennen die vier wichtigsten Lernstile</a:t>
            </a:r>
            <a:endParaRPr lang="en-US" sz="2000" dirty="0">
              <a:latin typeface="+mj-lt"/>
              <a:cs typeface="Poppins ExtraLight" panose="00000300000000000000" pitchFamily="2" charset="0"/>
              <a:sym typeface="Varela Round"/>
            </a:endParaRPr>
          </a:p>
        </p:txBody>
      </p:sp>
      <p:sp>
        <p:nvSpPr>
          <p:cNvPr id="26" name="Google Shape;351;p30">
            <a:extLst>
              <a:ext uri="{FF2B5EF4-FFF2-40B4-BE49-F238E27FC236}">
                <a16:creationId xmlns:a16="http://schemas.microsoft.com/office/drawing/2014/main" id="{539A8143-756E-4179-9F3D-E6D63F48F350}"/>
              </a:ext>
            </a:extLst>
          </p:cNvPr>
          <p:cNvSpPr txBox="1">
            <a:spLocks/>
          </p:cNvSpPr>
          <p:nvPr/>
        </p:nvSpPr>
        <p:spPr>
          <a:xfrm>
            <a:off x="3562348" y="2241913"/>
            <a:ext cx="2880000"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n-US" sz="2000" b="1" dirty="0">
                <a:cs typeface="Poppins Medium" panose="00000600000000000000" pitchFamily="2" charset="0"/>
                <a:sym typeface="Varela Round"/>
              </a:rPr>
              <a:t>Moderation und Rollen</a:t>
            </a:r>
            <a:endParaRPr lang="en-GB" sz="2000" b="1" dirty="0">
              <a:cs typeface="Poppins Medium" panose="00000600000000000000" pitchFamily="2" charset="0"/>
              <a:sym typeface="Varela Round"/>
            </a:endParaRPr>
          </a:p>
          <a:p>
            <a:pPr marL="230400" lvl="0" indent="0">
              <a:lnSpc>
                <a:spcPct val="100000"/>
              </a:lnSpc>
              <a:spcBef>
                <a:spcPts val="0"/>
              </a:spcBef>
              <a:buNone/>
            </a:pPr>
            <a:r>
              <a:rPr lang="de-DE" sz="2000" dirty="0">
                <a:latin typeface="+mj-lt"/>
                <a:cs typeface="Poppins ExtraLight" panose="00000300000000000000" pitchFamily="2" charset="0"/>
                <a:sym typeface="Varela Round"/>
              </a:rPr>
              <a:t>Sie verstehen die Bedeutung von Moderation und Rollen 
</a:t>
            </a:r>
            <a:r>
              <a:rPr lang="en-US" sz="2000" dirty="0">
                <a:latin typeface="+mj-lt"/>
                <a:cs typeface="Poppins ExtraLight" panose="00000300000000000000" pitchFamily="2" charset="0"/>
                <a:sym typeface="Varela Round"/>
              </a:rPr>
              <a:t> </a:t>
            </a:r>
            <a:endParaRPr lang="en-GB" sz="2000" dirty="0">
              <a:latin typeface="+mj-lt"/>
              <a:cs typeface="Poppins ExtraLight" panose="00000300000000000000" pitchFamily="2" charset="0"/>
              <a:sym typeface="Varela Round"/>
            </a:endParaRP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pic>
        <p:nvPicPr>
          <p:cNvPr id="27" name="Immagine 26">
            <a:extLst>
              <a:ext uri="{FF2B5EF4-FFF2-40B4-BE49-F238E27FC236}">
                <a16:creationId xmlns:a16="http://schemas.microsoft.com/office/drawing/2014/main" id="{43A668FE-D53D-40FD-B8EA-44EEBDFE519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31344517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BE0999D-9921-E8AD-131A-26EE1CAEB36C}"/>
              </a:ext>
            </a:extLst>
          </p:cNvPr>
          <p:cNvSpPr txBox="1"/>
          <p:nvPr/>
        </p:nvSpPr>
        <p:spPr>
          <a:xfrm>
            <a:off x="3455837" y="3812538"/>
            <a:ext cx="2179757" cy="369332"/>
          </a:xfrm>
          <a:prstGeom prst="rect">
            <a:avLst/>
          </a:prstGeom>
          <a:noFill/>
        </p:spPr>
        <p:txBody>
          <a:bodyPr wrap="square">
            <a:spAutoFit/>
          </a:bodyPr>
          <a:lstStyle/>
          <a:p>
            <a:pPr algn="ctr"/>
            <a:r>
              <a:rPr lang="es-ES" dirty="0">
                <a:cs typeface="Poppins ExtraLight" panose="00000300000000000000" pitchFamily="2" charset="0"/>
              </a:rPr>
              <a:t>project-reset.eu</a:t>
            </a:r>
          </a:p>
        </p:txBody>
      </p:sp>
      <p:sp>
        <p:nvSpPr>
          <p:cNvPr id="6" name="CuadroTexto 79">
            <a:extLst>
              <a:ext uri="{FF2B5EF4-FFF2-40B4-BE49-F238E27FC236}">
                <a16:creationId xmlns:a16="http://schemas.microsoft.com/office/drawing/2014/main" id="{850774CE-D267-4DB4-B2D5-E2F3C9539815}"/>
              </a:ext>
            </a:extLst>
          </p:cNvPr>
          <p:cNvSpPr txBox="1"/>
          <p:nvPr/>
        </p:nvSpPr>
        <p:spPr>
          <a:xfrm>
            <a:off x="1163786" y="2856652"/>
            <a:ext cx="6996980" cy="646331"/>
          </a:xfrm>
          <a:prstGeom prst="rect">
            <a:avLst/>
          </a:prstGeom>
          <a:noFill/>
        </p:spPr>
        <p:txBody>
          <a:bodyPr wrap="square" rtlCol="0">
            <a:spAutoFit/>
          </a:bodyPr>
          <a:lstStyle/>
          <a:p>
            <a:pPr lvl="0" algn="ctr">
              <a:spcBef>
                <a:spcPts val="5"/>
              </a:spcBef>
              <a:tabLst>
                <a:tab pos="1205230" algn="l"/>
                <a:tab pos="1926589" algn="l"/>
                <a:tab pos="2915920" algn="l"/>
                <a:tab pos="3444875" algn="l"/>
                <a:tab pos="4383405" algn="l"/>
                <a:tab pos="6796405" algn="l"/>
              </a:tabLst>
              <a:defRPr/>
            </a:pPr>
            <a:r>
              <a:rPr lang="en-AU" sz="3600" b="1" dirty="0">
                <a:ea typeface="Microsoft Sans Serif" panose="020B0604020202020204" pitchFamily="34" charset="0"/>
                <a:cs typeface="Poppins SemiBold" panose="00000700000000000000" pitchFamily="2" charset="0"/>
              </a:rPr>
              <a:t>Machen Sie </a:t>
            </a:r>
            <a:r>
              <a:rPr lang="en-AU" sz="3600" b="1" dirty="0" err="1">
                <a:ea typeface="Microsoft Sans Serif" panose="020B0604020202020204" pitchFamily="34" charset="0"/>
                <a:cs typeface="Poppins SemiBold" panose="00000700000000000000" pitchFamily="2" charset="0"/>
              </a:rPr>
              <a:t>weiter</a:t>
            </a:r>
            <a:r>
              <a:rPr lang="en-AU" sz="3600" b="1" dirty="0">
                <a:ea typeface="Microsoft Sans Serif" panose="020B0604020202020204" pitchFamily="34" charset="0"/>
                <a:cs typeface="Poppins SemiBold" panose="00000700000000000000" pitchFamily="2" charset="0"/>
              </a:rPr>
              <a:t>!</a:t>
            </a:r>
          </a:p>
        </p:txBody>
      </p:sp>
      <p:sp>
        <p:nvSpPr>
          <p:cNvPr id="4" name="Freeform 55">
            <a:extLst>
              <a:ext uri="{FF2B5EF4-FFF2-40B4-BE49-F238E27FC236}">
                <a16:creationId xmlns:a16="http://schemas.microsoft.com/office/drawing/2014/main" id="{2918ABC7-7CF3-4643-82D3-7D9FD11CB385}"/>
              </a:ext>
            </a:extLst>
          </p:cNvPr>
          <p:cNvSpPr/>
          <p:nvPr/>
        </p:nvSpPr>
        <p:spPr>
          <a:xfrm rot="2216014">
            <a:off x="9034113" y="1868630"/>
            <a:ext cx="1194769" cy="2934667"/>
          </a:xfrm>
          <a:custGeom>
            <a:avLst/>
            <a:gdLst/>
            <a:ahLst/>
            <a:cxnLst/>
            <a:rect l="l" t="t" r="r" b="b"/>
            <a:pathLst>
              <a:path w="1060423" h="2598393">
                <a:moveTo>
                  <a:pt x="511607" y="1989888"/>
                </a:moveTo>
                <a:cubicBezTo>
                  <a:pt x="421916" y="2038892"/>
                  <a:pt x="392123" y="2248491"/>
                  <a:pt x="577615" y="2379095"/>
                </a:cubicBezTo>
                <a:cubicBezTo>
                  <a:pt x="531205" y="2257454"/>
                  <a:pt x="562054" y="2197447"/>
                  <a:pt x="592034" y="2136572"/>
                </a:cubicBezTo>
                <a:cubicBezTo>
                  <a:pt x="592534" y="2167519"/>
                  <a:pt x="560915" y="2234057"/>
                  <a:pt x="638675" y="2272816"/>
                </a:cubicBezTo>
                <a:cubicBezTo>
                  <a:pt x="602283" y="2156226"/>
                  <a:pt x="756001" y="2119500"/>
                  <a:pt x="594605" y="1990756"/>
                </a:cubicBezTo>
                <a:cubicBezTo>
                  <a:pt x="828052" y="2024484"/>
                  <a:pt x="759407" y="2143283"/>
                  <a:pt x="814896" y="2262952"/>
                </a:cubicBezTo>
                <a:cubicBezTo>
                  <a:pt x="774295" y="2270013"/>
                  <a:pt x="715464" y="2161619"/>
                  <a:pt x="728685" y="2212952"/>
                </a:cubicBezTo>
                <a:cubicBezTo>
                  <a:pt x="798068" y="2415798"/>
                  <a:pt x="590532" y="2421590"/>
                  <a:pt x="656442" y="2598393"/>
                </a:cubicBezTo>
                <a:cubicBezTo>
                  <a:pt x="451592" y="2586815"/>
                  <a:pt x="511509" y="2396411"/>
                  <a:pt x="415171" y="2350110"/>
                </a:cubicBezTo>
                <a:cubicBezTo>
                  <a:pt x="389023" y="2345435"/>
                  <a:pt x="357666" y="2366802"/>
                  <a:pt x="415723" y="2461957"/>
                </a:cubicBezTo>
                <a:cubicBezTo>
                  <a:pt x="77590" y="2209980"/>
                  <a:pt x="314998" y="2004011"/>
                  <a:pt x="511607" y="1989888"/>
                </a:cubicBezTo>
                <a:close/>
                <a:moveTo>
                  <a:pt x="344786" y="1884983"/>
                </a:moveTo>
                <a:lnTo>
                  <a:pt x="722598" y="1884983"/>
                </a:lnTo>
                <a:cubicBezTo>
                  <a:pt x="716460" y="1906965"/>
                  <a:pt x="711917" y="1928321"/>
                  <a:pt x="707988" y="1948728"/>
                </a:cubicBezTo>
                <a:lnTo>
                  <a:pt x="357819" y="1948059"/>
                </a:lnTo>
                <a:close/>
                <a:moveTo>
                  <a:pt x="530212" y="651224"/>
                </a:moveTo>
                <a:cubicBezTo>
                  <a:pt x="585486" y="651224"/>
                  <a:pt x="630294" y="696033"/>
                  <a:pt x="630294" y="751307"/>
                </a:cubicBezTo>
                <a:cubicBezTo>
                  <a:pt x="630294" y="806581"/>
                  <a:pt x="585486" y="851389"/>
                  <a:pt x="530212" y="851389"/>
                </a:cubicBezTo>
                <a:cubicBezTo>
                  <a:pt x="474938" y="851389"/>
                  <a:pt x="430129" y="806581"/>
                  <a:pt x="430129" y="751307"/>
                </a:cubicBezTo>
                <a:cubicBezTo>
                  <a:pt x="430129" y="696033"/>
                  <a:pt x="474938" y="651224"/>
                  <a:pt x="530212" y="651224"/>
                </a:cubicBezTo>
                <a:close/>
                <a:moveTo>
                  <a:pt x="530212" y="551141"/>
                </a:moveTo>
                <a:cubicBezTo>
                  <a:pt x="419664" y="551141"/>
                  <a:pt x="330046" y="640759"/>
                  <a:pt x="330046" y="751307"/>
                </a:cubicBezTo>
                <a:cubicBezTo>
                  <a:pt x="330046" y="861855"/>
                  <a:pt x="419664" y="951472"/>
                  <a:pt x="530212" y="951472"/>
                </a:cubicBezTo>
                <a:cubicBezTo>
                  <a:pt x="640760" y="951472"/>
                  <a:pt x="730377" y="861855"/>
                  <a:pt x="730377" y="751307"/>
                </a:cubicBezTo>
                <a:cubicBezTo>
                  <a:pt x="730377" y="640759"/>
                  <a:pt x="640760" y="551141"/>
                  <a:pt x="530212" y="551141"/>
                </a:cubicBezTo>
                <a:close/>
                <a:moveTo>
                  <a:pt x="286245" y="353827"/>
                </a:moveTo>
                <a:cubicBezTo>
                  <a:pt x="438132" y="439406"/>
                  <a:pt x="623290" y="440561"/>
                  <a:pt x="776100" y="356932"/>
                </a:cubicBezTo>
                <a:cubicBezTo>
                  <a:pt x="941305" y="720175"/>
                  <a:pt x="898096" y="1115325"/>
                  <a:pt x="825241" y="1447764"/>
                </a:cubicBezTo>
                <a:lnTo>
                  <a:pt x="1060423" y="1673413"/>
                </a:lnTo>
                <a:lnTo>
                  <a:pt x="1021935" y="1978110"/>
                </a:lnTo>
                <a:lnTo>
                  <a:pt x="745125" y="1786699"/>
                </a:lnTo>
                <a:lnTo>
                  <a:pt x="734250" y="1834148"/>
                </a:lnTo>
                <a:lnTo>
                  <a:pt x="332991" y="1834148"/>
                </a:lnTo>
                <a:cubicBezTo>
                  <a:pt x="330005" y="1820736"/>
                  <a:pt x="326662" y="1807037"/>
                  <a:pt x="323192" y="1793020"/>
                </a:cubicBezTo>
                <a:lnTo>
                  <a:pt x="38489" y="1989888"/>
                </a:lnTo>
                <a:lnTo>
                  <a:pt x="0" y="1685191"/>
                </a:lnTo>
                <a:lnTo>
                  <a:pt x="237343" y="1457469"/>
                </a:lnTo>
                <a:lnTo>
                  <a:pt x="238009" y="1459571"/>
                </a:lnTo>
                <a:lnTo>
                  <a:pt x="242012" y="1446515"/>
                </a:lnTo>
                <a:cubicBezTo>
                  <a:pt x="171205" y="1115067"/>
                  <a:pt x="127758" y="714059"/>
                  <a:pt x="286245" y="353827"/>
                </a:cubicBezTo>
                <a:close/>
                <a:moveTo>
                  <a:pt x="527942" y="0"/>
                </a:moveTo>
                <a:cubicBezTo>
                  <a:pt x="622760" y="95693"/>
                  <a:pt x="695048" y="196745"/>
                  <a:pt x="748164" y="301374"/>
                </a:cubicBezTo>
                <a:cubicBezTo>
                  <a:pt x="612692" y="376844"/>
                  <a:pt x="447588" y="375495"/>
                  <a:pt x="312997" y="298024"/>
                </a:cubicBezTo>
                <a:cubicBezTo>
                  <a:pt x="364591" y="193505"/>
                  <a:pt x="435080" y="93397"/>
                  <a:pt x="527942" y="0"/>
                </a:cubicBezTo>
                <a:close/>
              </a:path>
            </a:pathLst>
          </a:custGeom>
          <a:gradFill flip="none" rotWithShape="1">
            <a:gsLst>
              <a:gs pos="0">
                <a:schemeClr val="accent1"/>
              </a:gs>
              <a:gs pos="44000">
                <a:schemeClr val="accent3">
                  <a:lumMod val="95000"/>
                  <a:lumOff val="5000"/>
                </a:schemeClr>
              </a:gs>
              <a:gs pos="100000">
                <a:schemeClr val="accent3">
                  <a:lumMod val="60000"/>
                </a:schemeClr>
              </a:gs>
            </a:gsLst>
            <a:path path="circle">
              <a:fillToRect t="100000" r="100000"/>
            </a:path>
            <a:tileRect l="-100000" b="-100000"/>
          </a:gra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algn="ctr"/>
            <a:endParaRPr lang="ko-KR" altLang="en-US" sz="2700" dirty="0"/>
          </a:p>
        </p:txBody>
      </p:sp>
      <p:cxnSp>
        <p:nvCxnSpPr>
          <p:cNvPr id="33" name="Google Shape;334;p29">
            <a:extLst>
              <a:ext uri="{FF2B5EF4-FFF2-40B4-BE49-F238E27FC236}">
                <a16:creationId xmlns:a16="http://schemas.microsoft.com/office/drawing/2014/main" id="{7161FECA-633C-4291-B162-4C9C53A9D964}"/>
              </a:ext>
            </a:extLst>
          </p:cNvPr>
          <p:cNvCxnSpPr>
            <a:cxnSpLocks noChangeAspect="1"/>
          </p:cNvCxnSpPr>
          <p:nvPr/>
        </p:nvCxnSpPr>
        <p:spPr>
          <a:xfrm>
            <a:off x="528320" y="3631149"/>
            <a:ext cx="7743964" cy="0"/>
          </a:xfrm>
          <a:prstGeom prst="straightConnector1">
            <a:avLst/>
          </a:prstGeom>
          <a:noFill/>
          <a:ln w="9525" cap="flat" cmpd="sng">
            <a:solidFill>
              <a:schemeClr val="tx1"/>
            </a:solidFill>
            <a:prstDash val="dash"/>
            <a:round/>
            <a:headEnd type="none" w="med" len="med"/>
            <a:tailEnd type="none" w="med" len="med"/>
          </a:ln>
        </p:spPr>
      </p:cxnSp>
    </p:spTree>
    <p:extLst>
      <p:ext uri="{BB962C8B-B14F-4D97-AF65-F5344CB8AC3E}">
        <p14:creationId xmlns:p14="http://schemas.microsoft.com/office/powerpoint/2010/main" val="1485754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lvl="0">
              <a:spcBef>
                <a:spcPts val="5"/>
              </a:spcBef>
              <a:tabLst>
                <a:tab pos="1205230" algn="l"/>
                <a:tab pos="1926589" algn="l"/>
                <a:tab pos="2915920" algn="l"/>
                <a:tab pos="3444875" algn="l"/>
                <a:tab pos="4383405" algn="l"/>
                <a:tab pos="6796405" algn="l"/>
              </a:tabLst>
              <a:defRPr/>
            </a:pPr>
            <a:r>
              <a:rPr lang="en-AU" sz="2400" b="1" dirty="0" err="1">
                <a:solidFill>
                  <a:schemeClr val="tx1">
                    <a:lumMod val="50000"/>
                    <a:lumOff val="50000"/>
                  </a:schemeClr>
                </a:solidFill>
                <a:ea typeface="Microsoft Sans Serif" panose="020B0604020202020204" pitchFamily="34" charset="0"/>
                <a:cs typeface="Poppins Medium" panose="00000600000000000000" pitchFamily="2" charset="0"/>
              </a:rPr>
              <a:t>Ziele</a:t>
            </a:r>
            <a:endParaRPr lang="en-AU" sz="2400" b="1" dirty="0">
              <a:solidFill>
                <a:schemeClr val="tx1">
                  <a:lumMod val="50000"/>
                  <a:lumOff val="50000"/>
                </a:schemeClr>
              </a:solidFill>
              <a:ea typeface="Microsoft Sans Serif" panose="020B0604020202020204" pitchFamily="34" charset="0"/>
              <a:cs typeface="Poppins Medium" panose="00000600000000000000" pitchFamily="2" charset="0"/>
            </a:endParaRPr>
          </a:p>
          <a:p>
            <a:pPr>
              <a:tabLst>
                <a:tab pos="1205230" algn="l"/>
                <a:tab pos="1926589" algn="l"/>
                <a:tab pos="2915920" algn="l"/>
                <a:tab pos="3444875" algn="l"/>
                <a:tab pos="4383405" algn="l"/>
                <a:tab pos="6796405" algn="l"/>
              </a:tabLst>
              <a:defRPr/>
            </a:pPr>
            <a:r>
              <a:rPr lang="de-DE" sz="2000" dirty="0">
                <a:latin typeface="+mj-lt"/>
                <a:ea typeface="Microsoft Sans Serif" panose="020B0604020202020204" pitchFamily="34" charset="0"/>
                <a:cs typeface="Poppins ExtraLight" panose="00000300000000000000" pitchFamily="2" charset="0"/>
              </a:rPr>
              <a:t>Am Ende dieses Moduls werden Sie hierzu in der Lage sein</a:t>
            </a:r>
            <a:r>
              <a:rPr lang="en-GB" sz="2000" dirty="0">
                <a:latin typeface="+mj-lt"/>
                <a:ea typeface="Microsoft Sans Serif" panose="020B0604020202020204" pitchFamily="34" charset="0"/>
                <a:cs typeface="Poppins ExtraLight" panose="00000300000000000000" pitchFamily="2" charset="0"/>
              </a:rPr>
              <a:t>:</a:t>
            </a:r>
          </a:p>
        </p:txBody>
      </p:sp>
      <p:cxnSp>
        <p:nvCxnSpPr>
          <p:cNvPr id="36" name="Google Shape;334;p29">
            <a:extLst>
              <a:ext uri="{FF2B5EF4-FFF2-40B4-BE49-F238E27FC236}">
                <a16:creationId xmlns:a16="http://schemas.microsoft.com/office/drawing/2014/main" id="{0A191618-07F4-48F0-8F5D-BB84ACDEE6FE}"/>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pic>
        <p:nvPicPr>
          <p:cNvPr id="22" name="Immagine 21">
            <a:extLst>
              <a:ext uri="{FF2B5EF4-FFF2-40B4-BE49-F238E27FC236}">
                <a16:creationId xmlns:a16="http://schemas.microsoft.com/office/drawing/2014/main" id="{B9F6D3A0-9289-4020-A453-4C2B886F8B8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8" name="Google Shape;351;p30">
            <a:extLst>
              <a:ext uri="{FF2B5EF4-FFF2-40B4-BE49-F238E27FC236}">
                <a16:creationId xmlns:a16="http://schemas.microsoft.com/office/drawing/2014/main" id="{1547F087-D58E-A497-547B-81AD47673BBE}"/>
              </a:ext>
            </a:extLst>
          </p:cNvPr>
          <p:cNvSpPr txBox="1">
            <a:spLocks/>
          </p:cNvSpPr>
          <p:nvPr/>
        </p:nvSpPr>
        <p:spPr>
          <a:xfrm>
            <a:off x="663439" y="2208357"/>
            <a:ext cx="2880000"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spcBef>
                <a:spcPts val="0"/>
              </a:spcBef>
              <a:buSzPct val="60000"/>
              <a:buFont typeface="Poppins Medium" panose="00000600000000000000" pitchFamily="2" charset="0"/>
              <a:buChar char="॰"/>
            </a:pPr>
            <a:r>
              <a:rPr lang="en-US" sz="2000" b="1" dirty="0" err="1">
                <a:cs typeface="Poppins Medium" panose="00000600000000000000" pitchFamily="2" charset="0"/>
                <a:sym typeface="Varela Round"/>
              </a:rPr>
              <a:t>Lernstile</a:t>
            </a:r>
            <a:r>
              <a:rPr lang="en-US" sz="2000" b="1" dirty="0">
                <a:cs typeface="Poppins Medium" panose="00000600000000000000" pitchFamily="2" charset="0"/>
                <a:sym typeface="Varela Round"/>
              </a:rPr>
              <a:t>
</a:t>
            </a:r>
            <a:r>
              <a:rPr lang="de-DE" sz="2000" dirty="0">
                <a:latin typeface="+mj-lt"/>
                <a:cs typeface="Poppins ExtraLight" panose="00000300000000000000" pitchFamily="2" charset="0"/>
                <a:sym typeface="Varela Round"/>
              </a:rPr>
              <a:t>Die vier wichtigsten Lernstile kennen</a:t>
            </a:r>
            <a:endParaRPr lang="en-US" sz="2000" dirty="0">
              <a:latin typeface="+mj-lt"/>
              <a:cs typeface="Poppins ExtraLight" panose="00000300000000000000" pitchFamily="2" charset="0"/>
              <a:sym typeface="Varela Round"/>
            </a:endParaRPr>
          </a:p>
        </p:txBody>
      </p:sp>
      <p:sp>
        <p:nvSpPr>
          <p:cNvPr id="9" name="Google Shape;351;p30">
            <a:extLst>
              <a:ext uri="{FF2B5EF4-FFF2-40B4-BE49-F238E27FC236}">
                <a16:creationId xmlns:a16="http://schemas.microsoft.com/office/drawing/2014/main" id="{771DB401-A377-702F-C9EE-9F3D41A76A87}"/>
              </a:ext>
            </a:extLst>
          </p:cNvPr>
          <p:cNvSpPr txBox="1">
            <a:spLocks/>
          </p:cNvSpPr>
          <p:nvPr/>
        </p:nvSpPr>
        <p:spPr>
          <a:xfrm>
            <a:off x="3484716" y="2208357"/>
            <a:ext cx="2880000"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n-US" sz="2000" b="1" dirty="0">
                <a:cs typeface="Poppins Medium" panose="00000600000000000000" pitchFamily="2" charset="0"/>
                <a:sym typeface="Varela Round"/>
              </a:rPr>
              <a:t>Moderation und Rollen
</a:t>
            </a:r>
            <a:r>
              <a:rPr lang="de-DE" sz="2000" dirty="0">
                <a:latin typeface="+mj-lt"/>
                <a:cs typeface="Poppins ExtraLight" panose="00000300000000000000" pitchFamily="2" charset="0"/>
                <a:sym typeface="Varela Round"/>
              </a:rPr>
              <a:t>Die Bedeutung von Moderation und Rollen verstehen</a:t>
            </a:r>
            <a:endParaRPr lang="en-GB" sz="2000" dirty="0">
              <a:latin typeface="+mj-lt"/>
              <a:cs typeface="Poppins ExtraLight" panose="00000300000000000000" pitchFamily="2" charset="0"/>
              <a:sym typeface="Varela Round"/>
            </a:endParaRPr>
          </a:p>
        </p:txBody>
      </p:sp>
    </p:spTree>
    <p:extLst>
      <p:ext uri="{BB962C8B-B14F-4D97-AF65-F5344CB8AC3E}">
        <p14:creationId xmlns:p14="http://schemas.microsoft.com/office/powerpoint/2010/main" val="3134451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461665"/>
          </a:xfrm>
          <a:prstGeom prst="rect">
            <a:avLst/>
          </a:prstGeom>
          <a:noFill/>
        </p:spPr>
        <p:txBody>
          <a:bodyPr wrap="square" rtlCol="0">
            <a:spAutoFit/>
          </a:bodyPr>
          <a:lstStyle/>
          <a:p>
            <a:pPr lvl="0">
              <a:tabLst>
                <a:tab pos="1205230" algn="l"/>
                <a:tab pos="1926589" algn="l"/>
                <a:tab pos="2915920" algn="l"/>
                <a:tab pos="3444875" algn="l"/>
                <a:tab pos="4383405" algn="l"/>
                <a:tab pos="6796405" algn="l"/>
              </a:tabLst>
              <a:defRPr/>
            </a:pPr>
            <a:r>
              <a:rPr lang="en-AU" sz="2400" b="1" dirty="0" err="1">
                <a:solidFill>
                  <a:schemeClr val="tx1">
                    <a:lumMod val="50000"/>
                    <a:lumOff val="50000"/>
                  </a:schemeClr>
                </a:solidFill>
                <a:ea typeface="Microsoft Sans Serif" panose="020B0604020202020204" pitchFamily="34" charset="0"/>
                <a:cs typeface="Poppins Medium" panose="00000600000000000000" pitchFamily="2" charset="0"/>
              </a:rPr>
              <a:t>Inhaltsverzeichnis</a:t>
            </a:r>
            <a:endParaRPr lang="en-AU" sz="2400" b="1" dirty="0">
              <a:solidFill>
                <a:schemeClr val="tx1">
                  <a:lumMod val="50000"/>
                  <a:lumOff val="50000"/>
                </a:schemeClr>
              </a:solidFill>
              <a:ea typeface="Microsoft Sans Serif" panose="020B0604020202020204" pitchFamily="34" charset="0"/>
              <a:cs typeface="Poppins Medium" panose="00000600000000000000" pitchFamily="2" charset="0"/>
            </a:endParaRPr>
          </a:p>
        </p:txBody>
      </p:sp>
      <p:sp>
        <p:nvSpPr>
          <p:cNvPr id="11" name="Rettangolo con angoli arrotondati 10">
            <a:extLst>
              <a:ext uri="{FF2B5EF4-FFF2-40B4-BE49-F238E27FC236}">
                <a16:creationId xmlns:a16="http://schemas.microsoft.com/office/drawing/2014/main" id="{D56D6BA5-8719-4F5C-8A2F-7104FD5FF1D2}"/>
              </a:ext>
            </a:extLst>
          </p:cNvPr>
          <p:cNvSpPr/>
          <p:nvPr/>
        </p:nvSpPr>
        <p:spPr>
          <a:xfrm>
            <a:off x="850104" y="2771389"/>
            <a:ext cx="162000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000" lvl="0">
              <a:lnSpc>
                <a:spcPts val="1800"/>
              </a:lnSpc>
            </a:pPr>
            <a:r>
              <a:rPr lang="en-US" sz="2000" b="1" dirty="0">
                <a:cs typeface="Poppins Medium" panose="00000600000000000000" pitchFamily="2" charset="0"/>
                <a:sym typeface="Varela Round"/>
              </a:rPr>
              <a:t>1. </a:t>
            </a:r>
            <a:r>
              <a:rPr lang="en-US" sz="2000" b="1" dirty="0" err="1">
                <a:cs typeface="Poppins Medium" panose="00000600000000000000" pitchFamily="2" charset="0"/>
                <a:sym typeface="Varela Round"/>
              </a:rPr>
              <a:t>Lernstile</a:t>
            </a:r>
            <a:endParaRPr lang="it-IT" sz="2000" b="1" dirty="0">
              <a:solidFill>
                <a:prstClr val="white"/>
              </a:solidFill>
              <a:cs typeface="Poppins Medium" panose="00000600000000000000" pitchFamily="2" charset="0"/>
            </a:endParaRPr>
          </a:p>
        </p:txBody>
      </p:sp>
      <p:sp>
        <p:nvSpPr>
          <p:cNvPr id="14" name="Rettangolo con angoli arrotondati 13">
            <a:extLst>
              <a:ext uri="{FF2B5EF4-FFF2-40B4-BE49-F238E27FC236}">
                <a16:creationId xmlns:a16="http://schemas.microsoft.com/office/drawing/2014/main" id="{098461E4-174A-425F-8D4E-6C2A1435684E}"/>
              </a:ext>
            </a:extLst>
          </p:cNvPr>
          <p:cNvSpPr/>
          <p:nvPr/>
        </p:nvSpPr>
        <p:spPr>
          <a:xfrm>
            <a:off x="3647204" y="2771389"/>
            <a:ext cx="1976847"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000" lvl="0">
              <a:lnSpc>
                <a:spcPts val="1800"/>
              </a:lnSpc>
            </a:pPr>
            <a:r>
              <a:rPr lang="en-US" sz="2000" b="1" dirty="0">
                <a:cs typeface="Poppins Medium" panose="00000600000000000000" pitchFamily="2" charset="0"/>
                <a:sym typeface="Varela Round"/>
              </a:rPr>
              <a:t>2. Moderation und Rollen</a:t>
            </a:r>
            <a:endParaRPr lang="it-IT" sz="2000" b="1" dirty="0">
              <a:solidFill>
                <a:prstClr val="white"/>
              </a:solidFill>
              <a:cs typeface="Poppins Medium" panose="00000600000000000000" pitchFamily="2" charset="0"/>
            </a:endParaRPr>
          </a:p>
        </p:txBody>
      </p:sp>
      <p:cxnSp>
        <p:nvCxnSpPr>
          <p:cNvPr id="38" name="Google Shape;334;p29">
            <a:extLst>
              <a:ext uri="{FF2B5EF4-FFF2-40B4-BE49-F238E27FC236}">
                <a16:creationId xmlns:a16="http://schemas.microsoft.com/office/drawing/2014/main" id="{97990306-F7B1-48C5-861D-268E5BF98AEA}"/>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pic>
        <p:nvPicPr>
          <p:cNvPr id="3" name="Immagine 2">
            <a:extLst>
              <a:ext uri="{FF2B5EF4-FFF2-40B4-BE49-F238E27FC236}">
                <a16:creationId xmlns:a16="http://schemas.microsoft.com/office/drawing/2014/main" id="{120BA5E6-1E83-4BF8-948E-0D3E59B8120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12" name="Google Shape;351;p30">
            <a:extLst>
              <a:ext uri="{FF2B5EF4-FFF2-40B4-BE49-F238E27FC236}">
                <a16:creationId xmlns:a16="http://schemas.microsoft.com/office/drawing/2014/main" id="{2C7BDE97-A37F-45AC-B4E9-844AB090967E}"/>
              </a:ext>
            </a:extLst>
          </p:cNvPr>
          <p:cNvSpPr txBox="1">
            <a:spLocks/>
          </p:cNvSpPr>
          <p:nvPr/>
        </p:nvSpPr>
        <p:spPr>
          <a:xfrm>
            <a:off x="798671" y="3798062"/>
            <a:ext cx="2268994" cy="118950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1.1: </a:t>
            </a:r>
            <a:r>
              <a:rPr lang="en-US" sz="1300" dirty="0" err="1">
                <a:latin typeface="+mj-lt"/>
                <a:ea typeface="Varela Round"/>
                <a:cs typeface="Poppins ExtraLight" panose="00000300000000000000" pitchFamily="2" charset="0"/>
                <a:sym typeface="Varela Round"/>
              </a:rPr>
              <a:t>Lernstile</a:t>
            </a:r>
            <a:r>
              <a:rPr lang="en-US" sz="1300" dirty="0">
                <a:latin typeface="+mj-lt"/>
                <a:ea typeface="Varela Round"/>
                <a:cs typeface="Poppins ExtraLight" panose="00000300000000000000" pitchFamily="2" charset="0"/>
                <a:sym typeface="Varela Round"/>
              </a:rPr>
              <a:t> und </a:t>
            </a:r>
            <a:r>
              <a:rPr lang="en-US" sz="1300" dirty="0" err="1">
                <a:latin typeface="+mj-lt"/>
                <a:ea typeface="Varela Round"/>
                <a:cs typeface="Poppins ExtraLight" panose="00000300000000000000" pitchFamily="2" charset="0"/>
                <a:sym typeface="Varela Round"/>
              </a:rPr>
              <a:t>digitale</a:t>
            </a:r>
            <a:r>
              <a:rPr lang="en-US" sz="1300" dirty="0">
                <a:latin typeface="+mj-lt"/>
                <a:ea typeface="Varela Round"/>
                <a:cs typeface="Poppins ExtraLight" panose="00000300000000000000" pitchFamily="2" charset="0"/>
                <a:sym typeface="Varela Round"/>
              </a:rPr>
              <a:t> Tools</a:t>
            </a:r>
          </a:p>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1.2: Die </a:t>
            </a:r>
            <a:r>
              <a:rPr lang="en-US" sz="1300" dirty="0" err="1">
                <a:latin typeface="+mj-lt"/>
                <a:ea typeface="Varela Round"/>
                <a:cs typeface="Poppins ExtraLight" panose="00000300000000000000" pitchFamily="2" charset="0"/>
                <a:sym typeface="Varela Round"/>
              </a:rPr>
              <a:t>vier</a:t>
            </a:r>
            <a:r>
              <a:rPr lang="en-US" sz="1300" dirty="0">
                <a:latin typeface="+mj-lt"/>
                <a:ea typeface="Varela Round"/>
                <a:cs typeface="Poppins ExtraLight" panose="00000300000000000000" pitchFamily="2" charset="0"/>
                <a:sym typeface="Varela Round"/>
              </a:rPr>
              <a:t> </a:t>
            </a:r>
            <a:r>
              <a:rPr lang="en-US" sz="1300" dirty="0" err="1">
                <a:latin typeface="+mj-lt"/>
                <a:ea typeface="Varela Round"/>
                <a:cs typeface="Poppins ExtraLight" panose="00000300000000000000" pitchFamily="2" charset="0"/>
                <a:sym typeface="Varela Round"/>
              </a:rPr>
              <a:t>wichtigsten</a:t>
            </a:r>
            <a:r>
              <a:rPr lang="en-US" sz="1300" dirty="0">
                <a:latin typeface="+mj-lt"/>
                <a:ea typeface="Varela Round"/>
                <a:cs typeface="Poppins ExtraLight" panose="00000300000000000000" pitchFamily="2" charset="0"/>
                <a:sym typeface="Varela Round"/>
              </a:rPr>
              <a:t> </a:t>
            </a:r>
            <a:r>
              <a:rPr lang="en-US" sz="1300" dirty="0" err="1">
                <a:latin typeface="+mj-lt"/>
                <a:ea typeface="Varela Round"/>
                <a:cs typeface="Poppins ExtraLight" panose="00000300000000000000" pitchFamily="2" charset="0"/>
                <a:sym typeface="Varela Round"/>
              </a:rPr>
              <a:t>Lernstile</a:t>
            </a:r>
            <a:endParaRPr lang="en-US" sz="1300" dirty="0">
              <a:latin typeface="+mj-lt"/>
              <a:ea typeface="Varela Round"/>
              <a:cs typeface="Poppins ExtraLight" panose="00000300000000000000" pitchFamily="2" charset="0"/>
              <a:sym typeface="Varela Round"/>
            </a:endParaRPr>
          </a:p>
        </p:txBody>
      </p:sp>
      <p:sp>
        <p:nvSpPr>
          <p:cNvPr id="15" name="Google Shape;351;p30">
            <a:extLst>
              <a:ext uri="{FF2B5EF4-FFF2-40B4-BE49-F238E27FC236}">
                <a16:creationId xmlns:a16="http://schemas.microsoft.com/office/drawing/2014/main" id="{A4C9E0F3-B6D3-40FB-B33D-F0C7E1CAEE3B}"/>
              </a:ext>
            </a:extLst>
          </p:cNvPr>
          <p:cNvSpPr txBox="1">
            <a:spLocks/>
          </p:cNvSpPr>
          <p:nvPr/>
        </p:nvSpPr>
        <p:spPr>
          <a:xfrm>
            <a:off x="3647205" y="3714172"/>
            <a:ext cx="1907186" cy="118950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2.1: </a:t>
            </a:r>
            <a:r>
              <a:rPr lang="en-US" sz="1300" dirty="0" err="1">
                <a:latin typeface="+mj-lt"/>
                <a:ea typeface="Varela Round"/>
                <a:cs typeface="Poppins ExtraLight" panose="00000300000000000000" pitchFamily="2" charset="0"/>
                <a:sym typeface="Varela Round"/>
              </a:rPr>
              <a:t>Digitaler</a:t>
            </a:r>
            <a:r>
              <a:rPr lang="en-US" sz="1300" dirty="0">
                <a:latin typeface="+mj-lt"/>
                <a:ea typeface="Varela Round"/>
                <a:cs typeface="Poppins ExtraLight" panose="00000300000000000000" pitchFamily="2" charset="0"/>
                <a:sym typeface="Varela Round"/>
              </a:rPr>
              <a:t> </a:t>
            </a:r>
            <a:r>
              <a:rPr lang="en-US" sz="1300" dirty="0" err="1">
                <a:latin typeface="+mj-lt"/>
                <a:ea typeface="Varela Round"/>
                <a:cs typeface="Poppins ExtraLight" panose="00000300000000000000" pitchFamily="2" charset="0"/>
                <a:sym typeface="Varela Round"/>
              </a:rPr>
              <a:t>Lernvermittler</a:t>
            </a:r>
            <a:endParaRPr lang="en-US" sz="13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2.2: </a:t>
            </a:r>
            <a:r>
              <a:rPr lang="de-DE" sz="1300" dirty="0">
                <a:latin typeface="+mj-lt"/>
                <a:ea typeface="Varela Round"/>
                <a:cs typeface="Poppins ExtraLight" panose="00000300000000000000" pitchFamily="2" charset="0"/>
                <a:sym typeface="Varela Round"/>
              </a:rPr>
              <a:t>Die Rolle eines digitalen Lernvermittlers 
</a:t>
            </a:r>
            <a:r>
              <a:rPr lang="en-US" sz="1300" dirty="0">
                <a:latin typeface="+mj-lt"/>
                <a:ea typeface="Varela Round"/>
                <a:cs typeface="Poppins ExtraLight" panose="00000300000000000000" pitchFamily="2" charset="0"/>
                <a:sym typeface="Varela Round"/>
              </a:rPr>
              <a:t> </a:t>
            </a:r>
          </a:p>
        </p:txBody>
      </p:sp>
    </p:spTree>
    <p:extLst>
      <p:ext uri="{BB962C8B-B14F-4D97-AF65-F5344CB8AC3E}">
        <p14:creationId xmlns:p14="http://schemas.microsoft.com/office/powerpoint/2010/main" val="1653442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2405525"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Lernstile</a:t>
            </a:r>
            <a:endParaRPr lang="it-IT"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4880" y="1773268"/>
            <a:ext cx="7272000" cy="1416748"/>
          </a:xfrm>
          <a:prstGeom prst="rect">
            <a:avLst/>
          </a:prstGeom>
          <a:noFill/>
        </p:spPr>
        <p:txBody>
          <a:bodyPr wrap="square" numCol="1" rtlCol="0">
            <a:noAutofit/>
          </a:bodyPr>
          <a:lstStyle/>
          <a:p>
            <a:pPr lvl="0" indent="-285750">
              <a:buFont typeface="Arial" panose="020B0604020202020204" pitchFamily="34" charset="0"/>
              <a:buChar char="•"/>
              <a:defRPr/>
            </a:pPr>
            <a:r>
              <a:rPr lang="en-US" altLang="ko-KR" sz="2000" b="1" dirty="0" err="1">
                <a:solidFill>
                  <a:prstClr val="black"/>
                </a:solidFill>
                <a:cs typeface="Poppins Medium" panose="00000600000000000000" pitchFamily="2" charset="0"/>
              </a:rPr>
              <a:t>Wer</a:t>
            </a:r>
            <a:r>
              <a:rPr lang="en-US" altLang="ko-KR" sz="2000" b="1" dirty="0">
                <a:solidFill>
                  <a:prstClr val="black"/>
                </a:solidFill>
                <a:cs typeface="Poppins Medium" panose="00000600000000000000" pitchFamily="2" charset="0"/>
              </a:rPr>
              <a:t> </a:t>
            </a:r>
            <a:r>
              <a:rPr lang="en-US" altLang="ko-KR" sz="2000" b="1" dirty="0" err="1">
                <a:solidFill>
                  <a:prstClr val="black"/>
                </a:solidFill>
                <a:cs typeface="Poppins Medium" panose="00000600000000000000" pitchFamily="2" charset="0"/>
              </a:rPr>
              <a:t>sind</a:t>
            </a:r>
            <a:r>
              <a:rPr lang="en-US" altLang="ko-KR" sz="2000" b="1" dirty="0">
                <a:solidFill>
                  <a:prstClr val="black"/>
                </a:solidFill>
                <a:cs typeface="Poppins Medium" panose="00000600000000000000" pitchFamily="2" charset="0"/>
              </a:rPr>
              <a:t> die </a:t>
            </a:r>
            <a:r>
              <a:rPr lang="en-US" altLang="ko-KR" sz="2000" b="1" dirty="0" err="1">
                <a:solidFill>
                  <a:prstClr val="black"/>
                </a:solidFill>
                <a:cs typeface="Poppins Medium" panose="00000600000000000000" pitchFamily="2" charset="0"/>
              </a:rPr>
              <a:t>Lernenden</a:t>
            </a:r>
            <a:r>
              <a:rPr lang="en-US" altLang="ko-KR" sz="2000" b="1" dirty="0">
                <a:solidFill>
                  <a:prstClr val="black"/>
                </a:solidFill>
                <a:cs typeface="Poppins Medium" panose="00000600000000000000" pitchFamily="2" charset="0"/>
              </a:rPr>
              <a:t>?</a:t>
            </a:r>
            <a:endPar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endParaRPr>
          </a:p>
          <a:p>
            <a:pPr marL="284400" lvl="0" algn="just">
              <a:lnSpc>
                <a:spcPct val="120000"/>
              </a:lnSpc>
              <a:defRPr/>
            </a:pPr>
            <a:r>
              <a:rPr lang="de-DE" altLang="ko-KR" sz="1600" dirty="0">
                <a:solidFill>
                  <a:prstClr val="black"/>
                </a:solidFill>
                <a:latin typeface="Calibri Light" panose="020F0302020204030204"/>
                <a:cs typeface="Poppins ExtraLight" panose="00000300000000000000" pitchFamily="2" charset="0"/>
              </a:rPr>
              <a:t>Lernstile beziehen sich auf die Art und Weise, wie Menschen es vorziehen, neue Informationen und Konzepte zu lernen. 
</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r>
            <a:r>
              <a:rPr lang="de-DE" altLang="ko-KR" sz="1600" i="1" dirty="0">
                <a:solidFill>
                  <a:prstClr val="black"/>
                </a:solidFill>
                <a:latin typeface="Calibri Light" panose="020F0302020204030204"/>
                <a:cs typeface="Poppins ExtraLight" panose="00000300000000000000" pitchFamily="2" charset="0"/>
              </a:rPr>
              <a:t>Der Einsatz digitaler Werkzeuge in der Lehre sollte bei der Planung von Lernmethoden die Unterschiede der Studierenden berücksichtigen.</a:t>
            </a:r>
            <a:endParaRPr kumimoji="0" lang="en-US" altLang="ko-KR" sz="1600" b="0" i="1"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endParaRPr>
          </a:p>
        </p:txBody>
      </p:sp>
      <p:sp>
        <p:nvSpPr>
          <p:cNvPr id="11" name="TextBox 54">
            <a:extLst>
              <a:ext uri="{FF2B5EF4-FFF2-40B4-BE49-F238E27FC236}">
                <a16:creationId xmlns:a16="http://schemas.microsoft.com/office/drawing/2014/main" id="{469A6D6B-69A1-4FF7-A4BD-4C4BC6E53D7D}"/>
              </a:ext>
            </a:extLst>
          </p:cNvPr>
          <p:cNvSpPr txBox="1"/>
          <p:nvPr/>
        </p:nvSpPr>
        <p:spPr>
          <a:xfrm>
            <a:off x="624880" y="3813766"/>
            <a:ext cx="7272000" cy="1575127"/>
          </a:xfrm>
          <a:prstGeom prst="rect">
            <a:avLst/>
          </a:prstGeom>
          <a:noFill/>
        </p:spPr>
        <p:txBody>
          <a:bodyPr wrap="square" numCol="1" rtlCol="0">
            <a:noAutofit/>
          </a:bodyPr>
          <a:lstStyle/>
          <a:p>
            <a:pPr indent="-285750">
              <a:buFont typeface="Arial" panose="020B0604020202020204" pitchFamily="34" charset="0"/>
              <a:buChar char="•"/>
            </a:pPr>
            <a:r>
              <a:rPr lang="de-DE" sz="2000" b="1" dirty="0">
                <a:solidFill>
                  <a:srgbClr val="000000"/>
                </a:solidFill>
                <a:latin typeface="Archivo"/>
              </a:rPr>
              <a:t>Wie Bildungstechnologie für jeden Lernstil funktioniert</a:t>
            </a:r>
            <a:endParaRPr lang="en-US" sz="2000" b="1" i="0" dirty="0">
              <a:solidFill>
                <a:srgbClr val="000000"/>
              </a:solidFill>
              <a:effectLst/>
              <a:latin typeface="Archivo"/>
            </a:endParaRPr>
          </a:p>
          <a:p>
            <a:pPr marL="284400" lvl="0" algn="just">
              <a:lnSpc>
                <a:spcPct val="120000"/>
              </a:lnSpc>
            </a:pPr>
            <a:r>
              <a:rPr lang="de-DE" altLang="ko-KR" sz="1600" dirty="0">
                <a:latin typeface="+mj-lt"/>
                <a:cs typeface="Poppins ExtraLight" panose="00000300000000000000" pitchFamily="2" charset="0"/>
              </a:rPr>
              <a:t>Technologie ist ein Werkzeug, mit dem Lehrer Schülern beim Lernen helfen können. Es gibt jedem Schüler eine Möglichkeit zu lernen, die für ihn am besten ist. Lehrer können auswählen, was im Klassenzimmer gut funktionieren würde, indem sie verschiedene Tools wie PowerPoint, Video, Quiz, Apps, Smartphones, digital vermittelte Übungen usw. ausprobieren.
</a:t>
            </a:r>
            <a:endParaRPr lang="en-US" altLang="ko-KR" sz="1600" dirty="0">
              <a:latin typeface="+mj-lt"/>
              <a:cs typeface="Poppins ExtraLight" panose="00000300000000000000" pitchFamily="2" charset="0"/>
            </a:endParaRP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527107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a-DK" sz="2000" dirty="0">
                <a:latin typeface="+mj-lt"/>
                <a:ea typeface="Microsoft Sans Serif" panose="020B0604020202020204" pitchFamily="34" charset="0"/>
              </a:rPr>
              <a:t>1.1 Lernstile und digitale Tools</a:t>
            </a:r>
            <a:endParaRPr lang="en-AU" sz="2000" dirty="0">
              <a:latin typeface="+mj-lt"/>
              <a:ea typeface="Microsoft Sans Serif" panose="020B0604020202020204" pitchFamily="34" charset="0"/>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2348977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8937523" y="3631149"/>
            <a:ext cx="1058564"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21" name="Google Shape;536;p42">
            <a:extLst>
              <a:ext uri="{FF2B5EF4-FFF2-40B4-BE49-F238E27FC236}">
                <a16:creationId xmlns:a16="http://schemas.microsoft.com/office/drawing/2014/main" id="{0552E255-CDC8-4241-A53C-8D6B695529F7}"/>
              </a:ext>
            </a:extLst>
          </p:cNvPr>
          <p:cNvSpPr/>
          <p:nvPr/>
        </p:nvSpPr>
        <p:spPr>
          <a:xfrm>
            <a:off x="627233" y="2563630"/>
            <a:ext cx="4461881" cy="972000"/>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91425" tIns="91425" rIns="1371600" bIns="91425" anchor="t" anchorCtr="0">
            <a:noAutofit/>
          </a:bodyPr>
          <a:lstStyle/>
          <a:p>
            <a:r>
              <a:rPr lang="en-US" sz="2000" b="1" dirty="0" err="1">
                <a:solidFill>
                  <a:schemeClr val="dk1"/>
                </a:solidFill>
                <a:cs typeface="Varela Round"/>
              </a:rPr>
              <a:t>Visuell</a:t>
            </a:r>
            <a:br>
              <a:rPr lang="en-GB" sz="2000" b="1" dirty="0">
                <a:solidFill>
                  <a:schemeClr val="dk1"/>
                </a:solidFill>
                <a:ea typeface="Varela Round"/>
                <a:cs typeface="Varela Round"/>
                <a:sym typeface="Varela Round"/>
              </a:rPr>
            </a:br>
            <a:r>
              <a:rPr lang="de-DE" sz="1600" dirty="0">
                <a:solidFill>
                  <a:prstClr val="black"/>
                </a:solidFill>
                <a:latin typeface="Calibri Light" panose="020F0302020204030204"/>
              </a:rPr>
              <a:t>Lernen am besten, indem sie Informationen sehen</a:t>
            </a:r>
            <a:endParaRPr lang="en-GB" altLang="ko-KR" sz="1600" dirty="0">
              <a:solidFill>
                <a:prstClr val="black"/>
              </a:solidFill>
              <a:latin typeface="Calibri Light" panose="020F0302020204030204"/>
              <a:sym typeface="Varela Round"/>
            </a:endParaRPr>
          </a:p>
        </p:txBody>
      </p:sp>
      <p:sp>
        <p:nvSpPr>
          <p:cNvPr id="22" name="Google Shape;537;p42">
            <a:extLst>
              <a:ext uri="{FF2B5EF4-FFF2-40B4-BE49-F238E27FC236}">
                <a16:creationId xmlns:a16="http://schemas.microsoft.com/office/drawing/2014/main" id="{2684FE20-494A-4234-92BC-80D6F9C81166}"/>
              </a:ext>
            </a:extLst>
          </p:cNvPr>
          <p:cNvSpPr/>
          <p:nvPr/>
        </p:nvSpPr>
        <p:spPr>
          <a:xfrm>
            <a:off x="5230174" y="1951630"/>
            <a:ext cx="3412800" cy="1584000"/>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1371600" tIns="91425" rIns="91425" bIns="91425" anchor="t" anchorCtr="0">
            <a:noAutofit/>
          </a:bodyPr>
          <a:lstStyle/>
          <a:p>
            <a:pPr lvl="0" algn="r">
              <a:buClr>
                <a:schemeClr val="dk1"/>
              </a:buClr>
              <a:buSzPts val="1100"/>
            </a:pPr>
            <a:r>
              <a:rPr lang="en-US" sz="2000" b="1" dirty="0" err="1">
                <a:solidFill>
                  <a:schemeClr val="dk1"/>
                </a:solidFill>
                <a:cs typeface="Varela Round"/>
              </a:rPr>
              <a:t>Auditiv</a:t>
            </a:r>
            <a:r>
              <a:rPr lang="en-GB" sz="2000" b="1" dirty="0">
                <a:solidFill>
                  <a:schemeClr val="dk1"/>
                </a:solidFill>
                <a:cs typeface="Varela Round"/>
                <a:sym typeface="Varela Round"/>
              </a:rPr>
              <a:t> </a:t>
            </a:r>
          </a:p>
          <a:p>
            <a:pPr lvl="0" algn="r">
              <a:lnSpc>
                <a:spcPct val="120000"/>
              </a:lnSpc>
              <a:buClr>
                <a:schemeClr val="dk1"/>
              </a:buClr>
              <a:buSzPts val="1100"/>
            </a:pPr>
            <a:r>
              <a:rPr lang="de-DE" sz="1600" dirty="0">
                <a:solidFill>
                  <a:prstClr val="black"/>
                </a:solidFill>
                <a:latin typeface="Calibri Light" panose="020F0302020204030204"/>
              </a:rPr>
              <a:t>Lernen am besten, indem sie Informationen hören
</a:t>
            </a:r>
            <a:endParaRPr lang="en-GB" altLang="ko-KR" sz="1600" dirty="0">
              <a:solidFill>
                <a:prstClr val="black"/>
              </a:solidFill>
              <a:latin typeface="Calibri Light" panose="020F0302020204030204"/>
              <a:sym typeface="Varela Round"/>
            </a:endParaRPr>
          </a:p>
        </p:txBody>
      </p:sp>
      <p:sp>
        <p:nvSpPr>
          <p:cNvPr id="23" name="Google Shape;538;p42">
            <a:extLst>
              <a:ext uri="{FF2B5EF4-FFF2-40B4-BE49-F238E27FC236}">
                <a16:creationId xmlns:a16="http://schemas.microsoft.com/office/drawing/2014/main" id="{C3E76256-EFFC-424A-8F27-6FBAD351A852}"/>
              </a:ext>
            </a:extLst>
          </p:cNvPr>
          <p:cNvSpPr/>
          <p:nvPr/>
        </p:nvSpPr>
        <p:spPr>
          <a:xfrm>
            <a:off x="627234" y="3692640"/>
            <a:ext cx="4461880" cy="1584000"/>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91425" tIns="91425" rIns="1371600" bIns="91425" anchor="b" anchorCtr="0">
            <a:noAutofit/>
          </a:bodyPr>
          <a:lstStyle/>
          <a:p>
            <a:pPr>
              <a:lnSpc>
                <a:spcPct val="120000"/>
              </a:lnSpc>
              <a:buClr>
                <a:schemeClr val="dk1"/>
              </a:buClr>
              <a:buSzPts val="1100"/>
            </a:pPr>
            <a:r>
              <a:rPr lang="en-GB" sz="2000" b="1" dirty="0" err="1">
                <a:solidFill>
                  <a:schemeClr val="dk1"/>
                </a:solidFill>
                <a:ea typeface="Varela Round"/>
                <a:cs typeface="Varela Round"/>
                <a:sym typeface="Varela Round"/>
              </a:rPr>
              <a:t>Lesen</a:t>
            </a:r>
            <a:r>
              <a:rPr lang="en-GB" sz="2000" b="1" dirty="0">
                <a:solidFill>
                  <a:schemeClr val="dk1"/>
                </a:solidFill>
                <a:ea typeface="Varela Round"/>
                <a:cs typeface="Varela Round"/>
                <a:sym typeface="Varela Round"/>
              </a:rPr>
              <a:t>/</a:t>
            </a:r>
            <a:r>
              <a:rPr lang="en-GB" sz="2000" b="1" dirty="0" err="1">
                <a:solidFill>
                  <a:schemeClr val="dk1"/>
                </a:solidFill>
                <a:ea typeface="Varela Round"/>
                <a:cs typeface="Varela Round"/>
                <a:sym typeface="Varela Round"/>
              </a:rPr>
              <a:t>Schreiben</a:t>
            </a:r>
            <a:endParaRPr lang="en-GB" sz="1600" b="1" dirty="0">
              <a:solidFill>
                <a:schemeClr val="dk1"/>
              </a:solidFill>
              <a:ea typeface="Varela Round"/>
              <a:cs typeface="Varela Round"/>
              <a:sym typeface="Varela Round"/>
            </a:endParaRPr>
          </a:p>
          <a:p>
            <a:pPr>
              <a:lnSpc>
                <a:spcPct val="120000"/>
              </a:lnSpc>
              <a:buClr>
                <a:schemeClr val="dk1"/>
              </a:buClr>
              <a:buSzPts val="1100"/>
            </a:pPr>
            <a:r>
              <a:rPr lang="de-DE" sz="1600" dirty="0">
                <a:solidFill>
                  <a:prstClr val="black"/>
                </a:solidFill>
                <a:latin typeface="Calibri Light" panose="020F0302020204030204"/>
              </a:rPr>
              <a:t>Lernen am besten, indem sie Informationen lesen und schreiben</a:t>
            </a:r>
            <a:endParaRPr lang="en-GB" altLang="ko-KR" sz="1600" dirty="0">
              <a:solidFill>
                <a:prstClr val="black"/>
              </a:solidFill>
              <a:latin typeface="Calibri Light" panose="020F0302020204030204"/>
            </a:endParaRPr>
          </a:p>
        </p:txBody>
      </p:sp>
      <p:sp>
        <p:nvSpPr>
          <p:cNvPr id="24" name="Google Shape;539;p42">
            <a:extLst>
              <a:ext uri="{FF2B5EF4-FFF2-40B4-BE49-F238E27FC236}">
                <a16:creationId xmlns:a16="http://schemas.microsoft.com/office/drawing/2014/main" id="{98AD8A48-F95F-4FC4-8EC5-3276C3FA5CDD}"/>
              </a:ext>
            </a:extLst>
          </p:cNvPr>
          <p:cNvSpPr/>
          <p:nvPr/>
        </p:nvSpPr>
        <p:spPr>
          <a:xfrm>
            <a:off x="5230174" y="3692641"/>
            <a:ext cx="3412800" cy="1285500"/>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1371600" tIns="91425" rIns="91425" bIns="91425" anchor="b" anchorCtr="0">
            <a:noAutofit/>
          </a:bodyPr>
          <a:lstStyle/>
          <a:p>
            <a:pPr algn="r">
              <a:lnSpc>
                <a:spcPct val="120000"/>
              </a:lnSpc>
              <a:buClr>
                <a:schemeClr val="dk1"/>
              </a:buClr>
              <a:buSzPts val="1100"/>
            </a:pPr>
            <a:r>
              <a:rPr lang="en-GB" sz="2000" b="1" dirty="0" err="1">
                <a:solidFill>
                  <a:schemeClr val="dk1"/>
                </a:solidFill>
                <a:ea typeface="Varela Round"/>
                <a:cs typeface="Varela Round"/>
                <a:sym typeface="Varela Round"/>
              </a:rPr>
              <a:t>Kinästhetisch</a:t>
            </a:r>
            <a:endParaRPr lang="en-GB" sz="2000" b="1" dirty="0">
              <a:solidFill>
                <a:schemeClr val="dk1"/>
              </a:solidFill>
              <a:ea typeface="Varela Round"/>
              <a:cs typeface="Varela Round"/>
              <a:sym typeface="Varela Round"/>
            </a:endParaRPr>
          </a:p>
          <a:p>
            <a:pPr algn="r">
              <a:lnSpc>
                <a:spcPct val="120000"/>
              </a:lnSpc>
              <a:buClr>
                <a:schemeClr val="dk1"/>
              </a:buClr>
              <a:buSzPts val="1100"/>
            </a:pPr>
            <a:r>
              <a:rPr lang="de-DE" sz="1600" dirty="0">
                <a:solidFill>
                  <a:prstClr val="black"/>
                </a:solidFill>
                <a:latin typeface="Calibri Light" panose="020F0302020204030204"/>
              </a:rPr>
              <a:t>Lernen am besten durch praktische Erfahrungen</a:t>
            </a:r>
            <a:endParaRPr lang="en-GB" altLang="ko-KR" sz="1600" dirty="0">
              <a:solidFill>
                <a:prstClr val="black"/>
              </a:solidFill>
              <a:latin typeface="Calibri Light" panose="020F0302020204030204"/>
            </a:endParaRPr>
          </a:p>
        </p:txBody>
      </p:sp>
      <p:sp>
        <p:nvSpPr>
          <p:cNvPr id="25" name="Google Shape;540;p42">
            <a:extLst>
              <a:ext uri="{FF2B5EF4-FFF2-40B4-BE49-F238E27FC236}">
                <a16:creationId xmlns:a16="http://schemas.microsoft.com/office/drawing/2014/main" id="{0F819ADC-6DF8-41ED-ACF7-E45822ABCB44}"/>
              </a:ext>
            </a:extLst>
          </p:cNvPr>
          <p:cNvSpPr/>
          <p:nvPr/>
        </p:nvSpPr>
        <p:spPr>
          <a:xfrm>
            <a:off x="4116984" y="2562540"/>
            <a:ext cx="1961100" cy="1961100"/>
          </a:xfrm>
          <a:prstGeom prst="pie">
            <a:avLst>
              <a:gd name="adj1" fmla="val 10788866"/>
              <a:gd name="adj2" fmla="val 1620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dirty="0"/>
          </a:p>
        </p:txBody>
      </p:sp>
      <p:sp>
        <p:nvSpPr>
          <p:cNvPr id="27" name="Google Shape;541;p42">
            <a:extLst>
              <a:ext uri="{FF2B5EF4-FFF2-40B4-BE49-F238E27FC236}">
                <a16:creationId xmlns:a16="http://schemas.microsoft.com/office/drawing/2014/main" id="{D49826D5-2CDC-4EE1-AC75-87B9C2785CE3}"/>
              </a:ext>
            </a:extLst>
          </p:cNvPr>
          <p:cNvSpPr/>
          <p:nvPr/>
        </p:nvSpPr>
        <p:spPr>
          <a:xfrm rot="5400000">
            <a:off x="4254513" y="2554920"/>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8" name="Google Shape;542;p42">
            <a:extLst>
              <a:ext uri="{FF2B5EF4-FFF2-40B4-BE49-F238E27FC236}">
                <a16:creationId xmlns:a16="http://schemas.microsoft.com/office/drawing/2014/main" id="{66236855-DF07-4B95-854A-7ECD426FE12D}"/>
              </a:ext>
            </a:extLst>
          </p:cNvPr>
          <p:cNvSpPr/>
          <p:nvPr/>
        </p:nvSpPr>
        <p:spPr>
          <a:xfrm rot="10800000">
            <a:off x="4243083" y="2704983"/>
            <a:ext cx="1961100" cy="1961100"/>
          </a:xfrm>
          <a:prstGeom prst="pie">
            <a:avLst>
              <a:gd name="adj1" fmla="val 10788866"/>
              <a:gd name="adj2" fmla="val 1620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9" name="Google Shape;543;p42">
            <a:extLst>
              <a:ext uri="{FF2B5EF4-FFF2-40B4-BE49-F238E27FC236}">
                <a16:creationId xmlns:a16="http://schemas.microsoft.com/office/drawing/2014/main" id="{E609437D-304B-4182-BE79-1D0250638F42}"/>
              </a:ext>
            </a:extLst>
          </p:cNvPr>
          <p:cNvSpPr/>
          <p:nvPr/>
        </p:nvSpPr>
        <p:spPr>
          <a:xfrm rot="-5400000">
            <a:off x="4105554" y="2712603"/>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30" name="Google Shape;544;p42">
            <a:extLst>
              <a:ext uri="{FF2B5EF4-FFF2-40B4-BE49-F238E27FC236}">
                <a16:creationId xmlns:a16="http://schemas.microsoft.com/office/drawing/2014/main" id="{B0D2C5CA-4DF3-46DA-BF83-C9F8BC01DF20}"/>
              </a:ext>
            </a:extLst>
          </p:cNvPr>
          <p:cNvSpPr/>
          <p:nvPr/>
        </p:nvSpPr>
        <p:spPr>
          <a:xfrm>
            <a:off x="4560847" y="2979222"/>
            <a:ext cx="360000" cy="360000"/>
          </a:xfrm>
          <a:prstGeom prst="rect">
            <a:avLst/>
          </a:prstGeom>
        </p:spPr>
        <p:txBody>
          <a:bodyPr>
            <a:prstTxWarp prst="textPlain">
              <a:avLst/>
            </a:prstTxWarp>
          </a:bodyPr>
          <a:lstStyle/>
          <a:p>
            <a:pPr lvl="0" algn="ctr"/>
            <a:r>
              <a:rPr lang="en-GB" sz="1400" b="1" dirty="0">
                <a:solidFill>
                  <a:schemeClr val="lt1"/>
                </a:solidFill>
                <a:latin typeface="+mj-lt"/>
              </a:rPr>
              <a:t>1</a:t>
            </a:r>
            <a:endParaRPr lang="en-GB" sz="1400" b="1" i="0" dirty="0">
              <a:ln>
                <a:noFill/>
              </a:ln>
              <a:solidFill>
                <a:schemeClr val="lt1"/>
              </a:solidFill>
              <a:latin typeface="+mj-lt"/>
            </a:endParaRPr>
          </a:p>
        </p:txBody>
      </p:sp>
      <p:sp>
        <p:nvSpPr>
          <p:cNvPr id="31" name="Google Shape;545;p42">
            <a:extLst>
              <a:ext uri="{FF2B5EF4-FFF2-40B4-BE49-F238E27FC236}">
                <a16:creationId xmlns:a16="http://schemas.microsoft.com/office/drawing/2014/main" id="{73CCFACB-9645-4956-984D-67751D76BDAF}"/>
              </a:ext>
            </a:extLst>
          </p:cNvPr>
          <p:cNvSpPr/>
          <p:nvPr/>
        </p:nvSpPr>
        <p:spPr>
          <a:xfrm>
            <a:off x="5384851" y="2985485"/>
            <a:ext cx="360000" cy="358770"/>
          </a:xfrm>
          <a:prstGeom prst="rect">
            <a:avLst/>
          </a:prstGeom>
        </p:spPr>
        <p:txBody>
          <a:bodyPr>
            <a:prstTxWarp prst="textPlain">
              <a:avLst/>
            </a:prstTxWarp>
          </a:bodyPr>
          <a:lstStyle/>
          <a:p>
            <a:pPr lvl="0" algn="ctr"/>
            <a:r>
              <a:rPr lang="en-GB" b="1" i="0" dirty="0">
                <a:ln>
                  <a:noFill/>
                </a:ln>
                <a:latin typeface="+mj-lt"/>
              </a:rPr>
              <a:t>2</a:t>
            </a:r>
          </a:p>
        </p:txBody>
      </p:sp>
      <p:sp>
        <p:nvSpPr>
          <p:cNvPr id="32" name="Google Shape;546;p42">
            <a:extLst>
              <a:ext uri="{FF2B5EF4-FFF2-40B4-BE49-F238E27FC236}">
                <a16:creationId xmlns:a16="http://schemas.microsoft.com/office/drawing/2014/main" id="{6E6A6C44-CEA3-4E01-879D-244696752F81}"/>
              </a:ext>
            </a:extLst>
          </p:cNvPr>
          <p:cNvSpPr/>
          <p:nvPr/>
        </p:nvSpPr>
        <p:spPr>
          <a:xfrm>
            <a:off x="4560847" y="3876855"/>
            <a:ext cx="360000" cy="360000"/>
          </a:xfrm>
          <a:prstGeom prst="rect">
            <a:avLst/>
          </a:prstGeom>
        </p:spPr>
        <p:txBody>
          <a:bodyPr>
            <a:prstTxWarp prst="textPlain">
              <a:avLst/>
            </a:prstTxWarp>
          </a:bodyPr>
          <a:lstStyle/>
          <a:p>
            <a:pPr lvl="0" algn="ctr"/>
            <a:r>
              <a:rPr lang="en-GB" b="1" i="0" dirty="0">
                <a:ln>
                  <a:noFill/>
                </a:ln>
                <a:latin typeface="+mj-lt"/>
              </a:rPr>
              <a:t>3</a:t>
            </a:r>
          </a:p>
        </p:txBody>
      </p:sp>
      <p:sp>
        <p:nvSpPr>
          <p:cNvPr id="33" name="Google Shape;547;p42">
            <a:extLst>
              <a:ext uri="{FF2B5EF4-FFF2-40B4-BE49-F238E27FC236}">
                <a16:creationId xmlns:a16="http://schemas.microsoft.com/office/drawing/2014/main" id="{9A4050EB-F97A-4448-9AB8-67FDC5CC42A6}"/>
              </a:ext>
            </a:extLst>
          </p:cNvPr>
          <p:cNvSpPr/>
          <p:nvPr/>
        </p:nvSpPr>
        <p:spPr>
          <a:xfrm>
            <a:off x="5384851" y="3883118"/>
            <a:ext cx="360000" cy="358770"/>
          </a:xfrm>
          <a:prstGeom prst="rect">
            <a:avLst/>
          </a:prstGeom>
        </p:spPr>
        <p:txBody>
          <a:bodyPr>
            <a:prstTxWarp prst="textPlain">
              <a:avLst/>
            </a:prstTxWarp>
          </a:bodyPr>
          <a:lstStyle/>
          <a:p>
            <a:pPr lvl="0" algn="ctr"/>
            <a:r>
              <a:rPr lang="en-GB" b="1" i="0" dirty="0">
                <a:ln>
                  <a:noFill/>
                </a:ln>
                <a:solidFill>
                  <a:schemeClr val="lt1"/>
                </a:solidFill>
                <a:latin typeface="+mj-lt"/>
              </a:rPr>
              <a:t>4</a:t>
            </a:r>
          </a:p>
        </p:txBody>
      </p:sp>
      <p:sp>
        <p:nvSpPr>
          <p:cNvPr id="19" name="Rettangolo con angoli arrotondati 18">
            <a:extLst>
              <a:ext uri="{FF2B5EF4-FFF2-40B4-BE49-F238E27FC236}">
                <a16:creationId xmlns:a16="http://schemas.microsoft.com/office/drawing/2014/main" id="{35205F04-7CF5-4352-8CD0-F5896BEA4676}"/>
              </a:ext>
            </a:extLst>
          </p:cNvPr>
          <p:cNvSpPr/>
          <p:nvPr/>
        </p:nvSpPr>
        <p:spPr>
          <a:xfrm>
            <a:off x="451029" y="669816"/>
            <a:ext cx="262468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Lernstile</a:t>
            </a:r>
            <a:endParaRPr lang="it-IT" sz="2000" b="1" dirty="0">
              <a:solidFill>
                <a:prstClr val="white"/>
              </a:solidFill>
              <a:cs typeface="Poppins Medium" panose="00000600000000000000" pitchFamily="2" charset="0"/>
            </a:endParaRPr>
          </a:p>
        </p:txBody>
      </p:sp>
      <p:sp>
        <p:nvSpPr>
          <p:cNvPr id="26" name="CuadroTexto 4">
            <a:extLst>
              <a:ext uri="{FF2B5EF4-FFF2-40B4-BE49-F238E27FC236}">
                <a16:creationId xmlns:a16="http://schemas.microsoft.com/office/drawing/2014/main" id="{2EBEE1CA-BF08-4898-B262-CF2C123DF739}"/>
              </a:ext>
            </a:extLst>
          </p:cNvPr>
          <p:cNvSpPr txBox="1"/>
          <p:nvPr/>
        </p:nvSpPr>
        <p:spPr>
          <a:xfrm>
            <a:off x="523240" y="1250839"/>
            <a:ext cx="916486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ea typeface="Microsoft Sans Serif" panose="020B0604020202020204" pitchFamily="34" charset="0"/>
              </a:rPr>
              <a:t>1.2 Die </a:t>
            </a:r>
            <a:r>
              <a:rPr lang="en-US" sz="2000" dirty="0" err="1">
                <a:latin typeface="+mj-lt"/>
                <a:ea typeface="Microsoft Sans Serif" panose="020B0604020202020204" pitchFamily="34" charset="0"/>
              </a:rPr>
              <a:t>vier</a:t>
            </a:r>
            <a:r>
              <a:rPr lang="en-US" sz="2000" dirty="0">
                <a:latin typeface="+mj-lt"/>
                <a:ea typeface="Microsoft Sans Serif" panose="020B0604020202020204" pitchFamily="34" charset="0"/>
              </a:rPr>
              <a:t> </a:t>
            </a:r>
            <a:r>
              <a:rPr lang="en-US" sz="2000" dirty="0" err="1">
                <a:latin typeface="+mj-lt"/>
                <a:ea typeface="Microsoft Sans Serif" panose="020B0604020202020204" pitchFamily="34" charset="0"/>
              </a:rPr>
              <a:t>wichtigsten</a:t>
            </a:r>
            <a:r>
              <a:rPr lang="en-US" sz="2000" dirty="0">
                <a:latin typeface="+mj-lt"/>
                <a:ea typeface="Microsoft Sans Serif" panose="020B0604020202020204" pitchFamily="34" charset="0"/>
              </a:rPr>
              <a:t> </a:t>
            </a:r>
            <a:r>
              <a:rPr lang="en-US" sz="2000" dirty="0" err="1">
                <a:latin typeface="+mj-lt"/>
                <a:ea typeface="Microsoft Sans Serif" panose="020B0604020202020204" pitchFamily="34" charset="0"/>
              </a:rPr>
              <a:t>Lernstile</a:t>
            </a:r>
            <a:endParaRPr lang="en-AU" sz="2000" dirty="0">
              <a:latin typeface="+mj-lt"/>
              <a:ea typeface="Microsoft Sans Serif" panose="020B0604020202020204" pitchFamily="34" charset="0"/>
            </a:endParaRPr>
          </a:p>
        </p:txBody>
      </p:sp>
      <p:pic>
        <p:nvPicPr>
          <p:cNvPr id="34" name="Immagine 33">
            <a:extLst>
              <a:ext uri="{FF2B5EF4-FFF2-40B4-BE49-F238E27FC236}">
                <a16:creationId xmlns:a16="http://schemas.microsoft.com/office/drawing/2014/main" id="{48AFF417-1FF8-45C0-97B9-8D75C0E4B00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3187788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214103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Lernstile</a:t>
            </a:r>
            <a:endParaRPr lang="it-IT"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4880" y="2293653"/>
            <a:ext cx="7272000" cy="1416748"/>
          </a:xfrm>
          <a:prstGeom prst="rect">
            <a:avLst/>
          </a:prstGeom>
          <a:noFill/>
        </p:spPr>
        <p:txBody>
          <a:bodyPr wrap="square" numCol="1" rtlCol="0">
            <a:noAutofit/>
          </a:bodyPr>
          <a:lstStyle/>
          <a:p>
            <a:pPr lvl="0" indent="-285750">
              <a:buFont typeface="Arial" panose="020B0604020202020204" pitchFamily="34" charset="0"/>
              <a:buChar char="•"/>
              <a:defRPr/>
            </a:pPr>
            <a:r>
              <a:rPr lang="en-US" altLang="ko-KR" sz="2000" b="1" dirty="0" err="1">
                <a:solidFill>
                  <a:prstClr val="black"/>
                </a:solidFill>
                <a:cs typeface="Poppins Medium" panose="00000600000000000000" pitchFamily="2" charset="0"/>
              </a:rPr>
              <a:t>Zeigen</a:t>
            </a:r>
            <a:r>
              <a:rPr lang="en-US" altLang="ko-KR" sz="2000" b="1" dirty="0">
                <a:solidFill>
                  <a:prstClr val="black"/>
                </a:solidFill>
                <a:cs typeface="Poppins Medium" panose="00000600000000000000" pitchFamily="2" charset="0"/>
              </a:rPr>
              <a:t> </a:t>
            </a:r>
            <a:r>
              <a:rPr lang="en-US" altLang="ko-KR" sz="2000" b="1" dirty="0" err="1">
                <a:solidFill>
                  <a:prstClr val="black"/>
                </a:solidFill>
                <a:cs typeface="Poppins Medium" panose="00000600000000000000" pitchFamily="2" charset="0"/>
              </a:rPr>
              <a:t>statt</a:t>
            </a:r>
            <a:r>
              <a:rPr lang="en-US" altLang="ko-KR" sz="2000" b="1" dirty="0">
                <a:solidFill>
                  <a:prstClr val="black"/>
                </a:solidFill>
                <a:cs typeface="Poppins Medium" panose="00000600000000000000" pitchFamily="2" charset="0"/>
              </a:rPr>
              <a:t> </a:t>
            </a:r>
            <a:r>
              <a:rPr lang="en-US" altLang="ko-KR" sz="2000" b="1" dirty="0" err="1">
                <a:solidFill>
                  <a:prstClr val="black"/>
                </a:solidFill>
                <a:cs typeface="Poppins Medium" panose="00000600000000000000" pitchFamily="2" charset="0"/>
              </a:rPr>
              <a:t>erzählen</a:t>
            </a:r>
            <a:endPar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endParaRPr>
          </a:p>
          <a:p>
            <a:pPr marL="284400" lvl="0" algn="just">
              <a:lnSpc>
                <a:spcPct val="120000"/>
              </a:lnSpc>
              <a:defRPr/>
            </a:pPr>
            <a:r>
              <a:rPr lang="de-DE" altLang="ko-KR" sz="1600" dirty="0">
                <a:solidFill>
                  <a:prstClr val="black"/>
                </a:solidFill>
                <a:latin typeface="Calibri Light" panose="020F0302020204030204"/>
                <a:cs typeface="Poppins ExtraLight" panose="00000300000000000000" pitchFamily="2" charset="0"/>
              </a:rPr>
              <a:t>Visuelle Lerner lernen besser, wenn sie Bilder sehen. Die bildliche Darstellung von Informationen (z. B. Pfeile und Diagramme) ermöglicht es visuellen Lernenden, sich genauer an die Informationen zu erinnern.
</a:t>
            </a:r>
            <a:endParaRPr kumimoji="0" lang="en-US" altLang="ko-KR" sz="1600" b="0" i="1"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endParaRPr>
          </a:p>
        </p:txBody>
      </p:sp>
      <p:sp>
        <p:nvSpPr>
          <p:cNvPr id="11" name="TextBox 54">
            <a:extLst>
              <a:ext uri="{FF2B5EF4-FFF2-40B4-BE49-F238E27FC236}">
                <a16:creationId xmlns:a16="http://schemas.microsoft.com/office/drawing/2014/main" id="{469A6D6B-69A1-4FF7-A4BD-4C4BC6E53D7D}"/>
              </a:ext>
            </a:extLst>
          </p:cNvPr>
          <p:cNvSpPr txBox="1"/>
          <p:nvPr/>
        </p:nvSpPr>
        <p:spPr>
          <a:xfrm>
            <a:off x="624880" y="3813766"/>
            <a:ext cx="7272000" cy="1575127"/>
          </a:xfrm>
          <a:prstGeom prst="rect">
            <a:avLst/>
          </a:prstGeom>
          <a:noFill/>
        </p:spPr>
        <p:txBody>
          <a:bodyPr wrap="square" numCol="1" rtlCol="0">
            <a:noAutofit/>
          </a:bodyPr>
          <a:lstStyle/>
          <a:p>
            <a:pPr indent="-285750">
              <a:buFont typeface="Arial" panose="020B0604020202020204" pitchFamily="34" charset="0"/>
              <a:buChar char="•"/>
            </a:pPr>
            <a:r>
              <a:rPr lang="de-DE" sz="2000" b="1" dirty="0">
                <a:solidFill>
                  <a:srgbClr val="000000"/>
                </a:solidFill>
                <a:latin typeface="Archivo"/>
              </a:rPr>
              <a:t>Digitale Tools und Aktivitäten, die visuelles Lernen unterstützen</a:t>
            </a:r>
            <a:endParaRPr lang="en-US" sz="2000" b="1" i="0" dirty="0">
              <a:solidFill>
                <a:srgbClr val="000000"/>
              </a:solidFill>
              <a:effectLst/>
              <a:latin typeface="Archivo"/>
            </a:endParaRPr>
          </a:p>
          <a:p>
            <a:pPr marL="284400" lvl="0" algn="just">
              <a:lnSpc>
                <a:spcPct val="120000"/>
              </a:lnSpc>
            </a:pPr>
            <a:r>
              <a:rPr lang="en-US" altLang="ko-KR" sz="1600" dirty="0" err="1">
                <a:latin typeface="+mj-lt"/>
                <a:cs typeface="Poppins ExtraLight" panose="00000300000000000000" pitchFamily="2" charset="0"/>
              </a:rPr>
              <a:t>Youtube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Fotografieren</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mit</a:t>
            </a:r>
            <a:r>
              <a:rPr lang="en-US" altLang="ko-KR" sz="1600" dirty="0">
                <a:latin typeface="+mj-lt"/>
                <a:cs typeface="Poppins ExtraLight" panose="00000300000000000000" pitchFamily="2" charset="0"/>
              </a:rPr>
              <a:t> Smartphone, GPS-</a:t>
            </a:r>
            <a:r>
              <a:rPr lang="en-US" altLang="ko-KR" sz="1600" dirty="0" err="1">
                <a:latin typeface="+mj-lt"/>
                <a:cs typeface="Poppins ExtraLight" panose="00000300000000000000" pitchFamily="2" charset="0"/>
              </a:rPr>
              <a:t>Führungen</a:t>
            </a:r>
            <a:r>
              <a:rPr lang="en-US" altLang="ko-KR" sz="1600" dirty="0">
                <a:latin typeface="+mj-lt"/>
                <a:cs typeface="Poppins ExtraLight" panose="00000300000000000000" pitchFamily="2" charset="0"/>
              </a:rPr>
              <a:t>, 3D-Software, Virtual Reality, </a:t>
            </a:r>
            <a:r>
              <a:rPr lang="en-US" altLang="ko-KR" sz="1600" dirty="0" err="1">
                <a:latin typeface="+mj-lt"/>
                <a:cs typeface="Poppins ExtraLight" panose="00000300000000000000" pitchFamily="2" charset="0"/>
              </a:rPr>
              <a:t>Screenrecording</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Mindmaps</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visuelle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Elemente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wie</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Spiele</a:t>
            </a:r>
            <a:r>
              <a:rPr lang="en-US" altLang="ko-KR" sz="1600" dirty="0">
                <a:latin typeface="+mj-lt"/>
                <a:cs typeface="Poppins ExtraLight" panose="00000300000000000000" pitchFamily="2" charset="0"/>
              </a:rPr>
              <a:t> und </a:t>
            </a:r>
            <a:r>
              <a:rPr lang="en-US" altLang="ko-KR" sz="1600" dirty="0" err="1">
                <a:latin typeface="+mj-lt"/>
                <a:cs typeface="Poppins ExtraLight" panose="00000300000000000000" pitchFamily="2" charset="0"/>
              </a:rPr>
              <a:t>Simulationen</a:t>
            </a:r>
            <a:r>
              <a:rPr lang="en-US" altLang="ko-KR" sz="1600" dirty="0">
                <a:latin typeface="+mj-lt"/>
                <a:cs typeface="Poppins ExtraLight" panose="00000300000000000000" pitchFamily="2" charset="0"/>
              </a:rPr>
              <a:t> etc. </a:t>
            </a: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8320" y="1814292"/>
            <a:ext cx="527107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a-DK" sz="2000" dirty="0">
                <a:solidFill>
                  <a:srgbClr val="202124"/>
                </a:solidFill>
                <a:latin typeface="+mj-lt"/>
              </a:rPr>
              <a:t>Visuelle Lerner</a:t>
            </a:r>
            <a:endParaRPr lang="en-AU" sz="2000" dirty="0">
              <a:latin typeface="+mj-lt"/>
              <a:ea typeface="Microsoft Sans Serif" panose="020B0604020202020204" pitchFamily="34" charset="0"/>
              <a:cs typeface="Poppins ExtraLight" panose="00000300000000000000" pitchFamily="2" charset="0"/>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3" name="Billede 2">
            <a:extLst>
              <a:ext uri="{FF2B5EF4-FFF2-40B4-BE49-F238E27FC236}">
                <a16:creationId xmlns:a16="http://schemas.microsoft.com/office/drawing/2014/main" id="{1EA4EC60-E8DC-C8C2-9978-8282FB5F307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410846" y="2889850"/>
            <a:ext cx="3406625" cy="2140446"/>
          </a:xfrm>
          <a:prstGeom prst="rect">
            <a:avLst/>
          </a:prstGeom>
        </p:spPr>
      </p:pic>
      <p:sp>
        <p:nvSpPr>
          <p:cNvPr id="10" name="CuadroTexto 4">
            <a:extLst>
              <a:ext uri="{FF2B5EF4-FFF2-40B4-BE49-F238E27FC236}">
                <a16:creationId xmlns:a16="http://schemas.microsoft.com/office/drawing/2014/main" id="{2BE3086C-627D-43AD-B704-E972D00AD540}"/>
              </a:ext>
            </a:extLst>
          </p:cNvPr>
          <p:cNvSpPr txBox="1"/>
          <p:nvPr/>
        </p:nvSpPr>
        <p:spPr>
          <a:xfrm>
            <a:off x="523240" y="1250839"/>
            <a:ext cx="916486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ea typeface="Microsoft Sans Serif" panose="020B0604020202020204" pitchFamily="34" charset="0"/>
              </a:rPr>
              <a:t>1.2 Die </a:t>
            </a:r>
            <a:r>
              <a:rPr lang="en-US" sz="2000" dirty="0" err="1">
                <a:latin typeface="+mj-lt"/>
                <a:ea typeface="Microsoft Sans Serif" panose="020B0604020202020204" pitchFamily="34" charset="0"/>
              </a:rPr>
              <a:t>vier</a:t>
            </a:r>
            <a:r>
              <a:rPr lang="en-US" sz="2000" dirty="0">
                <a:latin typeface="+mj-lt"/>
                <a:ea typeface="Microsoft Sans Serif" panose="020B0604020202020204" pitchFamily="34" charset="0"/>
              </a:rPr>
              <a:t> </a:t>
            </a:r>
            <a:r>
              <a:rPr lang="en-US" sz="2000" dirty="0" err="1">
                <a:latin typeface="+mj-lt"/>
                <a:ea typeface="Microsoft Sans Serif" panose="020B0604020202020204" pitchFamily="34" charset="0"/>
              </a:rPr>
              <a:t>wichtigsten</a:t>
            </a:r>
            <a:r>
              <a:rPr lang="en-US" sz="2000" dirty="0">
                <a:latin typeface="+mj-lt"/>
                <a:ea typeface="Microsoft Sans Serif" panose="020B0604020202020204" pitchFamily="34" charset="0"/>
              </a:rPr>
              <a:t> </a:t>
            </a:r>
            <a:r>
              <a:rPr lang="en-US" sz="2000" dirty="0" err="1">
                <a:latin typeface="+mj-lt"/>
                <a:ea typeface="Microsoft Sans Serif" panose="020B0604020202020204" pitchFamily="34" charset="0"/>
              </a:rPr>
              <a:t>Lernstile</a:t>
            </a:r>
            <a:endParaRPr lang="en-AU" sz="2000" dirty="0">
              <a:latin typeface="+mj-lt"/>
              <a:ea typeface="Microsoft Sans Serif" panose="020B0604020202020204" pitchFamily="34" charset="0"/>
            </a:endParaRPr>
          </a:p>
        </p:txBody>
      </p:sp>
    </p:spTree>
    <p:extLst>
      <p:ext uri="{BB962C8B-B14F-4D97-AF65-F5344CB8AC3E}">
        <p14:creationId xmlns:p14="http://schemas.microsoft.com/office/powerpoint/2010/main" val="3745219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214103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Lernstile</a:t>
            </a:r>
            <a:endParaRPr lang="it-IT"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4880" y="2293653"/>
            <a:ext cx="7272000" cy="1416748"/>
          </a:xfrm>
          <a:prstGeom prst="rect">
            <a:avLst/>
          </a:prstGeom>
          <a:noFill/>
        </p:spPr>
        <p:txBody>
          <a:bodyPr wrap="square" numCol="1" rtlCol="0">
            <a:noAutofit/>
          </a:bodyPr>
          <a:lstStyle/>
          <a:p>
            <a:pPr lvl="0" indent="-285750">
              <a:buFont typeface="Arial" panose="020B0604020202020204" pitchFamily="34" charset="0"/>
              <a:buChar char="•"/>
              <a:defRPr/>
            </a:pPr>
            <a:r>
              <a:rPr lang="de-DE" altLang="ko-KR" sz="2000" b="1" dirty="0">
                <a:solidFill>
                  <a:prstClr val="black"/>
                </a:solidFill>
                <a:cs typeface="Poppins Medium" panose="00000600000000000000" pitchFamily="2" charset="0"/>
              </a:rPr>
              <a:t>Manche Menschen lernen am besten, wenn sie zuhören</a:t>
            </a:r>
            <a:endPar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endParaRPr>
          </a:p>
          <a:p>
            <a:pPr marL="284400" lvl="0" algn="just">
              <a:lnSpc>
                <a:spcPct val="120000"/>
              </a:lnSpc>
              <a:defRPr/>
            </a:pPr>
            <a:r>
              <a:rPr lang="de-DE" sz="1600" dirty="0">
                <a:latin typeface="+mj-lt"/>
              </a:rPr>
              <a:t>Hörschüler lernen am besten, indem sie Informationen hören und ihre Antworten sprechen. Sie ziehen es oft vor, Vorträge zu hören und sich mit Audioinhalten zu beschäftigen, anstatt Notizen zu machen.
</a:t>
            </a:r>
            <a:endParaRPr lang="en-US" altLang="ko-KR" sz="1600" dirty="0">
              <a:latin typeface="+mj-lt"/>
            </a:endParaRPr>
          </a:p>
        </p:txBody>
      </p:sp>
      <p:sp>
        <p:nvSpPr>
          <p:cNvPr id="11" name="TextBox 54">
            <a:extLst>
              <a:ext uri="{FF2B5EF4-FFF2-40B4-BE49-F238E27FC236}">
                <a16:creationId xmlns:a16="http://schemas.microsoft.com/office/drawing/2014/main" id="{469A6D6B-69A1-4FF7-A4BD-4C4BC6E53D7D}"/>
              </a:ext>
            </a:extLst>
          </p:cNvPr>
          <p:cNvSpPr txBox="1"/>
          <p:nvPr/>
        </p:nvSpPr>
        <p:spPr>
          <a:xfrm>
            <a:off x="624879" y="3813766"/>
            <a:ext cx="7958681" cy="1575127"/>
          </a:xfrm>
          <a:prstGeom prst="rect">
            <a:avLst/>
          </a:prstGeom>
          <a:noFill/>
        </p:spPr>
        <p:txBody>
          <a:bodyPr wrap="square" numCol="1" rtlCol="0">
            <a:noAutofit/>
          </a:bodyPr>
          <a:lstStyle/>
          <a:p>
            <a:pPr indent="-285750">
              <a:buFont typeface="Arial" panose="020B0604020202020204" pitchFamily="34" charset="0"/>
              <a:buChar char="•"/>
            </a:pPr>
            <a:r>
              <a:rPr lang="de-DE" sz="2000" b="1" dirty="0">
                <a:solidFill>
                  <a:srgbClr val="000000"/>
                </a:solidFill>
                <a:latin typeface="Archivo"/>
              </a:rPr>
              <a:t>Digitale Werkzeuge und Aktivitäten, die auditives Lernen unterstützen</a:t>
            </a:r>
            <a:endParaRPr lang="en-US" sz="2000" b="1" i="0" dirty="0">
              <a:solidFill>
                <a:srgbClr val="000000"/>
              </a:solidFill>
              <a:effectLst/>
              <a:latin typeface="Archivo"/>
            </a:endParaRPr>
          </a:p>
          <a:p>
            <a:pPr marL="284400" lvl="0" algn="just">
              <a:lnSpc>
                <a:spcPct val="120000"/>
              </a:lnSpc>
            </a:pPr>
            <a:r>
              <a:rPr lang="de-DE" altLang="ko-KR" sz="1600" dirty="0">
                <a:latin typeface="+mj-lt"/>
                <a:cs typeface="Poppins ExtraLight" panose="00000300000000000000" pitchFamily="2" charset="0"/>
              </a:rPr>
              <a:t>Audioaufzeichnungen von Vorlesungen, Erstellung von Podcasts, Hörbücher, Aufzeichnung von Hausaufgaben auf Geräten, Online-Collaboration-Tools, mit denen sich die Schüler an Echtzeit-Diskussionen beteiligen können.
</a:t>
            </a:r>
            <a:endParaRPr lang="en-US" altLang="ko-KR" sz="1600" dirty="0">
              <a:latin typeface="+mj-lt"/>
              <a:cs typeface="Poppins ExtraLight" panose="00000300000000000000" pitchFamily="2" charset="0"/>
            </a:endParaRP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8320" y="1870177"/>
            <a:ext cx="527107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rPr>
              <a:t>Auditive </a:t>
            </a:r>
            <a:r>
              <a:rPr lang="en-US" sz="2000" dirty="0" err="1">
                <a:latin typeface="+mj-lt"/>
              </a:rPr>
              <a:t>Lernende</a:t>
            </a:r>
            <a:endParaRPr lang="en-AU" sz="2000" dirty="0">
              <a:latin typeface="+mj-lt"/>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8" name="CuadroTexto 4">
            <a:extLst>
              <a:ext uri="{FF2B5EF4-FFF2-40B4-BE49-F238E27FC236}">
                <a16:creationId xmlns:a16="http://schemas.microsoft.com/office/drawing/2014/main" id="{72FFE63F-0DC0-440C-A439-93EF8D181151}"/>
              </a:ext>
            </a:extLst>
          </p:cNvPr>
          <p:cNvSpPr txBox="1"/>
          <p:nvPr/>
        </p:nvSpPr>
        <p:spPr>
          <a:xfrm>
            <a:off x="523240" y="1250839"/>
            <a:ext cx="916486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ea typeface="Microsoft Sans Serif" panose="020B0604020202020204" pitchFamily="34" charset="0"/>
              </a:rPr>
              <a:t>1.2 Die </a:t>
            </a:r>
            <a:r>
              <a:rPr lang="en-US" sz="2000" dirty="0" err="1">
                <a:latin typeface="+mj-lt"/>
                <a:ea typeface="Microsoft Sans Serif" panose="020B0604020202020204" pitchFamily="34" charset="0"/>
              </a:rPr>
              <a:t>vier</a:t>
            </a:r>
            <a:r>
              <a:rPr lang="en-US" sz="2000" dirty="0">
                <a:latin typeface="+mj-lt"/>
                <a:ea typeface="Microsoft Sans Serif" panose="020B0604020202020204" pitchFamily="34" charset="0"/>
              </a:rPr>
              <a:t> </a:t>
            </a:r>
            <a:r>
              <a:rPr lang="en-US" sz="2000" dirty="0" err="1">
                <a:latin typeface="+mj-lt"/>
                <a:ea typeface="Microsoft Sans Serif" panose="020B0604020202020204" pitchFamily="34" charset="0"/>
              </a:rPr>
              <a:t>wichtigsten</a:t>
            </a:r>
            <a:r>
              <a:rPr lang="en-US" sz="2000" dirty="0">
                <a:latin typeface="+mj-lt"/>
                <a:ea typeface="Microsoft Sans Serif" panose="020B0604020202020204" pitchFamily="34" charset="0"/>
              </a:rPr>
              <a:t> </a:t>
            </a:r>
            <a:r>
              <a:rPr lang="en-US" sz="2000" dirty="0" err="1">
                <a:latin typeface="+mj-lt"/>
                <a:ea typeface="Microsoft Sans Serif" panose="020B0604020202020204" pitchFamily="34" charset="0"/>
              </a:rPr>
              <a:t>Lernstile</a:t>
            </a:r>
            <a:endParaRPr lang="en-AU" sz="2000" dirty="0">
              <a:latin typeface="+mj-lt"/>
              <a:ea typeface="Microsoft Sans Serif" panose="020B0604020202020204" pitchFamily="34" charset="0"/>
            </a:endParaRPr>
          </a:p>
        </p:txBody>
      </p:sp>
    </p:spTree>
    <p:extLst>
      <p:ext uri="{BB962C8B-B14F-4D97-AF65-F5344CB8AC3E}">
        <p14:creationId xmlns:p14="http://schemas.microsoft.com/office/powerpoint/2010/main" val="2076105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214103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dirty="0" err="1">
                <a:cs typeface="Poppins Medium" panose="00000600000000000000" pitchFamily="2" charset="0"/>
                <a:sym typeface="Varela Round"/>
              </a:rPr>
              <a:t>Lernstile</a:t>
            </a:r>
            <a:endParaRPr lang="it-IT"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4880" y="2214401"/>
            <a:ext cx="7272000" cy="1416748"/>
          </a:xfrm>
          <a:prstGeom prst="rect">
            <a:avLst/>
          </a:prstGeom>
          <a:noFill/>
        </p:spPr>
        <p:txBody>
          <a:bodyPr wrap="square" numCol="1" rtlCol="0">
            <a:noAutofit/>
          </a:bodyPr>
          <a:lstStyle/>
          <a:p>
            <a:pPr lvl="0" indent="-285750">
              <a:buFont typeface="Arial" panose="020B0604020202020204" pitchFamily="34" charset="0"/>
              <a:buChar char="•"/>
              <a:defRPr/>
            </a:pPr>
            <a:r>
              <a:rPr lang="de-DE" altLang="ko-KR" sz="2000" b="1" dirty="0">
                <a:solidFill>
                  <a:prstClr val="black"/>
                </a:solidFill>
                <a:cs typeface="Poppins Medium" panose="00000600000000000000" pitchFamily="2" charset="0"/>
              </a:rPr>
              <a:t>Lernen Sie am besten, indem sie lesen und Notizen machen</a:t>
            </a:r>
            <a:endPar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endParaRPr>
          </a:p>
          <a:p>
            <a:pPr marL="284400" lvl="0">
              <a:lnSpc>
                <a:spcPct val="120000"/>
              </a:lnSpc>
              <a:defRPr/>
            </a:pPr>
            <a:r>
              <a:rPr lang="de-DE" sz="1600" dirty="0">
                <a:latin typeface="+mj-lt"/>
              </a:rPr>
              <a:t>Lese-/Schreiblernende lernen in erster Linie durch Lesen und Schreiben. Sie ziehen es vor, Informationen zu lernen, indem sie Notizen, Handzettel und Lehrbücher lesen. Diese Lernenden nutzen Wörterbücher und andere Nachschlagewerke. 
</a:t>
            </a:r>
            <a:endParaRPr lang="en-US" altLang="ko-KR" sz="1600" dirty="0">
              <a:latin typeface="+mj-lt"/>
            </a:endParaRPr>
          </a:p>
        </p:txBody>
      </p:sp>
      <p:sp>
        <p:nvSpPr>
          <p:cNvPr id="11" name="TextBox 54">
            <a:extLst>
              <a:ext uri="{FF2B5EF4-FFF2-40B4-BE49-F238E27FC236}">
                <a16:creationId xmlns:a16="http://schemas.microsoft.com/office/drawing/2014/main" id="{469A6D6B-69A1-4FF7-A4BD-4C4BC6E53D7D}"/>
              </a:ext>
            </a:extLst>
          </p:cNvPr>
          <p:cNvSpPr txBox="1"/>
          <p:nvPr/>
        </p:nvSpPr>
        <p:spPr>
          <a:xfrm>
            <a:off x="624880" y="3813766"/>
            <a:ext cx="8509288" cy="1575127"/>
          </a:xfrm>
          <a:prstGeom prst="rect">
            <a:avLst/>
          </a:prstGeom>
          <a:noFill/>
        </p:spPr>
        <p:txBody>
          <a:bodyPr wrap="square" numCol="1" rtlCol="0">
            <a:noAutofit/>
          </a:bodyPr>
          <a:lstStyle/>
          <a:p>
            <a:pPr indent="-285750">
              <a:buFont typeface="Arial" panose="020B0604020202020204" pitchFamily="34" charset="0"/>
              <a:buChar char="•"/>
            </a:pPr>
            <a:r>
              <a:rPr lang="de-DE" sz="2000" b="1" dirty="0">
                <a:solidFill>
                  <a:srgbClr val="000000"/>
                </a:solidFill>
                <a:latin typeface="Archivo"/>
              </a:rPr>
              <a:t>Digitale Tools und Aktivitäten, die das Lesen/Schreiben, Lernen unterstützen</a:t>
            </a:r>
            <a:endParaRPr lang="en-US" sz="2000" b="1" i="0" dirty="0">
              <a:solidFill>
                <a:srgbClr val="000000"/>
              </a:solidFill>
              <a:effectLst/>
              <a:latin typeface="Archivo"/>
            </a:endParaRPr>
          </a:p>
          <a:p>
            <a:pPr marL="284400" lvl="0">
              <a:lnSpc>
                <a:spcPct val="120000"/>
              </a:lnSpc>
            </a:pPr>
            <a:r>
              <a:rPr lang="de-DE" altLang="ko-KR" sz="1600" dirty="0">
                <a:latin typeface="+mj-lt"/>
                <a:cs typeface="Poppins ExtraLight" panose="00000300000000000000" pitchFamily="2" charset="0"/>
              </a:rPr>
              <a:t>E-Books, digitale Wörterbücher, Thesauren und andere Sprachlernwerkzeuge, </a:t>
            </a:r>
            <a:r>
              <a:rPr lang="de-DE" altLang="ko-KR" sz="1600" dirty="0" err="1">
                <a:latin typeface="+mj-lt"/>
                <a:cs typeface="Poppins ExtraLight" panose="00000300000000000000" pitchFamily="2" charset="0"/>
              </a:rPr>
              <a:t>Dikationssoftware</a:t>
            </a:r>
            <a:r>
              <a:rPr lang="de-DE" altLang="ko-KR" sz="1600" dirty="0">
                <a:latin typeface="+mj-lt"/>
                <a:cs typeface="Poppins ExtraLight" panose="00000300000000000000" pitchFamily="2" charset="0"/>
              </a:rPr>
              <a:t>, die Schreib- und Bearbeitungswerkzeuge wie Rechtschreib- und Grammatikprüfung enthält, Verwendung von Online-Tools für die Zusammenarbeit, damit Schüler ihre Texte miteinander teilen und Feedback erhalten können.
</a:t>
            </a:r>
            <a:endParaRPr lang="en-US" altLang="ko-KR" sz="1600" dirty="0">
              <a:latin typeface="+mj-lt"/>
              <a:cs typeface="Poppins ExtraLight" panose="00000300000000000000" pitchFamily="2" charset="0"/>
            </a:endParaRP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8320" y="1774146"/>
            <a:ext cx="527107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solidFill>
                  <a:srgbClr val="202124"/>
                </a:solidFill>
                <a:latin typeface="+mj-lt"/>
              </a:rPr>
              <a:t>Lese-/</a:t>
            </a:r>
            <a:r>
              <a:rPr lang="en-US" sz="2000" dirty="0" err="1">
                <a:solidFill>
                  <a:srgbClr val="202124"/>
                </a:solidFill>
                <a:latin typeface="+mj-lt"/>
              </a:rPr>
              <a:t>Schreiblernende</a:t>
            </a:r>
            <a:endParaRPr lang="en-AU" sz="2000" dirty="0">
              <a:solidFill>
                <a:srgbClr val="202124"/>
              </a:solidFill>
              <a:latin typeface="+mj-lt"/>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8" name="CuadroTexto 4">
            <a:extLst>
              <a:ext uri="{FF2B5EF4-FFF2-40B4-BE49-F238E27FC236}">
                <a16:creationId xmlns:a16="http://schemas.microsoft.com/office/drawing/2014/main" id="{30016D4D-B57E-4F28-8EF6-42FBA219D552}"/>
              </a:ext>
            </a:extLst>
          </p:cNvPr>
          <p:cNvSpPr txBox="1"/>
          <p:nvPr/>
        </p:nvSpPr>
        <p:spPr>
          <a:xfrm>
            <a:off x="523240" y="1250839"/>
            <a:ext cx="916486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ea typeface="Microsoft Sans Serif" panose="020B0604020202020204" pitchFamily="34" charset="0"/>
              </a:rPr>
              <a:t>1.2 Die </a:t>
            </a:r>
            <a:r>
              <a:rPr lang="en-US" sz="2000" dirty="0" err="1">
                <a:latin typeface="+mj-lt"/>
                <a:ea typeface="Microsoft Sans Serif" panose="020B0604020202020204" pitchFamily="34" charset="0"/>
              </a:rPr>
              <a:t>vier</a:t>
            </a:r>
            <a:r>
              <a:rPr lang="en-US" sz="2000" dirty="0">
                <a:latin typeface="+mj-lt"/>
                <a:ea typeface="Microsoft Sans Serif" panose="020B0604020202020204" pitchFamily="34" charset="0"/>
              </a:rPr>
              <a:t> </a:t>
            </a:r>
            <a:r>
              <a:rPr lang="en-US" sz="2000" dirty="0" err="1">
                <a:latin typeface="+mj-lt"/>
                <a:ea typeface="Microsoft Sans Serif" panose="020B0604020202020204" pitchFamily="34" charset="0"/>
              </a:rPr>
              <a:t>wichtigsten</a:t>
            </a:r>
            <a:r>
              <a:rPr lang="en-US" sz="2000" dirty="0">
                <a:latin typeface="+mj-lt"/>
                <a:ea typeface="Microsoft Sans Serif" panose="020B0604020202020204" pitchFamily="34" charset="0"/>
              </a:rPr>
              <a:t> </a:t>
            </a:r>
            <a:r>
              <a:rPr lang="en-US" sz="2000" dirty="0" err="1">
                <a:latin typeface="+mj-lt"/>
                <a:ea typeface="Microsoft Sans Serif" panose="020B0604020202020204" pitchFamily="34" charset="0"/>
              </a:rPr>
              <a:t>Lernstile</a:t>
            </a:r>
            <a:endParaRPr lang="en-AU" sz="2000" dirty="0">
              <a:latin typeface="+mj-lt"/>
              <a:ea typeface="Microsoft Sans Serif" panose="020B0604020202020204" pitchFamily="34" charset="0"/>
            </a:endParaRPr>
          </a:p>
        </p:txBody>
      </p:sp>
    </p:spTree>
    <p:extLst>
      <p:ext uri="{BB962C8B-B14F-4D97-AF65-F5344CB8AC3E}">
        <p14:creationId xmlns:p14="http://schemas.microsoft.com/office/powerpoint/2010/main" val="67091726"/>
      </p:ext>
    </p:extLst>
  </p:cSld>
  <p:clrMapOvr>
    <a:masterClrMapping/>
  </p:clrMapOvr>
</p:sld>
</file>

<file path=ppt/theme/theme1.xml><?xml version="1.0" encoding="utf-8"?>
<a:theme xmlns:a="http://schemas.openxmlformats.org/drawingml/2006/main" name="RESET 100K COV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MODULE 6">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MODULE EXTR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RESET 15K COV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RESET 100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RESET 15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MODULE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MODULE 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MODULE 3">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MODULE 4">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MODULE 5">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BAC3933FF638134982C56DFF735A4D6B" ma:contentTypeVersion="3" ma:contentTypeDescription="Opret et nyt dokument." ma:contentTypeScope="" ma:versionID="b322822f4380a6dfdec70130fb17e3b8">
  <xsd:schema xmlns:xsd="http://www.w3.org/2001/XMLSchema" xmlns:xs="http://www.w3.org/2001/XMLSchema" xmlns:p="http://schemas.microsoft.com/office/2006/metadata/properties" xmlns:ns2="190d8079-725b-46f9-af06-2d9aab7f30cf" targetNamespace="http://schemas.microsoft.com/office/2006/metadata/properties" ma:root="true" ma:fieldsID="f1b61bf9aef2468cc6573d61ced0cf4a" ns2:_="">
    <xsd:import namespace="190d8079-725b-46f9-af06-2d9aab7f30cf"/>
    <xsd:element name="properties">
      <xsd:complexType>
        <xsd:sequence>
          <xsd:element name="documentManagement">
            <xsd:complexType>
              <xsd:all>
                <xsd:element ref="ns2:MediaServiceMetadata" minOccurs="0"/>
                <xsd:element ref="ns2:MediaServiceFastMetadata"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0d8079-725b-46f9-af06-2d9aab7f30c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761D65E-7C49-4AA0-9129-9547B8DCDD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0d8079-725b-46f9-af06-2d9aab7f30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20E3495-93C4-4B84-811F-7EC10B992D5F}">
  <ds:schemaRefs>
    <ds:schemaRef ds:uri="http://schemas.microsoft.com/sharepoint/v3/contenttype/forms"/>
  </ds:schemaRefs>
</ds:datastoreItem>
</file>

<file path=customXml/itemProps3.xml><?xml version="1.0" encoding="utf-8"?>
<ds:datastoreItem xmlns:ds="http://schemas.openxmlformats.org/officeDocument/2006/customXml" ds:itemID="{3C7C07C6-E028-4A2D-8296-C0726EBA461C}">
  <ds:schemaRefs>
    <ds:schemaRef ds:uri="http://www.w3.org/XML/1998/namespace"/>
    <ds:schemaRef ds:uri="http://schemas.microsoft.com/office/2006/metadata/properties"/>
    <ds:schemaRef ds:uri="http://purl.org/dc/dcmitype/"/>
    <ds:schemaRef ds:uri="http://purl.org/dc/terms/"/>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190d8079-725b-46f9-af06-2d9aab7f30cf"/>
  </ds:schemaRefs>
</ds:datastoreItem>
</file>

<file path=docMetadata/LabelInfo.xml><?xml version="1.0" encoding="utf-8"?>
<clbl:labelList xmlns:clbl="http://schemas.microsoft.com/office/2020/mipLabelMetadata">
  <clbl:label id="{1b29427a-4ed3-4f0e-a3ff-ced1342f64ac}" enabled="0" method="" siteId="{1b29427a-4ed3-4f0e-a3ff-ced1342f64ac}" removed="1"/>
</clbl:labelList>
</file>

<file path=docProps/app.xml><?xml version="1.0" encoding="utf-8"?>
<Properties xmlns="http://schemas.openxmlformats.org/officeDocument/2006/extended-properties" xmlns:vt="http://schemas.openxmlformats.org/officeDocument/2006/docPropsVTypes">
  <TotalTime>0</TotalTime>
  <Words>2170</Words>
  <Application>Microsoft Office PowerPoint</Application>
  <PresentationFormat>Panorámica</PresentationFormat>
  <Paragraphs>196</Paragraphs>
  <Slides>26</Slides>
  <Notes>0</Notes>
  <HiddenSlides>0</HiddenSlides>
  <MMClips>0</MMClips>
  <ScaleCrop>false</ScaleCrop>
  <HeadingPairs>
    <vt:vector size="6" baseType="variant">
      <vt:variant>
        <vt:lpstr>Fuentes usadas</vt:lpstr>
      </vt:variant>
      <vt:variant>
        <vt:i4>8</vt:i4>
      </vt:variant>
      <vt:variant>
        <vt:lpstr>Tema</vt:lpstr>
      </vt:variant>
      <vt:variant>
        <vt:i4>11</vt:i4>
      </vt:variant>
      <vt:variant>
        <vt:lpstr>Títulos de diapositiva</vt:lpstr>
      </vt:variant>
      <vt:variant>
        <vt:i4>26</vt:i4>
      </vt:variant>
    </vt:vector>
  </HeadingPairs>
  <TitlesOfParts>
    <vt:vector size="45" baseType="lpstr">
      <vt:lpstr>Archivo</vt:lpstr>
      <vt:lpstr>EuclidCircularB</vt:lpstr>
      <vt:lpstr>Söhne</vt:lpstr>
      <vt:lpstr>Arial</vt:lpstr>
      <vt:lpstr>Calibri</vt:lpstr>
      <vt:lpstr>Calibri Light</vt:lpstr>
      <vt:lpstr>Helvetica</vt:lpstr>
      <vt:lpstr>Poppins Medium</vt:lpstr>
      <vt:lpstr>RESET 100K COVER</vt:lpstr>
      <vt:lpstr>RESET 15K COVER</vt:lpstr>
      <vt:lpstr>RESET 100K</vt:lpstr>
      <vt:lpstr>RESET 15K</vt:lpstr>
      <vt:lpstr>MODULE 1</vt:lpstr>
      <vt:lpstr>MODULE 2</vt:lpstr>
      <vt:lpstr>MODULE 3</vt:lpstr>
      <vt:lpstr>MODULE 4</vt:lpstr>
      <vt:lpstr>MODULE 5</vt:lpstr>
      <vt:lpstr>MODULE 6</vt:lpstr>
      <vt:lpstr>MODULE EXTRA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Miriam Internet Web Solutions</dc:creator>
  <cp:lastModifiedBy>Miriam Internet Web Solutions</cp:lastModifiedBy>
  <cp:revision>388</cp:revision>
  <dcterms:created xsi:type="dcterms:W3CDTF">2022-04-26T11:43:16Z</dcterms:created>
  <dcterms:modified xsi:type="dcterms:W3CDTF">2023-04-19T10:33:39Z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0x010100BAC3933FF638134982C56DFF735A4D6B</vt:lpwstr>
  </property>
</Properties>
</file>