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slideLayouts/slideLayout11.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713" r:id="rId5"/>
    <p:sldMasterId id="2147483660" r:id="rId6"/>
    <p:sldMasterId id="2147483711" r:id="rId7"/>
    <p:sldMasterId id="2147483699" r:id="rId8"/>
    <p:sldMasterId id="2147483697" r:id="rId9"/>
    <p:sldMasterId id="2147483701" r:id="rId10"/>
    <p:sldMasterId id="2147483703" r:id="rId11"/>
    <p:sldMasterId id="2147483705" r:id="rId12"/>
    <p:sldMasterId id="2147483707" r:id="rId13"/>
    <p:sldMasterId id="2147483709" r:id="rId14"/>
  </p:sldMasterIdLst>
  <p:notesMasterIdLst>
    <p:notesMasterId r:id="rId44"/>
  </p:notesMasterIdLst>
  <p:sldIdLst>
    <p:sldId id="256" r:id="rId15"/>
    <p:sldId id="281" r:id="rId16"/>
    <p:sldId id="276" r:id="rId17"/>
    <p:sldId id="277" r:id="rId18"/>
    <p:sldId id="279" r:id="rId19"/>
    <p:sldId id="278" r:id="rId20"/>
    <p:sldId id="289" r:id="rId21"/>
    <p:sldId id="305" r:id="rId22"/>
    <p:sldId id="287" r:id="rId23"/>
    <p:sldId id="306" r:id="rId24"/>
    <p:sldId id="307" r:id="rId25"/>
    <p:sldId id="291" r:id="rId26"/>
    <p:sldId id="292" r:id="rId27"/>
    <p:sldId id="308" r:id="rId28"/>
    <p:sldId id="309" r:id="rId29"/>
    <p:sldId id="313" r:id="rId30"/>
    <p:sldId id="310" r:id="rId31"/>
    <p:sldId id="311" r:id="rId32"/>
    <p:sldId id="349" r:id="rId33"/>
    <p:sldId id="314" r:id="rId34"/>
    <p:sldId id="316" r:id="rId35"/>
    <p:sldId id="317" r:id="rId36"/>
    <p:sldId id="319" r:id="rId37"/>
    <p:sldId id="294" r:id="rId38"/>
    <p:sldId id="295" r:id="rId39"/>
    <p:sldId id="296" r:id="rId40"/>
    <p:sldId id="297" r:id="rId41"/>
    <p:sldId id="298" r:id="rId42"/>
    <p:sldId id="266" r:id="rId4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68" userDrawn="1">
          <p15:clr>
            <a:srgbClr val="A4A3A4"/>
          </p15:clr>
        </p15:guide>
        <p15:guide id="2" pos="4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A14A"/>
    <a:srgbClr val="F5911B"/>
    <a:srgbClr val="ED388A"/>
    <a:srgbClr val="9A2583"/>
    <a:srgbClr val="1CBECC"/>
    <a:srgbClr val="8CAB49"/>
    <a:srgbClr val="F14F25"/>
    <a:srgbClr val="FABF7A"/>
    <a:srgbClr val="FFFFFF"/>
    <a:srgbClr val="9B25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E42BA0-076A-4889-8D16-12C002D2A9EB}" v="232" dt="2023-04-13T07:40:18.102"/>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660"/>
  </p:normalViewPr>
  <p:slideViewPr>
    <p:cSldViewPr snapToGrid="0">
      <p:cViewPr varScale="1">
        <p:scale>
          <a:sx n="91" d="100"/>
          <a:sy n="91" d="100"/>
        </p:scale>
        <p:origin x="230" y="67"/>
      </p:cViewPr>
      <p:guideLst>
        <p:guide orient="horz" pos="2568"/>
        <p:guide pos="461"/>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0.xml"/><Relationship Id="rId18" Type="http://schemas.openxmlformats.org/officeDocument/2006/relationships/slide" Target="slides/slide4.xml"/><Relationship Id="rId26" Type="http://schemas.openxmlformats.org/officeDocument/2006/relationships/slide" Target="slides/slide12.xml"/><Relationship Id="rId39" Type="http://schemas.openxmlformats.org/officeDocument/2006/relationships/slide" Target="slides/slide25.xml"/><Relationship Id="rId21" Type="http://schemas.openxmlformats.org/officeDocument/2006/relationships/slide" Target="slides/slide7.xml"/><Relationship Id="rId34" Type="http://schemas.openxmlformats.org/officeDocument/2006/relationships/slide" Target="slides/slide20.xml"/><Relationship Id="rId42" Type="http://schemas.openxmlformats.org/officeDocument/2006/relationships/slide" Target="slides/slide28.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2.xml"/><Relationship Id="rId29" Type="http://schemas.openxmlformats.org/officeDocument/2006/relationships/slide" Target="slides/slide15.xml"/><Relationship Id="rId11" Type="http://schemas.openxmlformats.org/officeDocument/2006/relationships/slideMaster" Target="slideMasters/slideMaster8.xml"/><Relationship Id="rId24" Type="http://schemas.openxmlformats.org/officeDocument/2006/relationships/slide" Target="slides/slide10.xml"/><Relationship Id="rId32" Type="http://schemas.openxmlformats.org/officeDocument/2006/relationships/slide" Target="slides/slide18.xml"/><Relationship Id="rId37" Type="http://schemas.openxmlformats.org/officeDocument/2006/relationships/slide" Target="slides/slide23.xml"/><Relationship Id="rId40" Type="http://schemas.openxmlformats.org/officeDocument/2006/relationships/slide" Target="slides/slide26.xml"/><Relationship Id="rId45"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slide" Target="slides/slide22.xml"/><Relationship Id="rId49" Type="http://schemas.microsoft.com/office/2016/11/relationships/changesInfo" Target="changesInfos/changesInfo1.xml"/><Relationship Id="rId10" Type="http://schemas.openxmlformats.org/officeDocument/2006/relationships/slideMaster" Target="slideMasters/slideMaster7.xml"/><Relationship Id="rId19" Type="http://schemas.openxmlformats.org/officeDocument/2006/relationships/slide" Target="slides/slide5.xml"/><Relationship Id="rId31" Type="http://schemas.openxmlformats.org/officeDocument/2006/relationships/slide" Target="slides/slide1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slide" Target="slides/slide21.xml"/><Relationship Id="rId43" Type="http://schemas.openxmlformats.org/officeDocument/2006/relationships/slide" Target="slides/slide29.xml"/><Relationship Id="rId48" Type="http://schemas.openxmlformats.org/officeDocument/2006/relationships/tableStyles" Target="tableStyles.xml"/><Relationship Id="rId8" Type="http://schemas.openxmlformats.org/officeDocument/2006/relationships/slideMaster" Target="slideMasters/slideMaster5.xml"/><Relationship Id="rId3" Type="http://schemas.openxmlformats.org/officeDocument/2006/relationships/customXml" Target="../customXml/item3.xml"/><Relationship Id="rId12" Type="http://schemas.openxmlformats.org/officeDocument/2006/relationships/slideMaster" Target="slideMasters/slideMaster9.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slide" Target="slides/slide19.xml"/><Relationship Id="rId38" Type="http://schemas.openxmlformats.org/officeDocument/2006/relationships/slide" Target="slides/slide24.xml"/><Relationship Id="rId46" Type="http://schemas.openxmlformats.org/officeDocument/2006/relationships/viewProps" Target="viewProps.xml"/><Relationship Id="rId20" Type="http://schemas.openxmlformats.org/officeDocument/2006/relationships/slide" Target="slides/slide6.xml"/><Relationship Id="rId41"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Master" Target="slideMasters/slideMaster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Carina Mohrholz" userId="319e8f5a-43d4-4b3d-9ca7-1cc64d2dfc53" providerId="ADAL" clId="{95E42BA0-076A-4889-8D16-12C002D2A9EB}"/>
    <pc:docChg chg="undo redo custSel modSld">
      <pc:chgData name="Anna-Carina Mohrholz" userId="319e8f5a-43d4-4b3d-9ca7-1cc64d2dfc53" providerId="ADAL" clId="{95E42BA0-076A-4889-8D16-12C002D2A9EB}" dt="2023-04-13T07:40:22.653" v="689" actId="20577"/>
      <pc:docMkLst>
        <pc:docMk/>
      </pc:docMkLst>
      <pc:sldChg chg="modSp mod">
        <pc:chgData name="Anna-Carina Mohrholz" userId="319e8f5a-43d4-4b3d-9ca7-1cc64d2dfc53" providerId="ADAL" clId="{95E42BA0-076A-4889-8D16-12C002D2A9EB}" dt="2023-04-13T07:40:22.653" v="689" actId="20577"/>
        <pc:sldMkLst>
          <pc:docMk/>
          <pc:sldMk cId="1485754139" sldId="266"/>
        </pc:sldMkLst>
        <pc:spChg chg="mod">
          <ac:chgData name="Anna-Carina Mohrholz" userId="319e8f5a-43d4-4b3d-9ca7-1cc64d2dfc53" providerId="ADAL" clId="{95E42BA0-076A-4889-8D16-12C002D2A9EB}" dt="2023-04-13T07:40:22.653" v="689" actId="20577"/>
          <ac:spMkLst>
            <pc:docMk/>
            <pc:sldMk cId="1485754139" sldId="266"/>
            <ac:spMk id="6" creationId="{850774CE-D267-4DB4-B2D5-E2F3C9539815}"/>
          </ac:spMkLst>
        </pc:spChg>
      </pc:sldChg>
      <pc:sldChg chg="modSp mod">
        <pc:chgData name="Anna-Carina Mohrholz" userId="319e8f5a-43d4-4b3d-9ca7-1cc64d2dfc53" providerId="ADAL" clId="{95E42BA0-076A-4889-8D16-12C002D2A9EB}" dt="2023-04-12T13:53:03.978" v="43" actId="20577"/>
        <pc:sldMkLst>
          <pc:docMk/>
          <pc:sldMk cId="3134451797" sldId="276"/>
        </pc:sldMkLst>
        <pc:spChg chg="mod">
          <ac:chgData name="Anna-Carina Mohrholz" userId="319e8f5a-43d4-4b3d-9ca7-1cc64d2dfc53" providerId="ADAL" clId="{95E42BA0-076A-4889-8D16-12C002D2A9EB}" dt="2023-04-12T13:52:43.041" v="34" actId="20577"/>
          <ac:spMkLst>
            <pc:docMk/>
            <pc:sldMk cId="3134451797" sldId="276"/>
            <ac:spMk id="6" creationId="{1BA6FE68-BE2A-5288-26AA-78C38B0623C3}"/>
          </ac:spMkLst>
        </pc:spChg>
        <pc:spChg chg="mod">
          <ac:chgData name="Anna-Carina Mohrholz" userId="319e8f5a-43d4-4b3d-9ca7-1cc64d2dfc53" providerId="ADAL" clId="{95E42BA0-076A-4889-8D16-12C002D2A9EB}" dt="2023-04-12T13:53:03.978" v="43" actId="20577"/>
          <ac:spMkLst>
            <pc:docMk/>
            <pc:sldMk cId="3134451797" sldId="276"/>
            <ac:spMk id="7" creationId="{A96B58E0-022E-BE50-99E9-0A9697F48BE5}"/>
          </ac:spMkLst>
        </pc:spChg>
        <pc:spChg chg="mod">
          <ac:chgData name="Anna-Carina Mohrholz" userId="319e8f5a-43d4-4b3d-9ca7-1cc64d2dfc53" providerId="ADAL" clId="{95E42BA0-076A-4889-8D16-12C002D2A9EB}" dt="2023-04-12T13:52:07.202" v="11" actId="20577"/>
          <ac:spMkLst>
            <pc:docMk/>
            <pc:sldMk cId="3134451797" sldId="276"/>
            <ac:spMk id="65" creationId="{5F65FC6E-73C1-4548-AC0F-AE722E34C959}"/>
          </ac:spMkLst>
        </pc:spChg>
      </pc:sldChg>
      <pc:sldChg chg="modSp mod">
        <pc:chgData name="Anna-Carina Mohrholz" userId="319e8f5a-43d4-4b3d-9ca7-1cc64d2dfc53" providerId="ADAL" clId="{95E42BA0-076A-4889-8D16-12C002D2A9EB}" dt="2023-04-12T13:54:48.766" v="52" actId="14100"/>
        <pc:sldMkLst>
          <pc:docMk/>
          <pc:sldMk cId="1653442789" sldId="277"/>
        </pc:sldMkLst>
        <pc:spChg chg="mod">
          <ac:chgData name="Anna-Carina Mohrholz" userId="319e8f5a-43d4-4b3d-9ca7-1cc64d2dfc53" providerId="ADAL" clId="{95E42BA0-076A-4889-8D16-12C002D2A9EB}" dt="2023-04-12T13:53:28.387" v="46" actId="14100"/>
          <ac:spMkLst>
            <pc:docMk/>
            <pc:sldMk cId="1653442789" sldId="277"/>
            <ac:spMk id="9" creationId="{E67834CF-0CDD-477F-8490-ED932D0F7E02}"/>
          </ac:spMkLst>
        </pc:spChg>
        <pc:spChg chg="mod">
          <ac:chgData name="Anna-Carina Mohrholz" userId="319e8f5a-43d4-4b3d-9ca7-1cc64d2dfc53" providerId="ADAL" clId="{95E42BA0-076A-4889-8D16-12C002D2A9EB}" dt="2023-04-12T13:54:44.729" v="51" actId="20577"/>
          <ac:spMkLst>
            <pc:docMk/>
            <pc:sldMk cId="1653442789" sldId="277"/>
            <ac:spMk id="10" creationId="{F481D093-E164-42FC-A6F3-BF34D5C28839}"/>
          </ac:spMkLst>
        </pc:spChg>
        <pc:spChg chg="mod">
          <ac:chgData name="Anna-Carina Mohrholz" userId="319e8f5a-43d4-4b3d-9ca7-1cc64d2dfc53" providerId="ADAL" clId="{95E42BA0-076A-4889-8D16-12C002D2A9EB}" dt="2023-04-12T13:54:48.766" v="52" actId="14100"/>
          <ac:spMkLst>
            <pc:docMk/>
            <pc:sldMk cId="1653442789" sldId="277"/>
            <ac:spMk id="13" creationId="{2868BCBE-8FCF-4CEF-AA99-5B5F80818127}"/>
          </ac:spMkLst>
        </pc:spChg>
        <pc:spChg chg="mod">
          <ac:chgData name="Anna-Carina Mohrholz" userId="319e8f5a-43d4-4b3d-9ca7-1cc64d2dfc53" providerId="ADAL" clId="{95E42BA0-076A-4889-8D16-12C002D2A9EB}" dt="2023-04-12T13:54:00.651" v="47" actId="14100"/>
          <ac:spMkLst>
            <pc:docMk/>
            <pc:sldMk cId="1653442789" sldId="277"/>
            <ac:spMk id="16" creationId="{71D85A56-4C2E-42A2-91A5-0AF8807D8BAC}"/>
          </ac:spMkLst>
        </pc:spChg>
        <pc:spChg chg="mod">
          <ac:chgData name="Anna-Carina Mohrholz" userId="319e8f5a-43d4-4b3d-9ca7-1cc64d2dfc53" providerId="ADAL" clId="{95E42BA0-076A-4889-8D16-12C002D2A9EB}" dt="2023-04-12T13:53:14.794" v="45" actId="20577"/>
          <ac:spMkLst>
            <pc:docMk/>
            <pc:sldMk cId="1653442789" sldId="277"/>
            <ac:spMk id="65" creationId="{5F65FC6E-73C1-4548-AC0F-AE722E34C959}"/>
          </ac:spMkLst>
        </pc:spChg>
      </pc:sldChg>
      <pc:sldChg chg="modSp mod">
        <pc:chgData name="Anna-Carina Mohrholz" userId="319e8f5a-43d4-4b3d-9ca7-1cc64d2dfc53" providerId="ADAL" clId="{95E42BA0-076A-4889-8D16-12C002D2A9EB}" dt="2023-04-12T13:58:06.700" v="90" actId="20577"/>
        <pc:sldMkLst>
          <pc:docMk/>
          <pc:sldMk cId="1515553712" sldId="278"/>
        </pc:sldMkLst>
        <pc:spChg chg="mod">
          <ac:chgData name="Anna-Carina Mohrholz" userId="319e8f5a-43d4-4b3d-9ca7-1cc64d2dfc53" providerId="ADAL" clId="{95E42BA0-076A-4889-8D16-12C002D2A9EB}" dt="2023-04-12T13:56:05.776" v="58" actId="14100"/>
          <ac:spMkLst>
            <pc:docMk/>
            <pc:sldMk cId="1515553712" sldId="278"/>
            <ac:spMk id="7" creationId="{520EDA5E-BE88-4B7D-8861-E0E747C89FBC}"/>
          </ac:spMkLst>
        </pc:spChg>
        <pc:spChg chg="mod">
          <ac:chgData name="Anna-Carina Mohrholz" userId="319e8f5a-43d4-4b3d-9ca7-1cc64d2dfc53" providerId="ADAL" clId="{95E42BA0-076A-4889-8D16-12C002D2A9EB}" dt="2023-04-12T13:58:06.700" v="90" actId="20577"/>
          <ac:spMkLst>
            <pc:docMk/>
            <pc:sldMk cId="1515553712" sldId="278"/>
            <ac:spMk id="26" creationId="{2F17DC47-0BEE-4ED4-BA6B-A229EF47F4E7}"/>
          </ac:spMkLst>
        </pc:spChg>
      </pc:sldChg>
      <pc:sldChg chg="modSp mod">
        <pc:chgData name="Anna-Carina Mohrholz" userId="319e8f5a-43d4-4b3d-9ca7-1cc64d2dfc53" providerId="ADAL" clId="{95E42BA0-076A-4889-8D16-12C002D2A9EB}" dt="2023-04-12T13:55:42.174" v="56" actId="20577"/>
        <pc:sldMkLst>
          <pc:docMk/>
          <pc:sldMk cId="919464586" sldId="279"/>
        </pc:sldMkLst>
        <pc:spChg chg="mod">
          <ac:chgData name="Anna-Carina Mohrholz" userId="319e8f5a-43d4-4b3d-9ca7-1cc64d2dfc53" providerId="ADAL" clId="{95E42BA0-076A-4889-8D16-12C002D2A9EB}" dt="2023-04-12T13:55:04.304" v="54" actId="20577"/>
          <ac:spMkLst>
            <pc:docMk/>
            <pc:sldMk cId="919464586" sldId="279"/>
            <ac:spMk id="9" creationId="{E67834CF-0CDD-477F-8490-ED932D0F7E02}"/>
          </ac:spMkLst>
        </pc:spChg>
        <pc:spChg chg="mod">
          <ac:chgData name="Anna-Carina Mohrholz" userId="319e8f5a-43d4-4b3d-9ca7-1cc64d2dfc53" providerId="ADAL" clId="{95E42BA0-076A-4889-8D16-12C002D2A9EB}" dt="2023-04-12T13:55:42.174" v="56" actId="20577"/>
          <ac:spMkLst>
            <pc:docMk/>
            <pc:sldMk cId="919464586" sldId="279"/>
            <ac:spMk id="11" creationId="{469A6D6B-69A1-4FF7-A4BD-4C4BC6E53D7D}"/>
          </ac:spMkLst>
        </pc:spChg>
        <pc:spChg chg="mod">
          <ac:chgData name="Anna-Carina Mohrholz" userId="319e8f5a-43d4-4b3d-9ca7-1cc64d2dfc53" providerId="ADAL" clId="{95E42BA0-076A-4889-8D16-12C002D2A9EB}" dt="2023-04-12T13:55:23.868" v="55" actId="20577"/>
          <ac:spMkLst>
            <pc:docMk/>
            <pc:sldMk cId="919464586" sldId="279"/>
            <ac:spMk id="26" creationId="{2F17DC47-0BEE-4ED4-BA6B-A229EF47F4E7}"/>
          </ac:spMkLst>
        </pc:spChg>
      </pc:sldChg>
      <pc:sldChg chg="modSp mod">
        <pc:chgData name="Anna-Carina Mohrholz" userId="319e8f5a-43d4-4b3d-9ca7-1cc64d2dfc53" providerId="ADAL" clId="{95E42BA0-076A-4889-8D16-12C002D2A9EB}" dt="2023-04-12T13:49:43.045" v="0" actId="6549"/>
        <pc:sldMkLst>
          <pc:docMk/>
          <pc:sldMk cId="2342328672" sldId="281"/>
        </pc:sldMkLst>
        <pc:spChg chg="mod">
          <ac:chgData name="Anna-Carina Mohrholz" userId="319e8f5a-43d4-4b3d-9ca7-1cc64d2dfc53" providerId="ADAL" clId="{95E42BA0-076A-4889-8D16-12C002D2A9EB}" dt="2023-04-12T13:49:43.045" v="0" actId="6549"/>
          <ac:spMkLst>
            <pc:docMk/>
            <pc:sldMk cId="2342328672" sldId="281"/>
            <ac:spMk id="9" creationId="{E67834CF-0CDD-477F-8490-ED932D0F7E02}"/>
          </ac:spMkLst>
        </pc:spChg>
      </pc:sldChg>
      <pc:sldChg chg="modSp mod">
        <pc:chgData name="Anna-Carina Mohrholz" userId="319e8f5a-43d4-4b3d-9ca7-1cc64d2dfc53" providerId="ADAL" clId="{95E42BA0-076A-4889-8D16-12C002D2A9EB}" dt="2023-04-12T14:03:57.760" v="128" actId="20577"/>
        <pc:sldMkLst>
          <pc:docMk/>
          <pc:sldMk cId="2703397041" sldId="287"/>
        </pc:sldMkLst>
        <pc:spChg chg="mod">
          <ac:chgData name="Anna-Carina Mohrholz" userId="319e8f5a-43d4-4b3d-9ca7-1cc64d2dfc53" providerId="ADAL" clId="{95E42BA0-076A-4889-8D16-12C002D2A9EB}" dt="2023-04-12T14:02:39.944" v="118" actId="20577"/>
          <ac:spMkLst>
            <pc:docMk/>
            <pc:sldMk cId="2703397041" sldId="287"/>
            <ac:spMk id="10" creationId="{AB902150-DF71-4D8F-83CF-42D137739746}"/>
          </ac:spMkLst>
        </pc:spChg>
        <pc:spChg chg="mod">
          <ac:chgData name="Anna-Carina Mohrholz" userId="319e8f5a-43d4-4b3d-9ca7-1cc64d2dfc53" providerId="ADAL" clId="{95E42BA0-076A-4889-8D16-12C002D2A9EB}" dt="2023-04-12T14:02:45.326" v="119"/>
          <ac:spMkLst>
            <pc:docMk/>
            <pc:sldMk cId="2703397041" sldId="287"/>
            <ac:spMk id="11" creationId="{B777A226-67B4-40D2-A88A-50F3362D70B8}"/>
          </ac:spMkLst>
        </pc:spChg>
        <pc:spChg chg="mod">
          <ac:chgData name="Anna-Carina Mohrholz" userId="319e8f5a-43d4-4b3d-9ca7-1cc64d2dfc53" providerId="ADAL" clId="{95E42BA0-076A-4889-8D16-12C002D2A9EB}" dt="2023-04-12T14:02:58.539" v="121" actId="6549"/>
          <ac:spMkLst>
            <pc:docMk/>
            <pc:sldMk cId="2703397041" sldId="287"/>
            <ac:spMk id="16" creationId="{A9B4BD22-AF40-4574-BB02-C00B471C806C}"/>
          </ac:spMkLst>
        </pc:spChg>
        <pc:spChg chg="mod">
          <ac:chgData name="Anna-Carina Mohrholz" userId="319e8f5a-43d4-4b3d-9ca7-1cc64d2dfc53" providerId="ADAL" clId="{95E42BA0-076A-4889-8D16-12C002D2A9EB}" dt="2023-04-12T14:03:57.760" v="128" actId="20577"/>
          <ac:spMkLst>
            <pc:docMk/>
            <pc:sldMk cId="2703397041" sldId="287"/>
            <ac:spMk id="18" creationId="{E8E1BFC8-7DF0-41DD-824B-536709259EA1}"/>
          </ac:spMkLst>
        </pc:spChg>
        <pc:spChg chg="mod">
          <ac:chgData name="Anna-Carina Mohrholz" userId="319e8f5a-43d4-4b3d-9ca7-1cc64d2dfc53" providerId="ADAL" clId="{95E42BA0-076A-4889-8D16-12C002D2A9EB}" dt="2023-04-12T14:03:37.493" v="126" actId="255"/>
          <ac:spMkLst>
            <pc:docMk/>
            <pc:sldMk cId="2703397041" sldId="287"/>
            <ac:spMk id="20" creationId="{B94B6FCD-6BDE-48EB-89FB-9A0CC4616498}"/>
          </ac:spMkLst>
        </pc:spChg>
        <pc:spChg chg="mod">
          <ac:chgData name="Anna-Carina Mohrholz" userId="319e8f5a-43d4-4b3d-9ca7-1cc64d2dfc53" providerId="ADAL" clId="{95E42BA0-076A-4889-8D16-12C002D2A9EB}" dt="2023-04-12T14:03:49.753" v="127" actId="14100"/>
          <ac:spMkLst>
            <pc:docMk/>
            <pc:sldMk cId="2703397041" sldId="287"/>
            <ac:spMk id="21" creationId="{3969FA6D-5D7F-4562-BBE9-A67D7D1A11E7}"/>
          </ac:spMkLst>
        </pc:spChg>
      </pc:sldChg>
      <pc:sldChg chg="modSp mod">
        <pc:chgData name="Anna-Carina Mohrholz" userId="319e8f5a-43d4-4b3d-9ca7-1cc64d2dfc53" providerId="ADAL" clId="{95E42BA0-076A-4889-8D16-12C002D2A9EB}" dt="2023-04-12T14:00:49.065" v="107" actId="14100"/>
        <pc:sldMkLst>
          <pc:docMk/>
          <pc:sldMk cId="3350568489" sldId="289"/>
        </pc:sldMkLst>
        <pc:spChg chg="mod">
          <ac:chgData name="Anna-Carina Mohrholz" userId="319e8f5a-43d4-4b3d-9ca7-1cc64d2dfc53" providerId="ADAL" clId="{95E42BA0-076A-4889-8D16-12C002D2A9EB}" dt="2023-04-12T13:59:56.450" v="101" actId="6549"/>
          <ac:spMkLst>
            <pc:docMk/>
            <pc:sldMk cId="3350568489" sldId="289"/>
            <ac:spMk id="21" creationId="{0552E255-CDC8-4241-A53C-8D6B695529F7}"/>
          </ac:spMkLst>
        </pc:spChg>
        <pc:spChg chg="mod">
          <ac:chgData name="Anna-Carina Mohrholz" userId="319e8f5a-43d4-4b3d-9ca7-1cc64d2dfc53" providerId="ADAL" clId="{95E42BA0-076A-4889-8D16-12C002D2A9EB}" dt="2023-04-12T14:00:20.249" v="105" actId="20577"/>
          <ac:spMkLst>
            <pc:docMk/>
            <pc:sldMk cId="3350568489" sldId="289"/>
            <ac:spMk id="23" creationId="{C3E76256-EFFC-424A-8F27-6FBAD351A852}"/>
          </ac:spMkLst>
        </pc:spChg>
        <pc:spChg chg="mod">
          <ac:chgData name="Anna-Carina Mohrholz" userId="319e8f5a-43d4-4b3d-9ca7-1cc64d2dfc53" providerId="ADAL" clId="{95E42BA0-076A-4889-8D16-12C002D2A9EB}" dt="2023-04-12T14:00:49.065" v="107" actId="14100"/>
          <ac:spMkLst>
            <pc:docMk/>
            <pc:sldMk cId="3350568489" sldId="289"/>
            <ac:spMk id="24" creationId="{98AD8A48-F95F-4FC4-8EC5-3276C3FA5CDD}"/>
          </ac:spMkLst>
        </pc:spChg>
        <pc:spChg chg="mod">
          <ac:chgData name="Anna-Carina Mohrholz" userId="319e8f5a-43d4-4b3d-9ca7-1cc64d2dfc53" providerId="ADAL" clId="{95E42BA0-076A-4889-8D16-12C002D2A9EB}" dt="2023-04-12T13:58:30.817" v="93" actId="20577"/>
          <ac:spMkLst>
            <pc:docMk/>
            <pc:sldMk cId="3350568489" sldId="289"/>
            <ac:spMk id="35" creationId="{4497797B-240A-42C6-8A53-41AE737DDCDF}"/>
          </ac:spMkLst>
        </pc:spChg>
      </pc:sldChg>
      <pc:sldChg chg="modSp mod">
        <pc:chgData name="Anna-Carina Mohrholz" userId="319e8f5a-43d4-4b3d-9ca7-1cc64d2dfc53" providerId="ADAL" clId="{95E42BA0-076A-4889-8D16-12C002D2A9EB}" dt="2023-04-12T14:09:33.635" v="175" actId="6549"/>
        <pc:sldMkLst>
          <pc:docMk/>
          <pc:sldMk cId="1515553712" sldId="291"/>
        </pc:sldMkLst>
        <pc:spChg chg="mod">
          <ac:chgData name="Anna-Carina Mohrholz" userId="319e8f5a-43d4-4b3d-9ca7-1cc64d2dfc53" providerId="ADAL" clId="{95E42BA0-076A-4889-8D16-12C002D2A9EB}" dt="2023-04-12T14:09:29.901" v="174"/>
          <ac:spMkLst>
            <pc:docMk/>
            <pc:sldMk cId="1515553712" sldId="291"/>
            <ac:spMk id="18" creationId="{CEC95C44-CF70-46D7-A306-29B9C9581E28}"/>
          </ac:spMkLst>
        </pc:spChg>
        <pc:spChg chg="mod">
          <ac:chgData name="Anna-Carina Mohrholz" userId="319e8f5a-43d4-4b3d-9ca7-1cc64d2dfc53" providerId="ADAL" clId="{95E42BA0-076A-4889-8D16-12C002D2A9EB}" dt="2023-04-12T14:08:14.897" v="161" actId="6549"/>
          <ac:spMkLst>
            <pc:docMk/>
            <pc:sldMk cId="1515553712" sldId="291"/>
            <ac:spMk id="21" creationId="{742560BA-E2B1-460C-AFEA-92711B5B1660}"/>
          </ac:spMkLst>
        </pc:spChg>
        <pc:spChg chg="mod">
          <ac:chgData name="Anna-Carina Mohrholz" userId="319e8f5a-43d4-4b3d-9ca7-1cc64d2dfc53" providerId="ADAL" clId="{95E42BA0-076A-4889-8D16-12C002D2A9EB}" dt="2023-04-12T14:07:58.809" v="157" actId="14100"/>
          <ac:spMkLst>
            <pc:docMk/>
            <pc:sldMk cId="1515553712" sldId="291"/>
            <ac:spMk id="22" creationId="{34760395-4DAB-49FE-87AD-108C9A34466B}"/>
          </ac:spMkLst>
        </pc:spChg>
        <pc:spChg chg="mod">
          <ac:chgData name="Anna-Carina Mohrholz" userId="319e8f5a-43d4-4b3d-9ca7-1cc64d2dfc53" providerId="ADAL" clId="{95E42BA0-076A-4889-8D16-12C002D2A9EB}" dt="2023-04-12T14:09:29.901" v="174"/>
          <ac:spMkLst>
            <pc:docMk/>
            <pc:sldMk cId="1515553712" sldId="291"/>
            <ac:spMk id="34" creationId="{9719E5EB-F7ED-46CF-A432-A192A390397F}"/>
          </ac:spMkLst>
        </pc:spChg>
        <pc:spChg chg="mod">
          <ac:chgData name="Anna-Carina Mohrholz" userId="319e8f5a-43d4-4b3d-9ca7-1cc64d2dfc53" providerId="ADAL" clId="{95E42BA0-076A-4889-8D16-12C002D2A9EB}" dt="2023-04-12T14:09:29.901" v="174"/>
          <ac:spMkLst>
            <pc:docMk/>
            <pc:sldMk cId="1515553712" sldId="291"/>
            <ac:spMk id="35" creationId="{2331AF5D-185B-4C11-B6D5-62AE95283D33}"/>
          </ac:spMkLst>
        </pc:spChg>
        <pc:spChg chg="mod">
          <ac:chgData name="Anna-Carina Mohrholz" userId="319e8f5a-43d4-4b3d-9ca7-1cc64d2dfc53" providerId="ADAL" clId="{95E42BA0-076A-4889-8D16-12C002D2A9EB}" dt="2023-04-12T14:09:29.901" v="174"/>
          <ac:spMkLst>
            <pc:docMk/>
            <pc:sldMk cId="1515553712" sldId="291"/>
            <ac:spMk id="36" creationId="{9EC60D4C-80A1-46AD-8739-A4832763C09C}"/>
          </ac:spMkLst>
        </pc:spChg>
        <pc:spChg chg="mod">
          <ac:chgData name="Anna-Carina Mohrholz" userId="319e8f5a-43d4-4b3d-9ca7-1cc64d2dfc53" providerId="ADAL" clId="{95E42BA0-076A-4889-8D16-12C002D2A9EB}" dt="2023-04-12T14:09:29.901" v="174"/>
          <ac:spMkLst>
            <pc:docMk/>
            <pc:sldMk cId="1515553712" sldId="291"/>
            <ac:spMk id="37" creationId="{C16E2E28-3930-4062-833B-FCB266F16906}"/>
          </ac:spMkLst>
        </pc:spChg>
        <pc:spChg chg="mod">
          <ac:chgData name="Anna-Carina Mohrholz" userId="319e8f5a-43d4-4b3d-9ca7-1cc64d2dfc53" providerId="ADAL" clId="{95E42BA0-076A-4889-8D16-12C002D2A9EB}" dt="2023-04-12T14:09:29.901" v="174"/>
          <ac:spMkLst>
            <pc:docMk/>
            <pc:sldMk cId="1515553712" sldId="291"/>
            <ac:spMk id="52" creationId="{00000000-0000-0000-0000-000000000000}"/>
          </ac:spMkLst>
        </pc:spChg>
        <pc:spChg chg="mod">
          <ac:chgData name="Anna-Carina Mohrholz" userId="319e8f5a-43d4-4b3d-9ca7-1cc64d2dfc53" providerId="ADAL" clId="{95E42BA0-076A-4889-8D16-12C002D2A9EB}" dt="2023-04-12T14:09:29.901" v="174"/>
          <ac:spMkLst>
            <pc:docMk/>
            <pc:sldMk cId="1515553712" sldId="291"/>
            <ac:spMk id="53" creationId="{CEC95C44-CF70-46D7-A306-29B9C9581E28}"/>
          </ac:spMkLst>
        </pc:spChg>
        <pc:spChg chg="mod">
          <ac:chgData name="Anna-Carina Mohrholz" userId="319e8f5a-43d4-4b3d-9ca7-1cc64d2dfc53" providerId="ADAL" clId="{95E42BA0-076A-4889-8D16-12C002D2A9EB}" dt="2023-04-12T14:09:29.901" v="174"/>
          <ac:spMkLst>
            <pc:docMk/>
            <pc:sldMk cId="1515553712" sldId="291"/>
            <ac:spMk id="54" creationId="{CEC95C44-CF70-46D7-A306-29B9C9581E28}"/>
          </ac:spMkLst>
        </pc:spChg>
        <pc:spChg chg="mod">
          <ac:chgData name="Anna-Carina Mohrholz" userId="319e8f5a-43d4-4b3d-9ca7-1cc64d2dfc53" providerId="ADAL" clId="{95E42BA0-076A-4889-8D16-12C002D2A9EB}" dt="2023-04-12T14:09:33.635" v="175" actId="6549"/>
          <ac:spMkLst>
            <pc:docMk/>
            <pc:sldMk cId="1515553712" sldId="291"/>
            <ac:spMk id="56" creationId="{CEC95C44-CF70-46D7-A306-29B9C9581E28}"/>
          </ac:spMkLst>
        </pc:spChg>
        <pc:grpChg chg="mod">
          <ac:chgData name="Anna-Carina Mohrholz" userId="319e8f5a-43d4-4b3d-9ca7-1cc64d2dfc53" providerId="ADAL" clId="{95E42BA0-076A-4889-8D16-12C002D2A9EB}" dt="2023-04-12T14:09:29.901" v="174"/>
          <ac:grpSpMkLst>
            <pc:docMk/>
            <pc:sldMk cId="1515553712" sldId="291"/>
            <ac:grpSpMk id="60" creationId="{00000000-0000-0000-0000-000000000000}"/>
          </ac:grpSpMkLst>
        </pc:grpChg>
        <pc:cxnChg chg="mod">
          <ac:chgData name="Anna-Carina Mohrholz" userId="319e8f5a-43d4-4b3d-9ca7-1cc64d2dfc53" providerId="ADAL" clId="{95E42BA0-076A-4889-8D16-12C002D2A9EB}" dt="2023-04-12T14:09:29.901" v="174"/>
          <ac:cxnSpMkLst>
            <pc:docMk/>
            <pc:sldMk cId="1515553712" sldId="291"/>
            <ac:cxnSpMk id="39" creationId="{D9D88F3A-D7EB-4EA4-8314-5C716079DD5E}"/>
          </ac:cxnSpMkLst>
        </pc:cxnChg>
        <pc:cxnChg chg="mod">
          <ac:chgData name="Anna-Carina Mohrholz" userId="319e8f5a-43d4-4b3d-9ca7-1cc64d2dfc53" providerId="ADAL" clId="{95E42BA0-076A-4889-8D16-12C002D2A9EB}" dt="2023-04-12T14:09:29.901" v="174"/>
          <ac:cxnSpMkLst>
            <pc:docMk/>
            <pc:sldMk cId="1515553712" sldId="291"/>
            <ac:cxnSpMk id="40" creationId="{47E1791C-5750-4189-BF78-126948F2482F}"/>
          </ac:cxnSpMkLst>
        </pc:cxnChg>
        <pc:cxnChg chg="mod">
          <ac:chgData name="Anna-Carina Mohrholz" userId="319e8f5a-43d4-4b3d-9ca7-1cc64d2dfc53" providerId="ADAL" clId="{95E42BA0-076A-4889-8D16-12C002D2A9EB}" dt="2023-04-12T14:09:29.901" v="174"/>
          <ac:cxnSpMkLst>
            <pc:docMk/>
            <pc:sldMk cId="1515553712" sldId="291"/>
            <ac:cxnSpMk id="41" creationId="{43F31C3A-DA7D-4666-A178-14272DF67340}"/>
          </ac:cxnSpMkLst>
        </pc:cxnChg>
        <pc:cxnChg chg="mod">
          <ac:chgData name="Anna-Carina Mohrholz" userId="319e8f5a-43d4-4b3d-9ca7-1cc64d2dfc53" providerId="ADAL" clId="{95E42BA0-076A-4889-8D16-12C002D2A9EB}" dt="2023-04-12T14:09:29.901" v="174"/>
          <ac:cxnSpMkLst>
            <pc:docMk/>
            <pc:sldMk cId="1515553712" sldId="291"/>
            <ac:cxnSpMk id="43" creationId="{7F877226-4C8A-41E8-B9B9-3F51A714D04E}"/>
          </ac:cxnSpMkLst>
        </pc:cxnChg>
      </pc:sldChg>
      <pc:sldChg chg="modSp mod">
        <pc:chgData name="Anna-Carina Mohrholz" userId="319e8f5a-43d4-4b3d-9ca7-1cc64d2dfc53" providerId="ADAL" clId="{95E42BA0-076A-4889-8D16-12C002D2A9EB}" dt="2023-04-12T14:11:31.674" v="191" actId="14100"/>
        <pc:sldMkLst>
          <pc:docMk/>
          <pc:sldMk cId="1515553712" sldId="292"/>
        </pc:sldMkLst>
        <pc:spChg chg="mod">
          <ac:chgData name="Anna-Carina Mohrholz" userId="319e8f5a-43d4-4b3d-9ca7-1cc64d2dfc53" providerId="ADAL" clId="{95E42BA0-076A-4889-8D16-12C002D2A9EB}" dt="2023-04-12T14:09:52.531" v="177" actId="14100"/>
          <ac:spMkLst>
            <pc:docMk/>
            <pc:sldMk cId="1515553712" sldId="292"/>
            <ac:spMk id="9" creationId="{44FF0929-CEB2-41B8-8D44-C9C1B18C5AEB}"/>
          </ac:spMkLst>
        </pc:spChg>
        <pc:spChg chg="mod">
          <ac:chgData name="Anna-Carina Mohrholz" userId="319e8f5a-43d4-4b3d-9ca7-1cc64d2dfc53" providerId="ADAL" clId="{95E42BA0-076A-4889-8D16-12C002D2A9EB}" dt="2023-04-12T14:10:05.946" v="179" actId="20577"/>
          <ac:spMkLst>
            <pc:docMk/>
            <pc:sldMk cId="1515553712" sldId="292"/>
            <ac:spMk id="13" creationId="{221D9760-F645-4927-B7C4-E88AC4F46B5D}"/>
          </ac:spMkLst>
        </pc:spChg>
        <pc:spChg chg="mod">
          <ac:chgData name="Anna-Carina Mohrholz" userId="319e8f5a-43d4-4b3d-9ca7-1cc64d2dfc53" providerId="ADAL" clId="{95E42BA0-076A-4889-8D16-12C002D2A9EB}" dt="2023-04-12T14:11:31.674" v="191" actId="14100"/>
          <ac:spMkLst>
            <pc:docMk/>
            <pc:sldMk cId="1515553712" sldId="292"/>
            <ac:spMk id="26" creationId="{2F17DC47-0BEE-4ED4-BA6B-A229EF47F4E7}"/>
          </ac:spMkLst>
        </pc:spChg>
      </pc:sldChg>
      <pc:sldChg chg="modSp mod">
        <pc:chgData name="Anna-Carina Mohrholz" userId="319e8f5a-43d4-4b3d-9ca7-1cc64d2dfc53" providerId="ADAL" clId="{95E42BA0-076A-4889-8D16-12C002D2A9EB}" dt="2023-04-13T07:32:16.698" v="539" actId="20577"/>
        <pc:sldMkLst>
          <pc:docMk/>
          <pc:sldMk cId="1515553712" sldId="294"/>
        </pc:sldMkLst>
        <pc:spChg chg="mod">
          <ac:chgData name="Anna-Carina Mohrholz" userId="319e8f5a-43d4-4b3d-9ca7-1cc64d2dfc53" providerId="ADAL" clId="{95E42BA0-076A-4889-8D16-12C002D2A9EB}" dt="2023-04-13T07:30:22.601" v="518" actId="6549"/>
          <ac:spMkLst>
            <pc:docMk/>
            <pc:sldMk cId="1515553712" sldId="294"/>
            <ac:spMk id="7" creationId="{5F65FC6E-73C1-4548-AC0F-AE722E34C959}"/>
          </ac:spMkLst>
        </pc:spChg>
        <pc:spChg chg="mod">
          <ac:chgData name="Anna-Carina Mohrholz" userId="319e8f5a-43d4-4b3d-9ca7-1cc64d2dfc53" providerId="ADAL" clId="{95E42BA0-076A-4889-8D16-12C002D2A9EB}" dt="2023-04-13T07:32:16.698" v="539" actId="20577"/>
          <ac:spMkLst>
            <pc:docMk/>
            <pc:sldMk cId="1515553712" sldId="294"/>
            <ac:spMk id="26" creationId="{2F17DC47-0BEE-4ED4-BA6B-A229EF47F4E7}"/>
          </ac:spMkLst>
        </pc:spChg>
      </pc:sldChg>
      <pc:sldChg chg="modSp mod">
        <pc:chgData name="Anna-Carina Mohrholz" userId="319e8f5a-43d4-4b3d-9ca7-1cc64d2dfc53" providerId="ADAL" clId="{95E42BA0-076A-4889-8D16-12C002D2A9EB}" dt="2023-04-13T07:34:11.531" v="577" actId="20577"/>
        <pc:sldMkLst>
          <pc:docMk/>
          <pc:sldMk cId="1515553712" sldId="295"/>
        </pc:sldMkLst>
        <pc:spChg chg="mod">
          <ac:chgData name="Anna-Carina Mohrholz" userId="319e8f5a-43d4-4b3d-9ca7-1cc64d2dfc53" providerId="ADAL" clId="{95E42BA0-076A-4889-8D16-12C002D2A9EB}" dt="2023-04-13T07:33:23.898" v="543" actId="6549"/>
          <ac:spMkLst>
            <pc:docMk/>
            <pc:sldMk cId="1515553712" sldId="295"/>
            <ac:spMk id="7" creationId="{5F65FC6E-73C1-4548-AC0F-AE722E34C959}"/>
          </ac:spMkLst>
        </pc:spChg>
        <pc:spChg chg="mod">
          <ac:chgData name="Anna-Carina Mohrholz" userId="319e8f5a-43d4-4b3d-9ca7-1cc64d2dfc53" providerId="ADAL" clId="{95E42BA0-076A-4889-8D16-12C002D2A9EB}" dt="2023-04-13T07:34:11.531" v="577" actId="20577"/>
          <ac:spMkLst>
            <pc:docMk/>
            <pc:sldMk cId="1515553712" sldId="295"/>
            <ac:spMk id="26" creationId="{2F17DC47-0BEE-4ED4-BA6B-A229EF47F4E7}"/>
          </ac:spMkLst>
        </pc:spChg>
      </pc:sldChg>
      <pc:sldChg chg="modSp mod">
        <pc:chgData name="Anna-Carina Mohrholz" userId="319e8f5a-43d4-4b3d-9ca7-1cc64d2dfc53" providerId="ADAL" clId="{95E42BA0-076A-4889-8D16-12C002D2A9EB}" dt="2023-04-13T07:36:22.370" v="614" actId="20577"/>
        <pc:sldMkLst>
          <pc:docMk/>
          <pc:sldMk cId="1515553712" sldId="296"/>
        </pc:sldMkLst>
        <pc:spChg chg="mod">
          <ac:chgData name="Anna-Carina Mohrholz" userId="319e8f5a-43d4-4b3d-9ca7-1cc64d2dfc53" providerId="ADAL" clId="{95E42BA0-076A-4889-8D16-12C002D2A9EB}" dt="2023-04-13T07:36:22.370" v="614" actId="20577"/>
          <ac:spMkLst>
            <pc:docMk/>
            <pc:sldMk cId="1515553712" sldId="296"/>
            <ac:spMk id="2" creationId="{81DC6E5E-D3C9-EA68-DACB-BE59763B2244}"/>
          </ac:spMkLst>
        </pc:spChg>
        <pc:spChg chg="mod">
          <ac:chgData name="Anna-Carina Mohrholz" userId="319e8f5a-43d4-4b3d-9ca7-1cc64d2dfc53" providerId="ADAL" clId="{95E42BA0-076A-4889-8D16-12C002D2A9EB}" dt="2023-04-13T07:34:25.265" v="587" actId="6549"/>
          <ac:spMkLst>
            <pc:docMk/>
            <pc:sldMk cId="1515553712" sldId="296"/>
            <ac:spMk id="7" creationId="{5F65FC6E-73C1-4548-AC0F-AE722E34C959}"/>
          </ac:spMkLst>
        </pc:spChg>
      </pc:sldChg>
      <pc:sldChg chg="modSp mod">
        <pc:chgData name="Anna-Carina Mohrholz" userId="319e8f5a-43d4-4b3d-9ca7-1cc64d2dfc53" providerId="ADAL" clId="{95E42BA0-076A-4889-8D16-12C002D2A9EB}" dt="2023-04-13T07:38:37.354" v="652" actId="20577"/>
        <pc:sldMkLst>
          <pc:docMk/>
          <pc:sldMk cId="1515553712" sldId="297"/>
        </pc:sldMkLst>
        <pc:spChg chg="mod">
          <ac:chgData name="Anna-Carina Mohrholz" userId="319e8f5a-43d4-4b3d-9ca7-1cc64d2dfc53" providerId="ADAL" clId="{95E42BA0-076A-4889-8D16-12C002D2A9EB}" dt="2023-04-13T07:34:36.449" v="597" actId="6549"/>
          <ac:spMkLst>
            <pc:docMk/>
            <pc:sldMk cId="1515553712" sldId="297"/>
            <ac:spMk id="7" creationId="{5F65FC6E-73C1-4548-AC0F-AE722E34C959}"/>
          </ac:spMkLst>
        </pc:spChg>
        <pc:spChg chg="mod">
          <ac:chgData name="Anna-Carina Mohrholz" userId="319e8f5a-43d4-4b3d-9ca7-1cc64d2dfc53" providerId="ADAL" clId="{95E42BA0-076A-4889-8D16-12C002D2A9EB}" dt="2023-04-13T07:38:37.354" v="652" actId="20577"/>
          <ac:spMkLst>
            <pc:docMk/>
            <pc:sldMk cId="1515553712" sldId="297"/>
            <ac:spMk id="26" creationId="{2F17DC47-0BEE-4ED4-BA6B-A229EF47F4E7}"/>
          </ac:spMkLst>
        </pc:spChg>
      </pc:sldChg>
      <pc:sldChg chg="modSp mod">
        <pc:chgData name="Anna-Carina Mohrholz" userId="319e8f5a-43d4-4b3d-9ca7-1cc64d2dfc53" providerId="ADAL" clId="{95E42BA0-076A-4889-8D16-12C002D2A9EB}" dt="2023-04-13T07:40:05.706" v="679" actId="20577"/>
        <pc:sldMkLst>
          <pc:docMk/>
          <pc:sldMk cId="3134451797" sldId="298"/>
        </pc:sldMkLst>
        <pc:spChg chg="mod">
          <ac:chgData name="Anna-Carina Mohrholz" userId="319e8f5a-43d4-4b3d-9ca7-1cc64d2dfc53" providerId="ADAL" clId="{95E42BA0-076A-4889-8D16-12C002D2A9EB}" dt="2023-04-13T07:39:41.954" v="669" actId="6549"/>
          <ac:spMkLst>
            <pc:docMk/>
            <pc:sldMk cId="3134451797" sldId="298"/>
            <ac:spMk id="16" creationId="{ED86E724-3288-434C-B43F-43F373EAB77F}"/>
          </ac:spMkLst>
        </pc:spChg>
        <pc:spChg chg="mod">
          <ac:chgData name="Anna-Carina Mohrholz" userId="319e8f5a-43d4-4b3d-9ca7-1cc64d2dfc53" providerId="ADAL" clId="{95E42BA0-076A-4889-8D16-12C002D2A9EB}" dt="2023-04-13T07:40:05.706" v="679" actId="20577"/>
          <ac:spMkLst>
            <pc:docMk/>
            <pc:sldMk cId="3134451797" sldId="298"/>
            <ac:spMk id="23" creationId="{8403023C-61C3-4BC3-A136-65ACC0BE34D4}"/>
          </ac:spMkLst>
        </pc:spChg>
        <pc:spChg chg="mod">
          <ac:chgData name="Anna-Carina Mohrholz" userId="319e8f5a-43d4-4b3d-9ca7-1cc64d2dfc53" providerId="ADAL" clId="{95E42BA0-076A-4889-8D16-12C002D2A9EB}" dt="2023-04-13T07:38:50.755" v="654" actId="6549"/>
          <ac:spMkLst>
            <pc:docMk/>
            <pc:sldMk cId="3134451797" sldId="298"/>
            <ac:spMk id="65" creationId="{5F65FC6E-73C1-4548-AC0F-AE722E34C959}"/>
          </ac:spMkLst>
        </pc:spChg>
      </pc:sldChg>
      <pc:sldChg chg="modSp mod">
        <pc:chgData name="Anna-Carina Mohrholz" userId="319e8f5a-43d4-4b3d-9ca7-1cc64d2dfc53" providerId="ADAL" clId="{95E42BA0-076A-4889-8D16-12C002D2A9EB}" dt="2023-04-12T14:02:24.644" v="116" actId="14100"/>
        <pc:sldMkLst>
          <pc:docMk/>
          <pc:sldMk cId="2102748779" sldId="305"/>
        </pc:sldMkLst>
        <pc:spChg chg="mod">
          <ac:chgData name="Anna-Carina Mohrholz" userId="319e8f5a-43d4-4b3d-9ca7-1cc64d2dfc53" providerId="ADAL" clId="{95E42BA0-076A-4889-8D16-12C002D2A9EB}" dt="2023-04-12T14:01:40.722" v="111"/>
          <ac:spMkLst>
            <pc:docMk/>
            <pc:sldMk cId="2102748779" sldId="305"/>
            <ac:spMk id="2" creationId="{5FB325A8-B55F-4902-B52F-6A55B9563C32}"/>
          </ac:spMkLst>
        </pc:spChg>
        <pc:spChg chg="mod">
          <ac:chgData name="Anna-Carina Mohrholz" userId="319e8f5a-43d4-4b3d-9ca7-1cc64d2dfc53" providerId="ADAL" clId="{95E42BA0-076A-4889-8D16-12C002D2A9EB}" dt="2023-04-12T14:01:32.994" v="110" actId="14100"/>
          <ac:spMkLst>
            <pc:docMk/>
            <pc:sldMk cId="2102748779" sldId="305"/>
            <ac:spMk id="10" creationId="{1F3ADA32-80C9-43C3-B95A-3A1679E21E80}"/>
          </ac:spMkLst>
        </pc:spChg>
        <pc:spChg chg="mod">
          <ac:chgData name="Anna-Carina Mohrholz" userId="319e8f5a-43d4-4b3d-9ca7-1cc64d2dfc53" providerId="ADAL" clId="{95E42BA0-076A-4889-8D16-12C002D2A9EB}" dt="2023-04-12T14:02:24.644" v="116" actId="14100"/>
          <ac:spMkLst>
            <pc:docMk/>
            <pc:sldMk cId="2102748779" sldId="305"/>
            <ac:spMk id="11" creationId="{469A6D6B-69A1-4FF7-A4BD-4C4BC6E53D7D}"/>
          </ac:spMkLst>
        </pc:spChg>
        <pc:spChg chg="mod">
          <ac:chgData name="Anna-Carina Mohrholz" userId="319e8f5a-43d4-4b3d-9ca7-1cc64d2dfc53" providerId="ADAL" clId="{95E42BA0-076A-4889-8D16-12C002D2A9EB}" dt="2023-04-12T14:01:48.882" v="113" actId="6549"/>
          <ac:spMkLst>
            <pc:docMk/>
            <pc:sldMk cId="2102748779" sldId="305"/>
            <ac:spMk id="16" creationId="{A9B4BD22-AF40-4574-BB02-C00B471C806C}"/>
          </ac:spMkLst>
        </pc:spChg>
        <pc:spChg chg="mod">
          <ac:chgData name="Anna-Carina Mohrholz" userId="319e8f5a-43d4-4b3d-9ca7-1cc64d2dfc53" providerId="ADAL" clId="{95E42BA0-076A-4889-8D16-12C002D2A9EB}" dt="2023-04-12T14:01:56.124" v="114" actId="20577"/>
          <ac:spMkLst>
            <pc:docMk/>
            <pc:sldMk cId="2102748779" sldId="305"/>
            <ac:spMk id="26" creationId="{2F17DC47-0BEE-4ED4-BA6B-A229EF47F4E7}"/>
          </ac:spMkLst>
        </pc:spChg>
      </pc:sldChg>
      <pc:sldChg chg="modSp mod">
        <pc:chgData name="Anna-Carina Mohrholz" userId="319e8f5a-43d4-4b3d-9ca7-1cc64d2dfc53" providerId="ADAL" clId="{95E42BA0-076A-4889-8D16-12C002D2A9EB}" dt="2023-04-12T14:05:30.142" v="141" actId="113"/>
        <pc:sldMkLst>
          <pc:docMk/>
          <pc:sldMk cId="1149316284" sldId="306"/>
        </pc:sldMkLst>
        <pc:spChg chg="mod">
          <ac:chgData name="Anna-Carina Mohrholz" userId="319e8f5a-43d4-4b3d-9ca7-1cc64d2dfc53" providerId="ADAL" clId="{95E42BA0-076A-4889-8D16-12C002D2A9EB}" dt="2023-04-12T14:04:34.724" v="131"/>
          <ac:spMkLst>
            <pc:docMk/>
            <pc:sldMk cId="1149316284" sldId="306"/>
            <ac:spMk id="2" creationId="{87111A31-8AB7-47A3-8F37-DD016C4CD334}"/>
          </ac:spMkLst>
        </pc:spChg>
        <pc:spChg chg="mod">
          <ac:chgData name="Anna-Carina Mohrholz" userId="319e8f5a-43d4-4b3d-9ca7-1cc64d2dfc53" providerId="ADAL" clId="{95E42BA0-076A-4889-8D16-12C002D2A9EB}" dt="2023-04-12T14:04:27.634" v="130" actId="20577"/>
          <ac:spMkLst>
            <pc:docMk/>
            <pc:sldMk cId="1149316284" sldId="306"/>
            <ac:spMk id="7" creationId="{403C325A-0FA9-4236-8516-58771AB32629}"/>
          </ac:spMkLst>
        </pc:spChg>
        <pc:spChg chg="mod">
          <ac:chgData name="Anna-Carina Mohrholz" userId="319e8f5a-43d4-4b3d-9ca7-1cc64d2dfc53" providerId="ADAL" clId="{95E42BA0-076A-4889-8D16-12C002D2A9EB}" dt="2023-04-12T14:05:30.142" v="141" actId="113"/>
          <ac:spMkLst>
            <pc:docMk/>
            <pc:sldMk cId="1149316284" sldId="306"/>
            <ac:spMk id="26" creationId="{2F17DC47-0BEE-4ED4-BA6B-A229EF47F4E7}"/>
          </ac:spMkLst>
        </pc:spChg>
      </pc:sldChg>
      <pc:sldChg chg="modSp mod">
        <pc:chgData name="Anna-Carina Mohrholz" userId="319e8f5a-43d4-4b3d-9ca7-1cc64d2dfc53" providerId="ADAL" clId="{95E42BA0-076A-4889-8D16-12C002D2A9EB}" dt="2023-04-12T14:07:42.179" v="155" actId="20577"/>
        <pc:sldMkLst>
          <pc:docMk/>
          <pc:sldMk cId="1365809105" sldId="307"/>
        </pc:sldMkLst>
        <pc:spChg chg="mod">
          <ac:chgData name="Anna-Carina Mohrholz" userId="319e8f5a-43d4-4b3d-9ca7-1cc64d2dfc53" providerId="ADAL" clId="{95E42BA0-076A-4889-8D16-12C002D2A9EB}" dt="2023-04-12T14:05:58.937" v="145"/>
          <ac:spMkLst>
            <pc:docMk/>
            <pc:sldMk cId="1365809105" sldId="307"/>
            <ac:spMk id="19" creationId="{ED292FB1-EFED-4B97-B3ED-65AD35419A33}"/>
          </ac:spMkLst>
        </pc:spChg>
        <pc:spChg chg="mod">
          <ac:chgData name="Anna-Carina Mohrholz" userId="319e8f5a-43d4-4b3d-9ca7-1cc64d2dfc53" providerId="ADAL" clId="{95E42BA0-076A-4889-8D16-12C002D2A9EB}" dt="2023-04-12T14:07:23.663" v="153" actId="14100"/>
          <ac:spMkLst>
            <pc:docMk/>
            <pc:sldMk cId="1365809105" sldId="307"/>
            <ac:spMk id="22" creationId="{2684FE20-494A-4234-92BC-80D6F9C81166}"/>
          </ac:spMkLst>
        </pc:spChg>
        <pc:spChg chg="mod">
          <ac:chgData name="Anna-Carina Mohrholz" userId="319e8f5a-43d4-4b3d-9ca7-1cc64d2dfc53" providerId="ADAL" clId="{95E42BA0-076A-4889-8D16-12C002D2A9EB}" dt="2023-04-12T14:06:43.490" v="151" actId="20577"/>
          <ac:spMkLst>
            <pc:docMk/>
            <pc:sldMk cId="1365809105" sldId="307"/>
            <ac:spMk id="23" creationId="{C3E76256-EFFC-424A-8F27-6FBAD351A852}"/>
          </ac:spMkLst>
        </pc:spChg>
        <pc:spChg chg="mod">
          <ac:chgData name="Anna-Carina Mohrholz" userId="319e8f5a-43d4-4b3d-9ca7-1cc64d2dfc53" providerId="ADAL" clId="{95E42BA0-076A-4889-8D16-12C002D2A9EB}" dt="2023-04-12T14:07:42.179" v="155" actId="20577"/>
          <ac:spMkLst>
            <pc:docMk/>
            <pc:sldMk cId="1365809105" sldId="307"/>
            <ac:spMk id="24" creationId="{98AD8A48-F95F-4FC4-8EC5-3276C3FA5CDD}"/>
          </ac:spMkLst>
        </pc:spChg>
        <pc:spChg chg="mod">
          <ac:chgData name="Anna-Carina Mohrholz" userId="319e8f5a-43d4-4b3d-9ca7-1cc64d2dfc53" providerId="ADAL" clId="{95E42BA0-076A-4889-8D16-12C002D2A9EB}" dt="2023-04-12T14:06:10.477" v="147" actId="6549"/>
          <ac:spMkLst>
            <pc:docMk/>
            <pc:sldMk cId="1365809105" sldId="307"/>
            <ac:spMk id="26" creationId="{2EBEE1CA-BF08-4898-B262-CF2C123DF739}"/>
          </ac:spMkLst>
        </pc:spChg>
        <pc:spChg chg="mod">
          <ac:chgData name="Anna-Carina Mohrholz" userId="319e8f5a-43d4-4b3d-9ca7-1cc64d2dfc53" providerId="ADAL" clId="{95E42BA0-076A-4889-8D16-12C002D2A9EB}" dt="2023-04-12T14:05:47.618" v="143" actId="14100"/>
          <ac:spMkLst>
            <pc:docMk/>
            <pc:sldMk cId="1365809105" sldId="307"/>
            <ac:spMk id="35" creationId="{2302DE8B-D6A8-43B4-99F0-FB07BC1625BE}"/>
          </ac:spMkLst>
        </pc:spChg>
      </pc:sldChg>
      <pc:sldChg chg="addSp delSp modSp mod">
        <pc:chgData name="Anna-Carina Mohrholz" userId="319e8f5a-43d4-4b3d-9ca7-1cc64d2dfc53" providerId="ADAL" clId="{95E42BA0-076A-4889-8D16-12C002D2A9EB}" dt="2023-04-12T14:12:43.539" v="199" actId="207"/>
        <pc:sldMkLst>
          <pc:docMk/>
          <pc:sldMk cId="4033718369" sldId="308"/>
        </pc:sldMkLst>
        <pc:spChg chg="add mod">
          <ac:chgData name="Anna-Carina Mohrholz" userId="319e8f5a-43d4-4b3d-9ca7-1cc64d2dfc53" providerId="ADAL" clId="{95E42BA0-076A-4889-8D16-12C002D2A9EB}" dt="2023-04-12T14:12:43.539" v="199" actId="207"/>
          <ac:spMkLst>
            <pc:docMk/>
            <pc:sldMk cId="4033718369" sldId="308"/>
            <ac:spMk id="2" creationId="{B45BD0F5-6E01-3605-241F-A70CA5AD1F3B}"/>
          </ac:spMkLst>
        </pc:spChg>
        <pc:spChg chg="mod">
          <ac:chgData name="Anna-Carina Mohrholz" userId="319e8f5a-43d4-4b3d-9ca7-1cc64d2dfc53" providerId="ADAL" clId="{95E42BA0-076A-4889-8D16-12C002D2A9EB}" dt="2023-04-12T14:11:48.660" v="193" actId="14100"/>
          <ac:spMkLst>
            <pc:docMk/>
            <pc:sldMk cId="4033718369" sldId="308"/>
            <ac:spMk id="9" creationId="{3AFA6A7E-35B8-40AE-AE39-2CC9ECE9D71C}"/>
          </ac:spMkLst>
        </pc:spChg>
        <pc:spChg chg="del">
          <ac:chgData name="Anna-Carina Mohrholz" userId="319e8f5a-43d4-4b3d-9ca7-1cc64d2dfc53" providerId="ADAL" clId="{95E42BA0-076A-4889-8D16-12C002D2A9EB}" dt="2023-04-12T14:12:08.955" v="194" actId="478"/>
          <ac:spMkLst>
            <pc:docMk/>
            <pc:sldMk cId="4033718369" sldId="308"/>
            <ac:spMk id="26" creationId="{2F17DC47-0BEE-4ED4-BA6B-A229EF47F4E7}"/>
          </ac:spMkLst>
        </pc:spChg>
      </pc:sldChg>
      <pc:sldChg chg="modSp mod">
        <pc:chgData name="Anna-Carina Mohrholz" userId="319e8f5a-43d4-4b3d-9ca7-1cc64d2dfc53" providerId="ADAL" clId="{95E42BA0-076A-4889-8D16-12C002D2A9EB}" dt="2023-04-12T14:13:34.039" v="213" actId="20577"/>
        <pc:sldMkLst>
          <pc:docMk/>
          <pc:sldMk cId="2255315427" sldId="309"/>
        </pc:sldMkLst>
        <pc:spChg chg="mod">
          <ac:chgData name="Anna-Carina Mohrholz" userId="319e8f5a-43d4-4b3d-9ca7-1cc64d2dfc53" providerId="ADAL" clId="{95E42BA0-076A-4889-8D16-12C002D2A9EB}" dt="2023-04-12T14:12:56.843" v="200" actId="6549"/>
          <ac:spMkLst>
            <pc:docMk/>
            <pc:sldMk cId="2255315427" sldId="309"/>
            <ac:spMk id="9" creationId="{E67834CF-0CDD-477F-8490-ED932D0F7E02}"/>
          </ac:spMkLst>
        </pc:spChg>
        <pc:spChg chg="mod">
          <ac:chgData name="Anna-Carina Mohrholz" userId="319e8f5a-43d4-4b3d-9ca7-1cc64d2dfc53" providerId="ADAL" clId="{95E42BA0-076A-4889-8D16-12C002D2A9EB}" dt="2023-04-12T14:13:34.039" v="213" actId="20577"/>
          <ac:spMkLst>
            <pc:docMk/>
            <pc:sldMk cId="2255315427" sldId="309"/>
            <ac:spMk id="11" creationId="{469A6D6B-69A1-4FF7-A4BD-4C4BC6E53D7D}"/>
          </ac:spMkLst>
        </pc:spChg>
        <pc:spChg chg="mod">
          <ac:chgData name="Anna-Carina Mohrholz" userId="319e8f5a-43d4-4b3d-9ca7-1cc64d2dfc53" providerId="ADAL" clId="{95E42BA0-076A-4889-8D16-12C002D2A9EB}" dt="2023-04-12T14:13:25.125" v="212" actId="14100"/>
          <ac:spMkLst>
            <pc:docMk/>
            <pc:sldMk cId="2255315427" sldId="309"/>
            <ac:spMk id="26" creationId="{2F17DC47-0BEE-4ED4-BA6B-A229EF47F4E7}"/>
          </ac:spMkLst>
        </pc:spChg>
      </pc:sldChg>
      <pc:sldChg chg="modSp mod">
        <pc:chgData name="Anna-Carina Mohrholz" userId="319e8f5a-43d4-4b3d-9ca7-1cc64d2dfc53" providerId="ADAL" clId="{95E42BA0-076A-4889-8D16-12C002D2A9EB}" dt="2023-04-12T14:19:31.879" v="268" actId="20577"/>
        <pc:sldMkLst>
          <pc:docMk/>
          <pc:sldMk cId="3065822203" sldId="310"/>
        </pc:sldMkLst>
        <pc:spChg chg="mod">
          <ac:chgData name="Anna-Carina Mohrholz" userId="319e8f5a-43d4-4b3d-9ca7-1cc64d2dfc53" providerId="ADAL" clId="{95E42BA0-076A-4889-8D16-12C002D2A9EB}" dt="2023-04-12T14:15:06.649" v="220" actId="6549"/>
          <ac:spMkLst>
            <pc:docMk/>
            <pc:sldMk cId="3065822203" sldId="310"/>
            <ac:spMk id="17" creationId="{5B95716E-C3DF-4A56-8AB6-C63D97FF3F2A}"/>
          </ac:spMkLst>
        </pc:spChg>
        <pc:spChg chg="mod">
          <ac:chgData name="Anna-Carina Mohrholz" userId="319e8f5a-43d4-4b3d-9ca7-1cc64d2dfc53" providerId="ADAL" clId="{95E42BA0-076A-4889-8D16-12C002D2A9EB}" dt="2023-04-12T14:19:31.879" v="268" actId="20577"/>
          <ac:spMkLst>
            <pc:docMk/>
            <pc:sldMk cId="3065822203" sldId="310"/>
            <ac:spMk id="26" creationId="{2F17DC47-0BEE-4ED4-BA6B-A229EF47F4E7}"/>
          </ac:spMkLst>
        </pc:spChg>
      </pc:sldChg>
      <pc:sldChg chg="modSp mod">
        <pc:chgData name="Anna-Carina Mohrholz" userId="319e8f5a-43d4-4b3d-9ca7-1cc64d2dfc53" providerId="ADAL" clId="{95E42BA0-076A-4889-8D16-12C002D2A9EB}" dt="2023-04-13T07:18:54.858" v="303" actId="20577"/>
        <pc:sldMkLst>
          <pc:docMk/>
          <pc:sldMk cId="4268453620" sldId="311"/>
        </pc:sldMkLst>
        <pc:spChg chg="mod">
          <ac:chgData name="Anna-Carina Mohrholz" userId="319e8f5a-43d4-4b3d-9ca7-1cc64d2dfc53" providerId="ADAL" clId="{95E42BA0-076A-4889-8D16-12C002D2A9EB}" dt="2023-04-12T14:19:38.054" v="269" actId="6549"/>
          <ac:spMkLst>
            <pc:docMk/>
            <pc:sldMk cId="4268453620" sldId="311"/>
            <ac:spMk id="19" creationId="{35205F04-7CF5-4352-8CD0-F5896BEA4676}"/>
          </ac:spMkLst>
        </pc:spChg>
        <pc:spChg chg="mod">
          <ac:chgData name="Anna-Carina Mohrholz" userId="319e8f5a-43d4-4b3d-9ca7-1cc64d2dfc53" providerId="ADAL" clId="{95E42BA0-076A-4889-8D16-12C002D2A9EB}" dt="2023-04-13T07:17:17.383" v="291" actId="14100"/>
          <ac:spMkLst>
            <pc:docMk/>
            <pc:sldMk cId="4268453620" sldId="311"/>
            <ac:spMk id="21" creationId="{0552E255-CDC8-4241-A53C-8D6B695529F7}"/>
          </ac:spMkLst>
        </pc:spChg>
        <pc:spChg chg="mod">
          <ac:chgData name="Anna-Carina Mohrholz" userId="319e8f5a-43d4-4b3d-9ca7-1cc64d2dfc53" providerId="ADAL" clId="{95E42BA0-076A-4889-8D16-12C002D2A9EB}" dt="2023-04-13T07:16:38.608" v="286" actId="14100"/>
          <ac:spMkLst>
            <pc:docMk/>
            <pc:sldMk cId="4268453620" sldId="311"/>
            <ac:spMk id="22" creationId="{2684FE20-494A-4234-92BC-80D6F9C81166}"/>
          </ac:spMkLst>
        </pc:spChg>
        <pc:spChg chg="mod">
          <ac:chgData name="Anna-Carina Mohrholz" userId="319e8f5a-43d4-4b3d-9ca7-1cc64d2dfc53" providerId="ADAL" clId="{95E42BA0-076A-4889-8D16-12C002D2A9EB}" dt="2023-04-13T07:18:00.842" v="298" actId="14100"/>
          <ac:spMkLst>
            <pc:docMk/>
            <pc:sldMk cId="4268453620" sldId="311"/>
            <ac:spMk id="23" creationId="{C3E76256-EFFC-424A-8F27-6FBAD351A852}"/>
          </ac:spMkLst>
        </pc:spChg>
        <pc:spChg chg="mod">
          <ac:chgData name="Anna-Carina Mohrholz" userId="319e8f5a-43d4-4b3d-9ca7-1cc64d2dfc53" providerId="ADAL" clId="{95E42BA0-076A-4889-8D16-12C002D2A9EB}" dt="2023-04-13T07:16:58.075" v="288" actId="14100"/>
          <ac:spMkLst>
            <pc:docMk/>
            <pc:sldMk cId="4268453620" sldId="311"/>
            <ac:spMk id="24" creationId="{98AD8A48-F95F-4FC4-8EC5-3276C3FA5CDD}"/>
          </ac:spMkLst>
        </pc:spChg>
        <pc:spChg chg="mod">
          <ac:chgData name="Anna-Carina Mohrholz" userId="319e8f5a-43d4-4b3d-9ca7-1cc64d2dfc53" providerId="ADAL" clId="{95E42BA0-076A-4889-8D16-12C002D2A9EB}" dt="2023-04-13T07:18:54.858" v="303" actId="20577"/>
          <ac:spMkLst>
            <pc:docMk/>
            <pc:sldMk cId="4268453620" sldId="311"/>
            <ac:spMk id="26" creationId="{2EBEE1CA-BF08-4898-B262-CF2C123DF739}"/>
          </ac:spMkLst>
        </pc:spChg>
        <pc:spChg chg="mod">
          <ac:chgData name="Anna-Carina Mohrholz" userId="319e8f5a-43d4-4b3d-9ca7-1cc64d2dfc53" providerId="ADAL" clId="{95E42BA0-076A-4889-8D16-12C002D2A9EB}" dt="2023-04-13T07:18:26.786" v="300" actId="1076"/>
          <ac:spMkLst>
            <pc:docMk/>
            <pc:sldMk cId="4268453620" sldId="311"/>
            <ac:spMk id="32" creationId="{6E6A6C44-CEA3-4E01-879D-244696752F81}"/>
          </ac:spMkLst>
        </pc:spChg>
      </pc:sldChg>
      <pc:sldChg chg="modSp mod">
        <pc:chgData name="Anna-Carina Mohrholz" userId="319e8f5a-43d4-4b3d-9ca7-1cc64d2dfc53" providerId="ADAL" clId="{95E42BA0-076A-4889-8D16-12C002D2A9EB}" dt="2023-04-12T14:14:40.714" v="219" actId="20577"/>
        <pc:sldMkLst>
          <pc:docMk/>
          <pc:sldMk cId="3765068153" sldId="313"/>
        </pc:sldMkLst>
        <pc:spChg chg="mod">
          <ac:chgData name="Anna-Carina Mohrholz" userId="319e8f5a-43d4-4b3d-9ca7-1cc64d2dfc53" providerId="ADAL" clId="{95E42BA0-076A-4889-8D16-12C002D2A9EB}" dt="2023-04-12T14:13:52.523" v="214" actId="20577"/>
          <ac:spMkLst>
            <pc:docMk/>
            <pc:sldMk cId="3765068153" sldId="313"/>
            <ac:spMk id="11" creationId="{3B2CC8E6-B165-42E5-9082-267951626773}"/>
          </ac:spMkLst>
        </pc:spChg>
        <pc:spChg chg="mod">
          <ac:chgData name="Anna-Carina Mohrholz" userId="319e8f5a-43d4-4b3d-9ca7-1cc64d2dfc53" providerId="ADAL" clId="{95E42BA0-076A-4889-8D16-12C002D2A9EB}" dt="2023-04-12T14:14:13.666" v="216" actId="6549"/>
          <ac:spMkLst>
            <pc:docMk/>
            <pc:sldMk cId="3765068153" sldId="313"/>
            <ac:spMk id="16" creationId="{A9B4BD22-AF40-4574-BB02-C00B471C806C}"/>
          </ac:spMkLst>
        </pc:spChg>
        <pc:spChg chg="mod">
          <ac:chgData name="Anna-Carina Mohrholz" userId="319e8f5a-43d4-4b3d-9ca7-1cc64d2dfc53" providerId="ADAL" clId="{95E42BA0-076A-4889-8D16-12C002D2A9EB}" dt="2023-04-12T14:14:40.714" v="219" actId="20577"/>
          <ac:spMkLst>
            <pc:docMk/>
            <pc:sldMk cId="3765068153" sldId="313"/>
            <ac:spMk id="18" creationId="{E8E1BFC8-7DF0-41DD-824B-536709259EA1}"/>
          </ac:spMkLst>
        </pc:spChg>
        <pc:spChg chg="mod">
          <ac:chgData name="Anna-Carina Mohrholz" userId="319e8f5a-43d4-4b3d-9ca7-1cc64d2dfc53" providerId="ADAL" clId="{95E42BA0-076A-4889-8D16-12C002D2A9EB}" dt="2023-04-12T14:14:21.378" v="217" actId="20577"/>
          <ac:spMkLst>
            <pc:docMk/>
            <pc:sldMk cId="3765068153" sldId="313"/>
            <ac:spMk id="20" creationId="{B94B6FCD-6BDE-48EB-89FB-9A0CC4616498}"/>
          </ac:spMkLst>
        </pc:spChg>
        <pc:spChg chg="mod">
          <ac:chgData name="Anna-Carina Mohrholz" userId="319e8f5a-43d4-4b3d-9ca7-1cc64d2dfc53" providerId="ADAL" clId="{95E42BA0-076A-4889-8D16-12C002D2A9EB}" dt="2023-04-12T14:14:33.808" v="218" actId="14100"/>
          <ac:spMkLst>
            <pc:docMk/>
            <pc:sldMk cId="3765068153" sldId="313"/>
            <ac:spMk id="21" creationId="{3969FA6D-5D7F-4562-BBE9-A67D7D1A11E7}"/>
          </ac:spMkLst>
        </pc:spChg>
      </pc:sldChg>
      <pc:sldChg chg="modSp mod">
        <pc:chgData name="Anna-Carina Mohrholz" userId="319e8f5a-43d4-4b3d-9ca7-1cc64d2dfc53" providerId="ADAL" clId="{95E42BA0-076A-4889-8D16-12C002D2A9EB}" dt="2023-04-13T07:22:51.506" v="396" actId="14100"/>
        <pc:sldMkLst>
          <pc:docMk/>
          <pc:sldMk cId="2156446331" sldId="314"/>
        </pc:sldMkLst>
        <pc:spChg chg="mod">
          <ac:chgData name="Anna-Carina Mohrholz" userId="319e8f5a-43d4-4b3d-9ca7-1cc64d2dfc53" providerId="ADAL" clId="{95E42BA0-076A-4889-8D16-12C002D2A9EB}" dt="2023-04-13T07:20:41.546" v="318" actId="6549"/>
          <ac:spMkLst>
            <pc:docMk/>
            <pc:sldMk cId="2156446331" sldId="314"/>
            <ac:spMk id="17" creationId="{5B95716E-C3DF-4A56-8AB6-C63D97FF3F2A}"/>
          </ac:spMkLst>
        </pc:spChg>
        <pc:spChg chg="mod">
          <ac:chgData name="Anna-Carina Mohrholz" userId="319e8f5a-43d4-4b3d-9ca7-1cc64d2dfc53" providerId="ADAL" clId="{95E42BA0-076A-4889-8D16-12C002D2A9EB}" dt="2023-04-13T07:22:44.706" v="395" actId="20577"/>
          <ac:spMkLst>
            <pc:docMk/>
            <pc:sldMk cId="2156446331" sldId="314"/>
            <ac:spMk id="26" creationId="{2F17DC47-0BEE-4ED4-BA6B-A229EF47F4E7}"/>
          </ac:spMkLst>
        </pc:spChg>
        <pc:picChg chg="mod">
          <ac:chgData name="Anna-Carina Mohrholz" userId="319e8f5a-43d4-4b3d-9ca7-1cc64d2dfc53" providerId="ADAL" clId="{95E42BA0-076A-4889-8D16-12C002D2A9EB}" dt="2023-04-13T07:22:51.506" v="396" actId="14100"/>
          <ac:picMkLst>
            <pc:docMk/>
            <pc:sldMk cId="2156446331" sldId="314"/>
            <ac:picMk id="3" creationId="{4A54B4FD-3AFA-D6D6-E4B4-D9C3B38E2608}"/>
          </ac:picMkLst>
        </pc:picChg>
      </pc:sldChg>
      <pc:sldChg chg="modSp mod">
        <pc:chgData name="Anna-Carina Mohrholz" userId="319e8f5a-43d4-4b3d-9ca7-1cc64d2dfc53" providerId="ADAL" clId="{95E42BA0-076A-4889-8D16-12C002D2A9EB}" dt="2023-04-13T07:25:31.954" v="431" actId="6549"/>
        <pc:sldMkLst>
          <pc:docMk/>
          <pc:sldMk cId="2837892094" sldId="316"/>
        </pc:sldMkLst>
        <pc:spChg chg="mod">
          <ac:chgData name="Anna-Carina Mohrholz" userId="319e8f5a-43d4-4b3d-9ca7-1cc64d2dfc53" providerId="ADAL" clId="{95E42BA0-076A-4889-8D16-12C002D2A9EB}" dt="2023-04-13T07:25:09.453" v="428"/>
          <ac:spMkLst>
            <pc:docMk/>
            <pc:sldMk cId="2837892094" sldId="316"/>
            <ac:spMk id="18" creationId="{CEC95C44-CF70-46D7-A306-29B9C9581E28}"/>
          </ac:spMkLst>
        </pc:spChg>
        <pc:spChg chg="mod">
          <ac:chgData name="Anna-Carina Mohrholz" userId="319e8f5a-43d4-4b3d-9ca7-1cc64d2dfc53" providerId="ADAL" clId="{95E42BA0-076A-4889-8D16-12C002D2A9EB}" dt="2023-04-13T07:25:31.954" v="431" actId="6549"/>
          <ac:spMkLst>
            <pc:docMk/>
            <pc:sldMk cId="2837892094" sldId="316"/>
            <ac:spMk id="20" creationId="{7A122277-F1EE-44AF-B366-58D8A03483E3}"/>
          </ac:spMkLst>
        </pc:spChg>
        <pc:spChg chg="mod">
          <ac:chgData name="Anna-Carina Mohrholz" userId="319e8f5a-43d4-4b3d-9ca7-1cc64d2dfc53" providerId="ADAL" clId="{95E42BA0-076A-4889-8D16-12C002D2A9EB}" dt="2023-04-13T07:25:09.453" v="428"/>
          <ac:spMkLst>
            <pc:docMk/>
            <pc:sldMk cId="2837892094" sldId="316"/>
            <ac:spMk id="34" creationId="{9719E5EB-F7ED-46CF-A432-A192A390397F}"/>
          </ac:spMkLst>
        </pc:spChg>
        <pc:spChg chg="mod">
          <ac:chgData name="Anna-Carina Mohrholz" userId="319e8f5a-43d4-4b3d-9ca7-1cc64d2dfc53" providerId="ADAL" clId="{95E42BA0-076A-4889-8D16-12C002D2A9EB}" dt="2023-04-13T07:25:09.453" v="428"/>
          <ac:spMkLst>
            <pc:docMk/>
            <pc:sldMk cId="2837892094" sldId="316"/>
            <ac:spMk id="35" creationId="{2331AF5D-185B-4C11-B6D5-62AE95283D33}"/>
          </ac:spMkLst>
        </pc:spChg>
        <pc:spChg chg="mod">
          <ac:chgData name="Anna-Carina Mohrholz" userId="319e8f5a-43d4-4b3d-9ca7-1cc64d2dfc53" providerId="ADAL" clId="{95E42BA0-076A-4889-8D16-12C002D2A9EB}" dt="2023-04-13T07:25:09.453" v="428"/>
          <ac:spMkLst>
            <pc:docMk/>
            <pc:sldMk cId="2837892094" sldId="316"/>
            <ac:spMk id="36" creationId="{9EC60D4C-80A1-46AD-8739-A4832763C09C}"/>
          </ac:spMkLst>
        </pc:spChg>
        <pc:spChg chg="mod">
          <ac:chgData name="Anna-Carina Mohrholz" userId="319e8f5a-43d4-4b3d-9ca7-1cc64d2dfc53" providerId="ADAL" clId="{95E42BA0-076A-4889-8D16-12C002D2A9EB}" dt="2023-04-13T07:25:09.453" v="428"/>
          <ac:spMkLst>
            <pc:docMk/>
            <pc:sldMk cId="2837892094" sldId="316"/>
            <ac:spMk id="37" creationId="{C16E2E28-3930-4062-833B-FCB266F16906}"/>
          </ac:spMkLst>
        </pc:spChg>
        <pc:spChg chg="mod">
          <ac:chgData name="Anna-Carina Mohrholz" userId="319e8f5a-43d4-4b3d-9ca7-1cc64d2dfc53" providerId="ADAL" clId="{95E42BA0-076A-4889-8D16-12C002D2A9EB}" dt="2023-04-13T07:25:09.453" v="428"/>
          <ac:spMkLst>
            <pc:docMk/>
            <pc:sldMk cId="2837892094" sldId="316"/>
            <ac:spMk id="52" creationId="{00000000-0000-0000-0000-000000000000}"/>
          </ac:spMkLst>
        </pc:spChg>
        <pc:spChg chg="mod">
          <ac:chgData name="Anna-Carina Mohrholz" userId="319e8f5a-43d4-4b3d-9ca7-1cc64d2dfc53" providerId="ADAL" clId="{95E42BA0-076A-4889-8D16-12C002D2A9EB}" dt="2023-04-13T07:25:09.453" v="428"/>
          <ac:spMkLst>
            <pc:docMk/>
            <pc:sldMk cId="2837892094" sldId="316"/>
            <ac:spMk id="53" creationId="{CEC95C44-CF70-46D7-A306-29B9C9581E28}"/>
          </ac:spMkLst>
        </pc:spChg>
        <pc:spChg chg="mod">
          <ac:chgData name="Anna-Carina Mohrholz" userId="319e8f5a-43d4-4b3d-9ca7-1cc64d2dfc53" providerId="ADAL" clId="{95E42BA0-076A-4889-8D16-12C002D2A9EB}" dt="2023-04-13T07:25:09.453" v="428"/>
          <ac:spMkLst>
            <pc:docMk/>
            <pc:sldMk cId="2837892094" sldId="316"/>
            <ac:spMk id="54" creationId="{CEC95C44-CF70-46D7-A306-29B9C9581E28}"/>
          </ac:spMkLst>
        </pc:spChg>
        <pc:spChg chg="mod">
          <ac:chgData name="Anna-Carina Mohrholz" userId="319e8f5a-43d4-4b3d-9ca7-1cc64d2dfc53" providerId="ADAL" clId="{95E42BA0-076A-4889-8D16-12C002D2A9EB}" dt="2023-04-13T07:25:23.226" v="430" actId="20577"/>
          <ac:spMkLst>
            <pc:docMk/>
            <pc:sldMk cId="2837892094" sldId="316"/>
            <ac:spMk id="56" creationId="{CEC95C44-CF70-46D7-A306-29B9C9581E28}"/>
          </ac:spMkLst>
        </pc:spChg>
        <pc:grpChg chg="mod">
          <ac:chgData name="Anna-Carina Mohrholz" userId="319e8f5a-43d4-4b3d-9ca7-1cc64d2dfc53" providerId="ADAL" clId="{95E42BA0-076A-4889-8D16-12C002D2A9EB}" dt="2023-04-13T07:25:09.453" v="428"/>
          <ac:grpSpMkLst>
            <pc:docMk/>
            <pc:sldMk cId="2837892094" sldId="316"/>
            <ac:grpSpMk id="60" creationId="{00000000-0000-0000-0000-000000000000}"/>
          </ac:grpSpMkLst>
        </pc:grpChg>
        <pc:cxnChg chg="mod">
          <ac:chgData name="Anna-Carina Mohrholz" userId="319e8f5a-43d4-4b3d-9ca7-1cc64d2dfc53" providerId="ADAL" clId="{95E42BA0-076A-4889-8D16-12C002D2A9EB}" dt="2023-04-13T07:25:09.453" v="428"/>
          <ac:cxnSpMkLst>
            <pc:docMk/>
            <pc:sldMk cId="2837892094" sldId="316"/>
            <ac:cxnSpMk id="39" creationId="{D9D88F3A-D7EB-4EA4-8314-5C716079DD5E}"/>
          </ac:cxnSpMkLst>
        </pc:cxnChg>
        <pc:cxnChg chg="mod">
          <ac:chgData name="Anna-Carina Mohrholz" userId="319e8f5a-43d4-4b3d-9ca7-1cc64d2dfc53" providerId="ADAL" clId="{95E42BA0-076A-4889-8D16-12C002D2A9EB}" dt="2023-04-13T07:25:09.453" v="428"/>
          <ac:cxnSpMkLst>
            <pc:docMk/>
            <pc:sldMk cId="2837892094" sldId="316"/>
            <ac:cxnSpMk id="40" creationId="{47E1791C-5750-4189-BF78-126948F2482F}"/>
          </ac:cxnSpMkLst>
        </pc:cxnChg>
        <pc:cxnChg chg="mod">
          <ac:chgData name="Anna-Carina Mohrholz" userId="319e8f5a-43d4-4b3d-9ca7-1cc64d2dfc53" providerId="ADAL" clId="{95E42BA0-076A-4889-8D16-12C002D2A9EB}" dt="2023-04-13T07:25:09.453" v="428"/>
          <ac:cxnSpMkLst>
            <pc:docMk/>
            <pc:sldMk cId="2837892094" sldId="316"/>
            <ac:cxnSpMk id="41" creationId="{43F31C3A-DA7D-4666-A178-14272DF67340}"/>
          </ac:cxnSpMkLst>
        </pc:cxnChg>
        <pc:cxnChg chg="mod">
          <ac:chgData name="Anna-Carina Mohrholz" userId="319e8f5a-43d4-4b3d-9ca7-1cc64d2dfc53" providerId="ADAL" clId="{95E42BA0-076A-4889-8D16-12C002D2A9EB}" dt="2023-04-13T07:25:09.453" v="428"/>
          <ac:cxnSpMkLst>
            <pc:docMk/>
            <pc:sldMk cId="2837892094" sldId="316"/>
            <ac:cxnSpMk id="43" creationId="{7F877226-4C8A-41E8-B9B9-3F51A714D04E}"/>
          </ac:cxnSpMkLst>
        </pc:cxnChg>
      </pc:sldChg>
      <pc:sldChg chg="modSp mod">
        <pc:chgData name="Anna-Carina Mohrholz" userId="319e8f5a-43d4-4b3d-9ca7-1cc64d2dfc53" providerId="ADAL" clId="{95E42BA0-076A-4889-8D16-12C002D2A9EB}" dt="2023-04-13T07:29:08.107" v="503" actId="6549"/>
        <pc:sldMkLst>
          <pc:docMk/>
          <pc:sldMk cId="902922651" sldId="317"/>
        </pc:sldMkLst>
        <pc:spChg chg="mod">
          <ac:chgData name="Anna-Carina Mohrholz" userId="319e8f5a-43d4-4b3d-9ca7-1cc64d2dfc53" providerId="ADAL" clId="{95E42BA0-076A-4889-8D16-12C002D2A9EB}" dt="2023-04-13T07:25:41.969" v="432" actId="20577"/>
          <ac:spMkLst>
            <pc:docMk/>
            <pc:sldMk cId="902922651" sldId="317"/>
            <ac:spMk id="7" creationId="{339E396A-D64E-4504-8899-469321377C92}"/>
          </ac:spMkLst>
        </pc:spChg>
        <pc:spChg chg="mod">
          <ac:chgData name="Anna-Carina Mohrholz" userId="319e8f5a-43d4-4b3d-9ca7-1cc64d2dfc53" providerId="ADAL" clId="{95E42BA0-076A-4889-8D16-12C002D2A9EB}" dt="2023-04-13T07:25:56.133" v="434" actId="14100"/>
          <ac:spMkLst>
            <pc:docMk/>
            <pc:sldMk cId="902922651" sldId="317"/>
            <ac:spMk id="13" creationId="{221D9760-F645-4927-B7C4-E88AC4F46B5D}"/>
          </ac:spMkLst>
        </pc:spChg>
        <pc:spChg chg="mod">
          <ac:chgData name="Anna-Carina Mohrholz" userId="319e8f5a-43d4-4b3d-9ca7-1cc64d2dfc53" providerId="ADAL" clId="{95E42BA0-076A-4889-8D16-12C002D2A9EB}" dt="2023-04-13T07:29:08.107" v="503" actId="6549"/>
          <ac:spMkLst>
            <pc:docMk/>
            <pc:sldMk cId="902922651" sldId="317"/>
            <ac:spMk id="26" creationId="{2F17DC47-0BEE-4ED4-BA6B-A229EF47F4E7}"/>
          </ac:spMkLst>
        </pc:spChg>
      </pc:sldChg>
      <pc:sldChg chg="addSp delSp modSp mod">
        <pc:chgData name="Anna-Carina Mohrholz" userId="319e8f5a-43d4-4b3d-9ca7-1cc64d2dfc53" providerId="ADAL" clId="{95E42BA0-076A-4889-8D16-12C002D2A9EB}" dt="2023-04-13T07:30:03.348" v="510" actId="207"/>
        <pc:sldMkLst>
          <pc:docMk/>
          <pc:sldMk cId="2090500663" sldId="319"/>
        </pc:sldMkLst>
        <pc:spChg chg="add mod">
          <ac:chgData name="Anna-Carina Mohrholz" userId="319e8f5a-43d4-4b3d-9ca7-1cc64d2dfc53" providerId="ADAL" clId="{95E42BA0-076A-4889-8D16-12C002D2A9EB}" dt="2023-04-13T07:30:03.348" v="510" actId="207"/>
          <ac:spMkLst>
            <pc:docMk/>
            <pc:sldMk cId="2090500663" sldId="319"/>
            <ac:spMk id="2" creationId="{28E33038-46B5-FEDC-6F14-E7F7E4B0A034}"/>
          </ac:spMkLst>
        </pc:spChg>
        <pc:spChg chg="mod">
          <ac:chgData name="Anna-Carina Mohrholz" userId="319e8f5a-43d4-4b3d-9ca7-1cc64d2dfc53" providerId="ADAL" clId="{95E42BA0-076A-4889-8D16-12C002D2A9EB}" dt="2023-04-13T07:29:18.401" v="504" actId="20577"/>
          <ac:spMkLst>
            <pc:docMk/>
            <pc:sldMk cId="2090500663" sldId="319"/>
            <ac:spMk id="7" creationId="{339E396A-D64E-4504-8899-469321377C92}"/>
          </ac:spMkLst>
        </pc:spChg>
        <pc:spChg chg="del">
          <ac:chgData name="Anna-Carina Mohrholz" userId="319e8f5a-43d4-4b3d-9ca7-1cc64d2dfc53" providerId="ADAL" clId="{95E42BA0-076A-4889-8D16-12C002D2A9EB}" dt="2023-04-13T07:29:31.610" v="505" actId="478"/>
          <ac:spMkLst>
            <pc:docMk/>
            <pc:sldMk cId="2090500663" sldId="319"/>
            <ac:spMk id="26" creationId="{2F17DC47-0BEE-4ED4-BA6B-A229EF47F4E7}"/>
          </ac:spMkLst>
        </pc:spChg>
      </pc:sldChg>
      <pc:sldChg chg="modSp mod">
        <pc:chgData name="Anna-Carina Mohrholz" userId="319e8f5a-43d4-4b3d-9ca7-1cc64d2dfc53" providerId="ADAL" clId="{95E42BA0-076A-4889-8D16-12C002D2A9EB}" dt="2023-04-13T07:20:15.322" v="317" actId="6549"/>
        <pc:sldMkLst>
          <pc:docMk/>
          <pc:sldMk cId="4202998629" sldId="349"/>
        </pc:sldMkLst>
        <pc:spChg chg="mod">
          <ac:chgData name="Anna-Carina Mohrholz" userId="319e8f5a-43d4-4b3d-9ca7-1cc64d2dfc53" providerId="ADAL" clId="{95E42BA0-076A-4889-8D16-12C002D2A9EB}" dt="2023-04-13T07:19:06.865" v="304" actId="6549"/>
          <ac:spMkLst>
            <pc:docMk/>
            <pc:sldMk cId="4202998629" sldId="349"/>
            <ac:spMk id="9" creationId="{E67834CF-0CDD-477F-8490-ED932D0F7E02}"/>
          </ac:spMkLst>
        </pc:spChg>
        <pc:spChg chg="mod">
          <ac:chgData name="Anna-Carina Mohrholz" userId="319e8f5a-43d4-4b3d-9ca7-1cc64d2dfc53" providerId="ADAL" clId="{95E42BA0-076A-4889-8D16-12C002D2A9EB}" dt="2023-04-13T07:20:15.322" v="317" actId="6549"/>
          <ac:spMkLst>
            <pc:docMk/>
            <pc:sldMk cId="4202998629" sldId="349"/>
            <ac:spMk id="11" creationId="{469A6D6B-69A1-4FF7-A4BD-4C4BC6E53D7D}"/>
          </ac:spMkLst>
        </pc:spChg>
        <pc:spChg chg="mod">
          <ac:chgData name="Anna-Carina Mohrholz" userId="319e8f5a-43d4-4b3d-9ca7-1cc64d2dfc53" providerId="ADAL" clId="{95E42BA0-076A-4889-8D16-12C002D2A9EB}" dt="2023-04-13T07:19:29.721" v="306" actId="20577"/>
          <ac:spMkLst>
            <pc:docMk/>
            <pc:sldMk cId="4202998629" sldId="349"/>
            <ac:spMk id="16" creationId="{A9B4BD22-AF40-4574-BB02-C00B471C806C}"/>
          </ac:spMkLst>
        </pc:spChg>
        <pc:spChg chg="mod">
          <ac:chgData name="Anna-Carina Mohrholz" userId="319e8f5a-43d4-4b3d-9ca7-1cc64d2dfc53" providerId="ADAL" clId="{95E42BA0-076A-4889-8D16-12C002D2A9EB}" dt="2023-04-13T07:20:06.634" v="316" actId="6549"/>
          <ac:spMkLst>
            <pc:docMk/>
            <pc:sldMk cId="4202998629" sldId="349"/>
            <ac:spMk id="26" creationId="{2F17DC47-0BEE-4ED4-BA6B-A229EF47F4E7}"/>
          </ac:spMkLst>
        </pc:spChg>
      </pc:sldChg>
    </pc:docChg>
  </pc:docChgLst>
  <pc:docChgLst>
    <pc:chgData name="Lars Ringgaard Kristensen (LRKR - AH)" userId="e69f3770-cf45-4b67-9e91-ef1dd4d39d68" providerId="ADAL" clId="{44603F76-C486-4864-9EAC-042574075EB5}"/>
    <pc:docChg chg="undo redo custSel addSld delSld modSld sldOrd">
      <pc:chgData name="Lars Ringgaard Kristensen (LRKR - AH)" userId="e69f3770-cf45-4b67-9e91-ef1dd4d39d68" providerId="ADAL" clId="{44603F76-C486-4864-9EAC-042574075EB5}" dt="2022-12-22T23:07:52.860" v="6744" actId="14100"/>
      <pc:docMkLst>
        <pc:docMk/>
      </pc:docMkLst>
      <pc:sldChg chg="del ord">
        <pc:chgData name="Lars Ringgaard Kristensen (LRKR - AH)" userId="e69f3770-cf45-4b67-9e91-ef1dd4d39d68" providerId="ADAL" clId="{44603F76-C486-4864-9EAC-042574075EB5}" dt="2022-12-06T13:15:50.589" v="796" actId="47"/>
        <pc:sldMkLst>
          <pc:docMk/>
          <pc:sldMk cId="2760401828" sldId="268"/>
        </pc:sldMkLst>
      </pc:sldChg>
      <pc:sldChg chg="del">
        <pc:chgData name="Lars Ringgaard Kristensen (LRKR - AH)" userId="e69f3770-cf45-4b67-9e91-ef1dd4d39d68" providerId="ADAL" clId="{44603F76-C486-4864-9EAC-042574075EB5}" dt="2022-12-22T13:35:17.269" v="5876" actId="47"/>
        <pc:sldMkLst>
          <pc:docMk/>
          <pc:sldMk cId="530868511" sldId="275"/>
        </pc:sldMkLst>
      </pc:sldChg>
      <pc:sldChg chg="addSp delSp modSp mod">
        <pc:chgData name="Lars Ringgaard Kristensen (LRKR - AH)" userId="e69f3770-cf45-4b67-9e91-ef1dd4d39d68" providerId="ADAL" clId="{44603F76-C486-4864-9EAC-042574075EB5}" dt="2022-12-22T20:03:45.423" v="6742"/>
        <pc:sldMkLst>
          <pc:docMk/>
          <pc:sldMk cId="3134451797" sldId="276"/>
        </pc:sldMkLst>
        <pc:spChg chg="add del mod">
          <ac:chgData name="Lars Ringgaard Kristensen (LRKR - AH)" userId="e69f3770-cf45-4b67-9e91-ef1dd4d39d68" providerId="ADAL" clId="{44603F76-C486-4864-9EAC-042574075EB5}" dt="2022-12-22T20:03:38.393" v="6737"/>
          <ac:spMkLst>
            <pc:docMk/>
            <pc:sldMk cId="3134451797" sldId="276"/>
            <ac:spMk id="2" creationId="{B9E0A510-64B8-6AC6-0E36-E8DE4CEBDD4C}"/>
          </ac:spMkLst>
        </pc:spChg>
        <pc:spChg chg="add del mod">
          <ac:chgData name="Lars Ringgaard Kristensen (LRKR - AH)" userId="e69f3770-cf45-4b67-9e91-ef1dd4d39d68" providerId="ADAL" clId="{44603F76-C486-4864-9EAC-042574075EB5}" dt="2022-12-22T20:03:38.393" v="6737"/>
          <ac:spMkLst>
            <pc:docMk/>
            <pc:sldMk cId="3134451797" sldId="276"/>
            <ac:spMk id="3" creationId="{7D345993-CE21-082D-3E56-D35AB4FF765D}"/>
          </ac:spMkLst>
        </pc:spChg>
        <pc:spChg chg="add del mod">
          <ac:chgData name="Lars Ringgaard Kristensen (LRKR - AH)" userId="e69f3770-cf45-4b67-9e91-ef1dd4d39d68" providerId="ADAL" clId="{44603F76-C486-4864-9EAC-042574075EB5}" dt="2022-12-22T20:03:38.393" v="6737"/>
          <ac:spMkLst>
            <pc:docMk/>
            <pc:sldMk cId="3134451797" sldId="276"/>
            <ac:spMk id="4" creationId="{0966B71A-BE6E-86F7-AE82-3EB3D1F4151A}"/>
          </ac:spMkLst>
        </pc:spChg>
        <pc:spChg chg="add del mod">
          <ac:chgData name="Lars Ringgaard Kristensen (LRKR - AH)" userId="e69f3770-cf45-4b67-9e91-ef1dd4d39d68" providerId="ADAL" clId="{44603F76-C486-4864-9EAC-042574075EB5}" dt="2022-12-22T20:03:38.393" v="6737"/>
          <ac:spMkLst>
            <pc:docMk/>
            <pc:sldMk cId="3134451797" sldId="276"/>
            <ac:spMk id="5" creationId="{088B43C1-BE2D-7F93-1543-774BE2A221E2}"/>
          </ac:spMkLst>
        </pc:spChg>
        <pc:spChg chg="add mod">
          <ac:chgData name="Lars Ringgaard Kristensen (LRKR - AH)" userId="e69f3770-cf45-4b67-9e91-ef1dd4d39d68" providerId="ADAL" clId="{44603F76-C486-4864-9EAC-042574075EB5}" dt="2022-12-22T20:03:45.423" v="6742"/>
          <ac:spMkLst>
            <pc:docMk/>
            <pc:sldMk cId="3134451797" sldId="276"/>
            <ac:spMk id="6" creationId="{1BA6FE68-BE2A-5288-26AA-78C38B0623C3}"/>
          </ac:spMkLst>
        </pc:spChg>
        <pc:spChg chg="add mod">
          <ac:chgData name="Lars Ringgaard Kristensen (LRKR - AH)" userId="e69f3770-cf45-4b67-9e91-ef1dd4d39d68" providerId="ADAL" clId="{44603F76-C486-4864-9EAC-042574075EB5}" dt="2022-12-22T20:03:45.423" v="6742"/>
          <ac:spMkLst>
            <pc:docMk/>
            <pc:sldMk cId="3134451797" sldId="276"/>
            <ac:spMk id="7" creationId="{A96B58E0-022E-BE50-99E9-0A9697F48BE5}"/>
          </ac:spMkLst>
        </pc:spChg>
        <pc:spChg chg="add mod">
          <ac:chgData name="Lars Ringgaard Kristensen (LRKR - AH)" userId="e69f3770-cf45-4b67-9e91-ef1dd4d39d68" providerId="ADAL" clId="{44603F76-C486-4864-9EAC-042574075EB5}" dt="2022-12-22T20:03:45.423" v="6742"/>
          <ac:spMkLst>
            <pc:docMk/>
            <pc:sldMk cId="3134451797" sldId="276"/>
            <ac:spMk id="8" creationId="{1547F087-D58E-A497-547B-81AD47673BBE}"/>
          </ac:spMkLst>
        </pc:spChg>
        <pc:spChg chg="add mod">
          <ac:chgData name="Lars Ringgaard Kristensen (LRKR - AH)" userId="e69f3770-cf45-4b67-9e91-ef1dd4d39d68" providerId="ADAL" clId="{44603F76-C486-4864-9EAC-042574075EB5}" dt="2022-12-22T20:03:45.423" v="6742"/>
          <ac:spMkLst>
            <pc:docMk/>
            <pc:sldMk cId="3134451797" sldId="276"/>
            <ac:spMk id="9" creationId="{771DB401-A377-702F-C9EE-9F3D41A76A87}"/>
          </ac:spMkLst>
        </pc:spChg>
        <pc:spChg chg="del mod">
          <ac:chgData name="Lars Ringgaard Kristensen (LRKR - AH)" userId="e69f3770-cf45-4b67-9e91-ef1dd4d39d68" providerId="ADAL" clId="{44603F76-C486-4864-9EAC-042574075EB5}" dt="2022-12-22T20:03:40.710" v="6738" actId="478"/>
          <ac:spMkLst>
            <pc:docMk/>
            <pc:sldMk cId="3134451797" sldId="276"/>
            <ac:spMk id="16" creationId="{ED86E724-3288-434C-B43F-43F373EAB77F}"/>
          </ac:spMkLst>
        </pc:spChg>
        <pc:spChg chg="del mod">
          <ac:chgData name="Lars Ringgaard Kristensen (LRKR - AH)" userId="e69f3770-cf45-4b67-9e91-ef1dd4d39d68" providerId="ADAL" clId="{44603F76-C486-4864-9EAC-042574075EB5}" dt="2022-12-22T20:03:42.121" v="6739" actId="478"/>
          <ac:spMkLst>
            <pc:docMk/>
            <pc:sldMk cId="3134451797" sldId="276"/>
            <ac:spMk id="23" creationId="{8403023C-61C3-4BC3-A136-65ACC0BE34D4}"/>
          </ac:spMkLst>
        </pc:spChg>
        <pc:spChg chg="del mod">
          <ac:chgData name="Lars Ringgaard Kristensen (LRKR - AH)" userId="e69f3770-cf45-4b67-9e91-ef1dd4d39d68" providerId="ADAL" clId="{44603F76-C486-4864-9EAC-042574075EB5}" dt="2022-12-22T20:03:44.443" v="6741" actId="478"/>
          <ac:spMkLst>
            <pc:docMk/>
            <pc:sldMk cId="3134451797" sldId="276"/>
            <ac:spMk id="25" creationId="{15A892E0-6DDF-44C6-86FF-D7CF39FE1E1A}"/>
          </ac:spMkLst>
        </pc:spChg>
        <pc:spChg chg="del mod">
          <ac:chgData name="Lars Ringgaard Kristensen (LRKR - AH)" userId="e69f3770-cf45-4b67-9e91-ef1dd4d39d68" providerId="ADAL" clId="{44603F76-C486-4864-9EAC-042574075EB5}" dt="2022-12-22T20:03:43.407" v="6740" actId="478"/>
          <ac:spMkLst>
            <pc:docMk/>
            <pc:sldMk cId="3134451797" sldId="276"/>
            <ac:spMk id="26" creationId="{539A8143-756E-4179-9F3D-E6D63F48F350}"/>
          </ac:spMkLst>
        </pc:spChg>
      </pc:sldChg>
      <pc:sldChg chg="delSp modSp mod">
        <pc:chgData name="Lars Ringgaard Kristensen (LRKR - AH)" userId="e69f3770-cf45-4b67-9e91-ef1dd4d39d68" providerId="ADAL" clId="{44603F76-C486-4864-9EAC-042574075EB5}" dt="2022-12-22T23:07:52.860" v="6744" actId="14100"/>
        <pc:sldMkLst>
          <pc:docMk/>
          <pc:sldMk cId="1653442789" sldId="277"/>
        </pc:sldMkLst>
        <pc:spChg chg="mod">
          <ac:chgData name="Lars Ringgaard Kristensen (LRKR - AH)" userId="e69f3770-cf45-4b67-9e91-ef1dd4d39d68" providerId="ADAL" clId="{44603F76-C486-4864-9EAC-042574075EB5}" dt="2022-12-22T13:13:52.445" v="5745"/>
          <ac:spMkLst>
            <pc:docMk/>
            <pc:sldMk cId="1653442789" sldId="277"/>
            <ac:spMk id="10" creationId="{F481D093-E164-42FC-A6F3-BF34D5C28839}"/>
          </ac:spMkLst>
        </pc:spChg>
        <pc:spChg chg="mod">
          <ac:chgData name="Lars Ringgaard Kristensen (LRKR - AH)" userId="e69f3770-cf45-4b67-9e91-ef1dd4d39d68" providerId="ADAL" clId="{44603F76-C486-4864-9EAC-042574075EB5}" dt="2022-12-22T13:16:59.345" v="5750"/>
          <ac:spMkLst>
            <pc:docMk/>
            <pc:sldMk cId="1653442789" sldId="277"/>
            <ac:spMk id="11" creationId="{D56D6BA5-8719-4F5C-8A2F-7104FD5FF1D2}"/>
          </ac:spMkLst>
        </pc:spChg>
        <pc:spChg chg="del">
          <ac:chgData name="Lars Ringgaard Kristensen (LRKR - AH)" userId="e69f3770-cf45-4b67-9e91-ef1dd4d39d68" providerId="ADAL" clId="{44603F76-C486-4864-9EAC-042574075EB5}" dt="2022-12-22T13:33:52.987" v="5863" actId="478"/>
          <ac:spMkLst>
            <pc:docMk/>
            <pc:sldMk cId="1653442789" sldId="277"/>
            <ac:spMk id="12" creationId="{CC266366-E2F2-42A5-BFE5-AC4983F88776}"/>
          </ac:spMkLst>
        </pc:spChg>
        <pc:spChg chg="mod">
          <ac:chgData name="Lars Ringgaard Kristensen (LRKR - AH)" userId="e69f3770-cf45-4b67-9e91-ef1dd4d39d68" providerId="ADAL" clId="{44603F76-C486-4864-9EAC-042574075EB5}" dt="2022-12-22T23:07:52.860" v="6744" actId="14100"/>
          <ac:spMkLst>
            <pc:docMk/>
            <pc:sldMk cId="1653442789" sldId="277"/>
            <ac:spMk id="14" creationId="{098461E4-174A-425F-8D4E-6C2A1435684E}"/>
          </ac:spMkLst>
        </pc:spChg>
        <pc:spChg chg="del">
          <ac:chgData name="Lars Ringgaard Kristensen (LRKR - AH)" userId="e69f3770-cf45-4b67-9e91-ef1dd4d39d68" providerId="ADAL" clId="{44603F76-C486-4864-9EAC-042574075EB5}" dt="2022-12-22T13:34:01.169" v="5867" actId="478"/>
          <ac:spMkLst>
            <pc:docMk/>
            <pc:sldMk cId="1653442789" sldId="277"/>
            <ac:spMk id="18" creationId="{FDDA74B3-6893-4E01-8F9D-B9A10FE39D7D}"/>
          </ac:spMkLst>
        </pc:spChg>
        <pc:spChg chg="del">
          <ac:chgData name="Lars Ringgaard Kristensen (LRKR - AH)" userId="e69f3770-cf45-4b67-9e91-ef1dd4d39d68" providerId="ADAL" clId="{44603F76-C486-4864-9EAC-042574075EB5}" dt="2022-12-22T13:33:58.567" v="5865" actId="478"/>
          <ac:spMkLst>
            <pc:docMk/>
            <pc:sldMk cId="1653442789" sldId="277"/>
            <ac:spMk id="19" creationId="{8510FC69-D8DD-447A-8283-34F338F11634}"/>
          </ac:spMkLst>
        </pc:spChg>
        <pc:spChg chg="del">
          <ac:chgData name="Lars Ringgaard Kristensen (LRKR - AH)" userId="e69f3770-cf45-4b67-9e91-ef1dd4d39d68" providerId="ADAL" clId="{44603F76-C486-4864-9EAC-042574075EB5}" dt="2022-12-22T13:33:59.807" v="5866" actId="478"/>
          <ac:spMkLst>
            <pc:docMk/>
            <pc:sldMk cId="1653442789" sldId="277"/>
            <ac:spMk id="20" creationId="{878B0F36-B7B8-44E4-968B-1F1B4B1638B0}"/>
          </ac:spMkLst>
        </pc:spChg>
        <pc:spChg chg="del">
          <ac:chgData name="Lars Ringgaard Kristensen (LRKR - AH)" userId="e69f3770-cf45-4b67-9e91-ef1dd4d39d68" providerId="ADAL" clId="{44603F76-C486-4864-9EAC-042574075EB5}" dt="2022-12-22T13:34:02.737" v="5868" actId="478"/>
          <ac:spMkLst>
            <pc:docMk/>
            <pc:sldMk cId="1653442789" sldId="277"/>
            <ac:spMk id="21" creationId="{9435678F-2B13-459B-8FC0-DF4C57292EA0}"/>
          </ac:spMkLst>
        </pc:spChg>
        <pc:spChg chg="del">
          <ac:chgData name="Lars Ringgaard Kristensen (LRKR - AH)" userId="e69f3770-cf45-4b67-9e91-ef1dd4d39d68" providerId="ADAL" clId="{44603F76-C486-4864-9EAC-042574075EB5}" dt="2022-12-22T13:33:56.507" v="5864" actId="478"/>
          <ac:spMkLst>
            <pc:docMk/>
            <pc:sldMk cId="1653442789" sldId="277"/>
            <ac:spMk id="23" creationId="{8403023C-61C3-4BC3-A136-65ACC0BE34D4}"/>
          </ac:spMkLst>
        </pc:spChg>
        <pc:spChg chg="mod">
          <ac:chgData name="Lars Ringgaard Kristensen (LRKR - AH)" userId="e69f3770-cf45-4b67-9e91-ef1dd4d39d68" providerId="ADAL" clId="{44603F76-C486-4864-9EAC-042574075EB5}" dt="2022-12-22T13:33:50.815" v="5862" actId="6549"/>
          <ac:spMkLst>
            <pc:docMk/>
            <pc:sldMk cId="1653442789" sldId="277"/>
            <ac:spMk id="65" creationId="{5F65FC6E-73C1-4548-AC0F-AE722E34C959}"/>
          </ac:spMkLst>
        </pc:spChg>
      </pc:sldChg>
      <pc:sldChg chg="addSp modSp mod">
        <pc:chgData name="Lars Ringgaard Kristensen (LRKR - AH)" userId="e69f3770-cf45-4b67-9e91-ef1dd4d39d68" providerId="ADAL" clId="{44603F76-C486-4864-9EAC-042574075EB5}" dt="2022-12-22T13:12:21.464" v="5742" actId="1076"/>
        <pc:sldMkLst>
          <pc:docMk/>
          <pc:sldMk cId="919464586" sldId="279"/>
        </pc:sldMkLst>
        <pc:spChg chg="mod">
          <ac:chgData name="Lars Ringgaard Kristensen (LRKR - AH)" userId="e69f3770-cf45-4b67-9e91-ef1dd4d39d68" providerId="ADAL" clId="{44603F76-C486-4864-9EAC-042574075EB5}" dt="2022-12-06T13:19:34.415" v="804" actId="20577"/>
          <ac:spMkLst>
            <pc:docMk/>
            <pc:sldMk cId="919464586" sldId="279"/>
            <ac:spMk id="16" creationId="{A9B4BD22-AF40-4574-BB02-C00B471C806C}"/>
          </ac:spMkLst>
        </pc:spChg>
        <pc:picChg chg="add mod">
          <ac:chgData name="Lars Ringgaard Kristensen (LRKR - AH)" userId="e69f3770-cf45-4b67-9e91-ef1dd4d39d68" providerId="ADAL" clId="{44603F76-C486-4864-9EAC-042574075EB5}" dt="2022-12-22T13:12:21.464" v="5742" actId="1076"/>
          <ac:picMkLst>
            <pc:docMk/>
            <pc:sldMk cId="919464586" sldId="279"/>
            <ac:picMk id="1026" creationId="{D9BBE4D2-A467-92CD-905F-12C9EA7A200C}"/>
          </ac:picMkLst>
        </pc:picChg>
      </pc:sldChg>
      <pc:sldChg chg="modSp mod">
        <pc:chgData name="Lars Ringgaard Kristensen (LRKR - AH)" userId="e69f3770-cf45-4b67-9e91-ef1dd4d39d68" providerId="ADAL" clId="{44603F76-C486-4864-9EAC-042574075EB5}" dt="2022-12-08T11:48:33.163" v="5372" actId="14100"/>
        <pc:sldMkLst>
          <pc:docMk/>
          <pc:sldMk cId="2342328672" sldId="281"/>
        </pc:sldMkLst>
        <pc:spChg chg="mod">
          <ac:chgData name="Lars Ringgaard Kristensen (LRKR - AH)" userId="e69f3770-cf45-4b67-9e91-ef1dd4d39d68" providerId="ADAL" clId="{44603F76-C486-4864-9EAC-042574075EB5}" dt="2022-12-08T11:48:33.163" v="5372" actId="14100"/>
          <ac:spMkLst>
            <pc:docMk/>
            <pc:sldMk cId="2342328672" sldId="281"/>
            <ac:spMk id="9" creationId="{E67834CF-0CDD-477F-8490-ED932D0F7E02}"/>
          </ac:spMkLst>
        </pc:spChg>
      </pc:sldChg>
      <pc:sldChg chg="modSp mod">
        <pc:chgData name="Lars Ringgaard Kristensen (LRKR - AH)" userId="e69f3770-cf45-4b67-9e91-ef1dd4d39d68" providerId="ADAL" clId="{44603F76-C486-4864-9EAC-042574075EB5}" dt="2022-12-06T13:16:19.853" v="797" actId="6549"/>
        <pc:sldMkLst>
          <pc:docMk/>
          <pc:sldMk cId="2703397041" sldId="287"/>
        </pc:sldMkLst>
        <pc:spChg chg="mod">
          <ac:chgData name="Lars Ringgaard Kristensen (LRKR - AH)" userId="e69f3770-cf45-4b67-9e91-ef1dd4d39d68" providerId="ADAL" clId="{44603F76-C486-4864-9EAC-042574075EB5}" dt="2022-12-06T12:26:37.019" v="197"/>
          <ac:spMkLst>
            <pc:docMk/>
            <pc:sldMk cId="2703397041" sldId="287"/>
            <ac:spMk id="11" creationId="{3B2CC8E6-B165-42E5-9082-267951626773}"/>
          </ac:spMkLst>
        </pc:spChg>
        <pc:spChg chg="mod">
          <ac:chgData name="Lars Ringgaard Kristensen (LRKR - AH)" userId="e69f3770-cf45-4b67-9e91-ef1dd4d39d68" providerId="ADAL" clId="{44603F76-C486-4864-9EAC-042574075EB5}" dt="2022-12-06T12:19:41.393" v="152" actId="14100"/>
          <ac:spMkLst>
            <pc:docMk/>
            <pc:sldMk cId="2703397041" sldId="287"/>
            <ac:spMk id="16" creationId="{A9B4BD22-AF40-4574-BB02-C00B471C806C}"/>
          </ac:spMkLst>
        </pc:spChg>
        <pc:spChg chg="mod">
          <ac:chgData name="Lars Ringgaard Kristensen (LRKR - AH)" userId="e69f3770-cf45-4b67-9e91-ef1dd4d39d68" providerId="ADAL" clId="{44603F76-C486-4864-9EAC-042574075EB5}" dt="2022-12-06T12:25:04.753" v="184" actId="20577"/>
          <ac:spMkLst>
            <pc:docMk/>
            <pc:sldMk cId="2703397041" sldId="287"/>
            <ac:spMk id="18" creationId="{E8E1BFC8-7DF0-41DD-824B-536709259EA1}"/>
          </ac:spMkLst>
        </pc:spChg>
        <pc:spChg chg="mod">
          <ac:chgData name="Lars Ringgaard Kristensen (LRKR - AH)" userId="e69f3770-cf45-4b67-9e91-ef1dd4d39d68" providerId="ADAL" clId="{44603F76-C486-4864-9EAC-042574075EB5}" dt="2022-12-06T13:16:19.853" v="797" actId="6549"/>
          <ac:spMkLst>
            <pc:docMk/>
            <pc:sldMk cId="2703397041" sldId="287"/>
            <ac:spMk id="19" creationId="{C86201A4-C346-4973-B8CC-6F2C1CD5AE05}"/>
          </ac:spMkLst>
        </pc:spChg>
        <pc:spChg chg="mod">
          <ac:chgData name="Lars Ringgaard Kristensen (LRKR - AH)" userId="e69f3770-cf45-4b67-9e91-ef1dd4d39d68" providerId="ADAL" clId="{44603F76-C486-4864-9EAC-042574075EB5}" dt="2022-12-06T12:20:06.257" v="154" actId="255"/>
          <ac:spMkLst>
            <pc:docMk/>
            <pc:sldMk cId="2703397041" sldId="287"/>
            <ac:spMk id="20" creationId="{B94B6FCD-6BDE-48EB-89FB-9A0CC4616498}"/>
          </ac:spMkLst>
        </pc:spChg>
        <pc:spChg chg="mod">
          <ac:chgData name="Lars Ringgaard Kristensen (LRKR - AH)" userId="e69f3770-cf45-4b67-9e91-ef1dd4d39d68" providerId="ADAL" clId="{44603F76-C486-4864-9EAC-042574075EB5}" dt="2022-12-06T12:20:38.097" v="155"/>
          <ac:spMkLst>
            <pc:docMk/>
            <pc:sldMk cId="2703397041" sldId="287"/>
            <ac:spMk id="21" creationId="{3969FA6D-5D7F-4562-BBE9-A67D7D1A11E7}"/>
          </ac:spMkLst>
        </pc:spChg>
      </pc:sldChg>
      <pc:sldChg chg="modSp mod">
        <pc:chgData name="Lars Ringgaard Kristensen (LRKR - AH)" userId="e69f3770-cf45-4b67-9e91-ef1dd4d39d68" providerId="ADAL" clId="{44603F76-C486-4864-9EAC-042574075EB5}" dt="2022-12-06T12:12:15.605" v="148" actId="6549"/>
        <pc:sldMkLst>
          <pc:docMk/>
          <pc:sldMk cId="3350568489" sldId="289"/>
        </pc:sldMkLst>
        <pc:spChg chg="mod">
          <ac:chgData name="Lars Ringgaard Kristensen (LRKR - AH)" userId="e69f3770-cf45-4b67-9e91-ef1dd4d39d68" providerId="ADAL" clId="{44603F76-C486-4864-9EAC-042574075EB5}" dt="2022-12-06T12:12:07.545" v="147" actId="20577"/>
          <ac:spMkLst>
            <pc:docMk/>
            <pc:sldMk cId="3350568489" sldId="289"/>
            <ac:spMk id="22" creationId="{2684FE20-494A-4234-92BC-80D6F9C81166}"/>
          </ac:spMkLst>
        </pc:spChg>
        <pc:spChg chg="mod">
          <ac:chgData name="Lars Ringgaard Kristensen (LRKR - AH)" userId="e69f3770-cf45-4b67-9e91-ef1dd4d39d68" providerId="ADAL" clId="{44603F76-C486-4864-9EAC-042574075EB5}" dt="2022-12-06T12:12:15.605" v="148" actId="6549"/>
          <ac:spMkLst>
            <pc:docMk/>
            <pc:sldMk cId="3350568489" sldId="289"/>
            <ac:spMk id="24" creationId="{98AD8A48-F95F-4FC4-8EC5-3276C3FA5CDD}"/>
          </ac:spMkLst>
        </pc:spChg>
      </pc:sldChg>
      <pc:sldChg chg="del">
        <pc:chgData name="Lars Ringgaard Kristensen (LRKR - AH)" userId="e69f3770-cf45-4b67-9e91-ef1dd4d39d68" providerId="ADAL" clId="{44603F76-C486-4864-9EAC-042574075EB5}" dt="2022-12-22T19:46:57.883" v="6604" actId="47"/>
        <pc:sldMkLst>
          <pc:docMk/>
          <pc:sldMk cId="1515553712" sldId="290"/>
        </pc:sldMkLst>
      </pc:sldChg>
      <pc:sldChg chg="modSp mod">
        <pc:chgData name="Lars Ringgaard Kristensen (LRKR - AH)" userId="e69f3770-cf45-4b67-9e91-ef1dd4d39d68" providerId="ADAL" clId="{44603F76-C486-4864-9EAC-042574075EB5}" dt="2022-12-06T13:25:37.738" v="1004"/>
        <pc:sldMkLst>
          <pc:docMk/>
          <pc:sldMk cId="1515553712" sldId="291"/>
        </pc:sldMkLst>
        <pc:spChg chg="mod">
          <ac:chgData name="Lars Ringgaard Kristensen (LRKR - AH)" userId="e69f3770-cf45-4b67-9e91-ef1dd4d39d68" providerId="ADAL" clId="{44603F76-C486-4864-9EAC-042574075EB5}" dt="2022-12-06T13:21:40.816" v="886" actId="20577"/>
          <ac:spMkLst>
            <pc:docMk/>
            <pc:sldMk cId="1515553712" sldId="291"/>
            <ac:spMk id="18" creationId="{CEC95C44-CF70-46D7-A306-29B9C9581E28}"/>
          </ac:spMkLst>
        </pc:spChg>
        <pc:spChg chg="mod">
          <ac:chgData name="Lars Ringgaard Kristensen (LRKR - AH)" userId="e69f3770-cf45-4b67-9e91-ef1dd4d39d68" providerId="ADAL" clId="{44603F76-C486-4864-9EAC-042574075EB5}" dt="2022-12-06T13:25:37.738" v="1004"/>
          <ac:spMkLst>
            <pc:docMk/>
            <pc:sldMk cId="1515553712" sldId="291"/>
            <ac:spMk id="20" creationId="{7A122277-F1EE-44AF-B366-58D8A03483E3}"/>
          </ac:spMkLst>
        </pc:spChg>
        <pc:spChg chg="mod">
          <ac:chgData name="Lars Ringgaard Kristensen (LRKR - AH)" userId="e69f3770-cf45-4b67-9e91-ef1dd4d39d68" providerId="ADAL" clId="{44603F76-C486-4864-9EAC-042574075EB5}" dt="2022-12-06T13:23:11.857" v="910" actId="20577"/>
          <ac:spMkLst>
            <pc:docMk/>
            <pc:sldMk cId="1515553712" sldId="291"/>
            <ac:spMk id="53" creationId="{CEC95C44-CF70-46D7-A306-29B9C9581E28}"/>
          </ac:spMkLst>
        </pc:spChg>
        <pc:spChg chg="mod">
          <ac:chgData name="Lars Ringgaard Kristensen (LRKR - AH)" userId="e69f3770-cf45-4b67-9e91-ef1dd4d39d68" providerId="ADAL" clId="{44603F76-C486-4864-9EAC-042574075EB5}" dt="2022-12-06T13:24:24.738" v="927" actId="20577"/>
          <ac:spMkLst>
            <pc:docMk/>
            <pc:sldMk cId="1515553712" sldId="291"/>
            <ac:spMk id="54" creationId="{CEC95C44-CF70-46D7-A306-29B9C9581E28}"/>
          </ac:spMkLst>
        </pc:spChg>
        <pc:spChg chg="mod">
          <ac:chgData name="Lars Ringgaard Kristensen (LRKR - AH)" userId="e69f3770-cf45-4b67-9e91-ef1dd4d39d68" providerId="ADAL" clId="{44603F76-C486-4864-9EAC-042574075EB5}" dt="2022-12-06T13:25:19.488" v="1003" actId="20577"/>
          <ac:spMkLst>
            <pc:docMk/>
            <pc:sldMk cId="1515553712" sldId="291"/>
            <ac:spMk id="56" creationId="{CEC95C44-CF70-46D7-A306-29B9C9581E28}"/>
          </ac:spMkLst>
        </pc:spChg>
      </pc:sldChg>
      <pc:sldChg chg="modSp mod ord">
        <pc:chgData name="Lars Ringgaard Kristensen (LRKR - AH)" userId="e69f3770-cf45-4b67-9e91-ef1dd4d39d68" providerId="ADAL" clId="{44603F76-C486-4864-9EAC-042574075EB5}" dt="2022-12-06T13:58:45.906" v="1992"/>
        <pc:sldMkLst>
          <pc:docMk/>
          <pc:sldMk cId="1515553712" sldId="292"/>
        </pc:sldMkLst>
        <pc:spChg chg="mod">
          <ac:chgData name="Lars Ringgaard Kristensen (LRKR - AH)" userId="e69f3770-cf45-4b67-9e91-ef1dd4d39d68" providerId="ADAL" clId="{44603F76-C486-4864-9EAC-042574075EB5}" dt="2022-12-06T13:58:45.906" v="1992"/>
          <ac:spMkLst>
            <pc:docMk/>
            <pc:sldMk cId="1515553712" sldId="292"/>
            <ac:spMk id="7" creationId="{339E396A-D64E-4504-8899-469321377C92}"/>
          </ac:spMkLst>
        </pc:spChg>
        <pc:spChg chg="mod">
          <ac:chgData name="Lars Ringgaard Kristensen (LRKR - AH)" userId="e69f3770-cf45-4b67-9e91-ef1dd4d39d68" providerId="ADAL" clId="{44603F76-C486-4864-9EAC-042574075EB5}" dt="2022-12-06T13:44:43.544" v="1991" actId="20577"/>
          <ac:spMkLst>
            <pc:docMk/>
            <pc:sldMk cId="1515553712" sldId="292"/>
            <ac:spMk id="26" creationId="{2F17DC47-0BEE-4ED4-BA6B-A229EF47F4E7}"/>
          </ac:spMkLst>
        </pc:spChg>
      </pc:sldChg>
      <pc:sldChg chg="del">
        <pc:chgData name="Lars Ringgaard Kristensen (LRKR - AH)" userId="e69f3770-cf45-4b67-9e91-ef1dd4d39d68" providerId="ADAL" clId="{44603F76-C486-4864-9EAC-042574075EB5}" dt="2022-12-22T19:47:01.760" v="6605" actId="47"/>
        <pc:sldMkLst>
          <pc:docMk/>
          <pc:sldMk cId="1515553712" sldId="293"/>
        </pc:sldMkLst>
      </pc:sldChg>
      <pc:sldChg chg="modSp mod">
        <pc:chgData name="Lars Ringgaard Kristensen (LRKR - AH)" userId="e69f3770-cf45-4b67-9e91-ef1dd4d39d68" providerId="ADAL" clId="{44603F76-C486-4864-9EAC-042574075EB5}" dt="2022-12-22T19:55:57.586" v="6643" actId="20577"/>
        <pc:sldMkLst>
          <pc:docMk/>
          <pc:sldMk cId="1515553712" sldId="294"/>
        </pc:sldMkLst>
        <pc:spChg chg="mod">
          <ac:chgData name="Lars Ringgaard Kristensen (LRKR - AH)" userId="e69f3770-cf45-4b67-9e91-ef1dd4d39d68" providerId="ADAL" clId="{44603F76-C486-4864-9EAC-042574075EB5}" dt="2022-12-22T19:55:57.586" v="6643" actId="20577"/>
          <ac:spMkLst>
            <pc:docMk/>
            <pc:sldMk cId="1515553712" sldId="294"/>
            <ac:spMk id="26" creationId="{2F17DC47-0BEE-4ED4-BA6B-A229EF47F4E7}"/>
          </ac:spMkLst>
        </pc:spChg>
      </pc:sldChg>
      <pc:sldChg chg="modSp mod">
        <pc:chgData name="Lars Ringgaard Kristensen (LRKR - AH)" userId="e69f3770-cf45-4b67-9e91-ef1dd4d39d68" providerId="ADAL" clId="{44603F76-C486-4864-9EAC-042574075EB5}" dt="2022-12-22T19:57:22.530" v="6651" actId="108"/>
        <pc:sldMkLst>
          <pc:docMk/>
          <pc:sldMk cId="1515553712" sldId="295"/>
        </pc:sldMkLst>
        <pc:spChg chg="mod">
          <ac:chgData name="Lars Ringgaard Kristensen (LRKR - AH)" userId="e69f3770-cf45-4b67-9e91-ef1dd4d39d68" providerId="ADAL" clId="{44603F76-C486-4864-9EAC-042574075EB5}" dt="2022-12-22T19:57:22.530" v="6651" actId="108"/>
          <ac:spMkLst>
            <pc:docMk/>
            <pc:sldMk cId="1515553712" sldId="295"/>
            <ac:spMk id="26" creationId="{2F17DC47-0BEE-4ED4-BA6B-A229EF47F4E7}"/>
          </ac:spMkLst>
        </pc:spChg>
      </pc:sldChg>
      <pc:sldChg chg="addSp delSp modSp mod">
        <pc:chgData name="Lars Ringgaard Kristensen (LRKR - AH)" userId="e69f3770-cf45-4b67-9e91-ef1dd4d39d68" providerId="ADAL" clId="{44603F76-C486-4864-9EAC-042574075EB5}" dt="2022-12-22T19:56:34.317" v="6645" actId="13926"/>
        <pc:sldMkLst>
          <pc:docMk/>
          <pc:sldMk cId="1515553712" sldId="296"/>
        </pc:sldMkLst>
        <pc:spChg chg="add mod">
          <ac:chgData name="Lars Ringgaard Kristensen (LRKR - AH)" userId="e69f3770-cf45-4b67-9e91-ef1dd4d39d68" providerId="ADAL" clId="{44603F76-C486-4864-9EAC-042574075EB5}" dt="2022-12-22T19:56:34.317" v="6645" actId="13926"/>
          <ac:spMkLst>
            <pc:docMk/>
            <pc:sldMk cId="1515553712" sldId="296"/>
            <ac:spMk id="2" creationId="{81DC6E5E-D3C9-EA68-DACB-BE59763B2244}"/>
          </ac:spMkLst>
        </pc:spChg>
        <pc:spChg chg="del">
          <ac:chgData name="Lars Ringgaard Kristensen (LRKR - AH)" userId="e69f3770-cf45-4b67-9e91-ef1dd4d39d68" providerId="ADAL" clId="{44603F76-C486-4864-9EAC-042574075EB5}" dt="2022-12-22T19:51:29.461" v="6620" actId="478"/>
          <ac:spMkLst>
            <pc:docMk/>
            <pc:sldMk cId="1515553712" sldId="296"/>
            <ac:spMk id="26" creationId="{2F17DC47-0BEE-4ED4-BA6B-A229EF47F4E7}"/>
          </ac:spMkLst>
        </pc:spChg>
      </pc:sldChg>
      <pc:sldChg chg="modSp mod">
        <pc:chgData name="Lars Ringgaard Kristensen (LRKR - AH)" userId="e69f3770-cf45-4b67-9e91-ef1dd4d39d68" providerId="ADAL" clId="{44603F76-C486-4864-9EAC-042574075EB5}" dt="2022-12-22T19:59:36.375" v="6658" actId="13926"/>
        <pc:sldMkLst>
          <pc:docMk/>
          <pc:sldMk cId="1515553712" sldId="297"/>
        </pc:sldMkLst>
        <pc:spChg chg="mod">
          <ac:chgData name="Lars Ringgaard Kristensen (LRKR - AH)" userId="e69f3770-cf45-4b67-9e91-ef1dd4d39d68" providerId="ADAL" clId="{44603F76-C486-4864-9EAC-042574075EB5}" dt="2022-12-22T19:59:36.375" v="6658" actId="13926"/>
          <ac:spMkLst>
            <pc:docMk/>
            <pc:sldMk cId="1515553712" sldId="297"/>
            <ac:spMk id="26" creationId="{2F17DC47-0BEE-4ED4-BA6B-A229EF47F4E7}"/>
          </ac:spMkLst>
        </pc:spChg>
      </pc:sldChg>
      <pc:sldChg chg="modSp mod">
        <pc:chgData name="Lars Ringgaard Kristensen (LRKR - AH)" userId="e69f3770-cf45-4b67-9e91-ef1dd4d39d68" providerId="ADAL" clId="{44603F76-C486-4864-9EAC-042574075EB5}" dt="2022-12-22T20:03:26.455" v="6735" actId="20577"/>
        <pc:sldMkLst>
          <pc:docMk/>
          <pc:sldMk cId="3134451797" sldId="298"/>
        </pc:sldMkLst>
        <pc:spChg chg="mod">
          <ac:chgData name="Lars Ringgaard Kristensen (LRKR - AH)" userId="e69f3770-cf45-4b67-9e91-ef1dd4d39d68" providerId="ADAL" clId="{44603F76-C486-4864-9EAC-042574075EB5}" dt="2022-12-22T20:02:08.504" v="6683" actId="20577"/>
          <ac:spMkLst>
            <pc:docMk/>
            <pc:sldMk cId="3134451797" sldId="298"/>
            <ac:spMk id="16" creationId="{ED86E724-3288-434C-B43F-43F373EAB77F}"/>
          </ac:spMkLst>
        </pc:spChg>
        <pc:spChg chg="mod">
          <ac:chgData name="Lars Ringgaard Kristensen (LRKR - AH)" userId="e69f3770-cf45-4b67-9e91-ef1dd4d39d68" providerId="ADAL" clId="{44603F76-C486-4864-9EAC-042574075EB5}" dt="2022-12-22T20:02:32.333" v="6715" actId="20577"/>
          <ac:spMkLst>
            <pc:docMk/>
            <pc:sldMk cId="3134451797" sldId="298"/>
            <ac:spMk id="23" creationId="{8403023C-61C3-4BC3-A136-65ACC0BE34D4}"/>
          </ac:spMkLst>
        </pc:spChg>
        <pc:spChg chg="mod">
          <ac:chgData name="Lars Ringgaard Kristensen (LRKR - AH)" userId="e69f3770-cf45-4b67-9e91-ef1dd4d39d68" providerId="ADAL" clId="{44603F76-C486-4864-9EAC-042574075EB5}" dt="2022-12-22T20:02:55.846" v="6718"/>
          <ac:spMkLst>
            <pc:docMk/>
            <pc:sldMk cId="3134451797" sldId="298"/>
            <ac:spMk id="25" creationId="{15A892E0-6DDF-44C6-86FF-D7CF39FE1E1A}"/>
          </ac:spMkLst>
        </pc:spChg>
        <pc:spChg chg="mod">
          <ac:chgData name="Lars Ringgaard Kristensen (LRKR - AH)" userId="e69f3770-cf45-4b67-9e91-ef1dd4d39d68" providerId="ADAL" clId="{44603F76-C486-4864-9EAC-042574075EB5}" dt="2022-12-22T20:03:26.455" v="6735" actId="20577"/>
          <ac:spMkLst>
            <pc:docMk/>
            <pc:sldMk cId="3134451797" sldId="298"/>
            <ac:spMk id="26" creationId="{539A8143-756E-4179-9F3D-E6D63F48F350}"/>
          </ac:spMkLst>
        </pc:spChg>
      </pc:sldChg>
      <pc:sldChg chg="del">
        <pc:chgData name="Lars Ringgaard Kristensen (LRKR - AH)" userId="e69f3770-cf45-4b67-9e91-ef1dd4d39d68" providerId="ADAL" clId="{44603F76-C486-4864-9EAC-042574075EB5}" dt="2022-12-22T13:35:17.269" v="5876" actId="47"/>
        <pc:sldMkLst>
          <pc:docMk/>
          <pc:sldMk cId="4076648355" sldId="299"/>
        </pc:sldMkLst>
      </pc:sldChg>
      <pc:sldChg chg="del">
        <pc:chgData name="Lars Ringgaard Kristensen (LRKR - AH)" userId="e69f3770-cf45-4b67-9e91-ef1dd4d39d68" providerId="ADAL" clId="{44603F76-C486-4864-9EAC-042574075EB5}" dt="2022-12-22T13:35:17.269" v="5876" actId="47"/>
        <pc:sldMkLst>
          <pc:docMk/>
          <pc:sldMk cId="1193761978" sldId="300"/>
        </pc:sldMkLst>
      </pc:sldChg>
      <pc:sldChg chg="del">
        <pc:chgData name="Lars Ringgaard Kristensen (LRKR - AH)" userId="e69f3770-cf45-4b67-9e91-ef1dd4d39d68" providerId="ADAL" clId="{44603F76-C486-4864-9EAC-042574075EB5}" dt="2022-12-22T13:35:17.269" v="5876" actId="47"/>
        <pc:sldMkLst>
          <pc:docMk/>
          <pc:sldMk cId="313758320" sldId="301"/>
        </pc:sldMkLst>
      </pc:sldChg>
      <pc:sldChg chg="del">
        <pc:chgData name="Lars Ringgaard Kristensen (LRKR - AH)" userId="e69f3770-cf45-4b67-9e91-ef1dd4d39d68" providerId="ADAL" clId="{44603F76-C486-4864-9EAC-042574075EB5}" dt="2022-12-22T13:35:17.269" v="5876" actId="47"/>
        <pc:sldMkLst>
          <pc:docMk/>
          <pc:sldMk cId="486176497" sldId="302"/>
        </pc:sldMkLst>
      </pc:sldChg>
      <pc:sldChg chg="del">
        <pc:chgData name="Lars Ringgaard Kristensen (LRKR - AH)" userId="e69f3770-cf45-4b67-9e91-ef1dd4d39d68" providerId="ADAL" clId="{44603F76-C486-4864-9EAC-042574075EB5}" dt="2022-12-22T13:35:17.269" v="5876" actId="47"/>
        <pc:sldMkLst>
          <pc:docMk/>
          <pc:sldMk cId="212682184" sldId="303"/>
        </pc:sldMkLst>
      </pc:sldChg>
      <pc:sldChg chg="del">
        <pc:chgData name="Lars Ringgaard Kristensen (LRKR - AH)" userId="e69f3770-cf45-4b67-9e91-ef1dd4d39d68" providerId="ADAL" clId="{44603F76-C486-4864-9EAC-042574075EB5}" dt="2022-12-22T13:35:17.269" v="5876" actId="47"/>
        <pc:sldMkLst>
          <pc:docMk/>
          <pc:sldMk cId="313758320" sldId="304"/>
        </pc:sldMkLst>
      </pc:sldChg>
      <pc:sldChg chg="addSp modSp mod">
        <pc:chgData name="Lars Ringgaard Kristensen (LRKR - AH)" userId="e69f3770-cf45-4b67-9e91-ef1dd4d39d68" providerId="ADAL" clId="{44603F76-C486-4864-9EAC-042574075EB5}" dt="2022-12-22T13:13:19.495" v="5744" actId="1076"/>
        <pc:sldMkLst>
          <pc:docMk/>
          <pc:sldMk cId="2102748779" sldId="305"/>
        </pc:sldMkLst>
        <pc:spChg chg="mod">
          <ac:chgData name="Lars Ringgaard Kristensen (LRKR - AH)" userId="e69f3770-cf45-4b67-9e91-ef1dd4d39d68" providerId="ADAL" clId="{44603F76-C486-4864-9EAC-042574075EB5}" dt="2022-12-07T21:30:09.315" v="4354"/>
          <ac:spMkLst>
            <pc:docMk/>
            <pc:sldMk cId="2102748779" sldId="305"/>
            <ac:spMk id="9" creationId="{E67834CF-0CDD-477F-8490-ED932D0F7E02}"/>
          </ac:spMkLst>
        </pc:spChg>
        <pc:picChg chg="add mod">
          <ac:chgData name="Lars Ringgaard Kristensen (LRKR - AH)" userId="e69f3770-cf45-4b67-9e91-ef1dd4d39d68" providerId="ADAL" clId="{44603F76-C486-4864-9EAC-042574075EB5}" dt="2022-12-22T13:13:19.495" v="5744" actId="1076"/>
          <ac:picMkLst>
            <pc:docMk/>
            <pc:sldMk cId="2102748779" sldId="305"/>
            <ac:picMk id="2050" creationId="{C5DC4252-93BC-3AD3-A873-C831F5AF4123}"/>
          </ac:picMkLst>
        </pc:picChg>
      </pc:sldChg>
      <pc:sldChg chg="modSp add mod ord">
        <pc:chgData name="Lars Ringgaard Kristensen (LRKR - AH)" userId="e69f3770-cf45-4b67-9e91-ef1dd4d39d68" providerId="ADAL" clId="{44603F76-C486-4864-9EAC-042574075EB5}" dt="2022-12-06T12:39:06.556" v="432" actId="20577"/>
        <pc:sldMkLst>
          <pc:docMk/>
          <pc:sldMk cId="1149316284" sldId="306"/>
        </pc:sldMkLst>
        <pc:spChg chg="mod">
          <ac:chgData name="Lars Ringgaard Kristensen (LRKR - AH)" userId="e69f3770-cf45-4b67-9e91-ef1dd4d39d68" providerId="ADAL" clId="{44603F76-C486-4864-9EAC-042574075EB5}" dt="2022-12-06T12:27:23.378" v="200" actId="20577"/>
          <ac:spMkLst>
            <pc:docMk/>
            <pc:sldMk cId="1149316284" sldId="306"/>
            <ac:spMk id="13" creationId="{221D9760-F645-4927-B7C4-E88AC4F46B5D}"/>
          </ac:spMkLst>
        </pc:spChg>
        <pc:spChg chg="mod">
          <ac:chgData name="Lars Ringgaard Kristensen (LRKR - AH)" userId="e69f3770-cf45-4b67-9e91-ef1dd4d39d68" providerId="ADAL" clId="{44603F76-C486-4864-9EAC-042574075EB5}" dt="2022-12-06T12:39:06.556" v="432" actId="20577"/>
          <ac:spMkLst>
            <pc:docMk/>
            <pc:sldMk cId="1149316284" sldId="306"/>
            <ac:spMk id="26" creationId="{2F17DC47-0BEE-4ED4-BA6B-A229EF47F4E7}"/>
          </ac:spMkLst>
        </pc:spChg>
      </pc:sldChg>
      <pc:sldChg chg="modSp add mod ord">
        <pc:chgData name="Lars Ringgaard Kristensen (LRKR - AH)" userId="e69f3770-cf45-4b67-9e91-ef1dd4d39d68" providerId="ADAL" clId="{44603F76-C486-4864-9EAC-042574075EB5}" dt="2022-12-06T13:18:10.865" v="798" actId="113"/>
        <pc:sldMkLst>
          <pc:docMk/>
          <pc:sldMk cId="1365809105" sldId="307"/>
        </pc:sldMkLst>
        <pc:spChg chg="mod">
          <ac:chgData name="Lars Ringgaard Kristensen (LRKR - AH)" userId="e69f3770-cf45-4b67-9e91-ef1dd4d39d68" providerId="ADAL" clId="{44603F76-C486-4864-9EAC-042574075EB5}" dt="2022-12-06T13:18:10.865" v="798" actId="113"/>
          <ac:spMkLst>
            <pc:docMk/>
            <pc:sldMk cId="1365809105" sldId="307"/>
            <ac:spMk id="21" creationId="{0552E255-CDC8-4241-A53C-8D6B695529F7}"/>
          </ac:spMkLst>
        </pc:spChg>
        <pc:spChg chg="mod">
          <ac:chgData name="Lars Ringgaard Kristensen (LRKR - AH)" userId="e69f3770-cf45-4b67-9e91-ef1dd4d39d68" providerId="ADAL" clId="{44603F76-C486-4864-9EAC-042574075EB5}" dt="2022-12-06T12:46:48.661" v="537" actId="20577"/>
          <ac:spMkLst>
            <pc:docMk/>
            <pc:sldMk cId="1365809105" sldId="307"/>
            <ac:spMk id="22" creationId="{2684FE20-494A-4234-92BC-80D6F9C81166}"/>
          </ac:spMkLst>
        </pc:spChg>
        <pc:spChg chg="mod">
          <ac:chgData name="Lars Ringgaard Kristensen (LRKR - AH)" userId="e69f3770-cf45-4b67-9e91-ef1dd4d39d68" providerId="ADAL" clId="{44603F76-C486-4864-9EAC-042574075EB5}" dt="2022-12-06T12:56:46.354" v="793" actId="20577"/>
          <ac:spMkLst>
            <pc:docMk/>
            <pc:sldMk cId="1365809105" sldId="307"/>
            <ac:spMk id="23" creationId="{C3E76256-EFFC-424A-8F27-6FBAD351A852}"/>
          </ac:spMkLst>
        </pc:spChg>
        <pc:spChg chg="mod">
          <ac:chgData name="Lars Ringgaard Kristensen (LRKR - AH)" userId="e69f3770-cf45-4b67-9e91-ef1dd4d39d68" providerId="ADAL" clId="{44603F76-C486-4864-9EAC-042574075EB5}" dt="2022-12-06T12:48:01.821" v="541" actId="6549"/>
          <ac:spMkLst>
            <pc:docMk/>
            <pc:sldMk cId="1365809105" sldId="307"/>
            <ac:spMk id="24" creationId="{98AD8A48-F95F-4FC4-8EC5-3276C3FA5CDD}"/>
          </ac:spMkLst>
        </pc:spChg>
        <pc:spChg chg="mod">
          <ac:chgData name="Lars Ringgaard Kristensen (LRKR - AH)" userId="e69f3770-cf45-4b67-9e91-ef1dd4d39d68" providerId="ADAL" clId="{44603F76-C486-4864-9EAC-042574075EB5}" dt="2022-12-06T12:49:50.001" v="592" actId="20577"/>
          <ac:spMkLst>
            <pc:docMk/>
            <pc:sldMk cId="1365809105" sldId="307"/>
            <ac:spMk id="26" creationId="{2EBEE1CA-BF08-4898-B262-CF2C123DF739}"/>
          </ac:spMkLst>
        </pc:spChg>
      </pc:sldChg>
      <pc:sldChg chg="modSp add mod">
        <pc:chgData name="Lars Ringgaard Kristensen (LRKR - AH)" userId="e69f3770-cf45-4b67-9e91-ef1dd4d39d68" providerId="ADAL" clId="{44603F76-C486-4864-9EAC-042574075EB5}" dt="2022-12-07T22:50:01.247" v="5339" actId="20577"/>
        <pc:sldMkLst>
          <pc:docMk/>
          <pc:sldMk cId="4033718369" sldId="308"/>
        </pc:sldMkLst>
        <pc:spChg chg="mod">
          <ac:chgData name="Lars Ringgaard Kristensen (LRKR - AH)" userId="e69f3770-cf45-4b67-9e91-ef1dd4d39d68" providerId="ADAL" clId="{44603F76-C486-4864-9EAC-042574075EB5}" dt="2022-12-07T22:50:01.247" v="5339" actId="20577"/>
          <ac:spMkLst>
            <pc:docMk/>
            <pc:sldMk cId="4033718369" sldId="308"/>
            <ac:spMk id="13" creationId="{221D9760-F645-4927-B7C4-E88AC4F46B5D}"/>
          </ac:spMkLst>
        </pc:spChg>
        <pc:spChg chg="mod">
          <ac:chgData name="Lars Ringgaard Kristensen (LRKR - AH)" userId="e69f3770-cf45-4b67-9e91-ef1dd4d39d68" providerId="ADAL" clId="{44603F76-C486-4864-9EAC-042574075EB5}" dt="2022-12-06T13:59:51.787" v="2022" actId="20577"/>
          <ac:spMkLst>
            <pc:docMk/>
            <pc:sldMk cId="4033718369" sldId="308"/>
            <ac:spMk id="26" creationId="{2F17DC47-0BEE-4ED4-BA6B-A229EF47F4E7}"/>
          </ac:spMkLst>
        </pc:spChg>
      </pc:sldChg>
      <pc:sldChg chg="add del">
        <pc:chgData name="Lars Ringgaard Kristensen (LRKR - AH)" userId="e69f3770-cf45-4b67-9e91-ef1dd4d39d68" providerId="ADAL" clId="{44603F76-C486-4864-9EAC-042574075EB5}" dt="2022-12-07T18:53:24.901" v="2029"/>
        <pc:sldMkLst>
          <pc:docMk/>
          <pc:sldMk cId="1431109912" sldId="309"/>
        </pc:sldMkLst>
      </pc:sldChg>
      <pc:sldChg chg="modSp add mod">
        <pc:chgData name="Lars Ringgaard Kristensen (LRKR - AH)" userId="e69f3770-cf45-4b67-9e91-ef1dd4d39d68" providerId="ADAL" clId="{44603F76-C486-4864-9EAC-042574075EB5}" dt="2022-12-07T20:22:20.820" v="3140" actId="6549"/>
        <pc:sldMkLst>
          <pc:docMk/>
          <pc:sldMk cId="2255315427" sldId="309"/>
        </pc:sldMkLst>
        <pc:spChg chg="mod">
          <ac:chgData name="Lars Ringgaard Kristensen (LRKR - AH)" userId="e69f3770-cf45-4b67-9e91-ef1dd4d39d68" providerId="ADAL" clId="{44603F76-C486-4864-9EAC-042574075EB5}" dt="2022-12-07T19:32:23.808" v="2519" actId="14100"/>
          <ac:spMkLst>
            <pc:docMk/>
            <pc:sldMk cId="2255315427" sldId="309"/>
            <ac:spMk id="9" creationId="{E67834CF-0CDD-477F-8490-ED932D0F7E02}"/>
          </ac:spMkLst>
        </pc:spChg>
        <pc:spChg chg="mod">
          <ac:chgData name="Lars Ringgaard Kristensen (LRKR - AH)" userId="e69f3770-cf45-4b67-9e91-ef1dd4d39d68" providerId="ADAL" clId="{44603F76-C486-4864-9EAC-042574075EB5}" dt="2022-12-07T19:13:05.633" v="2232"/>
          <ac:spMkLst>
            <pc:docMk/>
            <pc:sldMk cId="2255315427" sldId="309"/>
            <ac:spMk id="11" creationId="{469A6D6B-69A1-4FF7-A4BD-4C4BC6E53D7D}"/>
          </ac:spMkLst>
        </pc:spChg>
        <pc:spChg chg="mod">
          <ac:chgData name="Lars Ringgaard Kristensen (LRKR - AH)" userId="e69f3770-cf45-4b67-9e91-ef1dd4d39d68" providerId="ADAL" clId="{44603F76-C486-4864-9EAC-042574075EB5}" dt="2022-12-07T20:22:20.820" v="3140" actId="6549"/>
          <ac:spMkLst>
            <pc:docMk/>
            <pc:sldMk cId="2255315427" sldId="309"/>
            <ac:spMk id="16" creationId="{A9B4BD22-AF40-4574-BB02-C00B471C806C}"/>
          </ac:spMkLst>
        </pc:spChg>
        <pc:spChg chg="mod">
          <ac:chgData name="Lars Ringgaard Kristensen (LRKR - AH)" userId="e69f3770-cf45-4b67-9e91-ef1dd4d39d68" providerId="ADAL" clId="{44603F76-C486-4864-9EAC-042574075EB5}" dt="2022-12-07T19:12:18.924" v="2229" actId="1076"/>
          <ac:spMkLst>
            <pc:docMk/>
            <pc:sldMk cId="2255315427" sldId="309"/>
            <ac:spMk id="26" creationId="{2F17DC47-0BEE-4ED4-BA6B-A229EF47F4E7}"/>
          </ac:spMkLst>
        </pc:spChg>
      </pc:sldChg>
      <pc:sldChg chg="add del">
        <pc:chgData name="Lars Ringgaard Kristensen (LRKR - AH)" userId="e69f3770-cf45-4b67-9e91-ef1dd4d39d68" providerId="ADAL" clId="{44603F76-C486-4864-9EAC-042574075EB5}" dt="2022-12-07T18:53:24.901" v="2029"/>
        <pc:sldMkLst>
          <pc:docMk/>
          <pc:sldMk cId="1435882878" sldId="310"/>
        </pc:sldMkLst>
      </pc:sldChg>
      <pc:sldChg chg="modSp add mod">
        <pc:chgData name="Lars Ringgaard Kristensen (LRKR - AH)" userId="e69f3770-cf45-4b67-9e91-ef1dd4d39d68" providerId="ADAL" clId="{44603F76-C486-4864-9EAC-042574075EB5}" dt="2022-12-07T19:32:29.182" v="2520" actId="14100"/>
        <pc:sldMkLst>
          <pc:docMk/>
          <pc:sldMk cId="3065822203" sldId="310"/>
        </pc:sldMkLst>
        <pc:spChg chg="mod">
          <ac:chgData name="Lars Ringgaard Kristensen (LRKR - AH)" userId="e69f3770-cf45-4b67-9e91-ef1dd4d39d68" providerId="ADAL" clId="{44603F76-C486-4864-9EAC-042574075EB5}" dt="2022-12-07T19:25:04.931" v="2403" actId="6549"/>
          <ac:spMkLst>
            <pc:docMk/>
            <pc:sldMk cId="3065822203" sldId="310"/>
            <ac:spMk id="13" creationId="{221D9760-F645-4927-B7C4-E88AC4F46B5D}"/>
          </ac:spMkLst>
        </pc:spChg>
        <pc:spChg chg="mod">
          <ac:chgData name="Lars Ringgaard Kristensen (LRKR - AH)" userId="e69f3770-cf45-4b67-9e91-ef1dd4d39d68" providerId="ADAL" clId="{44603F76-C486-4864-9EAC-042574075EB5}" dt="2022-12-07T19:32:29.182" v="2520" actId="14100"/>
          <ac:spMkLst>
            <pc:docMk/>
            <pc:sldMk cId="3065822203" sldId="310"/>
            <ac:spMk id="17" creationId="{5B95716E-C3DF-4A56-8AB6-C63D97FF3F2A}"/>
          </ac:spMkLst>
        </pc:spChg>
        <pc:spChg chg="mod">
          <ac:chgData name="Lars Ringgaard Kristensen (LRKR - AH)" userId="e69f3770-cf45-4b67-9e91-ef1dd4d39d68" providerId="ADAL" clId="{44603F76-C486-4864-9EAC-042574075EB5}" dt="2022-12-07T19:31:33.410" v="2513" actId="20577"/>
          <ac:spMkLst>
            <pc:docMk/>
            <pc:sldMk cId="3065822203" sldId="310"/>
            <ac:spMk id="26" creationId="{2F17DC47-0BEE-4ED4-BA6B-A229EF47F4E7}"/>
          </ac:spMkLst>
        </pc:spChg>
      </pc:sldChg>
      <pc:sldChg chg="add del">
        <pc:chgData name="Lars Ringgaard Kristensen (LRKR - AH)" userId="e69f3770-cf45-4b67-9e91-ef1dd4d39d68" providerId="ADAL" clId="{44603F76-C486-4864-9EAC-042574075EB5}" dt="2022-12-07T18:53:24.901" v="2029"/>
        <pc:sldMkLst>
          <pc:docMk/>
          <pc:sldMk cId="3773533779" sldId="311"/>
        </pc:sldMkLst>
      </pc:sldChg>
      <pc:sldChg chg="modSp add mod">
        <pc:chgData name="Lars Ringgaard Kristensen (LRKR - AH)" userId="e69f3770-cf45-4b67-9e91-ef1dd4d39d68" providerId="ADAL" clId="{44603F76-C486-4864-9EAC-042574075EB5}" dt="2022-12-07T20:39:49.795" v="3672" actId="20577"/>
        <pc:sldMkLst>
          <pc:docMk/>
          <pc:sldMk cId="4268453620" sldId="311"/>
        </pc:sldMkLst>
        <pc:spChg chg="mod">
          <ac:chgData name="Lars Ringgaard Kristensen (LRKR - AH)" userId="e69f3770-cf45-4b67-9e91-ef1dd4d39d68" providerId="ADAL" clId="{44603F76-C486-4864-9EAC-042574075EB5}" dt="2022-12-07T19:32:58.129" v="2524" actId="14100"/>
          <ac:spMkLst>
            <pc:docMk/>
            <pc:sldMk cId="4268453620" sldId="311"/>
            <ac:spMk id="19" creationId="{35205F04-7CF5-4352-8CD0-F5896BEA4676}"/>
          </ac:spMkLst>
        </pc:spChg>
        <pc:spChg chg="mod">
          <ac:chgData name="Lars Ringgaard Kristensen (LRKR - AH)" userId="e69f3770-cf45-4b67-9e91-ef1dd4d39d68" providerId="ADAL" clId="{44603F76-C486-4864-9EAC-042574075EB5}" dt="2022-12-07T19:48:30.847" v="2737" actId="20577"/>
          <ac:spMkLst>
            <pc:docMk/>
            <pc:sldMk cId="4268453620" sldId="311"/>
            <ac:spMk id="21" creationId="{0552E255-CDC8-4241-A53C-8D6B695529F7}"/>
          </ac:spMkLst>
        </pc:spChg>
        <pc:spChg chg="mod">
          <ac:chgData name="Lars Ringgaard Kristensen (LRKR - AH)" userId="e69f3770-cf45-4b67-9e91-ef1dd4d39d68" providerId="ADAL" clId="{44603F76-C486-4864-9EAC-042574075EB5}" dt="2022-12-07T19:48:36.856" v="2738" actId="6549"/>
          <ac:spMkLst>
            <pc:docMk/>
            <pc:sldMk cId="4268453620" sldId="311"/>
            <ac:spMk id="22" creationId="{2684FE20-494A-4234-92BC-80D6F9C81166}"/>
          </ac:spMkLst>
        </pc:spChg>
        <pc:spChg chg="mod">
          <ac:chgData name="Lars Ringgaard Kristensen (LRKR - AH)" userId="e69f3770-cf45-4b67-9e91-ef1dd4d39d68" providerId="ADAL" clId="{44603F76-C486-4864-9EAC-042574075EB5}" dt="2022-12-07T19:48:39.256" v="2739" actId="6549"/>
          <ac:spMkLst>
            <pc:docMk/>
            <pc:sldMk cId="4268453620" sldId="311"/>
            <ac:spMk id="23" creationId="{C3E76256-EFFC-424A-8F27-6FBAD351A852}"/>
          </ac:spMkLst>
        </pc:spChg>
        <pc:spChg chg="mod">
          <ac:chgData name="Lars Ringgaard Kristensen (LRKR - AH)" userId="e69f3770-cf45-4b67-9e91-ef1dd4d39d68" providerId="ADAL" clId="{44603F76-C486-4864-9EAC-042574075EB5}" dt="2022-12-07T20:39:49.795" v="3672" actId="20577"/>
          <ac:spMkLst>
            <pc:docMk/>
            <pc:sldMk cId="4268453620" sldId="311"/>
            <ac:spMk id="24" creationId="{98AD8A48-F95F-4FC4-8EC5-3276C3FA5CDD}"/>
          </ac:spMkLst>
        </pc:spChg>
        <pc:spChg chg="mod">
          <ac:chgData name="Lars Ringgaard Kristensen (LRKR - AH)" userId="e69f3770-cf45-4b67-9e91-ef1dd4d39d68" providerId="ADAL" clId="{44603F76-C486-4864-9EAC-042574075EB5}" dt="2022-12-07T19:38:38.448" v="2593" actId="20577"/>
          <ac:spMkLst>
            <pc:docMk/>
            <pc:sldMk cId="4268453620" sldId="311"/>
            <ac:spMk id="26" creationId="{2EBEE1CA-BF08-4898-B262-CF2C123DF739}"/>
          </ac:spMkLst>
        </pc:spChg>
        <pc:spChg chg="mod">
          <ac:chgData name="Lars Ringgaard Kristensen (LRKR - AH)" userId="e69f3770-cf45-4b67-9e91-ef1dd4d39d68" providerId="ADAL" clId="{44603F76-C486-4864-9EAC-042574075EB5}" dt="2022-12-07T19:38:03.688" v="2565" actId="20577"/>
          <ac:spMkLst>
            <pc:docMk/>
            <pc:sldMk cId="4268453620" sldId="311"/>
            <ac:spMk id="30" creationId="{B0D2C5CA-4DF3-46DA-BF83-C9F8BC01DF20}"/>
          </ac:spMkLst>
        </pc:spChg>
        <pc:spChg chg="mod">
          <ac:chgData name="Lars Ringgaard Kristensen (LRKR - AH)" userId="e69f3770-cf45-4b67-9e91-ef1dd4d39d68" providerId="ADAL" clId="{44603F76-C486-4864-9EAC-042574075EB5}" dt="2022-12-07T19:38:06.831" v="2566" actId="20577"/>
          <ac:spMkLst>
            <pc:docMk/>
            <pc:sldMk cId="4268453620" sldId="311"/>
            <ac:spMk id="31" creationId="{73CCFACB-9645-4956-984D-67751D76BDAF}"/>
          </ac:spMkLst>
        </pc:spChg>
        <pc:spChg chg="mod">
          <ac:chgData name="Lars Ringgaard Kristensen (LRKR - AH)" userId="e69f3770-cf45-4b67-9e91-ef1dd4d39d68" providerId="ADAL" clId="{44603F76-C486-4864-9EAC-042574075EB5}" dt="2022-12-07T19:38:09.622" v="2567" actId="20577"/>
          <ac:spMkLst>
            <pc:docMk/>
            <pc:sldMk cId="4268453620" sldId="311"/>
            <ac:spMk id="32" creationId="{6E6A6C44-CEA3-4E01-879D-244696752F81}"/>
          </ac:spMkLst>
        </pc:spChg>
        <pc:spChg chg="mod">
          <ac:chgData name="Lars Ringgaard Kristensen (LRKR - AH)" userId="e69f3770-cf45-4b67-9e91-ef1dd4d39d68" providerId="ADAL" clId="{44603F76-C486-4864-9EAC-042574075EB5}" dt="2022-12-07T19:38:12.510" v="2568" actId="20577"/>
          <ac:spMkLst>
            <pc:docMk/>
            <pc:sldMk cId="4268453620" sldId="311"/>
            <ac:spMk id="33" creationId="{9A4050EB-F97A-4448-9AB8-67FDC5CC42A6}"/>
          </ac:spMkLst>
        </pc:spChg>
      </pc:sldChg>
      <pc:sldChg chg="add del">
        <pc:chgData name="Lars Ringgaard Kristensen (LRKR - AH)" userId="e69f3770-cf45-4b67-9e91-ef1dd4d39d68" providerId="ADAL" clId="{44603F76-C486-4864-9EAC-042574075EB5}" dt="2022-12-07T18:53:24.901" v="2029"/>
        <pc:sldMkLst>
          <pc:docMk/>
          <pc:sldMk cId="2039601667" sldId="312"/>
        </pc:sldMkLst>
      </pc:sldChg>
      <pc:sldChg chg="modSp add mod">
        <pc:chgData name="Lars Ringgaard Kristensen (LRKR - AH)" userId="e69f3770-cf45-4b67-9e91-ef1dd4d39d68" providerId="ADAL" clId="{44603F76-C486-4864-9EAC-042574075EB5}" dt="2022-12-07T22:50:52.625" v="5340" actId="313"/>
        <pc:sldMkLst>
          <pc:docMk/>
          <pc:sldMk cId="3570988709" sldId="312"/>
        </pc:sldMkLst>
        <pc:spChg chg="mod">
          <ac:chgData name="Lars Ringgaard Kristensen (LRKR - AH)" userId="e69f3770-cf45-4b67-9e91-ef1dd4d39d68" providerId="ADAL" clId="{44603F76-C486-4864-9EAC-042574075EB5}" dt="2022-12-07T19:54:34.736" v="2802" actId="14100"/>
          <ac:spMkLst>
            <pc:docMk/>
            <pc:sldMk cId="3570988709" sldId="312"/>
            <ac:spMk id="9" creationId="{E67834CF-0CDD-477F-8490-ED932D0F7E02}"/>
          </ac:spMkLst>
        </pc:spChg>
        <pc:spChg chg="mod">
          <ac:chgData name="Lars Ringgaard Kristensen (LRKR - AH)" userId="e69f3770-cf45-4b67-9e91-ef1dd4d39d68" providerId="ADAL" clId="{44603F76-C486-4864-9EAC-042574075EB5}" dt="2022-12-07T20:03:10.845" v="2902"/>
          <ac:spMkLst>
            <pc:docMk/>
            <pc:sldMk cId="3570988709" sldId="312"/>
            <ac:spMk id="11" creationId="{469A6D6B-69A1-4FF7-A4BD-4C4BC6E53D7D}"/>
          </ac:spMkLst>
        </pc:spChg>
        <pc:spChg chg="mod">
          <ac:chgData name="Lars Ringgaard Kristensen (LRKR - AH)" userId="e69f3770-cf45-4b67-9e91-ef1dd4d39d68" providerId="ADAL" clId="{44603F76-C486-4864-9EAC-042574075EB5}" dt="2022-12-07T22:50:52.625" v="5340" actId="313"/>
          <ac:spMkLst>
            <pc:docMk/>
            <pc:sldMk cId="3570988709" sldId="312"/>
            <ac:spMk id="16" creationId="{A9B4BD22-AF40-4574-BB02-C00B471C806C}"/>
          </ac:spMkLst>
        </pc:spChg>
        <pc:spChg chg="mod">
          <ac:chgData name="Lars Ringgaard Kristensen (LRKR - AH)" userId="e69f3770-cf45-4b67-9e91-ef1dd4d39d68" providerId="ADAL" clId="{44603F76-C486-4864-9EAC-042574075EB5}" dt="2022-12-07T19:57:34.725" v="2876" actId="20577"/>
          <ac:spMkLst>
            <pc:docMk/>
            <pc:sldMk cId="3570988709" sldId="312"/>
            <ac:spMk id="26" creationId="{2F17DC47-0BEE-4ED4-BA6B-A229EF47F4E7}"/>
          </ac:spMkLst>
        </pc:spChg>
      </pc:sldChg>
      <pc:sldChg chg="add del">
        <pc:chgData name="Lars Ringgaard Kristensen (LRKR - AH)" userId="e69f3770-cf45-4b67-9e91-ef1dd4d39d68" providerId="ADAL" clId="{44603F76-C486-4864-9EAC-042574075EB5}" dt="2022-12-07T18:53:24.901" v="2029"/>
        <pc:sldMkLst>
          <pc:docMk/>
          <pc:sldMk cId="1476605849" sldId="313"/>
        </pc:sldMkLst>
      </pc:sldChg>
      <pc:sldChg chg="addSp delSp modSp add mod ord">
        <pc:chgData name="Lars Ringgaard Kristensen (LRKR - AH)" userId="e69f3770-cf45-4b67-9e91-ef1dd4d39d68" providerId="ADAL" clId="{44603F76-C486-4864-9EAC-042574075EB5}" dt="2022-12-08T12:03:04.411" v="5392" actId="478"/>
        <pc:sldMkLst>
          <pc:docMk/>
          <pc:sldMk cId="3765068153" sldId="313"/>
        </pc:sldMkLst>
        <pc:spChg chg="mod">
          <ac:chgData name="Lars Ringgaard Kristensen (LRKR - AH)" userId="e69f3770-cf45-4b67-9e91-ef1dd4d39d68" providerId="ADAL" clId="{44603F76-C486-4864-9EAC-042574075EB5}" dt="2022-12-07T19:32:19.309" v="2518" actId="14100"/>
          <ac:spMkLst>
            <pc:docMk/>
            <pc:sldMk cId="3765068153" sldId="313"/>
            <ac:spMk id="11" creationId="{3B2CC8E6-B165-42E5-9082-267951626773}"/>
          </ac:spMkLst>
        </pc:spChg>
        <pc:spChg chg="mod">
          <ac:chgData name="Lars Ringgaard Kristensen (LRKR - AH)" userId="e69f3770-cf45-4b67-9e91-ef1dd4d39d68" providerId="ADAL" clId="{44603F76-C486-4864-9EAC-042574075EB5}" dt="2022-12-07T20:23:51.860" v="3154" actId="1076"/>
          <ac:spMkLst>
            <pc:docMk/>
            <pc:sldMk cId="3765068153" sldId="313"/>
            <ac:spMk id="16" creationId="{A9B4BD22-AF40-4574-BB02-C00B471C806C}"/>
          </ac:spMkLst>
        </pc:spChg>
        <pc:spChg chg="mod">
          <ac:chgData name="Lars Ringgaard Kristensen (LRKR - AH)" userId="e69f3770-cf45-4b67-9e91-ef1dd4d39d68" providerId="ADAL" clId="{44603F76-C486-4864-9EAC-042574075EB5}" dt="2022-12-07T19:51:14.137" v="2796" actId="20577"/>
          <ac:spMkLst>
            <pc:docMk/>
            <pc:sldMk cId="3765068153" sldId="313"/>
            <ac:spMk id="18" creationId="{E8E1BFC8-7DF0-41DD-824B-536709259EA1}"/>
          </ac:spMkLst>
        </pc:spChg>
        <pc:spChg chg="mod">
          <ac:chgData name="Lars Ringgaard Kristensen (LRKR - AH)" userId="e69f3770-cf45-4b67-9e91-ef1dd4d39d68" providerId="ADAL" clId="{44603F76-C486-4864-9EAC-042574075EB5}" dt="2022-12-07T19:53:19.088" v="2798" actId="6549"/>
          <ac:spMkLst>
            <pc:docMk/>
            <pc:sldMk cId="3765068153" sldId="313"/>
            <ac:spMk id="19" creationId="{C86201A4-C346-4973-B8CC-6F2C1CD5AE05}"/>
          </ac:spMkLst>
        </pc:spChg>
        <pc:spChg chg="mod">
          <ac:chgData name="Lars Ringgaard Kristensen (LRKR - AH)" userId="e69f3770-cf45-4b67-9e91-ef1dd4d39d68" providerId="ADAL" clId="{44603F76-C486-4864-9EAC-042574075EB5}" dt="2022-12-08T11:51:22.374" v="5374" actId="1076"/>
          <ac:spMkLst>
            <pc:docMk/>
            <pc:sldMk cId="3765068153" sldId="313"/>
            <ac:spMk id="20" creationId="{B94B6FCD-6BDE-48EB-89FB-9A0CC4616498}"/>
          </ac:spMkLst>
        </pc:spChg>
        <pc:spChg chg="mod">
          <ac:chgData name="Lars Ringgaard Kristensen (LRKR - AH)" userId="e69f3770-cf45-4b67-9e91-ef1dd4d39d68" providerId="ADAL" clId="{44603F76-C486-4864-9EAC-042574075EB5}" dt="2022-12-08T11:51:33.444" v="5376" actId="6549"/>
          <ac:spMkLst>
            <pc:docMk/>
            <pc:sldMk cId="3765068153" sldId="313"/>
            <ac:spMk id="21" creationId="{3969FA6D-5D7F-4562-BBE9-A67D7D1A11E7}"/>
          </ac:spMkLst>
        </pc:spChg>
        <pc:picChg chg="add del mod">
          <ac:chgData name="Lars Ringgaard Kristensen (LRKR - AH)" userId="e69f3770-cf45-4b67-9e91-ef1dd4d39d68" providerId="ADAL" clId="{44603F76-C486-4864-9EAC-042574075EB5}" dt="2022-12-08T12:03:04.411" v="5392" actId="478"/>
          <ac:picMkLst>
            <pc:docMk/>
            <pc:sldMk cId="3765068153" sldId="313"/>
            <ac:picMk id="3" creationId="{C75DCB1C-F270-E04E-5F3F-F3FEE9401A27}"/>
          </ac:picMkLst>
        </pc:picChg>
      </pc:sldChg>
      <pc:sldChg chg="add del">
        <pc:chgData name="Lars Ringgaard Kristensen (LRKR - AH)" userId="e69f3770-cf45-4b67-9e91-ef1dd4d39d68" providerId="ADAL" clId="{44603F76-C486-4864-9EAC-042574075EB5}" dt="2022-12-07T18:53:24.901" v="2029"/>
        <pc:sldMkLst>
          <pc:docMk/>
          <pc:sldMk cId="2015439427" sldId="314"/>
        </pc:sldMkLst>
      </pc:sldChg>
      <pc:sldChg chg="addSp modSp add mod">
        <pc:chgData name="Lars Ringgaard Kristensen (LRKR - AH)" userId="e69f3770-cf45-4b67-9e91-ef1dd4d39d68" providerId="ADAL" clId="{44603F76-C486-4864-9EAC-042574075EB5}" dt="2022-12-22T13:16:40.095" v="5749" actId="1076"/>
        <pc:sldMkLst>
          <pc:docMk/>
          <pc:sldMk cId="2156446331" sldId="314"/>
        </pc:sldMkLst>
        <pc:spChg chg="mod">
          <ac:chgData name="Lars Ringgaard Kristensen (LRKR - AH)" userId="e69f3770-cf45-4b67-9e91-ef1dd4d39d68" providerId="ADAL" clId="{44603F76-C486-4864-9EAC-042574075EB5}" dt="2022-12-07T20:07:41.124" v="2921" actId="20577"/>
          <ac:spMkLst>
            <pc:docMk/>
            <pc:sldMk cId="2156446331" sldId="314"/>
            <ac:spMk id="13" creationId="{221D9760-F645-4927-B7C4-E88AC4F46B5D}"/>
          </ac:spMkLst>
        </pc:spChg>
        <pc:spChg chg="mod">
          <ac:chgData name="Lars Ringgaard Kristensen (LRKR - AH)" userId="e69f3770-cf45-4b67-9e91-ef1dd4d39d68" providerId="ADAL" clId="{44603F76-C486-4864-9EAC-042574075EB5}" dt="2022-12-07T20:17:41.501" v="3024" actId="14100"/>
          <ac:spMkLst>
            <pc:docMk/>
            <pc:sldMk cId="2156446331" sldId="314"/>
            <ac:spMk id="17" creationId="{5B95716E-C3DF-4A56-8AB6-C63D97FF3F2A}"/>
          </ac:spMkLst>
        </pc:spChg>
        <pc:spChg chg="mod">
          <ac:chgData name="Lars Ringgaard Kristensen (LRKR - AH)" userId="e69f3770-cf45-4b67-9e91-ef1dd4d39d68" providerId="ADAL" clId="{44603F76-C486-4864-9EAC-042574075EB5}" dt="2022-12-07T20:20:36.416" v="3127" actId="20577"/>
          <ac:spMkLst>
            <pc:docMk/>
            <pc:sldMk cId="2156446331" sldId="314"/>
            <ac:spMk id="26" creationId="{2F17DC47-0BEE-4ED4-BA6B-A229EF47F4E7}"/>
          </ac:spMkLst>
        </pc:spChg>
        <pc:picChg chg="add mod">
          <ac:chgData name="Lars Ringgaard Kristensen (LRKR - AH)" userId="e69f3770-cf45-4b67-9e91-ef1dd4d39d68" providerId="ADAL" clId="{44603F76-C486-4864-9EAC-042574075EB5}" dt="2022-12-22T13:16:40.095" v="5749" actId="1076"/>
          <ac:picMkLst>
            <pc:docMk/>
            <pc:sldMk cId="2156446331" sldId="314"/>
            <ac:picMk id="3" creationId="{4A54B4FD-3AFA-D6D6-E4B4-D9C3B38E2608}"/>
          </ac:picMkLst>
        </pc:picChg>
      </pc:sldChg>
      <pc:sldChg chg="add del">
        <pc:chgData name="Lars Ringgaard Kristensen (LRKR - AH)" userId="e69f3770-cf45-4b67-9e91-ef1dd4d39d68" providerId="ADAL" clId="{44603F76-C486-4864-9EAC-042574075EB5}" dt="2022-12-07T20:26:07.699" v="3206" actId="47"/>
        <pc:sldMkLst>
          <pc:docMk/>
          <pc:sldMk cId="132463501" sldId="315"/>
        </pc:sldMkLst>
      </pc:sldChg>
      <pc:sldChg chg="add del">
        <pc:chgData name="Lars Ringgaard Kristensen (LRKR - AH)" userId="e69f3770-cf45-4b67-9e91-ef1dd4d39d68" providerId="ADAL" clId="{44603F76-C486-4864-9EAC-042574075EB5}" dt="2022-12-07T18:53:24.901" v="2029"/>
        <pc:sldMkLst>
          <pc:docMk/>
          <pc:sldMk cId="842651488" sldId="315"/>
        </pc:sldMkLst>
      </pc:sldChg>
      <pc:sldChg chg="modSp add mod">
        <pc:chgData name="Lars Ringgaard Kristensen (LRKR - AH)" userId="e69f3770-cf45-4b67-9e91-ef1dd4d39d68" providerId="ADAL" clId="{44603F76-C486-4864-9EAC-042574075EB5}" dt="2022-12-08T12:04:17.015" v="5403" actId="1035"/>
        <pc:sldMkLst>
          <pc:docMk/>
          <pc:sldMk cId="2837892094" sldId="316"/>
        </pc:sldMkLst>
        <pc:spChg chg="mod">
          <ac:chgData name="Lars Ringgaard Kristensen (LRKR - AH)" userId="e69f3770-cf45-4b67-9e91-ef1dd4d39d68" providerId="ADAL" clId="{44603F76-C486-4864-9EAC-042574075EB5}" dt="2022-12-07T20:22:33.566" v="3144" actId="20577"/>
          <ac:spMkLst>
            <pc:docMk/>
            <pc:sldMk cId="2837892094" sldId="316"/>
            <ac:spMk id="18" creationId="{CEC95C44-CF70-46D7-A306-29B9C9581E28}"/>
          </ac:spMkLst>
        </pc:spChg>
        <pc:spChg chg="mod">
          <ac:chgData name="Lars Ringgaard Kristensen (LRKR - AH)" userId="e69f3770-cf45-4b67-9e91-ef1dd4d39d68" providerId="ADAL" clId="{44603F76-C486-4864-9EAC-042574075EB5}" dt="2022-12-07T20:21:57.900" v="3135" actId="14100"/>
          <ac:spMkLst>
            <pc:docMk/>
            <pc:sldMk cId="2837892094" sldId="316"/>
            <ac:spMk id="20" creationId="{7A122277-F1EE-44AF-B366-58D8A03483E3}"/>
          </ac:spMkLst>
        </pc:spChg>
        <pc:spChg chg="mod">
          <ac:chgData name="Lars Ringgaard Kristensen (LRKR - AH)" userId="e69f3770-cf45-4b67-9e91-ef1dd4d39d68" providerId="ADAL" clId="{44603F76-C486-4864-9EAC-042574075EB5}" dt="2022-12-08T12:04:17.015" v="5403" actId="1035"/>
          <ac:spMkLst>
            <pc:docMk/>
            <pc:sldMk cId="2837892094" sldId="316"/>
            <ac:spMk id="53" creationId="{CEC95C44-CF70-46D7-A306-29B9C9581E28}"/>
          </ac:spMkLst>
        </pc:spChg>
        <pc:spChg chg="mod">
          <ac:chgData name="Lars Ringgaard Kristensen (LRKR - AH)" userId="e69f3770-cf45-4b67-9e91-ef1dd4d39d68" providerId="ADAL" clId="{44603F76-C486-4864-9EAC-042574075EB5}" dt="2022-12-07T20:25:38.590" v="3187"/>
          <ac:spMkLst>
            <pc:docMk/>
            <pc:sldMk cId="2837892094" sldId="316"/>
            <ac:spMk id="54" creationId="{CEC95C44-CF70-46D7-A306-29B9C9581E28}"/>
          </ac:spMkLst>
        </pc:spChg>
        <pc:spChg chg="mod">
          <ac:chgData name="Lars Ringgaard Kristensen (LRKR - AH)" userId="e69f3770-cf45-4b67-9e91-ef1dd4d39d68" providerId="ADAL" clId="{44603F76-C486-4864-9EAC-042574075EB5}" dt="2022-12-07T20:26:33.660" v="3208" actId="20577"/>
          <ac:spMkLst>
            <pc:docMk/>
            <pc:sldMk cId="2837892094" sldId="316"/>
            <ac:spMk id="56" creationId="{CEC95C44-CF70-46D7-A306-29B9C9581E28}"/>
          </ac:spMkLst>
        </pc:spChg>
      </pc:sldChg>
      <pc:sldChg chg="modSp add mod">
        <pc:chgData name="Lars Ringgaard Kristensen (LRKR - AH)" userId="e69f3770-cf45-4b67-9e91-ef1dd4d39d68" providerId="ADAL" clId="{44603F76-C486-4864-9EAC-042574075EB5}" dt="2022-12-07T20:49:10.809" v="3997" actId="20577"/>
        <pc:sldMkLst>
          <pc:docMk/>
          <pc:sldMk cId="902922651" sldId="317"/>
        </pc:sldMkLst>
        <pc:spChg chg="mod">
          <ac:chgData name="Lars Ringgaard Kristensen (LRKR - AH)" userId="e69f3770-cf45-4b67-9e91-ef1dd4d39d68" providerId="ADAL" clId="{44603F76-C486-4864-9EAC-042574075EB5}" dt="2022-12-07T20:48:00.741" v="3988" actId="14100"/>
          <ac:spMkLst>
            <pc:docMk/>
            <pc:sldMk cId="902922651" sldId="317"/>
            <ac:spMk id="7" creationId="{339E396A-D64E-4504-8899-469321377C92}"/>
          </ac:spMkLst>
        </pc:spChg>
        <pc:spChg chg="mod">
          <ac:chgData name="Lars Ringgaard Kristensen (LRKR - AH)" userId="e69f3770-cf45-4b67-9e91-ef1dd4d39d68" providerId="ADAL" clId="{44603F76-C486-4864-9EAC-042574075EB5}" dt="2022-12-07T20:49:10.809" v="3997" actId="20577"/>
          <ac:spMkLst>
            <pc:docMk/>
            <pc:sldMk cId="902922651" sldId="317"/>
            <ac:spMk id="26" creationId="{2F17DC47-0BEE-4ED4-BA6B-A229EF47F4E7}"/>
          </ac:spMkLst>
        </pc:spChg>
      </pc:sldChg>
      <pc:sldChg chg="modSp add del mod">
        <pc:chgData name="Lars Ringgaard Kristensen (LRKR - AH)" userId="e69f3770-cf45-4b67-9e91-ef1dd4d39d68" providerId="ADAL" clId="{44603F76-C486-4864-9EAC-042574075EB5}" dt="2022-12-07T20:49:50.664" v="4004" actId="47"/>
        <pc:sldMkLst>
          <pc:docMk/>
          <pc:sldMk cId="2323296677" sldId="318"/>
        </pc:sldMkLst>
        <pc:spChg chg="mod">
          <ac:chgData name="Lars Ringgaard Kristensen (LRKR - AH)" userId="e69f3770-cf45-4b67-9e91-ef1dd4d39d68" providerId="ADAL" clId="{44603F76-C486-4864-9EAC-042574075EB5}" dt="2022-12-07T20:48:30.624" v="3993" actId="20577"/>
          <ac:spMkLst>
            <pc:docMk/>
            <pc:sldMk cId="2323296677" sldId="318"/>
            <ac:spMk id="13" creationId="{221D9760-F645-4927-B7C4-E88AC4F46B5D}"/>
          </ac:spMkLst>
        </pc:spChg>
      </pc:sldChg>
      <pc:sldChg chg="modSp add mod">
        <pc:chgData name="Lars Ringgaard Kristensen (LRKR - AH)" userId="e69f3770-cf45-4b67-9e91-ef1dd4d39d68" providerId="ADAL" clId="{44603F76-C486-4864-9EAC-042574075EB5}" dt="2022-12-07T20:49:46.083" v="4003" actId="13926"/>
        <pc:sldMkLst>
          <pc:docMk/>
          <pc:sldMk cId="2090500663" sldId="319"/>
        </pc:sldMkLst>
        <pc:spChg chg="mod">
          <ac:chgData name="Lars Ringgaard Kristensen (LRKR - AH)" userId="e69f3770-cf45-4b67-9e91-ef1dd4d39d68" providerId="ADAL" clId="{44603F76-C486-4864-9EAC-042574075EB5}" dt="2022-12-07T20:48:51.650" v="3996" actId="6549"/>
          <ac:spMkLst>
            <pc:docMk/>
            <pc:sldMk cId="2090500663" sldId="319"/>
            <ac:spMk id="13" creationId="{221D9760-F645-4927-B7C4-E88AC4F46B5D}"/>
          </ac:spMkLst>
        </pc:spChg>
        <pc:spChg chg="mod">
          <ac:chgData name="Lars Ringgaard Kristensen (LRKR - AH)" userId="e69f3770-cf45-4b67-9e91-ef1dd4d39d68" providerId="ADAL" clId="{44603F76-C486-4864-9EAC-042574075EB5}" dt="2022-12-07T20:49:46.083" v="4003" actId="13926"/>
          <ac:spMkLst>
            <pc:docMk/>
            <pc:sldMk cId="2090500663" sldId="319"/>
            <ac:spMk id="26" creationId="{2F17DC47-0BEE-4ED4-BA6B-A229EF47F4E7}"/>
          </ac:spMkLst>
        </pc:spChg>
      </pc:sldChg>
      <pc:sldChg chg="modSp add mod">
        <pc:chgData name="Lars Ringgaard Kristensen (LRKR - AH)" userId="e69f3770-cf45-4b67-9e91-ef1dd4d39d68" providerId="ADAL" clId="{44603F76-C486-4864-9EAC-042574075EB5}" dt="2022-12-07T22:03:19.016" v="4980"/>
        <pc:sldMkLst>
          <pc:docMk/>
          <pc:sldMk cId="2348977556" sldId="320"/>
        </pc:sldMkLst>
        <pc:spChg chg="mod">
          <ac:chgData name="Lars Ringgaard Kristensen (LRKR - AH)" userId="e69f3770-cf45-4b67-9e91-ef1dd4d39d68" providerId="ADAL" clId="{44603F76-C486-4864-9EAC-042574075EB5}" dt="2022-12-07T22:03:19.016" v="4980"/>
          <ac:spMkLst>
            <pc:docMk/>
            <pc:sldMk cId="2348977556" sldId="320"/>
            <ac:spMk id="9" creationId="{E67834CF-0CDD-477F-8490-ED932D0F7E02}"/>
          </ac:spMkLst>
        </pc:spChg>
        <pc:spChg chg="mod">
          <ac:chgData name="Lars Ringgaard Kristensen (LRKR - AH)" userId="e69f3770-cf45-4b67-9e91-ef1dd4d39d68" providerId="ADAL" clId="{44603F76-C486-4864-9EAC-042574075EB5}" dt="2022-12-07T21:24:58.622" v="4286" actId="20577"/>
          <ac:spMkLst>
            <pc:docMk/>
            <pc:sldMk cId="2348977556" sldId="320"/>
            <ac:spMk id="11" creationId="{469A6D6B-69A1-4FF7-A4BD-4C4BC6E53D7D}"/>
          </ac:spMkLst>
        </pc:spChg>
        <pc:spChg chg="mod">
          <ac:chgData name="Lars Ringgaard Kristensen (LRKR - AH)" userId="e69f3770-cf45-4b67-9e91-ef1dd4d39d68" providerId="ADAL" clId="{44603F76-C486-4864-9EAC-042574075EB5}" dt="2022-12-07T20:59:18.627" v="4048" actId="20577"/>
          <ac:spMkLst>
            <pc:docMk/>
            <pc:sldMk cId="2348977556" sldId="320"/>
            <ac:spMk id="16" creationId="{A9B4BD22-AF40-4574-BB02-C00B471C806C}"/>
          </ac:spMkLst>
        </pc:spChg>
        <pc:spChg chg="mod">
          <ac:chgData name="Lars Ringgaard Kristensen (LRKR - AH)" userId="e69f3770-cf45-4b67-9e91-ef1dd4d39d68" providerId="ADAL" clId="{44603F76-C486-4864-9EAC-042574075EB5}" dt="2022-12-07T21:32:27.082" v="4416" actId="20577"/>
          <ac:spMkLst>
            <pc:docMk/>
            <pc:sldMk cId="2348977556" sldId="320"/>
            <ac:spMk id="26" creationId="{2F17DC47-0BEE-4ED4-BA6B-A229EF47F4E7}"/>
          </ac:spMkLst>
        </pc:spChg>
      </pc:sldChg>
      <pc:sldChg chg="modSp add mod">
        <pc:chgData name="Lars Ringgaard Kristensen (LRKR - AH)" userId="e69f3770-cf45-4b67-9e91-ef1dd4d39d68" providerId="ADAL" clId="{44603F76-C486-4864-9EAC-042574075EB5}" dt="2022-12-08T12:07:27.111" v="5415" actId="1035"/>
        <pc:sldMkLst>
          <pc:docMk/>
          <pc:sldMk cId="814570807" sldId="321"/>
        </pc:sldMkLst>
        <pc:spChg chg="mod">
          <ac:chgData name="Lars Ringgaard Kristensen (LRKR - AH)" userId="e69f3770-cf45-4b67-9e91-ef1dd4d39d68" providerId="ADAL" clId="{44603F76-C486-4864-9EAC-042574075EB5}" dt="2022-12-07T22:24:27.490" v="5250" actId="14100"/>
          <ac:spMkLst>
            <pc:docMk/>
            <pc:sldMk cId="814570807" sldId="321"/>
            <ac:spMk id="11" creationId="{3B2CC8E6-B165-42E5-9082-267951626773}"/>
          </ac:spMkLst>
        </pc:spChg>
        <pc:spChg chg="mod">
          <ac:chgData name="Lars Ringgaard Kristensen (LRKR - AH)" userId="e69f3770-cf45-4b67-9e91-ef1dd4d39d68" providerId="ADAL" clId="{44603F76-C486-4864-9EAC-042574075EB5}" dt="2022-12-07T22:33:37.719" v="5322"/>
          <ac:spMkLst>
            <pc:docMk/>
            <pc:sldMk cId="814570807" sldId="321"/>
            <ac:spMk id="16" creationId="{A9B4BD22-AF40-4574-BB02-C00B471C806C}"/>
          </ac:spMkLst>
        </pc:spChg>
        <pc:spChg chg="mod">
          <ac:chgData name="Lars Ringgaard Kristensen (LRKR - AH)" userId="e69f3770-cf45-4b67-9e91-ef1dd4d39d68" providerId="ADAL" clId="{44603F76-C486-4864-9EAC-042574075EB5}" dt="2022-12-08T12:07:27.111" v="5415" actId="1035"/>
          <ac:spMkLst>
            <pc:docMk/>
            <pc:sldMk cId="814570807" sldId="321"/>
            <ac:spMk id="18" creationId="{E8E1BFC8-7DF0-41DD-824B-536709259EA1}"/>
          </ac:spMkLst>
        </pc:spChg>
        <pc:spChg chg="mod">
          <ac:chgData name="Lars Ringgaard Kristensen (LRKR - AH)" userId="e69f3770-cf45-4b67-9e91-ef1dd4d39d68" providerId="ADAL" clId="{44603F76-C486-4864-9EAC-042574075EB5}" dt="2022-12-07T22:32:58.408" v="5319"/>
          <ac:spMkLst>
            <pc:docMk/>
            <pc:sldMk cId="814570807" sldId="321"/>
            <ac:spMk id="19" creationId="{C86201A4-C346-4973-B8CC-6F2C1CD5AE05}"/>
          </ac:spMkLst>
        </pc:spChg>
        <pc:spChg chg="mod">
          <ac:chgData name="Lars Ringgaard Kristensen (LRKR - AH)" userId="e69f3770-cf45-4b67-9e91-ef1dd4d39d68" providerId="ADAL" clId="{44603F76-C486-4864-9EAC-042574075EB5}" dt="2022-12-07T22:22:12.430" v="5249" actId="108"/>
          <ac:spMkLst>
            <pc:docMk/>
            <pc:sldMk cId="814570807" sldId="321"/>
            <ac:spMk id="20" creationId="{B94B6FCD-6BDE-48EB-89FB-9A0CC4616498}"/>
          </ac:spMkLst>
        </pc:spChg>
        <pc:spChg chg="mod">
          <ac:chgData name="Lars Ringgaard Kristensen (LRKR - AH)" userId="e69f3770-cf45-4b67-9e91-ef1dd4d39d68" providerId="ADAL" clId="{44603F76-C486-4864-9EAC-042574075EB5}" dt="2022-12-07T21:20:32.832" v="4213"/>
          <ac:spMkLst>
            <pc:docMk/>
            <pc:sldMk cId="814570807" sldId="321"/>
            <ac:spMk id="21" creationId="{3969FA6D-5D7F-4562-BBE9-A67D7D1A11E7}"/>
          </ac:spMkLst>
        </pc:spChg>
      </pc:sldChg>
      <pc:sldChg chg="modSp add del mod ord">
        <pc:chgData name="Lars Ringgaard Kristensen (LRKR - AH)" userId="e69f3770-cf45-4b67-9e91-ef1dd4d39d68" providerId="ADAL" clId="{44603F76-C486-4864-9EAC-042574075EB5}" dt="2022-12-22T13:55:05.185" v="6264" actId="47"/>
        <pc:sldMkLst>
          <pc:docMk/>
          <pc:sldMk cId="897990987" sldId="322"/>
        </pc:sldMkLst>
        <pc:spChg chg="mod">
          <ac:chgData name="Lars Ringgaard Kristensen (LRKR - AH)" userId="e69f3770-cf45-4b67-9e91-ef1dd4d39d68" providerId="ADAL" clId="{44603F76-C486-4864-9EAC-042574075EB5}" dt="2022-12-08T12:14:07.981" v="5423"/>
          <ac:spMkLst>
            <pc:docMk/>
            <pc:sldMk cId="897990987" sldId="322"/>
            <ac:spMk id="13" creationId="{221D9760-F645-4927-B7C4-E88AC4F46B5D}"/>
          </ac:spMkLst>
        </pc:spChg>
        <pc:spChg chg="mod">
          <ac:chgData name="Lars Ringgaard Kristensen (LRKR - AH)" userId="e69f3770-cf45-4b67-9e91-ef1dd4d39d68" providerId="ADAL" clId="{44603F76-C486-4864-9EAC-042574075EB5}" dt="2022-12-08T12:31:30.775" v="5464" actId="14100"/>
          <ac:spMkLst>
            <pc:docMk/>
            <pc:sldMk cId="897990987" sldId="322"/>
            <ac:spMk id="17" creationId="{5B95716E-C3DF-4A56-8AB6-C63D97FF3F2A}"/>
          </ac:spMkLst>
        </pc:spChg>
        <pc:spChg chg="mod">
          <ac:chgData name="Lars Ringgaard Kristensen (LRKR - AH)" userId="e69f3770-cf45-4b67-9e91-ef1dd4d39d68" providerId="ADAL" clId="{44603F76-C486-4864-9EAC-042574075EB5}" dt="2022-12-08T12:24:50.898" v="5442" actId="20577"/>
          <ac:spMkLst>
            <pc:docMk/>
            <pc:sldMk cId="897990987" sldId="322"/>
            <ac:spMk id="26" creationId="{2F17DC47-0BEE-4ED4-BA6B-A229EF47F4E7}"/>
          </ac:spMkLst>
        </pc:spChg>
      </pc:sldChg>
      <pc:sldChg chg="modSp add mod ord">
        <pc:chgData name="Lars Ringgaard Kristensen (LRKR - AH)" userId="e69f3770-cf45-4b67-9e91-ef1dd4d39d68" providerId="ADAL" clId="{44603F76-C486-4864-9EAC-042574075EB5}" dt="2022-12-08T12:28:38.315" v="5453" actId="20577"/>
        <pc:sldMkLst>
          <pc:docMk/>
          <pc:sldMk cId="3187788639" sldId="323"/>
        </pc:sldMkLst>
        <pc:spChg chg="mod">
          <ac:chgData name="Lars Ringgaard Kristensen (LRKR - AH)" userId="e69f3770-cf45-4b67-9e91-ef1dd4d39d68" providerId="ADAL" clId="{44603F76-C486-4864-9EAC-042574075EB5}" dt="2022-12-08T12:28:38.315" v="5453" actId="20577"/>
          <ac:spMkLst>
            <pc:docMk/>
            <pc:sldMk cId="3187788639" sldId="323"/>
            <ac:spMk id="19" creationId="{35205F04-7CF5-4352-8CD0-F5896BEA4676}"/>
          </ac:spMkLst>
        </pc:spChg>
        <pc:spChg chg="mod">
          <ac:chgData name="Lars Ringgaard Kristensen (LRKR - AH)" userId="e69f3770-cf45-4b67-9e91-ef1dd4d39d68" providerId="ADAL" clId="{44603F76-C486-4864-9EAC-042574075EB5}" dt="2022-12-07T21:23:38.243" v="4279" actId="20577"/>
          <ac:spMkLst>
            <pc:docMk/>
            <pc:sldMk cId="3187788639" sldId="323"/>
            <ac:spMk id="21" creationId="{0552E255-CDC8-4241-A53C-8D6B695529F7}"/>
          </ac:spMkLst>
        </pc:spChg>
        <pc:spChg chg="mod">
          <ac:chgData name="Lars Ringgaard Kristensen (LRKR - AH)" userId="e69f3770-cf45-4b67-9e91-ef1dd4d39d68" providerId="ADAL" clId="{44603F76-C486-4864-9EAC-042574075EB5}" dt="2022-12-07T21:23:33.992" v="4278" actId="20577"/>
          <ac:spMkLst>
            <pc:docMk/>
            <pc:sldMk cId="3187788639" sldId="323"/>
            <ac:spMk id="22" creationId="{2684FE20-494A-4234-92BC-80D6F9C81166}"/>
          </ac:spMkLst>
        </pc:spChg>
        <pc:spChg chg="mod">
          <ac:chgData name="Lars Ringgaard Kristensen (LRKR - AH)" userId="e69f3770-cf45-4b67-9e91-ef1dd4d39d68" providerId="ADAL" clId="{44603F76-C486-4864-9EAC-042574075EB5}" dt="2022-12-08T12:05:42.686" v="5404" actId="20577"/>
          <ac:spMkLst>
            <pc:docMk/>
            <pc:sldMk cId="3187788639" sldId="323"/>
            <ac:spMk id="23" creationId="{C3E76256-EFFC-424A-8F27-6FBAD351A852}"/>
          </ac:spMkLst>
        </pc:spChg>
        <pc:spChg chg="mod">
          <ac:chgData name="Lars Ringgaard Kristensen (LRKR - AH)" userId="e69f3770-cf45-4b67-9e91-ef1dd4d39d68" providerId="ADAL" clId="{44603F76-C486-4864-9EAC-042574075EB5}" dt="2022-12-08T12:05:47.481" v="5406" actId="20577"/>
          <ac:spMkLst>
            <pc:docMk/>
            <pc:sldMk cId="3187788639" sldId="323"/>
            <ac:spMk id="24" creationId="{98AD8A48-F95F-4FC4-8EC5-3276C3FA5CDD}"/>
          </ac:spMkLst>
        </pc:spChg>
        <pc:spChg chg="mod">
          <ac:chgData name="Lars Ringgaard Kristensen (LRKR - AH)" userId="e69f3770-cf45-4b67-9e91-ef1dd4d39d68" providerId="ADAL" clId="{44603F76-C486-4864-9EAC-042574075EB5}" dt="2022-12-07T21:23:26.803" v="4277"/>
          <ac:spMkLst>
            <pc:docMk/>
            <pc:sldMk cId="3187788639" sldId="323"/>
            <ac:spMk id="26" creationId="{2EBEE1CA-BF08-4898-B262-CF2C123DF739}"/>
          </ac:spMkLst>
        </pc:spChg>
        <pc:spChg chg="mod">
          <ac:chgData name="Lars Ringgaard Kristensen (LRKR - AH)" userId="e69f3770-cf45-4b67-9e91-ef1dd4d39d68" providerId="ADAL" clId="{44603F76-C486-4864-9EAC-042574075EB5}" dt="2022-12-07T21:21:08.095" v="4221" actId="20577"/>
          <ac:spMkLst>
            <pc:docMk/>
            <pc:sldMk cId="3187788639" sldId="323"/>
            <ac:spMk id="30" creationId="{B0D2C5CA-4DF3-46DA-BF83-C9F8BC01DF20}"/>
          </ac:spMkLst>
        </pc:spChg>
        <pc:spChg chg="mod">
          <ac:chgData name="Lars Ringgaard Kristensen (LRKR - AH)" userId="e69f3770-cf45-4b67-9e91-ef1dd4d39d68" providerId="ADAL" clId="{44603F76-C486-4864-9EAC-042574075EB5}" dt="2022-12-07T21:21:31.004" v="4230" actId="20577"/>
          <ac:spMkLst>
            <pc:docMk/>
            <pc:sldMk cId="3187788639" sldId="323"/>
            <ac:spMk id="31" creationId="{73CCFACB-9645-4956-984D-67751D76BDAF}"/>
          </ac:spMkLst>
        </pc:spChg>
        <pc:spChg chg="mod">
          <ac:chgData name="Lars Ringgaard Kristensen (LRKR - AH)" userId="e69f3770-cf45-4b67-9e91-ef1dd4d39d68" providerId="ADAL" clId="{44603F76-C486-4864-9EAC-042574075EB5}" dt="2022-12-07T21:21:35.307" v="4233" actId="20577"/>
          <ac:spMkLst>
            <pc:docMk/>
            <pc:sldMk cId="3187788639" sldId="323"/>
            <ac:spMk id="32" creationId="{6E6A6C44-CEA3-4E01-879D-244696752F81}"/>
          </ac:spMkLst>
        </pc:spChg>
        <pc:spChg chg="mod">
          <ac:chgData name="Lars Ringgaard Kristensen (LRKR - AH)" userId="e69f3770-cf45-4b67-9e91-ef1dd4d39d68" providerId="ADAL" clId="{44603F76-C486-4864-9EAC-042574075EB5}" dt="2022-12-07T21:21:37.212" v="4234" actId="20577"/>
          <ac:spMkLst>
            <pc:docMk/>
            <pc:sldMk cId="3187788639" sldId="323"/>
            <ac:spMk id="33" creationId="{9A4050EB-F97A-4448-9AB8-67FDC5CC42A6}"/>
          </ac:spMkLst>
        </pc:spChg>
      </pc:sldChg>
      <pc:sldChg chg="addSp modSp add del">
        <pc:chgData name="Lars Ringgaard Kristensen (LRKR - AH)" userId="e69f3770-cf45-4b67-9e91-ef1dd4d39d68" providerId="ADAL" clId="{44603F76-C486-4864-9EAC-042574075EB5}" dt="2022-12-22T13:21:11.526" v="5760" actId="14100"/>
        <pc:sldMkLst>
          <pc:docMk/>
          <pc:sldMk cId="2907374179" sldId="324"/>
        </pc:sldMkLst>
        <pc:picChg chg="add mod">
          <ac:chgData name="Lars Ringgaard Kristensen (LRKR - AH)" userId="e69f3770-cf45-4b67-9e91-ef1dd4d39d68" providerId="ADAL" clId="{44603F76-C486-4864-9EAC-042574075EB5}" dt="2022-12-22T13:21:11.526" v="5760" actId="14100"/>
          <ac:picMkLst>
            <pc:docMk/>
            <pc:sldMk cId="2907374179" sldId="324"/>
            <ac:picMk id="3074" creationId="{DFE201E9-F087-FEFC-075F-6C8FFC257BEE}"/>
          </ac:picMkLst>
        </pc:picChg>
      </pc:sldChg>
      <pc:sldChg chg="add">
        <pc:chgData name="Lars Ringgaard Kristensen (LRKR - AH)" userId="e69f3770-cf45-4b67-9e91-ef1dd4d39d68" providerId="ADAL" clId="{44603F76-C486-4864-9EAC-042574075EB5}" dt="2022-12-07T20:50:17.070" v="4005"/>
        <pc:sldMkLst>
          <pc:docMk/>
          <pc:sldMk cId="2078562389" sldId="325"/>
        </pc:sldMkLst>
      </pc:sldChg>
      <pc:sldChg chg="add">
        <pc:chgData name="Lars Ringgaard Kristensen (LRKR - AH)" userId="e69f3770-cf45-4b67-9e91-ef1dd4d39d68" providerId="ADAL" clId="{44603F76-C486-4864-9EAC-042574075EB5}" dt="2022-12-07T20:50:17.070" v="4005"/>
        <pc:sldMkLst>
          <pc:docMk/>
          <pc:sldMk cId="2897594835" sldId="326"/>
        </pc:sldMkLst>
      </pc:sldChg>
      <pc:sldChg chg="add">
        <pc:chgData name="Lars Ringgaard Kristensen (LRKR - AH)" userId="e69f3770-cf45-4b67-9e91-ef1dd4d39d68" providerId="ADAL" clId="{44603F76-C486-4864-9EAC-042574075EB5}" dt="2022-12-07T20:50:17.070" v="4005"/>
        <pc:sldMkLst>
          <pc:docMk/>
          <pc:sldMk cId="2201854996" sldId="327"/>
        </pc:sldMkLst>
      </pc:sldChg>
      <pc:sldChg chg="add">
        <pc:chgData name="Lars Ringgaard Kristensen (LRKR - AH)" userId="e69f3770-cf45-4b67-9e91-ef1dd4d39d68" providerId="ADAL" clId="{44603F76-C486-4864-9EAC-042574075EB5}" dt="2022-12-07T20:50:17.070" v="4005"/>
        <pc:sldMkLst>
          <pc:docMk/>
          <pc:sldMk cId="2690103822" sldId="328"/>
        </pc:sldMkLst>
      </pc:sldChg>
      <pc:sldChg chg="addSp modSp add mod">
        <pc:chgData name="Lars Ringgaard Kristensen (LRKR - AH)" userId="e69f3770-cf45-4b67-9e91-ef1dd4d39d68" providerId="ADAL" clId="{44603F76-C486-4864-9EAC-042574075EB5}" dt="2022-12-22T13:19:53.676" v="5753" actId="1076"/>
        <pc:sldMkLst>
          <pc:docMk/>
          <pc:sldMk cId="3745219592" sldId="329"/>
        </pc:sldMkLst>
        <pc:spChg chg="mod">
          <ac:chgData name="Lars Ringgaard Kristensen (LRKR - AH)" userId="e69f3770-cf45-4b67-9e91-ef1dd4d39d68" providerId="ADAL" clId="{44603F76-C486-4864-9EAC-042574075EB5}" dt="2022-12-07T21:54:13.678" v="4911"/>
          <ac:spMkLst>
            <pc:docMk/>
            <pc:sldMk cId="3745219592" sldId="329"/>
            <ac:spMk id="11" creationId="{469A6D6B-69A1-4FF7-A4BD-4C4BC6E53D7D}"/>
          </ac:spMkLst>
        </pc:spChg>
        <pc:spChg chg="mod">
          <ac:chgData name="Lars Ringgaard Kristensen (LRKR - AH)" userId="e69f3770-cf45-4b67-9e91-ef1dd4d39d68" providerId="ADAL" clId="{44603F76-C486-4864-9EAC-042574075EB5}" dt="2022-12-07T21:25:48.673" v="4293" actId="20577"/>
          <ac:spMkLst>
            <pc:docMk/>
            <pc:sldMk cId="3745219592" sldId="329"/>
            <ac:spMk id="16" creationId="{A9B4BD22-AF40-4574-BB02-C00B471C806C}"/>
          </ac:spMkLst>
        </pc:spChg>
        <pc:spChg chg="mod">
          <ac:chgData name="Lars Ringgaard Kristensen (LRKR - AH)" userId="e69f3770-cf45-4b67-9e91-ef1dd4d39d68" providerId="ADAL" clId="{44603F76-C486-4864-9EAC-042574075EB5}" dt="2022-12-07T21:35:34.220" v="4421" actId="20577"/>
          <ac:spMkLst>
            <pc:docMk/>
            <pc:sldMk cId="3745219592" sldId="329"/>
            <ac:spMk id="26" creationId="{2F17DC47-0BEE-4ED4-BA6B-A229EF47F4E7}"/>
          </ac:spMkLst>
        </pc:spChg>
        <pc:picChg chg="add mod">
          <ac:chgData name="Lars Ringgaard Kristensen (LRKR - AH)" userId="e69f3770-cf45-4b67-9e91-ef1dd4d39d68" providerId="ADAL" clId="{44603F76-C486-4864-9EAC-042574075EB5}" dt="2022-12-22T13:19:53.676" v="5753" actId="1076"/>
          <ac:picMkLst>
            <pc:docMk/>
            <pc:sldMk cId="3745219592" sldId="329"/>
            <ac:picMk id="3" creationId="{1EA4EC60-E8DC-C8C2-9978-8282FB5F3077}"/>
          </ac:picMkLst>
        </pc:picChg>
      </pc:sldChg>
      <pc:sldChg chg="modSp add mod">
        <pc:chgData name="Lars Ringgaard Kristensen (LRKR - AH)" userId="e69f3770-cf45-4b67-9e91-ef1dd4d39d68" providerId="ADAL" clId="{44603F76-C486-4864-9EAC-042574075EB5}" dt="2022-12-07T21:59:18.435" v="4940" actId="20577"/>
        <pc:sldMkLst>
          <pc:docMk/>
          <pc:sldMk cId="2076105416" sldId="330"/>
        </pc:sldMkLst>
        <pc:spChg chg="mod">
          <ac:chgData name="Lars Ringgaard Kristensen (LRKR - AH)" userId="e69f3770-cf45-4b67-9e91-ef1dd4d39d68" providerId="ADAL" clId="{44603F76-C486-4864-9EAC-042574075EB5}" dt="2022-12-07T21:59:18.435" v="4940" actId="20577"/>
          <ac:spMkLst>
            <pc:docMk/>
            <pc:sldMk cId="2076105416" sldId="330"/>
            <ac:spMk id="11" creationId="{469A6D6B-69A1-4FF7-A4BD-4C4BC6E53D7D}"/>
          </ac:spMkLst>
        </pc:spChg>
        <pc:spChg chg="mod">
          <ac:chgData name="Lars Ringgaard Kristensen (LRKR - AH)" userId="e69f3770-cf45-4b67-9e91-ef1dd4d39d68" providerId="ADAL" clId="{44603F76-C486-4864-9EAC-042574075EB5}" dt="2022-12-07T21:50:52.219" v="4890" actId="20577"/>
          <ac:spMkLst>
            <pc:docMk/>
            <pc:sldMk cId="2076105416" sldId="330"/>
            <ac:spMk id="16" creationId="{A9B4BD22-AF40-4574-BB02-C00B471C806C}"/>
          </ac:spMkLst>
        </pc:spChg>
        <pc:spChg chg="mod">
          <ac:chgData name="Lars Ringgaard Kristensen (LRKR - AH)" userId="e69f3770-cf45-4b67-9e91-ef1dd4d39d68" providerId="ADAL" clId="{44603F76-C486-4864-9EAC-042574075EB5}" dt="2022-12-07T21:45:01.398" v="4763" actId="20577"/>
          <ac:spMkLst>
            <pc:docMk/>
            <pc:sldMk cId="2076105416" sldId="330"/>
            <ac:spMk id="26" creationId="{2F17DC47-0BEE-4ED4-BA6B-A229EF47F4E7}"/>
          </ac:spMkLst>
        </pc:spChg>
      </pc:sldChg>
      <pc:sldChg chg="modSp add mod">
        <pc:chgData name="Lars Ringgaard Kristensen (LRKR - AH)" userId="e69f3770-cf45-4b67-9e91-ef1dd4d39d68" providerId="ADAL" clId="{44603F76-C486-4864-9EAC-042574075EB5}" dt="2022-12-07T22:52:59.526" v="5341" actId="20577"/>
        <pc:sldMkLst>
          <pc:docMk/>
          <pc:sldMk cId="67091726" sldId="331"/>
        </pc:sldMkLst>
        <pc:spChg chg="mod">
          <ac:chgData name="Lars Ringgaard Kristensen (LRKR - AH)" userId="e69f3770-cf45-4b67-9e91-ef1dd4d39d68" providerId="ADAL" clId="{44603F76-C486-4864-9EAC-042574075EB5}" dt="2022-12-07T22:34:21.908" v="5326" actId="20577"/>
          <ac:spMkLst>
            <pc:docMk/>
            <pc:sldMk cId="67091726" sldId="331"/>
            <ac:spMk id="11" creationId="{469A6D6B-69A1-4FF7-A4BD-4C4BC6E53D7D}"/>
          </ac:spMkLst>
        </pc:spChg>
        <pc:spChg chg="mod">
          <ac:chgData name="Lars Ringgaard Kristensen (LRKR - AH)" userId="e69f3770-cf45-4b67-9e91-ef1dd4d39d68" providerId="ADAL" clId="{44603F76-C486-4864-9EAC-042574075EB5}" dt="2022-12-07T22:52:59.526" v="5341" actId="20577"/>
          <ac:spMkLst>
            <pc:docMk/>
            <pc:sldMk cId="67091726" sldId="331"/>
            <ac:spMk id="16" creationId="{A9B4BD22-AF40-4574-BB02-C00B471C806C}"/>
          </ac:spMkLst>
        </pc:spChg>
        <pc:spChg chg="mod">
          <ac:chgData name="Lars Ringgaard Kristensen (LRKR - AH)" userId="e69f3770-cf45-4b67-9e91-ef1dd4d39d68" providerId="ADAL" clId="{44603F76-C486-4864-9EAC-042574075EB5}" dt="2022-12-07T22:01:32.066" v="4959" actId="20577"/>
          <ac:spMkLst>
            <pc:docMk/>
            <pc:sldMk cId="67091726" sldId="331"/>
            <ac:spMk id="26" creationId="{2F17DC47-0BEE-4ED4-BA6B-A229EF47F4E7}"/>
          </ac:spMkLst>
        </pc:spChg>
      </pc:sldChg>
      <pc:sldChg chg="addSp delSp modSp add mod">
        <pc:chgData name="Lars Ringgaard Kristensen (LRKR - AH)" userId="e69f3770-cf45-4b67-9e91-ef1dd4d39d68" providerId="ADAL" clId="{44603F76-C486-4864-9EAC-042574075EB5}" dt="2022-12-07T22:34:39.419" v="5328" actId="20577"/>
        <pc:sldMkLst>
          <pc:docMk/>
          <pc:sldMk cId="3634071587" sldId="332"/>
        </pc:sldMkLst>
        <pc:spChg chg="add del">
          <ac:chgData name="Lars Ringgaard Kristensen (LRKR - AH)" userId="e69f3770-cf45-4b67-9e91-ef1dd4d39d68" providerId="ADAL" clId="{44603F76-C486-4864-9EAC-042574075EB5}" dt="2022-12-07T22:08:19.382" v="5014"/>
          <ac:spMkLst>
            <pc:docMk/>
            <pc:sldMk cId="3634071587" sldId="332"/>
            <ac:spMk id="2" creationId="{462A7B49-485C-CC8C-B894-B426E9884EB9}"/>
          </ac:spMkLst>
        </pc:spChg>
        <pc:spChg chg="add del">
          <ac:chgData name="Lars Ringgaard Kristensen (LRKR - AH)" userId="e69f3770-cf45-4b67-9e91-ef1dd4d39d68" providerId="ADAL" clId="{44603F76-C486-4864-9EAC-042574075EB5}" dt="2022-12-07T22:08:27.167" v="5016"/>
          <ac:spMkLst>
            <pc:docMk/>
            <pc:sldMk cId="3634071587" sldId="332"/>
            <ac:spMk id="3" creationId="{AE2E0A5F-1745-4668-E099-5E590BE468D3}"/>
          </ac:spMkLst>
        </pc:spChg>
        <pc:spChg chg="mod">
          <ac:chgData name="Lars Ringgaard Kristensen (LRKR - AH)" userId="e69f3770-cf45-4b67-9e91-ef1dd4d39d68" providerId="ADAL" clId="{44603F76-C486-4864-9EAC-042574075EB5}" dt="2022-12-07T22:34:39.419" v="5328" actId="20577"/>
          <ac:spMkLst>
            <pc:docMk/>
            <pc:sldMk cId="3634071587" sldId="332"/>
            <ac:spMk id="11" creationId="{469A6D6B-69A1-4FF7-A4BD-4C4BC6E53D7D}"/>
          </ac:spMkLst>
        </pc:spChg>
        <pc:spChg chg="mod">
          <ac:chgData name="Lars Ringgaard Kristensen (LRKR - AH)" userId="e69f3770-cf45-4b67-9e91-ef1dd4d39d68" providerId="ADAL" clId="{44603F76-C486-4864-9EAC-042574075EB5}" dt="2022-12-07T22:02:41.240" v="4964" actId="20577"/>
          <ac:spMkLst>
            <pc:docMk/>
            <pc:sldMk cId="3634071587" sldId="332"/>
            <ac:spMk id="16" creationId="{A9B4BD22-AF40-4574-BB02-C00B471C806C}"/>
          </ac:spMkLst>
        </pc:spChg>
        <pc:spChg chg="mod">
          <ac:chgData name="Lars Ringgaard Kristensen (LRKR - AH)" userId="e69f3770-cf45-4b67-9e91-ef1dd4d39d68" providerId="ADAL" clId="{44603F76-C486-4864-9EAC-042574075EB5}" dt="2022-12-07T22:13:38.532" v="5190" actId="20577"/>
          <ac:spMkLst>
            <pc:docMk/>
            <pc:sldMk cId="3634071587" sldId="332"/>
            <ac:spMk id="26" creationId="{2F17DC47-0BEE-4ED4-BA6B-A229EF47F4E7}"/>
          </ac:spMkLst>
        </pc:spChg>
      </pc:sldChg>
      <pc:sldChg chg="modSp add mod">
        <pc:chgData name="Lars Ringgaard Kristensen (LRKR - AH)" userId="e69f3770-cf45-4b67-9e91-ef1dd4d39d68" providerId="ADAL" clId="{44603F76-C486-4864-9EAC-042574075EB5}" dt="2022-12-08T13:20:38.568" v="5583" actId="114"/>
        <pc:sldMkLst>
          <pc:docMk/>
          <pc:sldMk cId="347794674" sldId="333"/>
        </pc:sldMkLst>
        <pc:spChg chg="mod">
          <ac:chgData name="Lars Ringgaard Kristensen (LRKR - AH)" userId="e69f3770-cf45-4b67-9e91-ef1dd4d39d68" providerId="ADAL" clId="{44603F76-C486-4864-9EAC-042574075EB5}" dt="2022-12-08T12:32:55.962" v="5483" actId="14100"/>
          <ac:spMkLst>
            <pc:docMk/>
            <pc:sldMk cId="347794674" sldId="333"/>
            <ac:spMk id="9" creationId="{E67834CF-0CDD-477F-8490-ED932D0F7E02}"/>
          </ac:spMkLst>
        </pc:spChg>
        <pc:spChg chg="mod">
          <ac:chgData name="Lars Ringgaard Kristensen (LRKR - AH)" userId="e69f3770-cf45-4b67-9e91-ef1dd4d39d68" providerId="ADAL" clId="{44603F76-C486-4864-9EAC-042574075EB5}" dt="2022-12-08T13:20:38.568" v="5583" actId="114"/>
          <ac:spMkLst>
            <pc:docMk/>
            <pc:sldMk cId="347794674" sldId="333"/>
            <ac:spMk id="11" creationId="{469A6D6B-69A1-4FF7-A4BD-4C4BC6E53D7D}"/>
          </ac:spMkLst>
        </pc:spChg>
        <pc:spChg chg="mod">
          <ac:chgData name="Lars Ringgaard Kristensen (LRKR - AH)" userId="e69f3770-cf45-4b67-9e91-ef1dd4d39d68" providerId="ADAL" clId="{44603F76-C486-4864-9EAC-042574075EB5}" dt="2022-12-08T12:35:38.272" v="5493" actId="20577"/>
          <ac:spMkLst>
            <pc:docMk/>
            <pc:sldMk cId="347794674" sldId="333"/>
            <ac:spMk id="16" creationId="{A9B4BD22-AF40-4574-BB02-C00B471C806C}"/>
          </ac:spMkLst>
        </pc:spChg>
        <pc:spChg chg="mod">
          <ac:chgData name="Lars Ringgaard Kristensen (LRKR - AH)" userId="e69f3770-cf45-4b67-9e91-ef1dd4d39d68" providerId="ADAL" clId="{44603F76-C486-4864-9EAC-042574075EB5}" dt="2022-12-08T12:36:23.696" v="5526" actId="20577"/>
          <ac:spMkLst>
            <pc:docMk/>
            <pc:sldMk cId="347794674" sldId="333"/>
            <ac:spMk id="26" creationId="{2F17DC47-0BEE-4ED4-BA6B-A229EF47F4E7}"/>
          </ac:spMkLst>
        </pc:spChg>
      </pc:sldChg>
      <pc:sldChg chg="modSp add mod ord">
        <pc:chgData name="Lars Ringgaard Kristensen (LRKR - AH)" userId="e69f3770-cf45-4b67-9e91-ef1dd4d39d68" providerId="ADAL" clId="{44603F76-C486-4864-9EAC-042574075EB5}" dt="2022-12-08T13:33:56.530" v="5737" actId="20577"/>
        <pc:sldMkLst>
          <pc:docMk/>
          <pc:sldMk cId="4098664739" sldId="334"/>
        </pc:sldMkLst>
        <pc:spChg chg="mod">
          <ac:chgData name="Lars Ringgaard Kristensen (LRKR - AH)" userId="e69f3770-cf45-4b67-9e91-ef1dd4d39d68" providerId="ADAL" clId="{44603F76-C486-4864-9EAC-042574075EB5}" dt="2022-12-08T12:32:48.510" v="5481"/>
          <ac:spMkLst>
            <pc:docMk/>
            <pc:sldMk cId="4098664739" sldId="334"/>
            <ac:spMk id="19" creationId="{35205F04-7CF5-4352-8CD0-F5896BEA4676}"/>
          </ac:spMkLst>
        </pc:spChg>
        <pc:spChg chg="mod">
          <ac:chgData name="Lars Ringgaard Kristensen (LRKR - AH)" userId="e69f3770-cf45-4b67-9e91-ef1dd4d39d68" providerId="ADAL" clId="{44603F76-C486-4864-9EAC-042574075EB5}" dt="2022-12-08T13:26:57.857" v="5686" actId="20577"/>
          <ac:spMkLst>
            <pc:docMk/>
            <pc:sldMk cId="4098664739" sldId="334"/>
            <ac:spMk id="21" creationId="{0552E255-CDC8-4241-A53C-8D6B695529F7}"/>
          </ac:spMkLst>
        </pc:spChg>
        <pc:spChg chg="mod">
          <ac:chgData name="Lars Ringgaard Kristensen (LRKR - AH)" userId="e69f3770-cf45-4b67-9e91-ef1dd4d39d68" providerId="ADAL" clId="{44603F76-C486-4864-9EAC-042574075EB5}" dt="2022-12-08T13:31:46.974" v="5734" actId="20577"/>
          <ac:spMkLst>
            <pc:docMk/>
            <pc:sldMk cId="4098664739" sldId="334"/>
            <ac:spMk id="22" creationId="{2684FE20-494A-4234-92BC-80D6F9C81166}"/>
          </ac:spMkLst>
        </pc:spChg>
        <pc:spChg chg="mod">
          <ac:chgData name="Lars Ringgaard Kristensen (LRKR - AH)" userId="e69f3770-cf45-4b67-9e91-ef1dd4d39d68" providerId="ADAL" clId="{44603F76-C486-4864-9EAC-042574075EB5}" dt="2022-12-08T13:33:56.530" v="5737" actId="20577"/>
          <ac:spMkLst>
            <pc:docMk/>
            <pc:sldMk cId="4098664739" sldId="334"/>
            <ac:spMk id="23" creationId="{C3E76256-EFFC-424A-8F27-6FBAD351A852}"/>
          </ac:spMkLst>
        </pc:spChg>
        <pc:spChg chg="mod">
          <ac:chgData name="Lars Ringgaard Kristensen (LRKR - AH)" userId="e69f3770-cf45-4b67-9e91-ef1dd4d39d68" providerId="ADAL" clId="{44603F76-C486-4864-9EAC-042574075EB5}" dt="2022-12-08T13:29:59.273" v="5722" actId="20577"/>
          <ac:spMkLst>
            <pc:docMk/>
            <pc:sldMk cId="4098664739" sldId="334"/>
            <ac:spMk id="24" creationId="{98AD8A48-F95F-4FC4-8EC5-3276C3FA5CDD}"/>
          </ac:spMkLst>
        </pc:spChg>
        <pc:spChg chg="mod">
          <ac:chgData name="Lars Ringgaard Kristensen (LRKR - AH)" userId="e69f3770-cf45-4b67-9e91-ef1dd4d39d68" providerId="ADAL" clId="{44603F76-C486-4864-9EAC-042574075EB5}" dt="2022-12-08T13:24:09.800" v="5626" actId="20577"/>
          <ac:spMkLst>
            <pc:docMk/>
            <pc:sldMk cId="4098664739" sldId="334"/>
            <ac:spMk id="26" creationId="{2EBEE1CA-BF08-4898-B262-CF2C123DF739}"/>
          </ac:spMkLst>
        </pc:spChg>
      </pc:sldChg>
      <pc:sldChg chg="modSp add del mod">
        <pc:chgData name="Lars Ringgaard Kristensen (LRKR - AH)" userId="e69f3770-cf45-4b67-9e91-ef1dd4d39d68" providerId="ADAL" clId="{44603F76-C486-4864-9EAC-042574075EB5}" dt="2022-12-22T13:35:44.809" v="5877" actId="47"/>
        <pc:sldMkLst>
          <pc:docMk/>
          <pc:sldMk cId="26873793" sldId="335"/>
        </pc:sldMkLst>
        <pc:spChg chg="mod">
          <ac:chgData name="Lars Ringgaard Kristensen (LRKR - AH)" userId="e69f3770-cf45-4b67-9e91-ef1dd4d39d68" providerId="ADAL" clId="{44603F76-C486-4864-9EAC-042574075EB5}" dt="2022-12-08T12:32:45.155" v="5480"/>
          <ac:spMkLst>
            <pc:docMk/>
            <pc:sldMk cId="26873793" sldId="335"/>
            <ac:spMk id="9" creationId="{E67834CF-0CDD-477F-8490-ED932D0F7E02}"/>
          </ac:spMkLst>
        </pc:spChg>
      </pc:sldChg>
      <pc:sldChg chg="modSp add del mod">
        <pc:chgData name="Lars Ringgaard Kristensen (LRKR - AH)" userId="e69f3770-cf45-4b67-9e91-ef1dd4d39d68" providerId="ADAL" clId="{44603F76-C486-4864-9EAC-042574075EB5}" dt="2022-12-22T13:35:46.558" v="5878" actId="47"/>
        <pc:sldMkLst>
          <pc:docMk/>
          <pc:sldMk cId="3200342080" sldId="336"/>
        </pc:sldMkLst>
        <pc:spChg chg="mod">
          <ac:chgData name="Lars Ringgaard Kristensen (LRKR - AH)" userId="e69f3770-cf45-4b67-9e91-ef1dd4d39d68" providerId="ADAL" clId="{44603F76-C486-4864-9EAC-042574075EB5}" dt="2022-12-08T12:32:40.095" v="5478" actId="14100"/>
          <ac:spMkLst>
            <pc:docMk/>
            <pc:sldMk cId="3200342080" sldId="336"/>
            <ac:spMk id="9" creationId="{E67834CF-0CDD-477F-8490-ED932D0F7E02}"/>
          </ac:spMkLst>
        </pc:spChg>
      </pc:sldChg>
      <pc:sldChg chg="modSp add del mod">
        <pc:chgData name="Lars Ringgaard Kristensen (LRKR - AH)" userId="e69f3770-cf45-4b67-9e91-ef1dd4d39d68" providerId="ADAL" clId="{44603F76-C486-4864-9EAC-042574075EB5}" dt="2022-12-22T13:35:47.607" v="5879" actId="47"/>
        <pc:sldMkLst>
          <pc:docMk/>
          <pc:sldMk cId="2055729697" sldId="337"/>
        </pc:sldMkLst>
        <pc:spChg chg="mod">
          <ac:chgData name="Lars Ringgaard Kristensen (LRKR - AH)" userId="e69f3770-cf45-4b67-9e91-ef1dd4d39d68" providerId="ADAL" clId="{44603F76-C486-4864-9EAC-042574075EB5}" dt="2022-12-08T12:32:34.475" v="5476" actId="14100"/>
          <ac:spMkLst>
            <pc:docMk/>
            <pc:sldMk cId="2055729697" sldId="337"/>
            <ac:spMk id="9" creationId="{E67834CF-0CDD-477F-8490-ED932D0F7E02}"/>
          </ac:spMkLst>
        </pc:spChg>
      </pc:sldChg>
      <pc:sldChg chg="modSp add del mod">
        <pc:chgData name="Lars Ringgaard Kristensen (LRKR - AH)" userId="e69f3770-cf45-4b67-9e91-ef1dd4d39d68" providerId="ADAL" clId="{44603F76-C486-4864-9EAC-042574075EB5}" dt="2022-12-22T13:35:48.687" v="5880" actId="47"/>
        <pc:sldMkLst>
          <pc:docMk/>
          <pc:sldMk cId="1882652354" sldId="338"/>
        </pc:sldMkLst>
        <pc:spChg chg="mod">
          <ac:chgData name="Lars Ringgaard Kristensen (LRKR - AH)" userId="e69f3770-cf45-4b67-9e91-ef1dd4d39d68" providerId="ADAL" clId="{44603F76-C486-4864-9EAC-042574075EB5}" dt="2022-12-08T12:32:29.671" v="5474" actId="14100"/>
          <ac:spMkLst>
            <pc:docMk/>
            <pc:sldMk cId="1882652354" sldId="338"/>
            <ac:spMk id="9" creationId="{E67834CF-0CDD-477F-8490-ED932D0F7E02}"/>
          </ac:spMkLst>
        </pc:spChg>
      </pc:sldChg>
      <pc:sldChg chg="delSp modSp add del mod ord">
        <pc:chgData name="Lars Ringgaard Kristensen (LRKR - AH)" userId="e69f3770-cf45-4b67-9e91-ef1dd4d39d68" providerId="ADAL" clId="{44603F76-C486-4864-9EAC-042574075EB5}" dt="2022-12-22T13:26:37.606" v="5785" actId="6549"/>
        <pc:sldMkLst>
          <pc:docMk/>
          <pc:sldMk cId="4148711842" sldId="339"/>
        </pc:sldMkLst>
        <pc:spChg chg="mod">
          <ac:chgData name="Lars Ringgaard Kristensen (LRKR - AH)" userId="e69f3770-cf45-4b67-9e91-ef1dd4d39d68" providerId="ADAL" clId="{44603F76-C486-4864-9EAC-042574075EB5}" dt="2022-12-08T12:32:17.777" v="5472" actId="14100"/>
          <ac:spMkLst>
            <pc:docMk/>
            <pc:sldMk cId="4148711842" sldId="339"/>
            <ac:spMk id="11" creationId="{3B2CC8E6-B165-42E5-9082-267951626773}"/>
          </ac:spMkLst>
        </pc:spChg>
        <pc:spChg chg="mod">
          <ac:chgData name="Lars Ringgaard Kristensen (LRKR - AH)" userId="e69f3770-cf45-4b67-9e91-ef1dd4d39d68" providerId="ADAL" clId="{44603F76-C486-4864-9EAC-042574075EB5}" dt="2022-12-22T13:24:08.867" v="5766"/>
          <ac:spMkLst>
            <pc:docMk/>
            <pc:sldMk cId="4148711842" sldId="339"/>
            <ac:spMk id="16" creationId="{A9B4BD22-AF40-4574-BB02-C00B471C806C}"/>
          </ac:spMkLst>
        </pc:spChg>
        <pc:spChg chg="del">
          <ac:chgData name="Lars Ringgaard Kristensen (LRKR - AH)" userId="e69f3770-cf45-4b67-9e91-ef1dd4d39d68" providerId="ADAL" clId="{44603F76-C486-4864-9EAC-042574075EB5}" dt="2022-12-22T13:26:16.816" v="5780" actId="478"/>
          <ac:spMkLst>
            <pc:docMk/>
            <pc:sldMk cId="4148711842" sldId="339"/>
            <ac:spMk id="18" creationId="{E8E1BFC8-7DF0-41DD-824B-536709259EA1}"/>
          </ac:spMkLst>
        </pc:spChg>
        <pc:spChg chg="mod">
          <ac:chgData name="Lars Ringgaard Kristensen (LRKR - AH)" userId="e69f3770-cf45-4b67-9e91-ef1dd4d39d68" providerId="ADAL" clId="{44603F76-C486-4864-9EAC-042574075EB5}" dt="2022-12-22T13:26:29.607" v="5784" actId="1076"/>
          <ac:spMkLst>
            <pc:docMk/>
            <pc:sldMk cId="4148711842" sldId="339"/>
            <ac:spMk id="19" creationId="{C86201A4-C346-4973-B8CC-6F2C1CD5AE05}"/>
          </ac:spMkLst>
        </pc:spChg>
        <pc:spChg chg="mod">
          <ac:chgData name="Lars Ringgaard Kristensen (LRKR - AH)" userId="e69f3770-cf45-4b67-9e91-ef1dd4d39d68" providerId="ADAL" clId="{44603F76-C486-4864-9EAC-042574075EB5}" dt="2022-12-22T13:26:37.606" v="5785" actId="6549"/>
          <ac:spMkLst>
            <pc:docMk/>
            <pc:sldMk cId="4148711842" sldId="339"/>
            <ac:spMk id="20" creationId="{B94B6FCD-6BDE-48EB-89FB-9A0CC4616498}"/>
          </ac:spMkLst>
        </pc:spChg>
        <pc:spChg chg="mod">
          <ac:chgData name="Lars Ringgaard Kristensen (LRKR - AH)" userId="e69f3770-cf45-4b67-9e91-ef1dd4d39d68" providerId="ADAL" clId="{44603F76-C486-4864-9EAC-042574075EB5}" dt="2022-12-22T13:25:38.186" v="5777" actId="1076"/>
          <ac:spMkLst>
            <pc:docMk/>
            <pc:sldMk cId="4148711842" sldId="339"/>
            <ac:spMk id="21" creationId="{3969FA6D-5D7F-4562-BBE9-A67D7D1A11E7}"/>
          </ac:spMkLst>
        </pc:spChg>
      </pc:sldChg>
      <pc:sldChg chg="modSp add del mod">
        <pc:chgData name="Lars Ringgaard Kristensen (LRKR - AH)" userId="e69f3770-cf45-4b67-9e91-ef1dd4d39d68" providerId="ADAL" clId="{44603F76-C486-4864-9EAC-042574075EB5}" dt="2022-12-22T13:35:49.998" v="5881" actId="47"/>
        <pc:sldMkLst>
          <pc:docMk/>
          <pc:sldMk cId="3457278816" sldId="340"/>
        </pc:sldMkLst>
        <pc:spChg chg="mod">
          <ac:chgData name="Lars Ringgaard Kristensen (LRKR - AH)" userId="e69f3770-cf45-4b67-9e91-ef1dd4d39d68" providerId="ADAL" clId="{44603F76-C486-4864-9EAC-042574075EB5}" dt="2022-12-08T12:32:00.519" v="5470" actId="14100"/>
          <ac:spMkLst>
            <pc:docMk/>
            <pc:sldMk cId="3457278816" sldId="340"/>
            <ac:spMk id="9" creationId="{E67834CF-0CDD-477F-8490-ED932D0F7E02}"/>
          </ac:spMkLst>
        </pc:spChg>
      </pc:sldChg>
      <pc:sldChg chg="add del">
        <pc:chgData name="Lars Ringgaard Kristensen (LRKR - AH)" userId="e69f3770-cf45-4b67-9e91-ef1dd4d39d68" providerId="ADAL" clId="{44603F76-C486-4864-9EAC-042574075EB5}" dt="2022-12-22T13:35:52.417" v="5882" actId="47"/>
        <pc:sldMkLst>
          <pc:docMk/>
          <pc:sldMk cId="3567569401" sldId="341"/>
        </pc:sldMkLst>
      </pc:sldChg>
      <pc:sldChg chg="modSp add mod">
        <pc:chgData name="Lars Ringgaard Kristensen (LRKR - AH)" userId="e69f3770-cf45-4b67-9e91-ef1dd4d39d68" providerId="ADAL" clId="{44603F76-C486-4864-9EAC-042574075EB5}" dt="2022-12-22T20:03:12.450" v="6720" actId="20577"/>
        <pc:sldMkLst>
          <pc:docMk/>
          <pc:sldMk cId="563128354" sldId="342"/>
        </pc:sldMkLst>
        <pc:spChg chg="mod">
          <ac:chgData name="Lars Ringgaard Kristensen (LRKR - AH)" userId="e69f3770-cf45-4b67-9e91-ef1dd4d39d68" providerId="ADAL" clId="{44603F76-C486-4864-9EAC-042574075EB5}" dt="2022-12-22T20:03:12.450" v="6720" actId="20577"/>
          <ac:spMkLst>
            <pc:docMk/>
            <pc:sldMk cId="563128354" sldId="342"/>
            <ac:spMk id="18" creationId="{CEC95C44-CF70-46D7-A306-29B9C9581E28}"/>
          </ac:spMkLst>
        </pc:spChg>
        <pc:spChg chg="mod">
          <ac:chgData name="Lars Ringgaard Kristensen (LRKR - AH)" userId="e69f3770-cf45-4b67-9e91-ef1dd4d39d68" providerId="ADAL" clId="{44603F76-C486-4864-9EAC-042574075EB5}" dt="2022-12-08T12:31:53.748" v="5468" actId="14100"/>
          <ac:spMkLst>
            <pc:docMk/>
            <pc:sldMk cId="563128354" sldId="342"/>
            <ac:spMk id="20" creationId="{7A122277-F1EE-44AF-B366-58D8A03483E3}"/>
          </ac:spMkLst>
        </pc:spChg>
        <pc:spChg chg="mod">
          <ac:chgData name="Lars Ringgaard Kristensen (LRKR - AH)" userId="e69f3770-cf45-4b67-9e91-ef1dd4d39d68" providerId="ADAL" clId="{44603F76-C486-4864-9EAC-042574075EB5}" dt="2022-12-22T13:38:34.977" v="5893" actId="20577"/>
          <ac:spMkLst>
            <pc:docMk/>
            <pc:sldMk cId="563128354" sldId="342"/>
            <ac:spMk id="53" creationId="{CEC95C44-CF70-46D7-A306-29B9C9581E28}"/>
          </ac:spMkLst>
        </pc:spChg>
        <pc:spChg chg="mod">
          <ac:chgData name="Lars Ringgaard Kristensen (LRKR - AH)" userId="e69f3770-cf45-4b67-9e91-ef1dd4d39d68" providerId="ADAL" clId="{44603F76-C486-4864-9EAC-042574075EB5}" dt="2022-12-22T13:55:31.336" v="6267" actId="20577"/>
          <ac:spMkLst>
            <pc:docMk/>
            <pc:sldMk cId="563128354" sldId="342"/>
            <ac:spMk id="54" creationId="{CEC95C44-CF70-46D7-A306-29B9C9581E28}"/>
          </ac:spMkLst>
        </pc:spChg>
        <pc:spChg chg="mod">
          <ac:chgData name="Lars Ringgaard Kristensen (LRKR - AH)" userId="e69f3770-cf45-4b67-9e91-ef1dd4d39d68" providerId="ADAL" clId="{44603F76-C486-4864-9EAC-042574075EB5}" dt="2022-12-22T13:40:31.737" v="5974" actId="20577"/>
          <ac:spMkLst>
            <pc:docMk/>
            <pc:sldMk cId="563128354" sldId="342"/>
            <ac:spMk id="56" creationId="{CEC95C44-CF70-46D7-A306-29B9C9581E28}"/>
          </ac:spMkLst>
        </pc:spChg>
      </pc:sldChg>
      <pc:sldChg chg="modSp add mod">
        <pc:chgData name="Lars Ringgaard Kristensen (LRKR - AH)" userId="e69f3770-cf45-4b67-9e91-ef1dd4d39d68" providerId="ADAL" clId="{44603F76-C486-4864-9EAC-042574075EB5}" dt="2022-12-22T14:06:12.970" v="6560" actId="20577"/>
        <pc:sldMkLst>
          <pc:docMk/>
          <pc:sldMk cId="161686701" sldId="343"/>
        </pc:sldMkLst>
        <pc:spChg chg="mod">
          <ac:chgData name="Lars Ringgaard Kristensen (LRKR - AH)" userId="e69f3770-cf45-4b67-9e91-ef1dd4d39d68" providerId="ADAL" clId="{44603F76-C486-4864-9EAC-042574075EB5}" dt="2022-12-08T12:31:45.484" v="5466"/>
          <ac:spMkLst>
            <pc:docMk/>
            <pc:sldMk cId="161686701" sldId="343"/>
            <ac:spMk id="7" creationId="{339E396A-D64E-4504-8899-469321377C92}"/>
          </ac:spMkLst>
        </pc:spChg>
        <pc:spChg chg="mod">
          <ac:chgData name="Lars Ringgaard Kristensen (LRKR - AH)" userId="e69f3770-cf45-4b67-9e91-ef1dd4d39d68" providerId="ADAL" clId="{44603F76-C486-4864-9EAC-042574075EB5}" dt="2022-12-22T14:06:12.970" v="6560" actId="20577"/>
          <ac:spMkLst>
            <pc:docMk/>
            <pc:sldMk cId="161686701" sldId="343"/>
            <ac:spMk id="26" creationId="{2F17DC47-0BEE-4ED4-BA6B-A229EF47F4E7}"/>
          </ac:spMkLst>
        </pc:spChg>
      </pc:sldChg>
      <pc:sldChg chg="modSp add del mod">
        <pc:chgData name="Lars Ringgaard Kristensen (LRKR - AH)" userId="e69f3770-cf45-4b67-9e91-ef1dd4d39d68" providerId="ADAL" clId="{44603F76-C486-4864-9EAC-042574075EB5}" dt="2022-12-22T13:40:49.189" v="5975" actId="47"/>
        <pc:sldMkLst>
          <pc:docMk/>
          <pc:sldMk cId="3765638643" sldId="344"/>
        </pc:sldMkLst>
        <pc:spChg chg="mod">
          <ac:chgData name="Lars Ringgaard Kristensen (LRKR - AH)" userId="e69f3770-cf45-4b67-9e91-ef1dd4d39d68" providerId="ADAL" clId="{44603F76-C486-4864-9EAC-042574075EB5}" dt="2022-12-08T12:31:41.300" v="5465"/>
          <ac:spMkLst>
            <pc:docMk/>
            <pc:sldMk cId="3765638643" sldId="344"/>
            <ac:spMk id="7" creationId="{339E396A-D64E-4504-8899-469321377C92}"/>
          </ac:spMkLst>
        </pc:spChg>
      </pc:sldChg>
      <pc:sldChg chg="modSp add mod">
        <pc:chgData name="Lars Ringgaard Kristensen (LRKR - AH)" userId="e69f3770-cf45-4b67-9e91-ef1dd4d39d68" providerId="ADAL" clId="{44603F76-C486-4864-9EAC-042574075EB5}" dt="2022-12-22T13:29:19.198" v="5828" actId="20577"/>
        <pc:sldMkLst>
          <pc:docMk/>
          <pc:sldMk cId="1541104785" sldId="345"/>
        </pc:sldMkLst>
        <pc:spChg chg="mod">
          <ac:chgData name="Lars Ringgaard Kristensen (LRKR - AH)" userId="e69f3770-cf45-4b67-9e91-ef1dd4d39d68" providerId="ADAL" clId="{44603F76-C486-4864-9EAC-042574075EB5}" dt="2022-12-22T13:26:56.306" v="5795" actId="6549"/>
          <ac:spMkLst>
            <pc:docMk/>
            <pc:sldMk cId="1541104785" sldId="345"/>
            <ac:spMk id="16" creationId="{A9B4BD22-AF40-4574-BB02-C00B471C806C}"/>
          </ac:spMkLst>
        </pc:spChg>
        <pc:spChg chg="mod">
          <ac:chgData name="Lars Ringgaard Kristensen (LRKR - AH)" userId="e69f3770-cf45-4b67-9e91-ef1dd4d39d68" providerId="ADAL" clId="{44603F76-C486-4864-9EAC-042574075EB5}" dt="2022-12-22T13:29:19.198" v="5828" actId="20577"/>
          <ac:spMkLst>
            <pc:docMk/>
            <pc:sldMk cId="1541104785" sldId="345"/>
            <ac:spMk id="19" creationId="{C86201A4-C346-4973-B8CC-6F2C1CD5AE05}"/>
          </ac:spMkLst>
        </pc:spChg>
        <pc:spChg chg="mod">
          <ac:chgData name="Lars Ringgaard Kristensen (LRKR - AH)" userId="e69f3770-cf45-4b67-9e91-ef1dd4d39d68" providerId="ADAL" clId="{44603F76-C486-4864-9EAC-042574075EB5}" dt="2022-12-22T13:28:32.527" v="5824" actId="1035"/>
          <ac:spMkLst>
            <pc:docMk/>
            <pc:sldMk cId="1541104785" sldId="345"/>
            <ac:spMk id="20" creationId="{B94B6FCD-6BDE-48EB-89FB-9A0CC4616498}"/>
          </ac:spMkLst>
        </pc:spChg>
      </pc:sldChg>
      <pc:sldChg chg="modSp add mod ord">
        <pc:chgData name="Lars Ringgaard Kristensen (LRKR - AH)" userId="e69f3770-cf45-4b67-9e91-ef1dd4d39d68" providerId="ADAL" clId="{44603F76-C486-4864-9EAC-042574075EB5}" dt="2022-12-22T13:31:50.295" v="5843" actId="113"/>
        <pc:sldMkLst>
          <pc:docMk/>
          <pc:sldMk cId="2612922830" sldId="346"/>
        </pc:sldMkLst>
        <pc:spChg chg="mod">
          <ac:chgData name="Lars Ringgaard Kristensen (LRKR - AH)" userId="e69f3770-cf45-4b67-9e91-ef1dd4d39d68" providerId="ADAL" clId="{44603F76-C486-4864-9EAC-042574075EB5}" dt="2022-12-22T13:31:50.295" v="5843" actId="113"/>
          <ac:spMkLst>
            <pc:docMk/>
            <pc:sldMk cId="2612922830" sldId="346"/>
            <ac:spMk id="16" creationId="{A9B4BD22-AF40-4574-BB02-C00B471C806C}"/>
          </ac:spMkLst>
        </pc:spChg>
        <pc:spChg chg="mod">
          <ac:chgData name="Lars Ringgaard Kristensen (LRKR - AH)" userId="e69f3770-cf45-4b67-9e91-ef1dd4d39d68" providerId="ADAL" clId="{44603F76-C486-4864-9EAC-042574075EB5}" dt="2022-12-22T13:31:42.296" v="5840" actId="255"/>
          <ac:spMkLst>
            <pc:docMk/>
            <pc:sldMk cId="2612922830" sldId="346"/>
            <ac:spMk id="19" creationId="{C86201A4-C346-4973-B8CC-6F2C1CD5AE05}"/>
          </ac:spMkLst>
        </pc:spChg>
        <pc:spChg chg="mod">
          <ac:chgData name="Lars Ringgaard Kristensen (LRKR - AH)" userId="e69f3770-cf45-4b67-9e91-ef1dd4d39d68" providerId="ADAL" clId="{44603F76-C486-4864-9EAC-042574075EB5}" dt="2022-12-22T13:30:50.839" v="5835" actId="255"/>
          <ac:spMkLst>
            <pc:docMk/>
            <pc:sldMk cId="2612922830" sldId="346"/>
            <ac:spMk id="20" creationId="{B94B6FCD-6BDE-48EB-89FB-9A0CC4616498}"/>
          </ac:spMkLst>
        </pc:spChg>
      </pc:sldChg>
      <pc:sldChg chg="modSp add mod">
        <pc:chgData name="Lars Ringgaard Kristensen (LRKR - AH)" userId="e69f3770-cf45-4b67-9e91-ef1dd4d39d68" providerId="ADAL" clId="{44603F76-C486-4864-9EAC-042574075EB5}" dt="2022-12-22T13:33:27.456" v="5861" actId="14100"/>
        <pc:sldMkLst>
          <pc:docMk/>
          <pc:sldMk cId="3483797522" sldId="347"/>
        </pc:sldMkLst>
        <pc:spChg chg="mod">
          <ac:chgData name="Lars Ringgaard Kristensen (LRKR - AH)" userId="e69f3770-cf45-4b67-9e91-ef1dd4d39d68" providerId="ADAL" clId="{44603F76-C486-4864-9EAC-042574075EB5}" dt="2022-12-22T13:32:08.697" v="5847"/>
          <ac:spMkLst>
            <pc:docMk/>
            <pc:sldMk cId="3483797522" sldId="347"/>
            <ac:spMk id="16" creationId="{A9B4BD22-AF40-4574-BB02-C00B471C806C}"/>
          </ac:spMkLst>
        </pc:spChg>
        <pc:spChg chg="mod">
          <ac:chgData name="Lars Ringgaard Kristensen (LRKR - AH)" userId="e69f3770-cf45-4b67-9e91-ef1dd4d39d68" providerId="ADAL" clId="{44603F76-C486-4864-9EAC-042574075EB5}" dt="2022-12-22T13:33:27.456" v="5861" actId="14100"/>
          <ac:spMkLst>
            <pc:docMk/>
            <pc:sldMk cId="3483797522" sldId="347"/>
            <ac:spMk id="19" creationId="{C86201A4-C346-4973-B8CC-6F2C1CD5AE05}"/>
          </ac:spMkLst>
        </pc:spChg>
        <pc:spChg chg="mod">
          <ac:chgData name="Lars Ringgaard Kristensen (LRKR - AH)" userId="e69f3770-cf45-4b67-9e91-ef1dd4d39d68" providerId="ADAL" clId="{44603F76-C486-4864-9EAC-042574075EB5}" dt="2022-12-22T13:32:50.917" v="5855" actId="14100"/>
          <ac:spMkLst>
            <pc:docMk/>
            <pc:sldMk cId="3483797522" sldId="347"/>
            <ac:spMk id="20" creationId="{B94B6FCD-6BDE-48EB-89FB-9A0CC4616498}"/>
          </ac:spMkLst>
        </pc:spChg>
      </pc:sldChg>
      <pc:sldChg chg="modSp add mod">
        <pc:chgData name="Lars Ringgaard Kristensen (LRKR - AH)" userId="e69f3770-cf45-4b67-9e91-ef1dd4d39d68" providerId="ADAL" clId="{44603F76-C486-4864-9EAC-042574075EB5}" dt="2022-12-22T14:07:18.293" v="6603" actId="20577"/>
        <pc:sldMkLst>
          <pc:docMk/>
          <pc:sldMk cId="3841288915" sldId="348"/>
        </pc:sldMkLst>
        <pc:spChg chg="mod">
          <ac:chgData name="Lars Ringgaard Kristensen (LRKR - AH)" userId="e69f3770-cf45-4b67-9e91-ef1dd4d39d68" providerId="ADAL" clId="{44603F76-C486-4864-9EAC-042574075EB5}" dt="2022-12-22T14:06:28.636" v="6580" actId="20577"/>
          <ac:spMkLst>
            <pc:docMk/>
            <pc:sldMk cId="3841288915" sldId="348"/>
            <ac:spMk id="13" creationId="{221D9760-F645-4927-B7C4-E88AC4F46B5D}"/>
          </ac:spMkLst>
        </pc:spChg>
        <pc:spChg chg="mod">
          <ac:chgData name="Lars Ringgaard Kristensen (LRKR - AH)" userId="e69f3770-cf45-4b67-9e91-ef1dd4d39d68" providerId="ADAL" clId="{44603F76-C486-4864-9EAC-042574075EB5}" dt="2022-12-22T14:07:18.293" v="6603" actId="20577"/>
          <ac:spMkLst>
            <pc:docMk/>
            <pc:sldMk cId="3841288915" sldId="348"/>
            <ac:spMk id="26" creationId="{2F17DC47-0BEE-4ED4-BA6B-A229EF47F4E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397D53-4A8A-494B-BAB4-1DCCE438D291}" type="datetimeFigureOut">
              <a:rPr lang="es-ES" smtClean="0"/>
              <a:pPr/>
              <a:t>19/04/2023</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E41577-C281-4386-895D-15B7A289BE96}" type="slidenum">
              <a:rPr lang="es-ES" smtClean="0"/>
              <a:pPr/>
              <a:t>‹Nº›</a:t>
            </a:fld>
            <a:endParaRPr lang="es-ES"/>
          </a:p>
        </p:txBody>
      </p:sp>
    </p:spTree>
    <p:extLst>
      <p:ext uri="{BB962C8B-B14F-4D97-AF65-F5344CB8AC3E}">
        <p14:creationId xmlns:p14="http://schemas.microsoft.com/office/powerpoint/2010/main" val="1798647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1417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6063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2297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911159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591557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1000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4628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6" name="Marcador de número de diapositiva 5">
            <a:extLst>
              <a:ext uri="{FF2B5EF4-FFF2-40B4-BE49-F238E27FC236}">
                <a16:creationId xmlns:a16="http://schemas.microsoft.com/office/drawing/2014/main" id="{FF904BC5-3785-99F0-4C3E-372CCA0ADACA}"/>
              </a:ext>
            </a:extLst>
          </p:cNvPr>
          <p:cNvSpPr>
            <a:spLocks noGrp="1"/>
          </p:cNvSpPr>
          <p:nvPr>
            <p:ph type="sldNum" sz="quarter" idx="12"/>
          </p:nvPr>
        </p:nvSpPr>
        <p:spPr>
          <a:xfrm>
            <a:off x="8610600" y="6356350"/>
            <a:ext cx="2743200" cy="365125"/>
          </a:xfrm>
          <a:prstGeom prst="rect">
            <a:avLst/>
          </a:prstGeom>
        </p:spPr>
        <p:txBody>
          <a:bodyPr/>
          <a:lstStyle/>
          <a:p>
            <a:fld id="{C0B24B87-E8BE-4934-B11D-A8C6E2CFA065}" type="slidenum">
              <a:rPr lang="es-ES" smtClean="0"/>
              <a:pPr/>
              <a:t>‹Nº›</a:t>
            </a:fld>
            <a:endParaRPr lang="es-ES"/>
          </a:p>
        </p:txBody>
      </p:sp>
    </p:spTree>
    <p:extLst>
      <p:ext uri="{BB962C8B-B14F-4D97-AF65-F5344CB8AC3E}">
        <p14:creationId xmlns:p14="http://schemas.microsoft.com/office/powerpoint/2010/main" val="55500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7067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5146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2013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s>
</file>

<file path=ppt/slideMasters/_rels/slideMaster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theme" Target="../theme/theme10.xml"/><Relationship Id="rId1" Type="http://schemas.openxmlformats.org/officeDocument/2006/relationships/slideLayout" Target="../slideLayouts/slideLayout10.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Masters/_rels/slideMaster1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theme" Target="../theme/theme11.xml"/><Relationship Id="rId1" Type="http://schemas.openxmlformats.org/officeDocument/2006/relationships/slideLayout" Target="../slideLayouts/slideLayout1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0.png"/><Relationship Id="rId7" Type="http://schemas.openxmlformats.org/officeDocument/2006/relationships/image" Target="../media/image5.png"/><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theme" Target="../theme/theme4.xml"/><Relationship Id="rId1" Type="http://schemas.openxmlformats.org/officeDocument/2006/relationships/slideLayout" Target="../slideLayouts/slideLayout4.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theme" Target="../theme/theme5.xml"/><Relationship Id="rId1" Type="http://schemas.openxmlformats.org/officeDocument/2006/relationships/slideLayout" Target="../slideLayouts/slideLayout5.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theme" Target="../theme/theme6.xml"/><Relationship Id="rId1" Type="http://schemas.openxmlformats.org/officeDocument/2006/relationships/slideLayout" Target="../slideLayouts/slideLayout6.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theme" Target="../theme/theme7.xml"/><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Masters/_rels/slideMaster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theme" Target="../theme/theme8.xml"/><Relationship Id="rId1" Type="http://schemas.openxmlformats.org/officeDocument/2006/relationships/slideLayout" Target="../slideLayouts/slideLayout8.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Masters/_rels/slideMaster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theme" Target="../theme/theme9.xml"/><Relationship Id="rId1" Type="http://schemas.openxmlformats.org/officeDocument/2006/relationships/slideLayout" Target="../slideLayouts/slideLayout9.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DBD3A23B-EB75-355C-3D2A-573A6000CE6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811084" y="1690210"/>
            <a:ext cx="3913115" cy="2608743"/>
          </a:xfrm>
          <a:prstGeom prst="rect">
            <a:avLst/>
          </a:prstGeom>
        </p:spPr>
      </p:pic>
      <p:grpSp>
        <p:nvGrpSpPr>
          <p:cNvPr id="27" name="Gruppo 26">
            <a:extLst>
              <a:ext uri="{FF2B5EF4-FFF2-40B4-BE49-F238E27FC236}">
                <a16:creationId xmlns:a16="http://schemas.microsoft.com/office/drawing/2014/main" id="{137C2F75-71AB-42A9-9775-C733567CB7E6}"/>
              </a:ext>
            </a:extLst>
          </p:cNvPr>
          <p:cNvGrpSpPr/>
          <p:nvPr userDrawn="1"/>
        </p:nvGrpSpPr>
        <p:grpSpPr>
          <a:xfrm>
            <a:off x="607443" y="5784622"/>
            <a:ext cx="10977114" cy="874724"/>
            <a:chOff x="607443" y="5723662"/>
            <a:chExt cx="10977114" cy="874724"/>
          </a:xfrm>
        </p:grpSpPr>
        <p:pic>
          <p:nvPicPr>
            <p:cNvPr id="28" name="Imagen 7">
              <a:extLst>
                <a:ext uri="{FF2B5EF4-FFF2-40B4-BE49-F238E27FC236}">
                  <a16:creationId xmlns:a16="http://schemas.microsoft.com/office/drawing/2014/main" id="{FF897D87-92A4-4E27-B64D-E0AD6A548EA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633578" y="6139462"/>
              <a:ext cx="2187488" cy="458924"/>
            </a:xfrm>
            <a:prstGeom prst="rect">
              <a:avLst/>
            </a:prstGeom>
          </p:spPr>
        </p:pic>
        <p:sp>
          <p:nvSpPr>
            <p:cNvPr id="29" name="CuadroTexto 51">
              <a:extLst>
                <a:ext uri="{FF2B5EF4-FFF2-40B4-BE49-F238E27FC236}">
                  <a16:creationId xmlns:a16="http://schemas.microsoft.com/office/drawing/2014/main" id="{001CEFBF-F1A1-484F-AF31-A08E7D54B4A8}"/>
                </a:ext>
              </a:extLst>
            </p:cNvPr>
            <p:cNvSpPr txBox="1"/>
            <p:nvPr userDrawn="1"/>
          </p:nvSpPr>
          <p:spPr>
            <a:xfrm>
              <a:off x="3507539" y="6150892"/>
              <a:ext cx="8077018" cy="417935"/>
            </a:xfrm>
            <a:prstGeom prst="rect">
              <a:avLst/>
            </a:prstGeom>
            <a:noFill/>
          </p:spPr>
          <p:txBody>
            <a:bodyPr wrap="square">
              <a:spAutoFit/>
            </a:bodyPr>
            <a:lstStyle/>
            <a:p>
              <a:pPr marL="0" algn="just">
                <a:lnSpc>
                  <a:spcPts val="1300"/>
                </a:lnSpc>
              </a:pPr>
              <a:r>
                <a:rPr lang="en-US" sz="1000" spc="0" dirty="0">
                  <a:latin typeface="+mn-lt"/>
                </a:rPr>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p>
          </p:txBody>
        </p:sp>
        <p:sp>
          <p:nvSpPr>
            <p:cNvPr id="30" name="object 12">
              <a:extLst>
                <a:ext uri="{FF2B5EF4-FFF2-40B4-BE49-F238E27FC236}">
                  <a16:creationId xmlns:a16="http://schemas.microsoft.com/office/drawing/2014/main" id="{D104A72A-ED41-409D-A168-227DA93B5490}"/>
                </a:ext>
              </a:extLst>
            </p:cNvPr>
            <p:cNvSpPr/>
            <p:nvPr userDrawn="1"/>
          </p:nvSpPr>
          <p:spPr>
            <a:xfrm flipV="1">
              <a:off x="3507539" y="5723662"/>
              <a:ext cx="8077018" cy="152397"/>
            </a:xfrm>
            <a:custGeom>
              <a:avLst/>
              <a:gdLst/>
              <a:ahLst/>
              <a:cxnLst/>
              <a:rect l="l" t="t" r="r" b="b"/>
              <a:pathLst>
                <a:path w="13021310">
                  <a:moveTo>
                    <a:pt x="0" y="0"/>
                  </a:moveTo>
                  <a:lnTo>
                    <a:pt x="13020820" y="0"/>
                  </a:lnTo>
                </a:path>
              </a:pathLst>
            </a:custGeom>
            <a:ln w="38099">
              <a:solidFill>
                <a:srgbClr val="000000"/>
              </a:solidFill>
            </a:ln>
          </p:spPr>
          <p:txBody>
            <a:bodyPr wrap="square" lIns="0" tIns="0" rIns="0" bIns="0" rtlCol="0"/>
            <a:lstStyle/>
            <a:p>
              <a:endParaRPr/>
            </a:p>
          </p:txBody>
        </p:sp>
        <p:pic>
          <p:nvPicPr>
            <p:cNvPr id="31" name="object 13">
              <a:extLst>
                <a:ext uri="{FF2B5EF4-FFF2-40B4-BE49-F238E27FC236}">
                  <a16:creationId xmlns:a16="http://schemas.microsoft.com/office/drawing/2014/main" id="{151278A2-4869-451E-8031-FE4EAE30446A}"/>
                </a:ext>
              </a:extLst>
            </p:cNvPr>
            <p:cNvPicPr/>
            <p:nvPr userDrawn="1"/>
          </p:nvPicPr>
          <p:blipFill>
            <a:blip r:embed="rId5" cstate="email">
              <a:extLst>
                <a:ext uri="{28A0092B-C50C-407E-A947-70E740481C1C}">
                  <a14:useLocalDpi xmlns:a14="http://schemas.microsoft.com/office/drawing/2010/main"/>
                </a:ext>
              </a:extLst>
            </a:blip>
            <a:stretch>
              <a:fillRect/>
            </a:stretch>
          </p:blipFill>
          <p:spPr>
            <a:xfrm>
              <a:off x="607443" y="5799864"/>
              <a:ext cx="152399" cy="152400"/>
            </a:xfrm>
            <a:prstGeom prst="rect">
              <a:avLst/>
            </a:prstGeom>
          </p:spPr>
        </p:pic>
        <p:pic>
          <p:nvPicPr>
            <p:cNvPr id="32" name="object 14">
              <a:extLst>
                <a:ext uri="{FF2B5EF4-FFF2-40B4-BE49-F238E27FC236}">
                  <a16:creationId xmlns:a16="http://schemas.microsoft.com/office/drawing/2014/main" id="{6505B6A2-FA9C-43AA-AC19-3E0C1D0C75DC}"/>
                </a:ext>
              </a:extLst>
            </p:cNvPr>
            <p:cNvPicPr/>
            <p:nvPr userDrawn="1"/>
          </p:nvPicPr>
          <p:blipFill>
            <a:blip r:embed="rId6" cstate="email">
              <a:extLst>
                <a:ext uri="{28A0092B-C50C-407E-A947-70E740481C1C}">
                  <a14:useLocalDpi xmlns:a14="http://schemas.microsoft.com/office/drawing/2010/main"/>
                </a:ext>
              </a:extLst>
            </a:blip>
            <a:stretch>
              <a:fillRect/>
            </a:stretch>
          </p:blipFill>
          <p:spPr>
            <a:xfrm>
              <a:off x="966872" y="5799864"/>
              <a:ext cx="152399" cy="152400"/>
            </a:xfrm>
            <a:prstGeom prst="rect">
              <a:avLst/>
            </a:prstGeom>
          </p:spPr>
        </p:pic>
        <p:pic>
          <p:nvPicPr>
            <p:cNvPr id="33" name="object 15">
              <a:extLst>
                <a:ext uri="{FF2B5EF4-FFF2-40B4-BE49-F238E27FC236}">
                  <a16:creationId xmlns:a16="http://schemas.microsoft.com/office/drawing/2014/main" id="{384A9780-663D-4F1B-B81E-A4161A7B7E31}"/>
                </a:ext>
              </a:extLst>
            </p:cNvPr>
            <p:cNvPicPr/>
            <p:nvPr userDrawn="1"/>
          </p:nvPicPr>
          <p:blipFill>
            <a:blip r:embed="rId7" cstate="email">
              <a:extLst>
                <a:ext uri="{28A0092B-C50C-407E-A947-70E740481C1C}">
                  <a14:useLocalDpi xmlns:a14="http://schemas.microsoft.com/office/drawing/2010/main"/>
                </a:ext>
              </a:extLst>
            </a:blip>
            <a:stretch>
              <a:fillRect/>
            </a:stretch>
          </p:blipFill>
          <p:spPr>
            <a:xfrm>
              <a:off x="1320678" y="5799864"/>
              <a:ext cx="152399" cy="152400"/>
            </a:xfrm>
            <a:prstGeom prst="rect">
              <a:avLst/>
            </a:prstGeom>
          </p:spPr>
        </p:pic>
        <p:pic>
          <p:nvPicPr>
            <p:cNvPr id="34" name="object 16">
              <a:extLst>
                <a:ext uri="{FF2B5EF4-FFF2-40B4-BE49-F238E27FC236}">
                  <a16:creationId xmlns:a16="http://schemas.microsoft.com/office/drawing/2014/main" id="{85A1F843-18A1-4AC7-9DB0-57753147A430}"/>
                </a:ext>
              </a:extLst>
            </p:cNvPr>
            <p:cNvPicPr/>
            <p:nvPr userDrawn="1"/>
          </p:nvPicPr>
          <p:blipFill>
            <a:blip r:embed="rId8" cstate="email">
              <a:extLst>
                <a:ext uri="{28A0092B-C50C-407E-A947-70E740481C1C}">
                  <a14:useLocalDpi xmlns:a14="http://schemas.microsoft.com/office/drawing/2010/main"/>
                </a:ext>
              </a:extLst>
            </a:blip>
            <a:stretch>
              <a:fillRect/>
            </a:stretch>
          </p:blipFill>
          <p:spPr>
            <a:xfrm>
              <a:off x="1680911" y="5799864"/>
              <a:ext cx="152399" cy="152400"/>
            </a:xfrm>
            <a:prstGeom prst="rect">
              <a:avLst/>
            </a:prstGeom>
          </p:spPr>
        </p:pic>
        <p:pic>
          <p:nvPicPr>
            <p:cNvPr id="35" name="object 17">
              <a:extLst>
                <a:ext uri="{FF2B5EF4-FFF2-40B4-BE49-F238E27FC236}">
                  <a16:creationId xmlns:a16="http://schemas.microsoft.com/office/drawing/2014/main" id="{EDBB0539-EE38-4AB0-A831-21B61EE3B616}"/>
                </a:ext>
              </a:extLst>
            </p:cNvPr>
            <p:cNvPicPr/>
            <p:nvPr userDrawn="1"/>
          </p:nvPicPr>
          <p:blipFill>
            <a:blip r:embed="rId9" cstate="email">
              <a:extLst>
                <a:ext uri="{28A0092B-C50C-407E-A947-70E740481C1C}">
                  <a14:useLocalDpi xmlns:a14="http://schemas.microsoft.com/office/drawing/2010/main"/>
                </a:ext>
              </a:extLst>
            </a:blip>
            <a:stretch>
              <a:fillRect/>
            </a:stretch>
          </p:blipFill>
          <p:spPr>
            <a:xfrm>
              <a:off x="2040340" y="5799864"/>
              <a:ext cx="152399" cy="152400"/>
            </a:xfrm>
            <a:prstGeom prst="rect">
              <a:avLst/>
            </a:prstGeom>
          </p:spPr>
        </p:pic>
        <p:pic>
          <p:nvPicPr>
            <p:cNvPr id="36" name="object 18">
              <a:extLst>
                <a:ext uri="{FF2B5EF4-FFF2-40B4-BE49-F238E27FC236}">
                  <a16:creationId xmlns:a16="http://schemas.microsoft.com/office/drawing/2014/main" id="{E3A48300-18F6-4042-85B5-F9C0FAC899A6}"/>
                </a:ext>
              </a:extLst>
            </p:cNvPr>
            <p:cNvPicPr/>
            <p:nvPr userDrawn="1"/>
          </p:nvPicPr>
          <p:blipFill>
            <a:blip r:embed="rId10" cstate="email">
              <a:extLst>
                <a:ext uri="{28A0092B-C50C-407E-A947-70E740481C1C}">
                  <a14:useLocalDpi xmlns:a14="http://schemas.microsoft.com/office/drawing/2010/main"/>
                </a:ext>
              </a:extLst>
            </a:blip>
            <a:stretch>
              <a:fillRect/>
            </a:stretch>
          </p:blipFill>
          <p:spPr>
            <a:xfrm>
              <a:off x="2394146" y="5799864"/>
              <a:ext cx="152399" cy="152400"/>
            </a:xfrm>
            <a:prstGeom prst="rect">
              <a:avLst/>
            </a:prstGeom>
          </p:spPr>
        </p:pic>
        <p:pic>
          <p:nvPicPr>
            <p:cNvPr id="37" name="object 19">
              <a:extLst>
                <a:ext uri="{FF2B5EF4-FFF2-40B4-BE49-F238E27FC236}">
                  <a16:creationId xmlns:a16="http://schemas.microsoft.com/office/drawing/2014/main" id="{288F4629-D8E2-45F2-BDC0-D2E5A5D186C9}"/>
                </a:ext>
              </a:extLst>
            </p:cNvPr>
            <p:cNvPicPr/>
            <p:nvPr userDrawn="1"/>
          </p:nvPicPr>
          <p:blipFill>
            <a:blip r:embed="rId6" cstate="email">
              <a:extLst>
                <a:ext uri="{28A0092B-C50C-407E-A947-70E740481C1C}">
                  <a14:useLocalDpi xmlns:a14="http://schemas.microsoft.com/office/drawing/2010/main"/>
                </a:ext>
              </a:extLst>
            </a:blip>
            <a:stretch>
              <a:fillRect/>
            </a:stretch>
          </p:blipFill>
          <p:spPr>
            <a:xfrm>
              <a:off x="3108185" y="5799864"/>
              <a:ext cx="152399" cy="152400"/>
            </a:xfrm>
            <a:prstGeom prst="rect">
              <a:avLst/>
            </a:prstGeom>
          </p:spPr>
        </p:pic>
        <p:pic>
          <p:nvPicPr>
            <p:cNvPr id="38" name="object 20">
              <a:extLst>
                <a:ext uri="{FF2B5EF4-FFF2-40B4-BE49-F238E27FC236}">
                  <a16:creationId xmlns:a16="http://schemas.microsoft.com/office/drawing/2014/main" id="{110D80BC-C46D-4F4F-A2B7-85282E506BA4}"/>
                </a:ext>
              </a:extLst>
            </p:cNvPr>
            <p:cNvPicPr/>
            <p:nvPr userDrawn="1"/>
          </p:nvPicPr>
          <p:blipFill>
            <a:blip r:embed="rId11" cstate="email">
              <a:extLst>
                <a:ext uri="{28A0092B-C50C-407E-A947-70E740481C1C}">
                  <a14:useLocalDpi xmlns:a14="http://schemas.microsoft.com/office/drawing/2010/main"/>
                </a:ext>
              </a:extLst>
            </a:blip>
            <a:stretch>
              <a:fillRect/>
            </a:stretch>
          </p:blipFill>
          <p:spPr>
            <a:xfrm>
              <a:off x="2754380" y="5799864"/>
              <a:ext cx="152399" cy="152400"/>
            </a:xfrm>
            <a:prstGeom prst="rect">
              <a:avLst/>
            </a:prstGeom>
          </p:spPr>
        </p:pic>
      </p:grpSp>
      <p:sp>
        <p:nvSpPr>
          <p:cNvPr id="16" name="Rectángulo 16">
            <a:extLst>
              <a:ext uri="{FF2B5EF4-FFF2-40B4-BE49-F238E27FC236}">
                <a16:creationId xmlns:a16="http://schemas.microsoft.com/office/drawing/2014/main" id="{6C22A4A0-2128-487B-AE6F-49AE9BB609B0}"/>
              </a:ext>
            </a:extLst>
          </p:cNvPr>
          <p:cNvSpPr/>
          <p:nvPr userDrawn="1"/>
        </p:nvSpPr>
        <p:spPr>
          <a:xfrm>
            <a:off x="0" y="0"/>
            <a:ext cx="12192000" cy="403986"/>
          </a:xfrm>
          <a:custGeom>
            <a:avLst/>
            <a:gdLst>
              <a:gd name="connsiteX0" fmla="*/ 0 w 12192000"/>
              <a:gd name="connsiteY0" fmla="*/ 0 h 151002"/>
              <a:gd name="connsiteX1" fmla="*/ 12192000 w 12192000"/>
              <a:gd name="connsiteY1" fmla="*/ 0 h 151002"/>
              <a:gd name="connsiteX2" fmla="*/ 12192000 w 12192000"/>
              <a:gd name="connsiteY2" fmla="*/ 151002 h 151002"/>
              <a:gd name="connsiteX3" fmla="*/ 0 w 12192000"/>
              <a:gd name="connsiteY3" fmla="*/ 151002 h 151002"/>
              <a:gd name="connsiteX4" fmla="*/ 0 w 12192000"/>
              <a:gd name="connsiteY4" fmla="*/ 0 h 151002"/>
              <a:gd name="connsiteX0" fmla="*/ 0 w 12228576"/>
              <a:gd name="connsiteY0" fmla="*/ 0 h 297306"/>
              <a:gd name="connsiteX1" fmla="*/ 12192000 w 12228576"/>
              <a:gd name="connsiteY1" fmla="*/ 0 h 297306"/>
              <a:gd name="connsiteX2" fmla="*/ 12228576 w 12228576"/>
              <a:gd name="connsiteY2" fmla="*/ 297306 h 297306"/>
              <a:gd name="connsiteX3" fmla="*/ 0 w 12228576"/>
              <a:gd name="connsiteY3" fmla="*/ 151002 h 297306"/>
              <a:gd name="connsiteX4" fmla="*/ 0 w 12228576"/>
              <a:gd name="connsiteY4" fmla="*/ 0 h 297306"/>
              <a:gd name="connsiteX0" fmla="*/ 0 w 12192000"/>
              <a:gd name="connsiteY0" fmla="*/ 0 h 403986"/>
              <a:gd name="connsiteX1" fmla="*/ 12192000 w 12192000"/>
              <a:gd name="connsiteY1" fmla="*/ 0 h 403986"/>
              <a:gd name="connsiteX2" fmla="*/ 12190476 w 12192000"/>
              <a:gd name="connsiteY2" fmla="*/ 403986 h 403986"/>
              <a:gd name="connsiteX3" fmla="*/ 0 w 12192000"/>
              <a:gd name="connsiteY3" fmla="*/ 151002 h 403986"/>
              <a:gd name="connsiteX4" fmla="*/ 0 w 12192000"/>
              <a:gd name="connsiteY4" fmla="*/ 0 h 403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403986">
                <a:moveTo>
                  <a:pt x="0" y="0"/>
                </a:moveTo>
                <a:lnTo>
                  <a:pt x="12192000" y="0"/>
                </a:lnTo>
                <a:lnTo>
                  <a:pt x="12190476" y="403986"/>
                </a:lnTo>
                <a:lnTo>
                  <a:pt x="0" y="151002"/>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856113340"/>
      </p:ext>
    </p:extLst>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Rectángulo 16">
            <a:extLst>
              <a:ext uri="{FF2B5EF4-FFF2-40B4-BE49-F238E27FC236}">
                <a16:creationId xmlns:a16="http://schemas.microsoft.com/office/drawing/2014/main" id="{931547DC-34D7-3CBE-8868-CB53E391EF90}"/>
              </a:ext>
            </a:extLst>
          </p:cNvPr>
          <p:cNvSpPr/>
          <p:nvPr userDrawn="1"/>
        </p:nvSpPr>
        <p:spPr>
          <a:xfrm>
            <a:off x="0" y="0"/>
            <a:ext cx="12192000" cy="403986"/>
          </a:xfrm>
          <a:custGeom>
            <a:avLst/>
            <a:gdLst>
              <a:gd name="connsiteX0" fmla="*/ 0 w 12192000"/>
              <a:gd name="connsiteY0" fmla="*/ 0 h 151002"/>
              <a:gd name="connsiteX1" fmla="*/ 12192000 w 12192000"/>
              <a:gd name="connsiteY1" fmla="*/ 0 h 151002"/>
              <a:gd name="connsiteX2" fmla="*/ 12192000 w 12192000"/>
              <a:gd name="connsiteY2" fmla="*/ 151002 h 151002"/>
              <a:gd name="connsiteX3" fmla="*/ 0 w 12192000"/>
              <a:gd name="connsiteY3" fmla="*/ 151002 h 151002"/>
              <a:gd name="connsiteX4" fmla="*/ 0 w 12192000"/>
              <a:gd name="connsiteY4" fmla="*/ 0 h 151002"/>
              <a:gd name="connsiteX0" fmla="*/ 0 w 12228576"/>
              <a:gd name="connsiteY0" fmla="*/ 0 h 297306"/>
              <a:gd name="connsiteX1" fmla="*/ 12192000 w 12228576"/>
              <a:gd name="connsiteY1" fmla="*/ 0 h 297306"/>
              <a:gd name="connsiteX2" fmla="*/ 12228576 w 12228576"/>
              <a:gd name="connsiteY2" fmla="*/ 297306 h 297306"/>
              <a:gd name="connsiteX3" fmla="*/ 0 w 12228576"/>
              <a:gd name="connsiteY3" fmla="*/ 151002 h 297306"/>
              <a:gd name="connsiteX4" fmla="*/ 0 w 12228576"/>
              <a:gd name="connsiteY4" fmla="*/ 0 h 297306"/>
              <a:gd name="connsiteX0" fmla="*/ 0 w 12192000"/>
              <a:gd name="connsiteY0" fmla="*/ 0 h 403986"/>
              <a:gd name="connsiteX1" fmla="*/ 12192000 w 12192000"/>
              <a:gd name="connsiteY1" fmla="*/ 0 h 403986"/>
              <a:gd name="connsiteX2" fmla="*/ 12190476 w 12192000"/>
              <a:gd name="connsiteY2" fmla="*/ 403986 h 403986"/>
              <a:gd name="connsiteX3" fmla="*/ 0 w 12192000"/>
              <a:gd name="connsiteY3" fmla="*/ 151002 h 403986"/>
              <a:gd name="connsiteX4" fmla="*/ 0 w 12192000"/>
              <a:gd name="connsiteY4" fmla="*/ 0 h 403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403986">
                <a:moveTo>
                  <a:pt x="0" y="0"/>
                </a:moveTo>
                <a:lnTo>
                  <a:pt x="12192000" y="0"/>
                </a:lnTo>
                <a:lnTo>
                  <a:pt x="12190476" y="403986"/>
                </a:lnTo>
                <a:lnTo>
                  <a:pt x="0" y="151002"/>
                </a:lnTo>
                <a:lnTo>
                  <a:pt x="0" y="0"/>
                </a:lnTo>
                <a:close/>
              </a:path>
            </a:pathLst>
          </a:custGeom>
          <a:solidFill>
            <a:srgbClr val="ED38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16" name="Gruppo 15">
            <a:extLst>
              <a:ext uri="{FF2B5EF4-FFF2-40B4-BE49-F238E27FC236}">
                <a16:creationId xmlns:a16="http://schemas.microsoft.com/office/drawing/2014/main" id="{4DE796FA-BC0F-4F02-9B76-DCFBE04C4F2B}"/>
              </a:ext>
            </a:extLst>
          </p:cNvPr>
          <p:cNvGrpSpPr/>
          <p:nvPr userDrawn="1"/>
        </p:nvGrpSpPr>
        <p:grpSpPr>
          <a:xfrm>
            <a:off x="607443" y="5784622"/>
            <a:ext cx="10977114" cy="874724"/>
            <a:chOff x="607443" y="5723662"/>
            <a:chExt cx="10977114" cy="874724"/>
          </a:xfrm>
        </p:grpSpPr>
        <p:pic>
          <p:nvPicPr>
            <p:cNvPr id="18" name="Imagen 7">
              <a:extLst>
                <a:ext uri="{FF2B5EF4-FFF2-40B4-BE49-F238E27FC236}">
                  <a16:creationId xmlns:a16="http://schemas.microsoft.com/office/drawing/2014/main" id="{E36AD618-81CC-4B24-9BF1-964D4461942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33578" y="6139462"/>
              <a:ext cx="2187488" cy="458924"/>
            </a:xfrm>
            <a:prstGeom prst="rect">
              <a:avLst/>
            </a:prstGeom>
          </p:spPr>
        </p:pic>
        <p:sp>
          <p:nvSpPr>
            <p:cNvPr id="19" name="CuadroTexto 51">
              <a:extLst>
                <a:ext uri="{FF2B5EF4-FFF2-40B4-BE49-F238E27FC236}">
                  <a16:creationId xmlns:a16="http://schemas.microsoft.com/office/drawing/2014/main" id="{1A60B7BF-557D-4184-8BFB-A32CF1323BE9}"/>
                </a:ext>
              </a:extLst>
            </p:cNvPr>
            <p:cNvSpPr txBox="1"/>
            <p:nvPr userDrawn="1"/>
          </p:nvSpPr>
          <p:spPr>
            <a:xfrm>
              <a:off x="3507539" y="6150892"/>
              <a:ext cx="8077018" cy="417935"/>
            </a:xfrm>
            <a:prstGeom prst="rect">
              <a:avLst/>
            </a:prstGeom>
            <a:noFill/>
          </p:spPr>
          <p:txBody>
            <a:bodyPr wrap="square">
              <a:spAutoFit/>
            </a:bodyPr>
            <a:lstStyle/>
            <a:p>
              <a:pPr marL="0" algn="just">
                <a:lnSpc>
                  <a:spcPts val="1300"/>
                </a:lnSpc>
              </a:pPr>
              <a:r>
                <a:rPr lang="en-US" sz="1000" spc="0" dirty="0">
                  <a:latin typeface="+mn-lt"/>
                </a:rPr>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p>
          </p:txBody>
        </p:sp>
        <p:sp>
          <p:nvSpPr>
            <p:cNvPr id="20" name="object 12">
              <a:extLst>
                <a:ext uri="{FF2B5EF4-FFF2-40B4-BE49-F238E27FC236}">
                  <a16:creationId xmlns:a16="http://schemas.microsoft.com/office/drawing/2014/main" id="{6309FB66-EE48-4BEC-B716-3066D4EE870C}"/>
                </a:ext>
              </a:extLst>
            </p:cNvPr>
            <p:cNvSpPr/>
            <p:nvPr userDrawn="1"/>
          </p:nvSpPr>
          <p:spPr>
            <a:xfrm flipV="1">
              <a:off x="3507539" y="5723662"/>
              <a:ext cx="8077018" cy="152397"/>
            </a:xfrm>
            <a:custGeom>
              <a:avLst/>
              <a:gdLst/>
              <a:ahLst/>
              <a:cxnLst/>
              <a:rect l="l" t="t" r="r" b="b"/>
              <a:pathLst>
                <a:path w="13021310">
                  <a:moveTo>
                    <a:pt x="0" y="0"/>
                  </a:moveTo>
                  <a:lnTo>
                    <a:pt x="13020820" y="0"/>
                  </a:lnTo>
                </a:path>
              </a:pathLst>
            </a:custGeom>
            <a:ln w="38099">
              <a:solidFill>
                <a:srgbClr val="000000"/>
              </a:solidFill>
            </a:ln>
          </p:spPr>
          <p:txBody>
            <a:bodyPr wrap="square" lIns="0" tIns="0" rIns="0" bIns="0" rtlCol="0"/>
            <a:lstStyle/>
            <a:p>
              <a:endParaRPr/>
            </a:p>
          </p:txBody>
        </p:sp>
        <p:pic>
          <p:nvPicPr>
            <p:cNvPr id="21" name="object 13">
              <a:extLst>
                <a:ext uri="{FF2B5EF4-FFF2-40B4-BE49-F238E27FC236}">
                  <a16:creationId xmlns:a16="http://schemas.microsoft.com/office/drawing/2014/main" id="{8460579C-B3BC-4EA1-9039-970EC4702914}"/>
                </a:ext>
              </a:extLst>
            </p:cNvPr>
            <p:cNvPicPr/>
            <p:nvPr userDrawn="1"/>
          </p:nvPicPr>
          <p:blipFill>
            <a:blip r:embed="rId4" cstate="email">
              <a:extLst>
                <a:ext uri="{28A0092B-C50C-407E-A947-70E740481C1C}">
                  <a14:useLocalDpi xmlns:a14="http://schemas.microsoft.com/office/drawing/2010/main"/>
                </a:ext>
              </a:extLst>
            </a:blip>
            <a:stretch>
              <a:fillRect/>
            </a:stretch>
          </p:blipFill>
          <p:spPr>
            <a:xfrm>
              <a:off x="607443" y="5799864"/>
              <a:ext cx="152399" cy="152400"/>
            </a:xfrm>
            <a:prstGeom prst="rect">
              <a:avLst/>
            </a:prstGeom>
          </p:spPr>
        </p:pic>
        <p:pic>
          <p:nvPicPr>
            <p:cNvPr id="22" name="object 14">
              <a:extLst>
                <a:ext uri="{FF2B5EF4-FFF2-40B4-BE49-F238E27FC236}">
                  <a16:creationId xmlns:a16="http://schemas.microsoft.com/office/drawing/2014/main" id="{A1264C71-4DD3-469A-851B-0CEA7C98807E}"/>
                </a:ext>
              </a:extLst>
            </p:cNvPr>
            <p:cNvPicPr/>
            <p:nvPr userDrawn="1"/>
          </p:nvPicPr>
          <p:blipFill>
            <a:blip r:embed="rId5" cstate="email">
              <a:extLst>
                <a:ext uri="{28A0092B-C50C-407E-A947-70E740481C1C}">
                  <a14:useLocalDpi xmlns:a14="http://schemas.microsoft.com/office/drawing/2010/main"/>
                </a:ext>
              </a:extLst>
            </a:blip>
            <a:stretch>
              <a:fillRect/>
            </a:stretch>
          </p:blipFill>
          <p:spPr>
            <a:xfrm>
              <a:off x="966872" y="5799864"/>
              <a:ext cx="152399" cy="152400"/>
            </a:xfrm>
            <a:prstGeom prst="rect">
              <a:avLst/>
            </a:prstGeom>
          </p:spPr>
        </p:pic>
        <p:pic>
          <p:nvPicPr>
            <p:cNvPr id="23" name="object 15">
              <a:extLst>
                <a:ext uri="{FF2B5EF4-FFF2-40B4-BE49-F238E27FC236}">
                  <a16:creationId xmlns:a16="http://schemas.microsoft.com/office/drawing/2014/main" id="{3FF72DCD-613A-4EC7-BBB9-7BAB228CD1D9}"/>
                </a:ext>
              </a:extLst>
            </p:cNvPr>
            <p:cNvPicPr/>
            <p:nvPr userDrawn="1"/>
          </p:nvPicPr>
          <p:blipFill>
            <a:blip r:embed="rId6" cstate="email">
              <a:extLst>
                <a:ext uri="{28A0092B-C50C-407E-A947-70E740481C1C}">
                  <a14:useLocalDpi xmlns:a14="http://schemas.microsoft.com/office/drawing/2010/main"/>
                </a:ext>
              </a:extLst>
            </a:blip>
            <a:stretch>
              <a:fillRect/>
            </a:stretch>
          </p:blipFill>
          <p:spPr>
            <a:xfrm>
              <a:off x="1320678" y="5799864"/>
              <a:ext cx="152399" cy="152400"/>
            </a:xfrm>
            <a:prstGeom prst="rect">
              <a:avLst/>
            </a:prstGeom>
          </p:spPr>
        </p:pic>
        <p:pic>
          <p:nvPicPr>
            <p:cNvPr id="24" name="object 16">
              <a:extLst>
                <a:ext uri="{FF2B5EF4-FFF2-40B4-BE49-F238E27FC236}">
                  <a16:creationId xmlns:a16="http://schemas.microsoft.com/office/drawing/2014/main" id="{72BF8632-A83C-4AF6-8227-19145389298C}"/>
                </a:ext>
              </a:extLst>
            </p:cNvPr>
            <p:cNvPicPr/>
            <p:nvPr userDrawn="1"/>
          </p:nvPicPr>
          <p:blipFill>
            <a:blip r:embed="rId7" cstate="email">
              <a:extLst>
                <a:ext uri="{28A0092B-C50C-407E-A947-70E740481C1C}">
                  <a14:useLocalDpi xmlns:a14="http://schemas.microsoft.com/office/drawing/2010/main"/>
                </a:ext>
              </a:extLst>
            </a:blip>
            <a:stretch>
              <a:fillRect/>
            </a:stretch>
          </p:blipFill>
          <p:spPr>
            <a:xfrm>
              <a:off x="1680911" y="5799864"/>
              <a:ext cx="152399" cy="152400"/>
            </a:xfrm>
            <a:prstGeom prst="rect">
              <a:avLst/>
            </a:prstGeom>
          </p:spPr>
        </p:pic>
        <p:pic>
          <p:nvPicPr>
            <p:cNvPr id="25" name="object 17">
              <a:extLst>
                <a:ext uri="{FF2B5EF4-FFF2-40B4-BE49-F238E27FC236}">
                  <a16:creationId xmlns:a16="http://schemas.microsoft.com/office/drawing/2014/main" id="{B3AEC38C-EC07-43BB-9467-FD329E5E8FAD}"/>
                </a:ext>
              </a:extLst>
            </p:cNvPr>
            <p:cNvPicPr/>
            <p:nvPr userDrawn="1"/>
          </p:nvPicPr>
          <p:blipFill>
            <a:blip r:embed="rId8" cstate="email">
              <a:extLst>
                <a:ext uri="{28A0092B-C50C-407E-A947-70E740481C1C}">
                  <a14:useLocalDpi xmlns:a14="http://schemas.microsoft.com/office/drawing/2010/main"/>
                </a:ext>
              </a:extLst>
            </a:blip>
            <a:stretch>
              <a:fillRect/>
            </a:stretch>
          </p:blipFill>
          <p:spPr>
            <a:xfrm>
              <a:off x="2040340" y="5799864"/>
              <a:ext cx="152399" cy="152400"/>
            </a:xfrm>
            <a:prstGeom prst="rect">
              <a:avLst/>
            </a:prstGeom>
          </p:spPr>
        </p:pic>
        <p:pic>
          <p:nvPicPr>
            <p:cNvPr id="26" name="object 18">
              <a:extLst>
                <a:ext uri="{FF2B5EF4-FFF2-40B4-BE49-F238E27FC236}">
                  <a16:creationId xmlns:a16="http://schemas.microsoft.com/office/drawing/2014/main" id="{0EF6C728-A1C9-41E6-8402-00E1ADA19574}"/>
                </a:ext>
              </a:extLst>
            </p:cNvPr>
            <p:cNvPicPr/>
            <p:nvPr userDrawn="1"/>
          </p:nvPicPr>
          <p:blipFill>
            <a:blip r:embed="rId9" cstate="email">
              <a:extLst>
                <a:ext uri="{28A0092B-C50C-407E-A947-70E740481C1C}">
                  <a14:useLocalDpi xmlns:a14="http://schemas.microsoft.com/office/drawing/2010/main"/>
                </a:ext>
              </a:extLst>
            </a:blip>
            <a:stretch>
              <a:fillRect/>
            </a:stretch>
          </p:blipFill>
          <p:spPr>
            <a:xfrm>
              <a:off x="2394146" y="5799864"/>
              <a:ext cx="152399" cy="152400"/>
            </a:xfrm>
            <a:prstGeom prst="rect">
              <a:avLst/>
            </a:prstGeom>
          </p:spPr>
        </p:pic>
        <p:pic>
          <p:nvPicPr>
            <p:cNvPr id="27" name="object 19">
              <a:extLst>
                <a:ext uri="{FF2B5EF4-FFF2-40B4-BE49-F238E27FC236}">
                  <a16:creationId xmlns:a16="http://schemas.microsoft.com/office/drawing/2014/main" id="{24F4C8E2-3E79-47D2-9E97-808007D8FB5A}"/>
                </a:ext>
              </a:extLst>
            </p:cNvPr>
            <p:cNvPicPr/>
            <p:nvPr userDrawn="1"/>
          </p:nvPicPr>
          <p:blipFill>
            <a:blip r:embed="rId5" cstate="email">
              <a:extLst>
                <a:ext uri="{28A0092B-C50C-407E-A947-70E740481C1C}">
                  <a14:useLocalDpi xmlns:a14="http://schemas.microsoft.com/office/drawing/2010/main"/>
                </a:ext>
              </a:extLst>
            </a:blip>
            <a:stretch>
              <a:fillRect/>
            </a:stretch>
          </p:blipFill>
          <p:spPr>
            <a:xfrm>
              <a:off x="3108185" y="5799864"/>
              <a:ext cx="152399" cy="152400"/>
            </a:xfrm>
            <a:prstGeom prst="rect">
              <a:avLst/>
            </a:prstGeom>
          </p:spPr>
        </p:pic>
        <p:pic>
          <p:nvPicPr>
            <p:cNvPr id="28" name="object 20">
              <a:extLst>
                <a:ext uri="{FF2B5EF4-FFF2-40B4-BE49-F238E27FC236}">
                  <a16:creationId xmlns:a16="http://schemas.microsoft.com/office/drawing/2014/main" id="{C964EE51-6384-46B6-9B8B-F7270720D7DF}"/>
                </a:ext>
              </a:extLst>
            </p:cNvPr>
            <p:cNvPicPr/>
            <p:nvPr userDrawn="1"/>
          </p:nvPicPr>
          <p:blipFill>
            <a:blip r:embed="rId10" cstate="email">
              <a:extLst>
                <a:ext uri="{28A0092B-C50C-407E-A947-70E740481C1C}">
                  <a14:useLocalDpi xmlns:a14="http://schemas.microsoft.com/office/drawing/2010/main"/>
                </a:ext>
              </a:extLst>
            </a:blip>
            <a:stretch>
              <a:fillRect/>
            </a:stretch>
          </p:blipFill>
          <p:spPr>
            <a:xfrm>
              <a:off x="2754380" y="5799864"/>
              <a:ext cx="152399" cy="152400"/>
            </a:xfrm>
            <a:prstGeom prst="rect">
              <a:avLst/>
            </a:prstGeom>
          </p:spPr>
        </p:pic>
      </p:grpSp>
      <p:pic>
        <p:nvPicPr>
          <p:cNvPr id="29" name="Imagen 59">
            <a:extLst>
              <a:ext uri="{FF2B5EF4-FFF2-40B4-BE49-F238E27FC236}">
                <a16:creationId xmlns:a16="http://schemas.microsoft.com/office/drawing/2014/main" id="{A393D1E5-CB29-4941-9FD4-E21DBBF86D90}"/>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10064337" y="471054"/>
            <a:ext cx="1620000" cy="1080000"/>
          </a:xfrm>
          <a:prstGeom prst="rect">
            <a:avLst/>
          </a:prstGeom>
        </p:spPr>
      </p:pic>
    </p:spTree>
    <p:extLst>
      <p:ext uri="{BB962C8B-B14F-4D97-AF65-F5344CB8AC3E}">
        <p14:creationId xmlns:p14="http://schemas.microsoft.com/office/powerpoint/2010/main" val="2819538932"/>
      </p:ext>
    </p:extLst>
  </p:cSld>
  <p:clrMap bg1="lt1" tx1="dk1" bg2="lt2" tx2="dk2" accent1="accent1" accent2="accent2" accent3="accent3" accent4="accent4" accent5="accent5" accent6="accent6" hlink="hlink" folHlink="folHlink"/>
  <p:sldLayoutIdLst>
    <p:sldLayoutId id="2147483708"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Rectángulo 16">
            <a:extLst>
              <a:ext uri="{FF2B5EF4-FFF2-40B4-BE49-F238E27FC236}">
                <a16:creationId xmlns:a16="http://schemas.microsoft.com/office/drawing/2014/main" id="{931547DC-34D7-3CBE-8868-CB53E391EF90}"/>
              </a:ext>
            </a:extLst>
          </p:cNvPr>
          <p:cNvSpPr/>
          <p:nvPr userDrawn="1"/>
        </p:nvSpPr>
        <p:spPr>
          <a:xfrm>
            <a:off x="0" y="0"/>
            <a:ext cx="12192000" cy="403986"/>
          </a:xfrm>
          <a:custGeom>
            <a:avLst/>
            <a:gdLst>
              <a:gd name="connsiteX0" fmla="*/ 0 w 12192000"/>
              <a:gd name="connsiteY0" fmla="*/ 0 h 151002"/>
              <a:gd name="connsiteX1" fmla="*/ 12192000 w 12192000"/>
              <a:gd name="connsiteY1" fmla="*/ 0 h 151002"/>
              <a:gd name="connsiteX2" fmla="*/ 12192000 w 12192000"/>
              <a:gd name="connsiteY2" fmla="*/ 151002 h 151002"/>
              <a:gd name="connsiteX3" fmla="*/ 0 w 12192000"/>
              <a:gd name="connsiteY3" fmla="*/ 151002 h 151002"/>
              <a:gd name="connsiteX4" fmla="*/ 0 w 12192000"/>
              <a:gd name="connsiteY4" fmla="*/ 0 h 151002"/>
              <a:gd name="connsiteX0" fmla="*/ 0 w 12228576"/>
              <a:gd name="connsiteY0" fmla="*/ 0 h 297306"/>
              <a:gd name="connsiteX1" fmla="*/ 12192000 w 12228576"/>
              <a:gd name="connsiteY1" fmla="*/ 0 h 297306"/>
              <a:gd name="connsiteX2" fmla="*/ 12228576 w 12228576"/>
              <a:gd name="connsiteY2" fmla="*/ 297306 h 297306"/>
              <a:gd name="connsiteX3" fmla="*/ 0 w 12228576"/>
              <a:gd name="connsiteY3" fmla="*/ 151002 h 297306"/>
              <a:gd name="connsiteX4" fmla="*/ 0 w 12228576"/>
              <a:gd name="connsiteY4" fmla="*/ 0 h 297306"/>
              <a:gd name="connsiteX0" fmla="*/ 0 w 12192000"/>
              <a:gd name="connsiteY0" fmla="*/ 0 h 403986"/>
              <a:gd name="connsiteX1" fmla="*/ 12192000 w 12192000"/>
              <a:gd name="connsiteY1" fmla="*/ 0 h 403986"/>
              <a:gd name="connsiteX2" fmla="*/ 12190476 w 12192000"/>
              <a:gd name="connsiteY2" fmla="*/ 403986 h 403986"/>
              <a:gd name="connsiteX3" fmla="*/ 0 w 12192000"/>
              <a:gd name="connsiteY3" fmla="*/ 151002 h 403986"/>
              <a:gd name="connsiteX4" fmla="*/ 0 w 12192000"/>
              <a:gd name="connsiteY4" fmla="*/ 0 h 403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403986">
                <a:moveTo>
                  <a:pt x="0" y="0"/>
                </a:moveTo>
                <a:lnTo>
                  <a:pt x="12192000" y="0"/>
                </a:lnTo>
                <a:lnTo>
                  <a:pt x="12190476" y="403986"/>
                </a:lnTo>
                <a:lnTo>
                  <a:pt x="0" y="151002"/>
                </a:lnTo>
                <a:lnTo>
                  <a:pt x="0" y="0"/>
                </a:lnTo>
                <a:close/>
              </a:path>
            </a:pathLst>
          </a:custGeom>
          <a:solidFill>
            <a:srgbClr val="F14F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16" name="Gruppo 15">
            <a:extLst>
              <a:ext uri="{FF2B5EF4-FFF2-40B4-BE49-F238E27FC236}">
                <a16:creationId xmlns:a16="http://schemas.microsoft.com/office/drawing/2014/main" id="{3D9BAF6C-6E99-4F0A-A486-89D5E801C90A}"/>
              </a:ext>
            </a:extLst>
          </p:cNvPr>
          <p:cNvGrpSpPr/>
          <p:nvPr userDrawn="1"/>
        </p:nvGrpSpPr>
        <p:grpSpPr>
          <a:xfrm>
            <a:off x="607443" y="5784622"/>
            <a:ext cx="10977114" cy="874724"/>
            <a:chOff x="607443" y="5723662"/>
            <a:chExt cx="10977114" cy="874724"/>
          </a:xfrm>
        </p:grpSpPr>
        <p:pic>
          <p:nvPicPr>
            <p:cNvPr id="18" name="Imagen 7">
              <a:extLst>
                <a:ext uri="{FF2B5EF4-FFF2-40B4-BE49-F238E27FC236}">
                  <a16:creationId xmlns:a16="http://schemas.microsoft.com/office/drawing/2014/main" id="{540B02AA-EA79-44D0-8D5E-274D0BBDD359}"/>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33578" y="6139462"/>
              <a:ext cx="2187488" cy="458924"/>
            </a:xfrm>
            <a:prstGeom prst="rect">
              <a:avLst/>
            </a:prstGeom>
          </p:spPr>
        </p:pic>
        <p:sp>
          <p:nvSpPr>
            <p:cNvPr id="19" name="CuadroTexto 51">
              <a:extLst>
                <a:ext uri="{FF2B5EF4-FFF2-40B4-BE49-F238E27FC236}">
                  <a16:creationId xmlns:a16="http://schemas.microsoft.com/office/drawing/2014/main" id="{70380837-ED4B-40B2-829F-2EDDDC102277}"/>
                </a:ext>
              </a:extLst>
            </p:cNvPr>
            <p:cNvSpPr txBox="1"/>
            <p:nvPr userDrawn="1"/>
          </p:nvSpPr>
          <p:spPr>
            <a:xfrm>
              <a:off x="3507539" y="6150892"/>
              <a:ext cx="8077018" cy="417935"/>
            </a:xfrm>
            <a:prstGeom prst="rect">
              <a:avLst/>
            </a:prstGeom>
            <a:noFill/>
          </p:spPr>
          <p:txBody>
            <a:bodyPr wrap="square">
              <a:spAutoFit/>
            </a:bodyPr>
            <a:lstStyle/>
            <a:p>
              <a:pPr marL="0" algn="just">
                <a:lnSpc>
                  <a:spcPts val="1300"/>
                </a:lnSpc>
              </a:pPr>
              <a:r>
                <a:rPr lang="en-US" sz="1000" spc="0" dirty="0">
                  <a:latin typeface="+mn-lt"/>
                </a:rPr>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p>
          </p:txBody>
        </p:sp>
        <p:sp>
          <p:nvSpPr>
            <p:cNvPr id="20" name="object 12">
              <a:extLst>
                <a:ext uri="{FF2B5EF4-FFF2-40B4-BE49-F238E27FC236}">
                  <a16:creationId xmlns:a16="http://schemas.microsoft.com/office/drawing/2014/main" id="{E5DC8FAC-2D05-45C1-91EB-209DFB48D49E}"/>
                </a:ext>
              </a:extLst>
            </p:cNvPr>
            <p:cNvSpPr/>
            <p:nvPr userDrawn="1"/>
          </p:nvSpPr>
          <p:spPr>
            <a:xfrm flipV="1">
              <a:off x="3507539" y="5723662"/>
              <a:ext cx="8077018" cy="152397"/>
            </a:xfrm>
            <a:custGeom>
              <a:avLst/>
              <a:gdLst/>
              <a:ahLst/>
              <a:cxnLst/>
              <a:rect l="l" t="t" r="r" b="b"/>
              <a:pathLst>
                <a:path w="13021310">
                  <a:moveTo>
                    <a:pt x="0" y="0"/>
                  </a:moveTo>
                  <a:lnTo>
                    <a:pt x="13020820" y="0"/>
                  </a:lnTo>
                </a:path>
              </a:pathLst>
            </a:custGeom>
            <a:ln w="38099">
              <a:solidFill>
                <a:srgbClr val="000000"/>
              </a:solidFill>
            </a:ln>
          </p:spPr>
          <p:txBody>
            <a:bodyPr wrap="square" lIns="0" tIns="0" rIns="0" bIns="0" rtlCol="0"/>
            <a:lstStyle/>
            <a:p>
              <a:endParaRPr/>
            </a:p>
          </p:txBody>
        </p:sp>
        <p:pic>
          <p:nvPicPr>
            <p:cNvPr id="21" name="object 13">
              <a:extLst>
                <a:ext uri="{FF2B5EF4-FFF2-40B4-BE49-F238E27FC236}">
                  <a16:creationId xmlns:a16="http://schemas.microsoft.com/office/drawing/2014/main" id="{574B688D-9AA7-4693-A8AD-892918DC8243}"/>
                </a:ext>
              </a:extLst>
            </p:cNvPr>
            <p:cNvPicPr/>
            <p:nvPr userDrawn="1"/>
          </p:nvPicPr>
          <p:blipFill>
            <a:blip r:embed="rId4" cstate="email">
              <a:extLst>
                <a:ext uri="{28A0092B-C50C-407E-A947-70E740481C1C}">
                  <a14:useLocalDpi xmlns:a14="http://schemas.microsoft.com/office/drawing/2010/main"/>
                </a:ext>
              </a:extLst>
            </a:blip>
            <a:stretch>
              <a:fillRect/>
            </a:stretch>
          </p:blipFill>
          <p:spPr>
            <a:xfrm>
              <a:off x="607443" y="5799864"/>
              <a:ext cx="152399" cy="152400"/>
            </a:xfrm>
            <a:prstGeom prst="rect">
              <a:avLst/>
            </a:prstGeom>
          </p:spPr>
        </p:pic>
        <p:pic>
          <p:nvPicPr>
            <p:cNvPr id="22" name="object 14">
              <a:extLst>
                <a:ext uri="{FF2B5EF4-FFF2-40B4-BE49-F238E27FC236}">
                  <a16:creationId xmlns:a16="http://schemas.microsoft.com/office/drawing/2014/main" id="{C39D9488-CDD8-40C8-9849-E12FE1548E2F}"/>
                </a:ext>
              </a:extLst>
            </p:cNvPr>
            <p:cNvPicPr/>
            <p:nvPr userDrawn="1"/>
          </p:nvPicPr>
          <p:blipFill>
            <a:blip r:embed="rId5" cstate="email">
              <a:extLst>
                <a:ext uri="{28A0092B-C50C-407E-A947-70E740481C1C}">
                  <a14:useLocalDpi xmlns:a14="http://schemas.microsoft.com/office/drawing/2010/main"/>
                </a:ext>
              </a:extLst>
            </a:blip>
            <a:stretch>
              <a:fillRect/>
            </a:stretch>
          </p:blipFill>
          <p:spPr>
            <a:xfrm>
              <a:off x="966872" y="5799864"/>
              <a:ext cx="152399" cy="152400"/>
            </a:xfrm>
            <a:prstGeom prst="rect">
              <a:avLst/>
            </a:prstGeom>
          </p:spPr>
        </p:pic>
        <p:pic>
          <p:nvPicPr>
            <p:cNvPr id="23" name="object 15">
              <a:extLst>
                <a:ext uri="{FF2B5EF4-FFF2-40B4-BE49-F238E27FC236}">
                  <a16:creationId xmlns:a16="http://schemas.microsoft.com/office/drawing/2014/main" id="{B4453C07-4483-42FF-8C41-637DFFB149DE}"/>
                </a:ext>
              </a:extLst>
            </p:cNvPr>
            <p:cNvPicPr/>
            <p:nvPr userDrawn="1"/>
          </p:nvPicPr>
          <p:blipFill>
            <a:blip r:embed="rId6" cstate="email">
              <a:extLst>
                <a:ext uri="{28A0092B-C50C-407E-A947-70E740481C1C}">
                  <a14:useLocalDpi xmlns:a14="http://schemas.microsoft.com/office/drawing/2010/main"/>
                </a:ext>
              </a:extLst>
            </a:blip>
            <a:stretch>
              <a:fillRect/>
            </a:stretch>
          </p:blipFill>
          <p:spPr>
            <a:xfrm>
              <a:off x="1320678" y="5799864"/>
              <a:ext cx="152399" cy="152400"/>
            </a:xfrm>
            <a:prstGeom prst="rect">
              <a:avLst/>
            </a:prstGeom>
          </p:spPr>
        </p:pic>
        <p:pic>
          <p:nvPicPr>
            <p:cNvPr id="24" name="object 16">
              <a:extLst>
                <a:ext uri="{FF2B5EF4-FFF2-40B4-BE49-F238E27FC236}">
                  <a16:creationId xmlns:a16="http://schemas.microsoft.com/office/drawing/2014/main" id="{7CFD91A2-E03C-4FDE-98FB-C2B6C00FA01C}"/>
                </a:ext>
              </a:extLst>
            </p:cNvPr>
            <p:cNvPicPr/>
            <p:nvPr userDrawn="1"/>
          </p:nvPicPr>
          <p:blipFill>
            <a:blip r:embed="rId7" cstate="email">
              <a:extLst>
                <a:ext uri="{28A0092B-C50C-407E-A947-70E740481C1C}">
                  <a14:useLocalDpi xmlns:a14="http://schemas.microsoft.com/office/drawing/2010/main"/>
                </a:ext>
              </a:extLst>
            </a:blip>
            <a:stretch>
              <a:fillRect/>
            </a:stretch>
          </p:blipFill>
          <p:spPr>
            <a:xfrm>
              <a:off x="1680911" y="5799864"/>
              <a:ext cx="152399" cy="152400"/>
            </a:xfrm>
            <a:prstGeom prst="rect">
              <a:avLst/>
            </a:prstGeom>
          </p:spPr>
        </p:pic>
        <p:pic>
          <p:nvPicPr>
            <p:cNvPr id="25" name="object 17">
              <a:extLst>
                <a:ext uri="{FF2B5EF4-FFF2-40B4-BE49-F238E27FC236}">
                  <a16:creationId xmlns:a16="http://schemas.microsoft.com/office/drawing/2014/main" id="{C6D7F8AE-9A45-4730-955F-1F39542D5D56}"/>
                </a:ext>
              </a:extLst>
            </p:cNvPr>
            <p:cNvPicPr/>
            <p:nvPr userDrawn="1"/>
          </p:nvPicPr>
          <p:blipFill>
            <a:blip r:embed="rId8" cstate="email">
              <a:extLst>
                <a:ext uri="{28A0092B-C50C-407E-A947-70E740481C1C}">
                  <a14:useLocalDpi xmlns:a14="http://schemas.microsoft.com/office/drawing/2010/main"/>
                </a:ext>
              </a:extLst>
            </a:blip>
            <a:stretch>
              <a:fillRect/>
            </a:stretch>
          </p:blipFill>
          <p:spPr>
            <a:xfrm>
              <a:off x="2040340" y="5799864"/>
              <a:ext cx="152399" cy="152400"/>
            </a:xfrm>
            <a:prstGeom prst="rect">
              <a:avLst/>
            </a:prstGeom>
          </p:spPr>
        </p:pic>
        <p:pic>
          <p:nvPicPr>
            <p:cNvPr id="26" name="object 18">
              <a:extLst>
                <a:ext uri="{FF2B5EF4-FFF2-40B4-BE49-F238E27FC236}">
                  <a16:creationId xmlns:a16="http://schemas.microsoft.com/office/drawing/2014/main" id="{8463D122-E53E-44A8-A700-3D0143617A56}"/>
                </a:ext>
              </a:extLst>
            </p:cNvPr>
            <p:cNvPicPr/>
            <p:nvPr userDrawn="1"/>
          </p:nvPicPr>
          <p:blipFill>
            <a:blip r:embed="rId9" cstate="email">
              <a:extLst>
                <a:ext uri="{28A0092B-C50C-407E-A947-70E740481C1C}">
                  <a14:useLocalDpi xmlns:a14="http://schemas.microsoft.com/office/drawing/2010/main"/>
                </a:ext>
              </a:extLst>
            </a:blip>
            <a:stretch>
              <a:fillRect/>
            </a:stretch>
          </p:blipFill>
          <p:spPr>
            <a:xfrm>
              <a:off x="2394146" y="5799864"/>
              <a:ext cx="152399" cy="152400"/>
            </a:xfrm>
            <a:prstGeom prst="rect">
              <a:avLst/>
            </a:prstGeom>
          </p:spPr>
        </p:pic>
        <p:pic>
          <p:nvPicPr>
            <p:cNvPr id="27" name="object 19">
              <a:extLst>
                <a:ext uri="{FF2B5EF4-FFF2-40B4-BE49-F238E27FC236}">
                  <a16:creationId xmlns:a16="http://schemas.microsoft.com/office/drawing/2014/main" id="{05112D1D-6F35-406A-B3AD-4DFFE44F8118}"/>
                </a:ext>
              </a:extLst>
            </p:cNvPr>
            <p:cNvPicPr/>
            <p:nvPr userDrawn="1"/>
          </p:nvPicPr>
          <p:blipFill>
            <a:blip r:embed="rId5" cstate="email">
              <a:extLst>
                <a:ext uri="{28A0092B-C50C-407E-A947-70E740481C1C}">
                  <a14:useLocalDpi xmlns:a14="http://schemas.microsoft.com/office/drawing/2010/main"/>
                </a:ext>
              </a:extLst>
            </a:blip>
            <a:stretch>
              <a:fillRect/>
            </a:stretch>
          </p:blipFill>
          <p:spPr>
            <a:xfrm>
              <a:off x="3108185" y="5799864"/>
              <a:ext cx="152399" cy="152400"/>
            </a:xfrm>
            <a:prstGeom prst="rect">
              <a:avLst/>
            </a:prstGeom>
          </p:spPr>
        </p:pic>
        <p:pic>
          <p:nvPicPr>
            <p:cNvPr id="28" name="object 20">
              <a:extLst>
                <a:ext uri="{FF2B5EF4-FFF2-40B4-BE49-F238E27FC236}">
                  <a16:creationId xmlns:a16="http://schemas.microsoft.com/office/drawing/2014/main" id="{283C8875-9080-44AB-B501-85634F2D8C00}"/>
                </a:ext>
              </a:extLst>
            </p:cNvPr>
            <p:cNvPicPr/>
            <p:nvPr userDrawn="1"/>
          </p:nvPicPr>
          <p:blipFill>
            <a:blip r:embed="rId10" cstate="email">
              <a:extLst>
                <a:ext uri="{28A0092B-C50C-407E-A947-70E740481C1C}">
                  <a14:useLocalDpi xmlns:a14="http://schemas.microsoft.com/office/drawing/2010/main"/>
                </a:ext>
              </a:extLst>
            </a:blip>
            <a:stretch>
              <a:fillRect/>
            </a:stretch>
          </p:blipFill>
          <p:spPr>
            <a:xfrm>
              <a:off x="2754380" y="5799864"/>
              <a:ext cx="152399" cy="152400"/>
            </a:xfrm>
            <a:prstGeom prst="rect">
              <a:avLst/>
            </a:prstGeom>
          </p:spPr>
        </p:pic>
      </p:grpSp>
      <p:pic>
        <p:nvPicPr>
          <p:cNvPr id="29" name="Imagen 59">
            <a:extLst>
              <a:ext uri="{FF2B5EF4-FFF2-40B4-BE49-F238E27FC236}">
                <a16:creationId xmlns:a16="http://schemas.microsoft.com/office/drawing/2014/main" id="{C6F75AB0-7E96-4E73-9606-BFF52FB23768}"/>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10064337" y="471054"/>
            <a:ext cx="1620000" cy="1080000"/>
          </a:xfrm>
          <a:prstGeom prst="rect">
            <a:avLst/>
          </a:prstGeom>
        </p:spPr>
      </p:pic>
    </p:spTree>
    <p:extLst>
      <p:ext uri="{BB962C8B-B14F-4D97-AF65-F5344CB8AC3E}">
        <p14:creationId xmlns:p14="http://schemas.microsoft.com/office/powerpoint/2010/main" val="1333461797"/>
      </p:ext>
    </p:extLst>
  </p:cSld>
  <p:clrMap bg1="lt1" tx1="dk1" bg2="lt2" tx2="dk2" accent1="accent1" accent2="accent2" accent3="accent3" accent4="accent4" accent5="accent5" accent6="accent6" hlink="hlink" folHlink="folHlink"/>
  <p:sldLayoutIdLst>
    <p:sldLayoutId id="2147483710"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DBD3A23B-EB75-355C-3D2A-573A6000CE6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811084" y="1690210"/>
            <a:ext cx="3913115" cy="2608743"/>
          </a:xfrm>
          <a:prstGeom prst="rect">
            <a:avLst/>
          </a:prstGeom>
        </p:spPr>
      </p:pic>
      <p:grpSp>
        <p:nvGrpSpPr>
          <p:cNvPr id="27" name="Gruppo 26">
            <a:extLst>
              <a:ext uri="{FF2B5EF4-FFF2-40B4-BE49-F238E27FC236}">
                <a16:creationId xmlns:a16="http://schemas.microsoft.com/office/drawing/2014/main" id="{137C2F75-71AB-42A9-9775-C733567CB7E6}"/>
              </a:ext>
            </a:extLst>
          </p:cNvPr>
          <p:cNvGrpSpPr/>
          <p:nvPr userDrawn="1"/>
        </p:nvGrpSpPr>
        <p:grpSpPr>
          <a:xfrm>
            <a:off x="607443" y="5784622"/>
            <a:ext cx="10977114" cy="874724"/>
            <a:chOff x="607443" y="5723662"/>
            <a:chExt cx="10977114" cy="874724"/>
          </a:xfrm>
        </p:grpSpPr>
        <p:pic>
          <p:nvPicPr>
            <p:cNvPr id="28" name="Imagen 7">
              <a:extLst>
                <a:ext uri="{FF2B5EF4-FFF2-40B4-BE49-F238E27FC236}">
                  <a16:creationId xmlns:a16="http://schemas.microsoft.com/office/drawing/2014/main" id="{FF897D87-92A4-4E27-B64D-E0AD6A548EA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633578" y="6139462"/>
              <a:ext cx="2187488" cy="458924"/>
            </a:xfrm>
            <a:prstGeom prst="rect">
              <a:avLst/>
            </a:prstGeom>
          </p:spPr>
        </p:pic>
        <p:sp>
          <p:nvSpPr>
            <p:cNvPr id="29" name="CuadroTexto 51">
              <a:extLst>
                <a:ext uri="{FF2B5EF4-FFF2-40B4-BE49-F238E27FC236}">
                  <a16:creationId xmlns:a16="http://schemas.microsoft.com/office/drawing/2014/main" id="{001CEFBF-F1A1-484F-AF31-A08E7D54B4A8}"/>
                </a:ext>
              </a:extLst>
            </p:cNvPr>
            <p:cNvSpPr txBox="1"/>
            <p:nvPr userDrawn="1"/>
          </p:nvSpPr>
          <p:spPr>
            <a:xfrm>
              <a:off x="3507539" y="6150892"/>
              <a:ext cx="8077018" cy="417935"/>
            </a:xfrm>
            <a:prstGeom prst="rect">
              <a:avLst/>
            </a:prstGeom>
            <a:noFill/>
          </p:spPr>
          <p:txBody>
            <a:bodyPr wrap="square">
              <a:spAutoFit/>
            </a:bodyPr>
            <a:lstStyle/>
            <a:p>
              <a:pPr marL="0" algn="just">
                <a:lnSpc>
                  <a:spcPts val="1300"/>
                </a:lnSpc>
              </a:pPr>
              <a:r>
                <a:rPr lang="en-US" sz="1000" spc="0" dirty="0">
                  <a:latin typeface="+mn-lt"/>
                </a:rPr>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p>
          </p:txBody>
        </p:sp>
        <p:sp>
          <p:nvSpPr>
            <p:cNvPr id="30" name="object 12">
              <a:extLst>
                <a:ext uri="{FF2B5EF4-FFF2-40B4-BE49-F238E27FC236}">
                  <a16:creationId xmlns:a16="http://schemas.microsoft.com/office/drawing/2014/main" id="{D104A72A-ED41-409D-A168-227DA93B5490}"/>
                </a:ext>
              </a:extLst>
            </p:cNvPr>
            <p:cNvSpPr/>
            <p:nvPr userDrawn="1"/>
          </p:nvSpPr>
          <p:spPr>
            <a:xfrm flipV="1">
              <a:off x="3507539" y="5723662"/>
              <a:ext cx="8077018" cy="152397"/>
            </a:xfrm>
            <a:custGeom>
              <a:avLst/>
              <a:gdLst/>
              <a:ahLst/>
              <a:cxnLst/>
              <a:rect l="l" t="t" r="r" b="b"/>
              <a:pathLst>
                <a:path w="13021310">
                  <a:moveTo>
                    <a:pt x="0" y="0"/>
                  </a:moveTo>
                  <a:lnTo>
                    <a:pt x="13020820" y="0"/>
                  </a:lnTo>
                </a:path>
              </a:pathLst>
            </a:custGeom>
            <a:ln w="38099">
              <a:solidFill>
                <a:srgbClr val="000000"/>
              </a:solidFill>
            </a:ln>
          </p:spPr>
          <p:txBody>
            <a:bodyPr wrap="square" lIns="0" tIns="0" rIns="0" bIns="0" rtlCol="0"/>
            <a:lstStyle/>
            <a:p>
              <a:endParaRPr/>
            </a:p>
          </p:txBody>
        </p:sp>
        <p:pic>
          <p:nvPicPr>
            <p:cNvPr id="31" name="object 13">
              <a:extLst>
                <a:ext uri="{FF2B5EF4-FFF2-40B4-BE49-F238E27FC236}">
                  <a16:creationId xmlns:a16="http://schemas.microsoft.com/office/drawing/2014/main" id="{151278A2-4869-451E-8031-FE4EAE30446A}"/>
                </a:ext>
              </a:extLst>
            </p:cNvPr>
            <p:cNvPicPr/>
            <p:nvPr userDrawn="1"/>
          </p:nvPicPr>
          <p:blipFill>
            <a:blip r:embed="rId5" cstate="email">
              <a:extLst>
                <a:ext uri="{28A0092B-C50C-407E-A947-70E740481C1C}">
                  <a14:useLocalDpi xmlns:a14="http://schemas.microsoft.com/office/drawing/2010/main"/>
                </a:ext>
              </a:extLst>
            </a:blip>
            <a:stretch>
              <a:fillRect/>
            </a:stretch>
          </p:blipFill>
          <p:spPr>
            <a:xfrm>
              <a:off x="607443" y="5799864"/>
              <a:ext cx="152399" cy="152400"/>
            </a:xfrm>
            <a:prstGeom prst="rect">
              <a:avLst/>
            </a:prstGeom>
          </p:spPr>
        </p:pic>
        <p:pic>
          <p:nvPicPr>
            <p:cNvPr id="32" name="object 14">
              <a:extLst>
                <a:ext uri="{FF2B5EF4-FFF2-40B4-BE49-F238E27FC236}">
                  <a16:creationId xmlns:a16="http://schemas.microsoft.com/office/drawing/2014/main" id="{6505B6A2-FA9C-43AA-AC19-3E0C1D0C75DC}"/>
                </a:ext>
              </a:extLst>
            </p:cNvPr>
            <p:cNvPicPr/>
            <p:nvPr userDrawn="1"/>
          </p:nvPicPr>
          <p:blipFill>
            <a:blip r:embed="rId6" cstate="email">
              <a:extLst>
                <a:ext uri="{28A0092B-C50C-407E-A947-70E740481C1C}">
                  <a14:useLocalDpi xmlns:a14="http://schemas.microsoft.com/office/drawing/2010/main"/>
                </a:ext>
              </a:extLst>
            </a:blip>
            <a:stretch>
              <a:fillRect/>
            </a:stretch>
          </p:blipFill>
          <p:spPr>
            <a:xfrm>
              <a:off x="966872" y="5799864"/>
              <a:ext cx="152399" cy="152400"/>
            </a:xfrm>
            <a:prstGeom prst="rect">
              <a:avLst/>
            </a:prstGeom>
          </p:spPr>
        </p:pic>
        <p:pic>
          <p:nvPicPr>
            <p:cNvPr id="33" name="object 15">
              <a:extLst>
                <a:ext uri="{FF2B5EF4-FFF2-40B4-BE49-F238E27FC236}">
                  <a16:creationId xmlns:a16="http://schemas.microsoft.com/office/drawing/2014/main" id="{384A9780-663D-4F1B-B81E-A4161A7B7E31}"/>
                </a:ext>
              </a:extLst>
            </p:cNvPr>
            <p:cNvPicPr/>
            <p:nvPr userDrawn="1"/>
          </p:nvPicPr>
          <p:blipFill>
            <a:blip r:embed="rId7" cstate="email">
              <a:extLst>
                <a:ext uri="{28A0092B-C50C-407E-A947-70E740481C1C}">
                  <a14:useLocalDpi xmlns:a14="http://schemas.microsoft.com/office/drawing/2010/main"/>
                </a:ext>
              </a:extLst>
            </a:blip>
            <a:stretch>
              <a:fillRect/>
            </a:stretch>
          </p:blipFill>
          <p:spPr>
            <a:xfrm>
              <a:off x="1320678" y="5799864"/>
              <a:ext cx="152399" cy="152400"/>
            </a:xfrm>
            <a:prstGeom prst="rect">
              <a:avLst/>
            </a:prstGeom>
          </p:spPr>
        </p:pic>
        <p:pic>
          <p:nvPicPr>
            <p:cNvPr id="34" name="object 16">
              <a:extLst>
                <a:ext uri="{FF2B5EF4-FFF2-40B4-BE49-F238E27FC236}">
                  <a16:creationId xmlns:a16="http://schemas.microsoft.com/office/drawing/2014/main" id="{85A1F843-18A1-4AC7-9DB0-57753147A430}"/>
                </a:ext>
              </a:extLst>
            </p:cNvPr>
            <p:cNvPicPr/>
            <p:nvPr userDrawn="1"/>
          </p:nvPicPr>
          <p:blipFill>
            <a:blip r:embed="rId8" cstate="email">
              <a:extLst>
                <a:ext uri="{28A0092B-C50C-407E-A947-70E740481C1C}">
                  <a14:useLocalDpi xmlns:a14="http://schemas.microsoft.com/office/drawing/2010/main"/>
                </a:ext>
              </a:extLst>
            </a:blip>
            <a:stretch>
              <a:fillRect/>
            </a:stretch>
          </p:blipFill>
          <p:spPr>
            <a:xfrm>
              <a:off x="1680911" y="5799864"/>
              <a:ext cx="152399" cy="152400"/>
            </a:xfrm>
            <a:prstGeom prst="rect">
              <a:avLst/>
            </a:prstGeom>
          </p:spPr>
        </p:pic>
        <p:pic>
          <p:nvPicPr>
            <p:cNvPr id="35" name="object 17">
              <a:extLst>
                <a:ext uri="{FF2B5EF4-FFF2-40B4-BE49-F238E27FC236}">
                  <a16:creationId xmlns:a16="http://schemas.microsoft.com/office/drawing/2014/main" id="{EDBB0539-EE38-4AB0-A831-21B61EE3B616}"/>
                </a:ext>
              </a:extLst>
            </p:cNvPr>
            <p:cNvPicPr/>
            <p:nvPr userDrawn="1"/>
          </p:nvPicPr>
          <p:blipFill>
            <a:blip r:embed="rId9" cstate="email">
              <a:extLst>
                <a:ext uri="{28A0092B-C50C-407E-A947-70E740481C1C}">
                  <a14:useLocalDpi xmlns:a14="http://schemas.microsoft.com/office/drawing/2010/main"/>
                </a:ext>
              </a:extLst>
            </a:blip>
            <a:stretch>
              <a:fillRect/>
            </a:stretch>
          </p:blipFill>
          <p:spPr>
            <a:xfrm>
              <a:off x="2040340" y="5799864"/>
              <a:ext cx="152399" cy="152400"/>
            </a:xfrm>
            <a:prstGeom prst="rect">
              <a:avLst/>
            </a:prstGeom>
          </p:spPr>
        </p:pic>
        <p:pic>
          <p:nvPicPr>
            <p:cNvPr id="36" name="object 18">
              <a:extLst>
                <a:ext uri="{FF2B5EF4-FFF2-40B4-BE49-F238E27FC236}">
                  <a16:creationId xmlns:a16="http://schemas.microsoft.com/office/drawing/2014/main" id="{E3A48300-18F6-4042-85B5-F9C0FAC899A6}"/>
                </a:ext>
              </a:extLst>
            </p:cNvPr>
            <p:cNvPicPr/>
            <p:nvPr userDrawn="1"/>
          </p:nvPicPr>
          <p:blipFill>
            <a:blip r:embed="rId10" cstate="email">
              <a:extLst>
                <a:ext uri="{28A0092B-C50C-407E-A947-70E740481C1C}">
                  <a14:useLocalDpi xmlns:a14="http://schemas.microsoft.com/office/drawing/2010/main"/>
                </a:ext>
              </a:extLst>
            </a:blip>
            <a:stretch>
              <a:fillRect/>
            </a:stretch>
          </p:blipFill>
          <p:spPr>
            <a:xfrm>
              <a:off x="2394146" y="5799864"/>
              <a:ext cx="152399" cy="152400"/>
            </a:xfrm>
            <a:prstGeom prst="rect">
              <a:avLst/>
            </a:prstGeom>
          </p:spPr>
        </p:pic>
        <p:pic>
          <p:nvPicPr>
            <p:cNvPr id="37" name="object 19">
              <a:extLst>
                <a:ext uri="{FF2B5EF4-FFF2-40B4-BE49-F238E27FC236}">
                  <a16:creationId xmlns:a16="http://schemas.microsoft.com/office/drawing/2014/main" id="{288F4629-D8E2-45F2-BDC0-D2E5A5D186C9}"/>
                </a:ext>
              </a:extLst>
            </p:cNvPr>
            <p:cNvPicPr/>
            <p:nvPr userDrawn="1"/>
          </p:nvPicPr>
          <p:blipFill>
            <a:blip r:embed="rId6" cstate="email">
              <a:extLst>
                <a:ext uri="{28A0092B-C50C-407E-A947-70E740481C1C}">
                  <a14:useLocalDpi xmlns:a14="http://schemas.microsoft.com/office/drawing/2010/main"/>
                </a:ext>
              </a:extLst>
            </a:blip>
            <a:stretch>
              <a:fillRect/>
            </a:stretch>
          </p:blipFill>
          <p:spPr>
            <a:xfrm>
              <a:off x="3108185" y="5799864"/>
              <a:ext cx="152399" cy="152400"/>
            </a:xfrm>
            <a:prstGeom prst="rect">
              <a:avLst/>
            </a:prstGeom>
          </p:spPr>
        </p:pic>
        <p:pic>
          <p:nvPicPr>
            <p:cNvPr id="38" name="object 20">
              <a:extLst>
                <a:ext uri="{FF2B5EF4-FFF2-40B4-BE49-F238E27FC236}">
                  <a16:creationId xmlns:a16="http://schemas.microsoft.com/office/drawing/2014/main" id="{110D80BC-C46D-4F4F-A2B7-85282E506BA4}"/>
                </a:ext>
              </a:extLst>
            </p:cNvPr>
            <p:cNvPicPr/>
            <p:nvPr userDrawn="1"/>
          </p:nvPicPr>
          <p:blipFill>
            <a:blip r:embed="rId11" cstate="email">
              <a:extLst>
                <a:ext uri="{28A0092B-C50C-407E-A947-70E740481C1C}">
                  <a14:useLocalDpi xmlns:a14="http://schemas.microsoft.com/office/drawing/2010/main"/>
                </a:ext>
              </a:extLst>
            </a:blip>
            <a:stretch>
              <a:fillRect/>
            </a:stretch>
          </p:blipFill>
          <p:spPr>
            <a:xfrm>
              <a:off x="2754380" y="5799864"/>
              <a:ext cx="152399" cy="152400"/>
            </a:xfrm>
            <a:prstGeom prst="rect">
              <a:avLst/>
            </a:prstGeom>
          </p:spPr>
        </p:pic>
      </p:grpSp>
      <p:sp>
        <p:nvSpPr>
          <p:cNvPr id="15" name="Rectángulo 16">
            <a:extLst>
              <a:ext uri="{FF2B5EF4-FFF2-40B4-BE49-F238E27FC236}">
                <a16:creationId xmlns:a16="http://schemas.microsoft.com/office/drawing/2014/main" id="{0A8F3DF0-7904-4DC5-8393-7632AE69B978}"/>
              </a:ext>
            </a:extLst>
          </p:cNvPr>
          <p:cNvSpPr/>
          <p:nvPr userDrawn="1"/>
        </p:nvSpPr>
        <p:spPr>
          <a:xfrm>
            <a:off x="0" y="0"/>
            <a:ext cx="12192000" cy="403986"/>
          </a:xfrm>
          <a:custGeom>
            <a:avLst/>
            <a:gdLst>
              <a:gd name="connsiteX0" fmla="*/ 0 w 12192000"/>
              <a:gd name="connsiteY0" fmla="*/ 0 h 151002"/>
              <a:gd name="connsiteX1" fmla="*/ 12192000 w 12192000"/>
              <a:gd name="connsiteY1" fmla="*/ 0 h 151002"/>
              <a:gd name="connsiteX2" fmla="*/ 12192000 w 12192000"/>
              <a:gd name="connsiteY2" fmla="*/ 151002 h 151002"/>
              <a:gd name="connsiteX3" fmla="*/ 0 w 12192000"/>
              <a:gd name="connsiteY3" fmla="*/ 151002 h 151002"/>
              <a:gd name="connsiteX4" fmla="*/ 0 w 12192000"/>
              <a:gd name="connsiteY4" fmla="*/ 0 h 151002"/>
              <a:gd name="connsiteX0" fmla="*/ 0 w 12228576"/>
              <a:gd name="connsiteY0" fmla="*/ 0 h 297306"/>
              <a:gd name="connsiteX1" fmla="*/ 12192000 w 12228576"/>
              <a:gd name="connsiteY1" fmla="*/ 0 h 297306"/>
              <a:gd name="connsiteX2" fmla="*/ 12228576 w 12228576"/>
              <a:gd name="connsiteY2" fmla="*/ 297306 h 297306"/>
              <a:gd name="connsiteX3" fmla="*/ 0 w 12228576"/>
              <a:gd name="connsiteY3" fmla="*/ 151002 h 297306"/>
              <a:gd name="connsiteX4" fmla="*/ 0 w 12228576"/>
              <a:gd name="connsiteY4" fmla="*/ 0 h 297306"/>
              <a:gd name="connsiteX0" fmla="*/ 0 w 12192000"/>
              <a:gd name="connsiteY0" fmla="*/ 0 h 403986"/>
              <a:gd name="connsiteX1" fmla="*/ 12192000 w 12192000"/>
              <a:gd name="connsiteY1" fmla="*/ 0 h 403986"/>
              <a:gd name="connsiteX2" fmla="*/ 12190476 w 12192000"/>
              <a:gd name="connsiteY2" fmla="*/ 403986 h 403986"/>
              <a:gd name="connsiteX3" fmla="*/ 0 w 12192000"/>
              <a:gd name="connsiteY3" fmla="*/ 151002 h 403986"/>
              <a:gd name="connsiteX4" fmla="*/ 0 w 12192000"/>
              <a:gd name="connsiteY4" fmla="*/ 0 h 403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403986">
                <a:moveTo>
                  <a:pt x="0" y="0"/>
                </a:moveTo>
                <a:lnTo>
                  <a:pt x="12192000" y="0"/>
                </a:lnTo>
                <a:lnTo>
                  <a:pt x="12190476" y="403986"/>
                </a:lnTo>
                <a:lnTo>
                  <a:pt x="0" y="151002"/>
                </a:lnTo>
                <a:lnTo>
                  <a:pt x="0" y="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081302843"/>
      </p:ext>
    </p:extLst>
  </p:cSld>
  <p:clrMap bg1="lt1" tx1="dk1" bg2="lt2" tx2="dk2" accent1="accent1" accent2="accent2" accent3="accent3" accent4="accent4" accent5="accent5" accent6="accent6" hlink="hlink" folHlink="folHlink"/>
  <p:sldLayoutIdLst>
    <p:sldLayoutId id="2147483714"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Rectángulo 16">
            <a:extLst>
              <a:ext uri="{FF2B5EF4-FFF2-40B4-BE49-F238E27FC236}">
                <a16:creationId xmlns:a16="http://schemas.microsoft.com/office/drawing/2014/main" id="{931547DC-34D7-3CBE-8868-CB53E391EF90}"/>
              </a:ext>
            </a:extLst>
          </p:cNvPr>
          <p:cNvSpPr/>
          <p:nvPr userDrawn="1"/>
        </p:nvSpPr>
        <p:spPr>
          <a:xfrm>
            <a:off x="0" y="0"/>
            <a:ext cx="12192000" cy="403986"/>
          </a:xfrm>
          <a:custGeom>
            <a:avLst/>
            <a:gdLst>
              <a:gd name="connsiteX0" fmla="*/ 0 w 12192000"/>
              <a:gd name="connsiteY0" fmla="*/ 0 h 151002"/>
              <a:gd name="connsiteX1" fmla="*/ 12192000 w 12192000"/>
              <a:gd name="connsiteY1" fmla="*/ 0 h 151002"/>
              <a:gd name="connsiteX2" fmla="*/ 12192000 w 12192000"/>
              <a:gd name="connsiteY2" fmla="*/ 151002 h 151002"/>
              <a:gd name="connsiteX3" fmla="*/ 0 w 12192000"/>
              <a:gd name="connsiteY3" fmla="*/ 151002 h 151002"/>
              <a:gd name="connsiteX4" fmla="*/ 0 w 12192000"/>
              <a:gd name="connsiteY4" fmla="*/ 0 h 151002"/>
              <a:gd name="connsiteX0" fmla="*/ 0 w 12228576"/>
              <a:gd name="connsiteY0" fmla="*/ 0 h 297306"/>
              <a:gd name="connsiteX1" fmla="*/ 12192000 w 12228576"/>
              <a:gd name="connsiteY1" fmla="*/ 0 h 297306"/>
              <a:gd name="connsiteX2" fmla="*/ 12228576 w 12228576"/>
              <a:gd name="connsiteY2" fmla="*/ 297306 h 297306"/>
              <a:gd name="connsiteX3" fmla="*/ 0 w 12228576"/>
              <a:gd name="connsiteY3" fmla="*/ 151002 h 297306"/>
              <a:gd name="connsiteX4" fmla="*/ 0 w 12228576"/>
              <a:gd name="connsiteY4" fmla="*/ 0 h 297306"/>
              <a:gd name="connsiteX0" fmla="*/ 0 w 12192000"/>
              <a:gd name="connsiteY0" fmla="*/ 0 h 403986"/>
              <a:gd name="connsiteX1" fmla="*/ 12192000 w 12192000"/>
              <a:gd name="connsiteY1" fmla="*/ 0 h 403986"/>
              <a:gd name="connsiteX2" fmla="*/ 12190476 w 12192000"/>
              <a:gd name="connsiteY2" fmla="*/ 403986 h 403986"/>
              <a:gd name="connsiteX3" fmla="*/ 0 w 12192000"/>
              <a:gd name="connsiteY3" fmla="*/ 151002 h 403986"/>
              <a:gd name="connsiteX4" fmla="*/ 0 w 12192000"/>
              <a:gd name="connsiteY4" fmla="*/ 0 h 403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403986">
                <a:moveTo>
                  <a:pt x="0" y="0"/>
                </a:moveTo>
                <a:lnTo>
                  <a:pt x="12192000" y="0"/>
                </a:lnTo>
                <a:lnTo>
                  <a:pt x="12190476" y="403986"/>
                </a:lnTo>
                <a:lnTo>
                  <a:pt x="0" y="151002"/>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0" name="Imagen 59">
            <a:extLst>
              <a:ext uri="{FF2B5EF4-FFF2-40B4-BE49-F238E27FC236}">
                <a16:creationId xmlns:a16="http://schemas.microsoft.com/office/drawing/2014/main" id="{863C77A9-EEEC-AE3F-070C-50B72983E13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0064337" y="471054"/>
            <a:ext cx="1620000" cy="1080000"/>
          </a:xfrm>
          <a:prstGeom prst="rect">
            <a:avLst/>
          </a:prstGeom>
        </p:spPr>
      </p:pic>
      <p:grpSp>
        <p:nvGrpSpPr>
          <p:cNvPr id="16" name="Gruppo 15">
            <a:extLst>
              <a:ext uri="{FF2B5EF4-FFF2-40B4-BE49-F238E27FC236}">
                <a16:creationId xmlns:a16="http://schemas.microsoft.com/office/drawing/2014/main" id="{9CA9D36E-3850-4DAD-A8DA-5D8584B5E4DD}"/>
              </a:ext>
            </a:extLst>
          </p:cNvPr>
          <p:cNvGrpSpPr/>
          <p:nvPr userDrawn="1"/>
        </p:nvGrpSpPr>
        <p:grpSpPr>
          <a:xfrm>
            <a:off x="607443" y="5784622"/>
            <a:ext cx="10977114" cy="874724"/>
            <a:chOff x="607443" y="5723662"/>
            <a:chExt cx="10977114" cy="874724"/>
          </a:xfrm>
        </p:grpSpPr>
        <p:pic>
          <p:nvPicPr>
            <p:cNvPr id="18" name="Imagen 7">
              <a:extLst>
                <a:ext uri="{FF2B5EF4-FFF2-40B4-BE49-F238E27FC236}">
                  <a16:creationId xmlns:a16="http://schemas.microsoft.com/office/drawing/2014/main" id="{D261A138-266C-440A-AF59-A4FF2489418F}"/>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633578" y="6139462"/>
              <a:ext cx="2187488" cy="458924"/>
            </a:xfrm>
            <a:prstGeom prst="rect">
              <a:avLst/>
            </a:prstGeom>
          </p:spPr>
        </p:pic>
        <p:sp>
          <p:nvSpPr>
            <p:cNvPr id="19" name="CuadroTexto 51">
              <a:extLst>
                <a:ext uri="{FF2B5EF4-FFF2-40B4-BE49-F238E27FC236}">
                  <a16:creationId xmlns:a16="http://schemas.microsoft.com/office/drawing/2014/main" id="{780FA2B0-067D-487E-B524-B8ECB07547B2}"/>
                </a:ext>
              </a:extLst>
            </p:cNvPr>
            <p:cNvSpPr txBox="1"/>
            <p:nvPr userDrawn="1"/>
          </p:nvSpPr>
          <p:spPr>
            <a:xfrm>
              <a:off x="3507539" y="6150892"/>
              <a:ext cx="8077018" cy="417935"/>
            </a:xfrm>
            <a:prstGeom prst="rect">
              <a:avLst/>
            </a:prstGeom>
            <a:noFill/>
          </p:spPr>
          <p:txBody>
            <a:bodyPr wrap="square">
              <a:spAutoFit/>
            </a:bodyPr>
            <a:lstStyle/>
            <a:p>
              <a:pPr marL="0" algn="just">
                <a:lnSpc>
                  <a:spcPts val="1300"/>
                </a:lnSpc>
              </a:pPr>
              <a:r>
                <a:rPr lang="en-US" sz="1000" spc="0" dirty="0">
                  <a:latin typeface="+mn-lt"/>
                </a:rPr>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p>
          </p:txBody>
        </p:sp>
        <p:sp>
          <p:nvSpPr>
            <p:cNvPr id="20" name="object 12">
              <a:extLst>
                <a:ext uri="{FF2B5EF4-FFF2-40B4-BE49-F238E27FC236}">
                  <a16:creationId xmlns:a16="http://schemas.microsoft.com/office/drawing/2014/main" id="{F3A3C4EF-2F9D-40E0-9385-08C0AED0E260}"/>
                </a:ext>
              </a:extLst>
            </p:cNvPr>
            <p:cNvSpPr/>
            <p:nvPr userDrawn="1"/>
          </p:nvSpPr>
          <p:spPr>
            <a:xfrm flipV="1">
              <a:off x="3507539" y="5723662"/>
              <a:ext cx="8077018" cy="152397"/>
            </a:xfrm>
            <a:custGeom>
              <a:avLst/>
              <a:gdLst/>
              <a:ahLst/>
              <a:cxnLst/>
              <a:rect l="l" t="t" r="r" b="b"/>
              <a:pathLst>
                <a:path w="13021310">
                  <a:moveTo>
                    <a:pt x="0" y="0"/>
                  </a:moveTo>
                  <a:lnTo>
                    <a:pt x="13020820" y="0"/>
                  </a:lnTo>
                </a:path>
              </a:pathLst>
            </a:custGeom>
            <a:ln w="38099">
              <a:solidFill>
                <a:srgbClr val="000000"/>
              </a:solidFill>
            </a:ln>
          </p:spPr>
          <p:txBody>
            <a:bodyPr wrap="square" lIns="0" tIns="0" rIns="0" bIns="0" rtlCol="0"/>
            <a:lstStyle/>
            <a:p>
              <a:endParaRPr/>
            </a:p>
          </p:txBody>
        </p:sp>
        <p:pic>
          <p:nvPicPr>
            <p:cNvPr id="21" name="object 13">
              <a:extLst>
                <a:ext uri="{FF2B5EF4-FFF2-40B4-BE49-F238E27FC236}">
                  <a16:creationId xmlns:a16="http://schemas.microsoft.com/office/drawing/2014/main" id="{2E707F0E-0C5F-4150-B49D-9C744106B1C4}"/>
                </a:ext>
              </a:extLst>
            </p:cNvPr>
            <p:cNvPicPr/>
            <p:nvPr userDrawn="1"/>
          </p:nvPicPr>
          <p:blipFill>
            <a:blip r:embed="rId5" cstate="email">
              <a:extLst>
                <a:ext uri="{28A0092B-C50C-407E-A947-70E740481C1C}">
                  <a14:useLocalDpi xmlns:a14="http://schemas.microsoft.com/office/drawing/2010/main"/>
                </a:ext>
              </a:extLst>
            </a:blip>
            <a:stretch>
              <a:fillRect/>
            </a:stretch>
          </p:blipFill>
          <p:spPr>
            <a:xfrm>
              <a:off x="607443" y="5799864"/>
              <a:ext cx="152399" cy="152400"/>
            </a:xfrm>
            <a:prstGeom prst="rect">
              <a:avLst/>
            </a:prstGeom>
          </p:spPr>
        </p:pic>
        <p:pic>
          <p:nvPicPr>
            <p:cNvPr id="22" name="object 14">
              <a:extLst>
                <a:ext uri="{FF2B5EF4-FFF2-40B4-BE49-F238E27FC236}">
                  <a16:creationId xmlns:a16="http://schemas.microsoft.com/office/drawing/2014/main" id="{68040B76-8F94-4C8F-99E2-B5C6A6D70033}"/>
                </a:ext>
              </a:extLst>
            </p:cNvPr>
            <p:cNvPicPr/>
            <p:nvPr userDrawn="1"/>
          </p:nvPicPr>
          <p:blipFill>
            <a:blip r:embed="rId6" cstate="email">
              <a:extLst>
                <a:ext uri="{28A0092B-C50C-407E-A947-70E740481C1C}">
                  <a14:useLocalDpi xmlns:a14="http://schemas.microsoft.com/office/drawing/2010/main"/>
                </a:ext>
              </a:extLst>
            </a:blip>
            <a:stretch>
              <a:fillRect/>
            </a:stretch>
          </p:blipFill>
          <p:spPr>
            <a:xfrm>
              <a:off x="966872" y="5799864"/>
              <a:ext cx="152399" cy="152400"/>
            </a:xfrm>
            <a:prstGeom prst="rect">
              <a:avLst/>
            </a:prstGeom>
          </p:spPr>
        </p:pic>
        <p:pic>
          <p:nvPicPr>
            <p:cNvPr id="23" name="object 15">
              <a:extLst>
                <a:ext uri="{FF2B5EF4-FFF2-40B4-BE49-F238E27FC236}">
                  <a16:creationId xmlns:a16="http://schemas.microsoft.com/office/drawing/2014/main" id="{EB628708-6F9C-4763-88A8-74575585E240}"/>
                </a:ext>
              </a:extLst>
            </p:cNvPr>
            <p:cNvPicPr/>
            <p:nvPr userDrawn="1"/>
          </p:nvPicPr>
          <p:blipFill>
            <a:blip r:embed="rId7" cstate="email">
              <a:extLst>
                <a:ext uri="{28A0092B-C50C-407E-A947-70E740481C1C}">
                  <a14:useLocalDpi xmlns:a14="http://schemas.microsoft.com/office/drawing/2010/main"/>
                </a:ext>
              </a:extLst>
            </a:blip>
            <a:stretch>
              <a:fillRect/>
            </a:stretch>
          </p:blipFill>
          <p:spPr>
            <a:xfrm>
              <a:off x="1320678" y="5799864"/>
              <a:ext cx="152399" cy="152400"/>
            </a:xfrm>
            <a:prstGeom prst="rect">
              <a:avLst/>
            </a:prstGeom>
          </p:spPr>
        </p:pic>
        <p:pic>
          <p:nvPicPr>
            <p:cNvPr id="24" name="object 16">
              <a:extLst>
                <a:ext uri="{FF2B5EF4-FFF2-40B4-BE49-F238E27FC236}">
                  <a16:creationId xmlns:a16="http://schemas.microsoft.com/office/drawing/2014/main" id="{DEED29A6-82CA-45E3-A9A4-DFDF02CBD5E9}"/>
                </a:ext>
              </a:extLst>
            </p:cNvPr>
            <p:cNvPicPr/>
            <p:nvPr userDrawn="1"/>
          </p:nvPicPr>
          <p:blipFill>
            <a:blip r:embed="rId8" cstate="email">
              <a:extLst>
                <a:ext uri="{28A0092B-C50C-407E-A947-70E740481C1C}">
                  <a14:useLocalDpi xmlns:a14="http://schemas.microsoft.com/office/drawing/2010/main"/>
                </a:ext>
              </a:extLst>
            </a:blip>
            <a:stretch>
              <a:fillRect/>
            </a:stretch>
          </p:blipFill>
          <p:spPr>
            <a:xfrm>
              <a:off x="1680911" y="5799864"/>
              <a:ext cx="152399" cy="152400"/>
            </a:xfrm>
            <a:prstGeom prst="rect">
              <a:avLst/>
            </a:prstGeom>
          </p:spPr>
        </p:pic>
        <p:pic>
          <p:nvPicPr>
            <p:cNvPr id="25" name="object 17">
              <a:extLst>
                <a:ext uri="{FF2B5EF4-FFF2-40B4-BE49-F238E27FC236}">
                  <a16:creationId xmlns:a16="http://schemas.microsoft.com/office/drawing/2014/main" id="{2F7B7B73-31B9-40C0-9542-32A6676DAF93}"/>
                </a:ext>
              </a:extLst>
            </p:cNvPr>
            <p:cNvPicPr/>
            <p:nvPr userDrawn="1"/>
          </p:nvPicPr>
          <p:blipFill>
            <a:blip r:embed="rId9" cstate="email">
              <a:extLst>
                <a:ext uri="{28A0092B-C50C-407E-A947-70E740481C1C}">
                  <a14:useLocalDpi xmlns:a14="http://schemas.microsoft.com/office/drawing/2010/main"/>
                </a:ext>
              </a:extLst>
            </a:blip>
            <a:stretch>
              <a:fillRect/>
            </a:stretch>
          </p:blipFill>
          <p:spPr>
            <a:xfrm>
              <a:off x="2040340" y="5799864"/>
              <a:ext cx="152399" cy="152400"/>
            </a:xfrm>
            <a:prstGeom prst="rect">
              <a:avLst/>
            </a:prstGeom>
          </p:spPr>
        </p:pic>
        <p:pic>
          <p:nvPicPr>
            <p:cNvPr id="26" name="object 18">
              <a:extLst>
                <a:ext uri="{FF2B5EF4-FFF2-40B4-BE49-F238E27FC236}">
                  <a16:creationId xmlns:a16="http://schemas.microsoft.com/office/drawing/2014/main" id="{B4C7F03D-8102-4B55-B244-1E385FB95B5A}"/>
                </a:ext>
              </a:extLst>
            </p:cNvPr>
            <p:cNvPicPr/>
            <p:nvPr userDrawn="1"/>
          </p:nvPicPr>
          <p:blipFill>
            <a:blip r:embed="rId10" cstate="email">
              <a:extLst>
                <a:ext uri="{28A0092B-C50C-407E-A947-70E740481C1C}">
                  <a14:useLocalDpi xmlns:a14="http://schemas.microsoft.com/office/drawing/2010/main"/>
                </a:ext>
              </a:extLst>
            </a:blip>
            <a:stretch>
              <a:fillRect/>
            </a:stretch>
          </p:blipFill>
          <p:spPr>
            <a:xfrm>
              <a:off x="2394146" y="5799864"/>
              <a:ext cx="152399" cy="152400"/>
            </a:xfrm>
            <a:prstGeom prst="rect">
              <a:avLst/>
            </a:prstGeom>
          </p:spPr>
        </p:pic>
        <p:pic>
          <p:nvPicPr>
            <p:cNvPr id="27" name="object 19">
              <a:extLst>
                <a:ext uri="{FF2B5EF4-FFF2-40B4-BE49-F238E27FC236}">
                  <a16:creationId xmlns:a16="http://schemas.microsoft.com/office/drawing/2014/main" id="{091A6957-0E5B-40F6-BEDD-62212FA9E701}"/>
                </a:ext>
              </a:extLst>
            </p:cNvPr>
            <p:cNvPicPr/>
            <p:nvPr userDrawn="1"/>
          </p:nvPicPr>
          <p:blipFill>
            <a:blip r:embed="rId6" cstate="email">
              <a:extLst>
                <a:ext uri="{28A0092B-C50C-407E-A947-70E740481C1C}">
                  <a14:useLocalDpi xmlns:a14="http://schemas.microsoft.com/office/drawing/2010/main"/>
                </a:ext>
              </a:extLst>
            </a:blip>
            <a:stretch>
              <a:fillRect/>
            </a:stretch>
          </p:blipFill>
          <p:spPr>
            <a:xfrm>
              <a:off x="3108185" y="5799864"/>
              <a:ext cx="152399" cy="152400"/>
            </a:xfrm>
            <a:prstGeom prst="rect">
              <a:avLst/>
            </a:prstGeom>
          </p:spPr>
        </p:pic>
        <p:pic>
          <p:nvPicPr>
            <p:cNvPr id="28" name="object 20">
              <a:extLst>
                <a:ext uri="{FF2B5EF4-FFF2-40B4-BE49-F238E27FC236}">
                  <a16:creationId xmlns:a16="http://schemas.microsoft.com/office/drawing/2014/main" id="{02D3E013-A114-4DAD-801D-913966CCD002}"/>
                </a:ext>
              </a:extLst>
            </p:cNvPr>
            <p:cNvPicPr/>
            <p:nvPr userDrawn="1"/>
          </p:nvPicPr>
          <p:blipFill>
            <a:blip r:embed="rId11" cstate="email">
              <a:extLst>
                <a:ext uri="{28A0092B-C50C-407E-A947-70E740481C1C}">
                  <a14:useLocalDpi xmlns:a14="http://schemas.microsoft.com/office/drawing/2010/main"/>
                </a:ext>
              </a:extLst>
            </a:blip>
            <a:stretch>
              <a:fillRect/>
            </a:stretch>
          </p:blipFill>
          <p:spPr>
            <a:xfrm>
              <a:off x="2754380" y="5799864"/>
              <a:ext cx="152399" cy="152400"/>
            </a:xfrm>
            <a:prstGeom prst="rect">
              <a:avLst/>
            </a:prstGeom>
          </p:spPr>
        </p:pic>
      </p:grpSp>
    </p:spTree>
    <p:extLst>
      <p:ext uri="{BB962C8B-B14F-4D97-AF65-F5344CB8AC3E}">
        <p14:creationId xmlns:p14="http://schemas.microsoft.com/office/powerpoint/2010/main" val="1763997974"/>
      </p:ext>
    </p:extLst>
  </p:cSld>
  <p:clrMap bg1="lt1" tx1="dk1" bg2="lt2" tx2="dk2" accent1="accent1" accent2="accent2" accent3="accent3" accent4="accent4" accent5="accent5" accent6="accent6" hlink="hlink" folHlink="folHlink"/>
  <p:sldLayoutIdLst>
    <p:sldLayoutId id="2147483661"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Rectángulo 16">
            <a:extLst>
              <a:ext uri="{FF2B5EF4-FFF2-40B4-BE49-F238E27FC236}">
                <a16:creationId xmlns:a16="http://schemas.microsoft.com/office/drawing/2014/main" id="{931547DC-34D7-3CBE-8868-CB53E391EF90}"/>
              </a:ext>
            </a:extLst>
          </p:cNvPr>
          <p:cNvSpPr/>
          <p:nvPr userDrawn="1"/>
        </p:nvSpPr>
        <p:spPr>
          <a:xfrm>
            <a:off x="0" y="0"/>
            <a:ext cx="12192000" cy="403986"/>
          </a:xfrm>
          <a:custGeom>
            <a:avLst/>
            <a:gdLst>
              <a:gd name="connsiteX0" fmla="*/ 0 w 12192000"/>
              <a:gd name="connsiteY0" fmla="*/ 0 h 151002"/>
              <a:gd name="connsiteX1" fmla="*/ 12192000 w 12192000"/>
              <a:gd name="connsiteY1" fmla="*/ 0 h 151002"/>
              <a:gd name="connsiteX2" fmla="*/ 12192000 w 12192000"/>
              <a:gd name="connsiteY2" fmla="*/ 151002 h 151002"/>
              <a:gd name="connsiteX3" fmla="*/ 0 w 12192000"/>
              <a:gd name="connsiteY3" fmla="*/ 151002 h 151002"/>
              <a:gd name="connsiteX4" fmla="*/ 0 w 12192000"/>
              <a:gd name="connsiteY4" fmla="*/ 0 h 151002"/>
              <a:gd name="connsiteX0" fmla="*/ 0 w 12228576"/>
              <a:gd name="connsiteY0" fmla="*/ 0 h 297306"/>
              <a:gd name="connsiteX1" fmla="*/ 12192000 w 12228576"/>
              <a:gd name="connsiteY1" fmla="*/ 0 h 297306"/>
              <a:gd name="connsiteX2" fmla="*/ 12228576 w 12228576"/>
              <a:gd name="connsiteY2" fmla="*/ 297306 h 297306"/>
              <a:gd name="connsiteX3" fmla="*/ 0 w 12228576"/>
              <a:gd name="connsiteY3" fmla="*/ 151002 h 297306"/>
              <a:gd name="connsiteX4" fmla="*/ 0 w 12228576"/>
              <a:gd name="connsiteY4" fmla="*/ 0 h 297306"/>
              <a:gd name="connsiteX0" fmla="*/ 0 w 12192000"/>
              <a:gd name="connsiteY0" fmla="*/ 0 h 403986"/>
              <a:gd name="connsiteX1" fmla="*/ 12192000 w 12192000"/>
              <a:gd name="connsiteY1" fmla="*/ 0 h 403986"/>
              <a:gd name="connsiteX2" fmla="*/ 12190476 w 12192000"/>
              <a:gd name="connsiteY2" fmla="*/ 403986 h 403986"/>
              <a:gd name="connsiteX3" fmla="*/ 0 w 12192000"/>
              <a:gd name="connsiteY3" fmla="*/ 151002 h 403986"/>
              <a:gd name="connsiteX4" fmla="*/ 0 w 12192000"/>
              <a:gd name="connsiteY4" fmla="*/ 0 h 403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403986">
                <a:moveTo>
                  <a:pt x="0" y="0"/>
                </a:moveTo>
                <a:lnTo>
                  <a:pt x="12192000" y="0"/>
                </a:lnTo>
                <a:lnTo>
                  <a:pt x="12190476" y="403986"/>
                </a:lnTo>
                <a:lnTo>
                  <a:pt x="0" y="151002"/>
                </a:lnTo>
                <a:lnTo>
                  <a:pt x="0" y="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16" name="Gruppo 15">
            <a:extLst>
              <a:ext uri="{FF2B5EF4-FFF2-40B4-BE49-F238E27FC236}">
                <a16:creationId xmlns:a16="http://schemas.microsoft.com/office/drawing/2014/main" id="{E48EAF66-EE38-47BE-A48E-04D162BD3A03}"/>
              </a:ext>
            </a:extLst>
          </p:cNvPr>
          <p:cNvGrpSpPr/>
          <p:nvPr userDrawn="1"/>
        </p:nvGrpSpPr>
        <p:grpSpPr>
          <a:xfrm>
            <a:off x="607443" y="5784622"/>
            <a:ext cx="10977114" cy="874724"/>
            <a:chOff x="607443" y="5723662"/>
            <a:chExt cx="10977114" cy="874724"/>
          </a:xfrm>
        </p:grpSpPr>
        <p:pic>
          <p:nvPicPr>
            <p:cNvPr id="18" name="Imagen 7">
              <a:extLst>
                <a:ext uri="{FF2B5EF4-FFF2-40B4-BE49-F238E27FC236}">
                  <a16:creationId xmlns:a16="http://schemas.microsoft.com/office/drawing/2014/main" id="{2E749461-51F0-4DA4-A581-DE805E2260B3}"/>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33578" y="6139462"/>
              <a:ext cx="2187488" cy="458924"/>
            </a:xfrm>
            <a:prstGeom prst="rect">
              <a:avLst/>
            </a:prstGeom>
          </p:spPr>
        </p:pic>
        <p:sp>
          <p:nvSpPr>
            <p:cNvPr id="19" name="CuadroTexto 51">
              <a:extLst>
                <a:ext uri="{FF2B5EF4-FFF2-40B4-BE49-F238E27FC236}">
                  <a16:creationId xmlns:a16="http://schemas.microsoft.com/office/drawing/2014/main" id="{8AF0B90A-A598-4544-B61E-780279049433}"/>
                </a:ext>
              </a:extLst>
            </p:cNvPr>
            <p:cNvSpPr txBox="1"/>
            <p:nvPr userDrawn="1"/>
          </p:nvSpPr>
          <p:spPr>
            <a:xfrm>
              <a:off x="3507539" y="6150892"/>
              <a:ext cx="8077018" cy="417935"/>
            </a:xfrm>
            <a:prstGeom prst="rect">
              <a:avLst/>
            </a:prstGeom>
            <a:noFill/>
          </p:spPr>
          <p:txBody>
            <a:bodyPr wrap="square">
              <a:spAutoFit/>
            </a:bodyPr>
            <a:lstStyle/>
            <a:p>
              <a:pPr marL="0" algn="just">
                <a:lnSpc>
                  <a:spcPts val="1300"/>
                </a:lnSpc>
              </a:pPr>
              <a:r>
                <a:rPr lang="en-US" sz="1000" spc="0" dirty="0">
                  <a:latin typeface="+mn-lt"/>
                </a:rPr>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p>
          </p:txBody>
        </p:sp>
        <p:sp>
          <p:nvSpPr>
            <p:cNvPr id="20" name="object 12">
              <a:extLst>
                <a:ext uri="{FF2B5EF4-FFF2-40B4-BE49-F238E27FC236}">
                  <a16:creationId xmlns:a16="http://schemas.microsoft.com/office/drawing/2014/main" id="{C937BCC8-45C2-4025-8E78-C0B8ED06F0A4}"/>
                </a:ext>
              </a:extLst>
            </p:cNvPr>
            <p:cNvSpPr/>
            <p:nvPr userDrawn="1"/>
          </p:nvSpPr>
          <p:spPr>
            <a:xfrm flipV="1">
              <a:off x="3507539" y="5723662"/>
              <a:ext cx="8077018" cy="152397"/>
            </a:xfrm>
            <a:custGeom>
              <a:avLst/>
              <a:gdLst/>
              <a:ahLst/>
              <a:cxnLst/>
              <a:rect l="l" t="t" r="r" b="b"/>
              <a:pathLst>
                <a:path w="13021310">
                  <a:moveTo>
                    <a:pt x="0" y="0"/>
                  </a:moveTo>
                  <a:lnTo>
                    <a:pt x="13020820" y="0"/>
                  </a:lnTo>
                </a:path>
              </a:pathLst>
            </a:custGeom>
            <a:ln w="38099">
              <a:solidFill>
                <a:srgbClr val="000000"/>
              </a:solidFill>
            </a:ln>
          </p:spPr>
          <p:txBody>
            <a:bodyPr wrap="square" lIns="0" tIns="0" rIns="0" bIns="0" rtlCol="0"/>
            <a:lstStyle/>
            <a:p>
              <a:endParaRPr/>
            </a:p>
          </p:txBody>
        </p:sp>
        <p:pic>
          <p:nvPicPr>
            <p:cNvPr id="21" name="object 13">
              <a:extLst>
                <a:ext uri="{FF2B5EF4-FFF2-40B4-BE49-F238E27FC236}">
                  <a16:creationId xmlns:a16="http://schemas.microsoft.com/office/drawing/2014/main" id="{61539BEC-8912-45AB-BAB7-6BA9E770AB64}"/>
                </a:ext>
              </a:extLst>
            </p:cNvPr>
            <p:cNvPicPr/>
            <p:nvPr userDrawn="1"/>
          </p:nvPicPr>
          <p:blipFill>
            <a:blip r:embed="rId4" cstate="email">
              <a:extLst>
                <a:ext uri="{28A0092B-C50C-407E-A947-70E740481C1C}">
                  <a14:useLocalDpi xmlns:a14="http://schemas.microsoft.com/office/drawing/2010/main"/>
                </a:ext>
              </a:extLst>
            </a:blip>
            <a:stretch>
              <a:fillRect/>
            </a:stretch>
          </p:blipFill>
          <p:spPr>
            <a:xfrm>
              <a:off x="607443" y="5799864"/>
              <a:ext cx="152399" cy="152400"/>
            </a:xfrm>
            <a:prstGeom prst="rect">
              <a:avLst/>
            </a:prstGeom>
          </p:spPr>
        </p:pic>
        <p:pic>
          <p:nvPicPr>
            <p:cNvPr id="22" name="object 14">
              <a:extLst>
                <a:ext uri="{FF2B5EF4-FFF2-40B4-BE49-F238E27FC236}">
                  <a16:creationId xmlns:a16="http://schemas.microsoft.com/office/drawing/2014/main" id="{38AEAA46-E9F3-4DBF-A47E-1C786E833D22}"/>
                </a:ext>
              </a:extLst>
            </p:cNvPr>
            <p:cNvPicPr/>
            <p:nvPr userDrawn="1"/>
          </p:nvPicPr>
          <p:blipFill>
            <a:blip r:embed="rId5" cstate="email">
              <a:extLst>
                <a:ext uri="{28A0092B-C50C-407E-A947-70E740481C1C}">
                  <a14:useLocalDpi xmlns:a14="http://schemas.microsoft.com/office/drawing/2010/main"/>
                </a:ext>
              </a:extLst>
            </a:blip>
            <a:stretch>
              <a:fillRect/>
            </a:stretch>
          </p:blipFill>
          <p:spPr>
            <a:xfrm>
              <a:off x="966872" y="5799864"/>
              <a:ext cx="152399" cy="152400"/>
            </a:xfrm>
            <a:prstGeom prst="rect">
              <a:avLst/>
            </a:prstGeom>
          </p:spPr>
        </p:pic>
        <p:pic>
          <p:nvPicPr>
            <p:cNvPr id="23" name="object 15">
              <a:extLst>
                <a:ext uri="{FF2B5EF4-FFF2-40B4-BE49-F238E27FC236}">
                  <a16:creationId xmlns:a16="http://schemas.microsoft.com/office/drawing/2014/main" id="{67F41002-72C8-46E1-8795-B9B2E9045198}"/>
                </a:ext>
              </a:extLst>
            </p:cNvPr>
            <p:cNvPicPr/>
            <p:nvPr userDrawn="1"/>
          </p:nvPicPr>
          <p:blipFill>
            <a:blip r:embed="rId6" cstate="email">
              <a:extLst>
                <a:ext uri="{28A0092B-C50C-407E-A947-70E740481C1C}">
                  <a14:useLocalDpi xmlns:a14="http://schemas.microsoft.com/office/drawing/2010/main"/>
                </a:ext>
              </a:extLst>
            </a:blip>
            <a:stretch>
              <a:fillRect/>
            </a:stretch>
          </p:blipFill>
          <p:spPr>
            <a:xfrm>
              <a:off x="1320678" y="5799864"/>
              <a:ext cx="152399" cy="152400"/>
            </a:xfrm>
            <a:prstGeom prst="rect">
              <a:avLst/>
            </a:prstGeom>
          </p:spPr>
        </p:pic>
        <p:pic>
          <p:nvPicPr>
            <p:cNvPr id="24" name="object 16">
              <a:extLst>
                <a:ext uri="{FF2B5EF4-FFF2-40B4-BE49-F238E27FC236}">
                  <a16:creationId xmlns:a16="http://schemas.microsoft.com/office/drawing/2014/main" id="{1A83C164-E324-43C1-9E2A-392451D6DD4B}"/>
                </a:ext>
              </a:extLst>
            </p:cNvPr>
            <p:cNvPicPr/>
            <p:nvPr userDrawn="1"/>
          </p:nvPicPr>
          <p:blipFill>
            <a:blip r:embed="rId7" cstate="email">
              <a:extLst>
                <a:ext uri="{28A0092B-C50C-407E-A947-70E740481C1C}">
                  <a14:useLocalDpi xmlns:a14="http://schemas.microsoft.com/office/drawing/2010/main"/>
                </a:ext>
              </a:extLst>
            </a:blip>
            <a:stretch>
              <a:fillRect/>
            </a:stretch>
          </p:blipFill>
          <p:spPr>
            <a:xfrm>
              <a:off x="1680911" y="5799864"/>
              <a:ext cx="152399" cy="152400"/>
            </a:xfrm>
            <a:prstGeom prst="rect">
              <a:avLst/>
            </a:prstGeom>
          </p:spPr>
        </p:pic>
        <p:pic>
          <p:nvPicPr>
            <p:cNvPr id="25" name="object 17">
              <a:extLst>
                <a:ext uri="{FF2B5EF4-FFF2-40B4-BE49-F238E27FC236}">
                  <a16:creationId xmlns:a16="http://schemas.microsoft.com/office/drawing/2014/main" id="{BEB18EAD-3E4F-4472-854B-F1BF2CA062FB}"/>
                </a:ext>
              </a:extLst>
            </p:cNvPr>
            <p:cNvPicPr/>
            <p:nvPr userDrawn="1"/>
          </p:nvPicPr>
          <p:blipFill>
            <a:blip r:embed="rId8" cstate="email">
              <a:extLst>
                <a:ext uri="{28A0092B-C50C-407E-A947-70E740481C1C}">
                  <a14:useLocalDpi xmlns:a14="http://schemas.microsoft.com/office/drawing/2010/main"/>
                </a:ext>
              </a:extLst>
            </a:blip>
            <a:stretch>
              <a:fillRect/>
            </a:stretch>
          </p:blipFill>
          <p:spPr>
            <a:xfrm>
              <a:off x="2040340" y="5799864"/>
              <a:ext cx="152399" cy="152400"/>
            </a:xfrm>
            <a:prstGeom prst="rect">
              <a:avLst/>
            </a:prstGeom>
          </p:spPr>
        </p:pic>
        <p:pic>
          <p:nvPicPr>
            <p:cNvPr id="26" name="object 18">
              <a:extLst>
                <a:ext uri="{FF2B5EF4-FFF2-40B4-BE49-F238E27FC236}">
                  <a16:creationId xmlns:a16="http://schemas.microsoft.com/office/drawing/2014/main" id="{82DFEC62-289B-4D04-989A-46620532FC9C}"/>
                </a:ext>
              </a:extLst>
            </p:cNvPr>
            <p:cNvPicPr/>
            <p:nvPr userDrawn="1"/>
          </p:nvPicPr>
          <p:blipFill>
            <a:blip r:embed="rId9" cstate="email">
              <a:extLst>
                <a:ext uri="{28A0092B-C50C-407E-A947-70E740481C1C}">
                  <a14:useLocalDpi xmlns:a14="http://schemas.microsoft.com/office/drawing/2010/main"/>
                </a:ext>
              </a:extLst>
            </a:blip>
            <a:stretch>
              <a:fillRect/>
            </a:stretch>
          </p:blipFill>
          <p:spPr>
            <a:xfrm>
              <a:off x="2394146" y="5799864"/>
              <a:ext cx="152399" cy="152400"/>
            </a:xfrm>
            <a:prstGeom prst="rect">
              <a:avLst/>
            </a:prstGeom>
          </p:spPr>
        </p:pic>
        <p:pic>
          <p:nvPicPr>
            <p:cNvPr id="27" name="object 19">
              <a:extLst>
                <a:ext uri="{FF2B5EF4-FFF2-40B4-BE49-F238E27FC236}">
                  <a16:creationId xmlns:a16="http://schemas.microsoft.com/office/drawing/2014/main" id="{FF2152F1-83E9-4D33-AD98-2AB060AC0E2A}"/>
                </a:ext>
              </a:extLst>
            </p:cNvPr>
            <p:cNvPicPr/>
            <p:nvPr userDrawn="1"/>
          </p:nvPicPr>
          <p:blipFill>
            <a:blip r:embed="rId5" cstate="email">
              <a:extLst>
                <a:ext uri="{28A0092B-C50C-407E-A947-70E740481C1C}">
                  <a14:useLocalDpi xmlns:a14="http://schemas.microsoft.com/office/drawing/2010/main"/>
                </a:ext>
              </a:extLst>
            </a:blip>
            <a:stretch>
              <a:fillRect/>
            </a:stretch>
          </p:blipFill>
          <p:spPr>
            <a:xfrm>
              <a:off x="3108185" y="5799864"/>
              <a:ext cx="152399" cy="152400"/>
            </a:xfrm>
            <a:prstGeom prst="rect">
              <a:avLst/>
            </a:prstGeom>
          </p:spPr>
        </p:pic>
        <p:pic>
          <p:nvPicPr>
            <p:cNvPr id="28" name="object 20">
              <a:extLst>
                <a:ext uri="{FF2B5EF4-FFF2-40B4-BE49-F238E27FC236}">
                  <a16:creationId xmlns:a16="http://schemas.microsoft.com/office/drawing/2014/main" id="{1B537802-5CB7-43C7-9F1E-483391ACC2A7}"/>
                </a:ext>
              </a:extLst>
            </p:cNvPr>
            <p:cNvPicPr/>
            <p:nvPr userDrawn="1"/>
          </p:nvPicPr>
          <p:blipFill>
            <a:blip r:embed="rId10" cstate="email">
              <a:extLst>
                <a:ext uri="{28A0092B-C50C-407E-A947-70E740481C1C}">
                  <a14:useLocalDpi xmlns:a14="http://schemas.microsoft.com/office/drawing/2010/main"/>
                </a:ext>
              </a:extLst>
            </a:blip>
            <a:stretch>
              <a:fillRect/>
            </a:stretch>
          </p:blipFill>
          <p:spPr>
            <a:xfrm>
              <a:off x="2754380" y="5799864"/>
              <a:ext cx="152399" cy="152400"/>
            </a:xfrm>
            <a:prstGeom prst="rect">
              <a:avLst/>
            </a:prstGeom>
          </p:spPr>
        </p:pic>
      </p:grpSp>
      <p:pic>
        <p:nvPicPr>
          <p:cNvPr id="30" name="Imagen 59">
            <a:extLst>
              <a:ext uri="{FF2B5EF4-FFF2-40B4-BE49-F238E27FC236}">
                <a16:creationId xmlns:a16="http://schemas.microsoft.com/office/drawing/2014/main" id="{0B03C92A-0268-4488-90D0-374BC7EC1EB3}"/>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10064337" y="471054"/>
            <a:ext cx="1620000" cy="1080000"/>
          </a:xfrm>
          <a:prstGeom prst="rect">
            <a:avLst/>
          </a:prstGeom>
        </p:spPr>
      </p:pic>
    </p:spTree>
    <p:extLst>
      <p:ext uri="{BB962C8B-B14F-4D97-AF65-F5344CB8AC3E}">
        <p14:creationId xmlns:p14="http://schemas.microsoft.com/office/powerpoint/2010/main" val="2359075006"/>
      </p:ext>
    </p:extLst>
  </p:cSld>
  <p:clrMap bg1="lt1" tx1="dk1" bg2="lt2" tx2="dk2" accent1="accent1" accent2="accent2" accent3="accent3" accent4="accent4" accent5="accent5" accent6="accent6" hlink="hlink" folHlink="folHlink"/>
  <p:sldLayoutIdLst>
    <p:sldLayoutId id="2147483712"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Rectángulo 16">
            <a:extLst>
              <a:ext uri="{FF2B5EF4-FFF2-40B4-BE49-F238E27FC236}">
                <a16:creationId xmlns:a16="http://schemas.microsoft.com/office/drawing/2014/main" id="{931547DC-34D7-3CBE-8868-CB53E391EF90}"/>
              </a:ext>
            </a:extLst>
          </p:cNvPr>
          <p:cNvSpPr/>
          <p:nvPr userDrawn="1"/>
        </p:nvSpPr>
        <p:spPr>
          <a:xfrm>
            <a:off x="0" y="0"/>
            <a:ext cx="12192000" cy="403986"/>
          </a:xfrm>
          <a:custGeom>
            <a:avLst/>
            <a:gdLst>
              <a:gd name="connsiteX0" fmla="*/ 0 w 12192000"/>
              <a:gd name="connsiteY0" fmla="*/ 0 h 151002"/>
              <a:gd name="connsiteX1" fmla="*/ 12192000 w 12192000"/>
              <a:gd name="connsiteY1" fmla="*/ 0 h 151002"/>
              <a:gd name="connsiteX2" fmla="*/ 12192000 w 12192000"/>
              <a:gd name="connsiteY2" fmla="*/ 151002 h 151002"/>
              <a:gd name="connsiteX3" fmla="*/ 0 w 12192000"/>
              <a:gd name="connsiteY3" fmla="*/ 151002 h 151002"/>
              <a:gd name="connsiteX4" fmla="*/ 0 w 12192000"/>
              <a:gd name="connsiteY4" fmla="*/ 0 h 151002"/>
              <a:gd name="connsiteX0" fmla="*/ 0 w 12228576"/>
              <a:gd name="connsiteY0" fmla="*/ 0 h 297306"/>
              <a:gd name="connsiteX1" fmla="*/ 12192000 w 12228576"/>
              <a:gd name="connsiteY1" fmla="*/ 0 h 297306"/>
              <a:gd name="connsiteX2" fmla="*/ 12228576 w 12228576"/>
              <a:gd name="connsiteY2" fmla="*/ 297306 h 297306"/>
              <a:gd name="connsiteX3" fmla="*/ 0 w 12228576"/>
              <a:gd name="connsiteY3" fmla="*/ 151002 h 297306"/>
              <a:gd name="connsiteX4" fmla="*/ 0 w 12228576"/>
              <a:gd name="connsiteY4" fmla="*/ 0 h 297306"/>
              <a:gd name="connsiteX0" fmla="*/ 0 w 12192000"/>
              <a:gd name="connsiteY0" fmla="*/ 0 h 403986"/>
              <a:gd name="connsiteX1" fmla="*/ 12192000 w 12192000"/>
              <a:gd name="connsiteY1" fmla="*/ 0 h 403986"/>
              <a:gd name="connsiteX2" fmla="*/ 12190476 w 12192000"/>
              <a:gd name="connsiteY2" fmla="*/ 403986 h 403986"/>
              <a:gd name="connsiteX3" fmla="*/ 0 w 12192000"/>
              <a:gd name="connsiteY3" fmla="*/ 151002 h 403986"/>
              <a:gd name="connsiteX4" fmla="*/ 0 w 12192000"/>
              <a:gd name="connsiteY4" fmla="*/ 0 h 403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403986">
                <a:moveTo>
                  <a:pt x="0" y="0"/>
                </a:moveTo>
                <a:lnTo>
                  <a:pt x="12192000" y="0"/>
                </a:lnTo>
                <a:lnTo>
                  <a:pt x="12190476" y="403986"/>
                </a:lnTo>
                <a:lnTo>
                  <a:pt x="0" y="151002"/>
                </a:lnTo>
                <a:lnTo>
                  <a:pt x="0" y="0"/>
                </a:lnTo>
                <a:close/>
              </a:path>
            </a:pathLst>
          </a:custGeom>
          <a:solidFill>
            <a:srgbClr val="F591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16" name="Gruppo 15">
            <a:extLst>
              <a:ext uri="{FF2B5EF4-FFF2-40B4-BE49-F238E27FC236}">
                <a16:creationId xmlns:a16="http://schemas.microsoft.com/office/drawing/2014/main" id="{87AD46B3-942B-41B4-8B95-74EF7C8588B3}"/>
              </a:ext>
            </a:extLst>
          </p:cNvPr>
          <p:cNvGrpSpPr/>
          <p:nvPr userDrawn="1"/>
        </p:nvGrpSpPr>
        <p:grpSpPr>
          <a:xfrm>
            <a:off x="607443" y="5784622"/>
            <a:ext cx="10977114" cy="874724"/>
            <a:chOff x="607443" y="5723662"/>
            <a:chExt cx="10977114" cy="874724"/>
          </a:xfrm>
        </p:grpSpPr>
        <p:pic>
          <p:nvPicPr>
            <p:cNvPr id="18" name="Imagen 7">
              <a:extLst>
                <a:ext uri="{FF2B5EF4-FFF2-40B4-BE49-F238E27FC236}">
                  <a16:creationId xmlns:a16="http://schemas.microsoft.com/office/drawing/2014/main" id="{374A6EE1-99A0-4D38-9FAB-EC63F260FEE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33578" y="6139462"/>
              <a:ext cx="2187488" cy="458924"/>
            </a:xfrm>
            <a:prstGeom prst="rect">
              <a:avLst/>
            </a:prstGeom>
          </p:spPr>
        </p:pic>
        <p:sp>
          <p:nvSpPr>
            <p:cNvPr id="19" name="CuadroTexto 51">
              <a:extLst>
                <a:ext uri="{FF2B5EF4-FFF2-40B4-BE49-F238E27FC236}">
                  <a16:creationId xmlns:a16="http://schemas.microsoft.com/office/drawing/2014/main" id="{8FA84969-1668-4149-834A-62C1EB6F1F78}"/>
                </a:ext>
              </a:extLst>
            </p:cNvPr>
            <p:cNvSpPr txBox="1"/>
            <p:nvPr userDrawn="1"/>
          </p:nvSpPr>
          <p:spPr>
            <a:xfrm>
              <a:off x="3507539" y="6150892"/>
              <a:ext cx="8077018" cy="417935"/>
            </a:xfrm>
            <a:prstGeom prst="rect">
              <a:avLst/>
            </a:prstGeom>
            <a:noFill/>
          </p:spPr>
          <p:txBody>
            <a:bodyPr wrap="square">
              <a:spAutoFit/>
            </a:bodyPr>
            <a:lstStyle/>
            <a:p>
              <a:pPr marL="0" algn="just">
                <a:lnSpc>
                  <a:spcPts val="1300"/>
                </a:lnSpc>
              </a:pPr>
              <a:r>
                <a:rPr lang="en-US" sz="1000" spc="0" dirty="0">
                  <a:latin typeface="+mn-lt"/>
                </a:rPr>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p>
          </p:txBody>
        </p:sp>
        <p:sp>
          <p:nvSpPr>
            <p:cNvPr id="20" name="object 12">
              <a:extLst>
                <a:ext uri="{FF2B5EF4-FFF2-40B4-BE49-F238E27FC236}">
                  <a16:creationId xmlns:a16="http://schemas.microsoft.com/office/drawing/2014/main" id="{D8B8B460-680F-41CB-81A1-C2C499C3A691}"/>
                </a:ext>
              </a:extLst>
            </p:cNvPr>
            <p:cNvSpPr/>
            <p:nvPr userDrawn="1"/>
          </p:nvSpPr>
          <p:spPr>
            <a:xfrm flipV="1">
              <a:off x="3507539" y="5723662"/>
              <a:ext cx="8077018" cy="152397"/>
            </a:xfrm>
            <a:custGeom>
              <a:avLst/>
              <a:gdLst/>
              <a:ahLst/>
              <a:cxnLst/>
              <a:rect l="l" t="t" r="r" b="b"/>
              <a:pathLst>
                <a:path w="13021310">
                  <a:moveTo>
                    <a:pt x="0" y="0"/>
                  </a:moveTo>
                  <a:lnTo>
                    <a:pt x="13020820" y="0"/>
                  </a:lnTo>
                </a:path>
              </a:pathLst>
            </a:custGeom>
            <a:ln w="38099">
              <a:solidFill>
                <a:srgbClr val="000000"/>
              </a:solidFill>
            </a:ln>
          </p:spPr>
          <p:txBody>
            <a:bodyPr wrap="square" lIns="0" tIns="0" rIns="0" bIns="0" rtlCol="0"/>
            <a:lstStyle/>
            <a:p>
              <a:endParaRPr/>
            </a:p>
          </p:txBody>
        </p:sp>
        <p:pic>
          <p:nvPicPr>
            <p:cNvPr id="21" name="object 13">
              <a:extLst>
                <a:ext uri="{FF2B5EF4-FFF2-40B4-BE49-F238E27FC236}">
                  <a16:creationId xmlns:a16="http://schemas.microsoft.com/office/drawing/2014/main" id="{0AA8DBE1-14DB-4599-876C-F70485A75E7E}"/>
                </a:ext>
              </a:extLst>
            </p:cNvPr>
            <p:cNvPicPr/>
            <p:nvPr userDrawn="1"/>
          </p:nvPicPr>
          <p:blipFill>
            <a:blip r:embed="rId4" cstate="email">
              <a:extLst>
                <a:ext uri="{28A0092B-C50C-407E-A947-70E740481C1C}">
                  <a14:useLocalDpi xmlns:a14="http://schemas.microsoft.com/office/drawing/2010/main"/>
                </a:ext>
              </a:extLst>
            </a:blip>
            <a:stretch>
              <a:fillRect/>
            </a:stretch>
          </p:blipFill>
          <p:spPr>
            <a:xfrm>
              <a:off x="607443" y="5799864"/>
              <a:ext cx="152399" cy="152400"/>
            </a:xfrm>
            <a:prstGeom prst="rect">
              <a:avLst/>
            </a:prstGeom>
          </p:spPr>
        </p:pic>
        <p:pic>
          <p:nvPicPr>
            <p:cNvPr id="22" name="object 14">
              <a:extLst>
                <a:ext uri="{FF2B5EF4-FFF2-40B4-BE49-F238E27FC236}">
                  <a16:creationId xmlns:a16="http://schemas.microsoft.com/office/drawing/2014/main" id="{B96E6C5B-7202-4218-B18C-520A29A05403}"/>
                </a:ext>
              </a:extLst>
            </p:cNvPr>
            <p:cNvPicPr/>
            <p:nvPr userDrawn="1"/>
          </p:nvPicPr>
          <p:blipFill>
            <a:blip r:embed="rId5" cstate="email">
              <a:extLst>
                <a:ext uri="{28A0092B-C50C-407E-A947-70E740481C1C}">
                  <a14:useLocalDpi xmlns:a14="http://schemas.microsoft.com/office/drawing/2010/main"/>
                </a:ext>
              </a:extLst>
            </a:blip>
            <a:stretch>
              <a:fillRect/>
            </a:stretch>
          </p:blipFill>
          <p:spPr>
            <a:xfrm>
              <a:off x="966872" y="5799864"/>
              <a:ext cx="152399" cy="152400"/>
            </a:xfrm>
            <a:prstGeom prst="rect">
              <a:avLst/>
            </a:prstGeom>
          </p:spPr>
        </p:pic>
        <p:pic>
          <p:nvPicPr>
            <p:cNvPr id="23" name="object 15">
              <a:extLst>
                <a:ext uri="{FF2B5EF4-FFF2-40B4-BE49-F238E27FC236}">
                  <a16:creationId xmlns:a16="http://schemas.microsoft.com/office/drawing/2014/main" id="{FBDFDEDF-B46C-4163-943F-3581C78B444E}"/>
                </a:ext>
              </a:extLst>
            </p:cNvPr>
            <p:cNvPicPr/>
            <p:nvPr userDrawn="1"/>
          </p:nvPicPr>
          <p:blipFill>
            <a:blip r:embed="rId6" cstate="email">
              <a:extLst>
                <a:ext uri="{28A0092B-C50C-407E-A947-70E740481C1C}">
                  <a14:useLocalDpi xmlns:a14="http://schemas.microsoft.com/office/drawing/2010/main"/>
                </a:ext>
              </a:extLst>
            </a:blip>
            <a:stretch>
              <a:fillRect/>
            </a:stretch>
          </p:blipFill>
          <p:spPr>
            <a:xfrm>
              <a:off x="1320678" y="5799864"/>
              <a:ext cx="152399" cy="152400"/>
            </a:xfrm>
            <a:prstGeom prst="rect">
              <a:avLst/>
            </a:prstGeom>
          </p:spPr>
        </p:pic>
        <p:pic>
          <p:nvPicPr>
            <p:cNvPr id="24" name="object 16">
              <a:extLst>
                <a:ext uri="{FF2B5EF4-FFF2-40B4-BE49-F238E27FC236}">
                  <a16:creationId xmlns:a16="http://schemas.microsoft.com/office/drawing/2014/main" id="{120EEEBE-E846-4018-A207-77EFA7BF7CD0}"/>
                </a:ext>
              </a:extLst>
            </p:cNvPr>
            <p:cNvPicPr/>
            <p:nvPr userDrawn="1"/>
          </p:nvPicPr>
          <p:blipFill>
            <a:blip r:embed="rId7" cstate="email">
              <a:extLst>
                <a:ext uri="{28A0092B-C50C-407E-A947-70E740481C1C}">
                  <a14:useLocalDpi xmlns:a14="http://schemas.microsoft.com/office/drawing/2010/main"/>
                </a:ext>
              </a:extLst>
            </a:blip>
            <a:stretch>
              <a:fillRect/>
            </a:stretch>
          </p:blipFill>
          <p:spPr>
            <a:xfrm>
              <a:off x="1680911" y="5799864"/>
              <a:ext cx="152399" cy="152400"/>
            </a:xfrm>
            <a:prstGeom prst="rect">
              <a:avLst/>
            </a:prstGeom>
          </p:spPr>
        </p:pic>
        <p:pic>
          <p:nvPicPr>
            <p:cNvPr id="25" name="object 17">
              <a:extLst>
                <a:ext uri="{FF2B5EF4-FFF2-40B4-BE49-F238E27FC236}">
                  <a16:creationId xmlns:a16="http://schemas.microsoft.com/office/drawing/2014/main" id="{A9857793-1436-4677-A198-157578436F06}"/>
                </a:ext>
              </a:extLst>
            </p:cNvPr>
            <p:cNvPicPr/>
            <p:nvPr userDrawn="1"/>
          </p:nvPicPr>
          <p:blipFill>
            <a:blip r:embed="rId8" cstate="email">
              <a:extLst>
                <a:ext uri="{28A0092B-C50C-407E-A947-70E740481C1C}">
                  <a14:useLocalDpi xmlns:a14="http://schemas.microsoft.com/office/drawing/2010/main"/>
                </a:ext>
              </a:extLst>
            </a:blip>
            <a:stretch>
              <a:fillRect/>
            </a:stretch>
          </p:blipFill>
          <p:spPr>
            <a:xfrm>
              <a:off x="2040340" y="5799864"/>
              <a:ext cx="152399" cy="152400"/>
            </a:xfrm>
            <a:prstGeom prst="rect">
              <a:avLst/>
            </a:prstGeom>
          </p:spPr>
        </p:pic>
        <p:pic>
          <p:nvPicPr>
            <p:cNvPr id="26" name="object 18">
              <a:extLst>
                <a:ext uri="{FF2B5EF4-FFF2-40B4-BE49-F238E27FC236}">
                  <a16:creationId xmlns:a16="http://schemas.microsoft.com/office/drawing/2014/main" id="{41664A95-DCF6-4620-AAC5-832B73459F57}"/>
                </a:ext>
              </a:extLst>
            </p:cNvPr>
            <p:cNvPicPr/>
            <p:nvPr userDrawn="1"/>
          </p:nvPicPr>
          <p:blipFill>
            <a:blip r:embed="rId9" cstate="email">
              <a:extLst>
                <a:ext uri="{28A0092B-C50C-407E-A947-70E740481C1C}">
                  <a14:useLocalDpi xmlns:a14="http://schemas.microsoft.com/office/drawing/2010/main"/>
                </a:ext>
              </a:extLst>
            </a:blip>
            <a:stretch>
              <a:fillRect/>
            </a:stretch>
          </p:blipFill>
          <p:spPr>
            <a:xfrm>
              <a:off x="2394146" y="5799864"/>
              <a:ext cx="152399" cy="152400"/>
            </a:xfrm>
            <a:prstGeom prst="rect">
              <a:avLst/>
            </a:prstGeom>
          </p:spPr>
        </p:pic>
        <p:pic>
          <p:nvPicPr>
            <p:cNvPr id="27" name="object 19">
              <a:extLst>
                <a:ext uri="{FF2B5EF4-FFF2-40B4-BE49-F238E27FC236}">
                  <a16:creationId xmlns:a16="http://schemas.microsoft.com/office/drawing/2014/main" id="{FFBC017B-DEC9-48C5-9229-0299EE96ED75}"/>
                </a:ext>
              </a:extLst>
            </p:cNvPr>
            <p:cNvPicPr/>
            <p:nvPr userDrawn="1"/>
          </p:nvPicPr>
          <p:blipFill>
            <a:blip r:embed="rId5" cstate="email">
              <a:extLst>
                <a:ext uri="{28A0092B-C50C-407E-A947-70E740481C1C}">
                  <a14:useLocalDpi xmlns:a14="http://schemas.microsoft.com/office/drawing/2010/main"/>
                </a:ext>
              </a:extLst>
            </a:blip>
            <a:stretch>
              <a:fillRect/>
            </a:stretch>
          </p:blipFill>
          <p:spPr>
            <a:xfrm>
              <a:off x="3108185" y="5799864"/>
              <a:ext cx="152399" cy="152400"/>
            </a:xfrm>
            <a:prstGeom prst="rect">
              <a:avLst/>
            </a:prstGeom>
          </p:spPr>
        </p:pic>
        <p:pic>
          <p:nvPicPr>
            <p:cNvPr id="28" name="object 20">
              <a:extLst>
                <a:ext uri="{FF2B5EF4-FFF2-40B4-BE49-F238E27FC236}">
                  <a16:creationId xmlns:a16="http://schemas.microsoft.com/office/drawing/2014/main" id="{F27796C7-6793-4860-B5BF-07F8ECB1BE4F}"/>
                </a:ext>
              </a:extLst>
            </p:cNvPr>
            <p:cNvPicPr/>
            <p:nvPr userDrawn="1"/>
          </p:nvPicPr>
          <p:blipFill>
            <a:blip r:embed="rId10" cstate="email">
              <a:extLst>
                <a:ext uri="{28A0092B-C50C-407E-A947-70E740481C1C}">
                  <a14:useLocalDpi xmlns:a14="http://schemas.microsoft.com/office/drawing/2010/main"/>
                </a:ext>
              </a:extLst>
            </a:blip>
            <a:stretch>
              <a:fillRect/>
            </a:stretch>
          </p:blipFill>
          <p:spPr>
            <a:xfrm>
              <a:off x="2754380" y="5799864"/>
              <a:ext cx="152399" cy="152400"/>
            </a:xfrm>
            <a:prstGeom prst="rect">
              <a:avLst/>
            </a:prstGeom>
          </p:spPr>
        </p:pic>
      </p:grpSp>
      <p:pic>
        <p:nvPicPr>
          <p:cNvPr id="29" name="Imagen 59">
            <a:extLst>
              <a:ext uri="{FF2B5EF4-FFF2-40B4-BE49-F238E27FC236}">
                <a16:creationId xmlns:a16="http://schemas.microsoft.com/office/drawing/2014/main" id="{261C9D32-6130-4C31-88D6-2822FFA31796}"/>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10064337" y="471054"/>
            <a:ext cx="1620000" cy="1080000"/>
          </a:xfrm>
          <a:prstGeom prst="rect">
            <a:avLst/>
          </a:prstGeom>
        </p:spPr>
      </p:pic>
    </p:spTree>
    <p:extLst>
      <p:ext uri="{BB962C8B-B14F-4D97-AF65-F5344CB8AC3E}">
        <p14:creationId xmlns:p14="http://schemas.microsoft.com/office/powerpoint/2010/main" val="3508719893"/>
      </p:ext>
    </p:extLst>
  </p:cSld>
  <p:clrMap bg1="lt1" tx1="dk1" bg2="lt2" tx2="dk2" accent1="accent1" accent2="accent2" accent3="accent3" accent4="accent4" accent5="accent5" accent6="accent6" hlink="hlink" folHlink="folHlink"/>
  <p:sldLayoutIdLst>
    <p:sldLayoutId id="2147483700"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Rectángulo 16">
            <a:extLst>
              <a:ext uri="{FF2B5EF4-FFF2-40B4-BE49-F238E27FC236}">
                <a16:creationId xmlns:a16="http://schemas.microsoft.com/office/drawing/2014/main" id="{931547DC-34D7-3CBE-8868-CB53E391EF90}"/>
              </a:ext>
            </a:extLst>
          </p:cNvPr>
          <p:cNvSpPr/>
          <p:nvPr userDrawn="1"/>
        </p:nvSpPr>
        <p:spPr>
          <a:xfrm>
            <a:off x="0" y="0"/>
            <a:ext cx="12192000" cy="403986"/>
          </a:xfrm>
          <a:custGeom>
            <a:avLst/>
            <a:gdLst>
              <a:gd name="connsiteX0" fmla="*/ 0 w 12192000"/>
              <a:gd name="connsiteY0" fmla="*/ 0 h 151002"/>
              <a:gd name="connsiteX1" fmla="*/ 12192000 w 12192000"/>
              <a:gd name="connsiteY1" fmla="*/ 0 h 151002"/>
              <a:gd name="connsiteX2" fmla="*/ 12192000 w 12192000"/>
              <a:gd name="connsiteY2" fmla="*/ 151002 h 151002"/>
              <a:gd name="connsiteX3" fmla="*/ 0 w 12192000"/>
              <a:gd name="connsiteY3" fmla="*/ 151002 h 151002"/>
              <a:gd name="connsiteX4" fmla="*/ 0 w 12192000"/>
              <a:gd name="connsiteY4" fmla="*/ 0 h 151002"/>
              <a:gd name="connsiteX0" fmla="*/ 0 w 12228576"/>
              <a:gd name="connsiteY0" fmla="*/ 0 h 297306"/>
              <a:gd name="connsiteX1" fmla="*/ 12192000 w 12228576"/>
              <a:gd name="connsiteY1" fmla="*/ 0 h 297306"/>
              <a:gd name="connsiteX2" fmla="*/ 12228576 w 12228576"/>
              <a:gd name="connsiteY2" fmla="*/ 297306 h 297306"/>
              <a:gd name="connsiteX3" fmla="*/ 0 w 12228576"/>
              <a:gd name="connsiteY3" fmla="*/ 151002 h 297306"/>
              <a:gd name="connsiteX4" fmla="*/ 0 w 12228576"/>
              <a:gd name="connsiteY4" fmla="*/ 0 h 297306"/>
              <a:gd name="connsiteX0" fmla="*/ 0 w 12192000"/>
              <a:gd name="connsiteY0" fmla="*/ 0 h 403986"/>
              <a:gd name="connsiteX1" fmla="*/ 12192000 w 12192000"/>
              <a:gd name="connsiteY1" fmla="*/ 0 h 403986"/>
              <a:gd name="connsiteX2" fmla="*/ 12190476 w 12192000"/>
              <a:gd name="connsiteY2" fmla="*/ 403986 h 403986"/>
              <a:gd name="connsiteX3" fmla="*/ 0 w 12192000"/>
              <a:gd name="connsiteY3" fmla="*/ 151002 h 403986"/>
              <a:gd name="connsiteX4" fmla="*/ 0 w 12192000"/>
              <a:gd name="connsiteY4" fmla="*/ 0 h 403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403986">
                <a:moveTo>
                  <a:pt x="0" y="0"/>
                </a:moveTo>
                <a:lnTo>
                  <a:pt x="12192000" y="0"/>
                </a:lnTo>
                <a:lnTo>
                  <a:pt x="12190476" y="403986"/>
                </a:lnTo>
                <a:lnTo>
                  <a:pt x="0" y="151002"/>
                </a:lnTo>
                <a:lnTo>
                  <a:pt x="0" y="0"/>
                </a:lnTo>
                <a:close/>
              </a:path>
            </a:pathLst>
          </a:custGeom>
          <a:solidFill>
            <a:srgbClr val="8CAB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29" name="Gruppo 28">
            <a:extLst>
              <a:ext uri="{FF2B5EF4-FFF2-40B4-BE49-F238E27FC236}">
                <a16:creationId xmlns:a16="http://schemas.microsoft.com/office/drawing/2014/main" id="{91E02DDA-B2DD-45A3-8041-9C1690CD0031}"/>
              </a:ext>
            </a:extLst>
          </p:cNvPr>
          <p:cNvGrpSpPr/>
          <p:nvPr userDrawn="1"/>
        </p:nvGrpSpPr>
        <p:grpSpPr>
          <a:xfrm>
            <a:off x="607443" y="5784622"/>
            <a:ext cx="10977114" cy="874724"/>
            <a:chOff x="607443" y="5723662"/>
            <a:chExt cx="10977114" cy="874724"/>
          </a:xfrm>
        </p:grpSpPr>
        <p:pic>
          <p:nvPicPr>
            <p:cNvPr id="30" name="Imagen 7">
              <a:extLst>
                <a:ext uri="{FF2B5EF4-FFF2-40B4-BE49-F238E27FC236}">
                  <a16:creationId xmlns:a16="http://schemas.microsoft.com/office/drawing/2014/main" id="{FA4F568F-CDA0-40A2-9016-7E19F4CEFFA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33578" y="6139462"/>
              <a:ext cx="2187488" cy="458924"/>
            </a:xfrm>
            <a:prstGeom prst="rect">
              <a:avLst/>
            </a:prstGeom>
          </p:spPr>
        </p:pic>
        <p:sp>
          <p:nvSpPr>
            <p:cNvPr id="31" name="CuadroTexto 51">
              <a:extLst>
                <a:ext uri="{FF2B5EF4-FFF2-40B4-BE49-F238E27FC236}">
                  <a16:creationId xmlns:a16="http://schemas.microsoft.com/office/drawing/2014/main" id="{9FBED022-ACDF-4272-9646-05986308A8A2}"/>
                </a:ext>
              </a:extLst>
            </p:cNvPr>
            <p:cNvSpPr txBox="1"/>
            <p:nvPr userDrawn="1"/>
          </p:nvSpPr>
          <p:spPr>
            <a:xfrm>
              <a:off x="3507539" y="6150892"/>
              <a:ext cx="8077018" cy="417935"/>
            </a:xfrm>
            <a:prstGeom prst="rect">
              <a:avLst/>
            </a:prstGeom>
            <a:noFill/>
          </p:spPr>
          <p:txBody>
            <a:bodyPr wrap="square">
              <a:spAutoFit/>
            </a:bodyPr>
            <a:lstStyle/>
            <a:p>
              <a:pPr marL="0" algn="just">
                <a:lnSpc>
                  <a:spcPts val="1300"/>
                </a:lnSpc>
              </a:pPr>
              <a:r>
                <a:rPr lang="en-US" sz="1000" spc="0" dirty="0">
                  <a:latin typeface="+mn-lt"/>
                </a:rPr>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p>
          </p:txBody>
        </p:sp>
        <p:sp>
          <p:nvSpPr>
            <p:cNvPr id="32" name="object 12">
              <a:extLst>
                <a:ext uri="{FF2B5EF4-FFF2-40B4-BE49-F238E27FC236}">
                  <a16:creationId xmlns:a16="http://schemas.microsoft.com/office/drawing/2014/main" id="{6A7277D8-79D0-4752-A058-0AD2EB4B9AF8}"/>
                </a:ext>
              </a:extLst>
            </p:cNvPr>
            <p:cNvSpPr/>
            <p:nvPr userDrawn="1"/>
          </p:nvSpPr>
          <p:spPr>
            <a:xfrm flipV="1">
              <a:off x="3507539" y="5723662"/>
              <a:ext cx="8077018" cy="152397"/>
            </a:xfrm>
            <a:custGeom>
              <a:avLst/>
              <a:gdLst/>
              <a:ahLst/>
              <a:cxnLst/>
              <a:rect l="l" t="t" r="r" b="b"/>
              <a:pathLst>
                <a:path w="13021310">
                  <a:moveTo>
                    <a:pt x="0" y="0"/>
                  </a:moveTo>
                  <a:lnTo>
                    <a:pt x="13020820" y="0"/>
                  </a:lnTo>
                </a:path>
              </a:pathLst>
            </a:custGeom>
            <a:ln w="38099">
              <a:solidFill>
                <a:srgbClr val="000000"/>
              </a:solidFill>
            </a:ln>
          </p:spPr>
          <p:txBody>
            <a:bodyPr wrap="square" lIns="0" tIns="0" rIns="0" bIns="0" rtlCol="0"/>
            <a:lstStyle/>
            <a:p>
              <a:endParaRPr/>
            </a:p>
          </p:txBody>
        </p:sp>
        <p:pic>
          <p:nvPicPr>
            <p:cNvPr id="33" name="object 13">
              <a:extLst>
                <a:ext uri="{FF2B5EF4-FFF2-40B4-BE49-F238E27FC236}">
                  <a16:creationId xmlns:a16="http://schemas.microsoft.com/office/drawing/2014/main" id="{84181CDE-4EB9-4780-B159-81E7C7BEF023}"/>
                </a:ext>
              </a:extLst>
            </p:cNvPr>
            <p:cNvPicPr/>
            <p:nvPr userDrawn="1"/>
          </p:nvPicPr>
          <p:blipFill>
            <a:blip r:embed="rId4" cstate="email">
              <a:extLst>
                <a:ext uri="{28A0092B-C50C-407E-A947-70E740481C1C}">
                  <a14:useLocalDpi xmlns:a14="http://schemas.microsoft.com/office/drawing/2010/main"/>
                </a:ext>
              </a:extLst>
            </a:blip>
            <a:stretch>
              <a:fillRect/>
            </a:stretch>
          </p:blipFill>
          <p:spPr>
            <a:xfrm>
              <a:off x="607443" y="5799864"/>
              <a:ext cx="152399" cy="152400"/>
            </a:xfrm>
            <a:prstGeom prst="rect">
              <a:avLst/>
            </a:prstGeom>
          </p:spPr>
        </p:pic>
        <p:pic>
          <p:nvPicPr>
            <p:cNvPr id="34" name="object 14">
              <a:extLst>
                <a:ext uri="{FF2B5EF4-FFF2-40B4-BE49-F238E27FC236}">
                  <a16:creationId xmlns:a16="http://schemas.microsoft.com/office/drawing/2014/main" id="{D38CF739-24F6-468F-AEB5-E4A2EA04DB64}"/>
                </a:ext>
              </a:extLst>
            </p:cNvPr>
            <p:cNvPicPr/>
            <p:nvPr userDrawn="1"/>
          </p:nvPicPr>
          <p:blipFill>
            <a:blip r:embed="rId5" cstate="email">
              <a:extLst>
                <a:ext uri="{28A0092B-C50C-407E-A947-70E740481C1C}">
                  <a14:useLocalDpi xmlns:a14="http://schemas.microsoft.com/office/drawing/2010/main"/>
                </a:ext>
              </a:extLst>
            </a:blip>
            <a:stretch>
              <a:fillRect/>
            </a:stretch>
          </p:blipFill>
          <p:spPr>
            <a:xfrm>
              <a:off x="966872" y="5799864"/>
              <a:ext cx="152399" cy="152400"/>
            </a:xfrm>
            <a:prstGeom prst="rect">
              <a:avLst/>
            </a:prstGeom>
          </p:spPr>
        </p:pic>
        <p:pic>
          <p:nvPicPr>
            <p:cNvPr id="35" name="object 15">
              <a:extLst>
                <a:ext uri="{FF2B5EF4-FFF2-40B4-BE49-F238E27FC236}">
                  <a16:creationId xmlns:a16="http://schemas.microsoft.com/office/drawing/2014/main" id="{E03750E3-19E0-4B29-8F96-C17353B6E715}"/>
                </a:ext>
              </a:extLst>
            </p:cNvPr>
            <p:cNvPicPr/>
            <p:nvPr userDrawn="1"/>
          </p:nvPicPr>
          <p:blipFill>
            <a:blip r:embed="rId6" cstate="email">
              <a:extLst>
                <a:ext uri="{28A0092B-C50C-407E-A947-70E740481C1C}">
                  <a14:useLocalDpi xmlns:a14="http://schemas.microsoft.com/office/drawing/2010/main"/>
                </a:ext>
              </a:extLst>
            </a:blip>
            <a:stretch>
              <a:fillRect/>
            </a:stretch>
          </p:blipFill>
          <p:spPr>
            <a:xfrm>
              <a:off x="1320678" y="5799864"/>
              <a:ext cx="152399" cy="152400"/>
            </a:xfrm>
            <a:prstGeom prst="rect">
              <a:avLst/>
            </a:prstGeom>
          </p:spPr>
        </p:pic>
        <p:pic>
          <p:nvPicPr>
            <p:cNvPr id="36" name="object 16">
              <a:extLst>
                <a:ext uri="{FF2B5EF4-FFF2-40B4-BE49-F238E27FC236}">
                  <a16:creationId xmlns:a16="http://schemas.microsoft.com/office/drawing/2014/main" id="{C501D482-DED1-4F00-ADCD-65E2AF096BDC}"/>
                </a:ext>
              </a:extLst>
            </p:cNvPr>
            <p:cNvPicPr/>
            <p:nvPr userDrawn="1"/>
          </p:nvPicPr>
          <p:blipFill>
            <a:blip r:embed="rId7" cstate="email">
              <a:extLst>
                <a:ext uri="{28A0092B-C50C-407E-A947-70E740481C1C}">
                  <a14:useLocalDpi xmlns:a14="http://schemas.microsoft.com/office/drawing/2010/main"/>
                </a:ext>
              </a:extLst>
            </a:blip>
            <a:stretch>
              <a:fillRect/>
            </a:stretch>
          </p:blipFill>
          <p:spPr>
            <a:xfrm>
              <a:off x="1680911" y="5799864"/>
              <a:ext cx="152399" cy="152400"/>
            </a:xfrm>
            <a:prstGeom prst="rect">
              <a:avLst/>
            </a:prstGeom>
          </p:spPr>
        </p:pic>
        <p:pic>
          <p:nvPicPr>
            <p:cNvPr id="37" name="object 17">
              <a:extLst>
                <a:ext uri="{FF2B5EF4-FFF2-40B4-BE49-F238E27FC236}">
                  <a16:creationId xmlns:a16="http://schemas.microsoft.com/office/drawing/2014/main" id="{758FB303-3389-4944-8050-99708B612A7E}"/>
                </a:ext>
              </a:extLst>
            </p:cNvPr>
            <p:cNvPicPr/>
            <p:nvPr userDrawn="1"/>
          </p:nvPicPr>
          <p:blipFill>
            <a:blip r:embed="rId8" cstate="email">
              <a:extLst>
                <a:ext uri="{28A0092B-C50C-407E-A947-70E740481C1C}">
                  <a14:useLocalDpi xmlns:a14="http://schemas.microsoft.com/office/drawing/2010/main"/>
                </a:ext>
              </a:extLst>
            </a:blip>
            <a:stretch>
              <a:fillRect/>
            </a:stretch>
          </p:blipFill>
          <p:spPr>
            <a:xfrm>
              <a:off x="2040340" y="5799864"/>
              <a:ext cx="152399" cy="152400"/>
            </a:xfrm>
            <a:prstGeom prst="rect">
              <a:avLst/>
            </a:prstGeom>
          </p:spPr>
        </p:pic>
        <p:pic>
          <p:nvPicPr>
            <p:cNvPr id="38" name="object 18">
              <a:extLst>
                <a:ext uri="{FF2B5EF4-FFF2-40B4-BE49-F238E27FC236}">
                  <a16:creationId xmlns:a16="http://schemas.microsoft.com/office/drawing/2014/main" id="{FB791F6C-E4AD-48EC-9F26-C1889E03ACB4}"/>
                </a:ext>
              </a:extLst>
            </p:cNvPr>
            <p:cNvPicPr/>
            <p:nvPr userDrawn="1"/>
          </p:nvPicPr>
          <p:blipFill>
            <a:blip r:embed="rId9" cstate="email">
              <a:extLst>
                <a:ext uri="{28A0092B-C50C-407E-A947-70E740481C1C}">
                  <a14:useLocalDpi xmlns:a14="http://schemas.microsoft.com/office/drawing/2010/main"/>
                </a:ext>
              </a:extLst>
            </a:blip>
            <a:stretch>
              <a:fillRect/>
            </a:stretch>
          </p:blipFill>
          <p:spPr>
            <a:xfrm>
              <a:off x="2394146" y="5799864"/>
              <a:ext cx="152399" cy="152400"/>
            </a:xfrm>
            <a:prstGeom prst="rect">
              <a:avLst/>
            </a:prstGeom>
          </p:spPr>
        </p:pic>
        <p:pic>
          <p:nvPicPr>
            <p:cNvPr id="39" name="object 19">
              <a:extLst>
                <a:ext uri="{FF2B5EF4-FFF2-40B4-BE49-F238E27FC236}">
                  <a16:creationId xmlns:a16="http://schemas.microsoft.com/office/drawing/2014/main" id="{7B444CFF-5184-4EAB-BFD9-F0E6C75FEA78}"/>
                </a:ext>
              </a:extLst>
            </p:cNvPr>
            <p:cNvPicPr/>
            <p:nvPr userDrawn="1"/>
          </p:nvPicPr>
          <p:blipFill>
            <a:blip r:embed="rId5" cstate="email">
              <a:extLst>
                <a:ext uri="{28A0092B-C50C-407E-A947-70E740481C1C}">
                  <a14:useLocalDpi xmlns:a14="http://schemas.microsoft.com/office/drawing/2010/main"/>
                </a:ext>
              </a:extLst>
            </a:blip>
            <a:stretch>
              <a:fillRect/>
            </a:stretch>
          </p:blipFill>
          <p:spPr>
            <a:xfrm>
              <a:off x="3108185" y="5799864"/>
              <a:ext cx="152399" cy="152400"/>
            </a:xfrm>
            <a:prstGeom prst="rect">
              <a:avLst/>
            </a:prstGeom>
          </p:spPr>
        </p:pic>
        <p:pic>
          <p:nvPicPr>
            <p:cNvPr id="40" name="object 20">
              <a:extLst>
                <a:ext uri="{FF2B5EF4-FFF2-40B4-BE49-F238E27FC236}">
                  <a16:creationId xmlns:a16="http://schemas.microsoft.com/office/drawing/2014/main" id="{B94F877D-93D0-4A52-8A9B-16B7D3D5DE5E}"/>
                </a:ext>
              </a:extLst>
            </p:cNvPr>
            <p:cNvPicPr/>
            <p:nvPr userDrawn="1"/>
          </p:nvPicPr>
          <p:blipFill>
            <a:blip r:embed="rId10" cstate="email">
              <a:extLst>
                <a:ext uri="{28A0092B-C50C-407E-A947-70E740481C1C}">
                  <a14:useLocalDpi xmlns:a14="http://schemas.microsoft.com/office/drawing/2010/main"/>
                </a:ext>
              </a:extLst>
            </a:blip>
            <a:stretch>
              <a:fillRect/>
            </a:stretch>
          </p:blipFill>
          <p:spPr>
            <a:xfrm>
              <a:off x="2754380" y="5799864"/>
              <a:ext cx="152399" cy="152400"/>
            </a:xfrm>
            <a:prstGeom prst="rect">
              <a:avLst/>
            </a:prstGeom>
          </p:spPr>
        </p:pic>
      </p:grpSp>
      <p:pic>
        <p:nvPicPr>
          <p:cNvPr id="41" name="Imagen 59">
            <a:extLst>
              <a:ext uri="{FF2B5EF4-FFF2-40B4-BE49-F238E27FC236}">
                <a16:creationId xmlns:a16="http://schemas.microsoft.com/office/drawing/2014/main" id="{D96D6E96-D60B-4200-8BF0-DA9ACDD56EB8}"/>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10064337" y="471054"/>
            <a:ext cx="1620000" cy="1080000"/>
          </a:xfrm>
          <a:prstGeom prst="rect">
            <a:avLst/>
          </a:prstGeom>
        </p:spPr>
      </p:pic>
    </p:spTree>
    <p:extLst>
      <p:ext uri="{BB962C8B-B14F-4D97-AF65-F5344CB8AC3E}">
        <p14:creationId xmlns:p14="http://schemas.microsoft.com/office/powerpoint/2010/main" val="3735933474"/>
      </p:ext>
    </p:extLst>
  </p:cSld>
  <p:clrMap bg1="lt1" tx1="dk1" bg2="lt2" tx2="dk2" accent1="accent1" accent2="accent2" accent3="accent3" accent4="accent4" accent5="accent5" accent6="accent6" hlink="hlink" folHlink="folHlink"/>
  <p:sldLayoutIdLst>
    <p:sldLayoutId id="2147483698"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Rectángulo 16">
            <a:extLst>
              <a:ext uri="{FF2B5EF4-FFF2-40B4-BE49-F238E27FC236}">
                <a16:creationId xmlns:a16="http://schemas.microsoft.com/office/drawing/2014/main" id="{931547DC-34D7-3CBE-8868-CB53E391EF90}"/>
              </a:ext>
            </a:extLst>
          </p:cNvPr>
          <p:cNvSpPr/>
          <p:nvPr userDrawn="1"/>
        </p:nvSpPr>
        <p:spPr>
          <a:xfrm>
            <a:off x="0" y="0"/>
            <a:ext cx="12192000" cy="403986"/>
          </a:xfrm>
          <a:custGeom>
            <a:avLst/>
            <a:gdLst>
              <a:gd name="connsiteX0" fmla="*/ 0 w 12192000"/>
              <a:gd name="connsiteY0" fmla="*/ 0 h 151002"/>
              <a:gd name="connsiteX1" fmla="*/ 12192000 w 12192000"/>
              <a:gd name="connsiteY1" fmla="*/ 0 h 151002"/>
              <a:gd name="connsiteX2" fmla="*/ 12192000 w 12192000"/>
              <a:gd name="connsiteY2" fmla="*/ 151002 h 151002"/>
              <a:gd name="connsiteX3" fmla="*/ 0 w 12192000"/>
              <a:gd name="connsiteY3" fmla="*/ 151002 h 151002"/>
              <a:gd name="connsiteX4" fmla="*/ 0 w 12192000"/>
              <a:gd name="connsiteY4" fmla="*/ 0 h 151002"/>
              <a:gd name="connsiteX0" fmla="*/ 0 w 12228576"/>
              <a:gd name="connsiteY0" fmla="*/ 0 h 297306"/>
              <a:gd name="connsiteX1" fmla="*/ 12192000 w 12228576"/>
              <a:gd name="connsiteY1" fmla="*/ 0 h 297306"/>
              <a:gd name="connsiteX2" fmla="*/ 12228576 w 12228576"/>
              <a:gd name="connsiteY2" fmla="*/ 297306 h 297306"/>
              <a:gd name="connsiteX3" fmla="*/ 0 w 12228576"/>
              <a:gd name="connsiteY3" fmla="*/ 151002 h 297306"/>
              <a:gd name="connsiteX4" fmla="*/ 0 w 12228576"/>
              <a:gd name="connsiteY4" fmla="*/ 0 h 297306"/>
              <a:gd name="connsiteX0" fmla="*/ 0 w 12192000"/>
              <a:gd name="connsiteY0" fmla="*/ 0 h 403986"/>
              <a:gd name="connsiteX1" fmla="*/ 12192000 w 12192000"/>
              <a:gd name="connsiteY1" fmla="*/ 0 h 403986"/>
              <a:gd name="connsiteX2" fmla="*/ 12190476 w 12192000"/>
              <a:gd name="connsiteY2" fmla="*/ 403986 h 403986"/>
              <a:gd name="connsiteX3" fmla="*/ 0 w 12192000"/>
              <a:gd name="connsiteY3" fmla="*/ 151002 h 403986"/>
              <a:gd name="connsiteX4" fmla="*/ 0 w 12192000"/>
              <a:gd name="connsiteY4" fmla="*/ 0 h 403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403986">
                <a:moveTo>
                  <a:pt x="0" y="0"/>
                </a:moveTo>
                <a:lnTo>
                  <a:pt x="12192000" y="0"/>
                </a:lnTo>
                <a:lnTo>
                  <a:pt x="12190476" y="403986"/>
                </a:lnTo>
                <a:lnTo>
                  <a:pt x="0" y="151002"/>
                </a:lnTo>
                <a:lnTo>
                  <a:pt x="0" y="0"/>
                </a:lnTo>
                <a:close/>
              </a:path>
            </a:pathLst>
          </a:custGeom>
          <a:solidFill>
            <a:srgbClr val="1CBE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16" name="Gruppo 15">
            <a:extLst>
              <a:ext uri="{FF2B5EF4-FFF2-40B4-BE49-F238E27FC236}">
                <a16:creationId xmlns:a16="http://schemas.microsoft.com/office/drawing/2014/main" id="{DDBD2C0F-2139-44A1-ABAF-980998601237}"/>
              </a:ext>
            </a:extLst>
          </p:cNvPr>
          <p:cNvGrpSpPr/>
          <p:nvPr userDrawn="1"/>
        </p:nvGrpSpPr>
        <p:grpSpPr>
          <a:xfrm>
            <a:off x="607443" y="5784622"/>
            <a:ext cx="10977114" cy="874724"/>
            <a:chOff x="607443" y="5723662"/>
            <a:chExt cx="10977114" cy="874724"/>
          </a:xfrm>
        </p:grpSpPr>
        <p:pic>
          <p:nvPicPr>
            <p:cNvPr id="18" name="Imagen 7">
              <a:extLst>
                <a:ext uri="{FF2B5EF4-FFF2-40B4-BE49-F238E27FC236}">
                  <a16:creationId xmlns:a16="http://schemas.microsoft.com/office/drawing/2014/main" id="{598AB1A8-B557-45F3-A10F-83462CA71E2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33578" y="6139462"/>
              <a:ext cx="2187488" cy="458924"/>
            </a:xfrm>
            <a:prstGeom prst="rect">
              <a:avLst/>
            </a:prstGeom>
          </p:spPr>
        </p:pic>
        <p:sp>
          <p:nvSpPr>
            <p:cNvPr id="19" name="CuadroTexto 51">
              <a:extLst>
                <a:ext uri="{FF2B5EF4-FFF2-40B4-BE49-F238E27FC236}">
                  <a16:creationId xmlns:a16="http://schemas.microsoft.com/office/drawing/2014/main" id="{907FFA35-C9DB-42AB-BEC8-74862F39BA4C}"/>
                </a:ext>
              </a:extLst>
            </p:cNvPr>
            <p:cNvSpPr txBox="1"/>
            <p:nvPr userDrawn="1"/>
          </p:nvSpPr>
          <p:spPr>
            <a:xfrm>
              <a:off x="3507539" y="6150892"/>
              <a:ext cx="8077018" cy="417935"/>
            </a:xfrm>
            <a:prstGeom prst="rect">
              <a:avLst/>
            </a:prstGeom>
            <a:noFill/>
          </p:spPr>
          <p:txBody>
            <a:bodyPr wrap="square">
              <a:spAutoFit/>
            </a:bodyPr>
            <a:lstStyle/>
            <a:p>
              <a:pPr marL="0" algn="just">
                <a:lnSpc>
                  <a:spcPts val="1300"/>
                </a:lnSpc>
              </a:pPr>
              <a:r>
                <a:rPr lang="en-US" sz="1000" spc="0" dirty="0">
                  <a:latin typeface="+mn-lt"/>
                </a:rPr>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p>
          </p:txBody>
        </p:sp>
        <p:sp>
          <p:nvSpPr>
            <p:cNvPr id="20" name="object 12">
              <a:extLst>
                <a:ext uri="{FF2B5EF4-FFF2-40B4-BE49-F238E27FC236}">
                  <a16:creationId xmlns:a16="http://schemas.microsoft.com/office/drawing/2014/main" id="{01E28288-B260-49C6-B9B1-DD58AE9CD357}"/>
                </a:ext>
              </a:extLst>
            </p:cNvPr>
            <p:cNvSpPr/>
            <p:nvPr userDrawn="1"/>
          </p:nvSpPr>
          <p:spPr>
            <a:xfrm flipV="1">
              <a:off x="3507539" y="5723662"/>
              <a:ext cx="8077018" cy="152397"/>
            </a:xfrm>
            <a:custGeom>
              <a:avLst/>
              <a:gdLst/>
              <a:ahLst/>
              <a:cxnLst/>
              <a:rect l="l" t="t" r="r" b="b"/>
              <a:pathLst>
                <a:path w="13021310">
                  <a:moveTo>
                    <a:pt x="0" y="0"/>
                  </a:moveTo>
                  <a:lnTo>
                    <a:pt x="13020820" y="0"/>
                  </a:lnTo>
                </a:path>
              </a:pathLst>
            </a:custGeom>
            <a:ln w="38099">
              <a:solidFill>
                <a:srgbClr val="000000"/>
              </a:solidFill>
            </a:ln>
          </p:spPr>
          <p:txBody>
            <a:bodyPr wrap="square" lIns="0" tIns="0" rIns="0" bIns="0" rtlCol="0"/>
            <a:lstStyle/>
            <a:p>
              <a:endParaRPr/>
            </a:p>
          </p:txBody>
        </p:sp>
        <p:pic>
          <p:nvPicPr>
            <p:cNvPr id="21" name="object 13">
              <a:extLst>
                <a:ext uri="{FF2B5EF4-FFF2-40B4-BE49-F238E27FC236}">
                  <a16:creationId xmlns:a16="http://schemas.microsoft.com/office/drawing/2014/main" id="{56F9E55A-B1D1-4520-8A95-3278B2268EC9}"/>
                </a:ext>
              </a:extLst>
            </p:cNvPr>
            <p:cNvPicPr/>
            <p:nvPr userDrawn="1"/>
          </p:nvPicPr>
          <p:blipFill>
            <a:blip r:embed="rId4" cstate="email">
              <a:extLst>
                <a:ext uri="{28A0092B-C50C-407E-A947-70E740481C1C}">
                  <a14:useLocalDpi xmlns:a14="http://schemas.microsoft.com/office/drawing/2010/main"/>
                </a:ext>
              </a:extLst>
            </a:blip>
            <a:stretch>
              <a:fillRect/>
            </a:stretch>
          </p:blipFill>
          <p:spPr>
            <a:xfrm>
              <a:off x="607443" y="5799864"/>
              <a:ext cx="152399" cy="152400"/>
            </a:xfrm>
            <a:prstGeom prst="rect">
              <a:avLst/>
            </a:prstGeom>
          </p:spPr>
        </p:pic>
        <p:pic>
          <p:nvPicPr>
            <p:cNvPr id="22" name="object 14">
              <a:extLst>
                <a:ext uri="{FF2B5EF4-FFF2-40B4-BE49-F238E27FC236}">
                  <a16:creationId xmlns:a16="http://schemas.microsoft.com/office/drawing/2014/main" id="{6221A13C-2E9B-4169-ABF8-52318C133494}"/>
                </a:ext>
              </a:extLst>
            </p:cNvPr>
            <p:cNvPicPr/>
            <p:nvPr userDrawn="1"/>
          </p:nvPicPr>
          <p:blipFill>
            <a:blip r:embed="rId5" cstate="email">
              <a:extLst>
                <a:ext uri="{28A0092B-C50C-407E-A947-70E740481C1C}">
                  <a14:useLocalDpi xmlns:a14="http://schemas.microsoft.com/office/drawing/2010/main"/>
                </a:ext>
              </a:extLst>
            </a:blip>
            <a:stretch>
              <a:fillRect/>
            </a:stretch>
          </p:blipFill>
          <p:spPr>
            <a:xfrm>
              <a:off x="966872" y="5799864"/>
              <a:ext cx="152399" cy="152400"/>
            </a:xfrm>
            <a:prstGeom prst="rect">
              <a:avLst/>
            </a:prstGeom>
          </p:spPr>
        </p:pic>
        <p:pic>
          <p:nvPicPr>
            <p:cNvPr id="23" name="object 15">
              <a:extLst>
                <a:ext uri="{FF2B5EF4-FFF2-40B4-BE49-F238E27FC236}">
                  <a16:creationId xmlns:a16="http://schemas.microsoft.com/office/drawing/2014/main" id="{C6FEC5F3-2758-4B97-A543-B54C5E9E1B37}"/>
                </a:ext>
              </a:extLst>
            </p:cNvPr>
            <p:cNvPicPr/>
            <p:nvPr userDrawn="1"/>
          </p:nvPicPr>
          <p:blipFill>
            <a:blip r:embed="rId6" cstate="email">
              <a:extLst>
                <a:ext uri="{28A0092B-C50C-407E-A947-70E740481C1C}">
                  <a14:useLocalDpi xmlns:a14="http://schemas.microsoft.com/office/drawing/2010/main"/>
                </a:ext>
              </a:extLst>
            </a:blip>
            <a:stretch>
              <a:fillRect/>
            </a:stretch>
          </p:blipFill>
          <p:spPr>
            <a:xfrm>
              <a:off x="1320678" y="5799864"/>
              <a:ext cx="152399" cy="152400"/>
            </a:xfrm>
            <a:prstGeom prst="rect">
              <a:avLst/>
            </a:prstGeom>
          </p:spPr>
        </p:pic>
        <p:pic>
          <p:nvPicPr>
            <p:cNvPr id="24" name="object 16">
              <a:extLst>
                <a:ext uri="{FF2B5EF4-FFF2-40B4-BE49-F238E27FC236}">
                  <a16:creationId xmlns:a16="http://schemas.microsoft.com/office/drawing/2014/main" id="{51180959-2AA0-43B4-A8D7-42218B33C652}"/>
                </a:ext>
              </a:extLst>
            </p:cNvPr>
            <p:cNvPicPr/>
            <p:nvPr userDrawn="1"/>
          </p:nvPicPr>
          <p:blipFill>
            <a:blip r:embed="rId7" cstate="email">
              <a:extLst>
                <a:ext uri="{28A0092B-C50C-407E-A947-70E740481C1C}">
                  <a14:useLocalDpi xmlns:a14="http://schemas.microsoft.com/office/drawing/2010/main"/>
                </a:ext>
              </a:extLst>
            </a:blip>
            <a:stretch>
              <a:fillRect/>
            </a:stretch>
          </p:blipFill>
          <p:spPr>
            <a:xfrm>
              <a:off x="1680911" y="5799864"/>
              <a:ext cx="152399" cy="152400"/>
            </a:xfrm>
            <a:prstGeom prst="rect">
              <a:avLst/>
            </a:prstGeom>
          </p:spPr>
        </p:pic>
        <p:pic>
          <p:nvPicPr>
            <p:cNvPr id="25" name="object 17">
              <a:extLst>
                <a:ext uri="{FF2B5EF4-FFF2-40B4-BE49-F238E27FC236}">
                  <a16:creationId xmlns:a16="http://schemas.microsoft.com/office/drawing/2014/main" id="{5AE9D380-4EBD-45EA-BC1A-AF5933C7887A}"/>
                </a:ext>
              </a:extLst>
            </p:cNvPr>
            <p:cNvPicPr/>
            <p:nvPr userDrawn="1"/>
          </p:nvPicPr>
          <p:blipFill>
            <a:blip r:embed="rId8" cstate="email">
              <a:extLst>
                <a:ext uri="{28A0092B-C50C-407E-A947-70E740481C1C}">
                  <a14:useLocalDpi xmlns:a14="http://schemas.microsoft.com/office/drawing/2010/main"/>
                </a:ext>
              </a:extLst>
            </a:blip>
            <a:stretch>
              <a:fillRect/>
            </a:stretch>
          </p:blipFill>
          <p:spPr>
            <a:xfrm>
              <a:off x="2040340" y="5799864"/>
              <a:ext cx="152399" cy="152400"/>
            </a:xfrm>
            <a:prstGeom prst="rect">
              <a:avLst/>
            </a:prstGeom>
          </p:spPr>
        </p:pic>
        <p:pic>
          <p:nvPicPr>
            <p:cNvPr id="26" name="object 18">
              <a:extLst>
                <a:ext uri="{FF2B5EF4-FFF2-40B4-BE49-F238E27FC236}">
                  <a16:creationId xmlns:a16="http://schemas.microsoft.com/office/drawing/2014/main" id="{3B0C10C6-E835-4006-8EF7-DFF33559BCBC}"/>
                </a:ext>
              </a:extLst>
            </p:cNvPr>
            <p:cNvPicPr/>
            <p:nvPr userDrawn="1"/>
          </p:nvPicPr>
          <p:blipFill>
            <a:blip r:embed="rId9" cstate="email">
              <a:extLst>
                <a:ext uri="{28A0092B-C50C-407E-A947-70E740481C1C}">
                  <a14:useLocalDpi xmlns:a14="http://schemas.microsoft.com/office/drawing/2010/main"/>
                </a:ext>
              </a:extLst>
            </a:blip>
            <a:stretch>
              <a:fillRect/>
            </a:stretch>
          </p:blipFill>
          <p:spPr>
            <a:xfrm>
              <a:off x="2394146" y="5799864"/>
              <a:ext cx="152399" cy="152400"/>
            </a:xfrm>
            <a:prstGeom prst="rect">
              <a:avLst/>
            </a:prstGeom>
          </p:spPr>
        </p:pic>
        <p:pic>
          <p:nvPicPr>
            <p:cNvPr id="27" name="object 19">
              <a:extLst>
                <a:ext uri="{FF2B5EF4-FFF2-40B4-BE49-F238E27FC236}">
                  <a16:creationId xmlns:a16="http://schemas.microsoft.com/office/drawing/2014/main" id="{1DB122AD-1032-411C-90E1-E46E3C04ABF9}"/>
                </a:ext>
              </a:extLst>
            </p:cNvPr>
            <p:cNvPicPr/>
            <p:nvPr userDrawn="1"/>
          </p:nvPicPr>
          <p:blipFill>
            <a:blip r:embed="rId5" cstate="email">
              <a:extLst>
                <a:ext uri="{28A0092B-C50C-407E-A947-70E740481C1C}">
                  <a14:useLocalDpi xmlns:a14="http://schemas.microsoft.com/office/drawing/2010/main"/>
                </a:ext>
              </a:extLst>
            </a:blip>
            <a:stretch>
              <a:fillRect/>
            </a:stretch>
          </p:blipFill>
          <p:spPr>
            <a:xfrm>
              <a:off x="3108185" y="5799864"/>
              <a:ext cx="152399" cy="152400"/>
            </a:xfrm>
            <a:prstGeom prst="rect">
              <a:avLst/>
            </a:prstGeom>
          </p:spPr>
        </p:pic>
        <p:pic>
          <p:nvPicPr>
            <p:cNvPr id="28" name="object 20">
              <a:extLst>
                <a:ext uri="{FF2B5EF4-FFF2-40B4-BE49-F238E27FC236}">
                  <a16:creationId xmlns:a16="http://schemas.microsoft.com/office/drawing/2014/main" id="{A5761922-0185-4EF7-806E-BBDABA2929BD}"/>
                </a:ext>
              </a:extLst>
            </p:cNvPr>
            <p:cNvPicPr/>
            <p:nvPr userDrawn="1"/>
          </p:nvPicPr>
          <p:blipFill>
            <a:blip r:embed="rId10" cstate="email">
              <a:extLst>
                <a:ext uri="{28A0092B-C50C-407E-A947-70E740481C1C}">
                  <a14:useLocalDpi xmlns:a14="http://schemas.microsoft.com/office/drawing/2010/main"/>
                </a:ext>
              </a:extLst>
            </a:blip>
            <a:stretch>
              <a:fillRect/>
            </a:stretch>
          </p:blipFill>
          <p:spPr>
            <a:xfrm>
              <a:off x="2754380" y="5799864"/>
              <a:ext cx="152399" cy="152400"/>
            </a:xfrm>
            <a:prstGeom prst="rect">
              <a:avLst/>
            </a:prstGeom>
          </p:spPr>
        </p:pic>
      </p:grpSp>
      <p:pic>
        <p:nvPicPr>
          <p:cNvPr id="29" name="Imagen 59">
            <a:extLst>
              <a:ext uri="{FF2B5EF4-FFF2-40B4-BE49-F238E27FC236}">
                <a16:creationId xmlns:a16="http://schemas.microsoft.com/office/drawing/2014/main" id="{39D740D0-477B-438A-84F0-38A6340B0ED0}"/>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10064337" y="471054"/>
            <a:ext cx="1620000" cy="1080000"/>
          </a:xfrm>
          <a:prstGeom prst="rect">
            <a:avLst/>
          </a:prstGeom>
        </p:spPr>
      </p:pic>
    </p:spTree>
    <p:extLst>
      <p:ext uri="{BB962C8B-B14F-4D97-AF65-F5344CB8AC3E}">
        <p14:creationId xmlns:p14="http://schemas.microsoft.com/office/powerpoint/2010/main" val="625745550"/>
      </p:ext>
    </p:extLst>
  </p:cSld>
  <p:clrMap bg1="lt1" tx1="dk1" bg2="lt2" tx2="dk2" accent1="accent1" accent2="accent2" accent3="accent3" accent4="accent4" accent5="accent5" accent6="accent6" hlink="hlink" folHlink="folHlink"/>
  <p:sldLayoutIdLst>
    <p:sldLayoutId id="2147483702"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Rectángulo 16">
            <a:extLst>
              <a:ext uri="{FF2B5EF4-FFF2-40B4-BE49-F238E27FC236}">
                <a16:creationId xmlns:a16="http://schemas.microsoft.com/office/drawing/2014/main" id="{931547DC-34D7-3CBE-8868-CB53E391EF90}"/>
              </a:ext>
            </a:extLst>
          </p:cNvPr>
          <p:cNvSpPr/>
          <p:nvPr userDrawn="1"/>
        </p:nvSpPr>
        <p:spPr>
          <a:xfrm>
            <a:off x="0" y="0"/>
            <a:ext cx="12192000" cy="403986"/>
          </a:xfrm>
          <a:custGeom>
            <a:avLst/>
            <a:gdLst>
              <a:gd name="connsiteX0" fmla="*/ 0 w 12192000"/>
              <a:gd name="connsiteY0" fmla="*/ 0 h 151002"/>
              <a:gd name="connsiteX1" fmla="*/ 12192000 w 12192000"/>
              <a:gd name="connsiteY1" fmla="*/ 0 h 151002"/>
              <a:gd name="connsiteX2" fmla="*/ 12192000 w 12192000"/>
              <a:gd name="connsiteY2" fmla="*/ 151002 h 151002"/>
              <a:gd name="connsiteX3" fmla="*/ 0 w 12192000"/>
              <a:gd name="connsiteY3" fmla="*/ 151002 h 151002"/>
              <a:gd name="connsiteX4" fmla="*/ 0 w 12192000"/>
              <a:gd name="connsiteY4" fmla="*/ 0 h 151002"/>
              <a:gd name="connsiteX0" fmla="*/ 0 w 12228576"/>
              <a:gd name="connsiteY0" fmla="*/ 0 h 297306"/>
              <a:gd name="connsiteX1" fmla="*/ 12192000 w 12228576"/>
              <a:gd name="connsiteY1" fmla="*/ 0 h 297306"/>
              <a:gd name="connsiteX2" fmla="*/ 12228576 w 12228576"/>
              <a:gd name="connsiteY2" fmla="*/ 297306 h 297306"/>
              <a:gd name="connsiteX3" fmla="*/ 0 w 12228576"/>
              <a:gd name="connsiteY3" fmla="*/ 151002 h 297306"/>
              <a:gd name="connsiteX4" fmla="*/ 0 w 12228576"/>
              <a:gd name="connsiteY4" fmla="*/ 0 h 297306"/>
              <a:gd name="connsiteX0" fmla="*/ 0 w 12192000"/>
              <a:gd name="connsiteY0" fmla="*/ 0 h 403986"/>
              <a:gd name="connsiteX1" fmla="*/ 12192000 w 12192000"/>
              <a:gd name="connsiteY1" fmla="*/ 0 h 403986"/>
              <a:gd name="connsiteX2" fmla="*/ 12190476 w 12192000"/>
              <a:gd name="connsiteY2" fmla="*/ 403986 h 403986"/>
              <a:gd name="connsiteX3" fmla="*/ 0 w 12192000"/>
              <a:gd name="connsiteY3" fmla="*/ 151002 h 403986"/>
              <a:gd name="connsiteX4" fmla="*/ 0 w 12192000"/>
              <a:gd name="connsiteY4" fmla="*/ 0 h 403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403986">
                <a:moveTo>
                  <a:pt x="0" y="0"/>
                </a:moveTo>
                <a:lnTo>
                  <a:pt x="12192000" y="0"/>
                </a:lnTo>
                <a:lnTo>
                  <a:pt x="12190476" y="403986"/>
                </a:lnTo>
                <a:lnTo>
                  <a:pt x="0" y="151002"/>
                </a:lnTo>
                <a:lnTo>
                  <a:pt x="0" y="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16" name="Gruppo 15">
            <a:extLst>
              <a:ext uri="{FF2B5EF4-FFF2-40B4-BE49-F238E27FC236}">
                <a16:creationId xmlns:a16="http://schemas.microsoft.com/office/drawing/2014/main" id="{F921BC62-72BC-4C8C-B69D-A2BECE75216A}"/>
              </a:ext>
            </a:extLst>
          </p:cNvPr>
          <p:cNvGrpSpPr/>
          <p:nvPr userDrawn="1"/>
        </p:nvGrpSpPr>
        <p:grpSpPr>
          <a:xfrm>
            <a:off x="607443" y="5784622"/>
            <a:ext cx="10977114" cy="874724"/>
            <a:chOff x="607443" y="5723662"/>
            <a:chExt cx="10977114" cy="874724"/>
          </a:xfrm>
        </p:grpSpPr>
        <p:pic>
          <p:nvPicPr>
            <p:cNvPr id="18" name="Imagen 7">
              <a:extLst>
                <a:ext uri="{FF2B5EF4-FFF2-40B4-BE49-F238E27FC236}">
                  <a16:creationId xmlns:a16="http://schemas.microsoft.com/office/drawing/2014/main" id="{08A31343-F44D-4D0E-BAB5-CCC48036243D}"/>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33578" y="6139462"/>
              <a:ext cx="2187488" cy="458924"/>
            </a:xfrm>
            <a:prstGeom prst="rect">
              <a:avLst/>
            </a:prstGeom>
          </p:spPr>
        </p:pic>
        <p:sp>
          <p:nvSpPr>
            <p:cNvPr id="19" name="CuadroTexto 51">
              <a:extLst>
                <a:ext uri="{FF2B5EF4-FFF2-40B4-BE49-F238E27FC236}">
                  <a16:creationId xmlns:a16="http://schemas.microsoft.com/office/drawing/2014/main" id="{0D719D4C-CAB3-4081-9723-459D6A84A89D}"/>
                </a:ext>
              </a:extLst>
            </p:cNvPr>
            <p:cNvSpPr txBox="1"/>
            <p:nvPr userDrawn="1"/>
          </p:nvSpPr>
          <p:spPr>
            <a:xfrm>
              <a:off x="3507539" y="6150892"/>
              <a:ext cx="8077018" cy="417935"/>
            </a:xfrm>
            <a:prstGeom prst="rect">
              <a:avLst/>
            </a:prstGeom>
            <a:noFill/>
          </p:spPr>
          <p:txBody>
            <a:bodyPr wrap="square">
              <a:spAutoFit/>
            </a:bodyPr>
            <a:lstStyle/>
            <a:p>
              <a:pPr marL="0" algn="just">
                <a:lnSpc>
                  <a:spcPts val="1300"/>
                </a:lnSpc>
              </a:pPr>
              <a:r>
                <a:rPr lang="en-US" sz="1000" spc="0" dirty="0">
                  <a:latin typeface="+mn-lt"/>
                </a:rPr>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p>
          </p:txBody>
        </p:sp>
        <p:sp>
          <p:nvSpPr>
            <p:cNvPr id="20" name="object 12">
              <a:extLst>
                <a:ext uri="{FF2B5EF4-FFF2-40B4-BE49-F238E27FC236}">
                  <a16:creationId xmlns:a16="http://schemas.microsoft.com/office/drawing/2014/main" id="{03CDB5D5-307B-442D-8707-FA7039AD6D43}"/>
                </a:ext>
              </a:extLst>
            </p:cNvPr>
            <p:cNvSpPr/>
            <p:nvPr userDrawn="1"/>
          </p:nvSpPr>
          <p:spPr>
            <a:xfrm flipV="1">
              <a:off x="3507539" y="5723662"/>
              <a:ext cx="8077018" cy="152397"/>
            </a:xfrm>
            <a:custGeom>
              <a:avLst/>
              <a:gdLst/>
              <a:ahLst/>
              <a:cxnLst/>
              <a:rect l="l" t="t" r="r" b="b"/>
              <a:pathLst>
                <a:path w="13021310">
                  <a:moveTo>
                    <a:pt x="0" y="0"/>
                  </a:moveTo>
                  <a:lnTo>
                    <a:pt x="13020820" y="0"/>
                  </a:lnTo>
                </a:path>
              </a:pathLst>
            </a:custGeom>
            <a:ln w="38099">
              <a:solidFill>
                <a:srgbClr val="000000"/>
              </a:solidFill>
            </a:ln>
          </p:spPr>
          <p:txBody>
            <a:bodyPr wrap="square" lIns="0" tIns="0" rIns="0" bIns="0" rtlCol="0"/>
            <a:lstStyle/>
            <a:p>
              <a:endParaRPr/>
            </a:p>
          </p:txBody>
        </p:sp>
        <p:pic>
          <p:nvPicPr>
            <p:cNvPr id="21" name="object 13">
              <a:extLst>
                <a:ext uri="{FF2B5EF4-FFF2-40B4-BE49-F238E27FC236}">
                  <a16:creationId xmlns:a16="http://schemas.microsoft.com/office/drawing/2014/main" id="{D3A97253-C60D-4CFD-9611-35A743BB712D}"/>
                </a:ext>
              </a:extLst>
            </p:cNvPr>
            <p:cNvPicPr/>
            <p:nvPr userDrawn="1"/>
          </p:nvPicPr>
          <p:blipFill>
            <a:blip r:embed="rId4" cstate="email">
              <a:extLst>
                <a:ext uri="{28A0092B-C50C-407E-A947-70E740481C1C}">
                  <a14:useLocalDpi xmlns:a14="http://schemas.microsoft.com/office/drawing/2010/main"/>
                </a:ext>
              </a:extLst>
            </a:blip>
            <a:stretch>
              <a:fillRect/>
            </a:stretch>
          </p:blipFill>
          <p:spPr>
            <a:xfrm>
              <a:off x="607443" y="5799864"/>
              <a:ext cx="152399" cy="152400"/>
            </a:xfrm>
            <a:prstGeom prst="rect">
              <a:avLst/>
            </a:prstGeom>
          </p:spPr>
        </p:pic>
        <p:pic>
          <p:nvPicPr>
            <p:cNvPr id="22" name="object 14">
              <a:extLst>
                <a:ext uri="{FF2B5EF4-FFF2-40B4-BE49-F238E27FC236}">
                  <a16:creationId xmlns:a16="http://schemas.microsoft.com/office/drawing/2014/main" id="{0EB695BA-DA88-4C77-B670-8B4D70D32A06}"/>
                </a:ext>
              </a:extLst>
            </p:cNvPr>
            <p:cNvPicPr/>
            <p:nvPr userDrawn="1"/>
          </p:nvPicPr>
          <p:blipFill>
            <a:blip r:embed="rId5" cstate="email">
              <a:extLst>
                <a:ext uri="{28A0092B-C50C-407E-A947-70E740481C1C}">
                  <a14:useLocalDpi xmlns:a14="http://schemas.microsoft.com/office/drawing/2010/main"/>
                </a:ext>
              </a:extLst>
            </a:blip>
            <a:stretch>
              <a:fillRect/>
            </a:stretch>
          </p:blipFill>
          <p:spPr>
            <a:xfrm>
              <a:off x="966872" y="5799864"/>
              <a:ext cx="152399" cy="152400"/>
            </a:xfrm>
            <a:prstGeom prst="rect">
              <a:avLst/>
            </a:prstGeom>
          </p:spPr>
        </p:pic>
        <p:pic>
          <p:nvPicPr>
            <p:cNvPr id="23" name="object 15">
              <a:extLst>
                <a:ext uri="{FF2B5EF4-FFF2-40B4-BE49-F238E27FC236}">
                  <a16:creationId xmlns:a16="http://schemas.microsoft.com/office/drawing/2014/main" id="{BDD4FF38-AA43-46F4-B4EF-6C91B5D06BDE}"/>
                </a:ext>
              </a:extLst>
            </p:cNvPr>
            <p:cNvPicPr/>
            <p:nvPr userDrawn="1"/>
          </p:nvPicPr>
          <p:blipFill>
            <a:blip r:embed="rId6" cstate="email">
              <a:extLst>
                <a:ext uri="{28A0092B-C50C-407E-A947-70E740481C1C}">
                  <a14:useLocalDpi xmlns:a14="http://schemas.microsoft.com/office/drawing/2010/main"/>
                </a:ext>
              </a:extLst>
            </a:blip>
            <a:stretch>
              <a:fillRect/>
            </a:stretch>
          </p:blipFill>
          <p:spPr>
            <a:xfrm>
              <a:off x="1320678" y="5799864"/>
              <a:ext cx="152399" cy="152400"/>
            </a:xfrm>
            <a:prstGeom prst="rect">
              <a:avLst/>
            </a:prstGeom>
          </p:spPr>
        </p:pic>
        <p:pic>
          <p:nvPicPr>
            <p:cNvPr id="24" name="object 16">
              <a:extLst>
                <a:ext uri="{FF2B5EF4-FFF2-40B4-BE49-F238E27FC236}">
                  <a16:creationId xmlns:a16="http://schemas.microsoft.com/office/drawing/2014/main" id="{5F7A35B0-4E0B-43A9-A0F3-6925C2A3E990}"/>
                </a:ext>
              </a:extLst>
            </p:cNvPr>
            <p:cNvPicPr/>
            <p:nvPr userDrawn="1"/>
          </p:nvPicPr>
          <p:blipFill>
            <a:blip r:embed="rId7" cstate="email">
              <a:extLst>
                <a:ext uri="{28A0092B-C50C-407E-A947-70E740481C1C}">
                  <a14:useLocalDpi xmlns:a14="http://schemas.microsoft.com/office/drawing/2010/main"/>
                </a:ext>
              </a:extLst>
            </a:blip>
            <a:stretch>
              <a:fillRect/>
            </a:stretch>
          </p:blipFill>
          <p:spPr>
            <a:xfrm>
              <a:off x="1680911" y="5799864"/>
              <a:ext cx="152399" cy="152400"/>
            </a:xfrm>
            <a:prstGeom prst="rect">
              <a:avLst/>
            </a:prstGeom>
          </p:spPr>
        </p:pic>
        <p:pic>
          <p:nvPicPr>
            <p:cNvPr id="25" name="object 17">
              <a:extLst>
                <a:ext uri="{FF2B5EF4-FFF2-40B4-BE49-F238E27FC236}">
                  <a16:creationId xmlns:a16="http://schemas.microsoft.com/office/drawing/2014/main" id="{943995B8-D1B9-45D0-ACDB-3CD2E668A742}"/>
                </a:ext>
              </a:extLst>
            </p:cNvPr>
            <p:cNvPicPr/>
            <p:nvPr userDrawn="1"/>
          </p:nvPicPr>
          <p:blipFill>
            <a:blip r:embed="rId8" cstate="email">
              <a:extLst>
                <a:ext uri="{28A0092B-C50C-407E-A947-70E740481C1C}">
                  <a14:useLocalDpi xmlns:a14="http://schemas.microsoft.com/office/drawing/2010/main"/>
                </a:ext>
              </a:extLst>
            </a:blip>
            <a:stretch>
              <a:fillRect/>
            </a:stretch>
          </p:blipFill>
          <p:spPr>
            <a:xfrm>
              <a:off x="2040340" y="5799864"/>
              <a:ext cx="152399" cy="152400"/>
            </a:xfrm>
            <a:prstGeom prst="rect">
              <a:avLst/>
            </a:prstGeom>
          </p:spPr>
        </p:pic>
        <p:pic>
          <p:nvPicPr>
            <p:cNvPr id="26" name="object 18">
              <a:extLst>
                <a:ext uri="{FF2B5EF4-FFF2-40B4-BE49-F238E27FC236}">
                  <a16:creationId xmlns:a16="http://schemas.microsoft.com/office/drawing/2014/main" id="{9B4AD52B-1521-4773-AD9C-A6274C0704C3}"/>
                </a:ext>
              </a:extLst>
            </p:cNvPr>
            <p:cNvPicPr/>
            <p:nvPr userDrawn="1"/>
          </p:nvPicPr>
          <p:blipFill>
            <a:blip r:embed="rId9" cstate="email">
              <a:extLst>
                <a:ext uri="{28A0092B-C50C-407E-A947-70E740481C1C}">
                  <a14:useLocalDpi xmlns:a14="http://schemas.microsoft.com/office/drawing/2010/main"/>
                </a:ext>
              </a:extLst>
            </a:blip>
            <a:stretch>
              <a:fillRect/>
            </a:stretch>
          </p:blipFill>
          <p:spPr>
            <a:xfrm>
              <a:off x="2394146" y="5799864"/>
              <a:ext cx="152399" cy="152400"/>
            </a:xfrm>
            <a:prstGeom prst="rect">
              <a:avLst/>
            </a:prstGeom>
          </p:spPr>
        </p:pic>
        <p:pic>
          <p:nvPicPr>
            <p:cNvPr id="27" name="object 19">
              <a:extLst>
                <a:ext uri="{FF2B5EF4-FFF2-40B4-BE49-F238E27FC236}">
                  <a16:creationId xmlns:a16="http://schemas.microsoft.com/office/drawing/2014/main" id="{A91B37F1-6163-40C3-869A-2C61FF38C532}"/>
                </a:ext>
              </a:extLst>
            </p:cNvPr>
            <p:cNvPicPr/>
            <p:nvPr userDrawn="1"/>
          </p:nvPicPr>
          <p:blipFill>
            <a:blip r:embed="rId5" cstate="email">
              <a:extLst>
                <a:ext uri="{28A0092B-C50C-407E-A947-70E740481C1C}">
                  <a14:useLocalDpi xmlns:a14="http://schemas.microsoft.com/office/drawing/2010/main"/>
                </a:ext>
              </a:extLst>
            </a:blip>
            <a:stretch>
              <a:fillRect/>
            </a:stretch>
          </p:blipFill>
          <p:spPr>
            <a:xfrm>
              <a:off x="3108185" y="5799864"/>
              <a:ext cx="152399" cy="152400"/>
            </a:xfrm>
            <a:prstGeom prst="rect">
              <a:avLst/>
            </a:prstGeom>
          </p:spPr>
        </p:pic>
        <p:pic>
          <p:nvPicPr>
            <p:cNvPr id="28" name="object 20">
              <a:extLst>
                <a:ext uri="{FF2B5EF4-FFF2-40B4-BE49-F238E27FC236}">
                  <a16:creationId xmlns:a16="http://schemas.microsoft.com/office/drawing/2014/main" id="{AEBF52AB-4F6E-4327-AA18-687E12AF8C0B}"/>
                </a:ext>
              </a:extLst>
            </p:cNvPr>
            <p:cNvPicPr/>
            <p:nvPr userDrawn="1"/>
          </p:nvPicPr>
          <p:blipFill>
            <a:blip r:embed="rId10" cstate="email">
              <a:extLst>
                <a:ext uri="{28A0092B-C50C-407E-A947-70E740481C1C}">
                  <a14:useLocalDpi xmlns:a14="http://schemas.microsoft.com/office/drawing/2010/main"/>
                </a:ext>
              </a:extLst>
            </a:blip>
            <a:stretch>
              <a:fillRect/>
            </a:stretch>
          </p:blipFill>
          <p:spPr>
            <a:xfrm>
              <a:off x="2754380" y="5799864"/>
              <a:ext cx="152399" cy="152400"/>
            </a:xfrm>
            <a:prstGeom prst="rect">
              <a:avLst/>
            </a:prstGeom>
          </p:spPr>
        </p:pic>
      </p:grpSp>
      <p:pic>
        <p:nvPicPr>
          <p:cNvPr id="29" name="Imagen 59">
            <a:extLst>
              <a:ext uri="{FF2B5EF4-FFF2-40B4-BE49-F238E27FC236}">
                <a16:creationId xmlns:a16="http://schemas.microsoft.com/office/drawing/2014/main" id="{4DE84C18-D586-4199-BEC1-9A76E14E7ACD}"/>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10064337" y="471054"/>
            <a:ext cx="1620000" cy="1080000"/>
          </a:xfrm>
          <a:prstGeom prst="rect">
            <a:avLst/>
          </a:prstGeom>
        </p:spPr>
      </p:pic>
    </p:spTree>
    <p:extLst>
      <p:ext uri="{BB962C8B-B14F-4D97-AF65-F5344CB8AC3E}">
        <p14:creationId xmlns:p14="http://schemas.microsoft.com/office/powerpoint/2010/main" val="2874514256"/>
      </p:ext>
    </p:extLst>
  </p:cSld>
  <p:clrMap bg1="lt1" tx1="dk1" bg2="lt2" tx2="dk2" accent1="accent1" accent2="accent2" accent3="accent3" accent4="accent4" accent5="accent5" accent6="accent6" hlink="hlink" folHlink="folHlink"/>
  <p:sldLayoutIdLst>
    <p:sldLayoutId id="2147483704"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Rectángulo 16">
            <a:extLst>
              <a:ext uri="{FF2B5EF4-FFF2-40B4-BE49-F238E27FC236}">
                <a16:creationId xmlns:a16="http://schemas.microsoft.com/office/drawing/2014/main" id="{931547DC-34D7-3CBE-8868-CB53E391EF90}"/>
              </a:ext>
            </a:extLst>
          </p:cNvPr>
          <p:cNvSpPr/>
          <p:nvPr userDrawn="1"/>
        </p:nvSpPr>
        <p:spPr>
          <a:xfrm>
            <a:off x="0" y="0"/>
            <a:ext cx="12192000" cy="403986"/>
          </a:xfrm>
          <a:custGeom>
            <a:avLst/>
            <a:gdLst>
              <a:gd name="connsiteX0" fmla="*/ 0 w 12192000"/>
              <a:gd name="connsiteY0" fmla="*/ 0 h 151002"/>
              <a:gd name="connsiteX1" fmla="*/ 12192000 w 12192000"/>
              <a:gd name="connsiteY1" fmla="*/ 0 h 151002"/>
              <a:gd name="connsiteX2" fmla="*/ 12192000 w 12192000"/>
              <a:gd name="connsiteY2" fmla="*/ 151002 h 151002"/>
              <a:gd name="connsiteX3" fmla="*/ 0 w 12192000"/>
              <a:gd name="connsiteY3" fmla="*/ 151002 h 151002"/>
              <a:gd name="connsiteX4" fmla="*/ 0 w 12192000"/>
              <a:gd name="connsiteY4" fmla="*/ 0 h 151002"/>
              <a:gd name="connsiteX0" fmla="*/ 0 w 12228576"/>
              <a:gd name="connsiteY0" fmla="*/ 0 h 297306"/>
              <a:gd name="connsiteX1" fmla="*/ 12192000 w 12228576"/>
              <a:gd name="connsiteY1" fmla="*/ 0 h 297306"/>
              <a:gd name="connsiteX2" fmla="*/ 12228576 w 12228576"/>
              <a:gd name="connsiteY2" fmla="*/ 297306 h 297306"/>
              <a:gd name="connsiteX3" fmla="*/ 0 w 12228576"/>
              <a:gd name="connsiteY3" fmla="*/ 151002 h 297306"/>
              <a:gd name="connsiteX4" fmla="*/ 0 w 12228576"/>
              <a:gd name="connsiteY4" fmla="*/ 0 h 297306"/>
              <a:gd name="connsiteX0" fmla="*/ 0 w 12192000"/>
              <a:gd name="connsiteY0" fmla="*/ 0 h 403986"/>
              <a:gd name="connsiteX1" fmla="*/ 12192000 w 12192000"/>
              <a:gd name="connsiteY1" fmla="*/ 0 h 403986"/>
              <a:gd name="connsiteX2" fmla="*/ 12190476 w 12192000"/>
              <a:gd name="connsiteY2" fmla="*/ 403986 h 403986"/>
              <a:gd name="connsiteX3" fmla="*/ 0 w 12192000"/>
              <a:gd name="connsiteY3" fmla="*/ 151002 h 403986"/>
              <a:gd name="connsiteX4" fmla="*/ 0 w 12192000"/>
              <a:gd name="connsiteY4" fmla="*/ 0 h 403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403986">
                <a:moveTo>
                  <a:pt x="0" y="0"/>
                </a:moveTo>
                <a:lnTo>
                  <a:pt x="12192000" y="0"/>
                </a:lnTo>
                <a:lnTo>
                  <a:pt x="12190476" y="403986"/>
                </a:lnTo>
                <a:lnTo>
                  <a:pt x="0" y="151002"/>
                </a:lnTo>
                <a:lnTo>
                  <a:pt x="0" y="0"/>
                </a:lnTo>
                <a:close/>
              </a:path>
            </a:pathLst>
          </a:custGeom>
          <a:solidFill>
            <a:srgbClr val="9A25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16" name="Gruppo 15">
            <a:extLst>
              <a:ext uri="{FF2B5EF4-FFF2-40B4-BE49-F238E27FC236}">
                <a16:creationId xmlns:a16="http://schemas.microsoft.com/office/drawing/2014/main" id="{6A63E240-6ECF-4B58-9F23-DC184974C47B}"/>
              </a:ext>
            </a:extLst>
          </p:cNvPr>
          <p:cNvGrpSpPr/>
          <p:nvPr userDrawn="1"/>
        </p:nvGrpSpPr>
        <p:grpSpPr>
          <a:xfrm>
            <a:off x="607443" y="5784622"/>
            <a:ext cx="10977114" cy="874724"/>
            <a:chOff x="607443" y="5723662"/>
            <a:chExt cx="10977114" cy="874724"/>
          </a:xfrm>
        </p:grpSpPr>
        <p:pic>
          <p:nvPicPr>
            <p:cNvPr id="18" name="Imagen 7">
              <a:extLst>
                <a:ext uri="{FF2B5EF4-FFF2-40B4-BE49-F238E27FC236}">
                  <a16:creationId xmlns:a16="http://schemas.microsoft.com/office/drawing/2014/main" id="{45ED3CCD-18CA-48BB-A1D4-CC1185F3B0ED}"/>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33578" y="6139462"/>
              <a:ext cx="2187488" cy="458924"/>
            </a:xfrm>
            <a:prstGeom prst="rect">
              <a:avLst/>
            </a:prstGeom>
          </p:spPr>
        </p:pic>
        <p:sp>
          <p:nvSpPr>
            <p:cNvPr id="19" name="CuadroTexto 51">
              <a:extLst>
                <a:ext uri="{FF2B5EF4-FFF2-40B4-BE49-F238E27FC236}">
                  <a16:creationId xmlns:a16="http://schemas.microsoft.com/office/drawing/2014/main" id="{DBF95C16-3F7B-4AE4-A6BD-E11DEFB7CC8E}"/>
                </a:ext>
              </a:extLst>
            </p:cNvPr>
            <p:cNvSpPr txBox="1"/>
            <p:nvPr userDrawn="1"/>
          </p:nvSpPr>
          <p:spPr>
            <a:xfrm>
              <a:off x="3507539" y="6150892"/>
              <a:ext cx="8077018" cy="417935"/>
            </a:xfrm>
            <a:prstGeom prst="rect">
              <a:avLst/>
            </a:prstGeom>
            <a:noFill/>
          </p:spPr>
          <p:txBody>
            <a:bodyPr wrap="square">
              <a:spAutoFit/>
            </a:bodyPr>
            <a:lstStyle/>
            <a:p>
              <a:pPr marL="0" algn="just">
                <a:lnSpc>
                  <a:spcPts val="1300"/>
                </a:lnSpc>
              </a:pPr>
              <a:r>
                <a:rPr lang="en-US" sz="1000" spc="0" dirty="0">
                  <a:latin typeface="+mn-lt"/>
                </a:rPr>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p>
          </p:txBody>
        </p:sp>
        <p:sp>
          <p:nvSpPr>
            <p:cNvPr id="20" name="object 12">
              <a:extLst>
                <a:ext uri="{FF2B5EF4-FFF2-40B4-BE49-F238E27FC236}">
                  <a16:creationId xmlns:a16="http://schemas.microsoft.com/office/drawing/2014/main" id="{C439E13D-8222-4D3D-9DF6-B7F534645844}"/>
                </a:ext>
              </a:extLst>
            </p:cNvPr>
            <p:cNvSpPr/>
            <p:nvPr userDrawn="1"/>
          </p:nvSpPr>
          <p:spPr>
            <a:xfrm flipV="1">
              <a:off x="3507539" y="5723662"/>
              <a:ext cx="8077018" cy="152397"/>
            </a:xfrm>
            <a:custGeom>
              <a:avLst/>
              <a:gdLst/>
              <a:ahLst/>
              <a:cxnLst/>
              <a:rect l="l" t="t" r="r" b="b"/>
              <a:pathLst>
                <a:path w="13021310">
                  <a:moveTo>
                    <a:pt x="0" y="0"/>
                  </a:moveTo>
                  <a:lnTo>
                    <a:pt x="13020820" y="0"/>
                  </a:lnTo>
                </a:path>
              </a:pathLst>
            </a:custGeom>
            <a:ln w="38099">
              <a:solidFill>
                <a:srgbClr val="000000"/>
              </a:solidFill>
            </a:ln>
          </p:spPr>
          <p:txBody>
            <a:bodyPr wrap="square" lIns="0" tIns="0" rIns="0" bIns="0" rtlCol="0"/>
            <a:lstStyle/>
            <a:p>
              <a:endParaRPr/>
            </a:p>
          </p:txBody>
        </p:sp>
        <p:pic>
          <p:nvPicPr>
            <p:cNvPr id="21" name="object 13">
              <a:extLst>
                <a:ext uri="{FF2B5EF4-FFF2-40B4-BE49-F238E27FC236}">
                  <a16:creationId xmlns:a16="http://schemas.microsoft.com/office/drawing/2014/main" id="{A79EE4FC-0C50-4E06-9F6B-EC8935607330}"/>
                </a:ext>
              </a:extLst>
            </p:cNvPr>
            <p:cNvPicPr/>
            <p:nvPr userDrawn="1"/>
          </p:nvPicPr>
          <p:blipFill>
            <a:blip r:embed="rId4" cstate="email">
              <a:extLst>
                <a:ext uri="{28A0092B-C50C-407E-A947-70E740481C1C}">
                  <a14:useLocalDpi xmlns:a14="http://schemas.microsoft.com/office/drawing/2010/main"/>
                </a:ext>
              </a:extLst>
            </a:blip>
            <a:stretch>
              <a:fillRect/>
            </a:stretch>
          </p:blipFill>
          <p:spPr>
            <a:xfrm>
              <a:off x="607443" y="5799864"/>
              <a:ext cx="152399" cy="152400"/>
            </a:xfrm>
            <a:prstGeom prst="rect">
              <a:avLst/>
            </a:prstGeom>
          </p:spPr>
        </p:pic>
        <p:pic>
          <p:nvPicPr>
            <p:cNvPr id="22" name="object 14">
              <a:extLst>
                <a:ext uri="{FF2B5EF4-FFF2-40B4-BE49-F238E27FC236}">
                  <a16:creationId xmlns:a16="http://schemas.microsoft.com/office/drawing/2014/main" id="{7C49230D-EA61-4CEC-9AC8-3476502875E2}"/>
                </a:ext>
              </a:extLst>
            </p:cNvPr>
            <p:cNvPicPr/>
            <p:nvPr userDrawn="1"/>
          </p:nvPicPr>
          <p:blipFill>
            <a:blip r:embed="rId5" cstate="email">
              <a:extLst>
                <a:ext uri="{28A0092B-C50C-407E-A947-70E740481C1C}">
                  <a14:useLocalDpi xmlns:a14="http://schemas.microsoft.com/office/drawing/2010/main"/>
                </a:ext>
              </a:extLst>
            </a:blip>
            <a:stretch>
              <a:fillRect/>
            </a:stretch>
          </p:blipFill>
          <p:spPr>
            <a:xfrm>
              <a:off x="966872" y="5799864"/>
              <a:ext cx="152399" cy="152400"/>
            </a:xfrm>
            <a:prstGeom prst="rect">
              <a:avLst/>
            </a:prstGeom>
          </p:spPr>
        </p:pic>
        <p:pic>
          <p:nvPicPr>
            <p:cNvPr id="23" name="object 15">
              <a:extLst>
                <a:ext uri="{FF2B5EF4-FFF2-40B4-BE49-F238E27FC236}">
                  <a16:creationId xmlns:a16="http://schemas.microsoft.com/office/drawing/2014/main" id="{F0C0C06E-7251-4371-A840-7D052B42E024}"/>
                </a:ext>
              </a:extLst>
            </p:cNvPr>
            <p:cNvPicPr/>
            <p:nvPr userDrawn="1"/>
          </p:nvPicPr>
          <p:blipFill>
            <a:blip r:embed="rId6" cstate="email">
              <a:extLst>
                <a:ext uri="{28A0092B-C50C-407E-A947-70E740481C1C}">
                  <a14:useLocalDpi xmlns:a14="http://schemas.microsoft.com/office/drawing/2010/main"/>
                </a:ext>
              </a:extLst>
            </a:blip>
            <a:stretch>
              <a:fillRect/>
            </a:stretch>
          </p:blipFill>
          <p:spPr>
            <a:xfrm>
              <a:off x="1320678" y="5799864"/>
              <a:ext cx="152399" cy="152400"/>
            </a:xfrm>
            <a:prstGeom prst="rect">
              <a:avLst/>
            </a:prstGeom>
          </p:spPr>
        </p:pic>
        <p:pic>
          <p:nvPicPr>
            <p:cNvPr id="24" name="object 16">
              <a:extLst>
                <a:ext uri="{FF2B5EF4-FFF2-40B4-BE49-F238E27FC236}">
                  <a16:creationId xmlns:a16="http://schemas.microsoft.com/office/drawing/2014/main" id="{CD6A9270-1C7F-4F4F-8747-7BAA315071E4}"/>
                </a:ext>
              </a:extLst>
            </p:cNvPr>
            <p:cNvPicPr/>
            <p:nvPr userDrawn="1"/>
          </p:nvPicPr>
          <p:blipFill>
            <a:blip r:embed="rId7" cstate="email">
              <a:extLst>
                <a:ext uri="{28A0092B-C50C-407E-A947-70E740481C1C}">
                  <a14:useLocalDpi xmlns:a14="http://schemas.microsoft.com/office/drawing/2010/main"/>
                </a:ext>
              </a:extLst>
            </a:blip>
            <a:stretch>
              <a:fillRect/>
            </a:stretch>
          </p:blipFill>
          <p:spPr>
            <a:xfrm>
              <a:off x="1680911" y="5799864"/>
              <a:ext cx="152399" cy="152400"/>
            </a:xfrm>
            <a:prstGeom prst="rect">
              <a:avLst/>
            </a:prstGeom>
          </p:spPr>
        </p:pic>
        <p:pic>
          <p:nvPicPr>
            <p:cNvPr id="25" name="object 17">
              <a:extLst>
                <a:ext uri="{FF2B5EF4-FFF2-40B4-BE49-F238E27FC236}">
                  <a16:creationId xmlns:a16="http://schemas.microsoft.com/office/drawing/2014/main" id="{B054976A-4B5C-42DD-B06B-13BA02016B6F}"/>
                </a:ext>
              </a:extLst>
            </p:cNvPr>
            <p:cNvPicPr/>
            <p:nvPr userDrawn="1"/>
          </p:nvPicPr>
          <p:blipFill>
            <a:blip r:embed="rId8" cstate="email">
              <a:extLst>
                <a:ext uri="{28A0092B-C50C-407E-A947-70E740481C1C}">
                  <a14:useLocalDpi xmlns:a14="http://schemas.microsoft.com/office/drawing/2010/main"/>
                </a:ext>
              </a:extLst>
            </a:blip>
            <a:stretch>
              <a:fillRect/>
            </a:stretch>
          </p:blipFill>
          <p:spPr>
            <a:xfrm>
              <a:off x="2040340" y="5799864"/>
              <a:ext cx="152399" cy="152400"/>
            </a:xfrm>
            <a:prstGeom prst="rect">
              <a:avLst/>
            </a:prstGeom>
          </p:spPr>
        </p:pic>
        <p:pic>
          <p:nvPicPr>
            <p:cNvPr id="26" name="object 18">
              <a:extLst>
                <a:ext uri="{FF2B5EF4-FFF2-40B4-BE49-F238E27FC236}">
                  <a16:creationId xmlns:a16="http://schemas.microsoft.com/office/drawing/2014/main" id="{ADA40DC4-8572-4B04-B34F-B2E033E7C746}"/>
                </a:ext>
              </a:extLst>
            </p:cNvPr>
            <p:cNvPicPr/>
            <p:nvPr userDrawn="1"/>
          </p:nvPicPr>
          <p:blipFill>
            <a:blip r:embed="rId9" cstate="email">
              <a:extLst>
                <a:ext uri="{28A0092B-C50C-407E-A947-70E740481C1C}">
                  <a14:useLocalDpi xmlns:a14="http://schemas.microsoft.com/office/drawing/2010/main"/>
                </a:ext>
              </a:extLst>
            </a:blip>
            <a:stretch>
              <a:fillRect/>
            </a:stretch>
          </p:blipFill>
          <p:spPr>
            <a:xfrm>
              <a:off x="2394146" y="5799864"/>
              <a:ext cx="152399" cy="152400"/>
            </a:xfrm>
            <a:prstGeom prst="rect">
              <a:avLst/>
            </a:prstGeom>
          </p:spPr>
        </p:pic>
        <p:pic>
          <p:nvPicPr>
            <p:cNvPr id="27" name="object 19">
              <a:extLst>
                <a:ext uri="{FF2B5EF4-FFF2-40B4-BE49-F238E27FC236}">
                  <a16:creationId xmlns:a16="http://schemas.microsoft.com/office/drawing/2014/main" id="{E339673B-1344-4615-9652-1E62888A0E91}"/>
                </a:ext>
              </a:extLst>
            </p:cNvPr>
            <p:cNvPicPr/>
            <p:nvPr userDrawn="1"/>
          </p:nvPicPr>
          <p:blipFill>
            <a:blip r:embed="rId5" cstate="email">
              <a:extLst>
                <a:ext uri="{28A0092B-C50C-407E-A947-70E740481C1C}">
                  <a14:useLocalDpi xmlns:a14="http://schemas.microsoft.com/office/drawing/2010/main"/>
                </a:ext>
              </a:extLst>
            </a:blip>
            <a:stretch>
              <a:fillRect/>
            </a:stretch>
          </p:blipFill>
          <p:spPr>
            <a:xfrm>
              <a:off x="3108185" y="5799864"/>
              <a:ext cx="152399" cy="152400"/>
            </a:xfrm>
            <a:prstGeom prst="rect">
              <a:avLst/>
            </a:prstGeom>
          </p:spPr>
        </p:pic>
        <p:pic>
          <p:nvPicPr>
            <p:cNvPr id="28" name="object 20">
              <a:extLst>
                <a:ext uri="{FF2B5EF4-FFF2-40B4-BE49-F238E27FC236}">
                  <a16:creationId xmlns:a16="http://schemas.microsoft.com/office/drawing/2014/main" id="{21AC1C6C-171A-4A32-A74A-28D0460B7672}"/>
                </a:ext>
              </a:extLst>
            </p:cNvPr>
            <p:cNvPicPr/>
            <p:nvPr userDrawn="1"/>
          </p:nvPicPr>
          <p:blipFill>
            <a:blip r:embed="rId10" cstate="email">
              <a:extLst>
                <a:ext uri="{28A0092B-C50C-407E-A947-70E740481C1C}">
                  <a14:useLocalDpi xmlns:a14="http://schemas.microsoft.com/office/drawing/2010/main"/>
                </a:ext>
              </a:extLst>
            </a:blip>
            <a:stretch>
              <a:fillRect/>
            </a:stretch>
          </p:blipFill>
          <p:spPr>
            <a:xfrm>
              <a:off x="2754380" y="5799864"/>
              <a:ext cx="152399" cy="152400"/>
            </a:xfrm>
            <a:prstGeom prst="rect">
              <a:avLst/>
            </a:prstGeom>
          </p:spPr>
        </p:pic>
      </p:grpSp>
      <p:pic>
        <p:nvPicPr>
          <p:cNvPr id="29" name="Imagen 59">
            <a:extLst>
              <a:ext uri="{FF2B5EF4-FFF2-40B4-BE49-F238E27FC236}">
                <a16:creationId xmlns:a16="http://schemas.microsoft.com/office/drawing/2014/main" id="{48898634-CBA5-4BBE-8014-81CA01EFFEFD}"/>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10064337" y="471054"/>
            <a:ext cx="1620000" cy="1080000"/>
          </a:xfrm>
          <a:prstGeom prst="rect">
            <a:avLst/>
          </a:prstGeom>
        </p:spPr>
      </p:pic>
    </p:spTree>
    <p:extLst>
      <p:ext uri="{BB962C8B-B14F-4D97-AF65-F5344CB8AC3E}">
        <p14:creationId xmlns:p14="http://schemas.microsoft.com/office/powerpoint/2010/main" val="3715284609"/>
      </p:ext>
    </p:extLst>
  </p:cSld>
  <p:clrMap bg1="lt1" tx1="dk1" bg2="lt2" tx2="dk2" accent1="accent1" accent2="accent2" accent3="accent3" accent4="accent4" accent5="accent5" accent6="accent6" hlink="hlink" folHlink="folHlink"/>
  <p:sldLayoutIdLst>
    <p:sldLayoutId id="2147483706"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4648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54">
            <a:extLst>
              <a:ext uri="{FF2B5EF4-FFF2-40B4-BE49-F238E27FC236}">
                <a16:creationId xmlns:a16="http://schemas.microsoft.com/office/drawing/2014/main" id="{2F17DC47-0BEE-4ED4-BA6B-A229EF47F4E7}"/>
              </a:ext>
            </a:extLst>
          </p:cNvPr>
          <p:cNvSpPr txBox="1"/>
          <p:nvPr/>
        </p:nvSpPr>
        <p:spPr>
          <a:xfrm>
            <a:off x="531629" y="2721047"/>
            <a:ext cx="8545702" cy="3409137"/>
          </a:xfrm>
          <a:prstGeom prst="rect">
            <a:avLst/>
          </a:prstGeom>
          <a:noFill/>
        </p:spPr>
        <p:txBody>
          <a:bodyPr wrap="square" numCol="2" rtlCol="0">
            <a:noAutofit/>
          </a:bodyPr>
          <a:lstStyle/>
          <a:p>
            <a:pPr indent="-285750">
              <a:buFont typeface="Arial" panose="020B0604020202020204" pitchFamily="34" charset="0"/>
              <a:buChar char="•"/>
            </a:pPr>
            <a:r>
              <a:rPr lang="en-US" altLang="ko-KR" sz="2000" b="1" dirty="0" err="1">
                <a:cs typeface="Poppins Medium" panose="00000600000000000000" pitchFamily="2" charset="0"/>
              </a:rPr>
              <a:t>Wer</a:t>
            </a:r>
            <a:r>
              <a:rPr lang="en-US" altLang="ko-KR" sz="2000" b="1" dirty="0">
                <a:cs typeface="Poppins Medium" panose="00000600000000000000" pitchFamily="2" charset="0"/>
              </a:rPr>
              <a:t> </a:t>
            </a:r>
            <a:r>
              <a:rPr lang="en-US" altLang="ko-KR" sz="2000" b="1" dirty="0" err="1">
                <a:cs typeface="Poppins Medium" panose="00000600000000000000" pitchFamily="2" charset="0"/>
              </a:rPr>
              <a:t>sind</a:t>
            </a:r>
            <a:r>
              <a:rPr lang="en-US" altLang="ko-KR" sz="2000" b="1" dirty="0">
                <a:cs typeface="Poppins Medium" panose="00000600000000000000" pitchFamily="2" charset="0"/>
              </a:rPr>
              <a:t> die </a:t>
            </a:r>
            <a:r>
              <a:rPr lang="en-US" altLang="ko-KR" sz="2000" b="1" dirty="0" err="1">
                <a:cs typeface="Poppins Medium" panose="00000600000000000000" pitchFamily="2" charset="0"/>
              </a:rPr>
              <a:t>Lernenden</a:t>
            </a:r>
            <a:r>
              <a:rPr lang="en-US" altLang="ko-KR" sz="2000" b="1" dirty="0">
                <a:cs typeface="Poppins Medium" panose="00000600000000000000" pitchFamily="2" charset="0"/>
              </a:rPr>
              <a:t>?</a:t>
            </a:r>
          </a:p>
          <a:p>
            <a:pPr marL="284400" algn="just">
              <a:lnSpc>
                <a:spcPct val="120000"/>
              </a:lnSpc>
            </a:pPr>
            <a:r>
              <a:rPr lang="de-DE" altLang="ko-KR" sz="1600" dirty="0">
                <a:latin typeface="+mj-lt"/>
                <a:cs typeface="Poppins ExtraLight" panose="00000300000000000000" pitchFamily="2" charset="0"/>
              </a:rPr>
              <a:t>Es ist wichtig, ein LMS aus der Perspektive des Lernenden zu betrachten. Sie werden vielleicht feststellen, dass Ihre IT-Abteilung, Administratoren und Ausbilder bestimmte Systeme mögen, aber am Ende, wenn das Produkt nicht benutzerfreundlich ist, haben Sie ein großes Problem.
</a:t>
            </a:r>
            <a:endParaRPr lang="en-US" altLang="ko-KR" sz="1600" dirty="0">
              <a:latin typeface="+mj-lt"/>
              <a:cs typeface="Poppins ExtraLight" panose="00000300000000000000" pitchFamily="2" charset="0"/>
            </a:endParaRPr>
          </a:p>
          <a:p>
            <a:pPr marL="284400">
              <a:lnSpc>
                <a:spcPct val="120000"/>
              </a:lnSpc>
            </a:pPr>
            <a:endParaRPr lang="en-US" altLang="ko-KR" sz="1600" b="1" dirty="0">
              <a:latin typeface="+mj-lt"/>
              <a:cs typeface="Poppins ExtraLight" panose="00000300000000000000" pitchFamily="2" charset="0"/>
            </a:endParaRPr>
          </a:p>
          <a:p>
            <a:pPr marL="284400">
              <a:lnSpc>
                <a:spcPct val="120000"/>
              </a:lnSpc>
            </a:pPr>
            <a:endParaRPr lang="en-US" altLang="ko-KR" sz="1600" b="1" dirty="0">
              <a:latin typeface="+mj-lt"/>
              <a:cs typeface="Poppins ExtraLight" panose="00000300000000000000" pitchFamily="2" charset="0"/>
            </a:endParaRPr>
          </a:p>
          <a:p>
            <a:pPr marL="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2000" b="1" dirty="0">
                <a:solidFill>
                  <a:prstClr val="black"/>
                </a:solidFill>
                <a:latin typeface="Calibri"/>
                <a:ea typeface="맑은 고딕" panose="020B0503020000020004" pitchFamily="34" charset="-127"/>
                <a:cs typeface="Poppins Medium" panose="00000600000000000000" pitchFamily="2" charset="0"/>
              </a:rPr>
              <a:t>Stakeholder</a:t>
            </a:r>
            <a:endParaRPr kumimoji="0" lang="en-US" altLang="ko-KR" sz="2000" b="1" i="0" u="none" strike="noStrike" kern="1200" cap="none" spc="0" normalizeH="0" baseline="0" noProof="0" dirty="0">
              <a:ln>
                <a:noFill/>
              </a:ln>
              <a:solidFill>
                <a:prstClr val="black"/>
              </a:solidFill>
              <a:effectLst/>
              <a:uLnTx/>
              <a:uFillTx/>
              <a:latin typeface="Calibri"/>
              <a:ea typeface="맑은 고딕" panose="020B0503020000020004" pitchFamily="34" charset="-127"/>
              <a:cs typeface="Poppins Medium" panose="00000600000000000000" pitchFamily="2" charset="0"/>
            </a:endParaRPr>
          </a:p>
          <a:p>
            <a:pPr marL="284400" lvl="0" algn="just">
              <a:lnSpc>
                <a:spcPct val="120000"/>
              </a:lnSpc>
              <a:defRPr/>
            </a:pPr>
            <a:r>
              <a:rPr lang="de-DE" altLang="ko-KR" sz="1600" dirty="0">
                <a:solidFill>
                  <a:prstClr val="black"/>
                </a:solidFill>
                <a:latin typeface="Calibri Light"/>
                <a:cs typeface="Poppins ExtraLight" panose="00000300000000000000" pitchFamily="2" charset="0"/>
              </a:rPr>
              <a:t>Wer ist von der Einführung und Nutzung einer digitalen Plattform betroffen?
</a:t>
            </a:r>
            <a:endParaRPr kumimoji="0" lang="en-US" altLang="ko-KR" sz="1600" b="0" i="0" u="none" strike="noStrike" kern="1200" cap="none" spc="0" normalizeH="0" baseline="0" noProof="0" dirty="0">
              <a:ln>
                <a:noFill/>
              </a:ln>
              <a:solidFill>
                <a:prstClr val="black"/>
              </a:solidFill>
              <a:effectLst/>
              <a:uLnTx/>
              <a:uFillTx/>
              <a:latin typeface="Calibri Light"/>
              <a:ea typeface="맑은 고딕" panose="020B0503020000020004" pitchFamily="34" charset="-127"/>
              <a:cs typeface="Poppins ExtraLight" panose="00000300000000000000" pitchFamily="2" charset="0"/>
            </a:endParaRPr>
          </a:p>
          <a:p>
            <a:pPr marL="570150" lvl="0" indent="-285750">
              <a:lnSpc>
                <a:spcPct val="120000"/>
              </a:lnSpc>
              <a:buFont typeface="Arial" panose="020B0604020202020204" pitchFamily="34" charset="0"/>
              <a:buChar char="•"/>
              <a:defRPr/>
            </a:pPr>
            <a:r>
              <a:rPr lang="de-DE" altLang="ko-KR" sz="1600" dirty="0">
                <a:solidFill>
                  <a:prstClr val="black"/>
                </a:solidFill>
                <a:latin typeface="Calibri Light"/>
                <a:cs typeface="Poppins ExtraLight" panose="00000300000000000000" pitchFamily="2" charset="0"/>
              </a:rPr>
              <a:t>Wer kann die Entscheidung </a:t>
            </a:r>
            <a:r>
              <a:rPr lang="de-DE" altLang="ko-KR" sz="1600" b="1" i="1" dirty="0">
                <a:solidFill>
                  <a:prstClr val="black"/>
                </a:solidFill>
                <a:latin typeface="Calibri Light"/>
                <a:cs typeface="Poppins ExtraLight" panose="00000300000000000000" pitchFamily="2" charset="0"/>
              </a:rPr>
              <a:t>beeinflussen</a:t>
            </a:r>
            <a:r>
              <a:rPr lang="de-DE" altLang="ko-KR" sz="1600" dirty="0">
                <a:solidFill>
                  <a:prstClr val="black"/>
                </a:solidFill>
                <a:latin typeface="Calibri Light"/>
                <a:cs typeface="Poppins ExtraLight" panose="00000300000000000000" pitchFamily="2" charset="0"/>
              </a:rPr>
              <a:t>?
</a:t>
            </a:r>
            <a:r>
              <a:rPr lang="de-DE" altLang="ko-KR" sz="1600" dirty="0">
                <a:solidFill>
                  <a:prstClr val="black"/>
                </a:solidFill>
                <a:latin typeface="+mj-lt"/>
                <a:cs typeface="Poppins ExtraLight" panose="00000300000000000000" pitchFamily="2" charset="0"/>
              </a:rPr>
              <a:t>Wer kann von der Entscheidung </a:t>
            </a:r>
            <a:r>
              <a:rPr lang="de-DE" altLang="ko-KR" sz="1600" b="1" i="1" dirty="0">
                <a:solidFill>
                  <a:prstClr val="black"/>
                </a:solidFill>
                <a:latin typeface="+mj-lt"/>
                <a:cs typeface="Poppins ExtraLight" panose="00000300000000000000" pitchFamily="2" charset="0"/>
              </a:rPr>
              <a:t>betroffen sein</a:t>
            </a:r>
            <a:r>
              <a:rPr lang="de-DE" altLang="ko-KR" sz="1600" dirty="0">
                <a:solidFill>
                  <a:prstClr val="black"/>
                </a:solidFill>
                <a:latin typeface="+mj-lt"/>
                <a:cs typeface="Poppins ExtraLight" panose="00000300000000000000" pitchFamily="2" charset="0"/>
              </a:rPr>
              <a:t>?</a:t>
            </a:r>
            <a:endParaRPr lang="en-US" altLang="ko-KR" sz="1600" dirty="0">
              <a:solidFill>
                <a:prstClr val="black"/>
              </a:solidFill>
              <a:latin typeface="+mj-lt"/>
              <a:cs typeface="Poppins ExtraLight" panose="00000300000000000000" pitchFamily="2" charset="0"/>
            </a:endParaRPr>
          </a:p>
        </p:txBody>
      </p:sp>
      <p:cxnSp>
        <p:nvCxnSpPr>
          <p:cNvPr id="8" name="Google Shape;334;p29">
            <a:extLst>
              <a:ext uri="{FF2B5EF4-FFF2-40B4-BE49-F238E27FC236}">
                <a16:creationId xmlns:a16="http://schemas.microsoft.com/office/drawing/2014/main" id="{F8EAA40C-2FC5-4206-8B39-29B579CF9E93}"/>
              </a:ext>
            </a:extLst>
          </p:cNvPr>
          <p:cNvCxnSpPr>
            <a:cxnSpLocks noChangeAspect="1"/>
          </p:cNvCxnSpPr>
          <p:nvPr/>
        </p:nvCxnSpPr>
        <p:spPr>
          <a:xfrm>
            <a:off x="7934290" y="3631149"/>
            <a:ext cx="2061797"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pic>
        <p:nvPicPr>
          <p:cNvPr id="18" name="Immagine 17">
            <a:extLst>
              <a:ext uri="{FF2B5EF4-FFF2-40B4-BE49-F238E27FC236}">
                <a16:creationId xmlns:a16="http://schemas.microsoft.com/office/drawing/2014/main" id="{1D2EE193-1B1C-4DD7-A5C8-16267C99B62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
        <p:nvSpPr>
          <p:cNvPr id="7" name="Rettangolo con angoli arrotondati 6">
            <a:extLst>
              <a:ext uri="{FF2B5EF4-FFF2-40B4-BE49-F238E27FC236}">
                <a16:creationId xmlns:a16="http://schemas.microsoft.com/office/drawing/2014/main" id="{403C325A-0FA9-4236-8516-58771AB32629}"/>
              </a:ext>
            </a:extLst>
          </p:cNvPr>
          <p:cNvSpPr/>
          <p:nvPr/>
        </p:nvSpPr>
        <p:spPr>
          <a:xfrm>
            <a:off x="451029" y="669816"/>
            <a:ext cx="2921435"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marL="108000" lvl="0">
              <a:lnSpc>
                <a:spcPts val="1800"/>
              </a:lnSpc>
            </a:pPr>
            <a:r>
              <a:rPr lang="en-US" sz="2000" b="1" dirty="0" err="1">
                <a:cs typeface="Poppins Medium" panose="00000600000000000000" pitchFamily="2" charset="0"/>
                <a:sym typeface="Varela Round"/>
              </a:rPr>
              <a:t>Auswahl</a:t>
            </a:r>
            <a:r>
              <a:rPr lang="en-US" sz="2000" b="1" dirty="0">
                <a:cs typeface="Poppins Medium" panose="00000600000000000000" pitchFamily="2" charset="0"/>
                <a:sym typeface="Varela Round"/>
              </a:rPr>
              <a:t> der </a:t>
            </a:r>
            <a:r>
              <a:rPr lang="en-US" sz="2000" b="1" dirty="0" err="1">
                <a:cs typeface="Poppins Medium" panose="00000600000000000000" pitchFamily="2" charset="0"/>
                <a:sym typeface="Varela Round"/>
              </a:rPr>
              <a:t>Plattform</a:t>
            </a:r>
            <a:endParaRPr lang="it-IT" sz="2000" b="1" dirty="0">
              <a:solidFill>
                <a:prstClr val="white"/>
              </a:solidFill>
              <a:cs typeface="Poppins Medium" panose="00000600000000000000" pitchFamily="2" charset="0"/>
            </a:endParaRPr>
          </a:p>
        </p:txBody>
      </p:sp>
      <p:sp>
        <p:nvSpPr>
          <p:cNvPr id="2" name="Rettangolo 1">
            <a:extLst>
              <a:ext uri="{FF2B5EF4-FFF2-40B4-BE49-F238E27FC236}">
                <a16:creationId xmlns:a16="http://schemas.microsoft.com/office/drawing/2014/main" id="{87111A31-8AB7-47A3-8F37-DD016C4CD334}"/>
              </a:ext>
            </a:extLst>
          </p:cNvPr>
          <p:cNvSpPr/>
          <p:nvPr/>
        </p:nvSpPr>
        <p:spPr>
          <a:xfrm>
            <a:off x="531629" y="1765376"/>
            <a:ext cx="6360396" cy="400110"/>
          </a:xfrm>
          <a:prstGeom prst="rect">
            <a:avLst/>
          </a:prstGeom>
        </p:spPr>
        <p:txBody>
          <a:bodyPr wrap="none">
            <a:spAutoFit/>
          </a:bodyPr>
          <a:lstStyle/>
          <a:p>
            <a:pPr lvl="0"/>
            <a:r>
              <a:rPr lang="en-US" sz="2000" dirty="0">
                <a:latin typeface="+mj-lt"/>
                <a:ea typeface="Microsoft Sans Serif" panose="020B0604020202020204" pitchFamily="34" charset="0"/>
                <a:sym typeface="Varela Round"/>
              </a:rPr>
              <a:t>1.4 </a:t>
            </a:r>
            <a:r>
              <a:rPr lang="de-DE" sz="2000" dirty="0">
                <a:latin typeface="+mj-lt"/>
                <a:ea typeface="Microsoft Sans Serif" panose="020B0604020202020204" pitchFamily="34" charset="0"/>
                <a:sym typeface="Varela Round"/>
              </a:rPr>
              <a:t>Stakeholder - Verstehen Sie, wer einbezogen werden soll</a:t>
            </a:r>
            <a:endParaRPr lang="en-US" sz="2000" dirty="0">
              <a:latin typeface="+mj-lt"/>
              <a:ea typeface="Microsoft Sans Serif" panose="020B0604020202020204" pitchFamily="34" charset="0"/>
              <a:sym typeface="Varela Round"/>
            </a:endParaRPr>
          </a:p>
        </p:txBody>
      </p:sp>
    </p:spTree>
    <p:extLst>
      <p:ext uri="{BB962C8B-B14F-4D97-AF65-F5344CB8AC3E}">
        <p14:creationId xmlns:p14="http://schemas.microsoft.com/office/powerpoint/2010/main" val="1149316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Google Shape;334;p29">
            <a:extLst>
              <a:ext uri="{FF2B5EF4-FFF2-40B4-BE49-F238E27FC236}">
                <a16:creationId xmlns:a16="http://schemas.microsoft.com/office/drawing/2014/main" id="{F8EAA40C-2FC5-4206-8B39-29B579CF9E93}"/>
              </a:ext>
            </a:extLst>
          </p:cNvPr>
          <p:cNvCxnSpPr>
            <a:cxnSpLocks noChangeAspect="1"/>
          </p:cNvCxnSpPr>
          <p:nvPr/>
        </p:nvCxnSpPr>
        <p:spPr>
          <a:xfrm>
            <a:off x="8937523" y="3631149"/>
            <a:ext cx="1058564"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20" name="Google Shape;535;p42">
            <a:extLst>
              <a:ext uri="{FF2B5EF4-FFF2-40B4-BE49-F238E27FC236}">
                <a16:creationId xmlns:a16="http://schemas.microsoft.com/office/drawing/2014/main" id="{AE97FEC2-4A1B-4F1D-9BE9-58339FD29127}"/>
              </a:ext>
            </a:extLst>
          </p:cNvPr>
          <p:cNvSpPr txBox="1">
            <a:spLocks/>
          </p:cNvSpPr>
          <p:nvPr/>
        </p:nvSpPr>
        <p:spPr>
          <a:xfrm>
            <a:off x="5506551" y="5910839"/>
            <a:ext cx="469800" cy="391500"/>
          </a:xfrm>
          <a:prstGeom prst="rect">
            <a:avLst/>
          </a:prstGeom>
        </p:spPr>
        <p:txBody>
          <a:bodyPr spcFirstLastPara="1" wrap="square" lIns="91425" tIns="91425" rIns="91425" bIns="91425" anchor="t" anchorCtr="0">
            <a:no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00000000-1234-1234-1234-123412341234}" type="slidenum">
              <a:rPr lang="en-GB" smtClean="0"/>
              <a:pPr algn="ctr"/>
              <a:t>11</a:t>
            </a:fld>
            <a:endParaRPr lang="en-GB"/>
          </a:p>
        </p:txBody>
      </p:sp>
      <p:sp>
        <p:nvSpPr>
          <p:cNvPr id="21" name="Google Shape;536;p42">
            <a:extLst>
              <a:ext uri="{FF2B5EF4-FFF2-40B4-BE49-F238E27FC236}">
                <a16:creationId xmlns:a16="http://schemas.microsoft.com/office/drawing/2014/main" id="{0552E255-CDC8-4241-A53C-8D6B695529F7}"/>
              </a:ext>
            </a:extLst>
          </p:cNvPr>
          <p:cNvSpPr/>
          <p:nvPr/>
        </p:nvSpPr>
        <p:spPr>
          <a:xfrm>
            <a:off x="1521172" y="2563630"/>
            <a:ext cx="3567942" cy="972000"/>
          </a:xfrm>
          <a:prstGeom prst="rect">
            <a:avLst/>
          </a:prstGeom>
          <a:noFill/>
          <a:ln w="9525" cap="flat" cmpd="sng">
            <a:solidFill>
              <a:schemeClr val="tx1">
                <a:lumMod val="50000"/>
                <a:lumOff val="50000"/>
              </a:schemeClr>
            </a:solidFill>
            <a:prstDash val="dash"/>
            <a:round/>
            <a:headEnd type="none" w="sm" len="sm"/>
            <a:tailEnd type="none" w="sm" len="sm"/>
          </a:ln>
        </p:spPr>
        <p:txBody>
          <a:bodyPr spcFirstLastPara="1" wrap="square" lIns="91425" tIns="91425" rIns="1371600" bIns="91425" anchor="t" anchorCtr="0">
            <a:noAutofit/>
          </a:bodyPr>
          <a:lstStyle/>
          <a:p>
            <a:pPr lvl="0"/>
            <a:r>
              <a:rPr lang="en-GB" sz="2000" b="1" dirty="0">
                <a:solidFill>
                  <a:schemeClr val="dk1"/>
                </a:solidFill>
                <a:ea typeface="Varela Round"/>
                <a:cs typeface="Varela Round"/>
                <a:sym typeface="Varela Round"/>
              </a:rPr>
              <a:t>IT-</a:t>
            </a:r>
            <a:r>
              <a:rPr lang="en-GB" sz="2000" b="1" dirty="0" err="1">
                <a:solidFill>
                  <a:schemeClr val="dk1"/>
                </a:solidFill>
                <a:ea typeface="Varela Round"/>
                <a:cs typeface="Varela Round"/>
                <a:sym typeface="Varela Round"/>
              </a:rPr>
              <a:t>Abteilung</a:t>
            </a:r>
            <a:br>
              <a:rPr lang="en-GB" sz="2000" b="1" dirty="0">
                <a:solidFill>
                  <a:schemeClr val="dk1"/>
                </a:solidFill>
                <a:ea typeface="Varela Round"/>
                <a:cs typeface="Varela Round"/>
                <a:sym typeface="Varela Round"/>
              </a:rPr>
            </a:br>
            <a:r>
              <a:rPr lang="en-GB" sz="1600" dirty="0">
                <a:solidFill>
                  <a:prstClr val="black"/>
                </a:solidFill>
                <a:latin typeface="Calibri Light" panose="020F0302020204030204"/>
                <a:ea typeface="Varela Round"/>
                <a:cs typeface="Poppins ExtraLight" panose="00000300000000000000" pitchFamily="2" charset="0"/>
                <a:sym typeface="Varela Round"/>
              </a:rPr>
              <a:t>Hosting, </a:t>
            </a:r>
            <a:r>
              <a:rPr lang="en-GB" sz="1600" dirty="0" err="1">
                <a:solidFill>
                  <a:prstClr val="black"/>
                </a:solidFill>
                <a:latin typeface="Calibri Light" panose="020F0302020204030204"/>
                <a:ea typeface="Varela Round"/>
                <a:cs typeface="Poppins ExtraLight" panose="00000300000000000000" pitchFamily="2" charset="0"/>
                <a:sym typeface="Varela Round"/>
              </a:rPr>
              <a:t>Wartung</a:t>
            </a:r>
            <a:r>
              <a:rPr lang="en-GB" sz="1600" dirty="0">
                <a:solidFill>
                  <a:prstClr val="black"/>
                </a:solidFill>
                <a:latin typeface="Calibri Light" panose="020F0302020204030204"/>
                <a:ea typeface="Varela Round"/>
                <a:cs typeface="Poppins ExtraLight" panose="00000300000000000000" pitchFamily="2" charset="0"/>
                <a:sym typeface="Varela Round"/>
              </a:rPr>
              <a:t>, Support
</a:t>
            </a:r>
            <a:endParaRPr lang="en-GB" altLang="ko-KR" sz="1600" dirty="0">
              <a:solidFill>
                <a:prstClr val="black"/>
              </a:solidFill>
              <a:latin typeface="Calibri Light" panose="020F0302020204030204"/>
              <a:cs typeface="Poppins ExtraLight" panose="00000300000000000000" pitchFamily="2" charset="0"/>
              <a:sym typeface="Varela Round"/>
            </a:endParaRPr>
          </a:p>
        </p:txBody>
      </p:sp>
      <p:sp>
        <p:nvSpPr>
          <p:cNvPr id="22" name="Google Shape;537;p42">
            <a:extLst>
              <a:ext uri="{FF2B5EF4-FFF2-40B4-BE49-F238E27FC236}">
                <a16:creationId xmlns:a16="http://schemas.microsoft.com/office/drawing/2014/main" id="{2684FE20-494A-4234-92BC-80D6F9C81166}"/>
              </a:ext>
            </a:extLst>
          </p:cNvPr>
          <p:cNvSpPr/>
          <p:nvPr/>
        </p:nvSpPr>
        <p:spPr>
          <a:xfrm>
            <a:off x="5230173" y="1951630"/>
            <a:ext cx="3581251" cy="1584000"/>
          </a:xfrm>
          <a:prstGeom prst="rect">
            <a:avLst/>
          </a:prstGeom>
          <a:noFill/>
          <a:ln w="9525" cap="flat" cmpd="sng">
            <a:solidFill>
              <a:schemeClr val="tx1">
                <a:lumMod val="50000"/>
                <a:lumOff val="50000"/>
              </a:schemeClr>
            </a:solidFill>
            <a:prstDash val="dash"/>
            <a:round/>
            <a:headEnd type="none" w="sm" len="sm"/>
            <a:tailEnd type="none" w="sm" len="sm"/>
          </a:ln>
        </p:spPr>
        <p:txBody>
          <a:bodyPr spcFirstLastPara="1" wrap="square" lIns="1371600" tIns="91425" rIns="91425" bIns="91425" anchor="t" anchorCtr="0">
            <a:noAutofit/>
          </a:bodyPr>
          <a:lstStyle/>
          <a:p>
            <a:pPr lvl="0" algn="r">
              <a:buClr>
                <a:schemeClr val="dk1"/>
              </a:buClr>
              <a:buSzPts val="1100"/>
            </a:pPr>
            <a:r>
              <a:rPr lang="en-GB" sz="2000" b="1" dirty="0" err="1">
                <a:solidFill>
                  <a:schemeClr val="dk1"/>
                </a:solidFill>
                <a:ea typeface="Varela Round"/>
                <a:cs typeface="Varela Round"/>
                <a:sym typeface="Varela Round"/>
              </a:rPr>
              <a:t>Mitglieder</a:t>
            </a:r>
            <a:r>
              <a:rPr lang="en-GB" sz="2000" b="1" dirty="0">
                <a:solidFill>
                  <a:schemeClr val="dk1"/>
                </a:solidFill>
                <a:ea typeface="Varela Round"/>
                <a:cs typeface="Varela Round"/>
                <a:sym typeface="Varela Round"/>
              </a:rPr>
              <a:t> des </a:t>
            </a:r>
            <a:r>
              <a:rPr lang="en-GB" sz="2000" b="1" dirty="0" err="1">
                <a:solidFill>
                  <a:schemeClr val="dk1"/>
                </a:solidFill>
                <a:ea typeface="Varela Round"/>
                <a:cs typeface="Varela Round"/>
                <a:sym typeface="Varela Round"/>
              </a:rPr>
              <a:t>Lehrkörpers</a:t>
            </a:r>
            <a:r>
              <a:rPr lang="en-GB" sz="2000" b="1" dirty="0">
                <a:solidFill>
                  <a:schemeClr val="dk1"/>
                </a:solidFill>
                <a:ea typeface="Varela Round"/>
                <a:cs typeface="Varela Round"/>
                <a:sym typeface="Varela Round"/>
              </a:rPr>
              <a:t>
</a:t>
            </a:r>
            <a:r>
              <a:rPr lang="en-US" altLang="ko-KR" sz="1600" dirty="0" err="1">
                <a:solidFill>
                  <a:prstClr val="black"/>
                </a:solidFill>
                <a:latin typeface="Calibri Light" panose="020F0302020204030204"/>
                <a:cs typeface="Poppins ExtraLight" panose="00000300000000000000" pitchFamily="2" charset="0"/>
              </a:rPr>
              <a:t>Administratoren</a:t>
            </a:r>
            <a:r>
              <a:rPr lang="en-US" altLang="ko-KR" sz="1600" dirty="0">
                <a:solidFill>
                  <a:prstClr val="black"/>
                </a:solidFill>
                <a:latin typeface="Calibri Light" panose="020F0302020204030204"/>
                <a:cs typeface="Poppins ExtraLight" panose="00000300000000000000" pitchFamily="2" charset="0"/>
              </a:rPr>
              <a:t>/</a:t>
            </a:r>
            <a:br>
              <a:rPr lang="en-US" altLang="ko-KR" sz="1600" dirty="0">
                <a:solidFill>
                  <a:prstClr val="black"/>
                </a:solidFill>
                <a:latin typeface="Calibri Light" panose="020F0302020204030204"/>
                <a:cs typeface="Poppins ExtraLight" panose="00000300000000000000" pitchFamily="2" charset="0"/>
              </a:rPr>
            </a:br>
            <a:r>
              <a:rPr lang="en-US" altLang="ko-KR" sz="1600" dirty="0">
                <a:solidFill>
                  <a:prstClr val="black"/>
                </a:solidFill>
                <a:latin typeface="Calibri Light" panose="020F0302020204030204"/>
                <a:cs typeface="Poppins ExtraLight" panose="00000300000000000000" pitchFamily="2" charset="0"/>
              </a:rPr>
              <a:t>Manager/</a:t>
            </a:r>
          </a:p>
          <a:p>
            <a:pPr lvl="0" algn="r">
              <a:buClr>
                <a:schemeClr val="dk1"/>
              </a:buClr>
              <a:buSzPts val="1100"/>
            </a:pPr>
            <a:r>
              <a:rPr lang="en-US" altLang="ko-KR" sz="1600" dirty="0" err="1">
                <a:solidFill>
                  <a:prstClr val="black"/>
                </a:solidFill>
                <a:latin typeface="Calibri Light" panose="020F0302020204030204"/>
                <a:cs typeface="Poppins ExtraLight" panose="00000300000000000000" pitchFamily="2" charset="0"/>
              </a:rPr>
              <a:t>Lehrassistenten</a:t>
            </a:r>
            <a:r>
              <a:rPr lang="en-US" altLang="ko-KR" sz="1600" dirty="0">
                <a:solidFill>
                  <a:prstClr val="black"/>
                </a:solidFill>
                <a:latin typeface="Calibri Light" panose="020F0302020204030204"/>
                <a:cs typeface="Poppins ExtraLight" panose="00000300000000000000" pitchFamily="2" charset="0"/>
              </a:rPr>
              <a:t>/</a:t>
            </a:r>
            <a:r>
              <a:rPr lang="en-US" altLang="ko-KR" sz="1600" dirty="0" err="1">
                <a:solidFill>
                  <a:prstClr val="black"/>
                </a:solidFill>
                <a:latin typeface="Calibri Light" panose="020F0302020204030204"/>
                <a:cs typeface="Poppins ExtraLight" panose="00000300000000000000" pitchFamily="2" charset="0"/>
              </a:rPr>
              <a:t>Sonstiges</a:t>
            </a:r>
            <a:r>
              <a:rPr lang="en-US" altLang="ko-KR" sz="1600" dirty="0">
                <a:solidFill>
                  <a:prstClr val="black"/>
                </a:solidFill>
                <a:latin typeface="Calibri Light" panose="020F0302020204030204"/>
                <a:cs typeface="Poppins ExtraLight" panose="00000300000000000000" pitchFamily="2" charset="0"/>
              </a:rPr>
              <a:t>
</a:t>
            </a:r>
            <a:endParaRPr lang="en-GB" altLang="ko-KR" sz="1600" dirty="0">
              <a:solidFill>
                <a:prstClr val="black"/>
              </a:solidFill>
              <a:latin typeface="Calibri Light" panose="020F0302020204030204"/>
              <a:cs typeface="Poppins ExtraLight" panose="00000300000000000000" pitchFamily="2" charset="0"/>
              <a:sym typeface="Varela Round"/>
            </a:endParaRPr>
          </a:p>
        </p:txBody>
      </p:sp>
      <p:sp>
        <p:nvSpPr>
          <p:cNvPr id="23" name="Google Shape;538;p42">
            <a:extLst>
              <a:ext uri="{FF2B5EF4-FFF2-40B4-BE49-F238E27FC236}">
                <a16:creationId xmlns:a16="http://schemas.microsoft.com/office/drawing/2014/main" id="{C3E76256-EFFC-424A-8F27-6FBAD351A852}"/>
              </a:ext>
            </a:extLst>
          </p:cNvPr>
          <p:cNvSpPr/>
          <p:nvPr/>
        </p:nvSpPr>
        <p:spPr>
          <a:xfrm>
            <a:off x="1529234" y="3692640"/>
            <a:ext cx="3559879" cy="1584000"/>
          </a:xfrm>
          <a:prstGeom prst="rect">
            <a:avLst/>
          </a:prstGeom>
          <a:noFill/>
          <a:ln w="9525" cap="flat" cmpd="sng">
            <a:solidFill>
              <a:schemeClr val="tx1">
                <a:lumMod val="50000"/>
                <a:lumOff val="50000"/>
              </a:schemeClr>
            </a:solidFill>
            <a:prstDash val="dash"/>
            <a:round/>
            <a:headEnd type="none" w="sm" len="sm"/>
            <a:tailEnd type="none" w="sm" len="sm"/>
          </a:ln>
        </p:spPr>
        <p:txBody>
          <a:bodyPr spcFirstLastPara="1" wrap="square" lIns="91425" tIns="91425" rIns="1371600" bIns="91425" anchor="b" anchorCtr="0">
            <a:noAutofit/>
          </a:bodyPr>
          <a:lstStyle/>
          <a:p>
            <a:pPr>
              <a:lnSpc>
                <a:spcPct val="120000"/>
              </a:lnSpc>
              <a:buClr>
                <a:schemeClr val="dk1"/>
              </a:buClr>
              <a:buSzPts val="1100"/>
            </a:pPr>
            <a:r>
              <a:rPr lang="en-GB" sz="2000" b="1" dirty="0">
                <a:solidFill>
                  <a:schemeClr val="dk1"/>
                </a:solidFill>
                <a:ea typeface="Varela Round"/>
                <a:cs typeface="Varela Round"/>
                <a:sym typeface="Varela Round"/>
              </a:rPr>
              <a:t>Lehrer</a:t>
            </a:r>
            <a:endParaRPr lang="en-GB" sz="1600" b="1" dirty="0">
              <a:solidFill>
                <a:schemeClr val="dk1"/>
              </a:solidFill>
              <a:ea typeface="Varela Round"/>
              <a:cs typeface="Varela Round"/>
              <a:sym typeface="Varela Round"/>
            </a:endParaRPr>
          </a:p>
          <a:p>
            <a:pPr>
              <a:lnSpc>
                <a:spcPct val="120000"/>
              </a:lnSpc>
              <a:buClr>
                <a:schemeClr val="dk1"/>
              </a:buClr>
              <a:buSzPts val="1100"/>
            </a:pPr>
            <a:r>
              <a:rPr lang="en-GB" altLang="ko-KR" sz="1600" dirty="0" err="1">
                <a:solidFill>
                  <a:prstClr val="black"/>
                </a:solidFill>
                <a:latin typeface="Calibri Light" panose="020F0302020204030204"/>
                <a:cs typeface="Poppins ExtraLight" panose="00000300000000000000" pitchFamily="2" charset="0"/>
              </a:rPr>
              <a:t>Benutzerfreundlichkeit</a:t>
            </a:r>
            <a:r>
              <a:rPr lang="en-GB" altLang="ko-KR" sz="1600" dirty="0">
                <a:solidFill>
                  <a:prstClr val="black"/>
                </a:solidFill>
                <a:latin typeface="Calibri Light" panose="020F0302020204030204"/>
                <a:cs typeface="Poppins ExtraLight" panose="00000300000000000000" pitchFamily="2" charset="0"/>
              </a:rPr>
              <a:t>, </a:t>
            </a:r>
            <a:r>
              <a:rPr lang="en-GB" altLang="ko-KR" sz="1600" dirty="0" err="1">
                <a:solidFill>
                  <a:prstClr val="black"/>
                </a:solidFill>
                <a:latin typeface="Calibri Light" panose="020F0302020204030204"/>
                <a:cs typeface="Poppins ExtraLight" panose="00000300000000000000" pitchFamily="2" charset="0"/>
              </a:rPr>
              <a:t>Methoden</a:t>
            </a:r>
            <a:r>
              <a:rPr lang="en-GB" altLang="ko-KR" sz="1600" dirty="0">
                <a:solidFill>
                  <a:prstClr val="black"/>
                </a:solidFill>
                <a:latin typeface="Calibri Light" panose="020F0302020204030204"/>
                <a:cs typeface="Poppins ExtraLight" panose="00000300000000000000" pitchFamily="2" charset="0"/>
              </a:rPr>
              <a:t>, Thema, </a:t>
            </a:r>
            <a:r>
              <a:rPr lang="en-GB" altLang="ko-KR" sz="1600" dirty="0" err="1">
                <a:solidFill>
                  <a:prstClr val="black"/>
                </a:solidFill>
                <a:latin typeface="Calibri Light" panose="020F0302020204030204"/>
                <a:cs typeface="Poppins ExtraLight" panose="00000300000000000000" pitchFamily="2" charset="0"/>
              </a:rPr>
              <a:t>Inhalt</a:t>
            </a:r>
            <a:endParaRPr lang="en-GB" altLang="ko-KR" sz="1600" dirty="0">
              <a:solidFill>
                <a:prstClr val="black"/>
              </a:solidFill>
              <a:latin typeface="Calibri Light" panose="020F0302020204030204"/>
              <a:cs typeface="Poppins ExtraLight" panose="00000300000000000000" pitchFamily="2" charset="0"/>
            </a:endParaRPr>
          </a:p>
        </p:txBody>
      </p:sp>
      <p:sp>
        <p:nvSpPr>
          <p:cNvPr id="24" name="Google Shape;539;p42">
            <a:extLst>
              <a:ext uri="{FF2B5EF4-FFF2-40B4-BE49-F238E27FC236}">
                <a16:creationId xmlns:a16="http://schemas.microsoft.com/office/drawing/2014/main" id="{98AD8A48-F95F-4FC4-8EC5-3276C3FA5CDD}"/>
              </a:ext>
            </a:extLst>
          </p:cNvPr>
          <p:cNvSpPr/>
          <p:nvPr/>
        </p:nvSpPr>
        <p:spPr>
          <a:xfrm>
            <a:off x="5230174" y="3692641"/>
            <a:ext cx="3581250" cy="1285500"/>
          </a:xfrm>
          <a:prstGeom prst="rect">
            <a:avLst/>
          </a:prstGeom>
          <a:noFill/>
          <a:ln w="9525" cap="flat" cmpd="sng">
            <a:solidFill>
              <a:schemeClr val="tx1">
                <a:lumMod val="50000"/>
                <a:lumOff val="50000"/>
              </a:schemeClr>
            </a:solidFill>
            <a:prstDash val="dash"/>
            <a:round/>
            <a:headEnd type="none" w="sm" len="sm"/>
            <a:tailEnd type="none" w="sm" len="sm"/>
          </a:ln>
        </p:spPr>
        <p:txBody>
          <a:bodyPr spcFirstLastPara="1" wrap="square" lIns="1371600" tIns="91425" rIns="91425" bIns="91425" anchor="b" anchorCtr="0">
            <a:noAutofit/>
          </a:bodyPr>
          <a:lstStyle/>
          <a:p>
            <a:pPr algn="r">
              <a:lnSpc>
                <a:spcPct val="120000"/>
              </a:lnSpc>
              <a:buClr>
                <a:schemeClr val="dk1"/>
              </a:buClr>
              <a:buSzPts val="1100"/>
            </a:pPr>
            <a:r>
              <a:rPr lang="en-GB" sz="2000" b="1" dirty="0" err="1">
                <a:solidFill>
                  <a:schemeClr val="dk1"/>
                </a:solidFill>
                <a:ea typeface="Varela Round"/>
                <a:cs typeface="Varela Round"/>
                <a:sym typeface="Varela Round"/>
              </a:rPr>
              <a:t>Studenten</a:t>
            </a:r>
            <a:endParaRPr lang="en-GB" sz="1600" dirty="0">
              <a:solidFill>
                <a:schemeClr val="dk1"/>
              </a:solidFill>
              <a:cs typeface="Varela Round"/>
              <a:sym typeface="Varela Round"/>
            </a:endParaRPr>
          </a:p>
          <a:p>
            <a:pPr lvl="0" algn="r">
              <a:lnSpc>
                <a:spcPct val="120000"/>
              </a:lnSpc>
              <a:buClr>
                <a:schemeClr val="dk1"/>
              </a:buClr>
              <a:buSzPts val="1100"/>
            </a:pPr>
            <a:r>
              <a:rPr lang="en-GB" altLang="ko-KR" sz="1600" dirty="0" err="1">
                <a:solidFill>
                  <a:prstClr val="black"/>
                </a:solidFill>
                <a:latin typeface="Calibri Light" panose="020F0302020204030204"/>
                <a:cs typeface="Poppins ExtraLight" panose="00000300000000000000" pitchFamily="2" charset="0"/>
              </a:rPr>
              <a:t>Unterschiedliche</a:t>
            </a:r>
            <a:r>
              <a:rPr lang="en-GB" altLang="ko-KR" sz="1600" dirty="0">
                <a:solidFill>
                  <a:prstClr val="black"/>
                </a:solidFill>
                <a:latin typeface="Calibri Light" panose="020F0302020204030204"/>
                <a:cs typeface="Poppins ExtraLight" panose="00000300000000000000" pitchFamily="2" charset="0"/>
              </a:rPr>
              <a:t> </a:t>
            </a:r>
            <a:r>
              <a:rPr lang="en-GB" altLang="ko-KR" sz="1600" dirty="0" err="1">
                <a:solidFill>
                  <a:prstClr val="black"/>
                </a:solidFill>
                <a:latin typeface="Calibri Light" panose="020F0302020204030204"/>
                <a:cs typeface="Poppins ExtraLight" panose="00000300000000000000" pitchFamily="2" charset="0"/>
              </a:rPr>
              <a:t>Lerntypen</a:t>
            </a:r>
            <a:endParaRPr lang="en-GB" altLang="ko-KR" sz="1600" dirty="0">
              <a:solidFill>
                <a:prstClr val="black"/>
              </a:solidFill>
              <a:latin typeface="Calibri Light" panose="020F0302020204030204"/>
              <a:cs typeface="Poppins ExtraLight" panose="00000300000000000000" pitchFamily="2" charset="0"/>
            </a:endParaRPr>
          </a:p>
        </p:txBody>
      </p:sp>
      <p:sp>
        <p:nvSpPr>
          <p:cNvPr id="25" name="Google Shape;540;p42">
            <a:extLst>
              <a:ext uri="{FF2B5EF4-FFF2-40B4-BE49-F238E27FC236}">
                <a16:creationId xmlns:a16="http://schemas.microsoft.com/office/drawing/2014/main" id="{0F819ADC-6DF8-41ED-ACF7-E45822ABCB44}"/>
              </a:ext>
            </a:extLst>
          </p:cNvPr>
          <p:cNvSpPr/>
          <p:nvPr/>
        </p:nvSpPr>
        <p:spPr>
          <a:xfrm>
            <a:off x="4116984" y="2562540"/>
            <a:ext cx="1961100" cy="1961100"/>
          </a:xfrm>
          <a:prstGeom prst="pie">
            <a:avLst>
              <a:gd name="adj1" fmla="val 10788866"/>
              <a:gd name="adj2" fmla="val 1620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en-GB" dirty="0"/>
          </a:p>
        </p:txBody>
      </p:sp>
      <p:sp>
        <p:nvSpPr>
          <p:cNvPr id="27" name="Google Shape;541;p42">
            <a:extLst>
              <a:ext uri="{FF2B5EF4-FFF2-40B4-BE49-F238E27FC236}">
                <a16:creationId xmlns:a16="http://schemas.microsoft.com/office/drawing/2014/main" id="{D49826D5-2CDC-4EE1-AC75-87B9C2785CE3}"/>
              </a:ext>
            </a:extLst>
          </p:cNvPr>
          <p:cNvSpPr/>
          <p:nvPr/>
        </p:nvSpPr>
        <p:spPr>
          <a:xfrm rot="5400000">
            <a:off x="4254513" y="2554920"/>
            <a:ext cx="1961100" cy="1961100"/>
          </a:xfrm>
          <a:prstGeom prst="pie">
            <a:avLst>
              <a:gd name="adj1" fmla="val 10788866"/>
              <a:gd name="adj2" fmla="val 16200000"/>
            </a:avLst>
          </a:prstGeom>
          <a:noFill/>
          <a:ln w="19050">
            <a:solidFill>
              <a:schemeClr val="tx1">
                <a:lumMod val="50000"/>
                <a:lumOff val="5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lang="en-GB"/>
          </a:p>
        </p:txBody>
      </p:sp>
      <p:sp>
        <p:nvSpPr>
          <p:cNvPr id="28" name="Google Shape;542;p42">
            <a:extLst>
              <a:ext uri="{FF2B5EF4-FFF2-40B4-BE49-F238E27FC236}">
                <a16:creationId xmlns:a16="http://schemas.microsoft.com/office/drawing/2014/main" id="{66236855-DF07-4B95-854A-7ECD426FE12D}"/>
              </a:ext>
            </a:extLst>
          </p:cNvPr>
          <p:cNvSpPr/>
          <p:nvPr/>
        </p:nvSpPr>
        <p:spPr>
          <a:xfrm rot="10800000">
            <a:off x="4243083" y="2704983"/>
            <a:ext cx="1961100" cy="1961100"/>
          </a:xfrm>
          <a:prstGeom prst="pie">
            <a:avLst>
              <a:gd name="adj1" fmla="val 10788866"/>
              <a:gd name="adj2" fmla="val 1620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en-GB"/>
          </a:p>
        </p:txBody>
      </p:sp>
      <p:sp>
        <p:nvSpPr>
          <p:cNvPr id="29" name="Google Shape;543;p42">
            <a:extLst>
              <a:ext uri="{FF2B5EF4-FFF2-40B4-BE49-F238E27FC236}">
                <a16:creationId xmlns:a16="http://schemas.microsoft.com/office/drawing/2014/main" id="{E609437D-304B-4182-BE79-1D0250638F42}"/>
              </a:ext>
            </a:extLst>
          </p:cNvPr>
          <p:cNvSpPr/>
          <p:nvPr/>
        </p:nvSpPr>
        <p:spPr>
          <a:xfrm rot="-5400000">
            <a:off x="4105554" y="2712603"/>
            <a:ext cx="1961100" cy="1961100"/>
          </a:xfrm>
          <a:prstGeom prst="pie">
            <a:avLst>
              <a:gd name="adj1" fmla="val 10788866"/>
              <a:gd name="adj2" fmla="val 16200000"/>
            </a:avLst>
          </a:prstGeom>
          <a:noFill/>
          <a:ln w="19050">
            <a:solidFill>
              <a:schemeClr val="tx1">
                <a:lumMod val="50000"/>
                <a:lumOff val="5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lang="en-GB"/>
          </a:p>
        </p:txBody>
      </p:sp>
      <p:sp>
        <p:nvSpPr>
          <p:cNvPr id="30" name="Google Shape;544;p42">
            <a:extLst>
              <a:ext uri="{FF2B5EF4-FFF2-40B4-BE49-F238E27FC236}">
                <a16:creationId xmlns:a16="http://schemas.microsoft.com/office/drawing/2014/main" id="{B0D2C5CA-4DF3-46DA-BF83-C9F8BC01DF20}"/>
              </a:ext>
            </a:extLst>
          </p:cNvPr>
          <p:cNvSpPr/>
          <p:nvPr/>
        </p:nvSpPr>
        <p:spPr>
          <a:xfrm>
            <a:off x="4560847" y="2979222"/>
            <a:ext cx="360000" cy="360000"/>
          </a:xfrm>
          <a:prstGeom prst="rect">
            <a:avLst/>
          </a:prstGeom>
        </p:spPr>
        <p:txBody>
          <a:bodyPr>
            <a:prstTxWarp prst="textPlain">
              <a:avLst/>
            </a:prstTxWarp>
          </a:bodyPr>
          <a:lstStyle/>
          <a:p>
            <a:pPr lvl="0" algn="ctr"/>
            <a:r>
              <a:rPr lang="en-GB" sz="1400" b="1" dirty="0">
                <a:solidFill>
                  <a:schemeClr val="lt1"/>
                </a:solidFill>
                <a:latin typeface="+mj-lt"/>
              </a:rPr>
              <a:t>A</a:t>
            </a:r>
            <a:endParaRPr lang="en-GB" sz="1400" b="1" i="0" dirty="0">
              <a:ln>
                <a:noFill/>
              </a:ln>
              <a:solidFill>
                <a:schemeClr val="lt1"/>
              </a:solidFill>
              <a:latin typeface="+mj-lt"/>
            </a:endParaRPr>
          </a:p>
        </p:txBody>
      </p:sp>
      <p:sp>
        <p:nvSpPr>
          <p:cNvPr id="31" name="Google Shape;545;p42">
            <a:extLst>
              <a:ext uri="{FF2B5EF4-FFF2-40B4-BE49-F238E27FC236}">
                <a16:creationId xmlns:a16="http://schemas.microsoft.com/office/drawing/2014/main" id="{73CCFACB-9645-4956-984D-67751D76BDAF}"/>
              </a:ext>
            </a:extLst>
          </p:cNvPr>
          <p:cNvSpPr/>
          <p:nvPr/>
        </p:nvSpPr>
        <p:spPr>
          <a:xfrm>
            <a:off x="5384851" y="2985485"/>
            <a:ext cx="360000" cy="358770"/>
          </a:xfrm>
          <a:prstGeom prst="rect">
            <a:avLst/>
          </a:prstGeom>
        </p:spPr>
        <p:txBody>
          <a:bodyPr>
            <a:prstTxWarp prst="textPlain">
              <a:avLst/>
            </a:prstTxWarp>
          </a:bodyPr>
          <a:lstStyle/>
          <a:p>
            <a:pPr lvl="0" algn="ctr"/>
            <a:r>
              <a:rPr lang="en-GB" b="1" i="0" dirty="0">
                <a:ln>
                  <a:noFill/>
                </a:ln>
                <a:latin typeface="+mj-lt"/>
              </a:rPr>
              <a:t>B</a:t>
            </a:r>
          </a:p>
        </p:txBody>
      </p:sp>
      <p:sp>
        <p:nvSpPr>
          <p:cNvPr id="32" name="Google Shape;546;p42">
            <a:extLst>
              <a:ext uri="{FF2B5EF4-FFF2-40B4-BE49-F238E27FC236}">
                <a16:creationId xmlns:a16="http://schemas.microsoft.com/office/drawing/2014/main" id="{6E6A6C44-CEA3-4E01-879D-244696752F81}"/>
              </a:ext>
            </a:extLst>
          </p:cNvPr>
          <p:cNvSpPr/>
          <p:nvPr/>
        </p:nvSpPr>
        <p:spPr>
          <a:xfrm>
            <a:off x="4560847" y="3876855"/>
            <a:ext cx="360000" cy="360000"/>
          </a:xfrm>
          <a:prstGeom prst="rect">
            <a:avLst/>
          </a:prstGeom>
        </p:spPr>
        <p:txBody>
          <a:bodyPr>
            <a:prstTxWarp prst="textPlain">
              <a:avLst/>
            </a:prstTxWarp>
          </a:bodyPr>
          <a:lstStyle/>
          <a:p>
            <a:pPr lvl="0" algn="ctr"/>
            <a:r>
              <a:rPr lang="en-GB" b="1" i="0">
                <a:ln>
                  <a:noFill/>
                </a:ln>
                <a:latin typeface="+mj-lt"/>
              </a:rPr>
              <a:t>C</a:t>
            </a:r>
          </a:p>
        </p:txBody>
      </p:sp>
      <p:sp>
        <p:nvSpPr>
          <p:cNvPr id="33" name="Google Shape;547;p42">
            <a:extLst>
              <a:ext uri="{FF2B5EF4-FFF2-40B4-BE49-F238E27FC236}">
                <a16:creationId xmlns:a16="http://schemas.microsoft.com/office/drawing/2014/main" id="{9A4050EB-F97A-4448-9AB8-67FDC5CC42A6}"/>
              </a:ext>
            </a:extLst>
          </p:cNvPr>
          <p:cNvSpPr/>
          <p:nvPr/>
        </p:nvSpPr>
        <p:spPr>
          <a:xfrm>
            <a:off x="5384851" y="3883118"/>
            <a:ext cx="360000" cy="358770"/>
          </a:xfrm>
          <a:prstGeom prst="rect">
            <a:avLst/>
          </a:prstGeom>
        </p:spPr>
        <p:txBody>
          <a:bodyPr>
            <a:prstTxWarp prst="textPlain">
              <a:avLst/>
            </a:prstTxWarp>
          </a:bodyPr>
          <a:lstStyle/>
          <a:p>
            <a:pPr lvl="0" algn="ctr"/>
            <a:r>
              <a:rPr lang="en-GB" b="1" i="0">
                <a:ln>
                  <a:noFill/>
                </a:ln>
                <a:solidFill>
                  <a:schemeClr val="lt1"/>
                </a:solidFill>
                <a:latin typeface="+mj-lt"/>
              </a:rPr>
              <a:t>D</a:t>
            </a:r>
          </a:p>
        </p:txBody>
      </p:sp>
      <p:sp>
        <p:nvSpPr>
          <p:cNvPr id="26" name="CuadroTexto 4">
            <a:extLst>
              <a:ext uri="{FF2B5EF4-FFF2-40B4-BE49-F238E27FC236}">
                <a16:creationId xmlns:a16="http://schemas.microsoft.com/office/drawing/2014/main" id="{2EBEE1CA-BF08-4898-B262-CF2C123DF739}"/>
              </a:ext>
            </a:extLst>
          </p:cNvPr>
          <p:cNvSpPr txBox="1"/>
          <p:nvPr/>
        </p:nvSpPr>
        <p:spPr>
          <a:xfrm>
            <a:off x="378985" y="1679587"/>
            <a:ext cx="4617849" cy="707886"/>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de-DE" sz="2000" dirty="0">
                <a:latin typeface="+mj-lt"/>
                <a:ea typeface="Microsoft Sans Serif" panose="020B0604020202020204" pitchFamily="34" charset="0"/>
                <a:cs typeface="Poppins ExtraLight" panose="00000300000000000000" pitchFamily="2" charset="0"/>
              </a:rPr>
              <a:t>Typische Stakeholder, die von der Entscheidung betroffen sein werden:</a:t>
            </a:r>
            <a:endParaRPr lang="en-AU" sz="2000" dirty="0">
              <a:latin typeface="+mj-lt"/>
              <a:ea typeface="Microsoft Sans Serif" panose="020B0604020202020204" pitchFamily="34" charset="0"/>
              <a:cs typeface="Poppins ExtraLight" panose="00000300000000000000" pitchFamily="2" charset="0"/>
            </a:endParaRPr>
          </a:p>
        </p:txBody>
      </p:sp>
      <p:pic>
        <p:nvPicPr>
          <p:cNvPr id="34" name="Immagine 33">
            <a:extLst>
              <a:ext uri="{FF2B5EF4-FFF2-40B4-BE49-F238E27FC236}">
                <a16:creationId xmlns:a16="http://schemas.microsoft.com/office/drawing/2014/main" id="{48AFF417-1FF8-45C0-97B9-8D75C0E4B00A}"/>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
        <p:nvSpPr>
          <p:cNvPr id="35" name="Rettangolo con angoli arrotondati 34">
            <a:extLst>
              <a:ext uri="{FF2B5EF4-FFF2-40B4-BE49-F238E27FC236}">
                <a16:creationId xmlns:a16="http://schemas.microsoft.com/office/drawing/2014/main" id="{2302DE8B-D6A8-43B4-99F0-FB07BC1625BE}"/>
              </a:ext>
            </a:extLst>
          </p:cNvPr>
          <p:cNvSpPr/>
          <p:nvPr/>
        </p:nvSpPr>
        <p:spPr>
          <a:xfrm>
            <a:off x="451029" y="669816"/>
            <a:ext cx="2852609"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marL="108000" lvl="0">
              <a:lnSpc>
                <a:spcPts val="1800"/>
              </a:lnSpc>
            </a:pPr>
            <a:r>
              <a:rPr lang="en-US" sz="2000" b="1" dirty="0" err="1">
                <a:cs typeface="Poppins Medium" panose="00000600000000000000" pitchFamily="2" charset="0"/>
                <a:sym typeface="Varela Round"/>
              </a:rPr>
              <a:t>Auswahl</a:t>
            </a:r>
            <a:r>
              <a:rPr lang="en-US" sz="2000" b="1" dirty="0">
                <a:cs typeface="Poppins Medium" panose="00000600000000000000" pitchFamily="2" charset="0"/>
                <a:sym typeface="Varela Round"/>
              </a:rPr>
              <a:t> der </a:t>
            </a:r>
            <a:r>
              <a:rPr lang="en-US" sz="2000" b="1" dirty="0" err="1">
                <a:cs typeface="Poppins Medium" panose="00000600000000000000" pitchFamily="2" charset="0"/>
                <a:sym typeface="Varela Round"/>
              </a:rPr>
              <a:t>Plattform</a:t>
            </a:r>
            <a:endParaRPr lang="it-IT" sz="2000" b="1" dirty="0">
              <a:solidFill>
                <a:prstClr val="white"/>
              </a:solidFill>
              <a:cs typeface="Poppins Medium" panose="00000600000000000000" pitchFamily="2" charset="0"/>
            </a:endParaRPr>
          </a:p>
        </p:txBody>
      </p:sp>
      <p:sp>
        <p:nvSpPr>
          <p:cNvPr id="19" name="Rettangolo 18">
            <a:extLst>
              <a:ext uri="{FF2B5EF4-FFF2-40B4-BE49-F238E27FC236}">
                <a16:creationId xmlns:a16="http://schemas.microsoft.com/office/drawing/2014/main" id="{ED292FB1-EFED-4B97-B3ED-65AD35419A33}"/>
              </a:ext>
            </a:extLst>
          </p:cNvPr>
          <p:cNvSpPr/>
          <p:nvPr/>
        </p:nvSpPr>
        <p:spPr>
          <a:xfrm>
            <a:off x="471264" y="1256227"/>
            <a:ext cx="6443752" cy="400110"/>
          </a:xfrm>
          <a:prstGeom prst="rect">
            <a:avLst/>
          </a:prstGeom>
        </p:spPr>
        <p:txBody>
          <a:bodyPr wrap="none">
            <a:spAutoFit/>
          </a:bodyPr>
          <a:lstStyle/>
          <a:p>
            <a:pPr lvl="0"/>
            <a:r>
              <a:rPr lang="en-US" sz="2000" dirty="0">
                <a:latin typeface="+mj-lt"/>
                <a:ea typeface="Microsoft Sans Serif" panose="020B0604020202020204" pitchFamily="34" charset="0"/>
                <a:sym typeface="Varela Round"/>
              </a:rPr>
              <a:t>1.4 </a:t>
            </a:r>
            <a:r>
              <a:rPr lang="de-DE" sz="2000" dirty="0">
                <a:latin typeface="+mj-lt"/>
                <a:ea typeface="Microsoft Sans Serif" panose="020B0604020202020204" pitchFamily="34" charset="0"/>
                <a:sym typeface="Varela Round"/>
              </a:rPr>
              <a:t>Stakeholder - Verstehen Sie, wen Sie einbeziehen müssen</a:t>
            </a:r>
            <a:endParaRPr lang="en-US" sz="2000" dirty="0">
              <a:latin typeface="+mj-lt"/>
              <a:ea typeface="Microsoft Sans Serif" panose="020B0604020202020204" pitchFamily="34" charset="0"/>
              <a:sym typeface="Varela Round"/>
            </a:endParaRPr>
          </a:p>
        </p:txBody>
      </p:sp>
    </p:spTree>
    <p:extLst>
      <p:ext uri="{BB962C8B-B14F-4D97-AF65-F5344CB8AC3E}">
        <p14:creationId xmlns:p14="http://schemas.microsoft.com/office/powerpoint/2010/main" val="1365809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uppo 59"/>
          <p:cNvGrpSpPr/>
          <p:nvPr/>
        </p:nvGrpSpPr>
        <p:grpSpPr>
          <a:xfrm>
            <a:off x="-2500815" y="1535903"/>
            <a:ext cx="10416722" cy="4149683"/>
            <a:chOff x="-2868940" y="1571528"/>
            <a:chExt cx="10416722" cy="4149683"/>
          </a:xfrm>
        </p:grpSpPr>
        <p:sp>
          <p:nvSpPr>
            <p:cNvPr id="18" name="TextBox 7">
              <a:extLst>
                <a:ext uri="{FF2B5EF4-FFF2-40B4-BE49-F238E27FC236}">
                  <a16:creationId xmlns:a16="http://schemas.microsoft.com/office/drawing/2014/main" id="{CEC95C44-CF70-46D7-A306-29B9C9581E28}"/>
                </a:ext>
              </a:extLst>
            </p:cNvPr>
            <p:cNvSpPr txBox="1"/>
            <p:nvPr/>
          </p:nvSpPr>
          <p:spPr>
            <a:xfrm>
              <a:off x="1942979" y="1740008"/>
              <a:ext cx="5222460" cy="646331"/>
            </a:xfrm>
            <a:prstGeom prst="rect">
              <a:avLst/>
            </a:prstGeom>
            <a:noFill/>
          </p:spPr>
          <p:txBody>
            <a:bodyPr wrap="square" rtlCol="0">
              <a:spAutoFit/>
            </a:bodyPr>
            <a:lstStyle/>
            <a:p>
              <a:pPr indent="-285750"/>
              <a:r>
                <a:rPr lang="en-US" altLang="ko-KR" sz="2000" b="1" dirty="0" err="1">
                  <a:solidFill>
                    <a:prstClr val="black"/>
                  </a:solidFill>
                  <a:cs typeface="Poppins Medium" panose="00000600000000000000" pitchFamily="2" charset="0"/>
                </a:rPr>
                <a:t>Digitale</a:t>
              </a:r>
              <a:r>
                <a:rPr lang="en-US" altLang="ko-KR" sz="2000" b="1" dirty="0">
                  <a:solidFill>
                    <a:prstClr val="black"/>
                  </a:solidFill>
                  <a:cs typeface="Poppins Medium" panose="00000600000000000000" pitchFamily="2" charset="0"/>
                </a:rPr>
                <a:t> </a:t>
              </a:r>
              <a:r>
                <a:rPr lang="en-US" altLang="ko-KR" sz="2000" b="1" dirty="0" err="1">
                  <a:solidFill>
                    <a:prstClr val="black"/>
                  </a:solidFill>
                  <a:cs typeface="Poppins Medium" panose="00000600000000000000" pitchFamily="2" charset="0"/>
                </a:rPr>
                <a:t>Lernumgebung</a:t>
              </a:r>
              <a:r>
                <a:rPr lang="en-US" altLang="ko-KR" sz="2000" b="1" dirty="0">
                  <a:solidFill>
                    <a:prstClr val="black"/>
                  </a:solidFill>
                  <a:cs typeface="Poppins Medium" panose="00000600000000000000" pitchFamily="2" charset="0"/>
                </a:rPr>
                <a:t>
</a:t>
              </a:r>
              <a:r>
                <a:rPr lang="de-DE" altLang="ko-KR" sz="1600" dirty="0">
                  <a:solidFill>
                    <a:prstClr val="black"/>
                  </a:solidFill>
                  <a:latin typeface="Calibri Light" panose="020F0302020204030204"/>
                  <a:cs typeface="Poppins ExtraLight" panose="00000300000000000000" pitchFamily="2" charset="0"/>
                </a:rPr>
                <a:t>Jedes digitale Tool, das die Schüler nutzen.</a:t>
              </a:r>
              <a:endParaRPr lang="ko-KR" altLang="en-US" sz="1600" dirty="0">
                <a:solidFill>
                  <a:prstClr val="black"/>
                </a:solidFill>
                <a:latin typeface="Calibri Light" panose="020F0302020204030204"/>
                <a:cs typeface="Poppins ExtraLight" panose="00000300000000000000" pitchFamily="2" charset="0"/>
              </a:endParaRPr>
            </a:p>
          </p:txBody>
        </p:sp>
        <p:sp>
          <p:nvSpPr>
            <p:cNvPr id="34" name="Oval 3">
              <a:extLst>
                <a:ext uri="{FF2B5EF4-FFF2-40B4-BE49-F238E27FC236}">
                  <a16:creationId xmlns:a16="http://schemas.microsoft.com/office/drawing/2014/main" id="{9719E5EB-F7ED-46CF-A432-A192A390397F}"/>
                </a:ext>
              </a:extLst>
            </p:cNvPr>
            <p:cNvSpPr/>
            <p:nvPr/>
          </p:nvSpPr>
          <p:spPr>
            <a:xfrm>
              <a:off x="551342" y="2174955"/>
              <a:ext cx="149456" cy="149456"/>
            </a:xfrm>
            <a:prstGeom prst="ellipse">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Helvetica" panose="020B0604020202020204" pitchFamily="34" charset="0"/>
                <a:cs typeface="Helvetica" panose="020B0604020202020204" pitchFamily="34" charset="0"/>
              </a:endParaRPr>
            </a:p>
          </p:txBody>
        </p:sp>
        <p:sp>
          <p:nvSpPr>
            <p:cNvPr id="35" name="Oval 24">
              <a:extLst>
                <a:ext uri="{FF2B5EF4-FFF2-40B4-BE49-F238E27FC236}">
                  <a16:creationId xmlns:a16="http://schemas.microsoft.com/office/drawing/2014/main" id="{2331AF5D-185B-4C11-B6D5-62AE95283D33}"/>
                </a:ext>
              </a:extLst>
            </p:cNvPr>
            <p:cNvSpPr/>
            <p:nvPr/>
          </p:nvSpPr>
          <p:spPr>
            <a:xfrm>
              <a:off x="1048887" y="3116508"/>
              <a:ext cx="149456" cy="149456"/>
            </a:xfrm>
            <a:prstGeom prst="ellipse">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Helvetica" panose="020B0604020202020204" pitchFamily="34" charset="0"/>
                <a:cs typeface="Helvetica" panose="020B0604020202020204" pitchFamily="34" charset="0"/>
              </a:endParaRPr>
            </a:p>
          </p:txBody>
        </p:sp>
        <p:sp>
          <p:nvSpPr>
            <p:cNvPr id="36" name="Oval 25">
              <a:extLst>
                <a:ext uri="{FF2B5EF4-FFF2-40B4-BE49-F238E27FC236}">
                  <a16:creationId xmlns:a16="http://schemas.microsoft.com/office/drawing/2014/main" id="{9EC60D4C-80A1-46AD-8739-A4832763C09C}"/>
                </a:ext>
              </a:extLst>
            </p:cNvPr>
            <p:cNvSpPr/>
            <p:nvPr/>
          </p:nvSpPr>
          <p:spPr>
            <a:xfrm>
              <a:off x="1069329" y="4058061"/>
              <a:ext cx="149456" cy="149456"/>
            </a:xfrm>
            <a:prstGeom prst="ellipse">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Helvetica" panose="020B0604020202020204" pitchFamily="34" charset="0"/>
                <a:cs typeface="Helvetica" panose="020B0604020202020204" pitchFamily="34" charset="0"/>
              </a:endParaRPr>
            </a:p>
          </p:txBody>
        </p:sp>
        <p:sp>
          <p:nvSpPr>
            <p:cNvPr id="37" name="Oval 26">
              <a:extLst>
                <a:ext uri="{FF2B5EF4-FFF2-40B4-BE49-F238E27FC236}">
                  <a16:creationId xmlns:a16="http://schemas.microsoft.com/office/drawing/2014/main" id="{C16E2E28-3930-4062-833B-FCB266F16906}"/>
                </a:ext>
              </a:extLst>
            </p:cNvPr>
            <p:cNvSpPr/>
            <p:nvPr/>
          </p:nvSpPr>
          <p:spPr>
            <a:xfrm>
              <a:off x="551342" y="4999615"/>
              <a:ext cx="149456" cy="149456"/>
            </a:xfrm>
            <a:prstGeom prst="ellipse">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Helvetica" panose="020B0604020202020204" pitchFamily="34" charset="0"/>
                <a:cs typeface="Helvetica" panose="020B0604020202020204" pitchFamily="34" charset="0"/>
              </a:endParaRPr>
            </a:p>
          </p:txBody>
        </p:sp>
        <p:cxnSp>
          <p:nvCxnSpPr>
            <p:cNvPr id="39" name="Straight Connector 28">
              <a:extLst>
                <a:ext uri="{FF2B5EF4-FFF2-40B4-BE49-F238E27FC236}">
                  <a16:creationId xmlns:a16="http://schemas.microsoft.com/office/drawing/2014/main" id="{D9D88F3A-D7EB-4EA4-8314-5C716079DD5E}"/>
                </a:ext>
              </a:extLst>
            </p:cNvPr>
            <p:cNvCxnSpPr>
              <a:cxnSpLocks/>
            </p:cNvCxnSpPr>
            <p:nvPr/>
          </p:nvCxnSpPr>
          <p:spPr>
            <a:xfrm>
              <a:off x="757226" y="2227120"/>
              <a:ext cx="1080470" cy="1"/>
            </a:xfrm>
            <a:prstGeom prst="line">
              <a:avLst/>
            </a:prstGeom>
            <a:ln w="12700">
              <a:solidFill>
                <a:schemeClr val="bg1">
                  <a:lumMod val="7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0" name="Straight Connector 29">
              <a:extLst>
                <a:ext uri="{FF2B5EF4-FFF2-40B4-BE49-F238E27FC236}">
                  <a16:creationId xmlns:a16="http://schemas.microsoft.com/office/drawing/2014/main" id="{47E1791C-5750-4189-BF78-126948F2482F}"/>
                </a:ext>
              </a:extLst>
            </p:cNvPr>
            <p:cNvCxnSpPr>
              <a:cxnSpLocks/>
            </p:cNvCxnSpPr>
            <p:nvPr/>
          </p:nvCxnSpPr>
          <p:spPr>
            <a:xfrm>
              <a:off x="1275111" y="3180608"/>
              <a:ext cx="1080470" cy="1"/>
            </a:xfrm>
            <a:prstGeom prst="line">
              <a:avLst/>
            </a:prstGeom>
            <a:ln w="12700">
              <a:solidFill>
                <a:schemeClr val="bg1">
                  <a:lumMod val="7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1" name="Straight Connector 30">
              <a:extLst>
                <a:ext uri="{FF2B5EF4-FFF2-40B4-BE49-F238E27FC236}">
                  <a16:creationId xmlns:a16="http://schemas.microsoft.com/office/drawing/2014/main" id="{43F31C3A-DA7D-4666-A178-14272DF67340}"/>
                </a:ext>
              </a:extLst>
            </p:cNvPr>
            <p:cNvCxnSpPr>
              <a:cxnSpLocks/>
            </p:cNvCxnSpPr>
            <p:nvPr/>
          </p:nvCxnSpPr>
          <p:spPr>
            <a:xfrm>
              <a:off x="1271385" y="4134096"/>
              <a:ext cx="1080470" cy="1"/>
            </a:xfrm>
            <a:prstGeom prst="line">
              <a:avLst/>
            </a:prstGeom>
            <a:ln w="12700">
              <a:solidFill>
                <a:schemeClr val="bg1">
                  <a:lumMod val="7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3" name="Straight Connector 32">
              <a:extLst>
                <a:ext uri="{FF2B5EF4-FFF2-40B4-BE49-F238E27FC236}">
                  <a16:creationId xmlns:a16="http://schemas.microsoft.com/office/drawing/2014/main" id="{7F877226-4C8A-41E8-B9B9-3F51A714D04E}"/>
                </a:ext>
              </a:extLst>
            </p:cNvPr>
            <p:cNvCxnSpPr>
              <a:cxnSpLocks/>
            </p:cNvCxnSpPr>
            <p:nvPr/>
          </p:nvCxnSpPr>
          <p:spPr>
            <a:xfrm>
              <a:off x="767697" y="5087583"/>
              <a:ext cx="1080470" cy="1"/>
            </a:xfrm>
            <a:prstGeom prst="line">
              <a:avLst/>
            </a:prstGeom>
            <a:ln w="12700">
              <a:solidFill>
                <a:schemeClr val="bg1">
                  <a:lumMod val="75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52" name="Arco 51"/>
            <p:cNvSpPr/>
            <p:nvPr/>
          </p:nvSpPr>
          <p:spPr>
            <a:xfrm rot="2700000">
              <a:off x="-2923423" y="1626011"/>
              <a:ext cx="4149683" cy="4040717"/>
            </a:xfrm>
            <a:prstGeom prst="arc">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sp>
          <p:nvSpPr>
            <p:cNvPr id="53" name="TextBox 7">
              <a:extLst>
                <a:ext uri="{FF2B5EF4-FFF2-40B4-BE49-F238E27FC236}">
                  <a16:creationId xmlns:a16="http://schemas.microsoft.com/office/drawing/2014/main" id="{CEC95C44-CF70-46D7-A306-29B9C9581E28}"/>
                </a:ext>
              </a:extLst>
            </p:cNvPr>
            <p:cNvSpPr txBox="1"/>
            <p:nvPr/>
          </p:nvSpPr>
          <p:spPr>
            <a:xfrm>
              <a:off x="2477695" y="2690556"/>
              <a:ext cx="4510325" cy="892552"/>
            </a:xfrm>
            <a:prstGeom prst="rect">
              <a:avLst/>
            </a:prstGeom>
            <a:noFill/>
          </p:spPr>
          <p:txBody>
            <a:bodyPr wrap="square" rtlCol="0">
              <a:spAutoFit/>
            </a:bodyPr>
            <a:lstStyle/>
            <a:p>
              <a:pPr indent="-285750"/>
              <a:r>
                <a:rPr lang="en-US" altLang="ko-KR" sz="2000" b="1" dirty="0" err="1">
                  <a:cs typeface="Poppins Medium" panose="00000600000000000000" pitchFamily="2" charset="0"/>
                </a:rPr>
                <a:t>Lern</a:t>
              </a:r>
              <a:r>
                <a:rPr lang="en-US" altLang="ko-KR" sz="2000" b="1" dirty="0">
                  <a:cs typeface="Poppins Medium" panose="00000600000000000000" pitchFamily="2" charset="0"/>
                </a:rPr>
                <a:t>-Management-System
</a:t>
              </a:r>
              <a:r>
                <a:rPr lang="de-DE" altLang="ko-KR" sz="1600" dirty="0">
                  <a:solidFill>
                    <a:prstClr val="black"/>
                  </a:solidFill>
                  <a:latin typeface="Calibri Light" panose="020F0302020204030204"/>
                  <a:cs typeface="Poppins ExtraLight" panose="00000300000000000000" pitchFamily="2" charset="0"/>
                </a:rPr>
                <a:t>LMS, webbasiert, Admin-Konsole, Kursinhalte und Benutzer</a:t>
              </a:r>
              <a:endParaRPr lang="ko-KR" altLang="en-US" sz="1600" dirty="0">
                <a:solidFill>
                  <a:prstClr val="black"/>
                </a:solidFill>
                <a:latin typeface="Calibri Light" panose="020F0302020204030204"/>
                <a:cs typeface="Poppins ExtraLight" panose="00000300000000000000" pitchFamily="2" charset="0"/>
              </a:endParaRPr>
            </a:p>
          </p:txBody>
        </p:sp>
        <p:sp>
          <p:nvSpPr>
            <p:cNvPr id="54" name="TextBox 7">
              <a:extLst>
                <a:ext uri="{FF2B5EF4-FFF2-40B4-BE49-F238E27FC236}">
                  <a16:creationId xmlns:a16="http://schemas.microsoft.com/office/drawing/2014/main" id="{CEC95C44-CF70-46D7-A306-29B9C9581E28}"/>
                </a:ext>
              </a:extLst>
            </p:cNvPr>
            <p:cNvSpPr txBox="1"/>
            <p:nvPr/>
          </p:nvSpPr>
          <p:spPr>
            <a:xfrm>
              <a:off x="2477695" y="3670558"/>
              <a:ext cx="5050209" cy="646331"/>
            </a:xfrm>
            <a:prstGeom prst="rect">
              <a:avLst/>
            </a:prstGeom>
            <a:noFill/>
          </p:spPr>
          <p:txBody>
            <a:bodyPr wrap="square" rtlCol="0">
              <a:spAutoFit/>
            </a:bodyPr>
            <a:lstStyle/>
            <a:p>
              <a:pPr indent="-285750"/>
              <a:r>
                <a:rPr lang="en-US" altLang="ko-KR" sz="2000" b="1" dirty="0" err="1">
                  <a:cs typeface="Poppins Medium" panose="00000600000000000000" pitchFamily="2" charset="0"/>
                </a:rPr>
                <a:t>Bedeutung</a:t>
              </a:r>
              <a:r>
                <a:rPr lang="en-US" altLang="ko-KR" sz="2000" b="1" dirty="0">
                  <a:cs typeface="Poppins Medium" panose="00000600000000000000" pitchFamily="2" charset="0"/>
                </a:rPr>
                <a:t> der </a:t>
              </a:r>
              <a:r>
                <a:rPr lang="en-US" altLang="ko-KR" sz="2000" b="1" dirty="0" err="1">
                  <a:cs typeface="Poppins Medium" panose="00000600000000000000" pitchFamily="2" charset="0"/>
                </a:rPr>
                <a:t>Entscheidung</a:t>
              </a:r>
              <a:r>
                <a:rPr lang="en-US" altLang="ko-KR" sz="2000" b="1" dirty="0">
                  <a:cs typeface="Poppins Medium" panose="00000600000000000000" pitchFamily="2" charset="0"/>
                </a:rPr>
                <a:t>
</a:t>
              </a:r>
              <a:r>
                <a:rPr lang="de-DE" altLang="ko-KR" sz="1600" dirty="0">
                  <a:solidFill>
                    <a:prstClr val="black"/>
                  </a:solidFill>
                  <a:latin typeface="Calibri Light" panose="020F0302020204030204"/>
                  <a:cs typeface="Poppins ExtraLight" panose="00000300000000000000" pitchFamily="2" charset="0"/>
                </a:rPr>
                <a:t>Unterschätzen Sie nicht die Bedeutung dieser Entscheidung</a:t>
              </a:r>
              <a:r>
                <a:rPr lang="en-US" altLang="ko-KR" sz="1600" dirty="0">
                  <a:solidFill>
                    <a:prstClr val="black"/>
                  </a:solidFill>
                  <a:latin typeface="Calibri Light" panose="020F0302020204030204"/>
                  <a:cs typeface="Poppins ExtraLight" panose="00000300000000000000" pitchFamily="2" charset="0"/>
                </a:rPr>
                <a:t> </a:t>
              </a:r>
              <a:endParaRPr lang="ko-KR" altLang="en-US" sz="1600" dirty="0">
                <a:solidFill>
                  <a:prstClr val="black"/>
                </a:solidFill>
                <a:latin typeface="Calibri Light" panose="020F0302020204030204"/>
                <a:cs typeface="Poppins ExtraLight" panose="00000300000000000000" pitchFamily="2" charset="0"/>
              </a:endParaRPr>
            </a:p>
          </p:txBody>
        </p:sp>
        <p:sp>
          <p:nvSpPr>
            <p:cNvPr id="56" name="TextBox 7">
              <a:extLst>
                <a:ext uri="{FF2B5EF4-FFF2-40B4-BE49-F238E27FC236}">
                  <a16:creationId xmlns:a16="http://schemas.microsoft.com/office/drawing/2014/main" id="{CEC95C44-CF70-46D7-A306-29B9C9581E28}"/>
                </a:ext>
              </a:extLst>
            </p:cNvPr>
            <p:cNvSpPr txBox="1"/>
            <p:nvPr/>
          </p:nvSpPr>
          <p:spPr>
            <a:xfrm>
              <a:off x="1942979" y="4591652"/>
              <a:ext cx="5604803" cy="971292"/>
            </a:xfrm>
            <a:prstGeom prst="rect">
              <a:avLst/>
            </a:prstGeom>
            <a:noFill/>
          </p:spPr>
          <p:txBody>
            <a:bodyPr wrap="square" rtlCol="0">
              <a:spAutoFit/>
            </a:bodyPr>
            <a:lstStyle/>
            <a:p>
              <a:pPr indent="-285750"/>
              <a:r>
                <a:rPr lang="en-US" altLang="ko-KR" sz="2000" b="1" dirty="0">
                  <a:cs typeface="Poppins Medium" panose="00000600000000000000" pitchFamily="2" charset="0"/>
                </a:rPr>
                <a:t>Stakeholder</a:t>
              </a:r>
              <a:endParaRPr lang="en-US" altLang="ko-KR" sz="1600" b="1" dirty="0">
                <a:cs typeface="Poppins Medium" panose="00000600000000000000" pitchFamily="2" charset="0"/>
              </a:endParaRPr>
            </a:p>
            <a:p>
              <a:pPr indent="-285750">
                <a:lnSpc>
                  <a:spcPct val="120000"/>
                </a:lnSpc>
              </a:pPr>
              <a:r>
                <a:rPr lang="de-DE" altLang="ko-KR" sz="1600" dirty="0">
                  <a:solidFill>
                    <a:prstClr val="black"/>
                  </a:solidFill>
                  <a:latin typeface="Calibri Light" panose="020F0302020204030204"/>
                  <a:cs typeface="Poppins ExtraLight" panose="00000300000000000000" pitchFamily="2" charset="0"/>
                </a:rPr>
                <a:t>Wen soll einbezogen werden? Studierende, Lehrende, IT, andere Fakultätsmitglieder</a:t>
              </a:r>
              <a:endParaRPr lang="ko-KR" altLang="en-US" sz="1600" dirty="0">
                <a:solidFill>
                  <a:prstClr val="black"/>
                </a:solidFill>
                <a:latin typeface="Calibri Light" panose="020F0302020204030204"/>
                <a:cs typeface="Poppins ExtraLight" panose="00000300000000000000" pitchFamily="2" charset="0"/>
              </a:endParaRPr>
            </a:p>
          </p:txBody>
        </p:sp>
      </p:grpSp>
      <p:cxnSp>
        <p:nvCxnSpPr>
          <p:cNvPr id="58" name="Google Shape;334;p29">
            <a:extLst>
              <a:ext uri="{FF2B5EF4-FFF2-40B4-BE49-F238E27FC236}">
                <a16:creationId xmlns:a16="http://schemas.microsoft.com/office/drawing/2014/main" id="{F8EAA40C-2FC5-4206-8B39-29B579CF9E93}"/>
              </a:ext>
            </a:extLst>
          </p:cNvPr>
          <p:cNvCxnSpPr>
            <a:cxnSpLocks noChangeAspect="1"/>
          </p:cNvCxnSpPr>
          <p:nvPr/>
        </p:nvCxnSpPr>
        <p:spPr>
          <a:xfrm>
            <a:off x="7934290" y="3631149"/>
            <a:ext cx="2061797"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21" name="CuadroTexto 4">
            <a:extLst>
              <a:ext uri="{FF2B5EF4-FFF2-40B4-BE49-F238E27FC236}">
                <a16:creationId xmlns:a16="http://schemas.microsoft.com/office/drawing/2014/main" id="{742560BA-E2B1-460C-AFEA-92711B5B1660}"/>
              </a:ext>
            </a:extLst>
          </p:cNvPr>
          <p:cNvSpPr txBox="1"/>
          <p:nvPr/>
        </p:nvSpPr>
        <p:spPr>
          <a:xfrm>
            <a:off x="523240" y="1250839"/>
            <a:ext cx="4115261" cy="400110"/>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en-AU" sz="2000" dirty="0" err="1">
                <a:latin typeface="+mj-lt"/>
                <a:ea typeface="Microsoft Sans Serif" panose="020B0604020202020204" pitchFamily="34" charset="0"/>
                <a:cs typeface="Poppins ExtraLight" panose="00000300000000000000" pitchFamily="2" charset="0"/>
              </a:rPr>
              <a:t>Zusammenfassung</a:t>
            </a:r>
            <a:r>
              <a:rPr lang="en-AU" sz="2000" dirty="0">
                <a:latin typeface="+mj-lt"/>
                <a:ea typeface="Microsoft Sans Serif" panose="020B0604020202020204" pitchFamily="34" charset="0"/>
                <a:cs typeface="Poppins ExtraLight" panose="00000300000000000000" pitchFamily="2" charset="0"/>
              </a:rPr>
              <a:t>:</a:t>
            </a:r>
          </a:p>
        </p:txBody>
      </p:sp>
      <p:pic>
        <p:nvPicPr>
          <p:cNvPr id="31" name="Immagine 30">
            <a:extLst>
              <a:ext uri="{FF2B5EF4-FFF2-40B4-BE49-F238E27FC236}">
                <a16:creationId xmlns:a16="http://schemas.microsoft.com/office/drawing/2014/main" id="{3F7C283E-2B8D-4C51-85F4-6211445F29F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
        <p:nvSpPr>
          <p:cNvPr id="22" name="Rettangolo con angoli arrotondati 21">
            <a:extLst>
              <a:ext uri="{FF2B5EF4-FFF2-40B4-BE49-F238E27FC236}">
                <a16:creationId xmlns:a16="http://schemas.microsoft.com/office/drawing/2014/main" id="{34760395-4DAB-49FE-87AD-108C9A34466B}"/>
              </a:ext>
            </a:extLst>
          </p:cNvPr>
          <p:cNvSpPr/>
          <p:nvPr/>
        </p:nvSpPr>
        <p:spPr>
          <a:xfrm>
            <a:off x="451029" y="669816"/>
            <a:ext cx="2862441"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marL="108000" lvl="0">
              <a:lnSpc>
                <a:spcPts val="1800"/>
              </a:lnSpc>
            </a:pPr>
            <a:r>
              <a:rPr lang="en-US" sz="2000" b="1" dirty="0" err="1">
                <a:cs typeface="Poppins Medium" panose="00000600000000000000" pitchFamily="2" charset="0"/>
                <a:sym typeface="Varela Round"/>
              </a:rPr>
              <a:t>Auswahl</a:t>
            </a:r>
            <a:r>
              <a:rPr lang="en-US" sz="2000" b="1" dirty="0">
                <a:cs typeface="Poppins Medium" panose="00000600000000000000" pitchFamily="2" charset="0"/>
                <a:sym typeface="Varela Round"/>
              </a:rPr>
              <a:t> der </a:t>
            </a:r>
            <a:r>
              <a:rPr lang="en-US" sz="2000" b="1" dirty="0" err="1">
                <a:cs typeface="Poppins Medium" panose="00000600000000000000" pitchFamily="2" charset="0"/>
                <a:sym typeface="Varela Round"/>
              </a:rPr>
              <a:t>Plattform</a:t>
            </a:r>
            <a:endParaRPr lang="it-IT" sz="2000" b="1" dirty="0">
              <a:solidFill>
                <a:prstClr val="white"/>
              </a:solidFill>
              <a:cs typeface="Poppins Medium" panose="00000600000000000000" pitchFamily="2" charset="0"/>
            </a:endParaRPr>
          </a:p>
        </p:txBody>
      </p:sp>
    </p:spTree>
    <p:extLst>
      <p:ext uri="{BB962C8B-B14F-4D97-AF65-F5344CB8AC3E}">
        <p14:creationId xmlns:p14="http://schemas.microsoft.com/office/powerpoint/2010/main" val="1515553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54">
            <a:extLst>
              <a:ext uri="{FF2B5EF4-FFF2-40B4-BE49-F238E27FC236}">
                <a16:creationId xmlns:a16="http://schemas.microsoft.com/office/drawing/2014/main" id="{2F17DC47-0BEE-4ED4-BA6B-A229EF47F4E7}"/>
              </a:ext>
            </a:extLst>
          </p:cNvPr>
          <p:cNvSpPr txBox="1"/>
          <p:nvPr/>
        </p:nvSpPr>
        <p:spPr>
          <a:xfrm>
            <a:off x="626289" y="1884784"/>
            <a:ext cx="8006433" cy="3722377"/>
          </a:xfrm>
          <a:prstGeom prst="rect">
            <a:avLst/>
          </a:prstGeom>
          <a:noFill/>
        </p:spPr>
        <p:txBody>
          <a:bodyPr wrap="square" numCol="2" rtlCol="0">
            <a:noAutofit/>
          </a:bodyPr>
          <a:lstStyle/>
          <a:p>
            <a:pPr indent="-285750">
              <a:buFont typeface="Arial" panose="020B0604020202020204" pitchFamily="34" charset="0"/>
              <a:buChar char="•"/>
            </a:pPr>
            <a:r>
              <a:rPr lang="de-DE" altLang="ko-KR" sz="2000" b="1" dirty="0">
                <a:solidFill>
                  <a:prstClr val="black"/>
                </a:solidFill>
                <a:cs typeface="Poppins Medium" panose="00000600000000000000" pitchFamily="2" charset="0"/>
              </a:rPr>
              <a:t>Was ist eine digitale Lernumgebung?</a:t>
            </a:r>
            <a:endParaRPr kumimoji="0" lang="en-US" altLang="ko-KR" sz="2000" b="1" i="0" u="none" strike="noStrike" kern="1200" cap="none" spc="0" normalizeH="0" baseline="0" noProof="0" dirty="0">
              <a:ln>
                <a:noFill/>
              </a:ln>
              <a:solidFill>
                <a:prstClr val="black"/>
              </a:solidFill>
              <a:effectLst/>
              <a:uLnTx/>
              <a:uFillTx/>
              <a:latin typeface="Calibri"/>
              <a:ea typeface="맑은 고딕" panose="020B0503020000020004" pitchFamily="34" charset="-127"/>
              <a:cs typeface="Poppins Medium" panose="00000600000000000000" pitchFamily="2" charset="0"/>
            </a:endParaRP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Klassenzimmer mit Computern
Jedes digitale Tool, das die Schüler nutzen
Lerninhalte auf der Website</a:t>
            </a:r>
            <a:endParaRPr lang="en-US" altLang="ko-KR" sz="1600" dirty="0">
              <a:latin typeface="+mj-lt"/>
              <a:cs typeface="Poppins ExtraLight" panose="00000300000000000000" pitchFamily="2" charset="0"/>
            </a:endParaRPr>
          </a:p>
          <a:p>
            <a:pPr marL="284400">
              <a:lnSpc>
                <a:spcPct val="120000"/>
              </a:lnSpc>
            </a:pPr>
            <a:endParaRPr lang="en-US" altLang="ko-KR" sz="1600" dirty="0">
              <a:latin typeface="+mj-lt"/>
              <a:cs typeface="Poppins ExtraLight" panose="00000300000000000000" pitchFamily="2" charset="0"/>
            </a:endParaRPr>
          </a:p>
          <a:p>
            <a:pPr lvl="0" indent="-285750">
              <a:buFont typeface="Arial" panose="020B0604020202020204" pitchFamily="34" charset="0"/>
              <a:buChar char="•"/>
            </a:pPr>
            <a:r>
              <a:rPr lang="de-DE" altLang="ko-KR" sz="2000" b="1" dirty="0">
                <a:solidFill>
                  <a:prstClr val="black"/>
                </a:solidFill>
                <a:cs typeface="Poppins Medium" panose="00000600000000000000" pitchFamily="2" charset="0"/>
              </a:rPr>
              <a:t>Was sind die drei Hauptkomponenten in einem typischen LMS?</a:t>
            </a:r>
            <a:endParaRPr lang="en-US" altLang="ko-KR" sz="2000" b="1" dirty="0">
              <a:solidFill>
                <a:prstClr val="black"/>
              </a:solidFill>
              <a:cs typeface="Poppins Medium" panose="00000600000000000000" pitchFamily="2" charset="0"/>
            </a:endParaRPr>
          </a:p>
          <a:p>
            <a:pPr marL="432000" lvl="2" indent="-144000">
              <a:buFont typeface="Arial" panose="020B0604020202020204" pitchFamily="34" charset="0"/>
              <a:buChar char="•"/>
            </a:pPr>
            <a:r>
              <a:rPr lang="de-DE" altLang="ko-KR" sz="1600" dirty="0">
                <a:solidFill>
                  <a:prstClr val="black"/>
                </a:solidFill>
                <a:latin typeface="Calibri Light" panose="020F0302020204030204"/>
                <a:cs typeface="Poppins ExtraLight" panose="00000300000000000000" pitchFamily="2" charset="0"/>
              </a:rPr>
              <a:t>Admin-Konsole, Kursinhalte, Benutzer
Hardware, Software, Inhalte
Studenten, Computer, WLAN</a:t>
            </a:r>
            <a:endParaRPr lang="en-US" altLang="ko-KR" sz="1600" dirty="0">
              <a:latin typeface="+mj-lt"/>
              <a:cs typeface="Poppins ExtraLight" panose="00000300000000000000" pitchFamily="2" charset="0"/>
            </a:endParaRPr>
          </a:p>
          <a:p>
            <a:pPr marL="284400" lvl="0">
              <a:lnSpc>
                <a:spcPct val="120000"/>
              </a:lnSpc>
            </a:pPr>
            <a:endParaRPr lang="en-US" altLang="ko-KR" sz="1600" dirty="0">
              <a:solidFill>
                <a:prstClr val="black"/>
              </a:solidFill>
              <a:latin typeface="Calibri Light" panose="020F0302020204030204"/>
              <a:cs typeface="Poppins ExtraLight" panose="00000300000000000000" pitchFamily="2" charset="0"/>
            </a:endParaRPr>
          </a:p>
          <a:p>
            <a:pPr marL="284400" lvl="0">
              <a:lnSpc>
                <a:spcPct val="120000"/>
              </a:lnSpc>
            </a:pPr>
            <a:endParaRPr lang="en-US" altLang="ko-KR" sz="1600" dirty="0">
              <a:solidFill>
                <a:prstClr val="black"/>
              </a:solidFill>
              <a:latin typeface="Calibri Light" panose="020F0302020204030204"/>
              <a:cs typeface="Poppins ExtraLight" panose="00000300000000000000" pitchFamily="2" charset="0"/>
            </a:endParaRPr>
          </a:p>
          <a:p>
            <a:pPr indent="-285750">
              <a:buFont typeface="Arial" panose="020B0604020202020204" pitchFamily="34" charset="0"/>
              <a:buChar char="•"/>
            </a:pPr>
            <a:r>
              <a:rPr lang="en-US" altLang="ko-KR" sz="2000" b="1" dirty="0" err="1">
                <a:cs typeface="Poppins Medium" panose="00000600000000000000" pitchFamily="2" charset="0"/>
              </a:rPr>
              <a:t>Wofür</a:t>
            </a:r>
            <a:r>
              <a:rPr lang="en-US" altLang="ko-KR" sz="2000" b="1" dirty="0">
                <a:cs typeface="Poppins Medium" panose="00000600000000000000" pitchFamily="2" charset="0"/>
              </a:rPr>
              <a:t> </a:t>
            </a:r>
            <a:r>
              <a:rPr lang="en-US" altLang="ko-KR" sz="2000" b="1" dirty="0" err="1">
                <a:cs typeface="Poppins Medium" panose="00000600000000000000" pitchFamily="2" charset="0"/>
              </a:rPr>
              <a:t>steht</a:t>
            </a:r>
            <a:r>
              <a:rPr lang="en-US" altLang="ko-KR" sz="2000" b="1" dirty="0">
                <a:cs typeface="Poppins Medium" panose="00000600000000000000" pitchFamily="2" charset="0"/>
              </a:rPr>
              <a:t> LMS?</a:t>
            </a: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Lern-Management-System
Weitere Informationen
Großes Speichersystem</a:t>
            </a:r>
            <a:endParaRPr lang="en-US" altLang="ko-KR" sz="1600" dirty="0">
              <a:latin typeface="+mj-lt"/>
              <a:cs typeface="Poppins ExtraLight" panose="00000300000000000000" pitchFamily="2" charset="0"/>
            </a:endParaRPr>
          </a:p>
          <a:p>
            <a:pPr marL="432000" lvl="2" indent="-144000"/>
            <a:endParaRPr lang="en-US" altLang="ko-KR" sz="1600" dirty="0">
              <a:cs typeface="Poppins ExtraLight" panose="00000300000000000000" pitchFamily="2" charset="0"/>
            </a:endParaRPr>
          </a:p>
          <a:p>
            <a:pPr marL="432000" lvl="2" indent="-144000"/>
            <a:endParaRPr lang="en-US" altLang="ko-KR" sz="1600" dirty="0">
              <a:cs typeface="Poppins ExtraLight" panose="00000300000000000000" pitchFamily="2" charset="0"/>
            </a:endParaRPr>
          </a:p>
          <a:p>
            <a:pPr indent="-285750">
              <a:buFont typeface="Arial" panose="020B0604020202020204" pitchFamily="34" charset="0"/>
              <a:buChar char="•"/>
            </a:pPr>
            <a:r>
              <a:rPr lang="de-DE" altLang="ko-KR" sz="2000" b="1" dirty="0">
                <a:cs typeface="Poppins Medium" panose="00000600000000000000" pitchFamily="2" charset="0"/>
              </a:rPr>
              <a:t>Wie identifizieren Sie die Stakeholder?</a:t>
            </a:r>
            <a:endParaRPr lang="en-US" altLang="ko-KR" sz="2000" b="1" dirty="0">
              <a:cs typeface="Poppins Medium" panose="00000600000000000000" pitchFamily="2" charset="0"/>
            </a:endParaRP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Wer kann die Entscheidung beeinflussen und wer ist von der Entscheidung betroffen?
 Wer sind die Lernenden und ihr bevorzugtes Betriebssystem?
Wer sind die Manager und andere Fakultätsmitglieder?</a:t>
            </a:r>
            <a:endParaRPr lang="en-US" altLang="ko-KR" sz="1600" dirty="0">
              <a:latin typeface="+mj-lt"/>
              <a:cs typeface="Poppins ExtraLight" panose="00000300000000000000" pitchFamily="2" charset="0"/>
            </a:endParaRPr>
          </a:p>
          <a:p>
            <a:pPr marL="432000" lvl="2" indent="-144000">
              <a:buFont typeface="Arial" panose="020B0604020202020204" pitchFamily="34" charset="0"/>
              <a:buChar char="•"/>
            </a:pPr>
            <a:endParaRPr lang="en-US" altLang="ko-KR" sz="1600" dirty="0">
              <a:latin typeface="+mj-lt"/>
              <a:cs typeface="Poppins ExtraLight" panose="00000300000000000000" pitchFamily="2" charset="0"/>
            </a:endParaRPr>
          </a:p>
        </p:txBody>
      </p:sp>
      <p:cxnSp>
        <p:nvCxnSpPr>
          <p:cNvPr id="8" name="Google Shape;334;p29">
            <a:extLst>
              <a:ext uri="{FF2B5EF4-FFF2-40B4-BE49-F238E27FC236}">
                <a16:creationId xmlns:a16="http://schemas.microsoft.com/office/drawing/2014/main" id="{F8EAA40C-2FC5-4206-8B39-29B579CF9E93}"/>
              </a:ext>
            </a:extLst>
          </p:cNvPr>
          <p:cNvCxnSpPr>
            <a:cxnSpLocks noChangeAspect="1"/>
          </p:cNvCxnSpPr>
          <p:nvPr/>
        </p:nvCxnSpPr>
        <p:spPr>
          <a:xfrm>
            <a:off x="7934290" y="3631149"/>
            <a:ext cx="2061797"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13" name="CuadroTexto 4">
            <a:extLst>
              <a:ext uri="{FF2B5EF4-FFF2-40B4-BE49-F238E27FC236}">
                <a16:creationId xmlns:a16="http://schemas.microsoft.com/office/drawing/2014/main" id="{221D9760-F645-4927-B7C4-E88AC4F46B5D}"/>
              </a:ext>
            </a:extLst>
          </p:cNvPr>
          <p:cNvSpPr txBox="1"/>
          <p:nvPr/>
        </p:nvSpPr>
        <p:spPr>
          <a:xfrm>
            <a:off x="523240" y="1250839"/>
            <a:ext cx="4458193" cy="400110"/>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de-DE" sz="2000" dirty="0">
                <a:latin typeface="+mj-lt"/>
                <a:ea typeface="Microsoft Sans Serif" panose="020B0604020202020204" pitchFamily="34" charset="0"/>
                <a:cs typeface="Poppins ExtraLight" panose="00000300000000000000" pitchFamily="2" charset="0"/>
              </a:rPr>
              <a:t>Bitte beantworten Sie folgende Fragen:</a:t>
            </a:r>
            <a:endParaRPr lang="en-AU" sz="2000" dirty="0">
              <a:latin typeface="+mj-lt"/>
              <a:ea typeface="Microsoft Sans Serif" panose="020B0604020202020204" pitchFamily="34" charset="0"/>
              <a:cs typeface="Poppins ExtraLight" panose="00000300000000000000" pitchFamily="2" charset="0"/>
            </a:endParaRPr>
          </a:p>
        </p:txBody>
      </p:sp>
      <p:pic>
        <p:nvPicPr>
          <p:cNvPr id="18" name="Immagine 17">
            <a:extLst>
              <a:ext uri="{FF2B5EF4-FFF2-40B4-BE49-F238E27FC236}">
                <a16:creationId xmlns:a16="http://schemas.microsoft.com/office/drawing/2014/main" id="{6054DCBA-1E12-467E-AE76-3F2C6918DE6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
        <p:nvSpPr>
          <p:cNvPr id="9" name="Rettangolo con angoli arrotondati 8">
            <a:extLst>
              <a:ext uri="{FF2B5EF4-FFF2-40B4-BE49-F238E27FC236}">
                <a16:creationId xmlns:a16="http://schemas.microsoft.com/office/drawing/2014/main" id="{44FF0929-CEB2-41B8-8D44-C9C1B18C5AEB}"/>
              </a:ext>
            </a:extLst>
          </p:cNvPr>
          <p:cNvSpPr/>
          <p:nvPr/>
        </p:nvSpPr>
        <p:spPr>
          <a:xfrm>
            <a:off x="451030" y="669816"/>
            <a:ext cx="2842776"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marL="108000" lvl="0">
              <a:lnSpc>
                <a:spcPts val="1800"/>
              </a:lnSpc>
            </a:pPr>
            <a:r>
              <a:rPr lang="en-US" sz="2000" b="1" dirty="0" err="1">
                <a:cs typeface="Poppins Medium" panose="00000600000000000000" pitchFamily="2" charset="0"/>
                <a:sym typeface="Varela Round"/>
              </a:rPr>
              <a:t>Auswahl</a:t>
            </a:r>
            <a:r>
              <a:rPr lang="en-US" sz="2000" b="1" dirty="0">
                <a:cs typeface="Poppins Medium" panose="00000600000000000000" pitchFamily="2" charset="0"/>
                <a:sym typeface="Varela Round"/>
              </a:rPr>
              <a:t> der </a:t>
            </a:r>
            <a:r>
              <a:rPr lang="en-US" sz="2000" b="1" dirty="0" err="1">
                <a:cs typeface="Poppins Medium" panose="00000600000000000000" pitchFamily="2" charset="0"/>
                <a:sym typeface="Varela Round"/>
              </a:rPr>
              <a:t>Plattform</a:t>
            </a:r>
            <a:endParaRPr lang="it-IT" sz="2000" b="1" dirty="0">
              <a:solidFill>
                <a:prstClr val="white"/>
              </a:solidFill>
              <a:cs typeface="Poppins Medium" panose="00000600000000000000" pitchFamily="2" charset="0"/>
            </a:endParaRPr>
          </a:p>
        </p:txBody>
      </p:sp>
    </p:spTree>
    <p:extLst>
      <p:ext uri="{BB962C8B-B14F-4D97-AF65-F5344CB8AC3E}">
        <p14:creationId xmlns:p14="http://schemas.microsoft.com/office/powerpoint/2010/main" val="1515553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Google Shape;334;p29">
            <a:extLst>
              <a:ext uri="{FF2B5EF4-FFF2-40B4-BE49-F238E27FC236}">
                <a16:creationId xmlns:a16="http://schemas.microsoft.com/office/drawing/2014/main" id="{F8EAA40C-2FC5-4206-8B39-29B579CF9E93}"/>
              </a:ext>
            </a:extLst>
          </p:cNvPr>
          <p:cNvCxnSpPr>
            <a:cxnSpLocks noChangeAspect="1"/>
          </p:cNvCxnSpPr>
          <p:nvPr/>
        </p:nvCxnSpPr>
        <p:spPr>
          <a:xfrm>
            <a:off x="7934290" y="3631149"/>
            <a:ext cx="2061797"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13" name="CuadroTexto 4">
            <a:extLst>
              <a:ext uri="{FF2B5EF4-FFF2-40B4-BE49-F238E27FC236}">
                <a16:creationId xmlns:a16="http://schemas.microsoft.com/office/drawing/2014/main" id="{221D9760-F645-4927-B7C4-E88AC4F46B5D}"/>
              </a:ext>
            </a:extLst>
          </p:cNvPr>
          <p:cNvSpPr txBox="1"/>
          <p:nvPr/>
        </p:nvSpPr>
        <p:spPr>
          <a:xfrm>
            <a:off x="523240" y="1250839"/>
            <a:ext cx="4458193" cy="400110"/>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en-AU" sz="2000" dirty="0" err="1">
                <a:latin typeface="+mj-lt"/>
                <a:ea typeface="Microsoft Sans Serif" panose="020B0604020202020204" pitchFamily="34" charset="0"/>
                <a:cs typeface="Poppins ExtraLight" panose="00000300000000000000" pitchFamily="2" charset="0"/>
              </a:rPr>
              <a:t>Hier</a:t>
            </a:r>
            <a:r>
              <a:rPr lang="en-AU" sz="2000" dirty="0">
                <a:latin typeface="+mj-lt"/>
                <a:ea typeface="Microsoft Sans Serif" panose="020B0604020202020204" pitchFamily="34" charset="0"/>
                <a:cs typeface="Poppins ExtraLight" panose="00000300000000000000" pitchFamily="2" charset="0"/>
              </a:rPr>
              <a:t> </a:t>
            </a:r>
            <a:r>
              <a:rPr lang="en-AU" sz="2000" dirty="0" err="1">
                <a:latin typeface="+mj-lt"/>
                <a:ea typeface="Microsoft Sans Serif" panose="020B0604020202020204" pitchFamily="34" charset="0"/>
                <a:cs typeface="Poppins ExtraLight" panose="00000300000000000000" pitchFamily="2" charset="0"/>
              </a:rPr>
              <a:t>sind</a:t>
            </a:r>
            <a:r>
              <a:rPr lang="en-AU" sz="2000" dirty="0">
                <a:latin typeface="+mj-lt"/>
                <a:ea typeface="Microsoft Sans Serif" panose="020B0604020202020204" pitchFamily="34" charset="0"/>
                <a:cs typeface="Poppins ExtraLight" panose="00000300000000000000" pitchFamily="2" charset="0"/>
              </a:rPr>
              <a:t> die </a:t>
            </a:r>
            <a:r>
              <a:rPr lang="en-AU" sz="2000" dirty="0" err="1">
                <a:latin typeface="+mj-lt"/>
                <a:ea typeface="Microsoft Sans Serif" panose="020B0604020202020204" pitchFamily="34" charset="0"/>
                <a:cs typeface="Poppins ExtraLight" panose="00000300000000000000" pitchFamily="2" charset="0"/>
              </a:rPr>
              <a:t>Antworten</a:t>
            </a:r>
            <a:r>
              <a:rPr lang="en-AU" sz="2000" dirty="0">
                <a:latin typeface="+mj-lt"/>
                <a:ea typeface="Microsoft Sans Serif" panose="020B0604020202020204" pitchFamily="34" charset="0"/>
                <a:cs typeface="Poppins ExtraLight" panose="00000300000000000000" pitchFamily="2" charset="0"/>
              </a:rPr>
              <a:t>:</a:t>
            </a:r>
          </a:p>
        </p:txBody>
      </p:sp>
      <p:pic>
        <p:nvPicPr>
          <p:cNvPr id="18" name="Immagine 17">
            <a:extLst>
              <a:ext uri="{FF2B5EF4-FFF2-40B4-BE49-F238E27FC236}">
                <a16:creationId xmlns:a16="http://schemas.microsoft.com/office/drawing/2014/main" id="{6054DCBA-1E12-467E-AE76-3F2C6918DE6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
        <p:nvSpPr>
          <p:cNvPr id="9" name="Rettangolo con angoli arrotondati 8">
            <a:extLst>
              <a:ext uri="{FF2B5EF4-FFF2-40B4-BE49-F238E27FC236}">
                <a16:creationId xmlns:a16="http://schemas.microsoft.com/office/drawing/2014/main" id="{3AFA6A7E-35B8-40AE-AE39-2CC9ECE9D71C}"/>
              </a:ext>
            </a:extLst>
          </p:cNvPr>
          <p:cNvSpPr/>
          <p:nvPr/>
        </p:nvSpPr>
        <p:spPr>
          <a:xfrm>
            <a:off x="451029" y="669816"/>
            <a:ext cx="2882105"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marL="108000" lvl="0">
              <a:lnSpc>
                <a:spcPts val="1800"/>
              </a:lnSpc>
            </a:pPr>
            <a:r>
              <a:rPr lang="en-US" sz="2000" b="1" dirty="0" err="1">
                <a:cs typeface="Poppins Medium" panose="00000600000000000000" pitchFamily="2" charset="0"/>
                <a:sym typeface="Varela Round"/>
              </a:rPr>
              <a:t>Auswahl</a:t>
            </a:r>
            <a:r>
              <a:rPr lang="en-US" sz="2000" b="1" dirty="0">
                <a:cs typeface="Poppins Medium" panose="00000600000000000000" pitchFamily="2" charset="0"/>
                <a:sym typeface="Varela Round"/>
              </a:rPr>
              <a:t> der </a:t>
            </a:r>
            <a:r>
              <a:rPr lang="en-US" sz="2000" b="1" dirty="0" err="1">
                <a:cs typeface="Poppins Medium" panose="00000600000000000000" pitchFamily="2" charset="0"/>
                <a:sym typeface="Varela Round"/>
              </a:rPr>
              <a:t>Plattform</a:t>
            </a:r>
            <a:endParaRPr lang="it-IT" sz="2000" b="1" dirty="0">
              <a:solidFill>
                <a:prstClr val="white"/>
              </a:solidFill>
              <a:cs typeface="Poppins Medium" panose="00000600000000000000" pitchFamily="2" charset="0"/>
            </a:endParaRPr>
          </a:p>
        </p:txBody>
      </p:sp>
      <p:sp>
        <p:nvSpPr>
          <p:cNvPr id="2" name="TextBox 54">
            <a:extLst>
              <a:ext uri="{FF2B5EF4-FFF2-40B4-BE49-F238E27FC236}">
                <a16:creationId xmlns:a16="http://schemas.microsoft.com/office/drawing/2014/main" id="{B45BD0F5-6E01-3605-241F-A70CA5AD1F3B}"/>
              </a:ext>
            </a:extLst>
          </p:cNvPr>
          <p:cNvSpPr txBox="1"/>
          <p:nvPr/>
        </p:nvSpPr>
        <p:spPr>
          <a:xfrm>
            <a:off x="626289" y="1884784"/>
            <a:ext cx="8006433" cy="3722377"/>
          </a:xfrm>
          <a:prstGeom prst="rect">
            <a:avLst/>
          </a:prstGeom>
          <a:noFill/>
        </p:spPr>
        <p:txBody>
          <a:bodyPr wrap="square" numCol="2" rtlCol="0">
            <a:noAutofit/>
          </a:bodyPr>
          <a:lstStyle/>
          <a:p>
            <a:pPr indent="-285750">
              <a:buFont typeface="Arial" panose="020B0604020202020204" pitchFamily="34" charset="0"/>
              <a:buChar char="•"/>
            </a:pPr>
            <a:r>
              <a:rPr lang="de-DE" altLang="ko-KR" sz="2000" b="1" dirty="0">
                <a:solidFill>
                  <a:prstClr val="black"/>
                </a:solidFill>
                <a:cs typeface="Poppins Medium" panose="00000600000000000000" pitchFamily="2" charset="0"/>
              </a:rPr>
              <a:t>Was ist eine digitale Lernumgebung?</a:t>
            </a:r>
            <a:endParaRPr kumimoji="0" lang="en-US" altLang="ko-KR" sz="2000" b="1" i="0" u="none" strike="noStrike" kern="1200" cap="none" spc="0" normalizeH="0" baseline="0" noProof="0" dirty="0">
              <a:ln>
                <a:noFill/>
              </a:ln>
              <a:solidFill>
                <a:prstClr val="black"/>
              </a:solidFill>
              <a:effectLst/>
              <a:uLnTx/>
              <a:uFillTx/>
              <a:latin typeface="Calibri"/>
              <a:ea typeface="맑은 고딕" panose="020B0503020000020004" pitchFamily="34" charset="-127"/>
              <a:cs typeface="Poppins Medium" panose="00000600000000000000" pitchFamily="2" charset="0"/>
            </a:endParaRP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Klassenzimmer mit Computern
</a:t>
            </a:r>
            <a:r>
              <a:rPr lang="de-DE" altLang="ko-KR" sz="1600" dirty="0">
                <a:solidFill>
                  <a:srgbClr val="0AA14A"/>
                </a:solidFill>
                <a:latin typeface="+mj-lt"/>
                <a:cs typeface="Poppins ExtraLight" panose="00000300000000000000" pitchFamily="2" charset="0"/>
              </a:rPr>
              <a:t>Jedes digitale Tool, das die Schüler nutzen</a:t>
            </a:r>
            <a:r>
              <a:rPr lang="de-DE" altLang="ko-KR" sz="1600" dirty="0">
                <a:latin typeface="+mj-lt"/>
                <a:cs typeface="Poppins ExtraLight" panose="00000300000000000000" pitchFamily="2" charset="0"/>
              </a:rPr>
              <a:t>
Lerninhalte auf der Website</a:t>
            </a:r>
            <a:endParaRPr lang="en-US" altLang="ko-KR" sz="1600" dirty="0">
              <a:latin typeface="+mj-lt"/>
              <a:cs typeface="Poppins ExtraLight" panose="00000300000000000000" pitchFamily="2" charset="0"/>
            </a:endParaRPr>
          </a:p>
          <a:p>
            <a:pPr marL="284400">
              <a:lnSpc>
                <a:spcPct val="120000"/>
              </a:lnSpc>
            </a:pPr>
            <a:endParaRPr lang="en-US" altLang="ko-KR" sz="1600" dirty="0">
              <a:latin typeface="+mj-lt"/>
              <a:cs typeface="Poppins ExtraLight" panose="00000300000000000000" pitchFamily="2" charset="0"/>
            </a:endParaRPr>
          </a:p>
          <a:p>
            <a:pPr lvl="0" indent="-285750">
              <a:buFont typeface="Arial" panose="020B0604020202020204" pitchFamily="34" charset="0"/>
              <a:buChar char="•"/>
            </a:pPr>
            <a:r>
              <a:rPr lang="de-DE" altLang="ko-KR" sz="2000" b="1" dirty="0">
                <a:solidFill>
                  <a:prstClr val="black"/>
                </a:solidFill>
                <a:cs typeface="Poppins Medium" panose="00000600000000000000" pitchFamily="2" charset="0"/>
              </a:rPr>
              <a:t>Was sind die drei Hauptkomponenten in einem typischen LMS?</a:t>
            </a:r>
            <a:endParaRPr lang="en-US" altLang="ko-KR" sz="2000" b="1" dirty="0">
              <a:solidFill>
                <a:prstClr val="black"/>
              </a:solidFill>
              <a:cs typeface="Poppins Medium" panose="00000600000000000000" pitchFamily="2" charset="0"/>
            </a:endParaRPr>
          </a:p>
          <a:p>
            <a:pPr marL="432000" lvl="2" indent="-144000">
              <a:buFont typeface="Arial" panose="020B0604020202020204" pitchFamily="34" charset="0"/>
              <a:buChar char="•"/>
            </a:pPr>
            <a:r>
              <a:rPr lang="de-DE" altLang="ko-KR" sz="1600" dirty="0">
                <a:solidFill>
                  <a:srgbClr val="0AA14A"/>
                </a:solidFill>
                <a:latin typeface="Calibri Light" panose="020F0302020204030204"/>
                <a:cs typeface="Poppins ExtraLight" panose="00000300000000000000" pitchFamily="2" charset="0"/>
              </a:rPr>
              <a:t>Admin-Konsole, Kursinhalte, Benutzer</a:t>
            </a:r>
            <a:r>
              <a:rPr lang="de-DE" altLang="ko-KR" sz="1600" dirty="0">
                <a:solidFill>
                  <a:prstClr val="black"/>
                </a:solidFill>
                <a:latin typeface="Calibri Light" panose="020F0302020204030204"/>
                <a:cs typeface="Poppins ExtraLight" panose="00000300000000000000" pitchFamily="2" charset="0"/>
              </a:rPr>
              <a:t>
Hardware, Software, Inhalte
Studenten, Computer, WLAN</a:t>
            </a:r>
            <a:endParaRPr lang="en-US" altLang="ko-KR" sz="1600" dirty="0">
              <a:latin typeface="+mj-lt"/>
              <a:cs typeface="Poppins ExtraLight" panose="00000300000000000000" pitchFamily="2" charset="0"/>
            </a:endParaRPr>
          </a:p>
          <a:p>
            <a:pPr marL="284400" lvl="0">
              <a:lnSpc>
                <a:spcPct val="120000"/>
              </a:lnSpc>
            </a:pPr>
            <a:endParaRPr lang="en-US" altLang="ko-KR" sz="1600" dirty="0">
              <a:solidFill>
                <a:prstClr val="black"/>
              </a:solidFill>
              <a:latin typeface="Calibri Light" panose="020F0302020204030204"/>
              <a:cs typeface="Poppins ExtraLight" panose="00000300000000000000" pitchFamily="2" charset="0"/>
            </a:endParaRPr>
          </a:p>
          <a:p>
            <a:pPr marL="284400" lvl="0">
              <a:lnSpc>
                <a:spcPct val="120000"/>
              </a:lnSpc>
            </a:pPr>
            <a:endParaRPr lang="en-US" altLang="ko-KR" sz="1600" dirty="0">
              <a:solidFill>
                <a:prstClr val="black"/>
              </a:solidFill>
              <a:latin typeface="Calibri Light" panose="020F0302020204030204"/>
              <a:cs typeface="Poppins ExtraLight" panose="00000300000000000000" pitchFamily="2" charset="0"/>
            </a:endParaRPr>
          </a:p>
          <a:p>
            <a:pPr indent="-285750">
              <a:buFont typeface="Arial" panose="020B0604020202020204" pitchFamily="34" charset="0"/>
              <a:buChar char="•"/>
            </a:pPr>
            <a:r>
              <a:rPr lang="en-US" altLang="ko-KR" sz="2000" b="1" dirty="0" err="1">
                <a:cs typeface="Poppins Medium" panose="00000600000000000000" pitchFamily="2" charset="0"/>
              </a:rPr>
              <a:t>Wofür</a:t>
            </a:r>
            <a:r>
              <a:rPr lang="en-US" altLang="ko-KR" sz="2000" b="1" dirty="0">
                <a:cs typeface="Poppins Medium" panose="00000600000000000000" pitchFamily="2" charset="0"/>
              </a:rPr>
              <a:t> </a:t>
            </a:r>
            <a:r>
              <a:rPr lang="en-US" altLang="ko-KR" sz="2000" b="1" dirty="0" err="1">
                <a:cs typeface="Poppins Medium" panose="00000600000000000000" pitchFamily="2" charset="0"/>
              </a:rPr>
              <a:t>steht</a:t>
            </a:r>
            <a:r>
              <a:rPr lang="en-US" altLang="ko-KR" sz="2000" b="1" dirty="0">
                <a:cs typeface="Poppins Medium" panose="00000600000000000000" pitchFamily="2" charset="0"/>
              </a:rPr>
              <a:t> LMS?</a:t>
            </a:r>
          </a:p>
          <a:p>
            <a:pPr marL="432000" lvl="2" indent="-144000">
              <a:buFont typeface="Arial" panose="020B0604020202020204" pitchFamily="34" charset="0"/>
              <a:buChar char="•"/>
            </a:pPr>
            <a:r>
              <a:rPr lang="de-DE" altLang="ko-KR" sz="1600" dirty="0">
                <a:solidFill>
                  <a:srgbClr val="0AA14A"/>
                </a:solidFill>
                <a:latin typeface="+mj-lt"/>
                <a:cs typeface="Poppins ExtraLight" panose="00000300000000000000" pitchFamily="2" charset="0"/>
              </a:rPr>
              <a:t>Lern-Management-System</a:t>
            </a:r>
            <a:r>
              <a:rPr lang="de-DE" altLang="ko-KR" sz="1600" dirty="0">
                <a:latin typeface="+mj-lt"/>
                <a:cs typeface="Poppins ExtraLight" panose="00000300000000000000" pitchFamily="2" charset="0"/>
              </a:rPr>
              <a:t>
Weitere Informationen
Großes Speichersystem</a:t>
            </a:r>
            <a:endParaRPr lang="en-US" altLang="ko-KR" sz="1600" dirty="0">
              <a:latin typeface="+mj-lt"/>
              <a:cs typeface="Poppins ExtraLight" panose="00000300000000000000" pitchFamily="2" charset="0"/>
            </a:endParaRPr>
          </a:p>
          <a:p>
            <a:pPr marL="432000" lvl="2" indent="-144000"/>
            <a:endParaRPr lang="en-US" altLang="ko-KR" sz="1600" dirty="0">
              <a:cs typeface="Poppins ExtraLight" panose="00000300000000000000" pitchFamily="2" charset="0"/>
            </a:endParaRPr>
          </a:p>
          <a:p>
            <a:pPr marL="432000" lvl="2" indent="-144000"/>
            <a:endParaRPr lang="en-US" altLang="ko-KR" sz="1600" dirty="0">
              <a:cs typeface="Poppins ExtraLight" panose="00000300000000000000" pitchFamily="2" charset="0"/>
            </a:endParaRPr>
          </a:p>
          <a:p>
            <a:pPr indent="-285750">
              <a:buFont typeface="Arial" panose="020B0604020202020204" pitchFamily="34" charset="0"/>
              <a:buChar char="•"/>
            </a:pPr>
            <a:r>
              <a:rPr lang="de-DE" altLang="ko-KR" sz="2000" b="1" dirty="0">
                <a:cs typeface="Poppins Medium" panose="00000600000000000000" pitchFamily="2" charset="0"/>
              </a:rPr>
              <a:t>Wie identifizieren Sie die Stakeholder?</a:t>
            </a:r>
            <a:endParaRPr lang="en-US" altLang="ko-KR" sz="2000" b="1" dirty="0">
              <a:cs typeface="Poppins Medium" panose="00000600000000000000" pitchFamily="2" charset="0"/>
            </a:endParaRPr>
          </a:p>
          <a:p>
            <a:pPr marL="432000" lvl="2" indent="-144000">
              <a:buFont typeface="Arial" panose="020B0604020202020204" pitchFamily="34" charset="0"/>
              <a:buChar char="•"/>
            </a:pPr>
            <a:r>
              <a:rPr lang="de-DE" altLang="ko-KR" sz="1600" dirty="0">
                <a:solidFill>
                  <a:srgbClr val="0AA14A"/>
                </a:solidFill>
                <a:latin typeface="+mj-lt"/>
                <a:cs typeface="Poppins ExtraLight" panose="00000300000000000000" pitchFamily="2" charset="0"/>
              </a:rPr>
              <a:t>Wer kann die Entscheidung beeinflussen und wer ist von der Entscheidung betroffen?</a:t>
            </a:r>
            <a:r>
              <a:rPr lang="de-DE" altLang="ko-KR" sz="1600" dirty="0">
                <a:latin typeface="+mj-lt"/>
                <a:cs typeface="Poppins ExtraLight" panose="00000300000000000000" pitchFamily="2" charset="0"/>
              </a:rPr>
              <a:t>
 Wer sind die Lernenden und ihr bevorzugtes Betriebssystem?
Wer sind die Manager und andere Fakultätsmitglieder?</a:t>
            </a:r>
            <a:endParaRPr lang="en-US" altLang="ko-KR" sz="1600" dirty="0">
              <a:latin typeface="+mj-lt"/>
              <a:cs typeface="Poppins ExtraLight" panose="00000300000000000000" pitchFamily="2" charset="0"/>
            </a:endParaRPr>
          </a:p>
          <a:p>
            <a:pPr marL="432000" lvl="2" indent="-144000">
              <a:buFont typeface="Arial" panose="020B0604020202020204" pitchFamily="34" charset="0"/>
              <a:buChar char="•"/>
            </a:pPr>
            <a:endParaRPr lang="en-US" altLang="ko-KR" sz="1600" dirty="0">
              <a:latin typeface="+mj-lt"/>
              <a:cs typeface="Poppins ExtraLight" panose="00000300000000000000" pitchFamily="2" charset="0"/>
            </a:endParaRPr>
          </a:p>
        </p:txBody>
      </p:sp>
    </p:spTree>
    <p:extLst>
      <p:ext uri="{BB962C8B-B14F-4D97-AF65-F5344CB8AC3E}">
        <p14:creationId xmlns:p14="http://schemas.microsoft.com/office/powerpoint/2010/main" val="4033718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con angoli arrotondati 8">
            <a:extLst>
              <a:ext uri="{FF2B5EF4-FFF2-40B4-BE49-F238E27FC236}">
                <a16:creationId xmlns:a16="http://schemas.microsoft.com/office/drawing/2014/main" id="{E67834CF-0CDD-477F-8490-ED932D0F7E02}"/>
              </a:ext>
            </a:extLst>
          </p:cNvPr>
          <p:cNvSpPr/>
          <p:nvPr/>
        </p:nvSpPr>
        <p:spPr>
          <a:xfrm>
            <a:off x="451030" y="669816"/>
            <a:ext cx="2647350"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marL="108000" lvl="0">
              <a:lnSpc>
                <a:spcPts val="1800"/>
              </a:lnSpc>
            </a:pPr>
            <a:r>
              <a:rPr lang="en-US" sz="2000" b="1" dirty="0" err="1">
                <a:cs typeface="Poppins Medium" panose="00000600000000000000" pitchFamily="2" charset="0"/>
                <a:sym typeface="Varela Round"/>
              </a:rPr>
              <a:t>Lernziele</a:t>
            </a:r>
            <a:endParaRPr lang="it-IT" sz="2000" b="1" dirty="0">
              <a:solidFill>
                <a:prstClr val="white"/>
              </a:solidFill>
              <a:cs typeface="Poppins Medium" panose="00000600000000000000" pitchFamily="2" charset="0"/>
            </a:endParaRPr>
          </a:p>
        </p:txBody>
      </p:sp>
      <p:sp>
        <p:nvSpPr>
          <p:cNvPr id="26" name="TextBox 54">
            <a:extLst>
              <a:ext uri="{FF2B5EF4-FFF2-40B4-BE49-F238E27FC236}">
                <a16:creationId xmlns:a16="http://schemas.microsoft.com/office/drawing/2014/main" id="{2F17DC47-0BEE-4ED4-BA6B-A229EF47F4E7}"/>
              </a:ext>
            </a:extLst>
          </p:cNvPr>
          <p:cNvSpPr txBox="1"/>
          <p:nvPr/>
        </p:nvSpPr>
        <p:spPr>
          <a:xfrm>
            <a:off x="624880" y="1773268"/>
            <a:ext cx="7378578" cy="1416748"/>
          </a:xfrm>
          <a:prstGeom prst="rect">
            <a:avLst/>
          </a:prstGeom>
          <a:noFill/>
        </p:spPr>
        <p:txBody>
          <a:bodyPr wrap="square" numCol="1" rtlCol="0">
            <a:noAutofit/>
          </a:bodyPr>
          <a:lstStyle/>
          <a:p>
            <a:pPr marL="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ko-KR" sz="2000" b="1" i="0" u="none" strike="noStrike" kern="1200" cap="none" spc="0" normalizeH="0" baseline="0" noProof="0" dirty="0" err="1">
                <a:ln>
                  <a:noFill/>
                </a:ln>
                <a:solidFill>
                  <a:prstClr val="black"/>
                </a:solidFill>
                <a:effectLst/>
                <a:uLnTx/>
                <a:uFillTx/>
                <a:latin typeface="Calibri"/>
                <a:ea typeface="맑은 고딕" panose="020B0503020000020004" pitchFamily="34" charset="-127"/>
                <a:cs typeface="Poppins Medium" panose="00000600000000000000" pitchFamily="2" charset="0"/>
              </a:rPr>
              <a:t>Bedeutung</a:t>
            </a:r>
            <a:r>
              <a:rPr kumimoji="0" lang="en-US" altLang="ko-KR" sz="2000" b="1" i="0" u="none" strike="noStrike" kern="1200" cap="none" spc="0" normalizeH="0" baseline="0" noProof="0" dirty="0">
                <a:ln>
                  <a:noFill/>
                </a:ln>
                <a:solidFill>
                  <a:prstClr val="black"/>
                </a:solidFill>
                <a:effectLst/>
                <a:uLnTx/>
                <a:uFillTx/>
                <a:latin typeface="Calibri"/>
                <a:ea typeface="맑은 고딕" panose="020B0503020000020004" pitchFamily="34" charset="-127"/>
                <a:cs typeface="Poppins Medium" panose="00000600000000000000" pitchFamily="2" charset="0"/>
              </a:rPr>
              <a:t>?</a:t>
            </a:r>
          </a:p>
          <a:p>
            <a:pPr marL="284400" lvl="0" algn="just">
              <a:lnSpc>
                <a:spcPct val="120000"/>
              </a:lnSpc>
              <a:defRPr/>
            </a:pPr>
            <a:r>
              <a:rPr lang="de-DE" altLang="ko-KR" sz="1600" dirty="0">
                <a:solidFill>
                  <a:prstClr val="black"/>
                </a:solidFill>
                <a:latin typeface="Calibri Light" panose="020F0302020204030204"/>
                <a:cs typeface="Poppins ExtraLight" panose="00000300000000000000" pitchFamily="2" charset="0"/>
              </a:rPr>
              <a:t>Lernziele sind in der Bildung wichtig, weil sie den Schülern ein klares, messbares Ziel bieten, auf das sie hinarbeiten können. In einem digitalen Bildungsumfeld können Lernziele noch wichtiger sein, da sie einen klaren Rahmen für Pädagogen bieten, um ihre Online-Kurse zu gestalten, und für Schüler, um ihren Fortschritt zu verfolgen
</a:t>
            </a:r>
            <a:endParaRPr kumimoji="0" lang="en-US" altLang="ko-KR" sz="1600" b="0" i="0" u="none" strike="noStrike" kern="1200" cap="none" spc="0" normalizeH="0" baseline="0" noProof="0" dirty="0">
              <a:ln>
                <a:noFill/>
              </a:ln>
              <a:solidFill>
                <a:prstClr val="black"/>
              </a:solidFill>
              <a:effectLst/>
              <a:uLnTx/>
              <a:uFillTx/>
              <a:latin typeface="Calibri Light" panose="020F0302020204030204"/>
              <a:ea typeface="맑은 고딕" panose="020B0503020000020004" pitchFamily="34" charset="-127"/>
              <a:cs typeface="Poppins ExtraLight" panose="00000300000000000000" pitchFamily="2" charset="0"/>
            </a:endParaRPr>
          </a:p>
        </p:txBody>
      </p:sp>
      <p:sp>
        <p:nvSpPr>
          <p:cNvPr id="11" name="TextBox 54">
            <a:extLst>
              <a:ext uri="{FF2B5EF4-FFF2-40B4-BE49-F238E27FC236}">
                <a16:creationId xmlns:a16="http://schemas.microsoft.com/office/drawing/2014/main" id="{469A6D6B-69A1-4FF7-A4BD-4C4BC6E53D7D}"/>
              </a:ext>
            </a:extLst>
          </p:cNvPr>
          <p:cNvSpPr txBox="1"/>
          <p:nvPr/>
        </p:nvSpPr>
        <p:spPr>
          <a:xfrm>
            <a:off x="624880" y="3813766"/>
            <a:ext cx="7272000" cy="1575127"/>
          </a:xfrm>
          <a:prstGeom prst="rect">
            <a:avLst/>
          </a:prstGeom>
          <a:noFill/>
        </p:spPr>
        <p:txBody>
          <a:bodyPr wrap="square" numCol="1" rtlCol="0">
            <a:noAutofit/>
          </a:bodyPr>
          <a:lstStyle/>
          <a:p>
            <a:pPr lvl="0" indent="-285750">
              <a:buFont typeface="Arial" panose="020B0604020202020204" pitchFamily="34" charset="0"/>
              <a:buChar char="•"/>
            </a:pPr>
            <a:r>
              <a:rPr lang="en-US" altLang="ko-KR" sz="2000" b="1" dirty="0" err="1">
                <a:solidFill>
                  <a:prstClr val="black"/>
                </a:solidFill>
                <a:cs typeface="Poppins Medium" panose="00000600000000000000" pitchFamily="2" charset="0"/>
              </a:rPr>
              <a:t>Lernziele</a:t>
            </a:r>
            <a:r>
              <a:rPr lang="en-US" altLang="ko-KR" sz="2000" b="1" dirty="0">
                <a:solidFill>
                  <a:prstClr val="black"/>
                </a:solidFill>
                <a:cs typeface="Poppins Medium" panose="00000600000000000000" pitchFamily="2" charset="0"/>
              </a:rPr>
              <a:t> und </a:t>
            </a:r>
            <a:r>
              <a:rPr lang="en-US" altLang="ko-KR" sz="2000" b="1" dirty="0" err="1">
                <a:solidFill>
                  <a:prstClr val="black"/>
                </a:solidFill>
                <a:cs typeface="Poppins Medium" panose="00000600000000000000" pitchFamily="2" charset="0"/>
              </a:rPr>
              <a:t>digitale</a:t>
            </a:r>
            <a:r>
              <a:rPr lang="en-US" altLang="ko-KR" sz="2000" b="1" dirty="0">
                <a:solidFill>
                  <a:prstClr val="black"/>
                </a:solidFill>
                <a:cs typeface="Poppins Medium" panose="00000600000000000000" pitchFamily="2" charset="0"/>
              </a:rPr>
              <a:t> Tools</a:t>
            </a:r>
          </a:p>
          <a:p>
            <a:pPr marL="284400" lvl="0" algn="just">
              <a:lnSpc>
                <a:spcPct val="120000"/>
              </a:lnSpc>
            </a:pPr>
            <a:r>
              <a:rPr lang="de-DE" altLang="ko-KR" sz="1600" dirty="0">
                <a:solidFill>
                  <a:prstClr val="black"/>
                </a:solidFill>
                <a:latin typeface="Calibri Light" panose="020F0302020204030204"/>
                <a:cs typeface="Poppins ExtraLight" panose="00000300000000000000" pitchFamily="2" charset="0"/>
              </a:rPr>
              <a:t>Lernziele können dazu beitragen, dass die Inhalte von Online-Kursen mit den Bildungsstandards und -zielen in Einklang stehen. Insgesamt sind Lernziele ein wichtiger Bestandteil jedes Bildungsumfelds, sei es digital oder persönlich.
</a:t>
            </a:r>
            <a:endParaRPr lang="en-US" altLang="ko-KR" sz="1600" dirty="0">
              <a:solidFill>
                <a:prstClr val="black"/>
              </a:solidFill>
              <a:latin typeface="Calibri Light" panose="020F0302020204030204"/>
              <a:cs typeface="Poppins ExtraLight" panose="00000300000000000000" pitchFamily="2" charset="0"/>
            </a:endParaRPr>
          </a:p>
        </p:txBody>
      </p:sp>
      <p:cxnSp>
        <p:nvCxnSpPr>
          <p:cNvPr id="12" name="Google Shape;334;p29">
            <a:extLst>
              <a:ext uri="{FF2B5EF4-FFF2-40B4-BE49-F238E27FC236}">
                <a16:creationId xmlns:a16="http://schemas.microsoft.com/office/drawing/2014/main" id="{382200C6-79D1-44FE-A049-7231C96F4613}"/>
              </a:ext>
            </a:extLst>
          </p:cNvPr>
          <p:cNvCxnSpPr>
            <a:cxnSpLocks noChangeAspect="1"/>
          </p:cNvCxnSpPr>
          <p:nvPr/>
        </p:nvCxnSpPr>
        <p:spPr>
          <a:xfrm>
            <a:off x="528320" y="3631149"/>
            <a:ext cx="9469120"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16" name="CuadroTexto 4">
            <a:extLst>
              <a:ext uri="{FF2B5EF4-FFF2-40B4-BE49-F238E27FC236}">
                <a16:creationId xmlns:a16="http://schemas.microsoft.com/office/drawing/2014/main" id="{A9B4BD22-AF40-4574-BB02-C00B471C806C}"/>
              </a:ext>
            </a:extLst>
          </p:cNvPr>
          <p:cNvSpPr txBox="1"/>
          <p:nvPr/>
        </p:nvSpPr>
        <p:spPr>
          <a:xfrm>
            <a:off x="523240" y="1250839"/>
            <a:ext cx="5271070" cy="400110"/>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da-DK" sz="2000" dirty="0">
                <a:latin typeface="+mj-lt"/>
                <a:ea typeface="Microsoft Sans Serif" panose="020B0604020202020204" pitchFamily="34" charset="0"/>
              </a:rPr>
              <a:t>2.1 Digitale Tools und Lernziele </a:t>
            </a:r>
            <a:r>
              <a:rPr lang="da-DK" sz="2000" b="0" i="0" dirty="0">
                <a:solidFill>
                  <a:srgbClr val="202124"/>
                </a:solidFill>
                <a:effectLst/>
                <a:latin typeface="arial" panose="020B0604020202020204" pitchFamily="34" charset="0"/>
              </a:rPr>
              <a:t> </a:t>
            </a:r>
            <a:endParaRPr lang="en-AU" sz="2000" dirty="0">
              <a:latin typeface="+mj-lt"/>
              <a:ea typeface="Microsoft Sans Serif" panose="020B0604020202020204" pitchFamily="34" charset="0"/>
              <a:cs typeface="Poppins ExtraLight" panose="00000300000000000000" pitchFamily="2" charset="0"/>
            </a:endParaRPr>
          </a:p>
        </p:txBody>
      </p:sp>
      <p:pic>
        <p:nvPicPr>
          <p:cNvPr id="21" name="Immagine 20">
            <a:extLst>
              <a:ext uri="{FF2B5EF4-FFF2-40B4-BE49-F238E27FC236}">
                <a16:creationId xmlns:a16="http://schemas.microsoft.com/office/drawing/2014/main" id="{7271E359-97E3-4B6E-9933-C88E61DCFAF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Tree>
    <p:extLst>
      <p:ext uri="{BB962C8B-B14F-4D97-AF65-F5344CB8AC3E}">
        <p14:creationId xmlns:p14="http://schemas.microsoft.com/office/powerpoint/2010/main" val="2255315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oogle Shape;334;p29">
            <a:extLst>
              <a:ext uri="{FF2B5EF4-FFF2-40B4-BE49-F238E27FC236}">
                <a16:creationId xmlns:a16="http://schemas.microsoft.com/office/drawing/2014/main" id="{382200C6-79D1-44FE-A049-7231C96F4613}"/>
              </a:ext>
            </a:extLst>
          </p:cNvPr>
          <p:cNvCxnSpPr>
            <a:cxnSpLocks noChangeAspect="1"/>
          </p:cNvCxnSpPr>
          <p:nvPr/>
        </p:nvCxnSpPr>
        <p:spPr>
          <a:xfrm>
            <a:off x="628051" y="3983487"/>
            <a:ext cx="9469120"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16" name="CuadroTexto 4">
            <a:extLst>
              <a:ext uri="{FF2B5EF4-FFF2-40B4-BE49-F238E27FC236}">
                <a16:creationId xmlns:a16="http://schemas.microsoft.com/office/drawing/2014/main" id="{A9B4BD22-AF40-4574-BB02-C00B471C806C}"/>
              </a:ext>
            </a:extLst>
          </p:cNvPr>
          <p:cNvSpPr txBox="1"/>
          <p:nvPr/>
        </p:nvSpPr>
        <p:spPr>
          <a:xfrm>
            <a:off x="523240" y="1928062"/>
            <a:ext cx="8900678" cy="400110"/>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de-DE" sz="2000" dirty="0">
                <a:latin typeface="+mj-lt"/>
                <a:ea typeface="Microsoft Sans Serif" panose="020B0604020202020204" pitchFamily="34" charset="0"/>
                <a:cs typeface="Poppins ExtraLight" panose="00000300000000000000" pitchFamily="2" charset="0"/>
              </a:rPr>
              <a:t>Was müssen die Schüler wissen, verstehen oder können?</a:t>
            </a:r>
            <a:endParaRPr lang="en-AU" sz="2000" dirty="0">
              <a:latin typeface="+mj-lt"/>
              <a:ea typeface="Microsoft Sans Serif" panose="020B0604020202020204" pitchFamily="34" charset="0"/>
              <a:cs typeface="Poppins ExtraLight" panose="00000300000000000000" pitchFamily="2" charset="0"/>
            </a:endParaRPr>
          </a:p>
        </p:txBody>
      </p:sp>
      <p:sp>
        <p:nvSpPr>
          <p:cNvPr id="18" name="Google Shape;325;p28">
            <a:extLst>
              <a:ext uri="{FF2B5EF4-FFF2-40B4-BE49-F238E27FC236}">
                <a16:creationId xmlns:a16="http://schemas.microsoft.com/office/drawing/2014/main" id="{E8E1BFC8-7DF0-41DD-824B-536709259EA1}"/>
              </a:ext>
            </a:extLst>
          </p:cNvPr>
          <p:cNvSpPr txBox="1">
            <a:spLocks/>
          </p:cNvSpPr>
          <p:nvPr/>
        </p:nvSpPr>
        <p:spPr>
          <a:xfrm>
            <a:off x="523240" y="4091678"/>
            <a:ext cx="9678743" cy="894900"/>
          </a:xfrm>
          <a:prstGeom prst="rect">
            <a:avLst/>
          </a:prstGeom>
        </p:spPr>
        <p:txBody>
          <a:bodyPr spcFirstLastPara="1" wrap="square" lIns="91425" tIns="91425" rIns="91425" bIns="91425" anchor="b"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de-DE" sz="3200" b="1" dirty="0">
                <a:solidFill>
                  <a:schemeClr val="tx1">
                    <a:lumMod val="50000"/>
                    <a:lumOff val="50000"/>
                  </a:schemeClr>
                </a:solidFill>
                <a:latin typeface="+mn-lt"/>
                <a:ea typeface="Varela Round"/>
                <a:cs typeface="Varela Round"/>
                <a:sym typeface="Varela Round"/>
              </a:rPr>
              <a:t>Digitale Tools können neben dem Training eingesetzt werden, um es zu verbessern und zu festigen</a:t>
            </a:r>
            <a:endParaRPr lang="en" sz="3200" b="1" dirty="0">
              <a:solidFill>
                <a:schemeClr val="tx1">
                  <a:lumMod val="50000"/>
                  <a:lumOff val="50000"/>
                </a:schemeClr>
              </a:solidFill>
              <a:latin typeface="+mn-lt"/>
              <a:ea typeface="Varela Round"/>
              <a:cs typeface="Varela Round"/>
              <a:sym typeface="Varela Round"/>
            </a:endParaRPr>
          </a:p>
        </p:txBody>
      </p:sp>
      <p:sp>
        <p:nvSpPr>
          <p:cNvPr id="19" name="Google Shape;326;p28">
            <a:extLst>
              <a:ext uri="{FF2B5EF4-FFF2-40B4-BE49-F238E27FC236}">
                <a16:creationId xmlns:a16="http://schemas.microsoft.com/office/drawing/2014/main" id="{C86201A4-C346-4973-B8CC-6F2C1CD5AE05}"/>
              </a:ext>
            </a:extLst>
          </p:cNvPr>
          <p:cNvSpPr txBox="1">
            <a:spLocks/>
          </p:cNvSpPr>
          <p:nvPr/>
        </p:nvSpPr>
        <p:spPr>
          <a:xfrm>
            <a:off x="1256629" y="4701574"/>
            <a:ext cx="9678742" cy="463200"/>
          </a:xfrm>
          <a:prstGeom prst="rect">
            <a:avLst/>
          </a:prstGeom>
        </p:spPr>
        <p:txBody>
          <a:bodyPr spcFirstLastPara="1" wrap="square" lIns="91425" tIns="91425" rIns="91425" bIns="91425"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600"/>
              </a:spcBef>
              <a:buNone/>
            </a:pPr>
            <a:r>
              <a:rPr lang="de-DE" sz="2000" dirty="0">
                <a:latin typeface="+mj-lt"/>
              </a:rPr>
              <a:t>Sie können nicht lernen, wie man einen Hammer benutzt, schweißt oder kocht, indem man nur auf einen Bildschirm schaut. Digitale Tools können neben dem Training eingesetzt werden, sind aber kein Ersatz für die praktische Erfahrung.</a:t>
            </a:r>
            <a:endParaRPr lang="en-US" sz="2000" dirty="0">
              <a:latin typeface="+mj-lt"/>
            </a:endParaRPr>
          </a:p>
        </p:txBody>
      </p:sp>
      <p:sp>
        <p:nvSpPr>
          <p:cNvPr id="20" name="Google Shape;327;p28">
            <a:extLst>
              <a:ext uri="{FF2B5EF4-FFF2-40B4-BE49-F238E27FC236}">
                <a16:creationId xmlns:a16="http://schemas.microsoft.com/office/drawing/2014/main" id="{B94B6FCD-6BDE-48EB-89FB-9A0CC4616498}"/>
              </a:ext>
            </a:extLst>
          </p:cNvPr>
          <p:cNvSpPr txBox="1">
            <a:spLocks/>
          </p:cNvSpPr>
          <p:nvPr/>
        </p:nvSpPr>
        <p:spPr>
          <a:xfrm>
            <a:off x="1315058" y="2525139"/>
            <a:ext cx="7772400" cy="894900"/>
          </a:xfrm>
          <a:prstGeom prst="rect">
            <a:avLst/>
          </a:prstGeom>
        </p:spPr>
        <p:txBody>
          <a:bodyPr spcFirstLastPara="1" wrap="square" lIns="91425" tIns="91425" rIns="91425" bIns="91425" anchor="b"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de-DE" sz="3600" b="1" dirty="0">
                <a:solidFill>
                  <a:schemeClr val="tx1">
                    <a:lumMod val="50000"/>
                    <a:lumOff val="50000"/>
                  </a:schemeClr>
                </a:solidFill>
                <a:latin typeface="+mn-lt"/>
                <a:ea typeface="Varela Round"/>
                <a:cs typeface="Varela Round"/>
                <a:sym typeface="Varela Round"/>
              </a:rPr>
              <a:t>Die Auswahl der digitalen Werkzeuge sollte sich an den Lernzielen orientieren</a:t>
            </a:r>
            <a:endParaRPr lang="it-IT" sz="3600" b="1" dirty="0">
              <a:solidFill>
                <a:schemeClr val="tx1">
                  <a:lumMod val="50000"/>
                  <a:lumOff val="50000"/>
                </a:schemeClr>
              </a:solidFill>
              <a:latin typeface="+mn-lt"/>
              <a:ea typeface="Varela Round"/>
              <a:cs typeface="Varela Round"/>
              <a:sym typeface="Varela Round"/>
            </a:endParaRPr>
          </a:p>
        </p:txBody>
      </p:sp>
      <p:sp>
        <p:nvSpPr>
          <p:cNvPr id="21" name="Google Shape;328;p28">
            <a:extLst>
              <a:ext uri="{FF2B5EF4-FFF2-40B4-BE49-F238E27FC236}">
                <a16:creationId xmlns:a16="http://schemas.microsoft.com/office/drawing/2014/main" id="{3969FA6D-5D7F-4562-BBE9-A67D7D1A11E7}"/>
              </a:ext>
            </a:extLst>
          </p:cNvPr>
          <p:cNvSpPr txBox="1">
            <a:spLocks/>
          </p:cNvSpPr>
          <p:nvPr/>
        </p:nvSpPr>
        <p:spPr>
          <a:xfrm>
            <a:off x="1256630" y="3126353"/>
            <a:ext cx="8575268" cy="463200"/>
          </a:xfrm>
          <a:prstGeom prst="rect">
            <a:avLst/>
          </a:prstGeom>
        </p:spPr>
        <p:txBody>
          <a:bodyPr spcFirstLastPara="1" wrap="square" lIns="91425" tIns="91425" rIns="91425" bIns="91425"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600"/>
              </a:spcBef>
              <a:buNone/>
            </a:pPr>
            <a:r>
              <a:rPr lang="de-DE" sz="2000" dirty="0">
                <a:latin typeface="+mj-lt"/>
              </a:rPr>
              <a:t> Der Einsatz digitaler Tools sollte immer als Lernziel an sich und nicht nur als Mittel zum Zweck betrachtet werden, da die Digitalisierung in allen Branchen stattfindet.
</a:t>
            </a:r>
            <a:endParaRPr lang="en-US" sz="2000" dirty="0">
              <a:latin typeface="+mj-lt"/>
            </a:endParaRPr>
          </a:p>
        </p:txBody>
      </p:sp>
      <p:sp>
        <p:nvSpPr>
          <p:cNvPr id="11" name="Rettangolo con angoli arrotondati 10">
            <a:extLst>
              <a:ext uri="{FF2B5EF4-FFF2-40B4-BE49-F238E27FC236}">
                <a16:creationId xmlns:a16="http://schemas.microsoft.com/office/drawing/2014/main" id="{3B2CC8E6-B165-42E5-9082-267951626773}"/>
              </a:ext>
            </a:extLst>
          </p:cNvPr>
          <p:cNvSpPr/>
          <p:nvPr/>
        </p:nvSpPr>
        <p:spPr>
          <a:xfrm>
            <a:off x="451029" y="669816"/>
            <a:ext cx="2556667"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marL="108000" lvl="0">
              <a:lnSpc>
                <a:spcPts val="1800"/>
              </a:lnSpc>
            </a:pPr>
            <a:r>
              <a:rPr lang="en-US" sz="2000" b="1" dirty="0" err="1">
                <a:cs typeface="Poppins Medium" panose="00000600000000000000" pitchFamily="2" charset="0"/>
                <a:sym typeface="Varela Round"/>
              </a:rPr>
              <a:t>Lernziele</a:t>
            </a:r>
            <a:endParaRPr lang="it-IT" sz="2000" b="1" dirty="0">
              <a:solidFill>
                <a:prstClr val="white"/>
              </a:solidFill>
              <a:cs typeface="Poppins Medium" panose="00000600000000000000" pitchFamily="2" charset="0"/>
            </a:endParaRPr>
          </a:p>
        </p:txBody>
      </p:sp>
      <p:pic>
        <p:nvPicPr>
          <p:cNvPr id="22" name="Immagine 21">
            <a:extLst>
              <a:ext uri="{FF2B5EF4-FFF2-40B4-BE49-F238E27FC236}">
                <a16:creationId xmlns:a16="http://schemas.microsoft.com/office/drawing/2014/main" id="{20BCB991-A924-4788-8D14-A119D0452BD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
        <p:nvSpPr>
          <p:cNvPr id="10" name="CuadroTexto 4">
            <a:extLst>
              <a:ext uri="{FF2B5EF4-FFF2-40B4-BE49-F238E27FC236}">
                <a16:creationId xmlns:a16="http://schemas.microsoft.com/office/drawing/2014/main" id="{172FEC5A-08F4-43AF-8A78-32BD140C2A72}"/>
              </a:ext>
            </a:extLst>
          </p:cNvPr>
          <p:cNvSpPr txBox="1"/>
          <p:nvPr/>
        </p:nvSpPr>
        <p:spPr>
          <a:xfrm>
            <a:off x="523240" y="1451064"/>
            <a:ext cx="5271070" cy="400110"/>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da-DK" sz="2000" dirty="0">
                <a:latin typeface="+mj-lt"/>
                <a:ea typeface="Microsoft Sans Serif" panose="020B0604020202020204" pitchFamily="34" charset="0"/>
              </a:rPr>
              <a:t>2.1 Digitale Tools und Lernziele </a:t>
            </a:r>
            <a:r>
              <a:rPr lang="da-DK" sz="2000" b="0" i="0" dirty="0">
                <a:solidFill>
                  <a:srgbClr val="202124"/>
                </a:solidFill>
                <a:effectLst/>
                <a:latin typeface="arial" panose="020B0604020202020204" pitchFamily="34" charset="0"/>
              </a:rPr>
              <a:t> </a:t>
            </a:r>
            <a:endParaRPr lang="en-AU" sz="2000" dirty="0">
              <a:latin typeface="+mj-lt"/>
              <a:ea typeface="Microsoft Sans Serif" panose="020B0604020202020204" pitchFamily="34" charset="0"/>
              <a:cs typeface="Poppins ExtraLight" panose="00000300000000000000" pitchFamily="2" charset="0"/>
            </a:endParaRPr>
          </a:p>
        </p:txBody>
      </p:sp>
    </p:spTree>
    <p:extLst>
      <p:ext uri="{BB962C8B-B14F-4D97-AF65-F5344CB8AC3E}">
        <p14:creationId xmlns:p14="http://schemas.microsoft.com/office/powerpoint/2010/main" val="3765068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54">
            <a:extLst>
              <a:ext uri="{FF2B5EF4-FFF2-40B4-BE49-F238E27FC236}">
                <a16:creationId xmlns:a16="http://schemas.microsoft.com/office/drawing/2014/main" id="{2F17DC47-0BEE-4ED4-BA6B-A229EF47F4E7}"/>
              </a:ext>
            </a:extLst>
          </p:cNvPr>
          <p:cNvSpPr txBox="1"/>
          <p:nvPr/>
        </p:nvSpPr>
        <p:spPr>
          <a:xfrm>
            <a:off x="626289" y="2104559"/>
            <a:ext cx="8950329" cy="3409137"/>
          </a:xfrm>
          <a:prstGeom prst="rect">
            <a:avLst/>
          </a:prstGeom>
          <a:noFill/>
        </p:spPr>
        <p:txBody>
          <a:bodyPr wrap="square" numCol="2" rtlCol="0">
            <a:noAutofit/>
          </a:bodyPr>
          <a:lstStyle/>
          <a:p>
            <a:pPr indent="-285750">
              <a:buFont typeface="Arial" panose="020B0604020202020204" pitchFamily="34" charset="0"/>
              <a:buChar char="•"/>
            </a:pPr>
            <a:r>
              <a:rPr lang="en-US" altLang="ko-KR" sz="2000" b="1" dirty="0" err="1">
                <a:cs typeface="Poppins Medium" panose="00000600000000000000" pitchFamily="2" charset="0"/>
              </a:rPr>
              <a:t>Lernen</a:t>
            </a:r>
            <a:r>
              <a:rPr lang="en-US" altLang="ko-KR" sz="2000" b="1" dirty="0">
                <a:cs typeface="Poppins Medium" panose="00000600000000000000" pitchFamily="2" charset="0"/>
              </a:rPr>
              <a:t> und Training</a:t>
            </a:r>
          </a:p>
          <a:p>
            <a:pPr marL="284400" algn="just">
              <a:lnSpc>
                <a:spcPct val="120000"/>
              </a:lnSpc>
            </a:pPr>
            <a:r>
              <a:rPr lang="de-DE" sz="1600" dirty="0">
                <a:latin typeface="+mj-lt"/>
                <a:cs typeface="Poppins ExtraLight" panose="00000300000000000000" pitchFamily="2" charset="0"/>
              </a:rPr>
              <a:t>Um den Unterricht zu digitalisieren, können Sie eine Vielzahl von Tools und Technologien verwenden, z. B. Videokonferenzsoftware, Lernmanagementsysteme und Online-Collaboration-Tools.
Es gibt viele verschiedene Optionen, so dass Sie vielleicht etwas recherchieren möchten, um die besten Werkzeuge und Techniken für Ihre spezifischen Lernziele und -ziele zu finden.</a:t>
            </a:r>
            <a:br>
              <a:rPr lang="de-DE" sz="1600" dirty="0">
                <a:latin typeface="+mj-lt"/>
                <a:cs typeface="Poppins ExtraLight" panose="00000300000000000000" pitchFamily="2" charset="0"/>
              </a:rPr>
            </a:br>
            <a:r>
              <a:rPr lang="de-DE" sz="1600" dirty="0">
                <a:latin typeface="+mj-lt"/>
                <a:cs typeface="Poppins ExtraLight" panose="00000300000000000000" pitchFamily="2" charset="0"/>
              </a:rPr>
              <a:t>
</a:t>
            </a:r>
            <a:endParaRPr lang="en-US" altLang="ko-KR" sz="1600" dirty="0">
              <a:latin typeface="+mj-lt"/>
              <a:cs typeface="Poppins ExtraLight" panose="00000300000000000000" pitchFamily="2" charset="0"/>
            </a:endParaRPr>
          </a:p>
          <a:p>
            <a:pPr lvl="0" indent="-285750">
              <a:buFont typeface="Arial" panose="020B0604020202020204" pitchFamily="34" charset="0"/>
              <a:buChar char="•"/>
              <a:defRPr/>
            </a:pPr>
            <a:r>
              <a:rPr lang="en-US" altLang="ko-KR" sz="2000" b="1" dirty="0" err="1">
                <a:solidFill>
                  <a:prstClr val="black"/>
                </a:solidFill>
                <a:cs typeface="Poppins Medium" panose="00000600000000000000" pitchFamily="2" charset="0"/>
              </a:rPr>
              <a:t>Stellen</a:t>
            </a:r>
            <a:r>
              <a:rPr lang="en-US" altLang="ko-KR" sz="2000" b="1" dirty="0">
                <a:solidFill>
                  <a:prstClr val="black"/>
                </a:solidFill>
                <a:cs typeface="Poppins Medium" panose="00000600000000000000" pitchFamily="2" charset="0"/>
              </a:rPr>
              <a:t> Sie </a:t>
            </a:r>
            <a:r>
              <a:rPr lang="en-US" altLang="ko-KR" sz="2000" b="1" dirty="0" err="1">
                <a:solidFill>
                  <a:prstClr val="black"/>
                </a:solidFill>
                <a:cs typeface="Poppins Medium" panose="00000600000000000000" pitchFamily="2" charset="0"/>
              </a:rPr>
              <a:t>Fragen</a:t>
            </a:r>
            <a:r>
              <a:rPr lang="en-US" altLang="ko-KR" sz="2000" b="1" dirty="0">
                <a:solidFill>
                  <a:prstClr val="black"/>
                </a:solidFill>
                <a:cs typeface="Poppins Medium" panose="00000600000000000000" pitchFamily="2" charset="0"/>
              </a:rPr>
              <a:t> </a:t>
            </a:r>
            <a:r>
              <a:rPr lang="en-US" altLang="ko-KR" sz="2000" b="1" dirty="0" err="1">
                <a:solidFill>
                  <a:prstClr val="black"/>
                </a:solidFill>
                <a:cs typeface="Poppins Medium" panose="00000600000000000000" pitchFamily="2" charset="0"/>
              </a:rPr>
              <a:t>wie</a:t>
            </a:r>
            <a:r>
              <a:rPr lang="en-US" altLang="ko-KR" sz="2000" b="1" dirty="0">
                <a:solidFill>
                  <a:prstClr val="black"/>
                </a:solidFill>
                <a:cs typeface="Poppins Medium" panose="00000600000000000000" pitchFamily="2" charset="0"/>
              </a:rPr>
              <a:t>:</a:t>
            </a:r>
            <a:endParaRPr kumimoji="0" lang="en-US" altLang="ko-KR" sz="2000" b="1" i="0" u="none" strike="noStrike" kern="1200" cap="none" spc="0" normalizeH="0" baseline="0" noProof="0" dirty="0">
              <a:ln>
                <a:noFill/>
              </a:ln>
              <a:solidFill>
                <a:prstClr val="black"/>
              </a:solidFill>
              <a:effectLst/>
              <a:uLnTx/>
              <a:uFillTx/>
              <a:latin typeface="Calibri"/>
              <a:ea typeface="맑은 고딕" panose="020B0503020000020004" pitchFamily="34" charset="-127"/>
              <a:cs typeface="Poppins Medium" panose="00000600000000000000" pitchFamily="2" charset="0"/>
            </a:endParaRPr>
          </a:p>
          <a:p>
            <a:pPr marL="284400" lvl="0" algn="just">
              <a:lnSpc>
                <a:spcPct val="120000"/>
              </a:lnSpc>
              <a:defRPr/>
            </a:pPr>
            <a:r>
              <a:rPr kumimoji="0" lang="en-US" altLang="ko-KR" sz="1600" b="0" i="0" u="none" strike="noStrike" kern="1200" cap="none" spc="0" normalizeH="0" baseline="0" noProof="0" dirty="0">
                <a:ln>
                  <a:noFill/>
                </a:ln>
                <a:solidFill>
                  <a:prstClr val="black"/>
                </a:solidFill>
                <a:effectLst/>
                <a:uLnTx/>
                <a:uFillTx/>
                <a:latin typeface="Calibri Light"/>
                <a:ea typeface="맑은 고딕" panose="020B0503020000020004" pitchFamily="34" charset="-127"/>
                <a:cs typeface="Poppins ExtraLight" panose="00000300000000000000" pitchFamily="2" charset="0"/>
              </a:rPr>
              <a:t>- </a:t>
            </a:r>
            <a:r>
              <a:rPr lang="de-DE" altLang="ko-KR" sz="1600" dirty="0">
                <a:solidFill>
                  <a:prstClr val="black"/>
                </a:solidFill>
                <a:latin typeface="Calibri Light"/>
                <a:cs typeface="Poppins ExtraLight" panose="00000300000000000000" pitchFamily="2" charset="0"/>
              </a:rPr>
              <a:t>Wie unterstützen wir kreatives, kollaboratives und authentisches Lernen?</a:t>
            </a:r>
            <a:br>
              <a:rPr lang="de-DE" altLang="ko-KR" sz="1600" dirty="0">
                <a:solidFill>
                  <a:prstClr val="black"/>
                </a:solidFill>
                <a:latin typeface="Calibri Light"/>
                <a:cs typeface="Poppins ExtraLight" panose="00000300000000000000" pitchFamily="2" charset="0"/>
              </a:rPr>
            </a:br>
            <a:br>
              <a:rPr kumimoji="0" lang="en-US" altLang="ko-KR" sz="1600" b="0" i="0" u="none" strike="noStrike" kern="1200" cap="none" spc="0" normalizeH="0" baseline="0" noProof="0" dirty="0">
                <a:ln>
                  <a:noFill/>
                </a:ln>
                <a:solidFill>
                  <a:prstClr val="black"/>
                </a:solidFill>
                <a:effectLst/>
                <a:uLnTx/>
                <a:uFillTx/>
                <a:latin typeface="Calibri Light"/>
                <a:ea typeface="맑은 고딕" panose="020B0503020000020004" pitchFamily="34" charset="-127"/>
                <a:cs typeface="Poppins ExtraLight" panose="00000300000000000000" pitchFamily="2" charset="0"/>
              </a:rPr>
            </a:br>
            <a:r>
              <a:rPr kumimoji="0" lang="en-US" altLang="ko-KR" sz="1600" b="0" i="0" u="none" strike="noStrike" kern="1200" cap="none" spc="0" normalizeH="0" baseline="0" noProof="0" dirty="0">
                <a:ln>
                  <a:noFill/>
                </a:ln>
                <a:solidFill>
                  <a:prstClr val="black"/>
                </a:solidFill>
                <a:effectLst/>
                <a:uLnTx/>
                <a:uFillTx/>
                <a:latin typeface="Calibri Light"/>
                <a:ea typeface="맑은 고딕" panose="020B0503020000020004" pitchFamily="34" charset="-127"/>
                <a:cs typeface="Poppins ExtraLight" panose="00000300000000000000" pitchFamily="2" charset="0"/>
              </a:rPr>
              <a:t>- </a:t>
            </a:r>
            <a:r>
              <a:rPr lang="de-DE" altLang="ko-KR" sz="1600" dirty="0">
                <a:solidFill>
                  <a:prstClr val="black"/>
                </a:solidFill>
                <a:latin typeface="Calibri Light"/>
                <a:cs typeface="Poppins ExtraLight" panose="00000300000000000000" pitchFamily="2" charset="0"/>
              </a:rPr>
              <a:t>Wie können wir es den Studierenden ermöglichen, gemeinsam an Projekten zu arbeiten?
</a:t>
            </a:r>
            <a:br>
              <a:rPr lang="en-US" altLang="ko-KR" sz="1600" dirty="0">
                <a:solidFill>
                  <a:prstClr val="black"/>
                </a:solidFill>
                <a:latin typeface="+mj-lt"/>
                <a:cs typeface="Poppins ExtraLight" panose="00000300000000000000" pitchFamily="2" charset="0"/>
              </a:rPr>
            </a:br>
            <a:r>
              <a:rPr lang="en-US" altLang="ko-KR" sz="1600" dirty="0">
                <a:solidFill>
                  <a:prstClr val="black"/>
                </a:solidFill>
                <a:latin typeface="+mj-lt"/>
                <a:cs typeface="Poppins ExtraLight" panose="00000300000000000000" pitchFamily="2" charset="0"/>
              </a:rPr>
              <a:t>- </a:t>
            </a:r>
            <a:r>
              <a:rPr lang="de-DE" altLang="ko-KR" sz="1600" dirty="0">
                <a:solidFill>
                  <a:prstClr val="black"/>
                </a:solidFill>
                <a:latin typeface="+mj-lt"/>
                <a:cs typeface="Poppins ExtraLight" panose="00000300000000000000" pitchFamily="2" charset="0"/>
              </a:rPr>
              <a:t>Wie vermitteln wir Fertigkeiten, die im Unterricht nicht behandelt werden?
</a:t>
            </a:r>
            <a:endParaRPr lang="en-US" altLang="ko-KR" sz="1600" dirty="0">
              <a:solidFill>
                <a:prstClr val="black"/>
              </a:solidFill>
              <a:latin typeface="+mj-lt"/>
              <a:cs typeface="Poppins ExtraLight" panose="00000300000000000000" pitchFamily="2" charset="0"/>
            </a:endParaRPr>
          </a:p>
          <a:p>
            <a:pPr marL="284400" lvl="0" algn="just">
              <a:lnSpc>
                <a:spcPct val="120000"/>
              </a:lnSpc>
              <a:defRPr/>
            </a:pPr>
            <a:r>
              <a:rPr lang="en-US" altLang="ko-KR" sz="1600" dirty="0">
                <a:solidFill>
                  <a:prstClr val="black"/>
                </a:solidFill>
                <a:latin typeface="+mj-lt"/>
                <a:cs typeface="Poppins ExtraLight" panose="00000300000000000000" pitchFamily="2" charset="0"/>
              </a:rPr>
              <a:t>- </a:t>
            </a:r>
            <a:r>
              <a:rPr lang="de-DE" altLang="ko-KR" sz="1600" dirty="0">
                <a:solidFill>
                  <a:prstClr val="black"/>
                </a:solidFill>
                <a:latin typeface="+mj-lt"/>
                <a:cs typeface="Poppins ExtraLight" panose="00000300000000000000" pitchFamily="2" charset="0"/>
              </a:rPr>
              <a:t>Wie können wir die Lernergebnisse der Schüler durch digitales Lernen verbessern?</a:t>
            </a:r>
            <a:endParaRPr lang="en-US" altLang="ko-KR" sz="1600" dirty="0">
              <a:solidFill>
                <a:prstClr val="black"/>
              </a:solidFill>
              <a:latin typeface="+mj-lt"/>
              <a:cs typeface="Poppins ExtraLight" panose="00000300000000000000" pitchFamily="2" charset="0"/>
            </a:endParaRPr>
          </a:p>
        </p:txBody>
      </p:sp>
      <p:cxnSp>
        <p:nvCxnSpPr>
          <p:cNvPr id="8" name="Google Shape;334;p29">
            <a:extLst>
              <a:ext uri="{FF2B5EF4-FFF2-40B4-BE49-F238E27FC236}">
                <a16:creationId xmlns:a16="http://schemas.microsoft.com/office/drawing/2014/main" id="{F8EAA40C-2FC5-4206-8B39-29B579CF9E93}"/>
              </a:ext>
            </a:extLst>
          </p:cNvPr>
          <p:cNvCxnSpPr>
            <a:cxnSpLocks noChangeAspect="1"/>
          </p:cNvCxnSpPr>
          <p:nvPr/>
        </p:nvCxnSpPr>
        <p:spPr>
          <a:xfrm>
            <a:off x="9171992" y="3631149"/>
            <a:ext cx="824095"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13" name="CuadroTexto 4">
            <a:extLst>
              <a:ext uri="{FF2B5EF4-FFF2-40B4-BE49-F238E27FC236}">
                <a16:creationId xmlns:a16="http://schemas.microsoft.com/office/drawing/2014/main" id="{221D9760-F645-4927-B7C4-E88AC4F46B5D}"/>
              </a:ext>
            </a:extLst>
          </p:cNvPr>
          <p:cNvSpPr txBox="1"/>
          <p:nvPr/>
        </p:nvSpPr>
        <p:spPr>
          <a:xfrm>
            <a:off x="523240" y="1250839"/>
            <a:ext cx="4456839" cy="400110"/>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en-AU" sz="2000" dirty="0">
                <a:latin typeface="+mj-lt"/>
                <a:ea typeface="Microsoft Sans Serif" panose="020B0604020202020204" pitchFamily="34" charset="0"/>
                <a:cs typeface="Poppins ExtraLight" panose="00000300000000000000" pitchFamily="2" charset="0"/>
              </a:rPr>
              <a:t>2.2 </a:t>
            </a:r>
            <a:r>
              <a:rPr lang="de-DE" sz="2000" dirty="0">
                <a:latin typeface="+mj-lt"/>
                <a:ea typeface="Microsoft Sans Serif" panose="020B0604020202020204" pitchFamily="34" charset="0"/>
                <a:cs typeface="Poppins ExtraLight" panose="00000300000000000000" pitchFamily="2" charset="0"/>
              </a:rPr>
              <a:t>Wählen Sie das richtige Werkzeug</a:t>
            </a:r>
            <a:endParaRPr lang="en-AU" sz="2000" dirty="0">
              <a:latin typeface="+mj-lt"/>
              <a:ea typeface="Microsoft Sans Serif" panose="020B0604020202020204" pitchFamily="34" charset="0"/>
              <a:cs typeface="Poppins ExtraLight" panose="00000300000000000000" pitchFamily="2" charset="0"/>
            </a:endParaRPr>
          </a:p>
        </p:txBody>
      </p:sp>
      <p:sp>
        <p:nvSpPr>
          <p:cNvPr id="17" name="Rettangolo con angoli arrotondati 16">
            <a:extLst>
              <a:ext uri="{FF2B5EF4-FFF2-40B4-BE49-F238E27FC236}">
                <a16:creationId xmlns:a16="http://schemas.microsoft.com/office/drawing/2014/main" id="{5B95716E-C3DF-4A56-8AB6-C63D97FF3F2A}"/>
              </a:ext>
            </a:extLst>
          </p:cNvPr>
          <p:cNvSpPr/>
          <p:nvPr/>
        </p:nvSpPr>
        <p:spPr>
          <a:xfrm>
            <a:off x="451029" y="669816"/>
            <a:ext cx="2617123"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marL="108000" lvl="0">
              <a:lnSpc>
                <a:spcPts val="1800"/>
              </a:lnSpc>
            </a:pPr>
            <a:r>
              <a:rPr lang="en-US" sz="2000" b="1" dirty="0" err="1">
                <a:cs typeface="Poppins Medium" panose="00000600000000000000" pitchFamily="2" charset="0"/>
                <a:sym typeface="Varela Round"/>
              </a:rPr>
              <a:t>Lernziele</a:t>
            </a:r>
            <a:endParaRPr lang="it-IT" sz="2000" b="1" dirty="0">
              <a:solidFill>
                <a:prstClr val="white"/>
              </a:solidFill>
              <a:cs typeface="Poppins Medium" panose="00000600000000000000" pitchFamily="2" charset="0"/>
            </a:endParaRPr>
          </a:p>
        </p:txBody>
      </p:sp>
      <p:pic>
        <p:nvPicPr>
          <p:cNvPr id="18" name="Immagine 17">
            <a:extLst>
              <a:ext uri="{FF2B5EF4-FFF2-40B4-BE49-F238E27FC236}">
                <a16:creationId xmlns:a16="http://schemas.microsoft.com/office/drawing/2014/main" id="{1D2EE193-1B1C-4DD7-A5C8-16267C99B62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Tree>
    <p:extLst>
      <p:ext uri="{BB962C8B-B14F-4D97-AF65-F5344CB8AC3E}">
        <p14:creationId xmlns:p14="http://schemas.microsoft.com/office/powerpoint/2010/main" val="3065822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Google Shape;334;p29">
            <a:extLst>
              <a:ext uri="{FF2B5EF4-FFF2-40B4-BE49-F238E27FC236}">
                <a16:creationId xmlns:a16="http://schemas.microsoft.com/office/drawing/2014/main" id="{F8EAA40C-2FC5-4206-8B39-29B579CF9E93}"/>
              </a:ext>
            </a:extLst>
          </p:cNvPr>
          <p:cNvCxnSpPr>
            <a:cxnSpLocks noChangeAspect="1"/>
          </p:cNvCxnSpPr>
          <p:nvPr/>
        </p:nvCxnSpPr>
        <p:spPr>
          <a:xfrm>
            <a:off x="8937523" y="3631149"/>
            <a:ext cx="1058564"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21" name="Google Shape;536;p42">
            <a:extLst>
              <a:ext uri="{FF2B5EF4-FFF2-40B4-BE49-F238E27FC236}">
                <a16:creationId xmlns:a16="http://schemas.microsoft.com/office/drawing/2014/main" id="{0552E255-CDC8-4241-A53C-8D6B695529F7}"/>
              </a:ext>
            </a:extLst>
          </p:cNvPr>
          <p:cNvSpPr/>
          <p:nvPr/>
        </p:nvSpPr>
        <p:spPr>
          <a:xfrm>
            <a:off x="934380" y="2332150"/>
            <a:ext cx="4154734" cy="1203480"/>
          </a:xfrm>
          <a:prstGeom prst="rect">
            <a:avLst/>
          </a:prstGeom>
          <a:noFill/>
          <a:ln w="9525" cap="flat" cmpd="sng">
            <a:solidFill>
              <a:schemeClr val="tx1">
                <a:lumMod val="50000"/>
                <a:lumOff val="50000"/>
              </a:schemeClr>
            </a:solidFill>
            <a:prstDash val="dash"/>
            <a:round/>
            <a:headEnd type="none" w="sm" len="sm"/>
            <a:tailEnd type="none" w="sm" len="sm"/>
          </a:ln>
        </p:spPr>
        <p:txBody>
          <a:bodyPr spcFirstLastPara="1" wrap="square" lIns="91425" tIns="91425" rIns="1371600" bIns="91425" anchor="t" anchorCtr="0">
            <a:noAutofit/>
          </a:bodyPr>
          <a:lstStyle/>
          <a:p>
            <a:r>
              <a:rPr lang="en-GB" sz="2000" b="1" dirty="0" err="1">
                <a:solidFill>
                  <a:schemeClr val="dk1"/>
                </a:solidFill>
                <a:ea typeface="Varela Round"/>
                <a:cs typeface="Varela Round"/>
                <a:sym typeface="Varela Round"/>
              </a:rPr>
              <a:t>Kommunikation</a:t>
            </a:r>
            <a:br>
              <a:rPr lang="en-GB" sz="2000" b="1" dirty="0">
                <a:solidFill>
                  <a:schemeClr val="dk1"/>
                </a:solidFill>
                <a:ea typeface="Varela Round"/>
                <a:cs typeface="Varela Round"/>
                <a:sym typeface="Varela Round"/>
              </a:rPr>
            </a:br>
            <a:r>
              <a:rPr lang="da-DK" dirty="0">
                <a:latin typeface="+mj-lt"/>
                <a:ea typeface="Microsoft Sans Serif" panose="020B0604020202020204" pitchFamily="34" charset="0"/>
                <a:sym typeface="Varela Round"/>
              </a:rPr>
              <a:t>Mündlich, schriftlich und 
Nonverbale
</a:t>
            </a:r>
            <a:endParaRPr lang="da-DK" dirty="0">
              <a:latin typeface="+mj-lt"/>
              <a:ea typeface="Microsoft Sans Serif" panose="020B0604020202020204" pitchFamily="34" charset="0"/>
            </a:endParaRPr>
          </a:p>
          <a:p>
            <a:pPr marL="0" lvl="0" indent="0" algn="l" rtl="0">
              <a:buNone/>
            </a:pPr>
            <a:endParaRPr lang="en-GB" altLang="ko-KR" sz="1600" dirty="0">
              <a:solidFill>
                <a:prstClr val="black"/>
              </a:solidFill>
              <a:latin typeface="Calibri Light" panose="020F0302020204030204"/>
              <a:cs typeface="Poppins ExtraLight" panose="00000300000000000000" pitchFamily="2" charset="0"/>
              <a:sym typeface="Varela Round"/>
            </a:endParaRPr>
          </a:p>
        </p:txBody>
      </p:sp>
      <p:sp>
        <p:nvSpPr>
          <p:cNvPr id="22" name="Google Shape;537;p42">
            <a:extLst>
              <a:ext uri="{FF2B5EF4-FFF2-40B4-BE49-F238E27FC236}">
                <a16:creationId xmlns:a16="http://schemas.microsoft.com/office/drawing/2014/main" id="{2684FE20-494A-4234-92BC-80D6F9C81166}"/>
              </a:ext>
            </a:extLst>
          </p:cNvPr>
          <p:cNvSpPr/>
          <p:nvPr/>
        </p:nvSpPr>
        <p:spPr>
          <a:xfrm>
            <a:off x="5230173" y="2156362"/>
            <a:ext cx="3707349" cy="1361003"/>
          </a:xfrm>
          <a:prstGeom prst="rect">
            <a:avLst/>
          </a:prstGeom>
          <a:noFill/>
          <a:ln w="9525" cap="flat" cmpd="sng">
            <a:solidFill>
              <a:schemeClr val="tx1">
                <a:lumMod val="50000"/>
                <a:lumOff val="50000"/>
              </a:schemeClr>
            </a:solidFill>
            <a:prstDash val="dash"/>
            <a:round/>
            <a:headEnd type="none" w="sm" len="sm"/>
            <a:tailEnd type="none" w="sm" len="sm"/>
          </a:ln>
        </p:spPr>
        <p:txBody>
          <a:bodyPr spcFirstLastPara="1" wrap="square" lIns="1371600" tIns="91425" rIns="91425" bIns="91425" anchor="t" anchorCtr="0">
            <a:noAutofit/>
          </a:bodyPr>
          <a:lstStyle/>
          <a:p>
            <a:pPr lvl="0" algn="r">
              <a:buClr>
                <a:schemeClr val="dk1"/>
              </a:buClr>
              <a:buSzPts val="1100"/>
            </a:pPr>
            <a:r>
              <a:rPr lang="en-GB" sz="2000" b="1" dirty="0" err="1">
                <a:solidFill>
                  <a:schemeClr val="dk1"/>
                </a:solidFill>
                <a:ea typeface="Varela Round"/>
                <a:cs typeface="Varela Round"/>
                <a:sym typeface="Varela Round"/>
              </a:rPr>
              <a:t>Kollaboration</a:t>
            </a:r>
            <a:r>
              <a:rPr lang="en-GB" b="1" dirty="0">
                <a:solidFill>
                  <a:schemeClr val="dk1"/>
                </a:solidFill>
                <a:ea typeface="Varela Round"/>
                <a:cs typeface="Varela Round"/>
                <a:sym typeface="Varela Round"/>
              </a:rPr>
              <a:t> </a:t>
            </a:r>
          </a:p>
          <a:p>
            <a:pPr lvl="0" algn="r">
              <a:lnSpc>
                <a:spcPct val="120000"/>
              </a:lnSpc>
              <a:buClr>
                <a:schemeClr val="dk1"/>
              </a:buClr>
              <a:buSzPts val="1100"/>
            </a:pPr>
            <a:r>
              <a:rPr lang="de-DE" altLang="ko-KR" dirty="0">
                <a:latin typeface="+mj-lt"/>
                <a:ea typeface="Microsoft Sans Serif" panose="020B0604020202020204" pitchFamily="34" charset="0"/>
              </a:rPr>
              <a:t>Mit anderen Menschen zusammenarbeiten, um etwas zu tun
</a:t>
            </a:r>
            <a:endParaRPr lang="en-GB" altLang="ko-KR" dirty="0">
              <a:latin typeface="+mj-lt"/>
              <a:ea typeface="Microsoft Sans Serif" panose="020B0604020202020204" pitchFamily="34" charset="0"/>
              <a:sym typeface="Varela Round"/>
            </a:endParaRPr>
          </a:p>
        </p:txBody>
      </p:sp>
      <p:sp>
        <p:nvSpPr>
          <p:cNvPr id="23" name="Google Shape;538;p42">
            <a:extLst>
              <a:ext uri="{FF2B5EF4-FFF2-40B4-BE49-F238E27FC236}">
                <a16:creationId xmlns:a16="http://schemas.microsoft.com/office/drawing/2014/main" id="{C3E76256-EFFC-424A-8F27-6FBAD351A852}"/>
              </a:ext>
            </a:extLst>
          </p:cNvPr>
          <p:cNvSpPr/>
          <p:nvPr/>
        </p:nvSpPr>
        <p:spPr>
          <a:xfrm>
            <a:off x="931370" y="3683334"/>
            <a:ext cx="4154734" cy="1812897"/>
          </a:xfrm>
          <a:prstGeom prst="rect">
            <a:avLst/>
          </a:prstGeom>
          <a:noFill/>
          <a:ln w="9525" cap="flat" cmpd="sng">
            <a:solidFill>
              <a:schemeClr val="tx1">
                <a:lumMod val="50000"/>
                <a:lumOff val="50000"/>
              </a:schemeClr>
            </a:solidFill>
            <a:prstDash val="dash"/>
            <a:round/>
            <a:headEnd type="none" w="sm" len="sm"/>
            <a:tailEnd type="none" w="sm" len="sm"/>
          </a:ln>
        </p:spPr>
        <p:txBody>
          <a:bodyPr spcFirstLastPara="1" wrap="square" lIns="91425" tIns="91425" rIns="1371600" bIns="91425" anchor="b" anchorCtr="0">
            <a:noAutofit/>
          </a:bodyPr>
          <a:lstStyle/>
          <a:p>
            <a:pPr>
              <a:lnSpc>
                <a:spcPct val="120000"/>
              </a:lnSpc>
              <a:buClr>
                <a:schemeClr val="dk1"/>
              </a:buClr>
              <a:buSzPts val="1100"/>
            </a:pPr>
            <a:r>
              <a:rPr lang="en-GB" sz="2000" b="1" dirty="0" err="1">
                <a:solidFill>
                  <a:schemeClr val="dk1"/>
                </a:solidFill>
                <a:ea typeface="Varela Round"/>
                <a:cs typeface="Varela Round"/>
                <a:sym typeface="Varela Round"/>
              </a:rPr>
              <a:t>Kritisches</a:t>
            </a:r>
            <a:r>
              <a:rPr lang="en-GB" sz="2000" b="1" dirty="0">
                <a:solidFill>
                  <a:schemeClr val="dk1"/>
                </a:solidFill>
                <a:ea typeface="Varela Round"/>
                <a:cs typeface="Varela Round"/>
                <a:sym typeface="Varela Round"/>
              </a:rPr>
              <a:t> </a:t>
            </a:r>
            <a:r>
              <a:rPr lang="en-GB" sz="2000" b="1" dirty="0" err="1">
                <a:solidFill>
                  <a:schemeClr val="dk1"/>
                </a:solidFill>
                <a:ea typeface="Varela Round"/>
                <a:cs typeface="Varela Round"/>
                <a:sym typeface="Varela Round"/>
              </a:rPr>
              <a:t>Denken</a:t>
            </a:r>
            <a:endParaRPr lang="en-GB" sz="1600" b="1" dirty="0">
              <a:solidFill>
                <a:schemeClr val="dk1"/>
              </a:solidFill>
              <a:ea typeface="Varela Round"/>
              <a:cs typeface="Varela Round"/>
              <a:sym typeface="Varela Round"/>
            </a:endParaRPr>
          </a:p>
          <a:p>
            <a:pPr>
              <a:lnSpc>
                <a:spcPct val="120000"/>
              </a:lnSpc>
              <a:buClr>
                <a:schemeClr val="dk1"/>
              </a:buClr>
              <a:buSzPts val="1100"/>
            </a:pPr>
            <a:r>
              <a:rPr lang="de-DE" dirty="0">
                <a:latin typeface="+mj-lt"/>
                <a:ea typeface="Microsoft Sans Serif" panose="020B0604020202020204" pitchFamily="34" charset="0"/>
                <a:sym typeface="Varela Round"/>
              </a:rPr>
              <a:t>Probleme lösen, Argumentieren, Systematisches Denken, Urteile und Entscheidungen </a:t>
            </a:r>
            <a:endParaRPr lang="en-GB" altLang="ko-KR" dirty="0">
              <a:latin typeface="+mj-lt"/>
              <a:ea typeface="Microsoft Sans Serif" panose="020B0604020202020204" pitchFamily="34" charset="0"/>
            </a:endParaRPr>
          </a:p>
        </p:txBody>
      </p:sp>
      <p:sp>
        <p:nvSpPr>
          <p:cNvPr id="24" name="Google Shape;539;p42">
            <a:extLst>
              <a:ext uri="{FF2B5EF4-FFF2-40B4-BE49-F238E27FC236}">
                <a16:creationId xmlns:a16="http://schemas.microsoft.com/office/drawing/2014/main" id="{98AD8A48-F95F-4FC4-8EC5-3276C3FA5CDD}"/>
              </a:ext>
            </a:extLst>
          </p:cNvPr>
          <p:cNvSpPr/>
          <p:nvPr/>
        </p:nvSpPr>
        <p:spPr>
          <a:xfrm>
            <a:off x="5230173" y="3617137"/>
            <a:ext cx="3695919" cy="1485804"/>
          </a:xfrm>
          <a:prstGeom prst="rect">
            <a:avLst/>
          </a:prstGeom>
          <a:noFill/>
          <a:ln w="9525" cap="flat" cmpd="sng">
            <a:solidFill>
              <a:schemeClr val="tx1">
                <a:lumMod val="50000"/>
                <a:lumOff val="50000"/>
              </a:schemeClr>
            </a:solidFill>
            <a:prstDash val="dash"/>
            <a:round/>
            <a:headEnd type="none" w="sm" len="sm"/>
            <a:tailEnd type="none" w="sm" len="sm"/>
          </a:ln>
        </p:spPr>
        <p:txBody>
          <a:bodyPr spcFirstLastPara="1" wrap="square" lIns="1371600" tIns="91425" rIns="91425" bIns="91425" anchor="b" anchorCtr="0">
            <a:noAutofit/>
          </a:bodyPr>
          <a:lstStyle/>
          <a:p>
            <a:pPr algn="r">
              <a:lnSpc>
                <a:spcPct val="120000"/>
              </a:lnSpc>
              <a:buClr>
                <a:schemeClr val="dk1"/>
              </a:buClr>
              <a:buSzPts val="1100"/>
            </a:pPr>
            <a:endParaRPr lang="en-GB" sz="2000" b="1" dirty="0">
              <a:solidFill>
                <a:schemeClr val="dk1"/>
              </a:solidFill>
              <a:ea typeface="Varela Round"/>
              <a:cs typeface="Varela Round"/>
              <a:sym typeface="Varela Round"/>
            </a:endParaRPr>
          </a:p>
          <a:p>
            <a:pPr algn="r">
              <a:lnSpc>
                <a:spcPct val="120000"/>
              </a:lnSpc>
              <a:buClr>
                <a:schemeClr val="dk1"/>
              </a:buClr>
              <a:buSzPts val="1100"/>
            </a:pPr>
            <a:endParaRPr lang="en-GB" sz="2000" b="1" dirty="0">
              <a:solidFill>
                <a:schemeClr val="dk1"/>
              </a:solidFill>
              <a:ea typeface="Varela Round"/>
              <a:cs typeface="Varela Round"/>
              <a:sym typeface="Varela Round"/>
            </a:endParaRPr>
          </a:p>
          <a:p>
            <a:pPr algn="r">
              <a:lnSpc>
                <a:spcPct val="120000"/>
              </a:lnSpc>
              <a:buClr>
                <a:schemeClr val="dk1"/>
              </a:buClr>
              <a:buSzPts val="1100"/>
            </a:pPr>
            <a:r>
              <a:rPr lang="en-GB" sz="2000" b="1" dirty="0" err="1">
                <a:solidFill>
                  <a:schemeClr val="dk1"/>
                </a:solidFill>
                <a:ea typeface="Varela Round"/>
                <a:cs typeface="Varela Round"/>
                <a:sym typeface="Varela Round"/>
              </a:rPr>
              <a:t>Kreativität</a:t>
            </a:r>
            <a:endParaRPr lang="en-GB" sz="1600" dirty="0">
              <a:solidFill>
                <a:schemeClr val="dk1"/>
              </a:solidFill>
              <a:cs typeface="Varela Round"/>
              <a:sym typeface="Varela Round"/>
            </a:endParaRPr>
          </a:p>
          <a:p>
            <a:pPr lvl="0" algn="r">
              <a:lnSpc>
                <a:spcPct val="120000"/>
              </a:lnSpc>
              <a:buClr>
                <a:schemeClr val="dk1"/>
              </a:buClr>
              <a:buSzPts val="1100"/>
            </a:pPr>
            <a:r>
              <a:rPr lang="de-DE" dirty="0">
                <a:latin typeface="+mj-lt"/>
                <a:ea typeface="Microsoft Sans Serif" panose="020B0604020202020204" pitchFamily="34" charset="0"/>
              </a:rPr>
              <a:t>Kreativ mit anderen zusammenarbeiten, Innovation umsetzen</a:t>
            </a:r>
            <a:r>
              <a:rPr lang="da-DK" dirty="0">
                <a:latin typeface="+mj-lt"/>
                <a:ea typeface="Microsoft Sans Serif" panose="020B0604020202020204" pitchFamily="34" charset="0"/>
              </a:rPr>
              <a:t> </a:t>
            </a:r>
            <a:endParaRPr lang="en-GB" altLang="ko-KR" dirty="0">
              <a:latin typeface="+mj-lt"/>
              <a:ea typeface="Microsoft Sans Serif" panose="020B0604020202020204" pitchFamily="34" charset="0"/>
            </a:endParaRPr>
          </a:p>
        </p:txBody>
      </p:sp>
      <p:sp>
        <p:nvSpPr>
          <p:cNvPr id="25" name="Google Shape;540;p42">
            <a:extLst>
              <a:ext uri="{FF2B5EF4-FFF2-40B4-BE49-F238E27FC236}">
                <a16:creationId xmlns:a16="http://schemas.microsoft.com/office/drawing/2014/main" id="{0F819ADC-6DF8-41ED-ACF7-E45822ABCB44}"/>
              </a:ext>
            </a:extLst>
          </p:cNvPr>
          <p:cNvSpPr/>
          <p:nvPr/>
        </p:nvSpPr>
        <p:spPr>
          <a:xfrm>
            <a:off x="4116984" y="2562540"/>
            <a:ext cx="1961100" cy="1961100"/>
          </a:xfrm>
          <a:prstGeom prst="pie">
            <a:avLst>
              <a:gd name="adj1" fmla="val 10788866"/>
              <a:gd name="adj2" fmla="val 1620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en-GB" dirty="0"/>
          </a:p>
        </p:txBody>
      </p:sp>
      <p:sp>
        <p:nvSpPr>
          <p:cNvPr id="27" name="Google Shape;541;p42">
            <a:extLst>
              <a:ext uri="{FF2B5EF4-FFF2-40B4-BE49-F238E27FC236}">
                <a16:creationId xmlns:a16="http://schemas.microsoft.com/office/drawing/2014/main" id="{D49826D5-2CDC-4EE1-AC75-87B9C2785CE3}"/>
              </a:ext>
            </a:extLst>
          </p:cNvPr>
          <p:cNvSpPr/>
          <p:nvPr/>
        </p:nvSpPr>
        <p:spPr>
          <a:xfrm rot="5400000">
            <a:off x="4254513" y="2554920"/>
            <a:ext cx="1961100" cy="1961100"/>
          </a:xfrm>
          <a:prstGeom prst="pie">
            <a:avLst>
              <a:gd name="adj1" fmla="val 10788866"/>
              <a:gd name="adj2" fmla="val 16200000"/>
            </a:avLst>
          </a:prstGeom>
          <a:noFill/>
          <a:ln w="19050">
            <a:solidFill>
              <a:schemeClr val="tx1">
                <a:lumMod val="50000"/>
                <a:lumOff val="5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lang="en-GB"/>
          </a:p>
        </p:txBody>
      </p:sp>
      <p:sp>
        <p:nvSpPr>
          <p:cNvPr id="28" name="Google Shape;542;p42">
            <a:extLst>
              <a:ext uri="{FF2B5EF4-FFF2-40B4-BE49-F238E27FC236}">
                <a16:creationId xmlns:a16="http://schemas.microsoft.com/office/drawing/2014/main" id="{66236855-DF07-4B95-854A-7ECD426FE12D}"/>
              </a:ext>
            </a:extLst>
          </p:cNvPr>
          <p:cNvSpPr/>
          <p:nvPr/>
        </p:nvSpPr>
        <p:spPr>
          <a:xfrm rot="10800000">
            <a:off x="4243083" y="2636587"/>
            <a:ext cx="1961100" cy="1961100"/>
          </a:xfrm>
          <a:prstGeom prst="pie">
            <a:avLst>
              <a:gd name="adj1" fmla="val 10788866"/>
              <a:gd name="adj2" fmla="val 1620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en-GB"/>
          </a:p>
        </p:txBody>
      </p:sp>
      <p:sp>
        <p:nvSpPr>
          <p:cNvPr id="29" name="Google Shape;543;p42">
            <a:extLst>
              <a:ext uri="{FF2B5EF4-FFF2-40B4-BE49-F238E27FC236}">
                <a16:creationId xmlns:a16="http://schemas.microsoft.com/office/drawing/2014/main" id="{E609437D-304B-4182-BE79-1D0250638F42}"/>
              </a:ext>
            </a:extLst>
          </p:cNvPr>
          <p:cNvSpPr/>
          <p:nvPr/>
        </p:nvSpPr>
        <p:spPr>
          <a:xfrm rot="-5400000">
            <a:off x="4105554" y="2712603"/>
            <a:ext cx="1961100" cy="1961100"/>
          </a:xfrm>
          <a:prstGeom prst="pie">
            <a:avLst>
              <a:gd name="adj1" fmla="val 10788866"/>
              <a:gd name="adj2" fmla="val 16200000"/>
            </a:avLst>
          </a:prstGeom>
          <a:noFill/>
          <a:ln w="19050">
            <a:solidFill>
              <a:schemeClr val="tx1">
                <a:lumMod val="50000"/>
                <a:lumOff val="5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lang="en-GB"/>
          </a:p>
        </p:txBody>
      </p:sp>
      <p:sp>
        <p:nvSpPr>
          <p:cNvPr id="30" name="Google Shape;544;p42">
            <a:extLst>
              <a:ext uri="{FF2B5EF4-FFF2-40B4-BE49-F238E27FC236}">
                <a16:creationId xmlns:a16="http://schemas.microsoft.com/office/drawing/2014/main" id="{B0D2C5CA-4DF3-46DA-BF83-C9F8BC01DF20}"/>
              </a:ext>
            </a:extLst>
          </p:cNvPr>
          <p:cNvSpPr/>
          <p:nvPr/>
        </p:nvSpPr>
        <p:spPr>
          <a:xfrm>
            <a:off x="4560847" y="2979222"/>
            <a:ext cx="360000" cy="360000"/>
          </a:xfrm>
          <a:prstGeom prst="rect">
            <a:avLst/>
          </a:prstGeom>
        </p:spPr>
        <p:txBody>
          <a:bodyPr>
            <a:prstTxWarp prst="textPlain">
              <a:avLst/>
            </a:prstTxWarp>
          </a:bodyPr>
          <a:lstStyle/>
          <a:p>
            <a:pPr lvl="0" algn="ctr"/>
            <a:r>
              <a:rPr lang="en-GB" sz="1400" b="1" dirty="0">
                <a:solidFill>
                  <a:schemeClr val="lt1"/>
                </a:solidFill>
                <a:latin typeface="+mj-lt"/>
              </a:rPr>
              <a:t>C</a:t>
            </a:r>
            <a:endParaRPr lang="en-GB" sz="1400" b="1" i="0" dirty="0">
              <a:ln>
                <a:noFill/>
              </a:ln>
              <a:solidFill>
                <a:schemeClr val="lt1"/>
              </a:solidFill>
              <a:latin typeface="+mj-lt"/>
            </a:endParaRPr>
          </a:p>
        </p:txBody>
      </p:sp>
      <p:sp>
        <p:nvSpPr>
          <p:cNvPr id="31" name="Google Shape;545;p42">
            <a:extLst>
              <a:ext uri="{FF2B5EF4-FFF2-40B4-BE49-F238E27FC236}">
                <a16:creationId xmlns:a16="http://schemas.microsoft.com/office/drawing/2014/main" id="{73CCFACB-9645-4956-984D-67751D76BDAF}"/>
              </a:ext>
            </a:extLst>
          </p:cNvPr>
          <p:cNvSpPr/>
          <p:nvPr/>
        </p:nvSpPr>
        <p:spPr>
          <a:xfrm>
            <a:off x="5384851" y="2985485"/>
            <a:ext cx="360000" cy="358770"/>
          </a:xfrm>
          <a:prstGeom prst="rect">
            <a:avLst/>
          </a:prstGeom>
        </p:spPr>
        <p:txBody>
          <a:bodyPr>
            <a:prstTxWarp prst="textPlain">
              <a:avLst/>
            </a:prstTxWarp>
          </a:bodyPr>
          <a:lstStyle/>
          <a:p>
            <a:pPr lvl="0" algn="ctr"/>
            <a:r>
              <a:rPr lang="en-GB" b="1" i="0" dirty="0">
                <a:ln>
                  <a:noFill/>
                </a:ln>
                <a:latin typeface="+mj-lt"/>
              </a:rPr>
              <a:t>C</a:t>
            </a:r>
          </a:p>
        </p:txBody>
      </p:sp>
      <p:sp>
        <p:nvSpPr>
          <p:cNvPr id="32" name="Google Shape;546;p42">
            <a:extLst>
              <a:ext uri="{FF2B5EF4-FFF2-40B4-BE49-F238E27FC236}">
                <a16:creationId xmlns:a16="http://schemas.microsoft.com/office/drawing/2014/main" id="{6E6A6C44-CEA3-4E01-879D-244696752F81}"/>
              </a:ext>
            </a:extLst>
          </p:cNvPr>
          <p:cNvSpPr/>
          <p:nvPr/>
        </p:nvSpPr>
        <p:spPr>
          <a:xfrm>
            <a:off x="4560847" y="3876855"/>
            <a:ext cx="360000" cy="360000"/>
          </a:xfrm>
          <a:prstGeom prst="rect">
            <a:avLst/>
          </a:prstGeom>
        </p:spPr>
        <p:txBody>
          <a:bodyPr>
            <a:prstTxWarp prst="textPlain">
              <a:avLst/>
            </a:prstTxWarp>
          </a:bodyPr>
          <a:lstStyle/>
          <a:p>
            <a:pPr lvl="0" algn="ctr"/>
            <a:r>
              <a:rPr lang="en-GB" b="1" i="0" dirty="0">
                <a:ln>
                  <a:noFill/>
                </a:ln>
                <a:latin typeface="+mj-lt"/>
              </a:rPr>
              <a:t>C</a:t>
            </a:r>
          </a:p>
        </p:txBody>
      </p:sp>
      <p:sp>
        <p:nvSpPr>
          <p:cNvPr id="33" name="Google Shape;547;p42">
            <a:extLst>
              <a:ext uri="{FF2B5EF4-FFF2-40B4-BE49-F238E27FC236}">
                <a16:creationId xmlns:a16="http://schemas.microsoft.com/office/drawing/2014/main" id="{9A4050EB-F97A-4448-9AB8-67FDC5CC42A6}"/>
              </a:ext>
            </a:extLst>
          </p:cNvPr>
          <p:cNvSpPr/>
          <p:nvPr/>
        </p:nvSpPr>
        <p:spPr>
          <a:xfrm>
            <a:off x="5384851" y="3883118"/>
            <a:ext cx="360000" cy="358770"/>
          </a:xfrm>
          <a:prstGeom prst="rect">
            <a:avLst/>
          </a:prstGeom>
        </p:spPr>
        <p:txBody>
          <a:bodyPr>
            <a:prstTxWarp prst="textPlain">
              <a:avLst/>
            </a:prstTxWarp>
          </a:bodyPr>
          <a:lstStyle/>
          <a:p>
            <a:pPr lvl="0" algn="ctr"/>
            <a:r>
              <a:rPr lang="en-GB" b="1" i="0" dirty="0">
                <a:ln>
                  <a:noFill/>
                </a:ln>
                <a:solidFill>
                  <a:schemeClr val="lt1"/>
                </a:solidFill>
                <a:latin typeface="+mj-lt"/>
              </a:rPr>
              <a:t>C</a:t>
            </a:r>
          </a:p>
        </p:txBody>
      </p:sp>
      <p:sp>
        <p:nvSpPr>
          <p:cNvPr id="19" name="Rettangolo con angoli arrotondati 18">
            <a:extLst>
              <a:ext uri="{FF2B5EF4-FFF2-40B4-BE49-F238E27FC236}">
                <a16:creationId xmlns:a16="http://schemas.microsoft.com/office/drawing/2014/main" id="{35205F04-7CF5-4352-8CD0-F5896BEA4676}"/>
              </a:ext>
            </a:extLst>
          </p:cNvPr>
          <p:cNvSpPr/>
          <p:nvPr/>
        </p:nvSpPr>
        <p:spPr>
          <a:xfrm>
            <a:off x="451029" y="669816"/>
            <a:ext cx="2624680"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marL="108000" lvl="0">
              <a:lnSpc>
                <a:spcPts val="1800"/>
              </a:lnSpc>
            </a:pPr>
            <a:r>
              <a:rPr lang="en-US" sz="2000" b="1" dirty="0" err="1">
                <a:cs typeface="Poppins Medium" panose="00000600000000000000" pitchFamily="2" charset="0"/>
                <a:sym typeface="Varela Round"/>
              </a:rPr>
              <a:t>Lernziele</a:t>
            </a:r>
            <a:endParaRPr lang="it-IT" sz="2000" b="1" dirty="0">
              <a:solidFill>
                <a:prstClr val="white"/>
              </a:solidFill>
              <a:cs typeface="Poppins Medium" panose="00000600000000000000" pitchFamily="2" charset="0"/>
            </a:endParaRPr>
          </a:p>
        </p:txBody>
      </p:sp>
      <p:sp>
        <p:nvSpPr>
          <p:cNvPr id="26" name="CuadroTexto 4">
            <a:extLst>
              <a:ext uri="{FF2B5EF4-FFF2-40B4-BE49-F238E27FC236}">
                <a16:creationId xmlns:a16="http://schemas.microsoft.com/office/drawing/2014/main" id="{2EBEE1CA-BF08-4898-B262-CF2C123DF739}"/>
              </a:ext>
            </a:extLst>
          </p:cNvPr>
          <p:cNvSpPr txBox="1"/>
          <p:nvPr/>
        </p:nvSpPr>
        <p:spPr>
          <a:xfrm>
            <a:off x="646822" y="1604152"/>
            <a:ext cx="8548050" cy="646331"/>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de-DE" dirty="0">
                <a:latin typeface="+mj-lt"/>
                <a:ea typeface="Microsoft Sans Serif" panose="020B0604020202020204" pitchFamily="34" charset="0"/>
                <a:cs typeface="Poppins ExtraLight" panose="00000300000000000000" pitchFamily="2" charset="0"/>
              </a:rPr>
              <a:t>Die Fähigkeiten des 21. Jahrhunderts sollten bei der Festlegung der Lernziele immer berücksichtigt werden. Die vier englischen </a:t>
            </a:r>
            <a:r>
              <a:rPr lang="de-DE" dirty="0" err="1">
                <a:latin typeface="+mj-lt"/>
                <a:ea typeface="Microsoft Sans Serif" panose="020B0604020202020204" pitchFamily="34" charset="0"/>
                <a:cs typeface="Poppins ExtraLight" panose="00000300000000000000" pitchFamily="2" charset="0"/>
              </a:rPr>
              <a:t>C‘s</a:t>
            </a:r>
            <a:r>
              <a:rPr lang="de-DE" dirty="0">
                <a:latin typeface="+mj-lt"/>
                <a:ea typeface="Microsoft Sans Serif" panose="020B0604020202020204" pitchFamily="34" charset="0"/>
                <a:cs typeface="Poppins ExtraLight" panose="00000300000000000000" pitchFamily="2" charset="0"/>
              </a:rPr>
              <a:t>:</a:t>
            </a:r>
          </a:p>
        </p:txBody>
      </p:sp>
      <p:pic>
        <p:nvPicPr>
          <p:cNvPr id="34" name="Immagine 33">
            <a:extLst>
              <a:ext uri="{FF2B5EF4-FFF2-40B4-BE49-F238E27FC236}">
                <a16:creationId xmlns:a16="http://schemas.microsoft.com/office/drawing/2014/main" id="{48AFF417-1FF8-45C0-97B9-8D75C0E4B00A}"/>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
        <p:nvSpPr>
          <p:cNvPr id="35" name="CuadroTexto 4">
            <a:extLst>
              <a:ext uri="{FF2B5EF4-FFF2-40B4-BE49-F238E27FC236}">
                <a16:creationId xmlns:a16="http://schemas.microsoft.com/office/drawing/2014/main" id="{1FFEEC48-1958-4149-B83C-6B10762B69C2}"/>
              </a:ext>
            </a:extLst>
          </p:cNvPr>
          <p:cNvSpPr txBox="1"/>
          <p:nvPr/>
        </p:nvSpPr>
        <p:spPr>
          <a:xfrm>
            <a:off x="523240" y="1250839"/>
            <a:ext cx="4456839" cy="400110"/>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en-AU" sz="2000">
                <a:latin typeface="+mj-lt"/>
                <a:ea typeface="Microsoft Sans Serif" panose="020B0604020202020204" pitchFamily="34" charset="0"/>
                <a:cs typeface="Poppins ExtraLight" panose="00000300000000000000" pitchFamily="2" charset="0"/>
              </a:rPr>
              <a:t>2.2 </a:t>
            </a:r>
            <a:r>
              <a:rPr lang="de-DE" sz="2000">
                <a:latin typeface="+mj-lt"/>
                <a:ea typeface="Microsoft Sans Serif" panose="020B0604020202020204" pitchFamily="34" charset="0"/>
                <a:cs typeface="Poppins ExtraLight" panose="00000300000000000000" pitchFamily="2" charset="0"/>
              </a:rPr>
              <a:t>Wählen Sie das richtige Werkzeug</a:t>
            </a:r>
            <a:endParaRPr lang="en-AU" sz="2000" dirty="0">
              <a:latin typeface="+mj-lt"/>
              <a:ea typeface="Microsoft Sans Serif" panose="020B0604020202020204" pitchFamily="34" charset="0"/>
              <a:cs typeface="Poppins ExtraLight" panose="00000300000000000000" pitchFamily="2" charset="0"/>
            </a:endParaRPr>
          </a:p>
        </p:txBody>
      </p:sp>
    </p:spTree>
    <p:extLst>
      <p:ext uri="{BB962C8B-B14F-4D97-AF65-F5344CB8AC3E}">
        <p14:creationId xmlns:p14="http://schemas.microsoft.com/office/powerpoint/2010/main" val="42684536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con angoli arrotondati 8">
            <a:extLst>
              <a:ext uri="{FF2B5EF4-FFF2-40B4-BE49-F238E27FC236}">
                <a16:creationId xmlns:a16="http://schemas.microsoft.com/office/drawing/2014/main" id="{E67834CF-0CDD-477F-8490-ED932D0F7E02}"/>
              </a:ext>
            </a:extLst>
          </p:cNvPr>
          <p:cNvSpPr/>
          <p:nvPr/>
        </p:nvSpPr>
        <p:spPr>
          <a:xfrm>
            <a:off x="451029" y="669816"/>
            <a:ext cx="2594452"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marL="108000" lvl="0">
              <a:lnSpc>
                <a:spcPts val="1800"/>
              </a:lnSpc>
            </a:pPr>
            <a:r>
              <a:rPr lang="en-US" sz="2000" b="1" dirty="0" err="1">
                <a:cs typeface="Poppins Medium" panose="00000600000000000000" pitchFamily="2" charset="0"/>
                <a:sym typeface="Varela Round"/>
              </a:rPr>
              <a:t>Lernziele</a:t>
            </a:r>
            <a:endParaRPr lang="it-IT" sz="2000" b="1" dirty="0">
              <a:solidFill>
                <a:prstClr val="white"/>
              </a:solidFill>
              <a:cs typeface="Poppins Medium" panose="00000600000000000000" pitchFamily="2" charset="0"/>
            </a:endParaRPr>
          </a:p>
        </p:txBody>
      </p:sp>
      <p:sp>
        <p:nvSpPr>
          <p:cNvPr id="26" name="TextBox 54">
            <a:extLst>
              <a:ext uri="{FF2B5EF4-FFF2-40B4-BE49-F238E27FC236}">
                <a16:creationId xmlns:a16="http://schemas.microsoft.com/office/drawing/2014/main" id="{2F17DC47-0BEE-4ED4-BA6B-A229EF47F4E7}"/>
              </a:ext>
            </a:extLst>
          </p:cNvPr>
          <p:cNvSpPr txBox="1"/>
          <p:nvPr/>
        </p:nvSpPr>
        <p:spPr>
          <a:xfrm>
            <a:off x="624880" y="2245780"/>
            <a:ext cx="7272000" cy="1416748"/>
          </a:xfrm>
          <a:prstGeom prst="rect">
            <a:avLst/>
          </a:prstGeom>
          <a:noFill/>
        </p:spPr>
        <p:txBody>
          <a:bodyPr wrap="square" numCol="1" rtlCol="0">
            <a:noAutofit/>
          </a:bodyPr>
          <a:lstStyle/>
          <a:p>
            <a:pPr lvl="0" indent="-285750">
              <a:buFont typeface="Arial" panose="020B0604020202020204" pitchFamily="34" charset="0"/>
              <a:buChar char="•"/>
              <a:defRPr/>
            </a:pPr>
            <a:r>
              <a:rPr lang="en-US" sz="2000" b="1" dirty="0" err="1">
                <a:solidFill>
                  <a:prstClr val="black"/>
                </a:solidFill>
                <a:ea typeface="맑은 고딕" panose="020B0503020000020004" pitchFamily="34" charset="-127"/>
                <a:cs typeface="Poppins Medium" panose="00000600000000000000" pitchFamily="2" charset="0"/>
              </a:rPr>
              <a:t>Fortschritte</a:t>
            </a:r>
            <a:r>
              <a:rPr lang="en-US" sz="2000" b="1" dirty="0">
                <a:solidFill>
                  <a:prstClr val="black"/>
                </a:solidFill>
                <a:ea typeface="맑은 고딕" panose="020B0503020000020004" pitchFamily="34" charset="-127"/>
                <a:cs typeface="Poppins Medium" panose="00000600000000000000" pitchFamily="2" charset="0"/>
              </a:rPr>
              <a:t> und Feedback</a:t>
            </a:r>
            <a:endParaRPr kumimoji="0" lang="en-US" altLang="ko-KR" sz="2000" b="1" i="0" u="none" strike="noStrike" kern="1200" cap="none" spc="0" normalizeH="0" baseline="0" noProof="0" dirty="0">
              <a:ln>
                <a:noFill/>
              </a:ln>
              <a:solidFill>
                <a:prstClr val="black"/>
              </a:solidFill>
              <a:effectLst/>
              <a:uLnTx/>
              <a:uFillTx/>
              <a:latin typeface="Calibri"/>
              <a:ea typeface="맑은 고딕" panose="020B0503020000020004" pitchFamily="34" charset="-127"/>
              <a:cs typeface="Poppins Medium" panose="00000600000000000000" pitchFamily="2" charset="0"/>
            </a:endParaRPr>
          </a:p>
          <a:p>
            <a:pPr marL="284400" lvl="0">
              <a:lnSpc>
                <a:spcPct val="120000"/>
              </a:lnSpc>
              <a:defRPr/>
            </a:pPr>
            <a:r>
              <a:rPr lang="de-DE" sz="1600" dirty="0">
                <a:solidFill>
                  <a:prstClr val="black"/>
                </a:solidFill>
                <a:latin typeface="Calibri Light" panose="020F0302020204030204"/>
              </a:rPr>
              <a:t>Digitale Tools können verwendet werden, um den Fortschritt der Schüler zu verfolgen und Feedback zu ihrer Leistung zu geben, was sowohl für die Schüler als auch für die Pädagogen hilfreich sein kann.</a:t>
            </a:r>
            <a:endParaRPr lang="en-US" altLang="ko-KR" sz="1600" dirty="0">
              <a:solidFill>
                <a:prstClr val="black"/>
              </a:solidFill>
              <a:latin typeface="Calibri Light" panose="020F0302020204030204"/>
            </a:endParaRPr>
          </a:p>
        </p:txBody>
      </p:sp>
      <p:sp>
        <p:nvSpPr>
          <p:cNvPr id="11" name="TextBox 54">
            <a:extLst>
              <a:ext uri="{FF2B5EF4-FFF2-40B4-BE49-F238E27FC236}">
                <a16:creationId xmlns:a16="http://schemas.microsoft.com/office/drawing/2014/main" id="{469A6D6B-69A1-4FF7-A4BD-4C4BC6E53D7D}"/>
              </a:ext>
            </a:extLst>
          </p:cNvPr>
          <p:cNvSpPr txBox="1"/>
          <p:nvPr/>
        </p:nvSpPr>
        <p:spPr>
          <a:xfrm>
            <a:off x="624880" y="3813766"/>
            <a:ext cx="7272000" cy="1980544"/>
          </a:xfrm>
          <a:prstGeom prst="rect">
            <a:avLst/>
          </a:prstGeom>
          <a:noFill/>
        </p:spPr>
        <p:txBody>
          <a:bodyPr wrap="square" numCol="1" rtlCol="0">
            <a:noAutofit/>
          </a:bodyPr>
          <a:lstStyle/>
          <a:p>
            <a:pPr lvl="0" indent="-285750">
              <a:buFont typeface="Arial" panose="020B0604020202020204" pitchFamily="34" charset="0"/>
              <a:buChar char="•"/>
            </a:pPr>
            <a:r>
              <a:rPr lang="en-US" altLang="ko-KR" sz="2000" b="1" dirty="0" err="1">
                <a:solidFill>
                  <a:prstClr val="black"/>
                </a:solidFill>
                <a:cs typeface="Poppins Medium" panose="00000600000000000000" pitchFamily="2" charset="0"/>
              </a:rPr>
              <a:t>Aufteilung</a:t>
            </a:r>
            <a:r>
              <a:rPr lang="en-US" altLang="ko-KR" sz="2000" b="1" dirty="0">
                <a:solidFill>
                  <a:prstClr val="black"/>
                </a:solidFill>
                <a:cs typeface="Poppins Medium" panose="00000600000000000000" pitchFamily="2" charset="0"/>
              </a:rPr>
              <a:t> der </a:t>
            </a:r>
            <a:r>
              <a:rPr lang="en-US" altLang="ko-KR" sz="2000" b="1" dirty="0" err="1">
                <a:solidFill>
                  <a:prstClr val="black"/>
                </a:solidFill>
                <a:cs typeface="Poppins Medium" panose="00000600000000000000" pitchFamily="2" charset="0"/>
              </a:rPr>
              <a:t>Ziele</a:t>
            </a:r>
            <a:endParaRPr lang="en-US" altLang="ko-KR" sz="2000" b="1" dirty="0">
              <a:solidFill>
                <a:prstClr val="black"/>
              </a:solidFill>
              <a:cs typeface="Poppins Medium" panose="00000600000000000000" pitchFamily="2" charset="0"/>
            </a:endParaRPr>
          </a:p>
          <a:p>
            <a:pPr marL="284400" lvl="0">
              <a:lnSpc>
                <a:spcPct val="120000"/>
              </a:lnSpc>
            </a:pPr>
            <a:r>
              <a:rPr lang="de-DE" altLang="ko-KR" sz="1600" dirty="0">
                <a:solidFill>
                  <a:prstClr val="black"/>
                </a:solidFill>
                <a:latin typeface="Calibri Light" panose="020F0302020204030204"/>
                <a:cs typeface="Poppins ExtraLight" panose="00000300000000000000" pitchFamily="2" charset="0"/>
              </a:rPr>
              <a:t>Ein guter Kurs ermöglicht es den Teilnehmern, in ihrem eigenen Tempo zu lernen, und Sie können ihnen helfen, dieses Ziel zu erreichen, indem Sie den Kurs in kleinere, erreichbare Ziele aufteilen. Indem Sie den Teilnehmern eine Reihe von überschaubaren Aufgaben geben, an denen sie im Laufe der Zeit arbeiten können, ist es weniger wahrscheinlich, dass sie frustriert sind und aussteigen.
</a:t>
            </a:r>
            <a:endParaRPr lang="en-US" altLang="ko-KR" sz="1600" dirty="0">
              <a:solidFill>
                <a:prstClr val="black"/>
              </a:solidFill>
              <a:latin typeface="Calibri Light" panose="020F0302020204030204"/>
              <a:cs typeface="Poppins ExtraLight" panose="00000300000000000000" pitchFamily="2" charset="0"/>
            </a:endParaRPr>
          </a:p>
        </p:txBody>
      </p:sp>
      <p:cxnSp>
        <p:nvCxnSpPr>
          <p:cNvPr id="12" name="Google Shape;334;p29">
            <a:extLst>
              <a:ext uri="{FF2B5EF4-FFF2-40B4-BE49-F238E27FC236}">
                <a16:creationId xmlns:a16="http://schemas.microsoft.com/office/drawing/2014/main" id="{382200C6-79D1-44FE-A049-7231C96F4613}"/>
              </a:ext>
            </a:extLst>
          </p:cNvPr>
          <p:cNvCxnSpPr>
            <a:cxnSpLocks noChangeAspect="1"/>
          </p:cNvCxnSpPr>
          <p:nvPr/>
        </p:nvCxnSpPr>
        <p:spPr>
          <a:xfrm>
            <a:off x="528320" y="3631149"/>
            <a:ext cx="9469120"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16" name="CuadroTexto 4">
            <a:extLst>
              <a:ext uri="{FF2B5EF4-FFF2-40B4-BE49-F238E27FC236}">
                <a16:creationId xmlns:a16="http://schemas.microsoft.com/office/drawing/2014/main" id="{A9B4BD22-AF40-4574-BB02-C00B471C806C}"/>
              </a:ext>
            </a:extLst>
          </p:cNvPr>
          <p:cNvSpPr txBox="1"/>
          <p:nvPr/>
        </p:nvSpPr>
        <p:spPr>
          <a:xfrm>
            <a:off x="523240" y="1663054"/>
            <a:ext cx="9208589" cy="369332"/>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de-DE" dirty="0">
                <a:latin typeface="+mj-lt"/>
                <a:ea typeface="Microsoft Sans Serif" panose="020B0604020202020204" pitchFamily="34" charset="0"/>
              </a:rPr>
              <a:t>Wie können digitale Tools helfen, die Lernziele zu erreichen?</a:t>
            </a:r>
            <a:endParaRPr lang="en-AU" dirty="0">
              <a:latin typeface="+mj-lt"/>
              <a:ea typeface="Microsoft Sans Serif" panose="020B0604020202020204" pitchFamily="34" charset="0"/>
            </a:endParaRPr>
          </a:p>
        </p:txBody>
      </p:sp>
      <p:pic>
        <p:nvPicPr>
          <p:cNvPr id="21" name="Immagine 20">
            <a:extLst>
              <a:ext uri="{FF2B5EF4-FFF2-40B4-BE49-F238E27FC236}">
                <a16:creationId xmlns:a16="http://schemas.microsoft.com/office/drawing/2014/main" id="{7271E359-97E3-4B6E-9933-C88E61DCFAF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pic>
        <p:nvPicPr>
          <p:cNvPr id="3074" name="Picture 2" descr="EdwordLearning (@EdwordLearning) / Twitter">
            <a:extLst>
              <a:ext uri="{FF2B5EF4-FFF2-40B4-BE49-F238E27FC236}">
                <a16:creationId xmlns:a16="http://schemas.microsoft.com/office/drawing/2014/main" id="{DFE201E9-F087-FEFC-075F-6C8FFC257BEE}"/>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005312" y="2245780"/>
            <a:ext cx="4117675" cy="2720104"/>
          </a:xfrm>
          <a:prstGeom prst="rect">
            <a:avLst/>
          </a:prstGeom>
          <a:noFill/>
          <a:extLst>
            <a:ext uri="{909E8E84-426E-40DD-AFC4-6F175D3DCCD1}">
              <a14:hiddenFill xmlns:a14="http://schemas.microsoft.com/office/drawing/2010/main">
                <a:solidFill>
                  <a:srgbClr val="FFFFFF"/>
                </a:solidFill>
              </a14:hiddenFill>
            </a:ext>
          </a:extLst>
        </p:spPr>
      </p:pic>
      <p:sp>
        <p:nvSpPr>
          <p:cNvPr id="10" name="CuadroTexto 4">
            <a:extLst>
              <a:ext uri="{FF2B5EF4-FFF2-40B4-BE49-F238E27FC236}">
                <a16:creationId xmlns:a16="http://schemas.microsoft.com/office/drawing/2014/main" id="{9DA1241B-B635-436C-84BA-DDE19CFA86A8}"/>
              </a:ext>
            </a:extLst>
          </p:cNvPr>
          <p:cNvSpPr txBox="1"/>
          <p:nvPr/>
        </p:nvSpPr>
        <p:spPr>
          <a:xfrm>
            <a:off x="523240" y="1250839"/>
            <a:ext cx="4456839" cy="400110"/>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en-AU" sz="2000" dirty="0">
                <a:latin typeface="+mj-lt"/>
                <a:ea typeface="Microsoft Sans Serif" panose="020B0604020202020204" pitchFamily="34" charset="0"/>
                <a:cs typeface="Poppins ExtraLight" panose="00000300000000000000" pitchFamily="2" charset="0"/>
              </a:rPr>
              <a:t>2.2 </a:t>
            </a:r>
            <a:r>
              <a:rPr lang="de-DE" sz="2000" dirty="0">
                <a:latin typeface="+mj-lt"/>
                <a:ea typeface="Microsoft Sans Serif" panose="020B0604020202020204" pitchFamily="34" charset="0"/>
                <a:cs typeface="Poppins ExtraLight" panose="00000300000000000000" pitchFamily="2" charset="0"/>
              </a:rPr>
              <a:t>Wählen Sie das richtige Werkzeug</a:t>
            </a:r>
            <a:endParaRPr lang="en-AU" sz="2000" dirty="0">
              <a:latin typeface="+mj-lt"/>
              <a:ea typeface="Microsoft Sans Serif" panose="020B0604020202020204" pitchFamily="34" charset="0"/>
              <a:cs typeface="Poppins ExtraLight" panose="00000300000000000000" pitchFamily="2" charset="0"/>
            </a:endParaRPr>
          </a:p>
        </p:txBody>
      </p:sp>
    </p:spTree>
    <p:extLst>
      <p:ext uri="{BB962C8B-B14F-4D97-AF65-F5344CB8AC3E}">
        <p14:creationId xmlns:p14="http://schemas.microsoft.com/office/powerpoint/2010/main" val="4202998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con angoli arrotondati 8">
            <a:extLst>
              <a:ext uri="{FF2B5EF4-FFF2-40B4-BE49-F238E27FC236}">
                <a16:creationId xmlns:a16="http://schemas.microsoft.com/office/drawing/2014/main" id="{E67834CF-0CDD-477F-8490-ED932D0F7E02}"/>
              </a:ext>
            </a:extLst>
          </p:cNvPr>
          <p:cNvSpPr/>
          <p:nvPr/>
        </p:nvSpPr>
        <p:spPr>
          <a:xfrm>
            <a:off x="655318" y="2513055"/>
            <a:ext cx="5544145" cy="1008233"/>
          </a:xfrm>
          <a:prstGeom prst="roundRect">
            <a:avLst>
              <a:gd name="adj" fmla="val 50000"/>
            </a:avLst>
          </a:prstGeom>
          <a:gradFill flip="none" rotWithShape="1">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tileRect t="-100000" r="-100000"/>
          </a:gradFill>
          <a:ln>
            <a:noFill/>
          </a:ln>
          <a:effectLst>
            <a:outerShdw sx="1000" sy="1000" algn="ctr" rotWithShape="0">
              <a:srgbClr val="000000"/>
            </a:outerShdw>
            <a:reflection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a:r>
              <a:rPr lang="de-DE" b="1" dirty="0">
                <a:latin typeface="Calibri" panose="020F0502020204030204" pitchFamily="34" charset="0"/>
                <a:ea typeface="Times New Roman" panose="02020603050405020304" pitchFamily="18" charset="0"/>
                <a:cs typeface="Times New Roman" panose="02020603050405020304" pitchFamily="18" charset="0"/>
              </a:rPr>
              <a:t>Optimierung der digitalen Berufsbildung - Digitale Werkzeuge und Ressourcen – Plattformen und Lernziele</a:t>
            </a:r>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cxnSp>
        <p:nvCxnSpPr>
          <p:cNvPr id="38" name="Google Shape;334;p29">
            <a:extLst>
              <a:ext uri="{FF2B5EF4-FFF2-40B4-BE49-F238E27FC236}">
                <a16:creationId xmlns:a16="http://schemas.microsoft.com/office/drawing/2014/main" id="{97990306-F7B1-48C5-861D-268E5BF98AEA}"/>
              </a:ext>
            </a:extLst>
          </p:cNvPr>
          <p:cNvCxnSpPr>
            <a:cxnSpLocks noChangeAspect="1"/>
          </p:cNvCxnSpPr>
          <p:nvPr/>
        </p:nvCxnSpPr>
        <p:spPr>
          <a:xfrm>
            <a:off x="528320" y="3631149"/>
            <a:ext cx="6047970"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11" name="CuadroTexto 4">
            <a:extLst>
              <a:ext uri="{FF2B5EF4-FFF2-40B4-BE49-F238E27FC236}">
                <a16:creationId xmlns:a16="http://schemas.microsoft.com/office/drawing/2014/main" id="{39BA6DD8-D9B4-4EE7-99D6-32CFB0371C53}"/>
              </a:ext>
            </a:extLst>
          </p:cNvPr>
          <p:cNvSpPr txBox="1"/>
          <p:nvPr/>
        </p:nvSpPr>
        <p:spPr>
          <a:xfrm>
            <a:off x="675242" y="3740993"/>
            <a:ext cx="4391280" cy="461665"/>
          </a:xfrm>
          <a:prstGeom prst="rect">
            <a:avLst/>
          </a:prstGeom>
          <a:noFill/>
        </p:spPr>
        <p:txBody>
          <a:bodyPr wrap="square" rtlCol="0">
            <a:spAutoFit/>
          </a:bodyPr>
          <a:lstStyle/>
          <a:p>
            <a:pPr marL="216000" lvl="0">
              <a:spcBef>
                <a:spcPts val="5"/>
              </a:spcBef>
              <a:tabLst>
                <a:tab pos="1205230" algn="l"/>
                <a:tab pos="1926589" algn="l"/>
                <a:tab pos="2915920" algn="l"/>
                <a:tab pos="3444875" algn="l"/>
                <a:tab pos="4383405" algn="l"/>
                <a:tab pos="6796405" algn="l"/>
              </a:tabLst>
              <a:defRPr/>
            </a:pPr>
            <a:r>
              <a:rPr lang="en-GB" sz="2400" dirty="0">
                <a:latin typeface="+mj-lt"/>
                <a:ea typeface="Microsoft Sans Serif" panose="020B0604020202020204" pitchFamily="34" charset="0"/>
                <a:cs typeface="Poppins ExtraLight" panose="00000300000000000000" pitchFamily="2" charset="0"/>
              </a:rPr>
              <a:t>Partner: </a:t>
            </a:r>
            <a:r>
              <a:rPr lang="en-GB" sz="2400" dirty="0">
                <a:solidFill>
                  <a:schemeClr val="tx1">
                    <a:lumMod val="50000"/>
                    <a:lumOff val="50000"/>
                  </a:schemeClr>
                </a:solidFill>
                <a:ea typeface="Microsoft Sans Serif" panose="020B0604020202020204" pitchFamily="34" charset="0"/>
                <a:cs typeface="Poppins Medium" panose="00000600000000000000" pitchFamily="2" charset="0"/>
              </a:rPr>
              <a:t>Aalborg Handelsskole</a:t>
            </a:r>
          </a:p>
        </p:txBody>
      </p:sp>
      <p:pic>
        <p:nvPicPr>
          <p:cNvPr id="2" name="Immagine 1">
            <a:extLst>
              <a:ext uri="{FF2B5EF4-FFF2-40B4-BE49-F238E27FC236}">
                <a16:creationId xmlns:a16="http://schemas.microsoft.com/office/drawing/2014/main" id="{CD2226F8-D2F1-49BC-A4B6-25F733A02ED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707315" y="2483386"/>
            <a:ext cx="2457450" cy="2295525"/>
          </a:xfrm>
          <a:prstGeom prst="rect">
            <a:avLst/>
          </a:prstGeom>
          <a:gradFill>
            <a:gsLst>
              <a:gs pos="0">
                <a:schemeClr val="accent1"/>
              </a:gs>
              <a:gs pos="100000">
                <a:schemeClr val="accent3">
                  <a:lumMod val="95000"/>
                  <a:lumOff val="5000"/>
                </a:schemeClr>
              </a:gs>
              <a:gs pos="100000">
                <a:schemeClr val="accent3">
                  <a:lumMod val="60000"/>
                </a:schemeClr>
              </a:gs>
            </a:gsLst>
            <a:path path="circle">
              <a:fillToRect t="100000" r="100000"/>
            </a:path>
          </a:gradFill>
        </p:spPr>
      </p:pic>
    </p:spTree>
    <p:extLst>
      <p:ext uri="{BB962C8B-B14F-4D97-AF65-F5344CB8AC3E}">
        <p14:creationId xmlns:p14="http://schemas.microsoft.com/office/powerpoint/2010/main" val="23423286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54">
            <a:extLst>
              <a:ext uri="{FF2B5EF4-FFF2-40B4-BE49-F238E27FC236}">
                <a16:creationId xmlns:a16="http://schemas.microsoft.com/office/drawing/2014/main" id="{2F17DC47-0BEE-4ED4-BA6B-A229EF47F4E7}"/>
              </a:ext>
            </a:extLst>
          </p:cNvPr>
          <p:cNvSpPr txBox="1"/>
          <p:nvPr/>
        </p:nvSpPr>
        <p:spPr>
          <a:xfrm>
            <a:off x="451029" y="2071003"/>
            <a:ext cx="8948610" cy="3409137"/>
          </a:xfrm>
          <a:prstGeom prst="rect">
            <a:avLst/>
          </a:prstGeom>
          <a:noFill/>
        </p:spPr>
        <p:txBody>
          <a:bodyPr wrap="square" numCol="2" rtlCol="0">
            <a:noAutofit/>
          </a:bodyPr>
          <a:lstStyle/>
          <a:p>
            <a:pPr indent="-285750">
              <a:buFont typeface="Arial" panose="020B0604020202020204" pitchFamily="34" charset="0"/>
              <a:buChar char="•"/>
            </a:pPr>
            <a:r>
              <a:rPr lang="en-US" altLang="ko-KR" sz="2000" b="1" dirty="0" err="1">
                <a:cs typeface="Poppins Medium" panose="00000600000000000000" pitchFamily="2" charset="0"/>
              </a:rPr>
              <a:t>Direkte</a:t>
            </a:r>
            <a:r>
              <a:rPr lang="en-US" altLang="ko-KR" sz="2000" b="1" dirty="0">
                <a:cs typeface="Poppins Medium" panose="00000600000000000000" pitchFamily="2" charset="0"/>
              </a:rPr>
              <a:t> </a:t>
            </a:r>
            <a:r>
              <a:rPr lang="en-US" altLang="ko-KR" sz="2000" b="1" dirty="0" err="1">
                <a:cs typeface="Poppins Medium" panose="00000600000000000000" pitchFamily="2" charset="0"/>
              </a:rPr>
              <a:t>Ansprache</a:t>
            </a:r>
            <a:r>
              <a:rPr lang="en-US" altLang="ko-KR" sz="2000" b="1" dirty="0">
                <a:cs typeface="Poppins Medium" panose="00000600000000000000" pitchFamily="2" charset="0"/>
              </a:rPr>
              <a:t> der </a:t>
            </a:r>
            <a:r>
              <a:rPr lang="en-US" altLang="ko-KR" sz="2000" b="1" dirty="0" err="1">
                <a:cs typeface="Poppins Medium" panose="00000600000000000000" pitchFamily="2" charset="0"/>
              </a:rPr>
              <a:t>Studierenden</a:t>
            </a:r>
            <a:endParaRPr lang="en-US" altLang="ko-KR" sz="2000" b="1" dirty="0">
              <a:cs typeface="Poppins Medium" panose="00000600000000000000" pitchFamily="2" charset="0"/>
            </a:endParaRPr>
          </a:p>
          <a:p>
            <a:pPr marL="284400" algn="just">
              <a:lnSpc>
                <a:spcPct val="120000"/>
              </a:lnSpc>
            </a:pPr>
            <a:r>
              <a:rPr lang="de-DE" altLang="ko-KR" sz="1600" dirty="0">
                <a:latin typeface="+mj-lt"/>
                <a:cs typeface="Poppins ExtraLight" panose="00000300000000000000" pitchFamily="2" charset="0"/>
              </a:rPr>
              <a:t>Lernziele sollten so erklärt werden, dass sie für jeden Schüler persönlich sind. Dies wird den Schülern helfen, sich einbezogener und motivierter zu fühlen, was hoffentlich zu einem effektiveren Lernen führen wird.</a:t>
            </a:r>
            <a:endParaRPr lang="en-US" altLang="ko-KR" sz="1600" dirty="0">
              <a:latin typeface="+mj-lt"/>
              <a:cs typeface="Poppins ExtraLight" panose="00000300000000000000" pitchFamily="2" charset="0"/>
            </a:endParaRPr>
          </a:p>
          <a:p>
            <a:pPr marL="284400">
              <a:lnSpc>
                <a:spcPct val="120000"/>
              </a:lnSpc>
            </a:pPr>
            <a:endParaRPr lang="en-US" altLang="ko-KR" sz="1600" i="1" dirty="0">
              <a:latin typeface="+mj-lt"/>
              <a:cs typeface="Poppins ExtraLight" panose="00000300000000000000" pitchFamily="2" charset="0"/>
            </a:endParaRPr>
          </a:p>
          <a:p>
            <a:pPr marL="284400">
              <a:lnSpc>
                <a:spcPct val="120000"/>
              </a:lnSpc>
            </a:pPr>
            <a:r>
              <a:rPr lang="de-DE" altLang="ko-KR" sz="1600" i="1" dirty="0">
                <a:latin typeface="+mj-lt"/>
                <a:cs typeface="Poppins ExtraLight" panose="00000300000000000000" pitchFamily="2" charset="0"/>
              </a:rPr>
              <a:t>Dies kann einfach digital geteilt werden.
</a:t>
            </a:r>
            <a:endParaRPr lang="en-US" altLang="ko-KR" sz="1600" b="1" dirty="0">
              <a:latin typeface="+mj-lt"/>
              <a:cs typeface="Poppins ExtraLight" panose="00000300000000000000" pitchFamily="2" charset="0"/>
            </a:endParaRPr>
          </a:p>
          <a:p>
            <a:pPr marL="284400">
              <a:lnSpc>
                <a:spcPct val="120000"/>
              </a:lnSpc>
            </a:pPr>
            <a:endParaRPr lang="en-US" altLang="ko-KR" sz="1600" b="1" dirty="0">
              <a:latin typeface="+mj-lt"/>
              <a:cs typeface="Poppins ExtraLight" panose="00000300000000000000" pitchFamily="2" charset="0"/>
            </a:endParaRPr>
          </a:p>
          <a:p>
            <a:pPr marL="627300" indent="-342900">
              <a:lnSpc>
                <a:spcPct val="120000"/>
              </a:lnSpc>
              <a:buFont typeface="Arial" panose="020B0604020202020204" pitchFamily="34" charset="0"/>
              <a:buChar char="•"/>
            </a:pPr>
            <a:endParaRPr lang="en-US" altLang="ko-KR" sz="2000" b="1" dirty="0">
              <a:cs typeface="Poppins Medium" panose="00000600000000000000" pitchFamily="2" charset="0"/>
            </a:endParaRPr>
          </a:p>
          <a:p>
            <a:pPr lvl="0" indent="-285750">
              <a:buFont typeface="Arial" panose="020B0604020202020204" pitchFamily="34" charset="0"/>
              <a:buChar char="•"/>
              <a:defRPr/>
            </a:pPr>
            <a:r>
              <a:rPr lang="en-US" altLang="ko-KR" sz="2000" b="1" dirty="0" err="1">
                <a:solidFill>
                  <a:prstClr val="black"/>
                </a:solidFill>
                <a:cs typeface="Poppins Medium" panose="00000600000000000000" pitchFamily="2" charset="0"/>
              </a:rPr>
              <a:t>Erstellen</a:t>
            </a:r>
            <a:r>
              <a:rPr lang="en-US" altLang="ko-KR" sz="2000" b="1" dirty="0">
                <a:solidFill>
                  <a:prstClr val="black"/>
                </a:solidFill>
                <a:cs typeface="Poppins Medium" panose="00000600000000000000" pitchFamily="2" charset="0"/>
              </a:rPr>
              <a:t> Sie </a:t>
            </a:r>
            <a:r>
              <a:rPr lang="en-US" altLang="ko-KR" sz="2000" b="1" dirty="0" err="1">
                <a:solidFill>
                  <a:prstClr val="black"/>
                </a:solidFill>
                <a:cs typeface="Poppins Medium" panose="00000600000000000000" pitchFamily="2" charset="0"/>
              </a:rPr>
              <a:t>ein</a:t>
            </a:r>
            <a:r>
              <a:rPr lang="en-US" altLang="ko-KR" sz="2000" b="1" dirty="0">
                <a:solidFill>
                  <a:prstClr val="black"/>
                </a:solidFill>
                <a:cs typeface="Poppins Medium" panose="00000600000000000000" pitchFamily="2" charset="0"/>
              </a:rPr>
              <a:t> Video</a:t>
            </a:r>
          </a:p>
          <a:p>
            <a:pPr lvl="0">
              <a:defRPr/>
            </a:pPr>
            <a:r>
              <a:rPr lang="de-DE" altLang="ko-KR" sz="1600" dirty="0">
                <a:solidFill>
                  <a:prstClr val="black"/>
                </a:solidFill>
                <a:latin typeface="Calibri Light"/>
                <a:cs typeface="Poppins ExtraLight" panose="00000300000000000000" pitchFamily="2" charset="0"/>
              </a:rPr>
              <a:t>      Nehmen Sie ein Video auf, in dem die Schüler                         </a:t>
            </a:r>
          </a:p>
          <a:p>
            <a:pPr lvl="0">
              <a:defRPr/>
            </a:pPr>
            <a:r>
              <a:rPr lang="de-DE" altLang="ko-KR" sz="1600" dirty="0">
                <a:solidFill>
                  <a:prstClr val="black"/>
                </a:solidFill>
                <a:latin typeface="Calibri Light"/>
                <a:cs typeface="Poppins ExtraLight" panose="00000300000000000000" pitchFamily="2" charset="0"/>
              </a:rPr>
              <a:t>      sehen und hören können, wie Sie die Lernziele        </a:t>
            </a:r>
          </a:p>
          <a:p>
            <a:pPr lvl="0">
              <a:defRPr/>
            </a:pPr>
            <a:r>
              <a:rPr lang="de-DE" altLang="ko-KR" sz="1600" dirty="0">
                <a:solidFill>
                  <a:prstClr val="black"/>
                </a:solidFill>
                <a:latin typeface="Calibri Light"/>
                <a:cs typeface="Poppins ExtraLight" panose="00000300000000000000" pitchFamily="2" charset="0"/>
              </a:rPr>
              <a:t>      erklären. Dies hilft, bessere Beziehungen und </a:t>
            </a:r>
          </a:p>
          <a:p>
            <a:pPr lvl="0">
              <a:defRPr/>
            </a:pPr>
            <a:r>
              <a:rPr lang="de-DE" altLang="ko-KR" sz="1600" dirty="0">
                <a:solidFill>
                  <a:prstClr val="black"/>
                </a:solidFill>
                <a:latin typeface="Calibri Light"/>
                <a:cs typeface="Poppins ExtraLight" panose="00000300000000000000" pitchFamily="2" charset="0"/>
              </a:rPr>
              <a:t>      damit ein besseres Lernen zu schaffen.
</a:t>
            </a:r>
            <a:endParaRPr lang="en-US" altLang="ko-KR" sz="1600" dirty="0">
              <a:solidFill>
                <a:prstClr val="black"/>
              </a:solidFill>
              <a:latin typeface="Calibri Light"/>
              <a:ea typeface="맑은 고딕" panose="020B0503020000020004" pitchFamily="34" charset="-127"/>
              <a:cs typeface="Poppins ExtraLight" panose="00000300000000000000" pitchFamily="2" charset="0"/>
            </a:endParaRPr>
          </a:p>
          <a:p>
            <a:pPr marL="284400" marR="0" lvl="0" indent="0" algn="just" defTabSz="914400" rtl="0" eaLnBrk="1" fontAlgn="auto" latinLnBrk="0" hangingPunct="1">
              <a:lnSpc>
                <a:spcPct val="120000"/>
              </a:lnSpc>
              <a:spcBef>
                <a:spcPts val="0"/>
              </a:spcBef>
              <a:spcAft>
                <a:spcPts val="0"/>
              </a:spcAft>
              <a:buClrTx/>
              <a:buSzTx/>
              <a:buFontTx/>
              <a:buNone/>
              <a:tabLst/>
              <a:defRPr/>
            </a:pPr>
            <a:endParaRPr lang="en-US" altLang="ko-KR" sz="1600" dirty="0">
              <a:solidFill>
                <a:prstClr val="black"/>
              </a:solidFill>
              <a:latin typeface="Calibri Light"/>
              <a:ea typeface="맑은 고딕" panose="020B0503020000020004" pitchFamily="34" charset="-127"/>
              <a:cs typeface="Poppins ExtraLight" panose="00000300000000000000" pitchFamily="2" charset="0"/>
            </a:endParaRPr>
          </a:p>
          <a:p>
            <a:pPr marL="284400" lvl="0" algn="just">
              <a:lnSpc>
                <a:spcPct val="120000"/>
              </a:lnSpc>
              <a:defRPr/>
            </a:pPr>
            <a:r>
              <a:rPr lang="de-DE" altLang="ko-KR" sz="1600" i="1" dirty="0">
                <a:solidFill>
                  <a:prstClr val="black"/>
                </a:solidFill>
                <a:latin typeface="+mj-lt"/>
                <a:cs typeface="Poppins ExtraLight" panose="00000300000000000000" pitchFamily="2" charset="0"/>
              </a:rPr>
              <a:t>Sagen Sie ihnen, was wir tun werden, warum wir es tun, wie wir es tun werden und was wir gelernt haben, wenn wir fertig sind.
</a:t>
            </a:r>
            <a:endParaRPr lang="en-US" altLang="ko-KR" sz="1600" i="1" dirty="0">
              <a:solidFill>
                <a:prstClr val="black"/>
              </a:solidFill>
              <a:latin typeface="+mj-lt"/>
              <a:cs typeface="Poppins ExtraLight" panose="00000300000000000000" pitchFamily="2" charset="0"/>
            </a:endParaRPr>
          </a:p>
        </p:txBody>
      </p:sp>
      <p:cxnSp>
        <p:nvCxnSpPr>
          <p:cNvPr id="8" name="Google Shape;334;p29">
            <a:extLst>
              <a:ext uri="{FF2B5EF4-FFF2-40B4-BE49-F238E27FC236}">
                <a16:creationId xmlns:a16="http://schemas.microsoft.com/office/drawing/2014/main" id="{F8EAA40C-2FC5-4206-8B39-29B579CF9E93}"/>
              </a:ext>
            </a:extLst>
          </p:cNvPr>
          <p:cNvCxnSpPr>
            <a:cxnSpLocks noChangeAspect="1"/>
          </p:cNvCxnSpPr>
          <p:nvPr/>
        </p:nvCxnSpPr>
        <p:spPr>
          <a:xfrm>
            <a:off x="7934290" y="3631149"/>
            <a:ext cx="2061797"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13" name="CuadroTexto 4">
            <a:extLst>
              <a:ext uri="{FF2B5EF4-FFF2-40B4-BE49-F238E27FC236}">
                <a16:creationId xmlns:a16="http://schemas.microsoft.com/office/drawing/2014/main" id="{221D9760-F645-4927-B7C4-E88AC4F46B5D}"/>
              </a:ext>
            </a:extLst>
          </p:cNvPr>
          <p:cNvSpPr txBox="1"/>
          <p:nvPr/>
        </p:nvSpPr>
        <p:spPr>
          <a:xfrm>
            <a:off x="451029" y="1440354"/>
            <a:ext cx="4115261" cy="400110"/>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da-DK" sz="2000" dirty="0">
                <a:latin typeface="+mj-lt"/>
                <a:ea typeface="Microsoft Sans Serif" panose="020B0604020202020204" pitchFamily="34" charset="0"/>
              </a:rPr>
              <a:t>2.3 Machen Sie es persönlich</a:t>
            </a:r>
            <a:endParaRPr lang="en-AU" sz="2000" dirty="0">
              <a:latin typeface="+mj-lt"/>
              <a:ea typeface="Microsoft Sans Serif" panose="020B0604020202020204" pitchFamily="34" charset="0"/>
            </a:endParaRPr>
          </a:p>
        </p:txBody>
      </p:sp>
      <p:sp>
        <p:nvSpPr>
          <p:cNvPr id="17" name="Rettangolo con angoli arrotondati 16">
            <a:extLst>
              <a:ext uri="{FF2B5EF4-FFF2-40B4-BE49-F238E27FC236}">
                <a16:creationId xmlns:a16="http://schemas.microsoft.com/office/drawing/2014/main" id="{5B95716E-C3DF-4A56-8AB6-C63D97FF3F2A}"/>
              </a:ext>
            </a:extLst>
          </p:cNvPr>
          <p:cNvSpPr/>
          <p:nvPr/>
        </p:nvSpPr>
        <p:spPr>
          <a:xfrm>
            <a:off x="451029" y="669816"/>
            <a:ext cx="2564224"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marL="108000" lvl="0">
              <a:lnSpc>
                <a:spcPts val="1800"/>
              </a:lnSpc>
            </a:pPr>
            <a:r>
              <a:rPr lang="en-US" sz="2000" b="1" dirty="0" err="1">
                <a:cs typeface="Poppins Medium" panose="00000600000000000000" pitchFamily="2" charset="0"/>
                <a:sym typeface="Varela Round"/>
              </a:rPr>
              <a:t>Lernziele</a:t>
            </a:r>
            <a:endParaRPr lang="it-IT" sz="2000" b="1" dirty="0">
              <a:solidFill>
                <a:prstClr val="white"/>
              </a:solidFill>
              <a:cs typeface="Poppins Medium" panose="00000600000000000000" pitchFamily="2" charset="0"/>
            </a:endParaRPr>
          </a:p>
        </p:txBody>
      </p:sp>
      <p:pic>
        <p:nvPicPr>
          <p:cNvPr id="18" name="Immagine 17">
            <a:extLst>
              <a:ext uri="{FF2B5EF4-FFF2-40B4-BE49-F238E27FC236}">
                <a16:creationId xmlns:a16="http://schemas.microsoft.com/office/drawing/2014/main" id="{1D2EE193-1B1C-4DD7-A5C8-16267C99B62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pic>
        <p:nvPicPr>
          <p:cNvPr id="3" name="Billede 2">
            <a:extLst>
              <a:ext uri="{FF2B5EF4-FFF2-40B4-BE49-F238E27FC236}">
                <a16:creationId xmlns:a16="http://schemas.microsoft.com/office/drawing/2014/main" id="{4A54B4FD-3AFA-D6D6-E4B4-D9C3B38E260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510932" y="2821309"/>
            <a:ext cx="2565204" cy="1438962"/>
          </a:xfrm>
          <a:prstGeom prst="rect">
            <a:avLst/>
          </a:prstGeom>
        </p:spPr>
      </p:pic>
    </p:spTree>
    <p:extLst>
      <p:ext uri="{BB962C8B-B14F-4D97-AF65-F5344CB8AC3E}">
        <p14:creationId xmlns:p14="http://schemas.microsoft.com/office/powerpoint/2010/main" val="2156446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uppo 59"/>
          <p:cNvGrpSpPr/>
          <p:nvPr/>
        </p:nvGrpSpPr>
        <p:grpSpPr>
          <a:xfrm>
            <a:off x="-2500815" y="1535903"/>
            <a:ext cx="13275802" cy="4149683"/>
            <a:chOff x="-2868940" y="1571528"/>
            <a:chExt cx="13275802" cy="4149683"/>
          </a:xfrm>
        </p:grpSpPr>
        <p:sp>
          <p:nvSpPr>
            <p:cNvPr id="18" name="TextBox 7">
              <a:extLst>
                <a:ext uri="{FF2B5EF4-FFF2-40B4-BE49-F238E27FC236}">
                  <a16:creationId xmlns:a16="http://schemas.microsoft.com/office/drawing/2014/main" id="{CEC95C44-CF70-46D7-A306-29B9C9581E28}"/>
                </a:ext>
              </a:extLst>
            </p:cNvPr>
            <p:cNvSpPr txBox="1"/>
            <p:nvPr/>
          </p:nvSpPr>
          <p:spPr>
            <a:xfrm>
              <a:off x="1942979" y="1740008"/>
              <a:ext cx="5222460" cy="675826"/>
            </a:xfrm>
            <a:prstGeom prst="rect">
              <a:avLst/>
            </a:prstGeom>
            <a:noFill/>
          </p:spPr>
          <p:txBody>
            <a:bodyPr wrap="square" rtlCol="0">
              <a:spAutoFit/>
            </a:bodyPr>
            <a:lstStyle/>
            <a:p>
              <a:pPr indent="-285750"/>
              <a:r>
                <a:rPr lang="en-US" altLang="ko-KR" sz="2000" b="1" dirty="0" err="1">
                  <a:solidFill>
                    <a:prstClr val="black"/>
                  </a:solidFill>
                  <a:cs typeface="Poppins Medium" panose="00000600000000000000" pitchFamily="2" charset="0"/>
                </a:rPr>
                <a:t>Digitale</a:t>
              </a:r>
              <a:r>
                <a:rPr lang="en-US" altLang="ko-KR" sz="2000" b="1" dirty="0">
                  <a:solidFill>
                    <a:prstClr val="black"/>
                  </a:solidFill>
                  <a:cs typeface="Poppins Medium" panose="00000600000000000000" pitchFamily="2" charset="0"/>
                </a:rPr>
                <a:t> Tools und </a:t>
              </a:r>
              <a:r>
                <a:rPr lang="en-US" altLang="ko-KR" sz="2000" b="1" dirty="0" err="1">
                  <a:solidFill>
                    <a:prstClr val="black"/>
                  </a:solidFill>
                  <a:cs typeface="Poppins Medium" panose="00000600000000000000" pitchFamily="2" charset="0"/>
                </a:rPr>
                <a:t>Lernziele</a:t>
              </a:r>
              <a:endParaRPr lang="en-US" altLang="ko-KR" sz="1600" b="1" dirty="0">
                <a:cs typeface="Poppins Medium" panose="00000600000000000000" pitchFamily="2" charset="0"/>
              </a:endParaRPr>
            </a:p>
            <a:p>
              <a:pPr indent="-285750">
                <a:lnSpc>
                  <a:spcPct val="120000"/>
                </a:lnSpc>
              </a:pPr>
              <a:r>
                <a:rPr lang="de-DE" altLang="ko-KR" sz="1600" dirty="0">
                  <a:solidFill>
                    <a:prstClr val="black"/>
                  </a:solidFill>
                  <a:latin typeface="Calibri Light" panose="020F0302020204030204"/>
                  <a:cs typeface="Poppins ExtraLight" panose="00000300000000000000" pitchFamily="2" charset="0"/>
                </a:rPr>
                <a:t>Jedes digitale Tool, das die Schüler nutzen.</a:t>
              </a:r>
              <a:endParaRPr lang="ko-KR" altLang="en-US" sz="1600" dirty="0">
                <a:solidFill>
                  <a:prstClr val="black"/>
                </a:solidFill>
                <a:latin typeface="Calibri Light" panose="020F0302020204030204"/>
                <a:cs typeface="Poppins ExtraLight" panose="00000300000000000000" pitchFamily="2" charset="0"/>
              </a:endParaRPr>
            </a:p>
          </p:txBody>
        </p:sp>
        <p:sp>
          <p:nvSpPr>
            <p:cNvPr id="34" name="Oval 3">
              <a:extLst>
                <a:ext uri="{FF2B5EF4-FFF2-40B4-BE49-F238E27FC236}">
                  <a16:creationId xmlns:a16="http://schemas.microsoft.com/office/drawing/2014/main" id="{9719E5EB-F7ED-46CF-A432-A192A390397F}"/>
                </a:ext>
              </a:extLst>
            </p:cNvPr>
            <p:cNvSpPr/>
            <p:nvPr/>
          </p:nvSpPr>
          <p:spPr>
            <a:xfrm>
              <a:off x="551342" y="2174955"/>
              <a:ext cx="149456" cy="149456"/>
            </a:xfrm>
            <a:prstGeom prst="ellipse">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Helvetica" panose="020B0604020202020204" pitchFamily="34" charset="0"/>
                <a:cs typeface="Helvetica" panose="020B0604020202020204" pitchFamily="34" charset="0"/>
              </a:endParaRPr>
            </a:p>
          </p:txBody>
        </p:sp>
        <p:sp>
          <p:nvSpPr>
            <p:cNvPr id="35" name="Oval 24">
              <a:extLst>
                <a:ext uri="{FF2B5EF4-FFF2-40B4-BE49-F238E27FC236}">
                  <a16:creationId xmlns:a16="http://schemas.microsoft.com/office/drawing/2014/main" id="{2331AF5D-185B-4C11-B6D5-62AE95283D33}"/>
                </a:ext>
              </a:extLst>
            </p:cNvPr>
            <p:cNvSpPr/>
            <p:nvPr/>
          </p:nvSpPr>
          <p:spPr>
            <a:xfrm>
              <a:off x="1048887" y="3116508"/>
              <a:ext cx="149456" cy="149456"/>
            </a:xfrm>
            <a:prstGeom prst="ellipse">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Helvetica" panose="020B0604020202020204" pitchFamily="34" charset="0"/>
                <a:cs typeface="Helvetica" panose="020B0604020202020204" pitchFamily="34" charset="0"/>
              </a:endParaRPr>
            </a:p>
          </p:txBody>
        </p:sp>
        <p:sp>
          <p:nvSpPr>
            <p:cNvPr id="36" name="Oval 25">
              <a:extLst>
                <a:ext uri="{FF2B5EF4-FFF2-40B4-BE49-F238E27FC236}">
                  <a16:creationId xmlns:a16="http://schemas.microsoft.com/office/drawing/2014/main" id="{9EC60D4C-80A1-46AD-8739-A4832763C09C}"/>
                </a:ext>
              </a:extLst>
            </p:cNvPr>
            <p:cNvSpPr/>
            <p:nvPr/>
          </p:nvSpPr>
          <p:spPr>
            <a:xfrm>
              <a:off x="1069329" y="4058061"/>
              <a:ext cx="149456" cy="149456"/>
            </a:xfrm>
            <a:prstGeom prst="ellipse">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Helvetica" panose="020B0604020202020204" pitchFamily="34" charset="0"/>
                <a:cs typeface="Helvetica" panose="020B0604020202020204" pitchFamily="34" charset="0"/>
              </a:endParaRPr>
            </a:p>
          </p:txBody>
        </p:sp>
        <p:sp>
          <p:nvSpPr>
            <p:cNvPr id="37" name="Oval 26">
              <a:extLst>
                <a:ext uri="{FF2B5EF4-FFF2-40B4-BE49-F238E27FC236}">
                  <a16:creationId xmlns:a16="http://schemas.microsoft.com/office/drawing/2014/main" id="{C16E2E28-3930-4062-833B-FCB266F16906}"/>
                </a:ext>
              </a:extLst>
            </p:cNvPr>
            <p:cNvSpPr/>
            <p:nvPr/>
          </p:nvSpPr>
          <p:spPr>
            <a:xfrm>
              <a:off x="551342" y="4999615"/>
              <a:ext cx="149456" cy="149456"/>
            </a:xfrm>
            <a:prstGeom prst="ellipse">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Helvetica" panose="020B0604020202020204" pitchFamily="34" charset="0"/>
                <a:cs typeface="Helvetica" panose="020B0604020202020204" pitchFamily="34" charset="0"/>
              </a:endParaRPr>
            </a:p>
          </p:txBody>
        </p:sp>
        <p:cxnSp>
          <p:nvCxnSpPr>
            <p:cNvPr id="39" name="Straight Connector 28">
              <a:extLst>
                <a:ext uri="{FF2B5EF4-FFF2-40B4-BE49-F238E27FC236}">
                  <a16:creationId xmlns:a16="http://schemas.microsoft.com/office/drawing/2014/main" id="{D9D88F3A-D7EB-4EA4-8314-5C716079DD5E}"/>
                </a:ext>
              </a:extLst>
            </p:cNvPr>
            <p:cNvCxnSpPr>
              <a:cxnSpLocks/>
            </p:cNvCxnSpPr>
            <p:nvPr/>
          </p:nvCxnSpPr>
          <p:spPr>
            <a:xfrm>
              <a:off x="757226" y="2227120"/>
              <a:ext cx="1080470" cy="1"/>
            </a:xfrm>
            <a:prstGeom prst="line">
              <a:avLst/>
            </a:prstGeom>
            <a:ln w="12700">
              <a:solidFill>
                <a:schemeClr val="bg1">
                  <a:lumMod val="7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0" name="Straight Connector 29">
              <a:extLst>
                <a:ext uri="{FF2B5EF4-FFF2-40B4-BE49-F238E27FC236}">
                  <a16:creationId xmlns:a16="http://schemas.microsoft.com/office/drawing/2014/main" id="{47E1791C-5750-4189-BF78-126948F2482F}"/>
                </a:ext>
              </a:extLst>
            </p:cNvPr>
            <p:cNvCxnSpPr>
              <a:cxnSpLocks/>
            </p:cNvCxnSpPr>
            <p:nvPr/>
          </p:nvCxnSpPr>
          <p:spPr>
            <a:xfrm>
              <a:off x="1275111" y="3180608"/>
              <a:ext cx="1080470" cy="1"/>
            </a:xfrm>
            <a:prstGeom prst="line">
              <a:avLst/>
            </a:prstGeom>
            <a:ln w="12700">
              <a:solidFill>
                <a:schemeClr val="bg1">
                  <a:lumMod val="7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1" name="Straight Connector 30">
              <a:extLst>
                <a:ext uri="{FF2B5EF4-FFF2-40B4-BE49-F238E27FC236}">
                  <a16:creationId xmlns:a16="http://schemas.microsoft.com/office/drawing/2014/main" id="{43F31C3A-DA7D-4666-A178-14272DF67340}"/>
                </a:ext>
              </a:extLst>
            </p:cNvPr>
            <p:cNvCxnSpPr>
              <a:cxnSpLocks/>
            </p:cNvCxnSpPr>
            <p:nvPr/>
          </p:nvCxnSpPr>
          <p:spPr>
            <a:xfrm>
              <a:off x="1271385" y="4134096"/>
              <a:ext cx="1080470" cy="1"/>
            </a:xfrm>
            <a:prstGeom prst="line">
              <a:avLst/>
            </a:prstGeom>
            <a:ln w="12700">
              <a:solidFill>
                <a:schemeClr val="bg1">
                  <a:lumMod val="7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3" name="Straight Connector 32">
              <a:extLst>
                <a:ext uri="{FF2B5EF4-FFF2-40B4-BE49-F238E27FC236}">
                  <a16:creationId xmlns:a16="http://schemas.microsoft.com/office/drawing/2014/main" id="{7F877226-4C8A-41E8-B9B9-3F51A714D04E}"/>
                </a:ext>
              </a:extLst>
            </p:cNvPr>
            <p:cNvCxnSpPr>
              <a:cxnSpLocks/>
            </p:cNvCxnSpPr>
            <p:nvPr/>
          </p:nvCxnSpPr>
          <p:spPr>
            <a:xfrm>
              <a:off x="767697" y="5087583"/>
              <a:ext cx="1080470" cy="1"/>
            </a:xfrm>
            <a:prstGeom prst="line">
              <a:avLst/>
            </a:prstGeom>
            <a:ln w="12700">
              <a:solidFill>
                <a:schemeClr val="bg1">
                  <a:lumMod val="75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52" name="Arco 51"/>
            <p:cNvSpPr/>
            <p:nvPr/>
          </p:nvSpPr>
          <p:spPr>
            <a:xfrm rot="2700000">
              <a:off x="-2923423" y="1626011"/>
              <a:ext cx="4149683" cy="4040717"/>
            </a:xfrm>
            <a:prstGeom prst="arc">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sp>
          <p:nvSpPr>
            <p:cNvPr id="53" name="TextBox 7">
              <a:extLst>
                <a:ext uri="{FF2B5EF4-FFF2-40B4-BE49-F238E27FC236}">
                  <a16:creationId xmlns:a16="http://schemas.microsoft.com/office/drawing/2014/main" id="{CEC95C44-CF70-46D7-A306-29B9C9581E28}"/>
                </a:ext>
              </a:extLst>
            </p:cNvPr>
            <p:cNvSpPr txBox="1"/>
            <p:nvPr/>
          </p:nvSpPr>
          <p:spPr>
            <a:xfrm>
              <a:off x="2477695" y="2587915"/>
              <a:ext cx="7929167" cy="971292"/>
            </a:xfrm>
            <a:prstGeom prst="rect">
              <a:avLst/>
            </a:prstGeom>
            <a:noFill/>
          </p:spPr>
          <p:txBody>
            <a:bodyPr wrap="square" rtlCol="0">
              <a:spAutoFit/>
            </a:bodyPr>
            <a:lstStyle/>
            <a:p>
              <a:pPr indent="-285750"/>
              <a:r>
                <a:rPr lang="de-DE" altLang="ko-KR" sz="2000" b="1" dirty="0">
                  <a:cs typeface="Poppins Medium" panose="00000600000000000000" pitchFamily="2" charset="0"/>
                </a:rPr>
                <a:t>Was müssen die Schüler wissen, verstehen oder können?</a:t>
              </a:r>
              <a:endParaRPr lang="en-US" altLang="ko-KR" sz="2000" b="1" dirty="0">
                <a:cs typeface="Poppins Medium" panose="00000600000000000000" pitchFamily="2" charset="0"/>
              </a:endParaRPr>
            </a:p>
            <a:p>
              <a:pPr indent="-285750">
                <a:lnSpc>
                  <a:spcPct val="120000"/>
                </a:lnSpc>
              </a:pPr>
              <a:r>
                <a:rPr lang="de-DE" sz="1600" dirty="0">
                  <a:latin typeface="+mj-lt"/>
                </a:rPr>
                <a:t>Sie können nicht lernen, wie man einen Hammer benutzt, schweißt oder kocht, indem man nur auf einen Bildschirm schaut. Digitale Tools können neben dem Training eingesetzt werden.</a:t>
              </a:r>
              <a:endParaRPr lang="ko-KR" altLang="en-US" sz="1600" dirty="0">
                <a:solidFill>
                  <a:prstClr val="black"/>
                </a:solidFill>
                <a:latin typeface="Calibri Light" panose="020F0302020204030204"/>
                <a:cs typeface="Poppins ExtraLight" panose="00000300000000000000" pitchFamily="2" charset="0"/>
              </a:endParaRPr>
            </a:p>
          </p:txBody>
        </p:sp>
        <p:sp>
          <p:nvSpPr>
            <p:cNvPr id="54" name="TextBox 7">
              <a:extLst>
                <a:ext uri="{FF2B5EF4-FFF2-40B4-BE49-F238E27FC236}">
                  <a16:creationId xmlns:a16="http://schemas.microsoft.com/office/drawing/2014/main" id="{CEC95C44-CF70-46D7-A306-29B9C9581E28}"/>
                </a:ext>
              </a:extLst>
            </p:cNvPr>
            <p:cNvSpPr txBox="1"/>
            <p:nvPr/>
          </p:nvSpPr>
          <p:spPr>
            <a:xfrm>
              <a:off x="2477695" y="3670558"/>
              <a:ext cx="7665586" cy="646331"/>
            </a:xfrm>
            <a:prstGeom prst="rect">
              <a:avLst/>
            </a:prstGeom>
            <a:noFill/>
          </p:spPr>
          <p:txBody>
            <a:bodyPr wrap="square" rtlCol="0">
              <a:spAutoFit/>
            </a:bodyPr>
            <a:lstStyle/>
            <a:p>
              <a:pPr indent="-285750"/>
              <a:r>
                <a:rPr lang="en-US" altLang="ko-KR" sz="2000" b="1" dirty="0" err="1">
                  <a:cs typeface="Poppins Medium" panose="00000600000000000000" pitchFamily="2" charset="0"/>
                </a:rPr>
                <a:t>Fähigkeiten</a:t>
              </a:r>
              <a:r>
                <a:rPr lang="en-US" altLang="ko-KR" sz="2000" b="1" dirty="0">
                  <a:cs typeface="Poppins Medium" panose="00000600000000000000" pitchFamily="2" charset="0"/>
                </a:rPr>
                <a:t> des 21. </a:t>
              </a:r>
              <a:r>
                <a:rPr lang="en-US" altLang="ko-KR" sz="2000" b="1" dirty="0" err="1">
                  <a:cs typeface="Poppins Medium" panose="00000600000000000000" pitchFamily="2" charset="0"/>
                </a:rPr>
                <a:t>Jahrhunderts</a:t>
              </a:r>
              <a:endParaRPr lang="en-US" altLang="ko-KR" sz="2000" b="1" dirty="0">
                <a:cs typeface="Poppins Medium" panose="00000600000000000000" pitchFamily="2" charset="0"/>
              </a:endParaRPr>
            </a:p>
            <a:p>
              <a:pPr indent="-285750"/>
              <a:r>
                <a:rPr lang="de-DE" altLang="ko-KR" sz="1600" dirty="0">
                  <a:solidFill>
                    <a:prstClr val="black"/>
                  </a:solidFill>
                  <a:latin typeface="Calibri Light" panose="020F0302020204030204"/>
                  <a:cs typeface="Poppins ExtraLight" panose="00000300000000000000" pitchFamily="2" charset="0"/>
                </a:rPr>
                <a:t>Die vier englischen </a:t>
              </a:r>
              <a:r>
                <a:rPr lang="de-DE" altLang="ko-KR" sz="1600" dirty="0" err="1">
                  <a:solidFill>
                    <a:prstClr val="black"/>
                  </a:solidFill>
                  <a:latin typeface="Calibri Light" panose="020F0302020204030204"/>
                  <a:cs typeface="Poppins ExtraLight" panose="00000300000000000000" pitchFamily="2" charset="0"/>
                </a:rPr>
                <a:t>C's</a:t>
              </a:r>
              <a:r>
                <a:rPr lang="de-DE" altLang="ko-KR" sz="1600" dirty="0">
                  <a:solidFill>
                    <a:prstClr val="black"/>
                  </a:solidFill>
                  <a:latin typeface="Calibri Light" panose="020F0302020204030204"/>
                  <a:cs typeface="Poppins ExtraLight" panose="00000300000000000000" pitchFamily="2" charset="0"/>
                </a:rPr>
                <a:t> sollten bei der Festlegung der Lernziele immer berücksichtigt werden. </a:t>
              </a:r>
              <a:endParaRPr lang="ko-KR" altLang="en-US" sz="1600" dirty="0">
                <a:solidFill>
                  <a:prstClr val="black"/>
                </a:solidFill>
                <a:latin typeface="Calibri Light" panose="020F0302020204030204"/>
                <a:cs typeface="Poppins ExtraLight" panose="00000300000000000000" pitchFamily="2" charset="0"/>
              </a:endParaRPr>
            </a:p>
          </p:txBody>
        </p:sp>
        <p:sp>
          <p:nvSpPr>
            <p:cNvPr id="56" name="TextBox 7">
              <a:extLst>
                <a:ext uri="{FF2B5EF4-FFF2-40B4-BE49-F238E27FC236}">
                  <a16:creationId xmlns:a16="http://schemas.microsoft.com/office/drawing/2014/main" id="{CEC95C44-CF70-46D7-A306-29B9C9581E28}"/>
                </a:ext>
              </a:extLst>
            </p:cNvPr>
            <p:cNvSpPr txBox="1"/>
            <p:nvPr/>
          </p:nvSpPr>
          <p:spPr>
            <a:xfrm>
              <a:off x="1942979" y="4591652"/>
              <a:ext cx="6967120" cy="675826"/>
            </a:xfrm>
            <a:prstGeom prst="rect">
              <a:avLst/>
            </a:prstGeom>
            <a:noFill/>
          </p:spPr>
          <p:txBody>
            <a:bodyPr wrap="square" rtlCol="0">
              <a:spAutoFit/>
            </a:bodyPr>
            <a:lstStyle/>
            <a:p>
              <a:pPr indent="-285750"/>
              <a:r>
                <a:rPr lang="en-US" altLang="ko-KR" sz="2000" b="1" dirty="0">
                  <a:cs typeface="Poppins Medium" panose="00000600000000000000" pitchFamily="2" charset="0"/>
                </a:rPr>
                <a:t>Machen Sie es </a:t>
              </a:r>
              <a:r>
                <a:rPr lang="en-US" altLang="ko-KR" sz="2000" b="1" dirty="0" err="1">
                  <a:cs typeface="Poppins Medium" panose="00000600000000000000" pitchFamily="2" charset="0"/>
                </a:rPr>
                <a:t>persönlich</a:t>
              </a:r>
              <a:endParaRPr lang="en-US" altLang="ko-KR" sz="1600" b="1" dirty="0">
                <a:cs typeface="Poppins Medium" panose="00000600000000000000" pitchFamily="2" charset="0"/>
              </a:endParaRPr>
            </a:p>
            <a:p>
              <a:pPr indent="-285750">
                <a:lnSpc>
                  <a:spcPct val="120000"/>
                </a:lnSpc>
              </a:pPr>
              <a:r>
                <a:rPr lang="de-DE" altLang="ko-KR" sz="1600" dirty="0">
                  <a:latin typeface="+mj-lt"/>
                  <a:cs typeface="Poppins ExtraLight" panose="00000300000000000000" pitchFamily="2" charset="0"/>
                </a:rPr>
                <a:t>Lernziele sollten so erklärt werden, dass sie für jeden Schüler persönlich sind.</a:t>
              </a:r>
              <a:endParaRPr lang="ko-KR" altLang="en-US" sz="1600" dirty="0">
                <a:solidFill>
                  <a:prstClr val="black"/>
                </a:solidFill>
                <a:latin typeface="Calibri Light" panose="020F0302020204030204"/>
                <a:cs typeface="Poppins ExtraLight" panose="00000300000000000000" pitchFamily="2" charset="0"/>
              </a:endParaRPr>
            </a:p>
          </p:txBody>
        </p:sp>
      </p:grpSp>
      <p:cxnSp>
        <p:nvCxnSpPr>
          <p:cNvPr id="58" name="Google Shape;334;p29">
            <a:extLst>
              <a:ext uri="{FF2B5EF4-FFF2-40B4-BE49-F238E27FC236}">
                <a16:creationId xmlns:a16="http://schemas.microsoft.com/office/drawing/2014/main" id="{F8EAA40C-2FC5-4206-8B39-29B579CF9E93}"/>
              </a:ext>
            </a:extLst>
          </p:cNvPr>
          <p:cNvCxnSpPr>
            <a:cxnSpLocks noChangeAspect="1"/>
          </p:cNvCxnSpPr>
          <p:nvPr/>
        </p:nvCxnSpPr>
        <p:spPr>
          <a:xfrm>
            <a:off x="7934290" y="3631149"/>
            <a:ext cx="2061797"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20" name="Rettangolo con angoli arrotondati 19">
            <a:extLst>
              <a:ext uri="{FF2B5EF4-FFF2-40B4-BE49-F238E27FC236}">
                <a16:creationId xmlns:a16="http://schemas.microsoft.com/office/drawing/2014/main" id="{7A122277-F1EE-44AF-B366-58D8A03483E3}"/>
              </a:ext>
            </a:extLst>
          </p:cNvPr>
          <p:cNvSpPr/>
          <p:nvPr/>
        </p:nvSpPr>
        <p:spPr>
          <a:xfrm>
            <a:off x="451030" y="669816"/>
            <a:ext cx="2556666"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marL="108000" lvl="0">
              <a:lnSpc>
                <a:spcPts val="1800"/>
              </a:lnSpc>
            </a:pPr>
            <a:r>
              <a:rPr lang="en-US" sz="2000" b="1" dirty="0" err="1">
                <a:cs typeface="Poppins Medium" panose="00000600000000000000" pitchFamily="2" charset="0"/>
                <a:sym typeface="Varela Round"/>
              </a:rPr>
              <a:t>Lernziele</a:t>
            </a:r>
            <a:endParaRPr lang="it-IT" sz="2000" b="1" dirty="0">
              <a:solidFill>
                <a:prstClr val="white"/>
              </a:solidFill>
              <a:cs typeface="Poppins Medium" panose="00000600000000000000" pitchFamily="2" charset="0"/>
            </a:endParaRPr>
          </a:p>
        </p:txBody>
      </p:sp>
      <p:sp>
        <p:nvSpPr>
          <p:cNvPr id="21" name="CuadroTexto 4">
            <a:extLst>
              <a:ext uri="{FF2B5EF4-FFF2-40B4-BE49-F238E27FC236}">
                <a16:creationId xmlns:a16="http://schemas.microsoft.com/office/drawing/2014/main" id="{742560BA-E2B1-460C-AFEA-92711B5B1660}"/>
              </a:ext>
            </a:extLst>
          </p:cNvPr>
          <p:cNvSpPr txBox="1"/>
          <p:nvPr/>
        </p:nvSpPr>
        <p:spPr>
          <a:xfrm>
            <a:off x="523240" y="1250839"/>
            <a:ext cx="4115261" cy="400110"/>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en-AU" sz="2000" dirty="0" err="1">
                <a:latin typeface="+mj-lt"/>
                <a:ea typeface="Microsoft Sans Serif" panose="020B0604020202020204" pitchFamily="34" charset="0"/>
                <a:cs typeface="Poppins ExtraLight" panose="00000300000000000000" pitchFamily="2" charset="0"/>
              </a:rPr>
              <a:t>Zusammenfassung</a:t>
            </a:r>
            <a:r>
              <a:rPr lang="en-AU" sz="2000" dirty="0">
                <a:latin typeface="+mj-lt"/>
                <a:ea typeface="Microsoft Sans Serif" panose="020B0604020202020204" pitchFamily="34" charset="0"/>
                <a:cs typeface="Poppins ExtraLight" panose="00000300000000000000" pitchFamily="2" charset="0"/>
              </a:rPr>
              <a:t>:</a:t>
            </a:r>
          </a:p>
        </p:txBody>
      </p:sp>
      <p:pic>
        <p:nvPicPr>
          <p:cNvPr id="31" name="Immagine 30">
            <a:extLst>
              <a:ext uri="{FF2B5EF4-FFF2-40B4-BE49-F238E27FC236}">
                <a16:creationId xmlns:a16="http://schemas.microsoft.com/office/drawing/2014/main" id="{3F7C283E-2B8D-4C51-85F4-6211445F29F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Tree>
    <p:extLst>
      <p:ext uri="{BB962C8B-B14F-4D97-AF65-F5344CB8AC3E}">
        <p14:creationId xmlns:p14="http://schemas.microsoft.com/office/powerpoint/2010/main" val="2837892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54">
            <a:extLst>
              <a:ext uri="{FF2B5EF4-FFF2-40B4-BE49-F238E27FC236}">
                <a16:creationId xmlns:a16="http://schemas.microsoft.com/office/drawing/2014/main" id="{2F17DC47-0BEE-4ED4-BA6B-A229EF47F4E7}"/>
              </a:ext>
            </a:extLst>
          </p:cNvPr>
          <p:cNvSpPr txBox="1"/>
          <p:nvPr/>
        </p:nvSpPr>
        <p:spPr>
          <a:xfrm>
            <a:off x="626289" y="1691972"/>
            <a:ext cx="8956017" cy="4036251"/>
          </a:xfrm>
          <a:prstGeom prst="rect">
            <a:avLst/>
          </a:prstGeom>
          <a:noFill/>
        </p:spPr>
        <p:txBody>
          <a:bodyPr wrap="square" numCol="2" rtlCol="0">
            <a:noAutofit/>
          </a:bodyPr>
          <a:lstStyle/>
          <a:p>
            <a:pPr indent="-285750">
              <a:buFont typeface="Arial" panose="020B0604020202020204" pitchFamily="34" charset="0"/>
              <a:buChar char="•"/>
            </a:pPr>
            <a:r>
              <a:rPr lang="en-US" altLang="ko-KR" sz="2000" b="1" dirty="0" err="1">
                <a:solidFill>
                  <a:prstClr val="black"/>
                </a:solidFill>
                <a:cs typeface="Poppins Medium" panose="00000600000000000000" pitchFamily="2" charset="0"/>
              </a:rPr>
              <a:t>Warum</a:t>
            </a:r>
            <a:r>
              <a:rPr lang="en-US" altLang="ko-KR" sz="2000" b="1" dirty="0">
                <a:solidFill>
                  <a:prstClr val="black"/>
                </a:solidFill>
                <a:cs typeface="Poppins Medium" panose="00000600000000000000" pitchFamily="2" charset="0"/>
              </a:rPr>
              <a:t> </a:t>
            </a:r>
            <a:r>
              <a:rPr lang="en-US" altLang="ko-KR" sz="2000" b="1" dirty="0" err="1">
                <a:solidFill>
                  <a:prstClr val="black"/>
                </a:solidFill>
                <a:cs typeface="Poppins Medium" panose="00000600000000000000" pitchFamily="2" charset="0"/>
              </a:rPr>
              <a:t>sind</a:t>
            </a:r>
            <a:r>
              <a:rPr lang="en-US" altLang="ko-KR" sz="2000" b="1" dirty="0">
                <a:solidFill>
                  <a:prstClr val="black"/>
                </a:solidFill>
                <a:cs typeface="Poppins Medium" panose="00000600000000000000" pitchFamily="2" charset="0"/>
              </a:rPr>
              <a:t> </a:t>
            </a:r>
            <a:r>
              <a:rPr lang="en-US" altLang="ko-KR" sz="2000" b="1" dirty="0" err="1">
                <a:solidFill>
                  <a:prstClr val="black"/>
                </a:solidFill>
                <a:cs typeface="Poppins Medium" panose="00000600000000000000" pitchFamily="2" charset="0"/>
              </a:rPr>
              <a:t>Lernziele</a:t>
            </a:r>
            <a:r>
              <a:rPr lang="en-US" altLang="ko-KR" sz="2000" b="1" dirty="0">
                <a:solidFill>
                  <a:prstClr val="black"/>
                </a:solidFill>
                <a:cs typeface="Poppins Medium" panose="00000600000000000000" pitchFamily="2" charset="0"/>
              </a:rPr>
              <a:t> </a:t>
            </a:r>
            <a:r>
              <a:rPr lang="en-US" altLang="ko-KR" sz="2000" b="1" dirty="0" err="1">
                <a:solidFill>
                  <a:prstClr val="black"/>
                </a:solidFill>
                <a:cs typeface="Poppins Medium" panose="00000600000000000000" pitchFamily="2" charset="0"/>
              </a:rPr>
              <a:t>wichtig</a:t>
            </a:r>
            <a:r>
              <a:rPr lang="en-US" altLang="ko-KR" sz="2000" b="1" dirty="0">
                <a:solidFill>
                  <a:prstClr val="black"/>
                </a:solidFill>
                <a:cs typeface="Poppins Medium" panose="00000600000000000000" pitchFamily="2" charset="0"/>
              </a:rPr>
              <a:t>?</a:t>
            </a:r>
            <a:endParaRPr lang="en-US" altLang="ko-KR" sz="1600" dirty="0">
              <a:latin typeface="+mj-lt"/>
              <a:cs typeface="Poppins ExtraLight" panose="00000300000000000000" pitchFamily="2" charset="0"/>
            </a:endParaRP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Die Lernplattform braucht sie als Inhalt.
Lernziele bestimmen, wie viele Hausaufgaben die Schüler machen müssen. 
Sie bieten ein klares, messbares Ziel, auf das die Schüler hinarbeiten können.</a:t>
            </a:r>
            <a:endParaRPr lang="en-US" altLang="ko-KR" sz="1600" dirty="0">
              <a:latin typeface="+mj-lt"/>
              <a:cs typeface="Poppins ExtraLight" panose="00000300000000000000" pitchFamily="2" charset="0"/>
            </a:endParaRPr>
          </a:p>
          <a:p>
            <a:pPr marL="284400">
              <a:lnSpc>
                <a:spcPct val="120000"/>
              </a:lnSpc>
            </a:pPr>
            <a:endParaRPr lang="en-US" altLang="ko-KR" sz="1600" dirty="0">
              <a:latin typeface="+mj-lt"/>
              <a:cs typeface="Poppins ExtraLight" panose="00000300000000000000" pitchFamily="2" charset="0"/>
            </a:endParaRPr>
          </a:p>
          <a:p>
            <a:pPr lvl="0" indent="-285750">
              <a:buFont typeface="Arial" panose="020B0604020202020204" pitchFamily="34" charset="0"/>
              <a:buChar char="•"/>
            </a:pPr>
            <a:r>
              <a:rPr lang="de-DE" altLang="ko-KR" sz="2000" b="1" dirty="0">
                <a:solidFill>
                  <a:prstClr val="black"/>
                </a:solidFill>
                <a:cs typeface="Poppins Medium" panose="00000600000000000000" pitchFamily="2" charset="0"/>
              </a:rPr>
              <a:t>Die Wahl der digitalen Werkzeuge sollte sich an folgenden Kriterien orientieren</a:t>
            </a:r>
            <a:r>
              <a:rPr lang="en-US" altLang="ko-KR" sz="2000" b="1" dirty="0">
                <a:solidFill>
                  <a:prstClr val="black"/>
                </a:solidFill>
                <a:cs typeface="Poppins Medium" panose="00000600000000000000" pitchFamily="2" charset="0"/>
              </a:rPr>
              <a:t>..</a:t>
            </a: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Den Lernzielen
Dem Geschlecht der Schülerinnen und Schüler
Der Dauer der Ausbildung</a:t>
            </a:r>
            <a:endParaRPr lang="en-US" altLang="ko-KR" sz="1600" dirty="0">
              <a:latin typeface="+mj-lt"/>
              <a:cs typeface="Poppins ExtraLight" panose="00000300000000000000" pitchFamily="2" charset="0"/>
            </a:endParaRPr>
          </a:p>
          <a:p>
            <a:pPr marL="284400" lvl="0">
              <a:lnSpc>
                <a:spcPct val="120000"/>
              </a:lnSpc>
            </a:pPr>
            <a:endParaRPr lang="en-US" altLang="ko-KR" sz="1600" dirty="0">
              <a:solidFill>
                <a:prstClr val="black"/>
              </a:solidFill>
              <a:latin typeface="Calibri Light" panose="020F0302020204030204"/>
              <a:cs typeface="Poppins ExtraLight" panose="00000300000000000000" pitchFamily="2" charset="0"/>
            </a:endParaRPr>
          </a:p>
          <a:p>
            <a:pPr indent="-285750">
              <a:buFont typeface="Arial" panose="020B0604020202020204" pitchFamily="34" charset="0"/>
              <a:buChar char="•"/>
            </a:pPr>
            <a:r>
              <a:rPr lang="de-DE" altLang="ko-KR" sz="2000" b="1" dirty="0">
                <a:cs typeface="Poppins Medium" panose="00000600000000000000" pitchFamily="2" charset="0"/>
              </a:rPr>
              <a:t>Was sind die vier englischen </a:t>
            </a:r>
            <a:r>
              <a:rPr lang="de-DE" altLang="ko-KR" sz="2000" b="1" dirty="0" err="1">
                <a:cs typeface="Poppins Medium" panose="00000600000000000000" pitchFamily="2" charset="0"/>
              </a:rPr>
              <a:t>C's</a:t>
            </a:r>
            <a:r>
              <a:rPr lang="de-DE" altLang="ko-KR" sz="2000" b="1" dirty="0">
                <a:cs typeface="Poppins Medium" panose="00000600000000000000" pitchFamily="2" charset="0"/>
              </a:rPr>
              <a:t> in den Fähigkeiten des 21. Jahrhunderts?</a:t>
            </a:r>
            <a:endParaRPr lang="en-US" altLang="ko-KR" sz="2000" b="1" dirty="0">
              <a:cs typeface="Poppins Medium" panose="00000600000000000000" pitchFamily="2" charset="0"/>
            </a:endParaRP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Veränderung, Kultur, Chaos, Klares Mindset
Kommunikation, Kollaboration, Kritisches Denken, Kreativität
 Gesunder Menschenverstand, Pflege, Kontrolle, Computer
Kurse, Mitgefühl, Städte, Kompetenzen </a:t>
            </a:r>
            <a:endParaRPr lang="en-US" altLang="ko-KR" sz="1600" dirty="0">
              <a:latin typeface="+mj-lt"/>
              <a:cs typeface="Poppins ExtraLight" panose="00000300000000000000" pitchFamily="2" charset="0"/>
            </a:endParaRPr>
          </a:p>
          <a:p>
            <a:pPr marL="432000" lvl="2" indent="-144000"/>
            <a:endParaRPr lang="en-US" altLang="ko-KR" sz="1600" dirty="0">
              <a:cs typeface="Poppins ExtraLight" panose="00000300000000000000" pitchFamily="2" charset="0"/>
            </a:endParaRPr>
          </a:p>
          <a:p>
            <a:pPr indent="-285750">
              <a:buFont typeface="Arial" panose="020B0604020202020204" pitchFamily="34" charset="0"/>
              <a:buChar char="•"/>
            </a:pPr>
            <a:r>
              <a:rPr lang="en-US" altLang="ko-KR" sz="2000" b="1" dirty="0" err="1">
                <a:cs typeface="Poppins Medium" panose="00000600000000000000" pitchFamily="2" charset="0"/>
              </a:rPr>
              <a:t>Warum</a:t>
            </a:r>
            <a:r>
              <a:rPr lang="en-US" altLang="ko-KR" sz="2000" b="1" dirty="0">
                <a:cs typeface="Poppins Medium" panose="00000600000000000000" pitchFamily="2" charset="0"/>
              </a:rPr>
              <a:t> die </a:t>
            </a:r>
            <a:r>
              <a:rPr lang="en-US" altLang="ko-KR" sz="2000" b="1" dirty="0" err="1">
                <a:cs typeface="Poppins Medium" panose="00000600000000000000" pitchFamily="2" charset="0"/>
              </a:rPr>
              <a:t>Lernziele</a:t>
            </a:r>
            <a:r>
              <a:rPr lang="en-US" altLang="ko-KR" sz="2000" b="1" dirty="0">
                <a:cs typeface="Poppins Medium" panose="00000600000000000000" pitchFamily="2" charset="0"/>
              </a:rPr>
              <a:t> </a:t>
            </a:r>
            <a:r>
              <a:rPr lang="en-US" altLang="ko-KR" sz="2000" b="1" dirty="0" err="1">
                <a:cs typeface="Poppins Medium" panose="00000600000000000000" pitchFamily="2" charset="0"/>
              </a:rPr>
              <a:t>aufteilen</a:t>
            </a:r>
            <a:r>
              <a:rPr lang="en-US" altLang="ko-KR" sz="2000" b="1" dirty="0">
                <a:cs typeface="Poppins Medium" panose="00000600000000000000" pitchFamily="2" charset="0"/>
              </a:rPr>
              <a:t>?</a:t>
            </a: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Das Management kann den Kursfortschritt verfolgen
Die Schüler werden weniger frustriert sein 
Lehrer wissen, wo sie anfangen und enden müssen</a:t>
            </a:r>
            <a:endParaRPr lang="en-US" altLang="ko-KR" sz="1600" dirty="0">
              <a:latin typeface="+mj-lt"/>
              <a:cs typeface="Poppins ExtraLight" panose="00000300000000000000" pitchFamily="2" charset="0"/>
            </a:endParaRPr>
          </a:p>
        </p:txBody>
      </p:sp>
      <p:cxnSp>
        <p:nvCxnSpPr>
          <p:cNvPr id="8" name="Google Shape;334;p29">
            <a:extLst>
              <a:ext uri="{FF2B5EF4-FFF2-40B4-BE49-F238E27FC236}">
                <a16:creationId xmlns:a16="http://schemas.microsoft.com/office/drawing/2014/main" id="{F8EAA40C-2FC5-4206-8B39-29B579CF9E93}"/>
              </a:ext>
            </a:extLst>
          </p:cNvPr>
          <p:cNvCxnSpPr>
            <a:cxnSpLocks noChangeAspect="1"/>
          </p:cNvCxnSpPr>
          <p:nvPr/>
        </p:nvCxnSpPr>
        <p:spPr>
          <a:xfrm>
            <a:off x="7934290" y="3631149"/>
            <a:ext cx="2061797"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13" name="CuadroTexto 4">
            <a:extLst>
              <a:ext uri="{FF2B5EF4-FFF2-40B4-BE49-F238E27FC236}">
                <a16:creationId xmlns:a16="http://schemas.microsoft.com/office/drawing/2014/main" id="{221D9760-F645-4927-B7C4-E88AC4F46B5D}"/>
              </a:ext>
            </a:extLst>
          </p:cNvPr>
          <p:cNvSpPr txBox="1"/>
          <p:nvPr/>
        </p:nvSpPr>
        <p:spPr>
          <a:xfrm>
            <a:off x="523240" y="1250839"/>
            <a:ext cx="4815676" cy="400110"/>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de-DE" sz="2000" dirty="0">
                <a:latin typeface="+mj-lt"/>
                <a:ea typeface="Microsoft Sans Serif" panose="020B0604020202020204" pitchFamily="34" charset="0"/>
                <a:cs typeface="Poppins ExtraLight" panose="00000300000000000000" pitchFamily="2" charset="0"/>
              </a:rPr>
              <a:t>Bitte beantworten Sie die folgenden Fragen</a:t>
            </a:r>
            <a:r>
              <a:rPr lang="en-AU" sz="2000" dirty="0">
                <a:latin typeface="+mj-lt"/>
                <a:ea typeface="Microsoft Sans Serif" panose="020B0604020202020204" pitchFamily="34" charset="0"/>
                <a:cs typeface="Poppins ExtraLight" panose="00000300000000000000" pitchFamily="2" charset="0"/>
              </a:rPr>
              <a:t>:</a:t>
            </a:r>
          </a:p>
        </p:txBody>
      </p:sp>
      <p:sp>
        <p:nvSpPr>
          <p:cNvPr id="7" name="Rettangolo con angoli arrotondati 6">
            <a:extLst>
              <a:ext uri="{FF2B5EF4-FFF2-40B4-BE49-F238E27FC236}">
                <a16:creationId xmlns:a16="http://schemas.microsoft.com/office/drawing/2014/main" id="{339E396A-D64E-4504-8899-469321377C92}"/>
              </a:ext>
            </a:extLst>
          </p:cNvPr>
          <p:cNvSpPr/>
          <p:nvPr/>
        </p:nvSpPr>
        <p:spPr>
          <a:xfrm>
            <a:off x="451029" y="669816"/>
            <a:ext cx="2843834"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marL="108000" lvl="0">
              <a:lnSpc>
                <a:spcPts val="1800"/>
              </a:lnSpc>
            </a:pPr>
            <a:r>
              <a:rPr lang="en-US" sz="2000" b="1" dirty="0" err="1">
                <a:cs typeface="Poppins Medium" panose="00000600000000000000" pitchFamily="2" charset="0"/>
                <a:sym typeface="Varela Round"/>
              </a:rPr>
              <a:t>Lernziele</a:t>
            </a:r>
            <a:endParaRPr lang="it-IT" sz="2000" b="1" dirty="0">
              <a:solidFill>
                <a:prstClr val="white"/>
              </a:solidFill>
              <a:cs typeface="Poppins Medium" panose="00000600000000000000" pitchFamily="2" charset="0"/>
            </a:endParaRPr>
          </a:p>
        </p:txBody>
      </p:sp>
      <p:pic>
        <p:nvPicPr>
          <p:cNvPr id="18" name="Immagine 17">
            <a:extLst>
              <a:ext uri="{FF2B5EF4-FFF2-40B4-BE49-F238E27FC236}">
                <a16:creationId xmlns:a16="http://schemas.microsoft.com/office/drawing/2014/main" id="{6054DCBA-1E12-467E-AE76-3F2C6918DE6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Tree>
    <p:extLst>
      <p:ext uri="{BB962C8B-B14F-4D97-AF65-F5344CB8AC3E}">
        <p14:creationId xmlns:p14="http://schemas.microsoft.com/office/powerpoint/2010/main" val="9029226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Google Shape;334;p29">
            <a:extLst>
              <a:ext uri="{FF2B5EF4-FFF2-40B4-BE49-F238E27FC236}">
                <a16:creationId xmlns:a16="http://schemas.microsoft.com/office/drawing/2014/main" id="{F8EAA40C-2FC5-4206-8B39-29B579CF9E93}"/>
              </a:ext>
            </a:extLst>
          </p:cNvPr>
          <p:cNvCxnSpPr>
            <a:cxnSpLocks noChangeAspect="1"/>
          </p:cNvCxnSpPr>
          <p:nvPr/>
        </p:nvCxnSpPr>
        <p:spPr>
          <a:xfrm>
            <a:off x="7934290" y="3631149"/>
            <a:ext cx="2061797"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13" name="CuadroTexto 4">
            <a:extLst>
              <a:ext uri="{FF2B5EF4-FFF2-40B4-BE49-F238E27FC236}">
                <a16:creationId xmlns:a16="http://schemas.microsoft.com/office/drawing/2014/main" id="{221D9760-F645-4927-B7C4-E88AC4F46B5D}"/>
              </a:ext>
            </a:extLst>
          </p:cNvPr>
          <p:cNvSpPr txBox="1"/>
          <p:nvPr/>
        </p:nvSpPr>
        <p:spPr>
          <a:xfrm>
            <a:off x="523240" y="1250839"/>
            <a:ext cx="4458193" cy="400110"/>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en-AU" sz="2000" dirty="0" err="1">
                <a:latin typeface="+mj-lt"/>
                <a:ea typeface="Microsoft Sans Serif" panose="020B0604020202020204" pitchFamily="34" charset="0"/>
                <a:cs typeface="Poppins ExtraLight" panose="00000300000000000000" pitchFamily="2" charset="0"/>
              </a:rPr>
              <a:t>Hier</a:t>
            </a:r>
            <a:r>
              <a:rPr lang="en-AU" sz="2000" dirty="0">
                <a:latin typeface="+mj-lt"/>
                <a:ea typeface="Microsoft Sans Serif" panose="020B0604020202020204" pitchFamily="34" charset="0"/>
                <a:cs typeface="Poppins ExtraLight" panose="00000300000000000000" pitchFamily="2" charset="0"/>
              </a:rPr>
              <a:t> </a:t>
            </a:r>
            <a:r>
              <a:rPr lang="en-AU" sz="2000" dirty="0" err="1">
                <a:latin typeface="+mj-lt"/>
                <a:ea typeface="Microsoft Sans Serif" panose="020B0604020202020204" pitchFamily="34" charset="0"/>
                <a:cs typeface="Poppins ExtraLight" panose="00000300000000000000" pitchFamily="2" charset="0"/>
              </a:rPr>
              <a:t>sind</a:t>
            </a:r>
            <a:r>
              <a:rPr lang="en-AU" sz="2000" dirty="0">
                <a:latin typeface="+mj-lt"/>
                <a:ea typeface="Microsoft Sans Serif" panose="020B0604020202020204" pitchFamily="34" charset="0"/>
                <a:cs typeface="Poppins ExtraLight" panose="00000300000000000000" pitchFamily="2" charset="0"/>
              </a:rPr>
              <a:t> die </a:t>
            </a:r>
            <a:r>
              <a:rPr lang="en-AU" sz="2000" dirty="0" err="1">
                <a:latin typeface="+mj-lt"/>
                <a:ea typeface="Microsoft Sans Serif" panose="020B0604020202020204" pitchFamily="34" charset="0"/>
                <a:cs typeface="Poppins ExtraLight" panose="00000300000000000000" pitchFamily="2" charset="0"/>
              </a:rPr>
              <a:t>Antworten</a:t>
            </a:r>
            <a:r>
              <a:rPr lang="en-AU" sz="2000" dirty="0">
                <a:latin typeface="+mj-lt"/>
                <a:ea typeface="Microsoft Sans Serif" panose="020B0604020202020204" pitchFamily="34" charset="0"/>
                <a:cs typeface="Poppins ExtraLight" panose="00000300000000000000" pitchFamily="2" charset="0"/>
              </a:rPr>
              <a:t>:</a:t>
            </a:r>
          </a:p>
        </p:txBody>
      </p:sp>
      <p:sp>
        <p:nvSpPr>
          <p:cNvPr id="7" name="Rettangolo con angoli arrotondati 6">
            <a:extLst>
              <a:ext uri="{FF2B5EF4-FFF2-40B4-BE49-F238E27FC236}">
                <a16:creationId xmlns:a16="http://schemas.microsoft.com/office/drawing/2014/main" id="{339E396A-D64E-4504-8899-469321377C92}"/>
              </a:ext>
            </a:extLst>
          </p:cNvPr>
          <p:cNvSpPr/>
          <p:nvPr/>
        </p:nvSpPr>
        <p:spPr>
          <a:xfrm>
            <a:off x="451029" y="669816"/>
            <a:ext cx="2843834"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marL="108000" lvl="0">
              <a:lnSpc>
                <a:spcPts val="1800"/>
              </a:lnSpc>
            </a:pPr>
            <a:r>
              <a:rPr lang="en-US" sz="2000" b="1" dirty="0" err="1">
                <a:cs typeface="Poppins Medium" panose="00000600000000000000" pitchFamily="2" charset="0"/>
                <a:sym typeface="Varela Round"/>
              </a:rPr>
              <a:t>Lernziele</a:t>
            </a:r>
            <a:endParaRPr lang="it-IT" sz="2000" b="1" dirty="0">
              <a:solidFill>
                <a:prstClr val="white"/>
              </a:solidFill>
              <a:cs typeface="Poppins Medium" panose="00000600000000000000" pitchFamily="2" charset="0"/>
            </a:endParaRPr>
          </a:p>
        </p:txBody>
      </p:sp>
      <p:pic>
        <p:nvPicPr>
          <p:cNvPr id="18" name="Immagine 17">
            <a:extLst>
              <a:ext uri="{FF2B5EF4-FFF2-40B4-BE49-F238E27FC236}">
                <a16:creationId xmlns:a16="http://schemas.microsoft.com/office/drawing/2014/main" id="{6054DCBA-1E12-467E-AE76-3F2C6918DE6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
        <p:nvSpPr>
          <p:cNvPr id="2" name="TextBox 54">
            <a:extLst>
              <a:ext uri="{FF2B5EF4-FFF2-40B4-BE49-F238E27FC236}">
                <a16:creationId xmlns:a16="http://schemas.microsoft.com/office/drawing/2014/main" id="{28E33038-46B5-FEDC-6F14-E7F7E4B0A034}"/>
              </a:ext>
            </a:extLst>
          </p:cNvPr>
          <p:cNvSpPr txBox="1"/>
          <p:nvPr/>
        </p:nvSpPr>
        <p:spPr>
          <a:xfrm>
            <a:off x="626289" y="1691972"/>
            <a:ext cx="8956017" cy="4036251"/>
          </a:xfrm>
          <a:prstGeom prst="rect">
            <a:avLst/>
          </a:prstGeom>
          <a:noFill/>
        </p:spPr>
        <p:txBody>
          <a:bodyPr wrap="square" numCol="2" rtlCol="0">
            <a:noAutofit/>
          </a:bodyPr>
          <a:lstStyle/>
          <a:p>
            <a:pPr indent="-285750">
              <a:buFont typeface="Arial" panose="020B0604020202020204" pitchFamily="34" charset="0"/>
              <a:buChar char="•"/>
            </a:pPr>
            <a:r>
              <a:rPr lang="en-US" altLang="ko-KR" sz="2000" b="1" dirty="0" err="1">
                <a:solidFill>
                  <a:prstClr val="black"/>
                </a:solidFill>
                <a:cs typeface="Poppins Medium" panose="00000600000000000000" pitchFamily="2" charset="0"/>
              </a:rPr>
              <a:t>Warum</a:t>
            </a:r>
            <a:r>
              <a:rPr lang="en-US" altLang="ko-KR" sz="2000" b="1" dirty="0">
                <a:solidFill>
                  <a:prstClr val="black"/>
                </a:solidFill>
                <a:cs typeface="Poppins Medium" panose="00000600000000000000" pitchFamily="2" charset="0"/>
              </a:rPr>
              <a:t> </a:t>
            </a:r>
            <a:r>
              <a:rPr lang="en-US" altLang="ko-KR" sz="2000" b="1" dirty="0" err="1">
                <a:solidFill>
                  <a:prstClr val="black"/>
                </a:solidFill>
                <a:cs typeface="Poppins Medium" panose="00000600000000000000" pitchFamily="2" charset="0"/>
              </a:rPr>
              <a:t>sind</a:t>
            </a:r>
            <a:r>
              <a:rPr lang="en-US" altLang="ko-KR" sz="2000" b="1" dirty="0">
                <a:solidFill>
                  <a:prstClr val="black"/>
                </a:solidFill>
                <a:cs typeface="Poppins Medium" panose="00000600000000000000" pitchFamily="2" charset="0"/>
              </a:rPr>
              <a:t> </a:t>
            </a:r>
            <a:r>
              <a:rPr lang="en-US" altLang="ko-KR" sz="2000" b="1" dirty="0" err="1">
                <a:solidFill>
                  <a:prstClr val="black"/>
                </a:solidFill>
                <a:cs typeface="Poppins Medium" panose="00000600000000000000" pitchFamily="2" charset="0"/>
              </a:rPr>
              <a:t>Lernziele</a:t>
            </a:r>
            <a:r>
              <a:rPr lang="en-US" altLang="ko-KR" sz="2000" b="1" dirty="0">
                <a:solidFill>
                  <a:prstClr val="black"/>
                </a:solidFill>
                <a:cs typeface="Poppins Medium" panose="00000600000000000000" pitchFamily="2" charset="0"/>
              </a:rPr>
              <a:t> </a:t>
            </a:r>
            <a:r>
              <a:rPr lang="en-US" altLang="ko-KR" sz="2000" b="1" dirty="0" err="1">
                <a:solidFill>
                  <a:prstClr val="black"/>
                </a:solidFill>
                <a:cs typeface="Poppins Medium" panose="00000600000000000000" pitchFamily="2" charset="0"/>
              </a:rPr>
              <a:t>wichtig</a:t>
            </a:r>
            <a:r>
              <a:rPr lang="en-US" altLang="ko-KR" sz="2000" b="1" dirty="0">
                <a:solidFill>
                  <a:prstClr val="black"/>
                </a:solidFill>
                <a:cs typeface="Poppins Medium" panose="00000600000000000000" pitchFamily="2" charset="0"/>
              </a:rPr>
              <a:t>?</a:t>
            </a:r>
            <a:endParaRPr lang="en-US" altLang="ko-KR" sz="1600" dirty="0">
              <a:latin typeface="+mj-lt"/>
              <a:cs typeface="Poppins ExtraLight" panose="00000300000000000000" pitchFamily="2" charset="0"/>
            </a:endParaRP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Die Lernplattform braucht sie als Inhalt.
Lernziele bestimmen, wie viele Hausaufgaben die Schüler machen müssen. 
</a:t>
            </a:r>
            <a:r>
              <a:rPr lang="de-DE" altLang="ko-KR" sz="1600" dirty="0">
                <a:solidFill>
                  <a:srgbClr val="0AA14A"/>
                </a:solidFill>
                <a:latin typeface="+mj-lt"/>
                <a:cs typeface="Poppins ExtraLight" panose="00000300000000000000" pitchFamily="2" charset="0"/>
              </a:rPr>
              <a:t>Sie bieten ein klares, messbares Ziel, auf das die Schüler hinarbeiten können.</a:t>
            </a:r>
            <a:endParaRPr lang="en-US" altLang="ko-KR" sz="1600" dirty="0">
              <a:solidFill>
                <a:srgbClr val="0AA14A"/>
              </a:solidFill>
              <a:latin typeface="+mj-lt"/>
              <a:cs typeface="Poppins ExtraLight" panose="00000300000000000000" pitchFamily="2" charset="0"/>
            </a:endParaRPr>
          </a:p>
          <a:p>
            <a:pPr marL="284400">
              <a:lnSpc>
                <a:spcPct val="120000"/>
              </a:lnSpc>
            </a:pPr>
            <a:endParaRPr lang="en-US" altLang="ko-KR" sz="1600" dirty="0">
              <a:latin typeface="+mj-lt"/>
              <a:cs typeface="Poppins ExtraLight" panose="00000300000000000000" pitchFamily="2" charset="0"/>
            </a:endParaRPr>
          </a:p>
          <a:p>
            <a:pPr lvl="0" indent="-285750">
              <a:buFont typeface="Arial" panose="020B0604020202020204" pitchFamily="34" charset="0"/>
              <a:buChar char="•"/>
            </a:pPr>
            <a:r>
              <a:rPr lang="de-DE" altLang="ko-KR" sz="2000" b="1" dirty="0">
                <a:solidFill>
                  <a:prstClr val="black"/>
                </a:solidFill>
                <a:cs typeface="Poppins Medium" panose="00000600000000000000" pitchFamily="2" charset="0"/>
              </a:rPr>
              <a:t>Die Wahl der digitalen Werkzeuge sollte sich an folgenden Kriterien orientieren</a:t>
            </a:r>
            <a:r>
              <a:rPr lang="en-US" altLang="ko-KR" sz="2000" b="1" dirty="0">
                <a:solidFill>
                  <a:prstClr val="black"/>
                </a:solidFill>
                <a:cs typeface="Poppins Medium" panose="00000600000000000000" pitchFamily="2" charset="0"/>
              </a:rPr>
              <a:t>..</a:t>
            </a:r>
          </a:p>
          <a:p>
            <a:pPr marL="432000" lvl="2" indent="-144000">
              <a:buFont typeface="Arial" panose="020B0604020202020204" pitchFamily="34" charset="0"/>
              <a:buChar char="•"/>
            </a:pPr>
            <a:r>
              <a:rPr lang="de-DE" altLang="ko-KR" sz="1600" dirty="0">
                <a:solidFill>
                  <a:srgbClr val="0AA14A"/>
                </a:solidFill>
                <a:latin typeface="+mj-lt"/>
                <a:cs typeface="Poppins ExtraLight" panose="00000300000000000000" pitchFamily="2" charset="0"/>
              </a:rPr>
              <a:t>Den Lernzielen</a:t>
            </a:r>
            <a:r>
              <a:rPr lang="de-DE" altLang="ko-KR" sz="1600" dirty="0">
                <a:latin typeface="+mj-lt"/>
                <a:cs typeface="Poppins ExtraLight" panose="00000300000000000000" pitchFamily="2" charset="0"/>
              </a:rPr>
              <a:t>
Dem Geschlecht der Schülerinnen und Schüler
Der Dauer der Ausbildung</a:t>
            </a:r>
            <a:endParaRPr lang="en-US" altLang="ko-KR" sz="1600" dirty="0">
              <a:latin typeface="+mj-lt"/>
              <a:cs typeface="Poppins ExtraLight" panose="00000300000000000000" pitchFamily="2" charset="0"/>
            </a:endParaRPr>
          </a:p>
          <a:p>
            <a:pPr marL="284400" lvl="0">
              <a:lnSpc>
                <a:spcPct val="120000"/>
              </a:lnSpc>
            </a:pPr>
            <a:endParaRPr lang="en-US" altLang="ko-KR" sz="1600" dirty="0">
              <a:solidFill>
                <a:prstClr val="black"/>
              </a:solidFill>
              <a:latin typeface="Calibri Light" panose="020F0302020204030204"/>
              <a:cs typeface="Poppins ExtraLight" panose="00000300000000000000" pitchFamily="2" charset="0"/>
            </a:endParaRPr>
          </a:p>
          <a:p>
            <a:pPr indent="-285750">
              <a:buFont typeface="Arial" panose="020B0604020202020204" pitchFamily="34" charset="0"/>
              <a:buChar char="•"/>
            </a:pPr>
            <a:r>
              <a:rPr lang="de-DE" altLang="ko-KR" sz="2000" b="1" dirty="0">
                <a:cs typeface="Poppins Medium" panose="00000600000000000000" pitchFamily="2" charset="0"/>
              </a:rPr>
              <a:t>Was sind die vier englischen </a:t>
            </a:r>
            <a:r>
              <a:rPr lang="de-DE" altLang="ko-KR" sz="2000" b="1" dirty="0" err="1">
                <a:cs typeface="Poppins Medium" panose="00000600000000000000" pitchFamily="2" charset="0"/>
              </a:rPr>
              <a:t>C's</a:t>
            </a:r>
            <a:r>
              <a:rPr lang="de-DE" altLang="ko-KR" sz="2000" b="1" dirty="0">
                <a:cs typeface="Poppins Medium" panose="00000600000000000000" pitchFamily="2" charset="0"/>
              </a:rPr>
              <a:t> in den Fähigkeiten des 21. Jahrhunderts?</a:t>
            </a:r>
            <a:endParaRPr lang="en-US" altLang="ko-KR" sz="2000" b="1" dirty="0">
              <a:cs typeface="Poppins Medium" panose="00000600000000000000" pitchFamily="2" charset="0"/>
            </a:endParaRP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Veränderung, Kultur, Chaos, Klares Mindset
</a:t>
            </a:r>
            <a:r>
              <a:rPr lang="de-DE" altLang="ko-KR" sz="1600" dirty="0">
                <a:solidFill>
                  <a:srgbClr val="0AA14A"/>
                </a:solidFill>
                <a:latin typeface="+mj-lt"/>
                <a:cs typeface="Poppins ExtraLight" panose="00000300000000000000" pitchFamily="2" charset="0"/>
              </a:rPr>
              <a:t>Kommunikation, Kollaboration, Kritisches Denken, Kreativität</a:t>
            </a:r>
            <a:r>
              <a:rPr lang="de-DE" altLang="ko-KR" sz="1600" dirty="0">
                <a:latin typeface="+mj-lt"/>
                <a:cs typeface="Poppins ExtraLight" panose="00000300000000000000" pitchFamily="2" charset="0"/>
              </a:rPr>
              <a:t>
 Gesunder Menschenverstand, Pflege, Kontrolle, Computer
Kurse, Mitgefühl, Städte, Kompetenzen </a:t>
            </a:r>
            <a:endParaRPr lang="en-US" altLang="ko-KR" sz="1600" dirty="0">
              <a:latin typeface="+mj-lt"/>
              <a:cs typeface="Poppins ExtraLight" panose="00000300000000000000" pitchFamily="2" charset="0"/>
            </a:endParaRPr>
          </a:p>
          <a:p>
            <a:pPr marL="432000" lvl="2" indent="-144000"/>
            <a:endParaRPr lang="en-US" altLang="ko-KR" sz="1600" dirty="0">
              <a:cs typeface="Poppins ExtraLight" panose="00000300000000000000" pitchFamily="2" charset="0"/>
            </a:endParaRPr>
          </a:p>
          <a:p>
            <a:pPr indent="-285750">
              <a:buFont typeface="Arial" panose="020B0604020202020204" pitchFamily="34" charset="0"/>
              <a:buChar char="•"/>
            </a:pPr>
            <a:r>
              <a:rPr lang="en-US" altLang="ko-KR" sz="2000" b="1" dirty="0" err="1">
                <a:cs typeface="Poppins Medium" panose="00000600000000000000" pitchFamily="2" charset="0"/>
              </a:rPr>
              <a:t>Warum</a:t>
            </a:r>
            <a:r>
              <a:rPr lang="en-US" altLang="ko-KR" sz="2000" b="1" dirty="0">
                <a:cs typeface="Poppins Medium" panose="00000600000000000000" pitchFamily="2" charset="0"/>
              </a:rPr>
              <a:t> die </a:t>
            </a:r>
            <a:r>
              <a:rPr lang="en-US" altLang="ko-KR" sz="2000" b="1" dirty="0" err="1">
                <a:cs typeface="Poppins Medium" panose="00000600000000000000" pitchFamily="2" charset="0"/>
              </a:rPr>
              <a:t>Lernziele</a:t>
            </a:r>
            <a:r>
              <a:rPr lang="en-US" altLang="ko-KR" sz="2000" b="1" dirty="0">
                <a:cs typeface="Poppins Medium" panose="00000600000000000000" pitchFamily="2" charset="0"/>
              </a:rPr>
              <a:t> </a:t>
            </a:r>
            <a:r>
              <a:rPr lang="en-US" altLang="ko-KR" sz="2000" b="1" dirty="0" err="1">
                <a:cs typeface="Poppins Medium" panose="00000600000000000000" pitchFamily="2" charset="0"/>
              </a:rPr>
              <a:t>aufteilen</a:t>
            </a:r>
            <a:r>
              <a:rPr lang="en-US" altLang="ko-KR" sz="2000" b="1" dirty="0">
                <a:cs typeface="Poppins Medium" panose="00000600000000000000" pitchFamily="2" charset="0"/>
              </a:rPr>
              <a:t>?</a:t>
            </a: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Das Management kann den Kursfortschritt verfolgen
</a:t>
            </a:r>
            <a:r>
              <a:rPr lang="de-DE" altLang="ko-KR" sz="1600" dirty="0">
                <a:solidFill>
                  <a:srgbClr val="0AA14A"/>
                </a:solidFill>
                <a:latin typeface="+mj-lt"/>
                <a:cs typeface="Poppins ExtraLight" panose="00000300000000000000" pitchFamily="2" charset="0"/>
              </a:rPr>
              <a:t>Die Schüler werden weniger frustriert sein </a:t>
            </a:r>
            <a:r>
              <a:rPr lang="de-DE" altLang="ko-KR" sz="1600" dirty="0">
                <a:latin typeface="+mj-lt"/>
                <a:cs typeface="Poppins ExtraLight" panose="00000300000000000000" pitchFamily="2" charset="0"/>
              </a:rPr>
              <a:t>
Lehrer wissen, wo sie anfangen und enden müssen</a:t>
            </a:r>
            <a:endParaRPr lang="en-US" altLang="ko-KR" sz="1600" dirty="0">
              <a:latin typeface="+mj-lt"/>
              <a:cs typeface="Poppins ExtraLight" panose="00000300000000000000" pitchFamily="2" charset="0"/>
            </a:endParaRPr>
          </a:p>
        </p:txBody>
      </p:sp>
    </p:spTree>
    <p:extLst>
      <p:ext uri="{BB962C8B-B14F-4D97-AF65-F5344CB8AC3E}">
        <p14:creationId xmlns:p14="http://schemas.microsoft.com/office/powerpoint/2010/main" val="2090500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54">
            <a:extLst>
              <a:ext uri="{FF2B5EF4-FFF2-40B4-BE49-F238E27FC236}">
                <a16:creationId xmlns:a16="http://schemas.microsoft.com/office/drawing/2014/main" id="{2F17DC47-0BEE-4ED4-BA6B-A229EF47F4E7}"/>
              </a:ext>
            </a:extLst>
          </p:cNvPr>
          <p:cNvSpPr txBox="1"/>
          <p:nvPr/>
        </p:nvSpPr>
        <p:spPr>
          <a:xfrm>
            <a:off x="626290" y="1806129"/>
            <a:ext cx="8268328" cy="4194148"/>
          </a:xfrm>
          <a:prstGeom prst="rect">
            <a:avLst/>
          </a:prstGeom>
          <a:noFill/>
        </p:spPr>
        <p:txBody>
          <a:bodyPr wrap="square" numCol="2" rtlCol="0">
            <a:noAutofit/>
          </a:bodyPr>
          <a:lstStyle/>
          <a:p>
            <a:pPr indent="-285750">
              <a:buFont typeface="Arial" panose="020B0604020202020204" pitchFamily="34" charset="0"/>
              <a:buChar char="•"/>
            </a:pPr>
            <a:r>
              <a:rPr lang="de-DE" altLang="ko-KR" sz="2000" b="1" dirty="0">
                <a:solidFill>
                  <a:prstClr val="black"/>
                </a:solidFill>
                <a:cs typeface="Poppins Medium" panose="00000600000000000000" pitchFamily="2" charset="0"/>
              </a:rPr>
              <a:t>Was ist eine digitale Lernumgebung?</a:t>
            </a:r>
            <a:endParaRPr kumimoji="0" lang="en-US" altLang="ko-KR" sz="2000" b="1" i="0" u="none" strike="noStrike" kern="1200" cap="none" spc="0" normalizeH="0" baseline="0" noProof="0" dirty="0">
              <a:ln>
                <a:noFill/>
              </a:ln>
              <a:solidFill>
                <a:prstClr val="black"/>
              </a:solidFill>
              <a:effectLst/>
              <a:uLnTx/>
              <a:uFillTx/>
              <a:latin typeface="Calibri"/>
              <a:ea typeface="맑은 고딕" panose="020B0503020000020004" pitchFamily="34" charset="-127"/>
              <a:cs typeface="Poppins Medium" panose="00000600000000000000" pitchFamily="2" charset="0"/>
            </a:endParaRP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Klassenzimmer mit Computern
Jedes digitale Tool, das die Schüler nutzen
Lerninhalte auf der Website</a:t>
            </a:r>
            <a:endParaRPr lang="en-US" altLang="ko-KR" sz="1600" dirty="0">
              <a:latin typeface="+mj-lt"/>
              <a:cs typeface="Poppins ExtraLight" panose="00000300000000000000" pitchFamily="2" charset="0"/>
            </a:endParaRPr>
          </a:p>
          <a:p>
            <a:pPr marL="284400">
              <a:lnSpc>
                <a:spcPct val="120000"/>
              </a:lnSpc>
            </a:pPr>
            <a:endParaRPr lang="en-US" altLang="ko-KR" sz="1600" dirty="0">
              <a:latin typeface="+mj-lt"/>
              <a:cs typeface="Poppins ExtraLight" panose="00000300000000000000" pitchFamily="2" charset="0"/>
            </a:endParaRPr>
          </a:p>
          <a:p>
            <a:pPr indent="-285750">
              <a:buFont typeface="Arial" panose="020B0604020202020204" pitchFamily="34" charset="0"/>
              <a:buChar char="•"/>
            </a:pPr>
            <a:r>
              <a:rPr lang="en-US" altLang="ko-KR" sz="2000" b="1" dirty="0" err="1">
                <a:solidFill>
                  <a:prstClr val="black"/>
                </a:solidFill>
                <a:cs typeface="Poppins Medium" panose="00000600000000000000" pitchFamily="2" charset="0"/>
              </a:rPr>
              <a:t>Warum</a:t>
            </a:r>
            <a:r>
              <a:rPr lang="en-US" altLang="ko-KR" sz="2000" b="1" dirty="0">
                <a:solidFill>
                  <a:prstClr val="black"/>
                </a:solidFill>
                <a:cs typeface="Poppins Medium" panose="00000600000000000000" pitchFamily="2" charset="0"/>
              </a:rPr>
              <a:t> </a:t>
            </a:r>
            <a:r>
              <a:rPr lang="en-US" altLang="ko-KR" sz="2000" b="1" dirty="0" err="1">
                <a:solidFill>
                  <a:prstClr val="black"/>
                </a:solidFill>
                <a:cs typeface="Poppins Medium" panose="00000600000000000000" pitchFamily="2" charset="0"/>
              </a:rPr>
              <a:t>sind</a:t>
            </a:r>
            <a:r>
              <a:rPr lang="en-US" altLang="ko-KR" sz="2000" b="1" dirty="0">
                <a:solidFill>
                  <a:prstClr val="black"/>
                </a:solidFill>
                <a:cs typeface="Poppins Medium" panose="00000600000000000000" pitchFamily="2" charset="0"/>
              </a:rPr>
              <a:t> </a:t>
            </a:r>
            <a:r>
              <a:rPr lang="en-US" altLang="ko-KR" sz="2000" b="1" dirty="0" err="1">
                <a:solidFill>
                  <a:prstClr val="black"/>
                </a:solidFill>
                <a:cs typeface="Poppins Medium" panose="00000600000000000000" pitchFamily="2" charset="0"/>
              </a:rPr>
              <a:t>Lernziele</a:t>
            </a:r>
            <a:r>
              <a:rPr lang="en-US" altLang="ko-KR" sz="2000" b="1" dirty="0">
                <a:solidFill>
                  <a:prstClr val="black"/>
                </a:solidFill>
                <a:cs typeface="Poppins Medium" panose="00000600000000000000" pitchFamily="2" charset="0"/>
              </a:rPr>
              <a:t> </a:t>
            </a:r>
            <a:r>
              <a:rPr lang="en-US" altLang="ko-KR" sz="2000" b="1" dirty="0" err="1">
                <a:solidFill>
                  <a:prstClr val="black"/>
                </a:solidFill>
                <a:cs typeface="Poppins Medium" panose="00000600000000000000" pitchFamily="2" charset="0"/>
              </a:rPr>
              <a:t>wichtig</a:t>
            </a:r>
            <a:r>
              <a:rPr lang="en-US" altLang="ko-KR" sz="2000" b="1" dirty="0">
                <a:solidFill>
                  <a:prstClr val="black"/>
                </a:solidFill>
                <a:cs typeface="Poppins Medium" panose="00000600000000000000" pitchFamily="2" charset="0"/>
              </a:rPr>
              <a:t>?</a:t>
            </a:r>
            <a:endParaRPr lang="en-US" altLang="ko-KR" sz="1600" dirty="0">
              <a:latin typeface="+mj-lt"/>
              <a:cs typeface="Poppins ExtraLight" panose="00000300000000000000" pitchFamily="2" charset="0"/>
            </a:endParaRP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Die Lernplattform braucht sie als Inhalt.
Lernziele bestimmen, wie viele Hausaufgaben die Schüler machen müssen. 
Sie bieten ein klares, messbares Ziel, auf das die Schüler hinarbeiten können</a:t>
            </a:r>
            <a:endParaRPr kumimoji="0" lang="en-US" altLang="ko-KR" sz="1600" b="0" i="0" u="none" strike="noStrike" kern="1200" cap="none" spc="0" normalizeH="0" baseline="0" noProof="0" dirty="0">
              <a:ln>
                <a:noFill/>
              </a:ln>
              <a:solidFill>
                <a:prstClr val="black"/>
              </a:solidFill>
              <a:effectLst/>
              <a:uLnTx/>
              <a:uFillTx/>
              <a:latin typeface="Calibri Light" panose="020F0302020204030204"/>
              <a:ea typeface="맑은 고딕" panose="020B0503020000020004" pitchFamily="34" charset="-127"/>
              <a:cs typeface="Poppins ExtraLight" panose="00000300000000000000" pitchFamily="2" charset="0"/>
            </a:endParaRPr>
          </a:p>
          <a:p>
            <a:pPr marL="432000" lvl="2" indent="-144000">
              <a:buFont typeface="Arial" panose="020B0604020202020204" pitchFamily="34" charset="0"/>
              <a:buChar char="•"/>
            </a:pPr>
            <a:endParaRPr lang="en-US" altLang="ko-KR" sz="1600" dirty="0">
              <a:solidFill>
                <a:prstClr val="black"/>
              </a:solidFill>
              <a:latin typeface="Calibri Light" panose="020F0302020204030204"/>
              <a:ea typeface="맑은 고딕" panose="020B0503020000020004" pitchFamily="34" charset="-127"/>
              <a:cs typeface="Poppins ExtraLight" panose="00000300000000000000" pitchFamily="2" charset="0"/>
            </a:endParaRPr>
          </a:p>
          <a:p>
            <a:pPr marL="432000" lvl="2" indent="-144000">
              <a:buFont typeface="Arial" panose="020B0604020202020204" pitchFamily="34" charset="0"/>
              <a:buChar char="•"/>
            </a:pPr>
            <a:endParaRPr lang="en-US" altLang="ko-KR" sz="1600" b="1" dirty="0">
              <a:solidFill>
                <a:prstClr val="black"/>
              </a:solidFill>
              <a:latin typeface="Calibri Light" panose="020F0302020204030204"/>
              <a:ea typeface="맑은 고딕" panose="020B0503020000020004" pitchFamily="34" charset="-127"/>
              <a:cs typeface="Poppins ExtraLight" panose="00000300000000000000" pitchFamily="2" charset="0"/>
            </a:endParaRPr>
          </a:p>
          <a:p>
            <a:pPr marL="432000" lvl="2" indent="-144000">
              <a:buFont typeface="Arial" panose="020B0604020202020204" pitchFamily="34" charset="0"/>
              <a:buChar char="•"/>
            </a:pPr>
            <a:endParaRPr lang="en-US" altLang="ko-KR" sz="1600" b="1" dirty="0">
              <a:solidFill>
                <a:prstClr val="black"/>
              </a:solidFill>
              <a:latin typeface="Calibri Light" panose="020F0302020204030204"/>
              <a:ea typeface="맑은 고딕" panose="020B0503020000020004" pitchFamily="34" charset="-127"/>
              <a:cs typeface="Poppins ExtraLight" panose="00000300000000000000" pitchFamily="2" charset="0"/>
            </a:endParaRPr>
          </a:p>
          <a:p>
            <a:pPr marL="432000" lvl="2" indent="-144000">
              <a:buFont typeface="Arial" panose="020B0604020202020204" pitchFamily="34" charset="0"/>
              <a:buChar char="•"/>
            </a:pPr>
            <a:endParaRPr lang="en-US" altLang="ko-KR" sz="1600" b="1" dirty="0">
              <a:solidFill>
                <a:prstClr val="black"/>
              </a:solidFill>
              <a:latin typeface="Calibri Light" panose="020F0302020204030204"/>
              <a:ea typeface="맑은 고딕" panose="020B0503020000020004" pitchFamily="34" charset="-127"/>
              <a:cs typeface="Poppins ExtraLight" panose="00000300000000000000" pitchFamily="2" charset="0"/>
            </a:endParaRPr>
          </a:p>
          <a:p>
            <a:pPr marL="432000" lvl="2" indent="-144000">
              <a:buFont typeface="Arial" panose="020B0604020202020204" pitchFamily="34" charset="0"/>
              <a:buChar char="•"/>
            </a:pPr>
            <a:r>
              <a:rPr lang="de-DE" altLang="ko-KR" sz="2000" b="1" dirty="0">
                <a:solidFill>
                  <a:prstClr val="black"/>
                </a:solidFill>
                <a:cs typeface="Poppins Medium" panose="00000600000000000000" pitchFamily="2" charset="0"/>
              </a:rPr>
              <a:t>Was sind die drei wichtigsten Komponenten in einem typischen LMS</a:t>
            </a:r>
            <a:r>
              <a:rPr lang="en-US" altLang="ko-KR" sz="2000" b="1" dirty="0">
                <a:solidFill>
                  <a:prstClr val="black"/>
                </a:solidFill>
                <a:cs typeface="Poppins Medium" panose="00000600000000000000" pitchFamily="2" charset="0"/>
              </a:rPr>
              <a:t>?</a:t>
            </a:r>
          </a:p>
          <a:p>
            <a:pPr marL="432000" lvl="2" indent="-144000">
              <a:buFont typeface="Arial" panose="020B0604020202020204" pitchFamily="34" charset="0"/>
              <a:buChar char="•"/>
            </a:pPr>
            <a:r>
              <a:rPr lang="de-DE" altLang="ko-KR" sz="1600" dirty="0">
                <a:solidFill>
                  <a:prstClr val="black"/>
                </a:solidFill>
                <a:latin typeface="Calibri Light" panose="020F0302020204030204"/>
                <a:cs typeface="Poppins ExtraLight" panose="00000300000000000000" pitchFamily="2" charset="0"/>
              </a:rPr>
              <a:t>Admin-Konsole, Kursinhalte, Benutzer
Hardware, Software, Inhalte
Studenten, Computer, WLAN</a:t>
            </a:r>
            <a:endParaRPr lang="en-US" altLang="ko-KR" sz="1600" dirty="0">
              <a:latin typeface="+mj-lt"/>
              <a:cs typeface="Poppins ExtraLight" panose="00000300000000000000" pitchFamily="2" charset="0"/>
            </a:endParaRPr>
          </a:p>
          <a:p>
            <a:pPr marL="432000" lvl="2" indent="-144000"/>
            <a:endParaRPr lang="en-US" altLang="ko-KR" sz="1600" dirty="0">
              <a:cs typeface="Poppins ExtraLight" panose="00000300000000000000" pitchFamily="2" charset="0"/>
            </a:endParaRPr>
          </a:p>
          <a:p>
            <a:pPr lvl="0" indent="-285750">
              <a:buFont typeface="Arial" panose="020B0604020202020204" pitchFamily="34" charset="0"/>
              <a:buChar char="•"/>
            </a:pPr>
            <a:r>
              <a:rPr lang="de-DE" altLang="ko-KR" sz="2000" b="1" dirty="0">
                <a:solidFill>
                  <a:prstClr val="black"/>
                </a:solidFill>
                <a:cs typeface="Poppins Medium" panose="00000600000000000000" pitchFamily="2" charset="0"/>
              </a:rPr>
              <a:t>Die Wahl der digitalen Werkzeuge sollte sich an folgenden Kriterien orientieren</a:t>
            </a:r>
            <a:r>
              <a:rPr lang="en-US" altLang="ko-KR" sz="2000" b="1" dirty="0">
                <a:solidFill>
                  <a:prstClr val="black"/>
                </a:solidFill>
                <a:cs typeface="Poppins Medium" panose="00000600000000000000" pitchFamily="2" charset="0"/>
              </a:rPr>
              <a:t>..</a:t>
            </a: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Die Lernziele
Geschlecht der Schülerinnen und Schüler
Die Dauer der Ausbildung</a:t>
            </a:r>
            <a:endParaRPr lang="en-US" altLang="ko-KR" sz="1600" dirty="0">
              <a:latin typeface="+mj-lt"/>
              <a:cs typeface="Poppins ExtraLight" panose="00000300000000000000" pitchFamily="2" charset="0"/>
            </a:endParaRPr>
          </a:p>
        </p:txBody>
      </p:sp>
      <p:cxnSp>
        <p:nvCxnSpPr>
          <p:cNvPr id="8" name="Google Shape;334;p29">
            <a:extLst>
              <a:ext uri="{FF2B5EF4-FFF2-40B4-BE49-F238E27FC236}">
                <a16:creationId xmlns:a16="http://schemas.microsoft.com/office/drawing/2014/main" id="{F8EAA40C-2FC5-4206-8B39-29B579CF9E93}"/>
              </a:ext>
            </a:extLst>
          </p:cNvPr>
          <p:cNvCxnSpPr>
            <a:cxnSpLocks noChangeAspect="1"/>
          </p:cNvCxnSpPr>
          <p:nvPr/>
        </p:nvCxnSpPr>
        <p:spPr>
          <a:xfrm>
            <a:off x="7934290" y="3631149"/>
            <a:ext cx="2061797"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7" name="CuadroTexto 4">
            <a:extLst>
              <a:ext uri="{FF2B5EF4-FFF2-40B4-BE49-F238E27FC236}">
                <a16:creationId xmlns:a16="http://schemas.microsoft.com/office/drawing/2014/main" id="{5F65FC6E-73C1-4548-AC0F-AE722E34C959}"/>
              </a:ext>
            </a:extLst>
          </p:cNvPr>
          <p:cNvSpPr txBox="1"/>
          <p:nvPr/>
        </p:nvSpPr>
        <p:spPr>
          <a:xfrm>
            <a:off x="528320" y="717439"/>
            <a:ext cx="8948057" cy="769441"/>
          </a:xfrm>
          <a:prstGeom prst="rect">
            <a:avLst/>
          </a:prstGeom>
          <a:noFill/>
        </p:spPr>
        <p:txBody>
          <a:bodyPr wrap="square" rtlCol="0">
            <a:spAutoFit/>
          </a:bodyPr>
          <a:lstStyle/>
          <a:p>
            <a:pPr lvl="0">
              <a:tabLst>
                <a:tab pos="1205230" algn="l"/>
                <a:tab pos="1926589" algn="l"/>
                <a:tab pos="2915920" algn="l"/>
                <a:tab pos="3444875" algn="l"/>
                <a:tab pos="4383405" algn="l"/>
                <a:tab pos="6796405" algn="l"/>
              </a:tabLst>
              <a:defRPr/>
            </a:pPr>
            <a:r>
              <a:rPr lang="en-AU" sz="2400" b="1" dirty="0" err="1">
                <a:solidFill>
                  <a:schemeClr val="tx1">
                    <a:lumMod val="50000"/>
                    <a:lumOff val="50000"/>
                  </a:schemeClr>
                </a:solidFill>
                <a:ea typeface="Microsoft Sans Serif" panose="020B0604020202020204" pitchFamily="34" charset="0"/>
                <a:cs typeface="Poppins Medium" panose="00000600000000000000" pitchFamily="2" charset="0"/>
              </a:rPr>
              <a:t>Zusammenfassender</a:t>
            </a:r>
            <a:r>
              <a:rPr lang="en-AU" sz="2400" b="1" dirty="0">
                <a:solidFill>
                  <a:schemeClr val="tx1">
                    <a:lumMod val="50000"/>
                    <a:lumOff val="50000"/>
                  </a:schemeClr>
                </a:solidFill>
                <a:ea typeface="Microsoft Sans Serif" panose="020B0604020202020204" pitchFamily="34" charset="0"/>
                <a:cs typeface="Poppins Medium" panose="00000600000000000000" pitchFamily="2" charset="0"/>
              </a:rPr>
              <a:t> </a:t>
            </a:r>
            <a:r>
              <a:rPr lang="en-AU" sz="2400" b="1" dirty="0" err="1">
                <a:solidFill>
                  <a:schemeClr val="tx1">
                    <a:lumMod val="50000"/>
                    <a:lumOff val="50000"/>
                  </a:schemeClr>
                </a:solidFill>
                <a:ea typeface="Microsoft Sans Serif" panose="020B0604020202020204" pitchFamily="34" charset="0"/>
                <a:cs typeface="Poppins Medium" panose="00000600000000000000" pitchFamily="2" charset="0"/>
              </a:rPr>
              <a:t>Abschlusstest</a:t>
            </a:r>
            <a:r>
              <a:rPr lang="en-AU" sz="2400" b="1" dirty="0">
                <a:solidFill>
                  <a:schemeClr val="tx1">
                    <a:lumMod val="50000"/>
                    <a:lumOff val="50000"/>
                  </a:schemeClr>
                </a:solidFill>
                <a:ea typeface="Microsoft Sans Serif" panose="020B0604020202020204" pitchFamily="34" charset="0"/>
                <a:cs typeface="Poppins Medium" panose="00000600000000000000" pitchFamily="2" charset="0"/>
              </a:rPr>
              <a:t>/1</a:t>
            </a:r>
          </a:p>
          <a:p>
            <a:pPr>
              <a:tabLst>
                <a:tab pos="1205230" algn="l"/>
                <a:tab pos="1926589" algn="l"/>
                <a:tab pos="2915920" algn="l"/>
                <a:tab pos="3444875" algn="l"/>
                <a:tab pos="4383405" algn="l"/>
                <a:tab pos="6796405" algn="l"/>
              </a:tabLst>
              <a:defRPr/>
            </a:pPr>
            <a:r>
              <a:rPr lang="de-DE" sz="2000" dirty="0">
                <a:latin typeface="+mj-lt"/>
                <a:ea typeface="Microsoft Sans Serif" panose="020B0604020202020204" pitchFamily="34" charset="0"/>
                <a:cs typeface="Poppins ExtraLight" panose="00000300000000000000" pitchFamily="2" charset="0"/>
              </a:rPr>
              <a:t>Vertiefen Sie Ihr Wissen, indem Sie die folgenden Fragen beantworten</a:t>
            </a:r>
            <a:r>
              <a:rPr lang="en-GB" sz="2000" dirty="0">
                <a:latin typeface="+mj-lt"/>
                <a:ea typeface="Microsoft Sans Serif" panose="020B0604020202020204" pitchFamily="34" charset="0"/>
                <a:cs typeface="Poppins ExtraLight" panose="00000300000000000000" pitchFamily="2" charset="0"/>
              </a:rPr>
              <a:t>:</a:t>
            </a:r>
          </a:p>
        </p:txBody>
      </p:sp>
      <p:pic>
        <p:nvPicPr>
          <p:cNvPr id="17" name="Immagine 16">
            <a:extLst>
              <a:ext uri="{FF2B5EF4-FFF2-40B4-BE49-F238E27FC236}">
                <a16:creationId xmlns:a16="http://schemas.microsoft.com/office/drawing/2014/main" id="{67BD9CAA-5ADF-4BAD-911E-7159C99A764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Tree>
    <p:extLst>
      <p:ext uri="{BB962C8B-B14F-4D97-AF65-F5344CB8AC3E}">
        <p14:creationId xmlns:p14="http://schemas.microsoft.com/office/powerpoint/2010/main" val="15155537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54">
            <a:extLst>
              <a:ext uri="{FF2B5EF4-FFF2-40B4-BE49-F238E27FC236}">
                <a16:creationId xmlns:a16="http://schemas.microsoft.com/office/drawing/2014/main" id="{2F17DC47-0BEE-4ED4-BA6B-A229EF47F4E7}"/>
              </a:ext>
            </a:extLst>
          </p:cNvPr>
          <p:cNvSpPr txBox="1"/>
          <p:nvPr/>
        </p:nvSpPr>
        <p:spPr>
          <a:xfrm>
            <a:off x="528320" y="1696480"/>
            <a:ext cx="9031316" cy="3013351"/>
          </a:xfrm>
          <a:prstGeom prst="rect">
            <a:avLst/>
          </a:prstGeom>
          <a:noFill/>
        </p:spPr>
        <p:txBody>
          <a:bodyPr wrap="square" numCol="2" rtlCol="0">
            <a:noAutofit/>
          </a:bodyPr>
          <a:lstStyle/>
          <a:p>
            <a:pPr indent="-285750">
              <a:buFont typeface="Arial" panose="020B0604020202020204" pitchFamily="34" charset="0"/>
              <a:buChar char="•"/>
            </a:pPr>
            <a:r>
              <a:rPr lang="de-DE" altLang="ko-KR" sz="2000" b="1" dirty="0">
                <a:cs typeface="Poppins Medium" panose="00000600000000000000" pitchFamily="2" charset="0"/>
              </a:rPr>
              <a:t>Was sind die vier englischen </a:t>
            </a:r>
            <a:r>
              <a:rPr lang="de-DE" altLang="ko-KR" sz="2000" b="1" dirty="0" err="1">
                <a:cs typeface="Poppins Medium" panose="00000600000000000000" pitchFamily="2" charset="0"/>
              </a:rPr>
              <a:t>C's</a:t>
            </a:r>
            <a:r>
              <a:rPr lang="de-DE" altLang="ko-KR" sz="2000" b="1" dirty="0">
                <a:cs typeface="Poppins Medium" panose="00000600000000000000" pitchFamily="2" charset="0"/>
              </a:rPr>
              <a:t> in den Fähigkeiten des 21. Jahrhunderts?</a:t>
            </a:r>
            <a:endParaRPr lang="en-US" altLang="ko-KR" sz="2000" b="1" dirty="0">
              <a:cs typeface="Poppins Medium" panose="00000600000000000000" pitchFamily="2" charset="0"/>
            </a:endParaRP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Veränderung, Kultur, Chaos, Klares Mindset
Kommunikation, </a:t>
            </a:r>
            <a:r>
              <a:rPr lang="de-DE" altLang="ko-KR" sz="1600" dirty="0" err="1">
                <a:latin typeface="+mj-lt"/>
                <a:cs typeface="Poppins ExtraLight" panose="00000300000000000000" pitchFamily="2" charset="0"/>
              </a:rPr>
              <a:t>Kollabration</a:t>
            </a:r>
            <a:r>
              <a:rPr lang="de-DE" altLang="ko-KR" sz="1600" dirty="0">
                <a:latin typeface="+mj-lt"/>
                <a:cs typeface="Poppins ExtraLight" panose="00000300000000000000" pitchFamily="2" charset="0"/>
              </a:rPr>
              <a:t>, Kritisches Denken, Kreativität
 Gesunder Menschenverstand, Pflege, Kontrolle, Computer
Kurse, Mitgefühl, Städte, Kompetenzen</a:t>
            </a:r>
            <a:endParaRPr lang="en-US" altLang="ko-KR" sz="1600" dirty="0">
              <a:latin typeface="+mj-lt"/>
              <a:cs typeface="Poppins ExtraLight" panose="00000300000000000000" pitchFamily="2" charset="0"/>
            </a:endParaRPr>
          </a:p>
          <a:p>
            <a:pPr marL="284400">
              <a:lnSpc>
                <a:spcPct val="120000"/>
              </a:lnSpc>
            </a:pPr>
            <a:endParaRPr lang="en-US" altLang="ko-KR" sz="1600" dirty="0">
              <a:latin typeface="+mj-lt"/>
              <a:cs typeface="Poppins ExtraLight" panose="00000300000000000000" pitchFamily="2" charset="0"/>
            </a:endParaRPr>
          </a:p>
          <a:p>
            <a:pPr marL="284400">
              <a:lnSpc>
                <a:spcPct val="120000"/>
              </a:lnSpc>
            </a:pPr>
            <a:endParaRPr lang="en-US" altLang="ko-KR" sz="1600" dirty="0">
              <a:latin typeface="+mj-lt"/>
              <a:cs typeface="Poppins ExtraLight" panose="00000300000000000000" pitchFamily="2" charset="0"/>
            </a:endParaRPr>
          </a:p>
          <a:p>
            <a:pPr indent="-285750">
              <a:buFont typeface="Arial" panose="020B0604020202020204" pitchFamily="34" charset="0"/>
              <a:buChar char="•"/>
            </a:pPr>
            <a:r>
              <a:rPr lang="en-US" altLang="ko-KR" sz="2000" b="1" dirty="0" err="1">
                <a:cs typeface="Poppins Medium" panose="00000600000000000000" pitchFamily="2" charset="0"/>
              </a:rPr>
              <a:t>Warum</a:t>
            </a:r>
            <a:r>
              <a:rPr lang="en-US" altLang="ko-KR" sz="2000" b="1" dirty="0">
                <a:cs typeface="Poppins Medium" panose="00000600000000000000" pitchFamily="2" charset="0"/>
              </a:rPr>
              <a:t> die </a:t>
            </a:r>
            <a:r>
              <a:rPr lang="en-US" altLang="ko-KR" sz="2000" b="1" dirty="0" err="1">
                <a:cs typeface="Poppins Medium" panose="00000600000000000000" pitchFamily="2" charset="0"/>
              </a:rPr>
              <a:t>Lernziele</a:t>
            </a:r>
            <a:r>
              <a:rPr lang="en-US" altLang="ko-KR" sz="2000" b="1" dirty="0">
                <a:cs typeface="Poppins Medium" panose="00000600000000000000" pitchFamily="2" charset="0"/>
              </a:rPr>
              <a:t> </a:t>
            </a:r>
            <a:r>
              <a:rPr lang="en-US" altLang="ko-KR" sz="2000" b="1" dirty="0" err="1">
                <a:cs typeface="Poppins Medium" panose="00000600000000000000" pitchFamily="2" charset="0"/>
              </a:rPr>
              <a:t>aufteilen</a:t>
            </a:r>
            <a:r>
              <a:rPr lang="en-US" altLang="ko-KR" sz="2000" b="1" dirty="0">
                <a:cs typeface="Poppins Medium" panose="00000600000000000000" pitchFamily="2" charset="0"/>
              </a:rPr>
              <a:t>?</a:t>
            </a: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Das Management kann den Kursfortschritt verfolgen
Die Schüler werden weniger frustriert sein 
Lehrer wissen, wo sie anfangen und enden müssen</a:t>
            </a:r>
            <a:endParaRPr lang="en-US" altLang="ko-KR" sz="1600" dirty="0">
              <a:latin typeface="+mj-lt"/>
              <a:cs typeface="Poppins ExtraLight" panose="00000300000000000000" pitchFamily="2" charset="0"/>
            </a:endParaRPr>
          </a:p>
          <a:p>
            <a:pPr marL="432000" lvl="2" indent="-144000"/>
            <a:endParaRPr lang="en-US" altLang="ko-KR" sz="1600" dirty="0">
              <a:latin typeface="+mj-lt"/>
              <a:cs typeface="Poppins ExtraLight" panose="00000300000000000000" pitchFamily="2" charset="0"/>
            </a:endParaRPr>
          </a:p>
          <a:p>
            <a:pPr marL="432000" lvl="2" indent="-144000">
              <a:buFont typeface="Arial" panose="020B0604020202020204" pitchFamily="34" charset="0"/>
              <a:buChar char="•"/>
            </a:pPr>
            <a:endParaRPr lang="en-US" altLang="ko-KR" sz="1600" dirty="0">
              <a:latin typeface="+mj-lt"/>
              <a:cs typeface="Poppins ExtraLight" panose="00000300000000000000" pitchFamily="2" charset="0"/>
            </a:endParaRPr>
          </a:p>
        </p:txBody>
      </p:sp>
      <p:cxnSp>
        <p:nvCxnSpPr>
          <p:cNvPr id="8" name="Google Shape;334;p29">
            <a:extLst>
              <a:ext uri="{FF2B5EF4-FFF2-40B4-BE49-F238E27FC236}">
                <a16:creationId xmlns:a16="http://schemas.microsoft.com/office/drawing/2014/main" id="{F8EAA40C-2FC5-4206-8B39-29B579CF9E93}"/>
              </a:ext>
            </a:extLst>
          </p:cNvPr>
          <p:cNvCxnSpPr>
            <a:cxnSpLocks noChangeAspect="1"/>
          </p:cNvCxnSpPr>
          <p:nvPr/>
        </p:nvCxnSpPr>
        <p:spPr>
          <a:xfrm>
            <a:off x="7934290" y="3631149"/>
            <a:ext cx="2061797"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7" name="CuadroTexto 4">
            <a:extLst>
              <a:ext uri="{FF2B5EF4-FFF2-40B4-BE49-F238E27FC236}">
                <a16:creationId xmlns:a16="http://schemas.microsoft.com/office/drawing/2014/main" id="{5F65FC6E-73C1-4548-AC0F-AE722E34C959}"/>
              </a:ext>
            </a:extLst>
          </p:cNvPr>
          <p:cNvSpPr txBox="1"/>
          <p:nvPr/>
        </p:nvSpPr>
        <p:spPr>
          <a:xfrm>
            <a:off x="528320" y="717439"/>
            <a:ext cx="8948057" cy="769441"/>
          </a:xfrm>
          <a:prstGeom prst="rect">
            <a:avLst/>
          </a:prstGeom>
          <a:noFill/>
        </p:spPr>
        <p:txBody>
          <a:bodyPr wrap="square" rtlCol="0">
            <a:spAutoFit/>
          </a:bodyPr>
          <a:lstStyle/>
          <a:p>
            <a:pPr marL="0" marR="0" lvl="0" indent="0" defTabSz="914400" rtl="0" eaLnBrk="1" fontAlgn="auto" latinLnBrk="0" hangingPunct="1">
              <a:buClrTx/>
              <a:buSzTx/>
              <a:buFontTx/>
              <a:buNone/>
              <a:tabLst>
                <a:tab pos="1205230" algn="l"/>
                <a:tab pos="1926589" algn="l"/>
                <a:tab pos="2915920" algn="l"/>
                <a:tab pos="3444875" algn="l"/>
                <a:tab pos="4383405" algn="l"/>
                <a:tab pos="6796405" algn="l"/>
              </a:tabLst>
              <a:defRPr/>
            </a:pPr>
            <a:r>
              <a:rPr lang="en-AU" sz="2400" b="1" dirty="0" err="1">
                <a:solidFill>
                  <a:schemeClr val="tx1">
                    <a:lumMod val="50000"/>
                    <a:lumOff val="50000"/>
                  </a:schemeClr>
                </a:solidFill>
                <a:ea typeface="Microsoft Sans Serif" panose="020B0604020202020204" pitchFamily="34" charset="0"/>
                <a:cs typeface="Poppins Medium" panose="00000600000000000000" pitchFamily="2" charset="0"/>
              </a:rPr>
              <a:t>Zusammenfassender</a:t>
            </a:r>
            <a:r>
              <a:rPr lang="en-AU" sz="2400" b="1" dirty="0">
                <a:solidFill>
                  <a:schemeClr val="tx1">
                    <a:lumMod val="50000"/>
                    <a:lumOff val="50000"/>
                  </a:schemeClr>
                </a:solidFill>
                <a:ea typeface="Microsoft Sans Serif" panose="020B0604020202020204" pitchFamily="34" charset="0"/>
                <a:cs typeface="Poppins Medium" panose="00000600000000000000" pitchFamily="2" charset="0"/>
              </a:rPr>
              <a:t> </a:t>
            </a:r>
            <a:r>
              <a:rPr lang="en-AU" sz="2400" b="1" dirty="0" err="1">
                <a:solidFill>
                  <a:schemeClr val="tx1">
                    <a:lumMod val="50000"/>
                    <a:lumOff val="50000"/>
                  </a:schemeClr>
                </a:solidFill>
                <a:ea typeface="Microsoft Sans Serif" panose="020B0604020202020204" pitchFamily="34" charset="0"/>
                <a:cs typeface="Poppins Medium" panose="00000600000000000000" pitchFamily="2" charset="0"/>
              </a:rPr>
              <a:t>Abschlusstest</a:t>
            </a:r>
            <a:r>
              <a:rPr lang="en-AU" sz="2400" b="1" dirty="0">
                <a:solidFill>
                  <a:schemeClr val="tx1">
                    <a:lumMod val="50000"/>
                    <a:lumOff val="50000"/>
                  </a:schemeClr>
                </a:solidFill>
                <a:ea typeface="Microsoft Sans Serif" panose="020B0604020202020204" pitchFamily="34" charset="0"/>
                <a:cs typeface="Poppins Medium" panose="00000600000000000000" pitchFamily="2" charset="0"/>
              </a:rPr>
              <a:t>/2</a:t>
            </a:r>
          </a:p>
          <a:p>
            <a:pPr>
              <a:tabLst>
                <a:tab pos="1205230" algn="l"/>
                <a:tab pos="1926589" algn="l"/>
                <a:tab pos="2915920" algn="l"/>
                <a:tab pos="3444875" algn="l"/>
                <a:tab pos="4383405" algn="l"/>
                <a:tab pos="6796405" algn="l"/>
              </a:tabLst>
              <a:defRPr/>
            </a:pPr>
            <a:r>
              <a:rPr lang="de-DE" sz="2000" dirty="0">
                <a:latin typeface="+mj-lt"/>
                <a:ea typeface="Microsoft Sans Serif" panose="020B0604020202020204" pitchFamily="34" charset="0"/>
                <a:cs typeface="Poppins ExtraLight" panose="00000300000000000000" pitchFamily="2" charset="0"/>
              </a:rPr>
              <a:t>Vertiefen Sie Ihr Wissen und beantworten Sie die folgenden Fragen:</a:t>
            </a:r>
            <a:endParaRPr lang="en-GB" sz="2000" dirty="0">
              <a:latin typeface="+mj-lt"/>
              <a:ea typeface="Microsoft Sans Serif" panose="020B0604020202020204" pitchFamily="34" charset="0"/>
              <a:cs typeface="Poppins ExtraLight" panose="00000300000000000000" pitchFamily="2" charset="0"/>
            </a:endParaRPr>
          </a:p>
        </p:txBody>
      </p:sp>
      <p:pic>
        <p:nvPicPr>
          <p:cNvPr id="17" name="Immagine 16">
            <a:extLst>
              <a:ext uri="{FF2B5EF4-FFF2-40B4-BE49-F238E27FC236}">
                <a16:creationId xmlns:a16="http://schemas.microsoft.com/office/drawing/2014/main" id="{A6F221AB-877D-4F15-A5A3-F12A6D2D15F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Tree>
    <p:extLst>
      <p:ext uri="{BB962C8B-B14F-4D97-AF65-F5344CB8AC3E}">
        <p14:creationId xmlns:p14="http://schemas.microsoft.com/office/powerpoint/2010/main" val="15155537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Google Shape;334;p29">
            <a:extLst>
              <a:ext uri="{FF2B5EF4-FFF2-40B4-BE49-F238E27FC236}">
                <a16:creationId xmlns:a16="http://schemas.microsoft.com/office/drawing/2014/main" id="{F8EAA40C-2FC5-4206-8B39-29B579CF9E93}"/>
              </a:ext>
            </a:extLst>
          </p:cNvPr>
          <p:cNvCxnSpPr>
            <a:cxnSpLocks noChangeAspect="1"/>
          </p:cNvCxnSpPr>
          <p:nvPr/>
        </p:nvCxnSpPr>
        <p:spPr>
          <a:xfrm>
            <a:off x="7934290" y="3631149"/>
            <a:ext cx="2061797"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7" name="CuadroTexto 4">
            <a:extLst>
              <a:ext uri="{FF2B5EF4-FFF2-40B4-BE49-F238E27FC236}">
                <a16:creationId xmlns:a16="http://schemas.microsoft.com/office/drawing/2014/main" id="{5F65FC6E-73C1-4548-AC0F-AE722E34C959}"/>
              </a:ext>
            </a:extLst>
          </p:cNvPr>
          <p:cNvSpPr txBox="1"/>
          <p:nvPr/>
        </p:nvSpPr>
        <p:spPr>
          <a:xfrm>
            <a:off x="528320" y="717439"/>
            <a:ext cx="8948057" cy="769441"/>
          </a:xfrm>
          <a:prstGeom prst="rect">
            <a:avLst/>
          </a:prstGeom>
          <a:noFill/>
        </p:spPr>
        <p:txBody>
          <a:bodyPr wrap="square" rtlCol="0">
            <a:spAutoFit/>
          </a:bodyPr>
          <a:lstStyle/>
          <a:p>
            <a:pPr marL="0" marR="0" lvl="0" indent="0" defTabSz="914400" rtl="0" eaLnBrk="1" fontAlgn="auto" latinLnBrk="0" hangingPunct="1">
              <a:buClrTx/>
              <a:buSzTx/>
              <a:buFontTx/>
              <a:buNone/>
              <a:tabLst>
                <a:tab pos="1205230" algn="l"/>
                <a:tab pos="1926589" algn="l"/>
                <a:tab pos="2915920" algn="l"/>
                <a:tab pos="3444875" algn="l"/>
                <a:tab pos="4383405" algn="l"/>
                <a:tab pos="6796405" algn="l"/>
              </a:tabLst>
              <a:defRPr/>
            </a:pPr>
            <a:r>
              <a:rPr lang="en-AU" sz="2400" b="1" dirty="0" err="1">
                <a:solidFill>
                  <a:schemeClr val="tx1">
                    <a:lumMod val="50000"/>
                    <a:lumOff val="50000"/>
                  </a:schemeClr>
                </a:solidFill>
                <a:ea typeface="Microsoft Sans Serif" panose="020B0604020202020204" pitchFamily="34" charset="0"/>
                <a:cs typeface="Poppins Medium" panose="00000600000000000000" pitchFamily="2" charset="0"/>
              </a:rPr>
              <a:t>Zusammenfassender</a:t>
            </a:r>
            <a:r>
              <a:rPr lang="en-AU" sz="2400" b="1" dirty="0">
                <a:solidFill>
                  <a:schemeClr val="tx1">
                    <a:lumMod val="50000"/>
                    <a:lumOff val="50000"/>
                  </a:schemeClr>
                </a:solidFill>
                <a:ea typeface="Microsoft Sans Serif" panose="020B0604020202020204" pitchFamily="34" charset="0"/>
                <a:cs typeface="Poppins Medium" panose="00000600000000000000" pitchFamily="2" charset="0"/>
              </a:rPr>
              <a:t> </a:t>
            </a:r>
            <a:r>
              <a:rPr lang="en-AU" sz="2400" b="1" dirty="0" err="1">
                <a:solidFill>
                  <a:schemeClr val="tx1">
                    <a:lumMod val="50000"/>
                    <a:lumOff val="50000"/>
                  </a:schemeClr>
                </a:solidFill>
                <a:ea typeface="Microsoft Sans Serif" panose="020B0604020202020204" pitchFamily="34" charset="0"/>
                <a:cs typeface="Poppins Medium" panose="00000600000000000000" pitchFamily="2" charset="0"/>
              </a:rPr>
              <a:t>Abschlusstest</a:t>
            </a:r>
            <a:r>
              <a:rPr lang="en-AU" sz="2400" b="1" dirty="0">
                <a:solidFill>
                  <a:schemeClr val="tx1">
                    <a:lumMod val="50000"/>
                    <a:lumOff val="50000"/>
                  </a:schemeClr>
                </a:solidFill>
                <a:ea typeface="Microsoft Sans Serif" panose="020B0604020202020204" pitchFamily="34" charset="0"/>
                <a:cs typeface="Poppins Medium" panose="00000600000000000000" pitchFamily="2" charset="0"/>
              </a:rPr>
              <a:t> </a:t>
            </a:r>
            <a:r>
              <a:rPr lang="en-AU" sz="2400" b="1" dirty="0" err="1">
                <a:solidFill>
                  <a:schemeClr val="tx1">
                    <a:lumMod val="50000"/>
                    <a:lumOff val="50000"/>
                  </a:schemeClr>
                </a:solidFill>
                <a:ea typeface="Microsoft Sans Serif" panose="020B0604020202020204" pitchFamily="34" charset="0"/>
                <a:cs typeface="Poppins Medium" panose="00000600000000000000" pitchFamily="2" charset="0"/>
              </a:rPr>
              <a:t>Lösungen</a:t>
            </a:r>
            <a:r>
              <a:rPr lang="en-AU" sz="2400" b="1" dirty="0">
                <a:solidFill>
                  <a:schemeClr val="tx1">
                    <a:lumMod val="50000"/>
                    <a:lumOff val="50000"/>
                  </a:schemeClr>
                </a:solidFill>
                <a:ea typeface="Microsoft Sans Serif" panose="020B0604020202020204" pitchFamily="34" charset="0"/>
                <a:cs typeface="Poppins Medium" panose="00000600000000000000" pitchFamily="2" charset="0"/>
              </a:rPr>
              <a:t>/1</a:t>
            </a:r>
          </a:p>
          <a:p>
            <a:pPr>
              <a:tabLst>
                <a:tab pos="1205230" algn="l"/>
                <a:tab pos="1926589" algn="l"/>
                <a:tab pos="2915920" algn="l"/>
                <a:tab pos="3444875" algn="l"/>
                <a:tab pos="4383405" algn="l"/>
                <a:tab pos="6796405" algn="l"/>
              </a:tabLst>
              <a:defRPr/>
            </a:pPr>
            <a:r>
              <a:rPr lang="en-AU" sz="2000" dirty="0" err="1">
                <a:latin typeface="+mj-lt"/>
                <a:ea typeface="Microsoft Sans Serif" panose="020B0604020202020204" pitchFamily="34" charset="0"/>
                <a:cs typeface="Poppins ExtraLight" panose="00000300000000000000" pitchFamily="2" charset="0"/>
              </a:rPr>
              <a:t>Hier</a:t>
            </a:r>
            <a:r>
              <a:rPr lang="en-AU" sz="2000" dirty="0">
                <a:latin typeface="+mj-lt"/>
                <a:ea typeface="Microsoft Sans Serif" panose="020B0604020202020204" pitchFamily="34" charset="0"/>
                <a:cs typeface="Poppins ExtraLight" panose="00000300000000000000" pitchFamily="2" charset="0"/>
              </a:rPr>
              <a:t> </a:t>
            </a:r>
            <a:r>
              <a:rPr lang="en-AU" sz="2000" dirty="0" err="1">
                <a:latin typeface="+mj-lt"/>
                <a:ea typeface="Microsoft Sans Serif" panose="020B0604020202020204" pitchFamily="34" charset="0"/>
                <a:cs typeface="Poppins ExtraLight" panose="00000300000000000000" pitchFamily="2" charset="0"/>
              </a:rPr>
              <a:t>sind</a:t>
            </a:r>
            <a:r>
              <a:rPr lang="en-AU" sz="2000" dirty="0">
                <a:latin typeface="+mj-lt"/>
                <a:ea typeface="Microsoft Sans Serif" panose="020B0604020202020204" pitchFamily="34" charset="0"/>
                <a:cs typeface="Poppins ExtraLight" panose="00000300000000000000" pitchFamily="2" charset="0"/>
              </a:rPr>
              <a:t> die </a:t>
            </a:r>
            <a:r>
              <a:rPr lang="en-AU" sz="2000" dirty="0" err="1">
                <a:latin typeface="+mj-lt"/>
                <a:ea typeface="Microsoft Sans Serif" panose="020B0604020202020204" pitchFamily="34" charset="0"/>
                <a:cs typeface="Poppins ExtraLight" panose="00000300000000000000" pitchFamily="2" charset="0"/>
              </a:rPr>
              <a:t>Antworten</a:t>
            </a:r>
            <a:r>
              <a:rPr lang="en-AU" sz="2000" dirty="0">
                <a:latin typeface="+mj-lt"/>
                <a:ea typeface="Microsoft Sans Serif" panose="020B0604020202020204" pitchFamily="34" charset="0"/>
                <a:cs typeface="Poppins ExtraLight" panose="00000300000000000000" pitchFamily="2" charset="0"/>
              </a:rPr>
              <a:t>:</a:t>
            </a:r>
          </a:p>
        </p:txBody>
      </p:sp>
      <p:pic>
        <p:nvPicPr>
          <p:cNvPr id="21" name="Immagine 20">
            <a:extLst>
              <a:ext uri="{FF2B5EF4-FFF2-40B4-BE49-F238E27FC236}">
                <a16:creationId xmlns:a16="http://schemas.microsoft.com/office/drawing/2014/main" id="{AA6C9A18-A35E-4398-8E03-F677E7C2FF3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
        <p:nvSpPr>
          <p:cNvPr id="2" name="TextBox 54">
            <a:extLst>
              <a:ext uri="{FF2B5EF4-FFF2-40B4-BE49-F238E27FC236}">
                <a16:creationId xmlns:a16="http://schemas.microsoft.com/office/drawing/2014/main" id="{81DC6E5E-D3C9-EA68-DACB-BE59763B2244}"/>
              </a:ext>
            </a:extLst>
          </p:cNvPr>
          <p:cNvSpPr txBox="1"/>
          <p:nvPr/>
        </p:nvSpPr>
        <p:spPr>
          <a:xfrm>
            <a:off x="528320" y="1534075"/>
            <a:ext cx="8411640" cy="4194148"/>
          </a:xfrm>
          <a:prstGeom prst="rect">
            <a:avLst/>
          </a:prstGeom>
          <a:noFill/>
        </p:spPr>
        <p:txBody>
          <a:bodyPr wrap="square" numCol="2" rtlCol="0">
            <a:noAutofit/>
          </a:bodyPr>
          <a:lstStyle/>
          <a:p>
            <a:pPr indent="-285750">
              <a:buFont typeface="Arial" panose="020B0604020202020204" pitchFamily="34" charset="0"/>
              <a:buChar char="•"/>
            </a:pPr>
            <a:r>
              <a:rPr lang="de-DE" altLang="ko-KR" sz="2000" b="1" dirty="0">
                <a:solidFill>
                  <a:prstClr val="black"/>
                </a:solidFill>
                <a:cs typeface="Poppins Medium" panose="00000600000000000000" pitchFamily="2" charset="0"/>
              </a:rPr>
              <a:t>Was ist eine digitale Lernumgebung?</a:t>
            </a:r>
            <a:endParaRPr kumimoji="0" lang="en-US" altLang="ko-KR" sz="2000" b="1" i="0" u="none" strike="noStrike" kern="1200" cap="none" spc="0" normalizeH="0" baseline="0" noProof="0" dirty="0">
              <a:ln>
                <a:noFill/>
              </a:ln>
              <a:solidFill>
                <a:prstClr val="black"/>
              </a:solidFill>
              <a:effectLst/>
              <a:uLnTx/>
              <a:uFillTx/>
              <a:latin typeface="Calibri"/>
              <a:ea typeface="맑은 고딕" panose="020B0503020000020004" pitchFamily="34" charset="-127"/>
              <a:cs typeface="Poppins Medium" panose="00000600000000000000" pitchFamily="2" charset="0"/>
            </a:endParaRP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Klassenzimmer mit Computern
</a:t>
            </a:r>
            <a:r>
              <a:rPr lang="de-DE" altLang="ko-KR" sz="1600" dirty="0">
                <a:solidFill>
                  <a:srgbClr val="0AA14A"/>
                </a:solidFill>
                <a:latin typeface="+mj-lt"/>
                <a:cs typeface="Poppins ExtraLight" panose="00000300000000000000" pitchFamily="2" charset="0"/>
              </a:rPr>
              <a:t>Jedes digitale Tool, das die Schüler nutzen</a:t>
            </a:r>
            <a:r>
              <a:rPr lang="de-DE" altLang="ko-KR" sz="1600" dirty="0">
                <a:latin typeface="+mj-lt"/>
                <a:cs typeface="Poppins ExtraLight" panose="00000300000000000000" pitchFamily="2" charset="0"/>
              </a:rPr>
              <a:t>
Lerninhalte auf der Website</a:t>
            </a:r>
            <a:endParaRPr lang="en-US" altLang="ko-KR" sz="1600" dirty="0">
              <a:latin typeface="+mj-lt"/>
              <a:cs typeface="Poppins ExtraLight" panose="00000300000000000000" pitchFamily="2" charset="0"/>
            </a:endParaRPr>
          </a:p>
          <a:p>
            <a:pPr marL="284400">
              <a:lnSpc>
                <a:spcPct val="120000"/>
              </a:lnSpc>
            </a:pPr>
            <a:endParaRPr lang="en-US" altLang="ko-KR" sz="1600" dirty="0">
              <a:latin typeface="+mj-lt"/>
              <a:cs typeface="Poppins ExtraLight" panose="00000300000000000000" pitchFamily="2" charset="0"/>
            </a:endParaRPr>
          </a:p>
          <a:p>
            <a:pPr indent="-285750">
              <a:buFont typeface="Arial" panose="020B0604020202020204" pitchFamily="34" charset="0"/>
              <a:buChar char="•"/>
            </a:pPr>
            <a:r>
              <a:rPr lang="en-US" altLang="ko-KR" sz="2000" b="1" dirty="0" err="1">
                <a:solidFill>
                  <a:prstClr val="black"/>
                </a:solidFill>
                <a:cs typeface="Poppins Medium" panose="00000600000000000000" pitchFamily="2" charset="0"/>
              </a:rPr>
              <a:t>Warum</a:t>
            </a:r>
            <a:r>
              <a:rPr lang="en-US" altLang="ko-KR" sz="2000" b="1" dirty="0">
                <a:solidFill>
                  <a:prstClr val="black"/>
                </a:solidFill>
                <a:cs typeface="Poppins Medium" panose="00000600000000000000" pitchFamily="2" charset="0"/>
              </a:rPr>
              <a:t> </a:t>
            </a:r>
            <a:r>
              <a:rPr lang="en-US" altLang="ko-KR" sz="2000" b="1" dirty="0" err="1">
                <a:solidFill>
                  <a:prstClr val="black"/>
                </a:solidFill>
                <a:cs typeface="Poppins Medium" panose="00000600000000000000" pitchFamily="2" charset="0"/>
              </a:rPr>
              <a:t>sind</a:t>
            </a:r>
            <a:r>
              <a:rPr lang="en-US" altLang="ko-KR" sz="2000" b="1" dirty="0">
                <a:solidFill>
                  <a:prstClr val="black"/>
                </a:solidFill>
                <a:cs typeface="Poppins Medium" panose="00000600000000000000" pitchFamily="2" charset="0"/>
              </a:rPr>
              <a:t> </a:t>
            </a:r>
            <a:r>
              <a:rPr lang="en-US" altLang="ko-KR" sz="2000" b="1" dirty="0" err="1">
                <a:solidFill>
                  <a:prstClr val="black"/>
                </a:solidFill>
                <a:cs typeface="Poppins Medium" panose="00000600000000000000" pitchFamily="2" charset="0"/>
              </a:rPr>
              <a:t>Lernziele</a:t>
            </a:r>
            <a:r>
              <a:rPr lang="en-US" altLang="ko-KR" sz="2000" b="1" dirty="0">
                <a:solidFill>
                  <a:prstClr val="black"/>
                </a:solidFill>
                <a:cs typeface="Poppins Medium" panose="00000600000000000000" pitchFamily="2" charset="0"/>
              </a:rPr>
              <a:t> </a:t>
            </a:r>
            <a:r>
              <a:rPr lang="en-US" altLang="ko-KR" sz="2000" b="1" dirty="0" err="1">
                <a:solidFill>
                  <a:prstClr val="black"/>
                </a:solidFill>
                <a:cs typeface="Poppins Medium" panose="00000600000000000000" pitchFamily="2" charset="0"/>
              </a:rPr>
              <a:t>wichtig</a:t>
            </a:r>
            <a:r>
              <a:rPr lang="en-US" altLang="ko-KR" sz="2000" b="1" dirty="0">
                <a:solidFill>
                  <a:prstClr val="black"/>
                </a:solidFill>
                <a:cs typeface="Poppins Medium" panose="00000600000000000000" pitchFamily="2" charset="0"/>
              </a:rPr>
              <a:t>?</a:t>
            </a:r>
            <a:endParaRPr lang="en-US" altLang="ko-KR" sz="1600" dirty="0">
              <a:latin typeface="+mj-lt"/>
              <a:cs typeface="Poppins ExtraLight" panose="00000300000000000000" pitchFamily="2" charset="0"/>
            </a:endParaRP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Die Lernplattform braucht sie als Inhalt.
Lernziele bestimmen, wie viele Hausaufgaben die Schüler machen müssen. 
</a:t>
            </a:r>
            <a:r>
              <a:rPr lang="de-DE" altLang="ko-KR" sz="1600" dirty="0">
                <a:solidFill>
                  <a:srgbClr val="0AA14A"/>
                </a:solidFill>
                <a:latin typeface="+mj-lt"/>
                <a:cs typeface="Poppins ExtraLight" panose="00000300000000000000" pitchFamily="2" charset="0"/>
              </a:rPr>
              <a:t>Sie bieten ein klares, messbares Ziel, auf das die Schüler hinarbeiten können </a:t>
            </a:r>
            <a:endParaRPr kumimoji="0" lang="en-US" altLang="ko-KR" sz="1600" b="0" i="0" u="none" strike="noStrike" kern="1200" cap="none" spc="0" normalizeH="0" baseline="0" noProof="0" dirty="0">
              <a:ln>
                <a:noFill/>
              </a:ln>
              <a:solidFill>
                <a:srgbClr val="00B050"/>
              </a:solidFill>
              <a:effectLst/>
              <a:uLnTx/>
              <a:uFillTx/>
              <a:latin typeface="Calibri Light" panose="020F0302020204030204"/>
              <a:ea typeface="맑은 고딕" panose="020B0503020000020004" pitchFamily="34" charset="-127"/>
              <a:cs typeface="Poppins ExtraLight" panose="00000300000000000000" pitchFamily="2" charset="0"/>
            </a:endParaRPr>
          </a:p>
          <a:p>
            <a:pPr marL="432000" lvl="2" indent="-144000">
              <a:buFont typeface="Arial" panose="020B0604020202020204" pitchFamily="34" charset="0"/>
              <a:buChar char="•"/>
            </a:pPr>
            <a:endParaRPr lang="en-US" altLang="ko-KR" sz="1600" dirty="0">
              <a:solidFill>
                <a:prstClr val="black"/>
              </a:solidFill>
              <a:highlight>
                <a:srgbClr val="00FF00"/>
              </a:highlight>
              <a:latin typeface="Calibri Light" panose="020F0302020204030204"/>
              <a:ea typeface="맑은 고딕" panose="020B0503020000020004" pitchFamily="34" charset="-127"/>
              <a:cs typeface="Poppins ExtraLight" panose="00000300000000000000" pitchFamily="2" charset="0"/>
            </a:endParaRPr>
          </a:p>
          <a:p>
            <a:pPr marL="432000" lvl="2" indent="-144000">
              <a:buFont typeface="Arial" panose="020B0604020202020204" pitchFamily="34" charset="0"/>
              <a:buChar char="•"/>
            </a:pPr>
            <a:endParaRPr lang="en-US" altLang="ko-KR" sz="1600" dirty="0">
              <a:solidFill>
                <a:prstClr val="black"/>
              </a:solidFill>
              <a:highlight>
                <a:srgbClr val="00FF00"/>
              </a:highlight>
              <a:latin typeface="Calibri Light" panose="020F0302020204030204"/>
              <a:ea typeface="맑은 고딕" panose="020B0503020000020004" pitchFamily="34" charset="-127"/>
              <a:cs typeface="Poppins ExtraLight" panose="00000300000000000000" pitchFamily="2" charset="0"/>
            </a:endParaRPr>
          </a:p>
          <a:p>
            <a:pPr marL="432000" lvl="2" indent="-144000">
              <a:buFont typeface="Arial" panose="020B0604020202020204" pitchFamily="34" charset="0"/>
              <a:buChar char="•"/>
            </a:pPr>
            <a:endParaRPr lang="en-US" altLang="ko-KR" sz="1600" dirty="0">
              <a:solidFill>
                <a:prstClr val="black"/>
              </a:solidFill>
              <a:highlight>
                <a:srgbClr val="00FF00"/>
              </a:highlight>
              <a:latin typeface="Calibri Light" panose="020F0302020204030204"/>
              <a:ea typeface="맑은 고딕" panose="020B0503020000020004" pitchFamily="34" charset="-127"/>
              <a:cs typeface="Poppins ExtraLight" panose="00000300000000000000" pitchFamily="2" charset="0"/>
            </a:endParaRPr>
          </a:p>
          <a:p>
            <a:pPr marL="432000" lvl="2" indent="-144000">
              <a:buFont typeface="Arial" panose="020B0604020202020204" pitchFamily="34" charset="0"/>
              <a:buChar char="•"/>
            </a:pPr>
            <a:endParaRPr lang="en-US" altLang="ko-KR" sz="1600" b="1" dirty="0">
              <a:solidFill>
                <a:prstClr val="black"/>
              </a:solidFill>
              <a:highlight>
                <a:srgbClr val="00FF00"/>
              </a:highlight>
              <a:latin typeface="Calibri Light" panose="020F0302020204030204"/>
              <a:ea typeface="맑은 고딕" panose="020B0503020000020004" pitchFamily="34" charset="-127"/>
              <a:cs typeface="Poppins ExtraLight" panose="00000300000000000000" pitchFamily="2" charset="0"/>
            </a:endParaRPr>
          </a:p>
          <a:p>
            <a:pPr marL="432000" lvl="2" indent="-144000">
              <a:buFont typeface="Arial" panose="020B0604020202020204" pitchFamily="34" charset="0"/>
              <a:buChar char="•"/>
            </a:pPr>
            <a:r>
              <a:rPr lang="de-DE" altLang="ko-KR" sz="2000" b="1" dirty="0">
                <a:solidFill>
                  <a:prstClr val="black"/>
                </a:solidFill>
                <a:cs typeface="Poppins Medium" panose="00000600000000000000" pitchFamily="2" charset="0"/>
              </a:rPr>
              <a:t>Was sind die drei wichtigsten
Komponenten in einem typischen LMS</a:t>
            </a:r>
            <a:r>
              <a:rPr lang="en-US" altLang="ko-KR" sz="2000" b="1" dirty="0">
                <a:solidFill>
                  <a:prstClr val="black"/>
                </a:solidFill>
                <a:cs typeface="Poppins Medium" panose="00000600000000000000" pitchFamily="2" charset="0"/>
              </a:rPr>
              <a:t>?</a:t>
            </a:r>
          </a:p>
          <a:p>
            <a:pPr marL="432000" lvl="2" indent="-144000">
              <a:buFont typeface="Arial" panose="020B0604020202020204" pitchFamily="34" charset="0"/>
              <a:buChar char="•"/>
            </a:pPr>
            <a:r>
              <a:rPr lang="de-DE" altLang="ko-KR" sz="1600" dirty="0">
                <a:solidFill>
                  <a:srgbClr val="00B050"/>
                </a:solidFill>
                <a:latin typeface="Calibri Light" panose="020F0302020204030204"/>
                <a:cs typeface="Poppins ExtraLight" panose="00000300000000000000" pitchFamily="2" charset="0"/>
              </a:rPr>
              <a:t>Admin-Konsole, Kursinhalte, Benutzer
</a:t>
            </a:r>
            <a:r>
              <a:rPr lang="de-DE" altLang="ko-KR" sz="1600" dirty="0">
                <a:latin typeface="Calibri Light" panose="020F0302020204030204"/>
                <a:cs typeface="Poppins ExtraLight" panose="00000300000000000000" pitchFamily="2" charset="0"/>
              </a:rPr>
              <a:t>Hardware, Software, Inhalte
Studenten, Computer, WLAN</a:t>
            </a:r>
            <a:endParaRPr lang="de-DE" altLang="ko-KR" sz="1600" dirty="0">
              <a:solidFill>
                <a:srgbClr val="00B050"/>
              </a:solidFill>
              <a:latin typeface="Calibri Light" panose="020F0302020204030204"/>
              <a:cs typeface="Poppins ExtraLight" panose="00000300000000000000" pitchFamily="2" charset="0"/>
            </a:endParaRPr>
          </a:p>
          <a:p>
            <a:pPr marL="432000" lvl="2" indent="-144000">
              <a:buFont typeface="Arial" panose="020B0604020202020204" pitchFamily="34" charset="0"/>
              <a:buChar char="•"/>
            </a:pPr>
            <a:endParaRPr lang="en-US" altLang="ko-KR" sz="1600" dirty="0">
              <a:cs typeface="Poppins ExtraLight" panose="00000300000000000000" pitchFamily="2" charset="0"/>
            </a:endParaRPr>
          </a:p>
          <a:p>
            <a:pPr lvl="0" indent="-285750">
              <a:buFont typeface="Arial" panose="020B0604020202020204" pitchFamily="34" charset="0"/>
              <a:buChar char="•"/>
            </a:pPr>
            <a:r>
              <a:rPr lang="de-DE" altLang="ko-KR" sz="2000" b="1" dirty="0">
                <a:solidFill>
                  <a:prstClr val="black"/>
                </a:solidFill>
                <a:cs typeface="Poppins Medium" panose="00000600000000000000" pitchFamily="2" charset="0"/>
              </a:rPr>
              <a:t>Die Wahl der digitalen Werkzeuge sollte sich an folgenden Kriterien orientieren</a:t>
            </a:r>
            <a:r>
              <a:rPr lang="en-US" altLang="ko-KR" sz="2000" b="1" dirty="0">
                <a:solidFill>
                  <a:prstClr val="black"/>
                </a:solidFill>
                <a:cs typeface="Poppins Medium" panose="00000600000000000000" pitchFamily="2" charset="0"/>
              </a:rPr>
              <a:t>..</a:t>
            </a:r>
          </a:p>
          <a:p>
            <a:pPr marL="432000" lvl="2" indent="-144000">
              <a:buFont typeface="Arial" panose="020B0604020202020204" pitchFamily="34" charset="0"/>
              <a:buChar char="•"/>
            </a:pPr>
            <a:r>
              <a:rPr lang="de-DE" altLang="ko-KR" sz="1600" dirty="0">
                <a:solidFill>
                  <a:srgbClr val="00B050"/>
                </a:solidFill>
                <a:latin typeface="+mj-lt"/>
                <a:cs typeface="Poppins ExtraLight" panose="00000300000000000000" pitchFamily="2" charset="0"/>
              </a:rPr>
              <a:t>Die Lernziele
</a:t>
            </a:r>
            <a:r>
              <a:rPr lang="de-DE" altLang="ko-KR" sz="1600" dirty="0">
                <a:latin typeface="+mj-lt"/>
                <a:cs typeface="Poppins ExtraLight" panose="00000300000000000000" pitchFamily="2" charset="0"/>
              </a:rPr>
              <a:t>Geschlecht der Schülerinnen und Schüler
Die Dauer der Ausbildung</a:t>
            </a:r>
            <a:endParaRPr lang="en-US" altLang="ko-KR" sz="1600" dirty="0">
              <a:latin typeface="+mj-lt"/>
              <a:cs typeface="Poppins ExtraLight" panose="00000300000000000000" pitchFamily="2" charset="0"/>
            </a:endParaRPr>
          </a:p>
          <a:p>
            <a:pPr marL="432000" lvl="2" indent="-144000">
              <a:buFont typeface="Arial" panose="020B0604020202020204" pitchFamily="34" charset="0"/>
              <a:buChar char="•"/>
            </a:pPr>
            <a:endParaRPr lang="en-US" altLang="ko-KR" sz="1600" dirty="0">
              <a:latin typeface="+mj-lt"/>
              <a:cs typeface="Poppins ExtraLight" panose="00000300000000000000" pitchFamily="2" charset="0"/>
            </a:endParaRPr>
          </a:p>
        </p:txBody>
      </p:sp>
    </p:spTree>
    <p:extLst>
      <p:ext uri="{BB962C8B-B14F-4D97-AF65-F5344CB8AC3E}">
        <p14:creationId xmlns:p14="http://schemas.microsoft.com/office/powerpoint/2010/main" val="15155537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54">
            <a:extLst>
              <a:ext uri="{FF2B5EF4-FFF2-40B4-BE49-F238E27FC236}">
                <a16:creationId xmlns:a16="http://schemas.microsoft.com/office/drawing/2014/main" id="{2F17DC47-0BEE-4ED4-BA6B-A229EF47F4E7}"/>
              </a:ext>
            </a:extLst>
          </p:cNvPr>
          <p:cNvSpPr txBox="1"/>
          <p:nvPr/>
        </p:nvSpPr>
        <p:spPr>
          <a:xfrm>
            <a:off x="528320" y="1839300"/>
            <a:ext cx="8289467" cy="3013351"/>
          </a:xfrm>
          <a:prstGeom prst="rect">
            <a:avLst/>
          </a:prstGeom>
          <a:noFill/>
        </p:spPr>
        <p:txBody>
          <a:bodyPr wrap="square" numCol="2" rtlCol="0">
            <a:noAutofit/>
          </a:bodyPr>
          <a:lstStyle/>
          <a:p>
            <a:pPr indent="-285750">
              <a:buFont typeface="Arial" panose="020B0604020202020204" pitchFamily="34" charset="0"/>
              <a:buChar char="•"/>
            </a:pPr>
            <a:r>
              <a:rPr lang="de-DE" altLang="ko-KR" sz="2000" b="1" dirty="0">
                <a:cs typeface="Poppins Medium" panose="00000600000000000000" pitchFamily="2" charset="0"/>
              </a:rPr>
              <a:t>Was sind die vier englischen </a:t>
            </a:r>
            <a:r>
              <a:rPr lang="de-DE" altLang="ko-KR" sz="2000" b="1" dirty="0" err="1">
                <a:cs typeface="Poppins Medium" panose="00000600000000000000" pitchFamily="2" charset="0"/>
              </a:rPr>
              <a:t>C's</a:t>
            </a:r>
            <a:r>
              <a:rPr lang="de-DE" altLang="ko-KR" sz="2000" b="1" dirty="0">
                <a:cs typeface="Poppins Medium" panose="00000600000000000000" pitchFamily="2" charset="0"/>
              </a:rPr>
              <a:t> in den Fähigkeiten des 21. Jahrhunderts?</a:t>
            </a:r>
            <a:endParaRPr lang="en-US" altLang="ko-KR" sz="2000" b="1" dirty="0">
              <a:cs typeface="Poppins Medium" panose="00000600000000000000" pitchFamily="2" charset="0"/>
            </a:endParaRP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Veränderung, Kultur, Chaos, Klares Mindset
</a:t>
            </a:r>
            <a:r>
              <a:rPr lang="de-DE" altLang="ko-KR" sz="1600" dirty="0">
                <a:solidFill>
                  <a:srgbClr val="0AA14A"/>
                </a:solidFill>
                <a:latin typeface="+mj-lt"/>
                <a:cs typeface="Poppins ExtraLight" panose="00000300000000000000" pitchFamily="2" charset="0"/>
              </a:rPr>
              <a:t>Kommunikation, Kollaboration, Kritisches Denken, Kreativität</a:t>
            </a:r>
            <a:r>
              <a:rPr lang="de-DE" altLang="ko-KR" sz="1600" dirty="0">
                <a:latin typeface="+mj-lt"/>
                <a:cs typeface="Poppins ExtraLight" panose="00000300000000000000" pitchFamily="2" charset="0"/>
              </a:rPr>
              <a:t>
 Gesunder Menschenverstand, Pflege, Kontrolle, Computer
Kurse, Mitgefühl, Städte, Kompetenzen</a:t>
            </a:r>
            <a:endParaRPr lang="en-US" altLang="ko-KR" sz="1600" dirty="0">
              <a:latin typeface="+mj-lt"/>
              <a:cs typeface="Poppins ExtraLight" panose="00000300000000000000" pitchFamily="2" charset="0"/>
            </a:endParaRPr>
          </a:p>
          <a:p>
            <a:pPr marL="284400">
              <a:lnSpc>
                <a:spcPct val="120000"/>
              </a:lnSpc>
            </a:pPr>
            <a:endParaRPr lang="en-US" altLang="ko-KR" sz="1600" dirty="0">
              <a:latin typeface="+mj-lt"/>
              <a:cs typeface="Poppins ExtraLight" panose="00000300000000000000" pitchFamily="2" charset="0"/>
            </a:endParaRPr>
          </a:p>
          <a:p>
            <a:pPr marL="284400" lvl="0">
              <a:lnSpc>
                <a:spcPct val="120000"/>
              </a:lnSpc>
            </a:pPr>
            <a:endParaRPr lang="en-US" altLang="ko-KR" sz="1600" dirty="0">
              <a:solidFill>
                <a:prstClr val="black"/>
              </a:solidFill>
              <a:latin typeface="Calibri Light" panose="020F0302020204030204"/>
              <a:cs typeface="Poppins ExtraLight" panose="00000300000000000000" pitchFamily="2" charset="0"/>
            </a:endParaRPr>
          </a:p>
          <a:p>
            <a:pPr indent="-285750">
              <a:buFont typeface="Arial" panose="020B0604020202020204" pitchFamily="34" charset="0"/>
              <a:buChar char="•"/>
            </a:pPr>
            <a:r>
              <a:rPr lang="en-US" altLang="ko-KR" sz="2000" b="1" dirty="0" err="1">
                <a:cs typeface="Poppins Medium" panose="00000600000000000000" pitchFamily="2" charset="0"/>
              </a:rPr>
              <a:t>Warum</a:t>
            </a:r>
            <a:r>
              <a:rPr lang="en-US" altLang="ko-KR" sz="2000" b="1" dirty="0">
                <a:cs typeface="Poppins Medium" panose="00000600000000000000" pitchFamily="2" charset="0"/>
              </a:rPr>
              <a:t> die </a:t>
            </a:r>
            <a:r>
              <a:rPr lang="en-US" altLang="ko-KR" sz="2000" b="1" dirty="0" err="1">
                <a:cs typeface="Poppins Medium" panose="00000600000000000000" pitchFamily="2" charset="0"/>
              </a:rPr>
              <a:t>Lernziele</a:t>
            </a:r>
            <a:r>
              <a:rPr lang="en-US" altLang="ko-KR" sz="2000" b="1" dirty="0">
                <a:cs typeface="Poppins Medium" panose="00000600000000000000" pitchFamily="2" charset="0"/>
              </a:rPr>
              <a:t> </a:t>
            </a:r>
            <a:r>
              <a:rPr lang="en-US" altLang="ko-KR" sz="2000" b="1" dirty="0" err="1">
                <a:cs typeface="Poppins Medium" panose="00000600000000000000" pitchFamily="2" charset="0"/>
              </a:rPr>
              <a:t>aufteilen</a:t>
            </a:r>
            <a:r>
              <a:rPr lang="en-US" altLang="ko-KR" sz="2000" b="1" dirty="0">
                <a:cs typeface="Poppins Medium" panose="00000600000000000000" pitchFamily="2" charset="0"/>
              </a:rPr>
              <a:t>?</a:t>
            </a:r>
          </a:p>
          <a:p>
            <a:pPr marL="432000" lvl="2" indent="-144000">
              <a:buFont typeface="Arial" panose="020B0604020202020204" pitchFamily="34" charset="0"/>
              <a:buChar char="•"/>
            </a:pPr>
            <a:r>
              <a:rPr lang="de-DE" altLang="ko-KR" sz="1600" dirty="0">
                <a:latin typeface="+mj-lt"/>
                <a:cs typeface="Poppins ExtraLight" panose="00000300000000000000" pitchFamily="2" charset="0"/>
              </a:rPr>
              <a:t>Das Management kann den Kursfortschritt verfolgen
</a:t>
            </a:r>
            <a:r>
              <a:rPr lang="de-DE" altLang="ko-KR" sz="1600" dirty="0">
                <a:solidFill>
                  <a:srgbClr val="0AA14A"/>
                </a:solidFill>
                <a:latin typeface="+mj-lt"/>
                <a:cs typeface="Poppins ExtraLight" panose="00000300000000000000" pitchFamily="2" charset="0"/>
              </a:rPr>
              <a:t>Die Schüler werden weniger frustriert sein</a:t>
            </a:r>
            <a:r>
              <a:rPr lang="de-DE" altLang="ko-KR" sz="1600" dirty="0">
                <a:latin typeface="+mj-lt"/>
                <a:cs typeface="Poppins ExtraLight" panose="00000300000000000000" pitchFamily="2" charset="0"/>
              </a:rPr>
              <a:t> 
Lehrer wissen, wo sie anfangen und enden müssen</a:t>
            </a:r>
            <a:endParaRPr lang="en-US" altLang="ko-KR" sz="1600" dirty="0">
              <a:latin typeface="+mj-lt"/>
              <a:cs typeface="Poppins ExtraLight" panose="00000300000000000000" pitchFamily="2" charset="0"/>
            </a:endParaRPr>
          </a:p>
          <a:p>
            <a:pPr marL="432000" lvl="2" indent="-144000"/>
            <a:endParaRPr lang="en-US" altLang="ko-KR" sz="1600" dirty="0">
              <a:latin typeface="+mj-lt"/>
              <a:cs typeface="Poppins ExtraLight" panose="00000300000000000000" pitchFamily="2" charset="0"/>
            </a:endParaRPr>
          </a:p>
        </p:txBody>
      </p:sp>
      <p:cxnSp>
        <p:nvCxnSpPr>
          <p:cNvPr id="8" name="Google Shape;334;p29">
            <a:extLst>
              <a:ext uri="{FF2B5EF4-FFF2-40B4-BE49-F238E27FC236}">
                <a16:creationId xmlns:a16="http://schemas.microsoft.com/office/drawing/2014/main" id="{F8EAA40C-2FC5-4206-8B39-29B579CF9E93}"/>
              </a:ext>
            </a:extLst>
          </p:cNvPr>
          <p:cNvCxnSpPr>
            <a:cxnSpLocks noChangeAspect="1"/>
          </p:cNvCxnSpPr>
          <p:nvPr/>
        </p:nvCxnSpPr>
        <p:spPr>
          <a:xfrm>
            <a:off x="7934290" y="3631149"/>
            <a:ext cx="2061797"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7" name="CuadroTexto 4">
            <a:extLst>
              <a:ext uri="{FF2B5EF4-FFF2-40B4-BE49-F238E27FC236}">
                <a16:creationId xmlns:a16="http://schemas.microsoft.com/office/drawing/2014/main" id="{5F65FC6E-73C1-4548-AC0F-AE722E34C959}"/>
              </a:ext>
            </a:extLst>
          </p:cNvPr>
          <p:cNvSpPr txBox="1"/>
          <p:nvPr/>
        </p:nvSpPr>
        <p:spPr>
          <a:xfrm>
            <a:off x="528320" y="717439"/>
            <a:ext cx="8948057" cy="769441"/>
          </a:xfrm>
          <a:prstGeom prst="rect">
            <a:avLst/>
          </a:prstGeom>
          <a:noFill/>
        </p:spPr>
        <p:txBody>
          <a:bodyPr wrap="square" rtlCol="0">
            <a:spAutoFit/>
          </a:bodyPr>
          <a:lstStyle/>
          <a:p>
            <a:pPr marL="0" marR="0" lvl="0" indent="0" defTabSz="914400" rtl="0" eaLnBrk="1" fontAlgn="auto" latinLnBrk="0" hangingPunct="1">
              <a:buClrTx/>
              <a:buSzTx/>
              <a:buFontTx/>
              <a:buNone/>
              <a:tabLst>
                <a:tab pos="1205230" algn="l"/>
                <a:tab pos="1926589" algn="l"/>
                <a:tab pos="2915920" algn="l"/>
                <a:tab pos="3444875" algn="l"/>
                <a:tab pos="4383405" algn="l"/>
                <a:tab pos="6796405" algn="l"/>
              </a:tabLst>
              <a:defRPr/>
            </a:pPr>
            <a:r>
              <a:rPr lang="en-AU" sz="2400" b="1" dirty="0" err="1">
                <a:solidFill>
                  <a:schemeClr val="tx1">
                    <a:lumMod val="50000"/>
                    <a:lumOff val="50000"/>
                  </a:schemeClr>
                </a:solidFill>
                <a:ea typeface="Microsoft Sans Serif" panose="020B0604020202020204" pitchFamily="34" charset="0"/>
                <a:cs typeface="Poppins Medium" panose="00000600000000000000" pitchFamily="2" charset="0"/>
              </a:rPr>
              <a:t>Zusammenfassender</a:t>
            </a:r>
            <a:r>
              <a:rPr lang="en-AU" sz="2400" b="1" dirty="0">
                <a:solidFill>
                  <a:schemeClr val="tx1">
                    <a:lumMod val="50000"/>
                    <a:lumOff val="50000"/>
                  </a:schemeClr>
                </a:solidFill>
                <a:ea typeface="Microsoft Sans Serif" panose="020B0604020202020204" pitchFamily="34" charset="0"/>
                <a:cs typeface="Poppins Medium" panose="00000600000000000000" pitchFamily="2" charset="0"/>
              </a:rPr>
              <a:t> </a:t>
            </a:r>
            <a:r>
              <a:rPr lang="en-AU" sz="2400" b="1" dirty="0" err="1">
                <a:solidFill>
                  <a:schemeClr val="tx1">
                    <a:lumMod val="50000"/>
                    <a:lumOff val="50000"/>
                  </a:schemeClr>
                </a:solidFill>
                <a:ea typeface="Microsoft Sans Serif" panose="020B0604020202020204" pitchFamily="34" charset="0"/>
                <a:cs typeface="Poppins Medium" panose="00000600000000000000" pitchFamily="2" charset="0"/>
              </a:rPr>
              <a:t>Abschlusstest</a:t>
            </a:r>
            <a:r>
              <a:rPr lang="en-AU" sz="2400" b="1" dirty="0">
                <a:solidFill>
                  <a:schemeClr val="tx1">
                    <a:lumMod val="50000"/>
                    <a:lumOff val="50000"/>
                  </a:schemeClr>
                </a:solidFill>
                <a:ea typeface="Microsoft Sans Serif" panose="020B0604020202020204" pitchFamily="34" charset="0"/>
                <a:cs typeface="Poppins Medium" panose="00000600000000000000" pitchFamily="2" charset="0"/>
              </a:rPr>
              <a:t> </a:t>
            </a:r>
            <a:r>
              <a:rPr lang="en-AU" sz="2400" b="1" dirty="0" err="1">
                <a:solidFill>
                  <a:schemeClr val="tx1">
                    <a:lumMod val="50000"/>
                    <a:lumOff val="50000"/>
                  </a:schemeClr>
                </a:solidFill>
                <a:ea typeface="Microsoft Sans Serif" panose="020B0604020202020204" pitchFamily="34" charset="0"/>
                <a:cs typeface="Poppins Medium" panose="00000600000000000000" pitchFamily="2" charset="0"/>
              </a:rPr>
              <a:t>Lösungen</a:t>
            </a:r>
            <a:r>
              <a:rPr lang="en-AU" sz="2400" b="1" dirty="0">
                <a:solidFill>
                  <a:schemeClr val="tx1">
                    <a:lumMod val="50000"/>
                    <a:lumOff val="50000"/>
                  </a:schemeClr>
                </a:solidFill>
                <a:ea typeface="Microsoft Sans Serif" panose="020B0604020202020204" pitchFamily="34" charset="0"/>
                <a:cs typeface="Poppins Medium" panose="00000600000000000000" pitchFamily="2" charset="0"/>
              </a:rPr>
              <a:t>/2</a:t>
            </a:r>
          </a:p>
          <a:p>
            <a:pPr>
              <a:tabLst>
                <a:tab pos="1205230" algn="l"/>
                <a:tab pos="1926589" algn="l"/>
                <a:tab pos="2915920" algn="l"/>
                <a:tab pos="3444875" algn="l"/>
                <a:tab pos="4383405" algn="l"/>
                <a:tab pos="6796405" algn="l"/>
              </a:tabLst>
              <a:defRPr/>
            </a:pPr>
            <a:r>
              <a:rPr lang="en-AU" sz="2000" dirty="0" err="1">
                <a:latin typeface="+mj-lt"/>
                <a:ea typeface="Microsoft Sans Serif" panose="020B0604020202020204" pitchFamily="34" charset="0"/>
                <a:cs typeface="Poppins ExtraLight" panose="00000300000000000000" pitchFamily="2" charset="0"/>
              </a:rPr>
              <a:t>Hier</a:t>
            </a:r>
            <a:r>
              <a:rPr lang="en-AU" sz="2000" dirty="0">
                <a:latin typeface="+mj-lt"/>
                <a:ea typeface="Microsoft Sans Serif" panose="020B0604020202020204" pitchFamily="34" charset="0"/>
                <a:cs typeface="Poppins ExtraLight" panose="00000300000000000000" pitchFamily="2" charset="0"/>
              </a:rPr>
              <a:t> </a:t>
            </a:r>
            <a:r>
              <a:rPr lang="en-AU" sz="2000" dirty="0" err="1">
                <a:latin typeface="+mj-lt"/>
                <a:ea typeface="Microsoft Sans Serif" panose="020B0604020202020204" pitchFamily="34" charset="0"/>
                <a:cs typeface="Poppins ExtraLight" panose="00000300000000000000" pitchFamily="2" charset="0"/>
              </a:rPr>
              <a:t>sind</a:t>
            </a:r>
            <a:r>
              <a:rPr lang="en-AU" sz="2000" dirty="0">
                <a:latin typeface="+mj-lt"/>
                <a:ea typeface="Microsoft Sans Serif" panose="020B0604020202020204" pitchFamily="34" charset="0"/>
                <a:cs typeface="Poppins ExtraLight" panose="00000300000000000000" pitchFamily="2" charset="0"/>
              </a:rPr>
              <a:t> die </a:t>
            </a:r>
            <a:r>
              <a:rPr lang="en-AU" sz="2000" dirty="0" err="1">
                <a:latin typeface="+mj-lt"/>
                <a:ea typeface="Microsoft Sans Serif" panose="020B0604020202020204" pitchFamily="34" charset="0"/>
                <a:cs typeface="Poppins ExtraLight" panose="00000300000000000000" pitchFamily="2" charset="0"/>
              </a:rPr>
              <a:t>Antworten</a:t>
            </a:r>
            <a:r>
              <a:rPr lang="en-AU" sz="2000" dirty="0">
                <a:latin typeface="+mj-lt"/>
                <a:ea typeface="Microsoft Sans Serif" panose="020B0604020202020204" pitchFamily="34" charset="0"/>
                <a:cs typeface="Poppins ExtraLight" panose="00000300000000000000" pitchFamily="2" charset="0"/>
              </a:rPr>
              <a:t>:</a:t>
            </a:r>
          </a:p>
        </p:txBody>
      </p:sp>
      <p:pic>
        <p:nvPicPr>
          <p:cNvPr id="21" name="Immagine 20">
            <a:extLst>
              <a:ext uri="{FF2B5EF4-FFF2-40B4-BE49-F238E27FC236}">
                <a16:creationId xmlns:a16="http://schemas.microsoft.com/office/drawing/2014/main" id="{3F4513AE-2DDE-47BA-9D85-C4E81E02623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Tree>
    <p:extLst>
      <p:ext uri="{BB962C8B-B14F-4D97-AF65-F5344CB8AC3E}">
        <p14:creationId xmlns:p14="http://schemas.microsoft.com/office/powerpoint/2010/main" val="15155537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CuadroTexto 4">
            <a:extLst>
              <a:ext uri="{FF2B5EF4-FFF2-40B4-BE49-F238E27FC236}">
                <a16:creationId xmlns:a16="http://schemas.microsoft.com/office/drawing/2014/main" id="{5F65FC6E-73C1-4548-AC0F-AE722E34C959}"/>
              </a:ext>
            </a:extLst>
          </p:cNvPr>
          <p:cNvSpPr txBox="1"/>
          <p:nvPr/>
        </p:nvSpPr>
        <p:spPr>
          <a:xfrm>
            <a:off x="528320" y="717439"/>
            <a:ext cx="8948057" cy="769441"/>
          </a:xfrm>
          <a:prstGeom prst="rect">
            <a:avLst/>
          </a:prstGeom>
          <a:noFill/>
        </p:spPr>
        <p:txBody>
          <a:bodyPr wrap="square" rtlCol="0">
            <a:spAutoFit/>
          </a:bodyPr>
          <a:lstStyle/>
          <a:p>
            <a:pPr lvl="0">
              <a:spcBef>
                <a:spcPts val="5"/>
              </a:spcBef>
              <a:tabLst>
                <a:tab pos="1205230" algn="l"/>
                <a:tab pos="1926589" algn="l"/>
                <a:tab pos="2915920" algn="l"/>
                <a:tab pos="3444875" algn="l"/>
                <a:tab pos="4383405" algn="l"/>
                <a:tab pos="6796405" algn="l"/>
              </a:tabLst>
              <a:defRPr/>
            </a:pPr>
            <a:r>
              <a:rPr lang="en-GB" sz="2400" b="1" dirty="0">
                <a:solidFill>
                  <a:schemeClr val="tx1">
                    <a:lumMod val="50000"/>
                    <a:lumOff val="50000"/>
                  </a:schemeClr>
                </a:solidFill>
                <a:ea typeface="Microsoft Sans Serif" panose="020B0604020202020204" pitchFamily="34" charset="0"/>
                <a:cs typeface="Poppins Medium" panose="00000600000000000000" pitchFamily="2" charset="0"/>
              </a:rPr>
              <a:t>Prima!</a:t>
            </a:r>
          </a:p>
          <a:p>
            <a:r>
              <a:rPr lang="de-DE" sz="2000" dirty="0">
                <a:latin typeface="+mj-lt"/>
                <a:ea typeface="Calibri" panose="020F0502020204030204" pitchFamily="34" charset="0"/>
                <a:cs typeface="Helvetica" panose="020B0604020202020204" pitchFamily="34" charset="0"/>
              </a:rPr>
              <a:t>Denken Sie daran (jetzt wissen Sie es):</a:t>
            </a:r>
            <a:endParaRPr lang="en-GB" sz="2000" dirty="0">
              <a:latin typeface="+mj-lt"/>
              <a:ea typeface="Calibri" panose="020F0502020204030204" pitchFamily="34" charset="0"/>
              <a:cs typeface="Helvetica" panose="020B0604020202020204" pitchFamily="34" charset="0"/>
            </a:endParaRPr>
          </a:p>
        </p:txBody>
      </p:sp>
      <p:sp>
        <p:nvSpPr>
          <p:cNvPr id="16" name="Google Shape;351;p30">
            <a:extLst>
              <a:ext uri="{FF2B5EF4-FFF2-40B4-BE49-F238E27FC236}">
                <a16:creationId xmlns:a16="http://schemas.microsoft.com/office/drawing/2014/main" id="{ED86E724-3288-434C-B43F-43F373EAB77F}"/>
              </a:ext>
            </a:extLst>
          </p:cNvPr>
          <p:cNvSpPr txBox="1">
            <a:spLocks/>
          </p:cNvSpPr>
          <p:nvPr/>
        </p:nvSpPr>
        <p:spPr>
          <a:xfrm>
            <a:off x="626290" y="2220759"/>
            <a:ext cx="2880000" cy="900000"/>
          </a:xfrm>
          <a:prstGeom prst="rect">
            <a:avLst/>
          </a:prstGeom>
        </p:spPr>
        <p:txBody>
          <a:bodyPr spcFirstLastPara="1" wrap="square" lIns="91425" tIns="91425" rIns="91425" bIns="91425"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SzPct val="100000"/>
              <a:buNone/>
            </a:pPr>
            <a:r>
              <a:rPr lang="en-US" sz="2000" b="1" dirty="0" err="1">
                <a:cs typeface="Poppins Medium" panose="00000600000000000000" pitchFamily="2" charset="0"/>
                <a:sym typeface="Varela Round"/>
              </a:rPr>
              <a:t>Auswahl</a:t>
            </a:r>
            <a:r>
              <a:rPr lang="en-US" sz="2000" b="1" dirty="0">
                <a:cs typeface="Poppins Medium" panose="00000600000000000000" pitchFamily="2" charset="0"/>
                <a:sym typeface="Varela Round"/>
              </a:rPr>
              <a:t> der </a:t>
            </a:r>
            <a:r>
              <a:rPr lang="en-US" sz="2000" b="1" dirty="0" err="1">
                <a:cs typeface="Poppins Medium" panose="00000600000000000000" pitchFamily="2" charset="0"/>
                <a:sym typeface="Varela Round"/>
              </a:rPr>
              <a:t>Plattform</a:t>
            </a:r>
            <a:endParaRPr lang="it-IT" sz="2000" b="1" dirty="0">
              <a:solidFill>
                <a:schemeClr val="bg1"/>
              </a:solidFill>
              <a:cs typeface="Poppins Medium" panose="00000600000000000000" pitchFamily="2" charset="0"/>
              <a:sym typeface="Varela Round"/>
            </a:endParaRPr>
          </a:p>
          <a:p>
            <a:pPr marL="0" indent="0">
              <a:lnSpc>
                <a:spcPct val="100000"/>
              </a:lnSpc>
              <a:spcBef>
                <a:spcPts val="0"/>
              </a:spcBef>
              <a:buSzPct val="100000"/>
              <a:buNone/>
            </a:pPr>
            <a:r>
              <a:rPr lang="de-DE" sz="2000" dirty="0">
                <a:latin typeface="+mj-lt"/>
                <a:cs typeface="Poppins ExtraLight" panose="00000300000000000000" pitchFamily="2" charset="0"/>
                <a:sym typeface="Varela Round"/>
              </a:rPr>
              <a:t>Sie wissen, was ein LMS ist, und wählen die Plattform
</a:t>
            </a:r>
            <a:endParaRPr lang="en-GB" sz="2000" dirty="0">
              <a:latin typeface="+mj-lt"/>
              <a:cs typeface="Poppins ExtraLight" panose="00000300000000000000" pitchFamily="2" charset="0"/>
              <a:sym typeface="Varela Round"/>
            </a:endParaRPr>
          </a:p>
        </p:txBody>
      </p:sp>
      <p:sp>
        <p:nvSpPr>
          <p:cNvPr id="23" name="Google Shape;351;p30">
            <a:extLst>
              <a:ext uri="{FF2B5EF4-FFF2-40B4-BE49-F238E27FC236}">
                <a16:creationId xmlns:a16="http://schemas.microsoft.com/office/drawing/2014/main" id="{8403023C-61C3-4BC3-A136-65ACC0BE34D4}"/>
              </a:ext>
            </a:extLst>
          </p:cNvPr>
          <p:cNvSpPr txBox="1">
            <a:spLocks/>
          </p:cNvSpPr>
          <p:nvPr/>
        </p:nvSpPr>
        <p:spPr>
          <a:xfrm>
            <a:off x="3506290" y="2220759"/>
            <a:ext cx="3391435" cy="900000"/>
          </a:xfrm>
          <a:prstGeom prst="rect">
            <a:avLst/>
          </a:prstGeom>
        </p:spPr>
        <p:txBody>
          <a:bodyPr spcFirstLastPara="1" wrap="square" lIns="91425" tIns="91425" rIns="91425" bIns="91425"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SzPct val="60000"/>
              <a:buNone/>
            </a:pPr>
            <a:r>
              <a:rPr lang="en-US" sz="2000" b="1" dirty="0" err="1">
                <a:cs typeface="Poppins Medium" panose="00000600000000000000" pitchFamily="2" charset="0"/>
                <a:sym typeface="Varela Round"/>
              </a:rPr>
              <a:t>Lernziele</a:t>
            </a:r>
            <a:br>
              <a:rPr lang="en-US" sz="2000" b="1" dirty="0">
                <a:cs typeface="Poppins Medium" panose="00000600000000000000" pitchFamily="2" charset="0"/>
                <a:sym typeface="Varela Round"/>
              </a:rPr>
            </a:br>
            <a:r>
              <a:rPr lang="de-DE" sz="2000" dirty="0">
                <a:latin typeface="+mj-lt"/>
                <a:cs typeface="Poppins ExtraLight" panose="00000300000000000000" pitchFamily="2" charset="0"/>
                <a:sym typeface="Varela Round"/>
              </a:rPr>
              <a:t>Sie wissen, was Lernziele sind und warum sie wichtig sind
</a:t>
            </a:r>
            <a:endParaRPr lang="en-GB" sz="2000" dirty="0">
              <a:latin typeface="+mj-lt"/>
              <a:cs typeface="Poppins ExtraLight" panose="00000300000000000000" pitchFamily="2" charset="0"/>
              <a:sym typeface="Varela Round"/>
            </a:endParaRPr>
          </a:p>
        </p:txBody>
      </p:sp>
      <p:cxnSp>
        <p:nvCxnSpPr>
          <p:cNvPr id="12" name="Google Shape;334;p29">
            <a:extLst>
              <a:ext uri="{FF2B5EF4-FFF2-40B4-BE49-F238E27FC236}">
                <a16:creationId xmlns:a16="http://schemas.microsoft.com/office/drawing/2014/main" id="{382200C6-79D1-44FE-A049-7231C96F4613}"/>
              </a:ext>
            </a:extLst>
          </p:cNvPr>
          <p:cNvCxnSpPr>
            <a:cxnSpLocks noChangeAspect="1"/>
          </p:cNvCxnSpPr>
          <p:nvPr/>
        </p:nvCxnSpPr>
        <p:spPr>
          <a:xfrm>
            <a:off x="528320" y="3631149"/>
            <a:ext cx="9469120"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pic>
        <p:nvPicPr>
          <p:cNvPr id="27" name="Immagine 26">
            <a:extLst>
              <a:ext uri="{FF2B5EF4-FFF2-40B4-BE49-F238E27FC236}">
                <a16:creationId xmlns:a16="http://schemas.microsoft.com/office/drawing/2014/main" id="{43A668FE-D53D-40FD-B8EA-44EEBDFE519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Tree>
    <p:extLst>
      <p:ext uri="{BB962C8B-B14F-4D97-AF65-F5344CB8AC3E}">
        <p14:creationId xmlns:p14="http://schemas.microsoft.com/office/powerpoint/2010/main" val="31344517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BE0999D-9921-E8AD-131A-26EE1CAEB36C}"/>
              </a:ext>
            </a:extLst>
          </p:cNvPr>
          <p:cNvSpPr txBox="1"/>
          <p:nvPr/>
        </p:nvSpPr>
        <p:spPr>
          <a:xfrm>
            <a:off x="3455837" y="3812538"/>
            <a:ext cx="2179757" cy="369332"/>
          </a:xfrm>
          <a:prstGeom prst="rect">
            <a:avLst/>
          </a:prstGeom>
          <a:noFill/>
        </p:spPr>
        <p:txBody>
          <a:bodyPr wrap="square">
            <a:spAutoFit/>
          </a:bodyPr>
          <a:lstStyle/>
          <a:p>
            <a:pPr algn="ctr"/>
            <a:r>
              <a:rPr lang="es-ES" dirty="0">
                <a:cs typeface="Poppins ExtraLight" panose="00000300000000000000" pitchFamily="2" charset="0"/>
              </a:rPr>
              <a:t>project-reset.eu</a:t>
            </a:r>
          </a:p>
        </p:txBody>
      </p:sp>
      <p:sp>
        <p:nvSpPr>
          <p:cNvPr id="6" name="CuadroTexto 79">
            <a:extLst>
              <a:ext uri="{FF2B5EF4-FFF2-40B4-BE49-F238E27FC236}">
                <a16:creationId xmlns:a16="http://schemas.microsoft.com/office/drawing/2014/main" id="{850774CE-D267-4DB4-B2D5-E2F3C9539815}"/>
              </a:ext>
            </a:extLst>
          </p:cNvPr>
          <p:cNvSpPr txBox="1"/>
          <p:nvPr/>
        </p:nvSpPr>
        <p:spPr>
          <a:xfrm>
            <a:off x="1163786" y="2856652"/>
            <a:ext cx="6996980" cy="646331"/>
          </a:xfrm>
          <a:prstGeom prst="rect">
            <a:avLst/>
          </a:prstGeom>
          <a:noFill/>
        </p:spPr>
        <p:txBody>
          <a:bodyPr wrap="square" rtlCol="0">
            <a:spAutoFit/>
          </a:bodyPr>
          <a:lstStyle/>
          <a:p>
            <a:pPr lvl="0" algn="ctr">
              <a:spcBef>
                <a:spcPts val="5"/>
              </a:spcBef>
              <a:tabLst>
                <a:tab pos="1205230" algn="l"/>
                <a:tab pos="1926589" algn="l"/>
                <a:tab pos="2915920" algn="l"/>
                <a:tab pos="3444875" algn="l"/>
                <a:tab pos="4383405" algn="l"/>
                <a:tab pos="6796405" algn="l"/>
              </a:tabLst>
              <a:defRPr/>
            </a:pPr>
            <a:r>
              <a:rPr lang="en-AU" sz="3600" b="1" dirty="0">
                <a:ea typeface="Microsoft Sans Serif" panose="020B0604020202020204" pitchFamily="34" charset="0"/>
                <a:cs typeface="Poppins SemiBold" panose="00000700000000000000" pitchFamily="2" charset="0"/>
              </a:rPr>
              <a:t>Machen Sie </a:t>
            </a:r>
            <a:r>
              <a:rPr lang="en-AU" sz="3600" b="1" dirty="0" err="1">
                <a:ea typeface="Microsoft Sans Serif" panose="020B0604020202020204" pitchFamily="34" charset="0"/>
                <a:cs typeface="Poppins SemiBold" panose="00000700000000000000" pitchFamily="2" charset="0"/>
              </a:rPr>
              <a:t>weiter</a:t>
            </a:r>
            <a:r>
              <a:rPr lang="en-AU" sz="3600" b="1" dirty="0">
                <a:ea typeface="Microsoft Sans Serif" panose="020B0604020202020204" pitchFamily="34" charset="0"/>
                <a:cs typeface="Poppins SemiBold" panose="00000700000000000000" pitchFamily="2" charset="0"/>
              </a:rPr>
              <a:t>!</a:t>
            </a:r>
          </a:p>
        </p:txBody>
      </p:sp>
      <p:sp>
        <p:nvSpPr>
          <p:cNvPr id="4" name="Freeform 55">
            <a:extLst>
              <a:ext uri="{FF2B5EF4-FFF2-40B4-BE49-F238E27FC236}">
                <a16:creationId xmlns:a16="http://schemas.microsoft.com/office/drawing/2014/main" id="{2918ABC7-7CF3-4643-82D3-7D9FD11CB385}"/>
              </a:ext>
            </a:extLst>
          </p:cNvPr>
          <p:cNvSpPr/>
          <p:nvPr/>
        </p:nvSpPr>
        <p:spPr>
          <a:xfrm rot="2216014">
            <a:off x="9034113" y="1868630"/>
            <a:ext cx="1194769" cy="2934667"/>
          </a:xfrm>
          <a:custGeom>
            <a:avLst/>
            <a:gdLst/>
            <a:ahLst/>
            <a:cxnLst/>
            <a:rect l="l" t="t" r="r" b="b"/>
            <a:pathLst>
              <a:path w="1060423" h="2598393">
                <a:moveTo>
                  <a:pt x="511607" y="1989888"/>
                </a:moveTo>
                <a:cubicBezTo>
                  <a:pt x="421916" y="2038892"/>
                  <a:pt x="392123" y="2248491"/>
                  <a:pt x="577615" y="2379095"/>
                </a:cubicBezTo>
                <a:cubicBezTo>
                  <a:pt x="531205" y="2257454"/>
                  <a:pt x="562054" y="2197447"/>
                  <a:pt x="592034" y="2136572"/>
                </a:cubicBezTo>
                <a:cubicBezTo>
                  <a:pt x="592534" y="2167519"/>
                  <a:pt x="560915" y="2234057"/>
                  <a:pt x="638675" y="2272816"/>
                </a:cubicBezTo>
                <a:cubicBezTo>
                  <a:pt x="602283" y="2156226"/>
                  <a:pt x="756001" y="2119500"/>
                  <a:pt x="594605" y="1990756"/>
                </a:cubicBezTo>
                <a:cubicBezTo>
                  <a:pt x="828052" y="2024484"/>
                  <a:pt x="759407" y="2143283"/>
                  <a:pt x="814896" y="2262952"/>
                </a:cubicBezTo>
                <a:cubicBezTo>
                  <a:pt x="774295" y="2270013"/>
                  <a:pt x="715464" y="2161619"/>
                  <a:pt x="728685" y="2212952"/>
                </a:cubicBezTo>
                <a:cubicBezTo>
                  <a:pt x="798068" y="2415798"/>
                  <a:pt x="590532" y="2421590"/>
                  <a:pt x="656442" y="2598393"/>
                </a:cubicBezTo>
                <a:cubicBezTo>
                  <a:pt x="451592" y="2586815"/>
                  <a:pt x="511509" y="2396411"/>
                  <a:pt x="415171" y="2350110"/>
                </a:cubicBezTo>
                <a:cubicBezTo>
                  <a:pt x="389023" y="2345435"/>
                  <a:pt x="357666" y="2366802"/>
                  <a:pt x="415723" y="2461957"/>
                </a:cubicBezTo>
                <a:cubicBezTo>
                  <a:pt x="77590" y="2209980"/>
                  <a:pt x="314998" y="2004011"/>
                  <a:pt x="511607" y="1989888"/>
                </a:cubicBezTo>
                <a:close/>
                <a:moveTo>
                  <a:pt x="344786" y="1884983"/>
                </a:moveTo>
                <a:lnTo>
                  <a:pt x="722598" y="1884983"/>
                </a:lnTo>
                <a:cubicBezTo>
                  <a:pt x="716460" y="1906965"/>
                  <a:pt x="711917" y="1928321"/>
                  <a:pt x="707988" y="1948728"/>
                </a:cubicBezTo>
                <a:lnTo>
                  <a:pt x="357819" y="1948059"/>
                </a:lnTo>
                <a:close/>
                <a:moveTo>
                  <a:pt x="530212" y="651224"/>
                </a:moveTo>
                <a:cubicBezTo>
                  <a:pt x="585486" y="651224"/>
                  <a:pt x="630294" y="696033"/>
                  <a:pt x="630294" y="751307"/>
                </a:cubicBezTo>
                <a:cubicBezTo>
                  <a:pt x="630294" y="806581"/>
                  <a:pt x="585486" y="851389"/>
                  <a:pt x="530212" y="851389"/>
                </a:cubicBezTo>
                <a:cubicBezTo>
                  <a:pt x="474938" y="851389"/>
                  <a:pt x="430129" y="806581"/>
                  <a:pt x="430129" y="751307"/>
                </a:cubicBezTo>
                <a:cubicBezTo>
                  <a:pt x="430129" y="696033"/>
                  <a:pt x="474938" y="651224"/>
                  <a:pt x="530212" y="651224"/>
                </a:cubicBezTo>
                <a:close/>
                <a:moveTo>
                  <a:pt x="530212" y="551141"/>
                </a:moveTo>
                <a:cubicBezTo>
                  <a:pt x="419664" y="551141"/>
                  <a:pt x="330046" y="640759"/>
                  <a:pt x="330046" y="751307"/>
                </a:cubicBezTo>
                <a:cubicBezTo>
                  <a:pt x="330046" y="861855"/>
                  <a:pt x="419664" y="951472"/>
                  <a:pt x="530212" y="951472"/>
                </a:cubicBezTo>
                <a:cubicBezTo>
                  <a:pt x="640760" y="951472"/>
                  <a:pt x="730377" y="861855"/>
                  <a:pt x="730377" y="751307"/>
                </a:cubicBezTo>
                <a:cubicBezTo>
                  <a:pt x="730377" y="640759"/>
                  <a:pt x="640760" y="551141"/>
                  <a:pt x="530212" y="551141"/>
                </a:cubicBezTo>
                <a:close/>
                <a:moveTo>
                  <a:pt x="286245" y="353827"/>
                </a:moveTo>
                <a:cubicBezTo>
                  <a:pt x="438132" y="439406"/>
                  <a:pt x="623290" y="440561"/>
                  <a:pt x="776100" y="356932"/>
                </a:cubicBezTo>
                <a:cubicBezTo>
                  <a:pt x="941305" y="720175"/>
                  <a:pt x="898096" y="1115325"/>
                  <a:pt x="825241" y="1447764"/>
                </a:cubicBezTo>
                <a:lnTo>
                  <a:pt x="1060423" y="1673413"/>
                </a:lnTo>
                <a:lnTo>
                  <a:pt x="1021935" y="1978110"/>
                </a:lnTo>
                <a:lnTo>
                  <a:pt x="745125" y="1786699"/>
                </a:lnTo>
                <a:lnTo>
                  <a:pt x="734250" y="1834148"/>
                </a:lnTo>
                <a:lnTo>
                  <a:pt x="332991" y="1834148"/>
                </a:lnTo>
                <a:cubicBezTo>
                  <a:pt x="330005" y="1820736"/>
                  <a:pt x="326662" y="1807037"/>
                  <a:pt x="323192" y="1793020"/>
                </a:cubicBezTo>
                <a:lnTo>
                  <a:pt x="38489" y="1989888"/>
                </a:lnTo>
                <a:lnTo>
                  <a:pt x="0" y="1685191"/>
                </a:lnTo>
                <a:lnTo>
                  <a:pt x="237343" y="1457469"/>
                </a:lnTo>
                <a:lnTo>
                  <a:pt x="238009" y="1459571"/>
                </a:lnTo>
                <a:lnTo>
                  <a:pt x="242012" y="1446515"/>
                </a:lnTo>
                <a:cubicBezTo>
                  <a:pt x="171205" y="1115067"/>
                  <a:pt x="127758" y="714059"/>
                  <a:pt x="286245" y="353827"/>
                </a:cubicBezTo>
                <a:close/>
                <a:moveTo>
                  <a:pt x="527942" y="0"/>
                </a:moveTo>
                <a:cubicBezTo>
                  <a:pt x="622760" y="95693"/>
                  <a:pt x="695048" y="196745"/>
                  <a:pt x="748164" y="301374"/>
                </a:cubicBezTo>
                <a:cubicBezTo>
                  <a:pt x="612692" y="376844"/>
                  <a:pt x="447588" y="375495"/>
                  <a:pt x="312997" y="298024"/>
                </a:cubicBezTo>
                <a:cubicBezTo>
                  <a:pt x="364591" y="193505"/>
                  <a:pt x="435080" y="93397"/>
                  <a:pt x="527942" y="0"/>
                </a:cubicBezTo>
                <a:close/>
              </a:path>
            </a:pathLst>
          </a:custGeom>
          <a:gradFill flip="none" rotWithShape="1">
            <a:gsLst>
              <a:gs pos="0">
                <a:schemeClr val="accent1"/>
              </a:gs>
              <a:gs pos="44000">
                <a:schemeClr val="accent3">
                  <a:lumMod val="95000"/>
                  <a:lumOff val="5000"/>
                </a:schemeClr>
              </a:gs>
              <a:gs pos="100000">
                <a:schemeClr val="accent3">
                  <a:lumMod val="60000"/>
                </a:schemeClr>
              </a:gs>
            </a:gsLst>
            <a:path path="circle">
              <a:fillToRect t="100000" r="100000"/>
            </a:path>
            <a:tileRect l="-100000" b="-100000"/>
          </a:gra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286" rtl="0" eaLnBrk="1" latinLnBrk="0" hangingPunct="1">
              <a:defRPr sz="1800" kern="1200">
                <a:solidFill>
                  <a:schemeClr val="lt1"/>
                </a:solidFill>
                <a:latin typeface="+mn-lt"/>
                <a:ea typeface="+mn-ea"/>
                <a:cs typeface="+mn-cs"/>
              </a:defRPr>
            </a:lvl1pPr>
            <a:lvl2pPr marL="457144" algn="l" defTabSz="914286" rtl="0" eaLnBrk="1" latinLnBrk="0" hangingPunct="1">
              <a:defRPr sz="1800" kern="1200">
                <a:solidFill>
                  <a:schemeClr val="lt1"/>
                </a:solidFill>
                <a:latin typeface="+mn-lt"/>
                <a:ea typeface="+mn-ea"/>
                <a:cs typeface="+mn-cs"/>
              </a:defRPr>
            </a:lvl2pPr>
            <a:lvl3pPr marL="914286" algn="l" defTabSz="914286" rtl="0" eaLnBrk="1" latinLnBrk="0" hangingPunct="1">
              <a:defRPr sz="1800" kern="1200">
                <a:solidFill>
                  <a:schemeClr val="lt1"/>
                </a:solidFill>
                <a:latin typeface="+mn-lt"/>
                <a:ea typeface="+mn-ea"/>
                <a:cs typeface="+mn-cs"/>
              </a:defRPr>
            </a:lvl3pPr>
            <a:lvl4pPr marL="1371429" algn="l" defTabSz="914286" rtl="0" eaLnBrk="1" latinLnBrk="0" hangingPunct="1">
              <a:defRPr sz="1800" kern="1200">
                <a:solidFill>
                  <a:schemeClr val="lt1"/>
                </a:solidFill>
                <a:latin typeface="+mn-lt"/>
                <a:ea typeface="+mn-ea"/>
                <a:cs typeface="+mn-cs"/>
              </a:defRPr>
            </a:lvl4pPr>
            <a:lvl5pPr marL="1828571" algn="l" defTabSz="914286" rtl="0" eaLnBrk="1" latinLnBrk="0" hangingPunct="1">
              <a:defRPr sz="1800" kern="1200">
                <a:solidFill>
                  <a:schemeClr val="lt1"/>
                </a:solidFill>
                <a:latin typeface="+mn-lt"/>
                <a:ea typeface="+mn-ea"/>
                <a:cs typeface="+mn-cs"/>
              </a:defRPr>
            </a:lvl5pPr>
            <a:lvl6pPr marL="2285715" algn="l" defTabSz="914286" rtl="0" eaLnBrk="1" latinLnBrk="0" hangingPunct="1">
              <a:defRPr sz="1800" kern="1200">
                <a:solidFill>
                  <a:schemeClr val="lt1"/>
                </a:solidFill>
                <a:latin typeface="+mn-lt"/>
                <a:ea typeface="+mn-ea"/>
                <a:cs typeface="+mn-cs"/>
              </a:defRPr>
            </a:lvl6pPr>
            <a:lvl7pPr marL="2742857" algn="l" defTabSz="914286" rtl="0" eaLnBrk="1" latinLnBrk="0" hangingPunct="1">
              <a:defRPr sz="1800" kern="1200">
                <a:solidFill>
                  <a:schemeClr val="lt1"/>
                </a:solidFill>
                <a:latin typeface="+mn-lt"/>
                <a:ea typeface="+mn-ea"/>
                <a:cs typeface="+mn-cs"/>
              </a:defRPr>
            </a:lvl7pPr>
            <a:lvl8pPr marL="3200000" algn="l" defTabSz="914286" rtl="0" eaLnBrk="1" latinLnBrk="0" hangingPunct="1">
              <a:defRPr sz="1800" kern="1200">
                <a:solidFill>
                  <a:schemeClr val="lt1"/>
                </a:solidFill>
                <a:latin typeface="+mn-lt"/>
                <a:ea typeface="+mn-ea"/>
                <a:cs typeface="+mn-cs"/>
              </a:defRPr>
            </a:lvl8pPr>
            <a:lvl9pPr marL="3657144" algn="l" defTabSz="914286" rtl="0" eaLnBrk="1" latinLnBrk="0" hangingPunct="1">
              <a:defRPr sz="1800" kern="1200">
                <a:solidFill>
                  <a:schemeClr val="lt1"/>
                </a:solidFill>
                <a:latin typeface="+mn-lt"/>
                <a:ea typeface="+mn-ea"/>
                <a:cs typeface="+mn-cs"/>
              </a:defRPr>
            </a:lvl9pPr>
          </a:lstStyle>
          <a:p>
            <a:pPr algn="ctr"/>
            <a:endParaRPr lang="ko-KR" altLang="en-US" sz="2700" dirty="0"/>
          </a:p>
        </p:txBody>
      </p:sp>
      <p:cxnSp>
        <p:nvCxnSpPr>
          <p:cNvPr id="33" name="Google Shape;334;p29">
            <a:extLst>
              <a:ext uri="{FF2B5EF4-FFF2-40B4-BE49-F238E27FC236}">
                <a16:creationId xmlns:a16="http://schemas.microsoft.com/office/drawing/2014/main" id="{7161FECA-633C-4291-B162-4C9C53A9D964}"/>
              </a:ext>
            </a:extLst>
          </p:cNvPr>
          <p:cNvCxnSpPr>
            <a:cxnSpLocks noChangeAspect="1"/>
          </p:cNvCxnSpPr>
          <p:nvPr/>
        </p:nvCxnSpPr>
        <p:spPr>
          <a:xfrm>
            <a:off x="528320" y="3631149"/>
            <a:ext cx="7743964" cy="0"/>
          </a:xfrm>
          <a:prstGeom prst="straightConnector1">
            <a:avLst/>
          </a:prstGeom>
          <a:noFill/>
          <a:ln w="9525" cap="flat" cmpd="sng">
            <a:solidFill>
              <a:schemeClr val="tx1"/>
            </a:solidFill>
            <a:prstDash val="dash"/>
            <a:round/>
            <a:headEnd type="none" w="med" len="med"/>
            <a:tailEnd type="none" w="med" len="med"/>
          </a:ln>
        </p:spPr>
      </p:cxnSp>
    </p:spTree>
    <p:extLst>
      <p:ext uri="{BB962C8B-B14F-4D97-AF65-F5344CB8AC3E}">
        <p14:creationId xmlns:p14="http://schemas.microsoft.com/office/powerpoint/2010/main" val="1485754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CuadroTexto 4">
            <a:extLst>
              <a:ext uri="{FF2B5EF4-FFF2-40B4-BE49-F238E27FC236}">
                <a16:creationId xmlns:a16="http://schemas.microsoft.com/office/drawing/2014/main" id="{5F65FC6E-73C1-4548-AC0F-AE722E34C959}"/>
              </a:ext>
            </a:extLst>
          </p:cNvPr>
          <p:cNvSpPr txBox="1"/>
          <p:nvPr/>
        </p:nvSpPr>
        <p:spPr>
          <a:xfrm>
            <a:off x="528320" y="717439"/>
            <a:ext cx="8948057" cy="769441"/>
          </a:xfrm>
          <a:prstGeom prst="rect">
            <a:avLst/>
          </a:prstGeom>
          <a:noFill/>
        </p:spPr>
        <p:txBody>
          <a:bodyPr wrap="square" rtlCol="0">
            <a:spAutoFit/>
          </a:bodyPr>
          <a:lstStyle/>
          <a:p>
            <a:pPr lvl="0">
              <a:spcBef>
                <a:spcPts val="5"/>
              </a:spcBef>
              <a:tabLst>
                <a:tab pos="1205230" algn="l"/>
                <a:tab pos="1926589" algn="l"/>
                <a:tab pos="2915920" algn="l"/>
                <a:tab pos="3444875" algn="l"/>
                <a:tab pos="4383405" algn="l"/>
                <a:tab pos="6796405" algn="l"/>
              </a:tabLst>
              <a:defRPr/>
            </a:pPr>
            <a:r>
              <a:rPr lang="en-AU" sz="2400" b="1" dirty="0" err="1">
                <a:solidFill>
                  <a:schemeClr val="tx1">
                    <a:lumMod val="50000"/>
                    <a:lumOff val="50000"/>
                  </a:schemeClr>
                </a:solidFill>
                <a:ea typeface="Microsoft Sans Serif" panose="020B0604020202020204" pitchFamily="34" charset="0"/>
                <a:cs typeface="Poppins Medium" panose="00000600000000000000" pitchFamily="2" charset="0"/>
              </a:rPr>
              <a:t>Ziele</a:t>
            </a:r>
            <a:endParaRPr lang="en-AU" sz="2400" b="1" dirty="0">
              <a:solidFill>
                <a:schemeClr val="tx1">
                  <a:lumMod val="50000"/>
                  <a:lumOff val="50000"/>
                </a:schemeClr>
              </a:solidFill>
              <a:ea typeface="Microsoft Sans Serif" panose="020B0604020202020204" pitchFamily="34" charset="0"/>
              <a:cs typeface="Poppins Medium" panose="00000600000000000000" pitchFamily="2" charset="0"/>
            </a:endParaRPr>
          </a:p>
          <a:p>
            <a:pPr>
              <a:tabLst>
                <a:tab pos="1205230" algn="l"/>
                <a:tab pos="1926589" algn="l"/>
                <a:tab pos="2915920" algn="l"/>
                <a:tab pos="3444875" algn="l"/>
                <a:tab pos="4383405" algn="l"/>
                <a:tab pos="6796405" algn="l"/>
              </a:tabLst>
              <a:defRPr/>
            </a:pPr>
            <a:r>
              <a:rPr lang="de-DE" sz="2000" dirty="0">
                <a:latin typeface="+mj-lt"/>
                <a:ea typeface="Microsoft Sans Serif" panose="020B0604020202020204" pitchFamily="34" charset="0"/>
                <a:cs typeface="Poppins ExtraLight" panose="00000300000000000000" pitchFamily="2" charset="0"/>
              </a:rPr>
              <a:t>Am Ende dieses Moduls werden Sie hierzu in der Lage sein:</a:t>
            </a:r>
            <a:endParaRPr lang="en-GB" sz="2000" dirty="0">
              <a:latin typeface="+mj-lt"/>
              <a:ea typeface="Microsoft Sans Serif" panose="020B0604020202020204" pitchFamily="34" charset="0"/>
              <a:cs typeface="Poppins ExtraLight" panose="00000300000000000000" pitchFamily="2" charset="0"/>
            </a:endParaRPr>
          </a:p>
        </p:txBody>
      </p:sp>
      <p:cxnSp>
        <p:nvCxnSpPr>
          <p:cNvPr id="36" name="Google Shape;334;p29">
            <a:extLst>
              <a:ext uri="{FF2B5EF4-FFF2-40B4-BE49-F238E27FC236}">
                <a16:creationId xmlns:a16="http://schemas.microsoft.com/office/drawing/2014/main" id="{0A191618-07F4-48F0-8F5D-BB84ACDEE6FE}"/>
              </a:ext>
            </a:extLst>
          </p:cNvPr>
          <p:cNvCxnSpPr>
            <a:cxnSpLocks noChangeAspect="1"/>
          </p:cNvCxnSpPr>
          <p:nvPr/>
        </p:nvCxnSpPr>
        <p:spPr>
          <a:xfrm>
            <a:off x="528320" y="3631149"/>
            <a:ext cx="9469120"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pic>
        <p:nvPicPr>
          <p:cNvPr id="22" name="Immagine 21">
            <a:extLst>
              <a:ext uri="{FF2B5EF4-FFF2-40B4-BE49-F238E27FC236}">
                <a16:creationId xmlns:a16="http://schemas.microsoft.com/office/drawing/2014/main" id="{B9F6D3A0-9289-4020-A453-4C2B886F8B8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
        <p:nvSpPr>
          <p:cNvPr id="6" name="Google Shape;351;p30">
            <a:extLst>
              <a:ext uri="{FF2B5EF4-FFF2-40B4-BE49-F238E27FC236}">
                <a16:creationId xmlns:a16="http://schemas.microsoft.com/office/drawing/2014/main" id="{1BA6FE68-BE2A-5288-26AA-78C38B0623C3}"/>
              </a:ext>
            </a:extLst>
          </p:cNvPr>
          <p:cNvSpPr txBox="1">
            <a:spLocks/>
          </p:cNvSpPr>
          <p:nvPr/>
        </p:nvSpPr>
        <p:spPr>
          <a:xfrm>
            <a:off x="626290" y="2238985"/>
            <a:ext cx="2880000" cy="900000"/>
          </a:xfrm>
          <a:prstGeom prst="rect">
            <a:avLst/>
          </a:prstGeom>
        </p:spPr>
        <p:txBody>
          <a:bodyPr spcFirstLastPara="1" wrap="square" lIns="91425" tIns="91425" rIns="91425" bIns="91425"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SzPct val="100000"/>
              <a:buNone/>
            </a:pPr>
            <a:r>
              <a:rPr lang="en-US" sz="2000" b="1" dirty="0" err="1">
                <a:cs typeface="Poppins Medium" panose="00000600000000000000" pitchFamily="2" charset="0"/>
                <a:sym typeface="Varela Round"/>
              </a:rPr>
              <a:t>Auswahl</a:t>
            </a:r>
            <a:r>
              <a:rPr lang="en-US" sz="2000" b="1" dirty="0">
                <a:cs typeface="Poppins Medium" panose="00000600000000000000" pitchFamily="2" charset="0"/>
                <a:sym typeface="Varela Round"/>
              </a:rPr>
              <a:t> der </a:t>
            </a:r>
            <a:r>
              <a:rPr lang="en-US" sz="2000" b="1" dirty="0" err="1">
                <a:cs typeface="Poppins Medium" panose="00000600000000000000" pitchFamily="2" charset="0"/>
                <a:sym typeface="Varela Round"/>
              </a:rPr>
              <a:t>Plattform</a:t>
            </a:r>
            <a:r>
              <a:rPr lang="en-US" sz="2000" b="1" dirty="0">
                <a:cs typeface="Poppins Medium" panose="00000600000000000000" pitchFamily="2" charset="0"/>
                <a:sym typeface="Varela Round"/>
              </a:rPr>
              <a:t>
</a:t>
            </a:r>
            <a:r>
              <a:rPr lang="de-DE" sz="2000" dirty="0">
                <a:latin typeface="+mj-lt"/>
                <a:cs typeface="Poppins ExtraLight" panose="00000300000000000000" pitchFamily="2" charset="0"/>
                <a:sym typeface="Varela Round"/>
              </a:rPr>
              <a:t>Sie wissen, was ein LMS ist, und wählen die Plattform
</a:t>
            </a:r>
            <a:endParaRPr lang="en-GB" sz="2000" dirty="0">
              <a:latin typeface="+mj-lt"/>
              <a:cs typeface="Poppins ExtraLight" panose="00000300000000000000" pitchFamily="2" charset="0"/>
              <a:sym typeface="Varela Round"/>
            </a:endParaRPr>
          </a:p>
        </p:txBody>
      </p:sp>
      <p:sp>
        <p:nvSpPr>
          <p:cNvPr id="7" name="Google Shape;351;p30">
            <a:extLst>
              <a:ext uri="{FF2B5EF4-FFF2-40B4-BE49-F238E27FC236}">
                <a16:creationId xmlns:a16="http://schemas.microsoft.com/office/drawing/2014/main" id="{A96B58E0-022E-BE50-99E9-0A9697F48BE5}"/>
              </a:ext>
            </a:extLst>
          </p:cNvPr>
          <p:cNvSpPr txBox="1">
            <a:spLocks/>
          </p:cNvSpPr>
          <p:nvPr/>
        </p:nvSpPr>
        <p:spPr>
          <a:xfrm>
            <a:off x="3567162" y="2238985"/>
            <a:ext cx="3391435" cy="900000"/>
          </a:xfrm>
          <a:prstGeom prst="rect">
            <a:avLst/>
          </a:prstGeom>
        </p:spPr>
        <p:txBody>
          <a:bodyPr spcFirstLastPara="1" wrap="square" lIns="91425" tIns="91425" rIns="91425" bIns="91425"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SzPct val="60000"/>
              <a:buNone/>
            </a:pPr>
            <a:r>
              <a:rPr lang="en-US" sz="2000" b="1" dirty="0" err="1">
                <a:cs typeface="Poppins Medium" panose="00000600000000000000" pitchFamily="2" charset="0"/>
                <a:sym typeface="Varela Round"/>
              </a:rPr>
              <a:t>Lernziele</a:t>
            </a:r>
            <a:br>
              <a:rPr lang="en-US" sz="2000" b="1" dirty="0">
                <a:cs typeface="Poppins Medium" panose="00000600000000000000" pitchFamily="2" charset="0"/>
                <a:sym typeface="Varela Round"/>
              </a:rPr>
            </a:br>
            <a:r>
              <a:rPr lang="de-DE" sz="2000" dirty="0">
                <a:latin typeface="+mj-lt"/>
                <a:cs typeface="Poppins ExtraLight" panose="00000300000000000000" pitchFamily="2" charset="0"/>
                <a:sym typeface="Varela Round"/>
              </a:rPr>
              <a:t>Sie wissen, was Lernziele sind und warum sie wichtig sind
</a:t>
            </a:r>
            <a:endParaRPr lang="en-GB" sz="2000" dirty="0">
              <a:latin typeface="+mj-lt"/>
              <a:cs typeface="Poppins ExtraLight" panose="00000300000000000000" pitchFamily="2" charset="0"/>
              <a:sym typeface="Varela Round"/>
            </a:endParaRPr>
          </a:p>
        </p:txBody>
      </p:sp>
    </p:spTree>
    <p:extLst>
      <p:ext uri="{BB962C8B-B14F-4D97-AF65-F5344CB8AC3E}">
        <p14:creationId xmlns:p14="http://schemas.microsoft.com/office/powerpoint/2010/main" val="3134451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CuadroTexto 4">
            <a:extLst>
              <a:ext uri="{FF2B5EF4-FFF2-40B4-BE49-F238E27FC236}">
                <a16:creationId xmlns:a16="http://schemas.microsoft.com/office/drawing/2014/main" id="{5F65FC6E-73C1-4548-AC0F-AE722E34C959}"/>
              </a:ext>
            </a:extLst>
          </p:cNvPr>
          <p:cNvSpPr txBox="1"/>
          <p:nvPr/>
        </p:nvSpPr>
        <p:spPr>
          <a:xfrm>
            <a:off x="528320" y="717439"/>
            <a:ext cx="8948057" cy="461665"/>
          </a:xfrm>
          <a:prstGeom prst="rect">
            <a:avLst/>
          </a:prstGeom>
          <a:noFill/>
        </p:spPr>
        <p:txBody>
          <a:bodyPr wrap="square" rtlCol="0">
            <a:spAutoFit/>
          </a:bodyPr>
          <a:lstStyle/>
          <a:p>
            <a:pPr lvl="0">
              <a:tabLst>
                <a:tab pos="1205230" algn="l"/>
                <a:tab pos="1926589" algn="l"/>
                <a:tab pos="2915920" algn="l"/>
                <a:tab pos="3444875" algn="l"/>
                <a:tab pos="4383405" algn="l"/>
                <a:tab pos="6796405" algn="l"/>
              </a:tabLst>
              <a:defRPr/>
            </a:pPr>
            <a:r>
              <a:rPr lang="en-AU" sz="2400" b="1" dirty="0" err="1">
                <a:solidFill>
                  <a:schemeClr val="tx1">
                    <a:lumMod val="50000"/>
                    <a:lumOff val="50000"/>
                  </a:schemeClr>
                </a:solidFill>
                <a:ea typeface="Microsoft Sans Serif" panose="020B0604020202020204" pitchFamily="34" charset="0"/>
                <a:cs typeface="Poppins Medium" panose="00000600000000000000" pitchFamily="2" charset="0"/>
              </a:rPr>
              <a:t>Inhaltsverzeichnis</a:t>
            </a:r>
            <a:endParaRPr lang="en-AU" sz="2400" b="1" dirty="0">
              <a:solidFill>
                <a:schemeClr val="tx1">
                  <a:lumMod val="50000"/>
                  <a:lumOff val="50000"/>
                </a:schemeClr>
              </a:solidFill>
              <a:ea typeface="Microsoft Sans Serif" panose="020B0604020202020204" pitchFamily="34" charset="0"/>
              <a:cs typeface="Poppins Medium" panose="00000600000000000000" pitchFamily="2" charset="0"/>
            </a:endParaRPr>
          </a:p>
        </p:txBody>
      </p:sp>
      <p:sp>
        <p:nvSpPr>
          <p:cNvPr id="9" name="Rettangolo con angoli arrotondati 8">
            <a:extLst>
              <a:ext uri="{FF2B5EF4-FFF2-40B4-BE49-F238E27FC236}">
                <a16:creationId xmlns:a16="http://schemas.microsoft.com/office/drawing/2014/main" id="{E67834CF-0CDD-477F-8490-ED932D0F7E02}"/>
              </a:ext>
            </a:extLst>
          </p:cNvPr>
          <p:cNvSpPr/>
          <p:nvPr/>
        </p:nvSpPr>
        <p:spPr>
          <a:xfrm>
            <a:off x="626290" y="2771389"/>
            <a:ext cx="1907162"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90000" bIns="36000" rtlCol="0" anchor="ctr" anchorCtr="1"/>
          <a:lstStyle/>
          <a:p>
            <a:pPr algn="just">
              <a:lnSpc>
                <a:spcPts val="1800"/>
              </a:lnSpc>
            </a:pPr>
            <a:r>
              <a:rPr lang="en-US" sz="2000" b="1" dirty="0">
                <a:cs typeface="Poppins Medium" panose="00000600000000000000" pitchFamily="2" charset="0"/>
                <a:sym typeface="Varela Round"/>
              </a:rPr>
              <a:t>1. </a:t>
            </a:r>
            <a:r>
              <a:rPr lang="en-US" sz="2000" b="1" dirty="0" err="1">
                <a:cs typeface="Poppins Medium" panose="00000600000000000000" pitchFamily="2" charset="0"/>
                <a:sym typeface="Varela Round"/>
              </a:rPr>
              <a:t>Auswahl</a:t>
            </a:r>
            <a:r>
              <a:rPr lang="en-US" sz="2000" b="1" dirty="0">
                <a:cs typeface="Poppins Medium" panose="00000600000000000000" pitchFamily="2" charset="0"/>
                <a:sym typeface="Varela Round"/>
              </a:rPr>
              <a:t> der </a:t>
            </a:r>
            <a:r>
              <a:rPr lang="en-US" sz="2000" b="1" dirty="0" err="1">
                <a:cs typeface="Poppins Medium" panose="00000600000000000000" pitchFamily="2" charset="0"/>
                <a:sym typeface="Varela Round"/>
              </a:rPr>
              <a:t>Plattform</a:t>
            </a:r>
            <a:endParaRPr lang="it-IT" sz="2000" b="1" dirty="0">
              <a:solidFill>
                <a:schemeClr val="bg1"/>
              </a:solidFill>
              <a:cs typeface="Poppins Medium" panose="00000600000000000000" pitchFamily="2" charset="0"/>
            </a:endParaRPr>
          </a:p>
        </p:txBody>
      </p:sp>
      <p:sp>
        <p:nvSpPr>
          <p:cNvPr id="10" name="Rettangolo con angoli arrotondati 9">
            <a:extLst>
              <a:ext uri="{FF2B5EF4-FFF2-40B4-BE49-F238E27FC236}">
                <a16:creationId xmlns:a16="http://schemas.microsoft.com/office/drawing/2014/main" id="{F481D093-E164-42FC-A6F3-BF34D5C28839}"/>
              </a:ext>
            </a:extLst>
          </p:cNvPr>
          <p:cNvSpPr/>
          <p:nvPr/>
        </p:nvSpPr>
        <p:spPr>
          <a:xfrm>
            <a:off x="3071799" y="2771389"/>
            <a:ext cx="1677181"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000" lvl="0">
              <a:lnSpc>
                <a:spcPts val="1800"/>
              </a:lnSpc>
            </a:pPr>
            <a:r>
              <a:rPr lang="en-US" sz="2000" b="1" dirty="0">
                <a:cs typeface="Poppins Medium" panose="00000600000000000000" pitchFamily="2" charset="0"/>
                <a:sym typeface="Varela Round"/>
              </a:rPr>
              <a:t>2. </a:t>
            </a:r>
            <a:r>
              <a:rPr lang="en-US" sz="2000" b="1" dirty="0" err="1">
                <a:cs typeface="Poppins Medium" panose="00000600000000000000" pitchFamily="2" charset="0"/>
                <a:sym typeface="Varela Round"/>
              </a:rPr>
              <a:t>Lernziele</a:t>
            </a:r>
            <a:endParaRPr lang="it-IT" sz="2000" b="1" dirty="0">
              <a:solidFill>
                <a:prstClr val="white"/>
              </a:solidFill>
              <a:cs typeface="Poppins Medium" panose="00000600000000000000" pitchFamily="2" charset="0"/>
            </a:endParaRPr>
          </a:p>
        </p:txBody>
      </p:sp>
      <p:cxnSp>
        <p:nvCxnSpPr>
          <p:cNvPr id="38" name="Google Shape;334;p29">
            <a:extLst>
              <a:ext uri="{FF2B5EF4-FFF2-40B4-BE49-F238E27FC236}">
                <a16:creationId xmlns:a16="http://schemas.microsoft.com/office/drawing/2014/main" id="{97990306-F7B1-48C5-861D-268E5BF98AEA}"/>
              </a:ext>
            </a:extLst>
          </p:cNvPr>
          <p:cNvCxnSpPr>
            <a:cxnSpLocks noChangeAspect="1"/>
          </p:cNvCxnSpPr>
          <p:nvPr/>
        </p:nvCxnSpPr>
        <p:spPr>
          <a:xfrm>
            <a:off x="528320" y="3631149"/>
            <a:ext cx="9469120"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pic>
        <p:nvPicPr>
          <p:cNvPr id="3" name="Immagine 2">
            <a:extLst>
              <a:ext uri="{FF2B5EF4-FFF2-40B4-BE49-F238E27FC236}">
                <a16:creationId xmlns:a16="http://schemas.microsoft.com/office/drawing/2014/main" id="{120BA5E6-1E83-4BF8-948E-0D3E59B8120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
        <p:nvSpPr>
          <p:cNvPr id="13" name="Google Shape;351;p30">
            <a:extLst>
              <a:ext uri="{FF2B5EF4-FFF2-40B4-BE49-F238E27FC236}">
                <a16:creationId xmlns:a16="http://schemas.microsoft.com/office/drawing/2014/main" id="{2868BCBE-8FCF-4CEF-AA99-5B5F80818127}"/>
              </a:ext>
            </a:extLst>
          </p:cNvPr>
          <p:cNvSpPr txBox="1">
            <a:spLocks/>
          </p:cNvSpPr>
          <p:nvPr/>
        </p:nvSpPr>
        <p:spPr>
          <a:xfrm>
            <a:off x="3081610" y="3714172"/>
            <a:ext cx="1907186" cy="1189502"/>
          </a:xfrm>
          <a:prstGeom prst="rect">
            <a:avLst/>
          </a:prstGeom>
        </p:spPr>
        <p:txBody>
          <a:bodyPr spcFirstLastPara="1" wrap="square" lIns="91425" tIns="91425" rIns="91425" bIns="91425"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0000"/>
              </a:lnSpc>
              <a:spcBef>
                <a:spcPts val="0"/>
              </a:spcBef>
              <a:buNone/>
            </a:pPr>
            <a:r>
              <a:rPr lang="en-US" sz="1300" dirty="0">
                <a:latin typeface="+mj-lt"/>
                <a:ea typeface="Varela Round"/>
                <a:cs typeface="Poppins ExtraLight" panose="00000300000000000000" pitchFamily="2" charset="0"/>
                <a:sym typeface="Varela Round"/>
              </a:rPr>
              <a:t>2.1: </a:t>
            </a:r>
            <a:r>
              <a:rPr lang="en-US" sz="1300" dirty="0" err="1">
                <a:latin typeface="+mj-lt"/>
                <a:ea typeface="Varela Round"/>
                <a:cs typeface="Poppins ExtraLight" panose="00000300000000000000" pitchFamily="2" charset="0"/>
                <a:sym typeface="Varela Round"/>
              </a:rPr>
              <a:t>Digitale</a:t>
            </a:r>
            <a:r>
              <a:rPr lang="en-US" sz="1300" dirty="0">
                <a:latin typeface="+mj-lt"/>
                <a:ea typeface="Varela Round"/>
                <a:cs typeface="Poppins ExtraLight" panose="00000300000000000000" pitchFamily="2" charset="0"/>
                <a:sym typeface="Varela Round"/>
              </a:rPr>
              <a:t> Tools und </a:t>
            </a:r>
            <a:r>
              <a:rPr lang="en-US" sz="1300" dirty="0" err="1">
                <a:latin typeface="+mj-lt"/>
                <a:ea typeface="Varela Round"/>
                <a:cs typeface="Poppins ExtraLight" panose="00000300000000000000" pitchFamily="2" charset="0"/>
                <a:sym typeface="Varela Round"/>
              </a:rPr>
              <a:t>Lernziele</a:t>
            </a:r>
            <a:endParaRPr lang="en-US" sz="1300" dirty="0">
              <a:latin typeface="+mj-lt"/>
              <a:ea typeface="Varela Round"/>
              <a:cs typeface="Poppins ExtraLight" panose="00000300000000000000" pitchFamily="2" charset="0"/>
              <a:sym typeface="Varela Round"/>
            </a:endParaRPr>
          </a:p>
          <a:p>
            <a:pPr marL="0" lvl="0" indent="0">
              <a:lnSpc>
                <a:spcPct val="100000"/>
              </a:lnSpc>
              <a:spcBef>
                <a:spcPts val="0"/>
              </a:spcBef>
              <a:buNone/>
            </a:pPr>
            <a:r>
              <a:rPr lang="en-US" sz="1300" dirty="0">
                <a:latin typeface="+mj-lt"/>
                <a:ea typeface="Varela Round"/>
                <a:cs typeface="Poppins ExtraLight" panose="00000300000000000000" pitchFamily="2" charset="0"/>
                <a:sym typeface="Varela Round"/>
              </a:rPr>
              <a:t>2.2: </a:t>
            </a:r>
            <a:r>
              <a:rPr lang="de-DE" sz="1300" dirty="0">
                <a:latin typeface="+mj-lt"/>
                <a:ea typeface="Varela Round"/>
                <a:cs typeface="Poppins ExtraLight" panose="00000300000000000000" pitchFamily="2" charset="0"/>
                <a:sym typeface="Varela Round"/>
              </a:rPr>
              <a:t>Wählen Sie das richtige Werkzeug</a:t>
            </a:r>
            <a:endParaRPr lang="en-US" sz="1300" dirty="0">
              <a:latin typeface="+mj-lt"/>
              <a:ea typeface="Varela Round"/>
              <a:cs typeface="Poppins ExtraLight" panose="00000300000000000000" pitchFamily="2" charset="0"/>
              <a:sym typeface="Varela Round"/>
            </a:endParaRPr>
          </a:p>
          <a:p>
            <a:pPr marL="0" lvl="0" indent="0">
              <a:lnSpc>
                <a:spcPct val="100000"/>
              </a:lnSpc>
              <a:spcBef>
                <a:spcPts val="0"/>
              </a:spcBef>
              <a:buNone/>
            </a:pPr>
            <a:r>
              <a:rPr lang="en-US" sz="1300" dirty="0">
                <a:latin typeface="+mj-lt"/>
                <a:ea typeface="Varela Round"/>
                <a:cs typeface="Poppins ExtraLight" panose="00000300000000000000" pitchFamily="2" charset="0"/>
                <a:sym typeface="Varela Round"/>
              </a:rPr>
              <a:t>2.3:Machen Sie es </a:t>
            </a:r>
            <a:r>
              <a:rPr lang="en-US" sz="1300" dirty="0" err="1">
                <a:latin typeface="+mj-lt"/>
                <a:ea typeface="Varela Round"/>
                <a:cs typeface="Poppins ExtraLight" panose="00000300000000000000" pitchFamily="2" charset="0"/>
                <a:sym typeface="Varela Round"/>
              </a:rPr>
              <a:t>persönlich</a:t>
            </a:r>
            <a:endParaRPr lang="en-US" sz="1300" dirty="0">
              <a:latin typeface="+mj-lt"/>
              <a:ea typeface="Varela Round"/>
              <a:cs typeface="Poppins ExtraLight" panose="00000300000000000000" pitchFamily="2" charset="0"/>
              <a:sym typeface="Varela Round"/>
            </a:endParaRPr>
          </a:p>
        </p:txBody>
      </p:sp>
      <p:sp>
        <p:nvSpPr>
          <p:cNvPr id="16" name="Google Shape;351;p30">
            <a:extLst>
              <a:ext uri="{FF2B5EF4-FFF2-40B4-BE49-F238E27FC236}">
                <a16:creationId xmlns:a16="http://schemas.microsoft.com/office/drawing/2014/main" id="{71D85A56-4C2E-42A2-91A5-0AF8807D8BAC}"/>
              </a:ext>
            </a:extLst>
          </p:cNvPr>
          <p:cNvSpPr txBox="1">
            <a:spLocks/>
          </p:cNvSpPr>
          <p:nvPr/>
        </p:nvSpPr>
        <p:spPr>
          <a:xfrm>
            <a:off x="626265" y="3714172"/>
            <a:ext cx="2166095" cy="1189502"/>
          </a:xfrm>
          <a:prstGeom prst="rect">
            <a:avLst/>
          </a:prstGeom>
        </p:spPr>
        <p:txBody>
          <a:bodyPr spcFirstLastPara="1" wrap="square" lIns="91425" tIns="91425" rIns="91425" bIns="91425"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0000"/>
              </a:lnSpc>
              <a:spcBef>
                <a:spcPts val="0"/>
              </a:spcBef>
              <a:buNone/>
            </a:pPr>
            <a:r>
              <a:rPr lang="en-US" sz="1300" dirty="0">
                <a:latin typeface="+mj-lt"/>
                <a:ea typeface="Varela Round"/>
                <a:cs typeface="Poppins ExtraLight" panose="00000300000000000000" pitchFamily="2" charset="0"/>
                <a:sym typeface="Varela Round"/>
              </a:rPr>
              <a:t>1.1: </a:t>
            </a:r>
            <a:r>
              <a:rPr lang="de-DE" sz="1300" dirty="0">
                <a:latin typeface="+mj-lt"/>
                <a:ea typeface="Varela Round"/>
                <a:cs typeface="Poppins ExtraLight" panose="00000300000000000000" pitchFamily="2" charset="0"/>
                <a:sym typeface="Varela Round"/>
              </a:rPr>
              <a:t>Was ist eine digitale Lernplattform (LMS)?</a:t>
            </a:r>
            <a:r>
              <a:rPr lang="en-US" sz="1300" dirty="0">
                <a:latin typeface="+mj-lt"/>
                <a:ea typeface="Varela Round"/>
                <a:cs typeface="Poppins ExtraLight" panose="00000300000000000000" pitchFamily="2" charset="0"/>
                <a:sym typeface="Varela Round"/>
              </a:rPr>
              <a:t> </a:t>
            </a:r>
          </a:p>
          <a:p>
            <a:pPr marL="0" lvl="0" indent="0">
              <a:lnSpc>
                <a:spcPct val="100000"/>
              </a:lnSpc>
              <a:spcBef>
                <a:spcPts val="0"/>
              </a:spcBef>
              <a:buNone/>
            </a:pPr>
            <a:r>
              <a:rPr lang="en-US" sz="1300" dirty="0">
                <a:latin typeface="+mj-lt"/>
                <a:ea typeface="Varela Round"/>
                <a:cs typeface="Poppins ExtraLight" panose="00000300000000000000" pitchFamily="2" charset="0"/>
                <a:sym typeface="Varela Round"/>
              </a:rPr>
              <a:t>1.2: </a:t>
            </a:r>
            <a:r>
              <a:rPr lang="en-US" sz="1300" dirty="0" err="1">
                <a:latin typeface="+mj-lt"/>
                <a:ea typeface="Varela Round"/>
                <a:cs typeface="Poppins ExtraLight" panose="00000300000000000000" pitchFamily="2" charset="0"/>
                <a:sym typeface="Varela Round"/>
              </a:rPr>
              <a:t>Merkmale</a:t>
            </a:r>
            <a:r>
              <a:rPr lang="en-US" sz="1300" dirty="0">
                <a:latin typeface="+mj-lt"/>
                <a:ea typeface="Varela Round"/>
                <a:cs typeface="Poppins ExtraLight" panose="00000300000000000000" pitchFamily="2" charset="0"/>
                <a:sym typeface="Varela Round"/>
              </a:rPr>
              <a:t> </a:t>
            </a:r>
            <a:r>
              <a:rPr lang="en-US" sz="1300" dirty="0" err="1">
                <a:latin typeface="+mj-lt"/>
                <a:ea typeface="Varela Round"/>
                <a:cs typeface="Poppins ExtraLight" panose="00000300000000000000" pitchFamily="2" charset="0"/>
                <a:sym typeface="Varela Round"/>
              </a:rPr>
              <a:t>einer</a:t>
            </a:r>
            <a:r>
              <a:rPr lang="en-US" sz="1300" dirty="0">
                <a:latin typeface="+mj-lt"/>
                <a:ea typeface="Varela Round"/>
                <a:cs typeface="Poppins ExtraLight" panose="00000300000000000000" pitchFamily="2" charset="0"/>
                <a:sym typeface="Varela Round"/>
              </a:rPr>
              <a:t> </a:t>
            </a:r>
            <a:r>
              <a:rPr lang="en-US" sz="1300" dirty="0" err="1">
                <a:latin typeface="+mj-lt"/>
                <a:ea typeface="Varela Round"/>
                <a:cs typeface="Poppins ExtraLight" panose="00000300000000000000" pitchFamily="2" charset="0"/>
                <a:sym typeface="Varela Round"/>
              </a:rPr>
              <a:t>digitalen</a:t>
            </a:r>
            <a:r>
              <a:rPr lang="en-US" sz="1300" dirty="0">
                <a:latin typeface="+mj-lt"/>
                <a:ea typeface="Varela Round"/>
                <a:cs typeface="Poppins ExtraLight" panose="00000300000000000000" pitchFamily="2" charset="0"/>
                <a:sym typeface="Varela Round"/>
              </a:rPr>
              <a:t> </a:t>
            </a:r>
            <a:r>
              <a:rPr lang="en-US" sz="1300" dirty="0" err="1">
                <a:latin typeface="+mj-lt"/>
                <a:ea typeface="Varela Round"/>
                <a:cs typeface="Poppins ExtraLight" panose="00000300000000000000" pitchFamily="2" charset="0"/>
                <a:sym typeface="Varela Round"/>
              </a:rPr>
              <a:t>Lernplattform</a:t>
            </a:r>
            <a:endParaRPr lang="en-US" sz="1300" dirty="0">
              <a:latin typeface="+mj-lt"/>
              <a:ea typeface="Varela Round"/>
              <a:cs typeface="Poppins ExtraLight" panose="00000300000000000000" pitchFamily="2" charset="0"/>
              <a:sym typeface="Varela Round"/>
            </a:endParaRPr>
          </a:p>
          <a:p>
            <a:pPr marL="0" lvl="0" indent="0">
              <a:lnSpc>
                <a:spcPct val="100000"/>
              </a:lnSpc>
              <a:spcBef>
                <a:spcPts val="0"/>
              </a:spcBef>
              <a:buNone/>
            </a:pPr>
            <a:r>
              <a:rPr lang="en-US" sz="1300" dirty="0">
                <a:latin typeface="+mj-lt"/>
                <a:ea typeface="Varela Round"/>
                <a:cs typeface="Poppins ExtraLight" panose="00000300000000000000" pitchFamily="2" charset="0"/>
                <a:sym typeface="Varela Round"/>
              </a:rPr>
              <a:t>1.3: </a:t>
            </a:r>
            <a:r>
              <a:rPr lang="en-US" sz="1300" dirty="0" err="1">
                <a:latin typeface="+mj-lt"/>
                <a:ea typeface="Varela Round"/>
                <a:cs typeface="Poppins ExtraLight" panose="00000300000000000000" pitchFamily="2" charset="0"/>
                <a:sym typeface="Varela Round"/>
              </a:rPr>
              <a:t>Verschiedene</a:t>
            </a:r>
            <a:r>
              <a:rPr lang="en-US" sz="1300" dirty="0">
                <a:latin typeface="+mj-lt"/>
                <a:ea typeface="Varela Round"/>
                <a:cs typeface="Poppins ExtraLight" panose="00000300000000000000" pitchFamily="2" charset="0"/>
                <a:sym typeface="Varela Round"/>
              </a:rPr>
              <a:t> </a:t>
            </a:r>
            <a:r>
              <a:rPr lang="en-US" sz="1300" dirty="0" err="1">
                <a:latin typeface="+mj-lt"/>
                <a:ea typeface="Varela Round"/>
                <a:cs typeface="Poppins ExtraLight" panose="00000300000000000000" pitchFamily="2" charset="0"/>
                <a:sym typeface="Varela Round"/>
              </a:rPr>
              <a:t>Arten</a:t>
            </a:r>
            <a:r>
              <a:rPr lang="en-US" sz="1300" dirty="0">
                <a:latin typeface="+mj-lt"/>
                <a:ea typeface="Varela Round"/>
                <a:cs typeface="Poppins ExtraLight" panose="00000300000000000000" pitchFamily="2" charset="0"/>
                <a:sym typeface="Varela Round"/>
              </a:rPr>
              <a:t> von </a:t>
            </a:r>
            <a:r>
              <a:rPr lang="en-US" sz="1300" dirty="0" err="1">
                <a:latin typeface="+mj-lt"/>
                <a:ea typeface="Varela Round"/>
                <a:cs typeface="Poppins ExtraLight" panose="00000300000000000000" pitchFamily="2" charset="0"/>
                <a:sym typeface="Varela Round"/>
              </a:rPr>
              <a:t>Lernmanagementsystemen</a:t>
            </a:r>
            <a:r>
              <a:rPr lang="en-US" sz="1300" dirty="0">
                <a:latin typeface="+mj-lt"/>
                <a:ea typeface="Varela Round"/>
                <a:cs typeface="Poppins ExtraLight" panose="00000300000000000000" pitchFamily="2" charset="0"/>
                <a:sym typeface="Varela Round"/>
              </a:rPr>
              <a:t>
1.4: </a:t>
            </a:r>
            <a:r>
              <a:rPr lang="de-DE" sz="1300" dirty="0">
                <a:latin typeface="+mj-lt"/>
                <a:ea typeface="Varela Round"/>
                <a:cs typeface="Poppins ExtraLight" panose="00000300000000000000" pitchFamily="2" charset="0"/>
                <a:sym typeface="Varela Round"/>
              </a:rPr>
              <a:t>Stakeholder - Verstehen Sie, wer einbezogen werden soll
</a:t>
            </a:r>
            <a:endParaRPr lang="en-US" sz="1300" dirty="0">
              <a:latin typeface="+mj-lt"/>
              <a:ea typeface="Varela Round"/>
              <a:cs typeface="Poppins ExtraLight" panose="00000300000000000000" pitchFamily="2" charset="0"/>
              <a:sym typeface="Varela Round"/>
            </a:endParaRPr>
          </a:p>
        </p:txBody>
      </p:sp>
    </p:spTree>
    <p:extLst>
      <p:ext uri="{BB962C8B-B14F-4D97-AF65-F5344CB8AC3E}">
        <p14:creationId xmlns:p14="http://schemas.microsoft.com/office/powerpoint/2010/main" val="1653442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con angoli arrotondati 8">
            <a:extLst>
              <a:ext uri="{FF2B5EF4-FFF2-40B4-BE49-F238E27FC236}">
                <a16:creationId xmlns:a16="http://schemas.microsoft.com/office/drawing/2014/main" id="{E67834CF-0CDD-477F-8490-ED932D0F7E02}"/>
              </a:ext>
            </a:extLst>
          </p:cNvPr>
          <p:cNvSpPr/>
          <p:nvPr/>
        </p:nvSpPr>
        <p:spPr>
          <a:xfrm>
            <a:off x="451029" y="669816"/>
            <a:ext cx="2921435"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marL="108000" lvl="0">
              <a:lnSpc>
                <a:spcPts val="1800"/>
              </a:lnSpc>
            </a:pPr>
            <a:r>
              <a:rPr lang="en-US" sz="2000" b="1" dirty="0" err="1">
                <a:cs typeface="Poppins Medium" panose="00000600000000000000" pitchFamily="2" charset="0"/>
                <a:sym typeface="Varela Round"/>
              </a:rPr>
              <a:t>Auswahl</a:t>
            </a:r>
            <a:r>
              <a:rPr lang="en-US" sz="2000" b="1" dirty="0">
                <a:cs typeface="Poppins Medium" panose="00000600000000000000" pitchFamily="2" charset="0"/>
                <a:sym typeface="Varela Round"/>
              </a:rPr>
              <a:t> der </a:t>
            </a:r>
            <a:r>
              <a:rPr lang="en-US" sz="2000" b="1" dirty="0" err="1">
                <a:cs typeface="Poppins Medium" panose="00000600000000000000" pitchFamily="2" charset="0"/>
                <a:sym typeface="Varela Round"/>
              </a:rPr>
              <a:t>Plattform</a:t>
            </a:r>
            <a:endParaRPr lang="it-IT" sz="2000" b="1" dirty="0">
              <a:solidFill>
                <a:prstClr val="white"/>
              </a:solidFill>
              <a:cs typeface="Poppins Medium" panose="00000600000000000000" pitchFamily="2" charset="0"/>
            </a:endParaRPr>
          </a:p>
        </p:txBody>
      </p:sp>
      <p:sp>
        <p:nvSpPr>
          <p:cNvPr id="26" name="TextBox 54">
            <a:extLst>
              <a:ext uri="{FF2B5EF4-FFF2-40B4-BE49-F238E27FC236}">
                <a16:creationId xmlns:a16="http://schemas.microsoft.com/office/drawing/2014/main" id="{2F17DC47-0BEE-4ED4-BA6B-A229EF47F4E7}"/>
              </a:ext>
            </a:extLst>
          </p:cNvPr>
          <p:cNvSpPr txBox="1"/>
          <p:nvPr/>
        </p:nvSpPr>
        <p:spPr>
          <a:xfrm>
            <a:off x="626290" y="2104559"/>
            <a:ext cx="7272000" cy="1416748"/>
          </a:xfrm>
          <a:prstGeom prst="rect">
            <a:avLst/>
          </a:prstGeom>
          <a:noFill/>
        </p:spPr>
        <p:txBody>
          <a:bodyPr wrap="square" numCol="1" rtlCol="0">
            <a:noAutofit/>
          </a:bodyPr>
          <a:lstStyle/>
          <a:p>
            <a:pPr lvl="0" indent="-285750">
              <a:buFont typeface="Arial" panose="020B0604020202020204" pitchFamily="34" charset="0"/>
              <a:buChar char="•"/>
              <a:defRPr/>
            </a:pPr>
            <a:r>
              <a:rPr lang="en-US" altLang="ko-KR" sz="2000" b="1" dirty="0" err="1">
                <a:solidFill>
                  <a:prstClr val="black"/>
                </a:solidFill>
                <a:cs typeface="Poppins Medium" panose="00000600000000000000" pitchFamily="2" charset="0"/>
              </a:rPr>
              <a:t>Digitale</a:t>
            </a:r>
            <a:r>
              <a:rPr lang="en-US" altLang="ko-KR" sz="2000" b="1" dirty="0">
                <a:solidFill>
                  <a:prstClr val="black"/>
                </a:solidFill>
                <a:cs typeface="Poppins Medium" panose="00000600000000000000" pitchFamily="2" charset="0"/>
              </a:rPr>
              <a:t> </a:t>
            </a:r>
            <a:r>
              <a:rPr lang="en-US" altLang="ko-KR" sz="2000" b="1" dirty="0" err="1">
                <a:solidFill>
                  <a:prstClr val="black"/>
                </a:solidFill>
                <a:cs typeface="Poppins Medium" panose="00000600000000000000" pitchFamily="2" charset="0"/>
              </a:rPr>
              <a:t>Lernumgebung</a:t>
            </a:r>
            <a:endParaRPr kumimoji="0" lang="en-US" altLang="ko-KR" sz="2000" b="1" i="0" u="none" strike="noStrike" kern="1200" cap="none" spc="0" normalizeH="0" baseline="0" noProof="0" dirty="0">
              <a:ln>
                <a:noFill/>
              </a:ln>
              <a:solidFill>
                <a:prstClr val="black"/>
              </a:solidFill>
              <a:effectLst/>
              <a:uLnTx/>
              <a:uFillTx/>
              <a:latin typeface="Calibri"/>
              <a:ea typeface="맑은 고딕" panose="020B0503020000020004" pitchFamily="34" charset="-127"/>
              <a:cs typeface="Poppins Medium" panose="00000600000000000000" pitchFamily="2" charset="0"/>
            </a:endParaRPr>
          </a:p>
          <a:p>
            <a:pPr marL="284400" lvl="0" algn="just">
              <a:lnSpc>
                <a:spcPct val="120000"/>
              </a:lnSpc>
              <a:defRPr/>
            </a:pPr>
            <a:r>
              <a:rPr lang="de-DE" altLang="ko-KR" sz="1600" dirty="0">
                <a:solidFill>
                  <a:prstClr val="black"/>
                </a:solidFill>
                <a:latin typeface="Calibri Light" panose="020F0302020204030204"/>
                <a:cs typeface="Poppins ExtraLight" panose="00000300000000000000" pitchFamily="2" charset="0"/>
              </a:rPr>
              <a:t>Die digitale Lernumgebung ist jedes digitale Werkzeug, das die Schüler nutzen, von Computern und Smartphones bis hin zu Software, Filesharing, Webdiensten, Multimedia und Virtual Reality – eine digitale Plattform ist Teil dieser Umgebung. 
</a:t>
            </a:r>
            <a:r>
              <a:rPr kumimoji="0" lang="en-US" altLang="ko-KR" sz="1600" b="0" i="0" u="none" strike="noStrike" kern="1200" cap="none" spc="0" normalizeH="0" baseline="0" noProof="0" dirty="0">
                <a:ln>
                  <a:noFill/>
                </a:ln>
                <a:solidFill>
                  <a:prstClr val="black"/>
                </a:solidFill>
                <a:effectLst/>
                <a:uLnTx/>
                <a:uFillTx/>
                <a:latin typeface="Calibri Light" panose="020F0302020204030204"/>
                <a:ea typeface="맑은 고딕" panose="020B0503020000020004" pitchFamily="34" charset="-127"/>
                <a:cs typeface="Poppins ExtraLight" panose="00000300000000000000" pitchFamily="2" charset="0"/>
              </a:rPr>
              <a:t> </a:t>
            </a:r>
          </a:p>
        </p:txBody>
      </p:sp>
      <p:sp>
        <p:nvSpPr>
          <p:cNvPr id="11" name="TextBox 54">
            <a:extLst>
              <a:ext uri="{FF2B5EF4-FFF2-40B4-BE49-F238E27FC236}">
                <a16:creationId xmlns:a16="http://schemas.microsoft.com/office/drawing/2014/main" id="{469A6D6B-69A1-4FF7-A4BD-4C4BC6E53D7D}"/>
              </a:ext>
            </a:extLst>
          </p:cNvPr>
          <p:cNvSpPr txBox="1"/>
          <p:nvPr/>
        </p:nvSpPr>
        <p:spPr>
          <a:xfrm>
            <a:off x="624880" y="3813766"/>
            <a:ext cx="7272000" cy="1575127"/>
          </a:xfrm>
          <a:prstGeom prst="rect">
            <a:avLst/>
          </a:prstGeom>
          <a:noFill/>
        </p:spPr>
        <p:txBody>
          <a:bodyPr wrap="square" numCol="1" rtlCol="0">
            <a:noAutofit/>
          </a:bodyPr>
          <a:lstStyle/>
          <a:p>
            <a:pPr lvl="0" indent="-285750">
              <a:buFont typeface="Arial" panose="020B0604020202020204" pitchFamily="34" charset="0"/>
              <a:buChar char="•"/>
            </a:pPr>
            <a:r>
              <a:rPr lang="en-US" altLang="ko-KR" sz="2000" b="1" dirty="0" err="1">
                <a:solidFill>
                  <a:prstClr val="black"/>
                </a:solidFill>
                <a:cs typeface="Poppins Medium" panose="00000600000000000000" pitchFamily="2" charset="0"/>
              </a:rPr>
              <a:t>Lern</a:t>
            </a:r>
            <a:r>
              <a:rPr lang="en-US" altLang="ko-KR" sz="2000" b="1" dirty="0">
                <a:solidFill>
                  <a:prstClr val="black"/>
                </a:solidFill>
                <a:cs typeface="Poppins Medium" panose="00000600000000000000" pitchFamily="2" charset="0"/>
              </a:rPr>
              <a:t>-Management-System</a:t>
            </a:r>
          </a:p>
          <a:p>
            <a:pPr marL="284400" lvl="0" algn="just">
              <a:lnSpc>
                <a:spcPct val="120000"/>
              </a:lnSpc>
            </a:pPr>
            <a:r>
              <a:rPr lang="de-DE" altLang="ko-KR" sz="1600" dirty="0">
                <a:solidFill>
                  <a:prstClr val="black"/>
                </a:solidFill>
                <a:latin typeface="Calibri Light" panose="020F0302020204030204"/>
                <a:cs typeface="Poppins ExtraLight" panose="00000300000000000000" pitchFamily="2" charset="0"/>
              </a:rPr>
              <a:t>Learning Management Systeme sind ein digitales Repository für alle Lerninhalte. Das System hilft bei der Organisation von Ressourcen und erleichtert den Lernprozess, indem es den Benutzern ermöglicht, jederzeit von jedem Gerät aus auf Inhalte zuzugreifen - das ist die Plattform.
</a:t>
            </a:r>
            <a:endParaRPr lang="en-US" altLang="ko-KR" sz="1600" dirty="0">
              <a:solidFill>
                <a:prstClr val="black"/>
              </a:solidFill>
              <a:latin typeface="Calibri Light" panose="020F0302020204030204"/>
              <a:cs typeface="Poppins ExtraLight" panose="00000300000000000000" pitchFamily="2" charset="0"/>
            </a:endParaRPr>
          </a:p>
        </p:txBody>
      </p:sp>
      <p:cxnSp>
        <p:nvCxnSpPr>
          <p:cNvPr id="12" name="Google Shape;334;p29">
            <a:extLst>
              <a:ext uri="{FF2B5EF4-FFF2-40B4-BE49-F238E27FC236}">
                <a16:creationId xmlns:a16="http://schemas.microsoft.com/office/drawing/2014/main" id="{382200C6-79D1-44FE-A049-7231C96F4613}"/>
              </a:ext>
            </a:extLst>
          </p:cNvPr>
          <p:cNvCxnSpPr>
            <a:cxnSpLocks noChangeAspect="1"/>
          </p:cNvCxnSpPr>
          <p:nvPr/>
        </p:nvCxnSpPr>
        <p:spPr>
          <a:xfrm>
            <a:off x="528320" y="3631149"/>
            <a:ext cx="9469120"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16" name="CuadroTexto 4">
            <a:extLst>
              <a:ext uri="{FF2B5EF4-FFF2-40B4-BE49-F238E27FC236}">
                <a16:creationId xmlns:a16="http://schemas.microsoft.com/office/drawing/2014/main" id="{A9B4BD22-AF40-4574-BB02-C00B471C806C}"/>
              </a:ext>
            </a:extLst>
          </p:cNvPr>
          <p:cNvSpPr txBox="1"/>
          <p:nvPr/>
        </p:nvSpPr>
        <p:spPr>
          <a:xfrm>
            <a:off x="451030" y="1470908"/>
            <a:ext cx="5271070" cy="400110"/>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da-DK" sz="2000" dirty="0">
                <a:latin typeface="+mj-lt"/>
                <a:ea typeface="Microsoft Sans Serif" panose="020B0604020202020204" pitchFamily="34" charset="0"/>
              </a:rPr>
              <a:t>1.1 </a:t>
            </a:r>
            <a:r>
              <a:rPr lang="de-DE" sz="2000" dirty="0">
                <a:latin typeface="+mj-lt"/>
                <a:ea typeface="Microsoft Sans Serif" panose="020B0604020202020204" pitchFamily="34" charset="0"/>
              </a:rPr>
              <a:t>Was ist eine digitale Lernplattform?</a:t>
            </a:r>
            <a:r>
              <a:rPr lang="da-DK" sz="2000" b="0" i="0" dirty="0">
                <a:solidFill>
                  <a:srgbClr val="202124"/>
                </a:solidFill>
                <a:effectLst/>
                <a:latin typeface="arial" panose="020B0604020202020204" pitchFamily="34" charset="0"/>
              </a:rPr>
              <a:t> </a:t>
            </a:r>
            <a:endParaRPr lang="en-AU" sz="2000" dirty="0">
              <a:latin typeface="+mj-lt"/>
              <a:ea typeface="Microsoft Sans Serif" panose="020B0604020202020204" pitchFamily="34" charset="0"/>
              <a:cs typeface="Poppins ExtraLight" panose="00000300000000000000" pitchFamily="2" charset="0"/>
            </a:endParaRPr>
          </a:p>
        </p:txBody>
      </p:sp>
      <p:pic>
        <p:nvPicPr>
          <p:cNvPr id="21" name="Immagine 20">
            <a:extLst>
              <a:ext uri="{FF2B5EF4-FFF2-40B4-BE49-F238E27FC236}">
                <a16:creationId xmlns:a16="http://schemas.microsoft.com/office/drawing/2014/main" id="{7271E359-97E3-4B6E-9933-C88E61DCFAF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pic>
        <p:nvPicPr>
          <p:cNvPr id="1026" name="Picture 2" descr="Try Moodle 3.6 ahead of time! - Moodle">
            <a:extLst>
              <a:ext uri="{FF2B5EF4-FFF2-40B4-BE49-F238E27FC236}">
                <a16:creationId xmlns:a16="http://schemas.microsoft.com/office/drawing/2014/main" id="{D9BBE4D2-A467-92CD-905F-12C9EA7A200C}"/>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333117" y="2420891"/>
            <a:ext cx="3605842" cy="2200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9464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54">
            <a:extLst>
              <a:ext uri="{FF2B5EF4-FFF2-40B4-BE49-F238E27FC236}">
                <a16:creationId xmlns:a16="http://schemas.microsoft.com/office/drawing/2014/main" id="{2F17DC47-0BEE-4ED4-BA6B-A229EF47F4E7}"/>
              </a:ext>
            </a:extLst>
          </p:cNvPr>
          <p:cNvSpPr txBox="1"/>
          <p:nvPr/>
        </p:nvSpPr>
        <p:spPr>
          <a:xfrm>
            <a:off x="601123" y="2440118"/>
            <a:ext cx="8719858" cy="3409137"/>
          </a:xfrm>
          <a:prstGeom prst="rect">
            <a:avLst/>
          </a:prstGeom>
          <a:noFill/>
        </p:spPr>
        <p:txBody>
          <a:bodyPr wrap="square" numCol="2" rtlCol="0">
            <a:noAutofit/>
          </a:bodyPr>
          <a:lstStyle/>
          <a:p>
            <a:pPr indent="-285750">
              <a:buFont typeface="Arial" panose="020B0604020202020204" pitchFamily="34" charset="0"/>
              <a:buChar char="•"/>
            </a:pPr>
            <a:r>
              <a:rPr lang="en-US" altLang="ko-KR" sz="2000" b="1" dirty="0">
                <a:cs typeface="Poppins Medium" panose="00000600000000000000" pitchFamily="2" charset="0"/>
              </a:rPr>
              <a:t>Web-</a:t>
            </a:r>
            <a:r>
              <a:rPr lang="en-US" altLang="ko-KR" sz="2000" b="1" dirty="0" err="1">
                <a:cs typeface="Poppins Medium" panose="00000600000000000000" pitchFamily="2" charset="0"/>
              </a:rPr>
              <a:t>basiert</a:t>
            </a:r>
            <a:endParaRPr lang="en-US" altLang="ko-KR" sz="2000" b="1" dirty="0">
              <a:cs typeface="Poppins Medium" panose="00000600000000000000" pitchFamily="2" charset="0"/>
            </a:endParaRPr>
          </a:p>
          <a:p>
            <a:pPr marL="284400" algn="just">
              <a:lnSpc>
                <a:spcPct val="120000"/>
              </a:lnSpc>
            </a:pPr>
            <a:r>
              <a:rPr lang="de-DE" altLang="ko-KR" sz="1600" dirty="0">
                <a:latin typeface="+mj-lt"/>
                <a:cs typeface="Poppins ExtraLight" panose="00000300000000000000" pitchFamily="2" charset="0"/>
              </a:rPr>
              <a:t>LMS ist ein webbasiertes System, das die Planung, Erstellung, Bereitstellung, Verfolgung und Berichterstattung von Online-Bildungsaktivitäten unterstützt. Es kann Funktionen wie E-Portfolios, Quiz, Bewertungstools und Kursmanagementwerkzeuge enthalten.</a:t>
            </a:r>
            <a:endParaRPr lang="en-US" altLang="ko-KR" sz="1600" dirty="0">
              <a:latin typeface="+mj-lt"/>
              <a:cs typeface="Poppins ExtraLight" panose="00000300000000000000" pitchFamily="2" charset="0"/>
            </a:endParaRPr>
          </a:p>
          <a:p>
            <a:pPr marL="284400">
              <a:lnSpc>
                <a:spcPct val="120000"/>
              </a:lnSpc>
            </a:pPr>
            <a:endParaRPr lang="en-US" altLang="ko-KR" sz="1600" b="1" dirty="0">
              <a:latin typeface="+mj-lt"/>
              <a:cs typeface="Poppins ExtraLight" panose="00000300000000000000" pitchFamily="2" charset="0"/>
            </a:endParaRPr>
          </a:p>
          <a:p>
            <a:pPr marL="284400">
              <a:lnSpc>
                <a:spcPct val="120000"/>
              </a:lnSpc>
            </a:pPr>
            <a:endParaRPr lang="en-US" altLang="ko-KR" sz="1600" b="1" dirty="0">
              <a:latin typeface="+mj-lt"/>
              <a:cs typeface="Poppins ExtraLight" panose="00000300000000000000" pitchFamily="2" charset="0"/>
            </a:endParaRPr>
          </a:p>
          <a:p>
            <a:pPr marL="627300" indent="-342900">
              <a:lnSpc>
                <a:spcPct val="120000"/>
              </a:lnSpc>
              <a:buFont typeface="Arial" panose="020B0604020202020204" pitchFamily="34" charset="0"/>
              <a:buChar char="•"/>
            </a:pPr>
            <a:endParaRPr lang="en-US" altLang="ko-KR" sz="2000" b="1" dirty="0">
              <a:cs typeface="Poppins Medium" panose="00000600000000000000" pitchFamily="2" charset="0"/>
            </a:endParaRPr>
          </a:p>
          <a:p>
            <a:pPr marL="342900" lvl="0" indent="-342900">
              <a:buFont typeface="Arial" panose="020B0604020202020204" pitchFamily="34" charset="0"/>
              <a:buChar char="•"/>
              <a:defRPr/>
            </a:pPr>
            <a:r>
              <a:rPr lang="en-US" altLang="ko-KR" sz="2000" b="1" dirty="0" err="1">
                <a:solidFill>
                  <a:prstClr val="black"/>
                </a:solidFill>
                <a:cs typeface="Poppins Medium" panose="00000600000000000000" pitchFamily="2" charset="0"/>
              </a:rPr>
              <a:t>Vielzahl</a:t>
            </a:r>
            <a:endParaRPr kumimoji="0" lang="en-US" altLang="ko-KR" sz="2000" b="1" i="0" u="none" strike="noStrike" kern="1200" cap="none" spc="0" normalizeH="0" baseline="0" noProof="0" dirty="0">
              <a:ln>
                <a:noFill/>
              </a:ln>
              <a:solidFill>
                <a:prstClr val="black"/>
              </a:solidFill>
              <a:effectLst/>
              <a:uLnTx/>
              <a:uFillTx/>
              <a:latin typeface="Calibri"/>
              <a:ea typeface="맑은 고딕" panose="020B0503020000020004" pitchFamily="34" charset="-127"/>
              <a:cs typeface="Poppins Medium" panose="00000600000000000000" pitchFamily="2" charset="0"/>
            </a:endParaRPr>
          </a:p>
          <a:p>
            <a:pPr marL="284400" lvl="0" algn="just">
              <a:lnSpc>
                <a:spcPct val="120000"/>
              </a:lnSpc>
              <a:defRPr/>
            </a:pPr>
            <a:r>
              <a:rPr lang="de-DE" altLang="ko-KR" sz="1600" dirty="0">
                <a:solidFill>
                  <a:prstClr val="black"/>
                </a:solidFill>
                <a:latin typeface="Calibri Light"/>
                <a:cs typeface="Poppins ExtraLight" panose="00000300000000000000" pitchFamily="2" charset="0"/>
              </a:rPr>
              <a:t>Lernmanagementsysteme sind eine effektive Möglichkeit, eine Vielzahl von Bildungskursen und -ergebnissen bereitzustellen.</a:t>
            </a:r>
            <a:br>
              <a:rPr lang="de-DE" altLang="ko-KR" sz="1600" dirty="0">
                <a:solidFill>
                  <a:prstClr val="black"/>
                </a:solidFill>
                <a:latin typeface="Calibri Light"/>
                <a:cs typeface="Poppins ExtraLight" panose="00000300000000000000" pitchFamily="2" charset="0"/>
              </a:rPr>
            </a:br>
            <a:r>
              <a:rPr lang="de-DE" altLang="ko-KR" sz="1600" dirty="0">
                <a:solidFill>
                  <a:prstClr val="black"/>
                </a:solidFill>
                <a:latin typeface="Calibri Light"/>
                <a:cs typeface="Poppins ExtraLight" panose="00000300000000000000" pitchFamily="2" charset="0"/>
              </a:rPr>
              <a:t>
Sie unterstützen traditionellen Präsenzunterricht, gemischte / hybride und Fernunterrichtsumgebungen.
</a:t>
            </a:r>
            <a:endParaRPr lang="en-US" altLang="ko-KR" sz="1600" dirty="0">
              <a:solidFill>
                <a:prstClr val="black"/>
              </a:solidFill>
              <a:latin typeface="+mj-lt"/>
              <a:cs typeface="Poppins ExtraLight" panose="00000300000000000000" pitchFamily="2" charset="0"/>
            </a:endParaRPr>
          </a:p>
        </p:txBody>
      </p:sp>
      <p:cxnSp>
        <p:nvCxnSpPr>
          <p:cNvPr id="8" name="Google Shape;334;p29">
            <a:extLst>
              <a:ext uri="{FF2B5EF4-FFF2-40B4-BE49-F238E27FC236}">
                <a16:creationId xmlns:a16="http://schemas.microsoft.com/office/drawing/2014/main" id="{F8EAA40C-2FC5-4206-8B39-29B579CF9E93}"/>
              </a:ext>
            </a:extLst>
          </p:cNvPr>
          <p:cNvCxnSpPr>
            <a:cxnSpLocks noChangeAspect="1"/>
          </p:cNvCxnSpPr>
          <p:nvPr/>
        </p:nvCxnSpPr>
        <p:spPr>
          <a:xfrm>
            <a:off x="9146825" y="3824096"/>
            <a:ext cx="874429"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13" name="CuadroTexto 4">
            <a:extLst>
              <a:ext uri="{FF2B5EF4-FFF2-40B4-BE49-F238E27FC236}">
                <a16:creationId xmlns:a16="http://schemas.microsoft.com/office/drawing/2014/main" id="{221D9760-F645-4927-B7C4-E88AC4F46B5D}"/>
              </a:ext>
            </a:extLst>
          </p:cNvPr>
          <p:cNvSpPr txBox="1"/>
          <p:nvPr/>
        </p:nvSpPr>
        <p:spPr>
          <a:xfrm>
            <a:off x="523240" y="1845478"/>
            <a:ext cx="4115261" cy="369332"/>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en-AU" b="1" dirty="0">
                <a:latin typeface="+mj-lt"/>
                <a:ea typeface="Microsoft Sans Serif" panose="020B0604020202020204" pitchFamily="34" charset="0"/>
                <a:cs typeface="Poppins ExtraLight" panose="00000300000000000000" pitchFamily="2" charset="0"/>
              </a:rPr>
              <a:t>Learning Management System (LMS) </a:t>
            </a:r>
          </a:p>
        </p:txBody>
      </p:sp>
      <p:pic>
        <p:nvPicPr>
          <p:cNvPr id="18" name="Immagine 17">
            <a:extLst>
              <a:ext uri="{FF2B5EF4-FFF2-40B4-BE49-F238E27FC236}">
                <a16:creationId xmlns:a16="http://schemas.microsoft.com/office/drawing/2014/main" id="{1D2EE193-1B1C-4DD7-A5C8-16267C99B62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
        <p:nvSpPr>
          <p:cNvPr id="7" name="Rettangolo con angoli arrotondati 6">
            <a:extLst>
              <a:ext uri="{FF2B5EF4-FFF2-40B4-BE49-F238E27FC236}">
                <a16:creationId xmlns:a16="http://schemas.microsoft.com/office/drawing/2014/main" id="{520EDA5E-BE88-4B7D-8861-E0E747C89FBC}"/>
              </a:ext>
            </a:extLst>
          </p:cNvPr>
          <p:cNvSpPr/>
          <p:nvPr/>
        </p:nvSpPr>
        <p:spPr>
          <a:xfrm>
            <a:off x="451030" y="669816"/>
            <a:ext cx="2901770"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marL="108000" lvl="0">
              <a:lnSpc>
                <a:spcPts val="1800"/>
              </a:lnSpc>
            </a:pPr>
            <a:r>
              <a:rPr lang="en-US" sz="2000" b="1" dirty="0" err="1">
                <a:cs typeface="Poppins Medium" panose="00000600000000000000" pitchFamily="2" charset="0"/>
                <a:sym typeface="Varela Round"/>
              </a:rPr>
              <a:t>Auswahl</a:t>
            </a:r>
            <a:r>
              <a:rPr lang="en-US" sz="2000" b="1" dirty="0">
                <a:cs typeface="Poppins Medium" panose="00000600000000000000" pitchFamily="2" charset="0"/>
                <a:sym typeface="Varela Round"/>
              </a:rPr>
              <a:t> der </a:t>
            </a:r>
            <a:r>
              <a:rPr lang="en-US" sz="2000" b="1" dirty="0" err="1">
                <a:cs typeface="Poppins Medium" panose="00000600000000000000" pitchFamily="2" charset="0"/>
                <a:sym typeface="Varela Round"/>
              </a:rPr>
              <a:t>Plattform</a:t>
            </a:r>
            <a:endParaRPr lang="it-IT" sz="2000" b="1" dirty="0">
              <a:solidFill>
                <a:prstClr val="white"/>
              </a:solidFill>
              <a:cs typeface="Poppins Medium" panose="00000600000000000000" pitchFamily="2" charset="0"/>
            </a:endParaRPr>
          </a:p>
        </p:txBody>
      </p:sp>
      <p:sp>
        <p:nvSpPr>
          <p:cNvPr id="9" name="CuadroTexto 4">
            <a:extLst>
              <a:ext uri="{FF2B5EF4-FFF2-40B4-BE49-F238E27FC236}">
                <a16:creationId xmlns:a16="http://schemas.microsoft.com/office/drawing/2014/main" id="{7914C9F3-30A9-4023-90FA-B78D6A1408A1}"/>
              </a:ext>
            </a:extLst>
          </p:cNvPr>
          <p:cNvSpPr txBox="1"/>
          <p:nvPr/>
        </p:nvSpPr>
        <p:spPr>
          <a:xfrm>
            <a:off x="523240" y="1250839"/>
            <a:ext cx="5271070" cy="400110"/>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da-DK" sz="2000" dirty="0">
                <a:latin typeface="+mj-lt"/>
                <a:ea typeface="Microsoft Sans Serif" panose="020B0604020202020204" pitchFamily="34" charset="0"/>
              </a:rPr>
              <a:t>1.1 </a:t>
            </a:r>
            <a:r>
              <a:rPr lang="de-DE" sz="2000" dirty="0">
                <a:latin typeface="+mj-lt"/>
                <a:ea typeface="Microsoft Sans Serif" panose="020B0604020202020204" pitchFamily="34" charset="0"/>
              </a:rPr>
              <a:t>Was ist eine digitale Lernplattform? </a:t>
            </a:r>
            <a:r>
              <a:rPr lang="da-DK" sz="2000" b="0" i="0" dirty="0">
                <a:solidFill>
                  <a:srgbClr val="202124"/>
                </a:solidFill>
                <a:effectLst/>
                <a:latin typeface="arial" panose="020B0604020202020204" pitchFamily="34" charset="0"/>
              </a:rPr>
              <a:t> </a:t>
            </a:r>
            <a:endParaRPr lang="en-AU" sz="2000" dirty="0">
              <a:latin typeface="+mj-lt"/>
              <a:ea typeface="Microsoft Sans Serif" panose="020B0604020202020204" pitchFamily="34" charset="0"/>
              <a:cs typeface="Poppins ExtraLight" panose="00000300000000000000" pitchFamily="2" charset="0"/>
            </a:endParaRPr>
          </a:p>
        </p:txBody>
      </p:sp>
    </p:spTree>
    <p:extLst>
      <p:ext uri="{BB962C8B-B14F-4D97-AF65-F5344CB8AC3E}">
        <p14:creationId xmlns:p14="http://schemas.microsoft.com/office/powerpoint/2010/main" val="1515553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Google Shape;334;p29">
            <a:extLst>
              <a:ext uri="{FF2B5EF4-FFF2-40B4-BE49-F238E27FC236}">
                <a16:creationId xmlns:a16="http://schemas.microsoft.com/office/drawing/2014/main" id="{F8EAA40C-2FC5-4206-8B39-29B579CF9E93}"/>
              </a:ext>
            </a:extLst>
          </p:cNvPr>
          <p:cNvCxnSpPr>
            <a:cxnSpLocks noChangeAspect="1"/>
          </p:cNvCxnSpPr>
          <p:nvPr/>
        </p:nvCxnSpPr>
        <p:spPr>
          <a:xfrm>
            <a:off x="8937523" y="3631149"/>
            <a:ext cx="1058564"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20" name="Google Shape;535;p42">
            <a:extLst>
              <a:ext uri="{FF2B5EF4-FFF2-40B4-BE49-F238E27FC236}">
                <a16:creationId xmlns:a16="http://schemas.microsoft.com/office/drawing/2014/main" id="{AE97FEC2-4A1B-4F1D-9BE9-58339FD29127}"/>
              </a:ext>
            </a:extLst>
          </p:cNvPr>
          <p:cNvSpPr txBox="1">
            <a:spLocks/>
          </p:cNvSpPr>
          <p:nvPr/>
        </p:nvSpPr>
        <p:spPr>
          <a:xfrm>
            <a:off x="5506551" y="5910839"/>
            <a:ext cx="469800" cy="391500"/>
          </a:xfrm>
          <a:prstGeom prst="rect">
            <a:avLst/>
          </a:prstGeom>
        </p:spPr>
        <p:txBody>
          <a:bodyPr spcFirstLastPara="1" wrap="square" lIns="91425" tIns="91425" rIns="91425" bIns="91425" anchor="t" anchorCtr="0">
            <a:no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00000000-1234-1234-1234-123412341234}" type="slidenum">
              <a:rPr lang="en-GB" smtClean="0"/>
              <a:pPr algn="ctr"/>
              <a:t>7</a:t>
            </a:fld>
            <a:endParaRPr lang="en-GB"/>
          </a:p>
        </p:txBody>
      </p:sp>
      <p:sp>
        <p:nvSpPr>
          <p:cNvPr id="21" name="Google Shape;536;p42">
            <a:extLst>
              <a:ext uri="{FF2B5EF4-FFF2-40B4-BE49-F238E27FC236}">
                <a16:creationId xmlns:a16="http://schemas.microsoft.com/office/drawing/2014/main" id="{0552E255-CDC8-4241-A53C-8D6B695529F7}"/>
              </a:ext>
            </a:extLst>
          </p:cNvPr>
          <p:cNvSpPr/>
          <p:nvPr/>
        </p:nvSpPr>
        <p:spPr>
          <a:xfrm>
            <a:off x="1521172" y="2102047"/>
            <a:ext cx="3567942" cy="1433584"/>
          </a:xfrm>
          <a:prstGeom prst="rect">
            <a:avLst/>
          </a:prstGeom>
          <a:noFill/>
          <a:ln w="9525" cap="flat" cmpd="sng">
            <a:solidFill>
              <a:schemeClr val="tx1">
                <a:lumMod val="50000"/>
                <a:lumOff val="50000"/>
              </a:schemeClr>
            </a:solidFill>
            <a:prstDash val="dash"/>
            <a:round/>
            <a:headEnd type="none" w="sm" len="sm"/>
            <a:tailEnd type="none" w="sm" len="sm"/>
          </a:ln>
        </p:spPr>
        <p:txBody>
          <a:bodyPr spcFirstLastPara="1" wrap="square" lIns="91425" tIns="91425" rIns="1371600" bIns="91425" anchor="t" anchorCtr="0">
            <a:noAutofit/>
          </a:bodyPr>
          <a:lstStyle/>
          <a:p>
            <a:pPr lvl="0"/>
            <a:r>
              <a:rPr lang="en-GB" sz="2000" b="1" dirty="0" err="1">
                <a:solidFill>
                  <a:schemeClr val="dk1"/>
                </a:solidFill>
                <a:ea typeface="Varela Round"/>
                <a:cs typeface="Varela Round"/>
                <a:sym typeface="Varela Round"/>
              </a:rPr>
              <a:t>Erleichtern</a:t>
            </a:r>
            <a:r>
              <a:rPr lang="en-GB" sz="2000" b="1" dirty="0">
                <a:solidFill>
                  <a:schemeClr val="dk1"/>
                </a:solidFill>
                <a:ea typeface="Varela Round"/>
                <a:cs typeface="Varela Round"/>
                <a:sym typeface="Varela Round"/>
              </a:rPr>
              <a:t> das </a:t>
            </a:r>
            <a:r>
              <a:rPr lang="en-GB" sz="2000" b="1" dirty="0" err="1">
                <a:solidFill>
                  <a:schemeClr val="dk1"/>
                </a:solidFill>
                <a:ea typeface="Varela Round"/>
                <a:cs typeface="Varela Round"/>
                <a:sym typeface="Varela Round"/>
              </a:rPr>
              <a:t>Lernen</a:t>
            </a:r>
            <a:br>
              <a:rPr lang="en-GB" sz="2000" b="1" dirty="0">
                <a:solidFill>
                  <a:schemeClr val="dk1"/>
                </a:solidFill>
                <a:ea typeface="Varela Round"/>
                <a:cs typeface="Varela Round"/>
                <a:sym typeface="Varela Round"/>
              </a:rPr>
            </a:br>
            <a:r>
              <a:rPr lang="de-DE" altLang="ko-KR" sz="1600" dirty="0">
                <a:solidFill>
                  <a:prstClr val="black"/>
                </a:solidFill>
                <a:latin typeface="Calibri Light" panose="020F0302020204030204"/>
                <a:cs typeface="Poppins ExtraLight" panose="00000300000000000000" pitchFamily="2" charset="0"/>
              </a:rPr>
              <a:t>Nehmen Sie es überallhin mit, individuelle Lernpläne
</a:t>
            </a:r>
            <a:endParaRPr lang="en-GB" altLang="ko-KR" sz="1600" dirty="0">
              <a:solidFill>
                <a:prstClr val="black"/>
              </a:solidFill>
              <a:latin typeface="Calibri Light" panose="020F0302020204030204"/>
              <a:cs typeface="Poppins ExtraLight" panose="00000300000000000000" pitchFamily="2" charset="0"/>
              <a:sym typeface="Varela Round"/>
            </a:endParaRPr>
          </a:p>
        </p:txBody>
      </p:sp>
      <p:sp>
        <p:nvSpPr>
          <p:cNvPr id="22" name="Google Shape;537;p42">
            <a:extLst>
              <a:ext uri="{FF2B5EF4-FFF2-40B4-BE49-F238E27FC236}">
                <a16:creationId xmlns:a16="http://schemas.microsoft.com/office/drawing/2014/main" id="{2684FE20-494A-4234-92BC-80D6F9C81166}"/>
              </a:ext>
            </a:extLst>
          </p:cNvPr>
          <p:cNvSpPr/>
          <p:nvPr/>
        </p:nvSpPr>
        <p:spPr>
          <a:xfrm>
            <a:off x="5230174" y="1951630"/>
            <a:ext cx="3412800" cy="1584000"/>
          </a:xfrm>
          <a:prstGeom prst="rect">
            <a:avLst/>
          </a:prstGeom>
          <a:noFill/>
          <a:ln w="9525" cap="flat" cmpd="sng">
            <a:solidFill>
              <a:schemeClr val="tx1">
                <a:lumMod val="50000"/>
                <a:lumOff val="50000"/>
              </a:schemeClr>
            </a:solidFill>
            <a:prstDash val="dash"/>
            <a:round/>
            <a:headEnd type="none" w="sm" len="sm"/>
            <a:tailEnd type="none" w="sm" len="sm"/>
          </a:ln>
        </p:spPr>
        <p:txBody>
          <a:bodyPr spcFirstLastPara="1" wrap="square" lIns="1371600" tIns="91425" rIns="91425" bIns="91425" anchor="t" anchorCtr="0">
            <a:noAutofit/>
          </a:bodyPr>
          <a:lstStyle/>
          <a:p>
            <a:pPr lvl="0" algn="r">
              <a:buClr>
                <a:schemeClr val="dk1"/>
              </a:buClr>
              <a:buSzPts val="1100"/>
            </a:pPr>
            <a:r>
              <a:rPr lang="en-GB" sz="2000" b="1" dirty="0">
                <a:solidFill>
                  <a:schemeClr val="dk1"/>
                </a:solidFill>
                <a:ea typeface="Varela Round"/>
                <a:cs typeface="Varela Round"/>
                <a:sym typeface="Varela Round"/>
              </a:rPr>
              <a:t>Management</a:t>
            </a:r>
            <a:r>
              <a:rPr lang="en-GB" b="1" dirty="0">
                <a:solidFill>
                  <a:schemeClr val="dk1"/>
                </a:solidFill>
                <a:ea typeface="Varela Round"/>
                <a:cs typeface="Varela Round"/>
                <a:sym typeface="Varela Round"/>
              </a:rPr>
              <a:t> </a:t>
            </a:r>
          </a:p>
          <a:p>
            <a:pPr lvl="0" algn="r">
              <a:lnSpc>
                <a:spcPct val="120000"/>
              </a:lnSpc>
              <a:buClr>
                <a:schemeClr val="dk1"/>
              </a:buClr>
              <a:buSzPts val="1100"/>
            </a:pPr>
            <a:r>
              <a:rPr lang="de-DE" altLang="ko-KR" sz="1600" dirty="0">
                <a:solidFill>
                  <a:prstClr val="black"/>
                </a:solidFill>
                <a:latin typeface="Calibri Light" panose="020F0302020204030204"/>
                <a:cs typeface="Poppins ExtraLight" panose="00000300000000000000" pitchFamily="2" charset="0"/>
              </a:rPr>
              <a:t>Einschreibung, Nachverfolgung, Bewertung, Analyse und Bericht
</a:t>
            </a:r>
            <a:endParaRPr lang="en-GB" altLang="ko-KR" sz="1600" dirty="0">
              <a:solidFill>
                <a:prstClr val="black"/>
              </a:solidFill>
              <a:latin typeface="Calibri Light" panose="020F0302020204030204"/>
              <a:cs typeface="Poppins ExtraLight" panose="00000300000000000000" pitchFamily="2" charset="0"/>
              <a:sym typeface="Varela Round"/>
            </a:endParaRPr>
          </a:p>
        </p:txBody>
      </p:sp>
      <p:sp>
        <p:nvSpPr>
          <p:cNvPr id="23" name="Google Shape;538;p42">
            <a:extLst>
              <a:ext uri="{FF2B5EF4-FFF2-40B4-BE49-F238E27FC236}">
                <a16:creationId xmlns:a16="http://schemas.microsoft.com/office/drawing/2014/main" id="{C3E76256-EFFC-424A-8F27-6FBAD351A852}"/>
              </a:ext>
            </a:extLst>
          </p:cNvPr>
          <p:cNvSpPr/>
          <p:nvPr/>
        </p:nvSpPr>
        <p:spPr>
          <a:xfrm>
            <a:off x="1529234" y="3692640"/>
            <a:ext cx="3559879" cy="1584000"/>
          </a:xfrm>
          <a:prstGeom prst="rect">
            <a:avLst/>
          </a:prstGeom>
          <a:noFill/>
          <a:ln w="9525" cap="flat" cmpd="sng">
            <a:solidFill>
              <a:schemeClr val="tx1">
                <a:lumMod val="50000"/>
                <a:lumOff val="50000"/>
              </a:schemeClr>
            </a:solidFill>
            <a:prstDash val="dash"/>
            <a:round/>
            <a:headEnd type="none" w="sm" len="sm"/>
            <a:tailEnd type="none" w="sm" len="sm"/>
          </a:ln>
        </p:spPr>
        <p:txBody>
          <a:bodyPr spcFirstLastPara="1" wrap="square" lIns="91425" tIns="91425" rIns="1371600" bIns="91425" anchor="b" anchorCtr="0">
            <a:noAutofit/>
          </a:bodyPr>
          <a:lstStyle/>
          <a:p>
            <a:pPr>
              <a:lnSpc>
                <a:spcPct val="120000"/>
              </a:lnSpc>
              <a:buClr>
                <a:schemeClr val="dk1"/>
              </a:buClr>
              <a:buSzPts val="1100"/>
            </a:pPr>
            <a:r>
              <a:rPr lang="de-DE" sz="2000" b="1" dirty="0">
                <a:solidFill>
                  <a:schemeClr val="dk1"/>
                </a:solidFill>
                <a:ea typeface="Varela Round"/>
                <a:cs typeface="Varela Round"/>
                <a:sym typeface="Varela Round"/>
              </a:rPr>
              <a:t>Sparen und Kosten </a:t>
            </a:r>
            <a:endParaRPr lang="en-GB" sz="1600" b="1" dirty="0">
              <a:solidFill>
                <a:schemeClr val="dk1"/>
              </a:solidFill>
              <a:ea typeface="Varela Round"/>
              <a:cs typeface="Varela Round"/>
              <a:sym typeface="Varela Round"/>
            </a:endParaRPr>
          </a:p>
          <a:p>
            <a:pPr>
              <a:lnSpc>
                <a:spcPct val="120000"/>
              </a:lnSpc>
              <a:buClr>
                <a:schemeClr val="dk1"/>
              </a:buClr>
              <a:buSzPts val="1100"/>
            </a:pPr>
            <a:r>
              <a:rPr lang="de-DE" altLang="ko-KR" sz="1600" dirty="0">
                <a:solidFill>
                  <a:prstClr val="black"/>
                </a:solidFill>
                <a:latin typeface="Calibri Light" panose="020F0302020204030204"/>
                <a:cs typeface="Poppins ExtraLight" panose="00000300000000000000" pitchFamily="2" charset="0"/>
              </a:rPr>
              <a:t>Weniger Druck, einfache Verteilung von Inhalten, Überblick über die Aktivitäten der Schüler</a:t>
            </a:r>
            <a:endParaRPr lang="en-GB" altLang="ko-KR" sz="1600" dirty="0">
              <a:solidFill>
                <a:prstClr val="black"/>
              </a:solidFill>
              <a:latin typeface="Calibri Light" panose="020F0302020204030204"/>
              <a:cs typeface="Poppins ExtraLight" panose="00000300000000000000" pitchFamily="2" charset="0"/>
            </a:endParaRPr>
          </a:p>
        </p:txBody>
      </p:sp>
      <p:sp>
        <p:nvSpPr>
          <p:cNvPr id="24" name="Google Shape;539;p42">
            <a:extLst>
              <a:ext uri="{FF2B5EF4-FFF2-40B4-BE49-F238E27FC236}">
                <a16:creationId xmlns:a16="http://schemas.microsoft.com/office/drawing/2014/main" id="{98AD8A48-F95F-4FC4-8EC5-3276C3FA5CDD}"/>
              </a:ext>
            </a:extLst>
          </p:cNvPr>
          <p:cNvSpPr/>
          <p:nvPr/>
        </p:nvSpPr>
        <p:spPr>
          <a:xfrm>
            <a:off x="5230174" y="3692641"/>
            <a:ext cx="3412800" cy="1591618"/>
          </a:xfrm>
          <a:prstGeom prst="rect">
            <a:avLst/>
          </a:prstGeom>
          <a:noFill/>
          <a:ln w="9525" cap="flat" cmpd="sng">
            <a:solidFill>
              <a:schemeClr val="tx1">
                <a:lumMod val="50000"/>
                <a:lumOff val="50000"/>
              </a:schemeClr>
            </a:solidFill>
            <a:prstDash val="dash"/>
            <a:round/>
            <a:headEnd type="none" w="sm" len="sm"/>
            <a:tailEnd type="none" w="sm" len="sm"/>
          </a:ln>
        </p:spPr>
        <p:txBody>
          <a:bodyPr spcFirstLastPara="1" wrap="square" lIns="1371600" tIns="91425" rIns="91425" bIns="91425" anchor="b" anchorCtr="0">
            <a:noAutofit/>
          </a:bodyPr>
          <a:lstStyle/>
          <a:p>
            <a:pPr algn="r">
              <a:lnSpc>
                <a:spcPct val="120000"/>
              </a:lnSpc>
              <a:buClr>
                <a:schemeClr val="dk1"/>
              </a:buClr>
              <a:buSzPts val="1100"/>
            </a:pPr>
            <a:r>
              <a:rPr lang="en-GB" sz="2000" b="1" dirty="0" err="1">
                <a:solidFill>
                  <a:schemeClr val="dk1"/>
                </a:solidFill>
                <a:ea typeface="Varela Round"/>
                <a:cs typeface="Varela Round"/>
                <a:sym typeface="Varela Round"/>
              </a:rPr>
              <a:t>Kommunikation</a:t>
            </a:r>
            <a:endParaRPr lang="en-GB" sz="1600" dirty="0">
              <a:solidFill>
                <a:schemeClr val="dk1"/>
              </a:solidFill>
              <a:cs typeface="Varela Round"/>
              <a:sym typeface="Varela Round"/>
            </a:endParaRPr>
          </a:p>
          <a:p>
            <a:pPr lvl="0" algn="r">
              <a:lnSpc>
                <a:spcPct val="120000"/>
              </a:lnSpc>
              <a:buClr>
                <a:schemeClr val="dk1"/>
              </a:buClr>
              <a:buSzPts val="1100"/>
            </a:pPr>
            <a:r>
              <a:rPr lang="de-DE" altLang="ko-KR" sz="1600" dirty="0">
                <a:solidFill>
                  <a:prstClr val="black"/>
                </a:solidFill>
                <a:latin typeface="Calibri Light" panose="020F0302020204030204"/>
                <a:cs typeface="Poppins ExtraLight" panose="00000300000000000000" pitchFamily="2" charset="0"/>
              </a:rPr>
              <a:t>Messaging, Benachrichtigungen, Feedback, Kalender, Zeitpläne </a:t>
            </a:r>
            <a:r>
              <a:rPr lang="en-GB" altLang="ko-KR" sz="1600" dirty="0">
                <a:solidFill>
                  <a:prstClr val="black"/>
                </a:solidFill>
                <a:latin typeface="Calibri Light" panose="020F0302020204030204"/>
                <a:cs typeface="Poppins ExtraLight" panose="00000300000000000000" pitchFamily="2" charset="0"/>
              </a:rPr>
              <a:t> </a:t>
            </a:r>
          </a:p>
        </p:txBody>
      </p:sp>
      <p:sp>
        <p:nvSpPr>
          <p:cNvPr id="25" name="Google Shape;540;p42">
            <a:extLst>
              <a:ext uri="{FF2B5EF4-FFF2-40B4-BE49-F238E27FC236}">
                <a16:creationId xmlns:a16="http://schemas.microsoft.com/office/drawing/2014/main" id="{0F819ADC-6DF8-41ED-ACF7-E45822ABCB44}"/>
              </a:ext>
            </a:extLst>
          </p:cNvPr>
          <p:cNvSpPr/>
          <p:nvPr/>
        </p:nvSpPr>
        <p:spPr>
          <a:xfrm>
            <a:off x="4116984" y="2562540"/>
            <a:ext cx="1961100" cy="1961100"/>
          </a:xfrm>
          <a:prstGeom prst="pie">
            <a:avLst>
              <a:gd name="adj1" fmla="val 10788866"/>
              <a:gd name="adj2" fmla="val 1620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en-GB" dirty="0"/>
          </a:p>
        </p:txBody>
      </p:sp>
      <p:sp>
        <p:nvSpPr>
          <p:cNvPr id="27" name="Google Shape;541;p42">
            <a:extLst>
              <a:ext uri="{FF2B5EF4-FFF2-40B4-BE49-F238E27FC236}">
                <a16:creationId xmlns:a16="http://schemas.microsoft.com/office/drawing/2014/main" id="{D49826D5-2CDC-4EE1-AC75-87B9C2785CE3}"/>
              </a:ext>
            </a:extLst>
          </p:cNvPr>
          <p:cNvSpPr/>
          <p:nvPr/>
        </p:nvSpPr>
        <p:spPr>
          <a:xfrm rot="5400000">
            <a:off x="4254513" y="2554920"/>
            <a:ext cx="1961100" cy="1961100"/>
          </a:xfrm>
          <a:prstGeom prst="pie">
            <a:avLst>
              <a:gd name="adj1" fmla="val 10788866"/>
              <a:gd name="adj2" fmla="val 16200000"/>
            </a:avLst>
          </a:prstGeom>
          <a:noFill/>
          <a:ln w="19050">
            <a:solidFill>
              <a:schemeClr val="tx1">
                <a:lumMod val="50000"/>
                <a:lumOff val="5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lang="en-GB"/>
          </a:p>
        </p:txBody>
      </p:sp>
      <p:sp>
        <p:nvSpPr>
          <p:cNvPr id="28" name="Google Shape;542;p42">
            <a:extLst>
              <a:ext uri="{FF2B5EF4-FFF2-40B4-BE49-F238E27FC236}">
                <a16:creationId xmlns:a16="http://schemas.microsoft.com/office/drawing/2014/main" id="{66236855-DF07-4B95-854A-7ECD426FE12D}"/>
              </a:ext>
            </a:extLst>
          </p:cNvPr>
          <p:cNvSpPr/>
          <p:nvPr/>
        </p:nvSpPr>
        <p:spPr>
          <a:xfrm rot="10800000">
            <a:off x="4243083" y="2704983"/>
            <a:ext cx="1961100" cy="1961100"/>
          </a:xfrm>
          <a:prstGeom prst="pie">
            <a:avLst>
              <a:gd name="adj1" fmla="val 10788866"/>
              <a:gd name="adj2" fmla="val 1620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en-GB"/>
          </a:p>
        </p:txBody>
      </p:sp>
      <p:sp>
        <p:nvSpPr>
          <p:cNvPr id="29" name="Google Shape;543;p42">
            <a:extLst>
              <a:ext uri="{FF2B5EF4-FFF2-40B4-BE49-F238E27FC236}">
                <a16:creationId xmlns:a16="http://schemas.microsoft.com/office/drawing/2014/main" id="{E609437D-304B-4182-BE79-1D0250638F42}"/>
              </a:ext>
            </a:extLst>
          </p:cNvPr>
          <p:cNvSpPr/>
          <p:nvPr/>
        </p:nvSpPr>
        <p:spPr>
          <a:xfrm rot="-5400000">
            <a:off x="4105554" y="2712603"/>
            <a:ext cx="1961100" cy="1961100"/>
          </a:xfrm>
          <a:prstGeom prst="pie">
            <a:avLst>
              <a:gd name="adj1" fmla="val 10788866"/>
              <a:gd name="adj2" fmla="val 16200000"/>
            </a:avLst>
          </a:prstGeom>
          <a:noFill/>
          <a:ln w="19050">
            <a:solidFill>
              <a:schemeClr val="tx1">
                <a:lumMod val="50000"/>
                <a:lumOff val="5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lang="en-GB"/>
          </a:p>
        </p:txBody>
      </p:sp>
      <p:sp>
        <p:nvSpPr>
          <p:cNvPr id="30" name="Google Shape;544;p42">
            <a:extLst>
              <a:ext uri="{FF2B5EF4-FFF2-40B4-BE49-F238E27FC236}">
                <a16:creationId xmlns:a16="http://schemas.microsoft.com/office/drawing/2014/main" id="{B0D2C5CA-4DF3-46DA-BF83-C9F8BC01DF20}"/>
              </a:ext>
            </a:extLst>
          </p:cNvPr>
          <p:cNvSpPr/>
          <p:nvPr/>
        </p:nvSpPr>
        <p:spPr>
          <a:xfrm>
            <a:off x="4560847" y="2979222"/>
            <a:ext cx="360000" cy="360000"/>
          </a:xfrm>
          <a:prstGeom prst="rect">
            <a:avLst/>
          </a:prstGeom>
        </p:spPr>
        <p:txBody>
          <a:bodyPr>
            <a:prstTxWarp prst="textPlain">
              <a:avLst/>
            </a:prstTxWarp>
          </a:bodyPr>
          <a:lstStyle/>
          <a:p>
            <a:pPr lvl="0" algn="ctr"/>
            <a:r>
              <a:rPr lang="en-GB" sz="1400" b="1" dirty="0">
                <a:solidFill>
                  <a:schemeClr val="lt1"/>
                </a:solidFill>
                <a:latin typeface="+mj-lt"/>
              </a:rPr>
              <a:t>A</a:t>
            </a:r>
            <a:endParaRPr lang="en-GB" sz="1400" b="1" i="0" dirty="0">
              <a:ln>
                <a:noFill/>
              </a:ln>
              <a:solidFill>
                <a:schemeClr val="lt1"/>
              </a:solidFill>
              <a:latin typeface="+mj-lt"/>
            </a:endParaRPr>
          </a:p>
        </p:txBody>
      </p:sp>
      <p:sp>
        <p:nvSpPr>
          <p:cNvPr id="31" name="Google Shape;545;p42">
            <a:extLst>
              <a:ext uri="{FF2B5EF4-FFF2-40B4-BE49-F238E27FC236}">
                <a16:creationId xmlns:a16="http://schemas.microsoft.com/office/drawing/2014/main" id="{73CCFACB-9645-4956-984D-67751D76BDAF}"/>
              </a:ext>
            </a:extLst>
          </p:cNvPr>
          <p:cNvSpPr/>
          <p:nvPr/>
        </p:nvSpPr>
        <p:spPr>
          <a:xfrm>
            <a:off x="5384851" y="2985485"/>
            <a:ext cx="360000" cy="358770"/>
          </a:xfrm>
          <a:prstGeom prst="rect">
            <a:avLst/>
          </a:prstGeom>
        </p:spPr>
        <p:txBody>
          <a:bodyPr>
            <a:prstTxWarp prst="textPlain">
              <a:avLst/>
            </a:prstTxWarp>
          </a:bodyPr>
          <a:lstStyle/>
          <a:p>
            <a:pPr lvl="0" algn="ctr"/>
            <a:r>
              <a:rPr lang="en-GB" b="1" i="0" dirty="0">
                <a:ln>
                  <a:noFill/>
                </a:ln>
                <a:latin typeface="+mj-lt"/>
              </a:rPr>
              <a:t>B</a:t>
            </a:r>
          </a:p>
        </p:txBody>
      </p:sp>
      <p:sp>
        <p:nvSpPr>
          <p:cNvPr id="32" name="Google Shape;546;p42">
            <a:extLst>
              <a:ext uri="{FF2B5EF4-FFF2-40B4-BE49-F238E27FC236}">
                <a16:creationId xmlns:a16="http://schemas.microsoft.com/office/drawing/2014/main" id="{6E6A6C44-CEA3-4E01-879D-244696752F81}"/>
              </a:ext>
            </a:extLst>
          </p:cNvPr>
          <p:cNvSpPr/>
          <p:nvPr/>
        </p:nvSpPr>
        <p:spPr>
          <a:xfrm>
            <a:off x="4560847" y="3876855"/>
            <a:ext cx="360000" cy="360000"/>
          </a:xfrm>
          <a:prstGeom prst="rect">
            <a:avLst/>
          </a:prstGeom>
        </p:spPr>
        <p:txBody>
          <a:bodyPr>
            <a:prstTxWarp prst="textPlain">
              <a:avLst/>
            </a:prstTxWarp>
          </a:bodyPr>
          <a:lstStyle/>
          <a:p>
            <a:pPr lvl="0" algn="ctr"/>
            <a:r>
              <a:rPr lang="en-GB" b="1" i="0">
                <a:ln>
                  <a:noFill/>
                </a:ln>
                <a:latin typeface="+mj-lt"/>
              </a:rPr>
              <a:t>C</a:t>
            </a:r>
          </a:p>
        </p:txBody>
      </p:sp>
      <p:sp>
        <p:nvSpPr>
          <p:cNvPr id="33" name="Google Shape;547;p42">
            <a:extLst>
              <a:ext uri="{FF2B5EF4-FFF2-40B4-BE49-F238E27FC236}">
                <a16:creationId xmlns:a16="http://schemas.microsoft.com/office/drawing/2014/main" id="{9A4050EB-F97A-4448-9AB8-67FDC5CC42A6}"/>
              </a:ext>
            </a:extLst>
          </p:cNvPr>
          <p:cNvSpPr/>
          <p:nvPr/>
        </p:nvSpPr>
        <p:spPr>
          <a:xfrm>
            <a:off x="5384851" y="3883118"/>
            <a:ext cx="360000" cy="358770"/>
          </a:xfrm>
          <a:prstGeom prst="rect">
            <a:avLst/>
          </a:prstGeom>
        </p:spPr>
        <p:txBody>
          <a:bodyPr>
            <a:prstTxWarp prst="textPlain">
              <a:avLst/>
            </a:prstTxWarp>
          </a:bodyPr>
          <a:lstStyle/>
          <a:p>
            <a:pPr lvl="0" algn="ctr"/>
            <a:r>
              <a:rPr lang="en-GB" b="1" i="0">
                <a:ln>
                  <a:noFill/>
                </a:ln>
                <a:solidFill>
                  <a:schemeClr val="lt1"/>
                </a:solidFill>
                <a:latin typeface="+mj-lt"/>
              </a:rPr>
              <a:t>D</a:t>
            </a:r>
          </a:p>
        </p:txBody>
      </p:sp>
      <p:sp>
        <p:nvSpPr>
          <p:cNvPr id="26" name="CuadroTexto 4">
            <a:extLst>
              <a:ext uri="{FF2B5EF4-FFF2-40B4-BE49-F238E27FC236}">
                <a16:creationId xmlns:a16="http://schemas.microsoft.com/office/drawing/2014/main" id="{2EBEE1CA-BF08-4898-B262-CF2C123DF739}"/>
              </a:ext>
            </a:extLst>
          </p:cNvPr>
          <p:cNvSpPr txBox="1"/>
          <p:nvPr/>
        </p:nvSpPr>
        <p:spPr>
          <a:xfrm>
            <a:off x="523240" y="1250839"/>
            <a:ext cx="5453111" cy="400110"/>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en-US" sz="2000" dirty="0">
                <a:latin typeface="+mj-lt"/>
                <a:ea typeface="Microsoft Sans Serif" panose="020B0604020202020204" pitchFamily="34" charset="0"/>
                <a:cs typeface="Poppins ExtraLight" panose="00000300000000000000" pitchFamily="2" charset="0"/>
              </a:rPr>
              <a:t>1.2 </a:t>
            </a:r>
            <a:r>
              <a:rPr lang="en-US" sz="2000" dirty="0" err="1">
                <a:latin typeface="+mj-lt"/>
                <a:ea typeface="Microsoft Sans Serif" panose="020B0604020202020204" pitchFamily="34" charset="0"/>
                <a:cs typeface="Poppins ExtraLight" panose="00000300000000000000" pitchFamily="2" charset="0"/>
              </a:rPr>
              <a:t>Merkmale</a:t>
            </a:r>
            <a:r>
              <a:rPr lang="en-US" sz="2000" dirty="0">
                <a:latin typeface="+mj-lt"/>
                <a:ea typeface="Microsoft Sans Serif" panose="020B0604020202020204" pitchFamily="34" charset="0"/>
                <a:cs typeface="Poppins ExtraLight" panose="00000300000000000000" pitchFamily="2" charset="0"/>
              </a:rPr>
              <a:t> </a:t>
            </a:r>
            <a:r>
              <a:rPr lang="en-US" sz="2000" dirty="0" err="1">
                <a:latin typeface="+mj-lt"/>
                <a:ea typeface="Microsoft Sans Serif" panose="020B0604020202020204" pitchFamily="34" charset="0"/>
                <a:cs typeface="Poppins ExtraLight" panose="00000300000000000000" pitchFamily="2" charset="0"/>
              </a:rPr>
              <a:t>einer</a:t>
            </a:r>
            <a:r>
              <a:rPr lang="en-US" sz="2000" dirty="0">
                <a:latin typeface="+mj-lt"/>
                <a:ea typeface="Microsoft Sans Serif" panose="020B0604020202020204" pitchFamily="34" charset="0"/>
                <a:cs typeface="Poppins ExtraLight" panose="00000300000000000000" pitchFamily="2" charset="0"/>
              </a:rPr>
              <a:t> </a:t>
            </a:r>
            <a:r>
              <a:rPr lang="en-US" sz="2000" dirty="0" err="1">
                <a:latin typeface="+mj-lt"/>
                <a:ea typeface="Microsoft Sans Serif" panose="020B0604020202020204" pitchFamily="34" charset="0"/>
                <a:cs typeface="Poppins ExtraLight" panose="00000300000000000000" pitchFamily="2" charset="0"/>
              </a:rPr>
              <a:t>digitalen</a:t>
            </a:r>
            <a:r>
              <a:rPr lang="en-US" sz="2000" dirty="0">
                <a:latin typeface="+mj-lt"/>
                <a:ea typeface="Microsoft Sans Serif" panose="020B0604020202020204" pitchFamily="34" charset="0"/>
                <a:cs typeface="Poppins ExtraLight" panose="00000300000000000000" pitchFamily="2" charset="0"/>
              </a:rPr>
              <a:t> </a:t>
            </a:r>
            <a:r>
              <a:rPr lang="en-US" sz="2000" dirty="0" err="1">
                <a:latin typeface="+mj-lt"/>
                <a:ea typeface="Microsoft Sans Serif" panose="020B0604020202020204" pitchFamily="34" charset="0"/>
                <a:cs typeface="Poppins ExtraLight" panose="00000300000000000000" pitchFamily="2" charset="0"/>
              </a:rPr>
              <a:t>Lernplattform</a:t>
            </a:r>
            <a:endParaRPr lang="en-AU" sz="2000" dirty="0">
              <a:latin typeface="+mj-lt"/>
              <a:ea typeface="Microsoft Sans Serif" panose="020B0604020202020204" pitchFamily="34" charset="0"/>
              <a:cs typeface="Poppins ExtraLight" panose="00000300000000000000" pitchFamily="2" charset="0"/>
            </a:endParaRPr>
          </a:p>
        </p:txBody>
      </p:sp>
      <p:pic>
        <p:nvPicPr>
          <p:cNvPr id="34" name="Immagine 33">
            <a:extLst>
              <a:ext uri="{FF2B5EF4-FFF2-40B4-BE49-F238E27FC236}">
                <a16:creationId xmlns:a16="http://schemas.microsoft.com/office/drawing/2014/main" id="{48AFF417-1FF8-45C0-97B9-8D75C0E4B00A}"/>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
        <p:nvSpPr>
          <p:cNvPr id="35" name="Rettangolo con angoli arrotondati 34">
            <a:extLst>
              <a:ext uri="{FF2B5EF4-FFF2-40B4-BE49-F238E27FC236}">
                <a16:creationId xmlns:a16="http://schemas.microsoft.com/office/drawing/2014/main" id="{4497797B-240A-42C6-8A53-41AE737DDCDF}"/>
              </a:ext>
            </a:extLst>
          </p:cNvPr>
          <p:cNvSpPr/>
          <p:nvPr/>
        </p:nvSpPr>
        <p:spPr>
          <a:xfrm>
            <a:off x="451029" y="669816"/>
            <a:ext cx="2852610"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marL="108000" lvl="0">
              <a:lnSpc>
                <a:spcPts val="1800"/>
              </a:lnSpc>
            </a:pPr>
            <a:r>
              <a:rPr lang="en-US" sz="2000" b="1" dirty="0" err="1">
                <a:cs typeface="Poppins Medium" panose="00000600000000000000" pitchFamily="2" charset="0"/>
                <a:sym typeface="Varela Round"/>
              </a:rPr>
              <a:t>Auswahl</a:t>
            </a:r>
            <a:r>
              <a:rPr lang="en-US" sz="2000" b="1" dirty="0">
                <a:cs typeface="Poppins Medium" panose="00000600000000000000" pitchFamily="2" charset="0"/>
                <a:sym typeface="Varela Round"/>
              </a:rPr>
              <a:t> der </a:t>
            </a:r>
            <a:r>
              <a:rPr lang="en-US" sz="2000" b="1" dirty="0" err="1">
                <a:cs typeface="Poppins Medium" panose="00000600000000000000" pitchFamily="2" charset="0"/>
                <a:sym typeface="Varela Round"/>
              </a:rPr>
              <a:t>Plattform</a:t>
            </a:r>
            <a:endParaRPr lang="it-IT" sz="2000" b="1" dirty="0">
              <a:solidFill>
                <a:prstClr val="white"/>
              </a:solidFill>
              <a:cs typeface="Poppins Medium" panose="00000600000000000000" pitchFamily="2" charset="0"/>
            </a:endParaRPr>
          </a:p>
        </p:txBody>
      </p:sp>
    </p:spTree>
    <p:extLst>
      <p:ext uri="{BB962C8B-B14F-4D97-AF65-F5344CB8AC3E}">
        <p14:creationId xmlns:p14="http://schemas.microsoft.com/office/powerpoint/2010/main" val="3350568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54">
            <a:extLst>
              <a:ext uri="{FF2B5EF4-FFF2-40B4-BE49-F238E27FC236}">
                <a16:creationId xmlns:a16="http://schemas.microsoft.com/office/drawing/2014/main" id="{2F17DC47-0BEE-4ED4-BA6B-A229EF47F4E7}"/>
              </a:ext>
            </a:extLst>
          </p:cNvPr>
          <p:cNvSpPr txBox="1"/>
          <p:nvPr/>
        </p:nvSpPr>
        <p:spPr>
          <a:xfrm>
            <a:off x="624880" y="2489297"/>
            <a:ext cx="7272000" cy="1416748"/>
          </a:xfrm>
          <a:prstGeom prst="rect">
            <a:avLst/>
          </a:prstGeom>
          <a:noFill/>
        </p:spPr>
        <p:txBody>
          <a:bodyPr wrap="square" numCol="1" rtlCol="0">
            <a:noAutofit/>
          </a:bodyPr>
          <a:lstStyle/>
          <a:p>
            <a:pPr lvl="0" indent="-285750">
              <a:buFont typeface="Arial" panose="020B0604020202020204" pitchFamily="34" charset="0"/>
              <a:buChar char="•"/>
              <a:defRPr/>
            </a:pPr>
            <a:r>
              <a:rPr lang="en-US" altLang="ko-KR" sz="2000" b="1" dirty="0" err="1">
                <a:solidFill>
                  <a:prstClr val="black"/>
                </a:solidFill>
                <a:cs typeface="Poppins Medium" panose="00000600000000000000" pitchFamily="2" charset="0"/>
              </a:rPr>
              <a:t>Verwalten</a:t>
            </a:r>
            <a:r>
              <a:rPr lang="en-US" altLang="ko-KR" sz="2000" b="1" dirty="0">
                <a:solidFill>
                  <a:prstClr val="black"/>
                </a:solidFill>
                <a:cs typeface="Poppins Medium" panose="00000600000000000000" pitchFamily="2" charset="0"/>
              </a:rPr>
              <a:t> von </a:t>
            </a:r>
            <a:r>
              <a:rPr lang="en-US" altLang="ko-KR" sz="2000" b="1" dirty="0" err="1">
                <a:solidFill>
                  <a:prstClr val="black"/>
                </a:solidFill>
                <a:cs typeface="Poppins Medium" panose="00000600000000000000" pitchFamily="2" charset="0"/>
              </a:rPr>
              <a:t>Teilnehmern</a:t>
            </a:r>
            <a:endParaRPr kumimoji="0" lang="en-US" altLang="ko-KR" sz="2000" b="1" i="0" u="none" strike="noStrike" kern="1200" cap="none" spc="0" normalizeH="0" baseline="0" noProof="0" dirty="0">
              <a:ln>
                <a:noFill/>
              </a:ln>
              <a:solidFill>
                <a:prstClr val="black"/>
              </a:solidFill>
              <a:effectLst/>
              <a:uLnTx/>
              <a:uFillTx/>
              <a:latin typeface="Calibri"/>
              <a:ea typeface="맑은 고딕" panose="020B0503020000020004" pitchFamily="34" charset="-127"/>
              <a:cs typeface="Poppins Medium" panose="00000600000000000000" pitchFamily="2" charset="0"/>
            </a:endParaRPr>
          </a:p>
          <a:p>
            <a:pPr marL="284400" lvl="0" algn="just">
              <a:lnSpc>
                <a:spcPct val="120000"/>
              </a:lnSpc>
              <a:defRPr/>
            </a:pPr>
            <a:r>
              <a:rPr lang="de-DE" altLang="ko-KR" sz="1600" dirty="0">
                <a:solidFill>
                  <a:prstClr val="black"/>
                </a:solidFill>
                <a:latin typeface="Calibri Light" panose="020F0302020204030204"/>
                <a:cs typeface="Poppins ExtraLight" panose="00000300000000000000" pitchFamily="2" charset="0"/>
              </a:rPr>
              <a:t>Innerhalb eines Lernmanagementsystems sollten Sie in der Lage sein, Teilnehmer zum Kurs hinzuzufügen und ihnen Rollen zuzuweisen, z. B. indem Sie jemandem die Rolle eines Kursleiters oder Schülers zuweisen.</a:t>
            </a:r>
            <a:endParaRPr kumimoji="0" lang="en-US" altLang="ko-KR" sz="1600" b="0" i="0" u="none" strike="noStrike" kern="1200" cap="none" spc="0" normalizeH="0" baseline="0" noProof="0" dirty="0">
              <a:ln>
                <a:noFill/>
              </a:ln>
              <a:solidFill>
                <a:prstClr val="black"/>
              </a:solidFill>
              <a:effectLst/>
              <a:uLnTx/>
              <a:uFillTx/>
              <a:latin typeface="Calibri Light" panose="020F0302020204030204"/>
              <a:ea typeface="맑은 고딕" panose="020B0503020000020004" pitchFamily="34" charset="-127"/>
              <a:cs typeface="Poppins ExtraLight" panose="00000300000000000000" pitchFamily="2" charset="0"/>
            </a:endParaRPr>
          </a:p>
        </p:txBody>
      </p:sp>
      <p:sp>
        <p:nvSpPr>
          <p:cNvPr id="11" name="TextBox 54">
            <a:extLst>
              <a:ext uri="{FF2B5EF4-FFF2-40B4-BE49-F238E27FC236}">
                <a16:creationId xmlns:a16="http://schemas.microsoft.com/office/drawing/2014/main" id="{469A6D6B-69A1-4FF7-A4BD-4C4BC6E53D7D}"/>
              </a:ext>
            </a:extLst>
          </p:cNvPr>
          <p:cNvSpPr txBox="1"/>
          <p:nvPr/>
        </p:nvSpPr>
        <p:spPr>
          <a:xfrm>
            <a:off x="624880" y="3813766"/>
            <a:ext cx="7388410" cy="1980544"/>
          </a:xfrm>
          <a:prstGeom prst="rect">
            <a:avLst/>
          </a:prstGeom>
          <a:noFill/>
        </p:spPr>
        <p:txBody>
          <a:bodyPr wrap="square" numCol="1" rtlCol="0">
            <a:noAutofit/>
          </a:bodyPr>
          <a:lstStyle/>
          <a:p>
            <a:pPr lvl="0" indent="-285750">
              <a:buFont typeface="Arial" panose="020B0604020202020204" pitchFamily="34" charset="0"/>
              <a:buChar char="•"/>
            </a:pPr>
            <a:r>
              <a:rPr lang="en-US" altLang="ko-KR" sz="2000" b="1" dirty="0" err="1">
                <a:solidFill>
                  <a:prstClr val="black"/>
                </a:solidFill>
                <a:cs typeface="Poppins Medium" panose="00000600000000000000" pitchFamily="2" charset="0"/>
              </a:rPr>
              <a:t>Drei</a:t>
            </a:r>
            <a:r>
              <a:rPr lang="en-US" altLang="ko-KR" sz="2000" b="1" dirty="0">
                <a:solidFill>
                  <a:prstClr val="black"/>
                </a:solidFill>
                <a:cs typeface="Poppins Medium" panose="00000600000000000000" pitchFamily="2" charset="0"/>
              </a:rPr>
              <a:t> </a:t>
            </a:r>
            <a:r>
              <a:rPr lang="en-US" altLang="ko-KR" sz="2000" b="1" dirty="0" err="1">
                <a:solidFill>
                  <a:prstClr val="black"/>
                </a:solidFill>
                <a:cs typeface="Poppins Medium" panose="00000600000000000000" pitchFamily="2" charset="0"/>
              </a:rPr>
              <a:t>Hauptkomponenten</a:t>
            </a:r>
            <a:endParaRPr lang="en-US" altLang="ko-KR" sz="2000" b="1" dirty="0">
              <a:solidFill>
                <a:prstClr val="black"/>
              </a:solidFill>
              <a:cs typeface="Poppins Medium" panose="00000600000000000000" pitchFamily="2" charset="0"/>
            </a:endParaRPr>
          </a:p>
          <a:p>
            <a:pPr marL="284400" lvl="0" algn="just">
              <a:lnSpc>
                <a:spcPct val="120000"/>
              </a:lnSpc>
            </a:pPr>
            <a:r>
              <a:rPr lang="de-DE" altLang="ko-KR" sz="1600" dirty="0">
                <a:solidFill>
                  <a:prstClr val="black"/>
                </a:solidFill>
                <a:latin typeface="Calibri Light" panose="020F0302020204030204"/>
                <a:cs typeface="Poppins ExtraLight" panose="00000300000000000000" pitchFamily="2" charset="0"/>
              </a:rPr>
              <a:t>Ein LMS besteht in der Regel aus drei Hauptkomponenten: der Verwaltungskonsole, Kursinhalten und Benutzern. In der Verwaltungskonsole richten Sie Ihre Kurse ein, melden sich an und überwachen deren Fortschritt.
Kursinhalte beziehen sich auf alle Materialien, auf die die Lernenden zugreifen, wenn sie sich in das System einloggen – dies können Videos, Artikel oder Dokumente sein.
</a:t>
            </a:r>
            <a:endParaRPr lang="en-US" altLang="ko-KR" sz="1600" dirty="0">
              <a:solidFill>
                <a:prstClr val="black"/>
              </a:solidFill>
              <a:latin typeface="Calibri Light" panose="020F0302020204030204"/>
              <a:cs typeface="Poppins ExtraLight" panose="00000300000000000000" pitchFamily="2" charset="0"/>
            </a:endParaRPr>
          </a:p>
        </p:txBody>
      </p:sp>
      <p:cxnSp>
        <p:nvCxnSpPr>
          <p:cNvPr id="12" name="Google Shape;334;p29">
            <a:extLst>
              <a:ext uri="{FF2B5EF4-FFF2-40B4-BE49-F238E27FC236}">
                <a16:creationId xmlns:a16="http://schemas.microsoft.com/office/drawing/2014/main" id="{382200C6-79D1-44FE-A049-7231C96F4613}"/>
              </a:ext>
            </a:extLst>
          </p:cNvPr>
          <p:cNvCxnSpPr>
            <a:cxnSpLocks noChangeAspect="1"/>
          </p:cNvCxnSpPr>
          <p:nvPr/>
        </p:nvCxnSpPr>
        <p:spPr>
          <a:xfrm>
            <a:off x="523239" y="3748595"/>
            <a:ext cx="9469120"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16" name="CuadroTexto 4">
            <a:extLst>
              <a:ext uri="{FF2B5EF4-FFF2-40B4-BE49-F238E27FC236}">
                <a16:creationId xmlns:a16="http://schemas.microsoft.com/office/drawing/2014/main" id="{A9B4BD22-AF40-4574-BB02-C00B471C806C}"/>
              </a:ext>
            </a:extLst>
          </p:cNvPr>
          <p:cNvSpPr txBox="1"/>
          <p:nvPr/>
        </p:nvSpPr>
        <p:spPr>
          <a:xfrm>
            <a:off x="523239" y="1869359"/>
            <a:ext cx="9208589" cy="584775"/>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de-DE" sz="1600" dirty="0">
                <a:solidFill>
                  <a:prstClr val="black"/>
                </a:solidFill>
                <a:latin typeface="Calibri Light" panose="020F0302020204030204"/>
                <a:ea typeface="맑은 고딕" panose="020B0503020000020004" pitchFamily="34" charset="-127"/>
              </a:rPr>
              <a:t>Es gibt viele verschiedene Arten von Learning-Management-Systemen, aber sie bieten alle die gleiche Grundfunktionalität:</a:t>
            </a:r>
            <a:endParaRPr lang="en-AU" sz="1600" dirty="0">
              <a:solidFill>
                <a:prstClr val="black"/>
              </a:solidFill>
              <a:latin typeface="Calibri Light" panose="020F0302020204030204"/>
              <a:ea typeface="맑은 고딕" panose="020B0503020000020004" pitchFamily="34" charset="-127"/>
            </a:endParaRPr>
          </a:p>
        </p:txBody>
      </p:sp>
      <p:pic>
        <p:nvPicPr>
          <p:cNvPr id="21" name="Immagine 20">
            <a:extLst>
              <a:ext uri="{FF2B5EF4-FFF2-40B4-BE49-F238E27FC236}">
                <a16:creationId xmlns:a16="http://schemas.microsoft.com/office/drawing/2014/main" id="{7271E359-97E3-4B6E-9933-C88E61DCFAF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pic>
        <p:nvPicPr>
          <p:cNvPr id="2050" name="Picture 2" descr="Moodle plugins directory: Progress Bar">
            <a:extLst>
              <a:ext uri="{FF2B5EF4-FFF2-40B4-BE49-F238E27FC236}">
                <a16:creationId xmlns:a16="http://schemas.microsoft.com/office/drawing/2014/main" id="{C5DC4252-93BC-3AD3-A873-C831F5AF4123}"/>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9039006" y="2802946"/>
            <a:ext cx="2819400" cy="1457325"/>
          </a:xfrm>
          <a:prstGeom prst="rect">
            <a:avLst/>
          </a:prstGeom>
          <a:noFill/>
          <a:extLst>
            <a:ext uri="{909E8E84-426E-40DD-AFC4-6F175D3DCCD1}">
              <a14:hiddenFill xmlns:a14="http://schemas.microsoft.com/office/drawing/2010/main">
                <a:solidFill>
                  <a:srgbClr val="FFFFFF"/>
                </a:solidFill>
              </a14:hiddenFill>
            </a:ext>
          </a:extLst>
        </p:spPr>
      </p:pic>
      <p:sp>
        <p:nvSpPr>
          <p:cNvPr id="10" name="Rettangolo con angoli arrotondati 9">
            <a:extLst>
              <a:ext uri="{FF2B5EF4-FFF2-40B4-BE49-F238E27FC236}">
                <a16:creationId xmlns:a16="http://schemas.microsoft.com/office/drawing/2014/main" id="{1F3ADA32-80C9-43C3-B95A-3A1679E21E80}"/>
              </a:ext>
            </a:extLst>
          </p:cNvPr>
          <p:cNvSpPr/>
          <p:nvPr/>
        </p:nvSpPr>
        <p:spPr>
          <a:xfrm>
            <a:off x="451029" y="669816"/>
            <a:ext cx="2891939"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marL="108000" lvl="0">
              <a:lnSpc>
                <a:spcPts val="1800"/>
              </a:lnSpc>
            </a:pPr>
            <a:r>
              <a:rPr lang="en-US" sz="2000" b="1" dirty="0" err="1">
                <a:cs typeface="Poppins Medium" panose="00000600000000000000" pitchFamily="2" charset="0"/>
                <a:sym typeface="Varela Round"/>
              </a:rPr>
              <a:t>Auswahl</a:t>
            </a:r>
            <a:r>
              <a:rPr lang="en-US" sz="2000" b="1" dirty="0">
                <a:cs typeface="Poppins Medium" panose="00000600000000000000" pitchFamily="2" charset="0"/>
                <a:sym typeface="Varela Round"/>
              </a:rPr>
              <a:t> der </a:t>
            </a:r>
            <a:r>
              <a:rPr lang="en-US" sz="2000" b="1" dirty="0" err="1">
                <a:cs typeface="Poppins Medium" panose="00000600000000000000" pitchFamily="2" charset="0"/>
                <a:sym typeface="Varela Round"/>
              </a:rPr>
              <a:t>Plattform</a:t>
            </a:r>
            <a:endParaRPr lang="it-IT" sz="2000" b="1" dirty="0">
              <a:solidFill>
                <a:prstClr val="white"/>
              </a:solidFill>
              <a:cs typeface="Poppins Medium" panose="00000600000000000000" pitchFamily="2" charset="0"/>
            </a:endParaRPr>
          </a:p>
        </p:txBody>
      </p:sp>
      <p:sp>
        <p:nvSpPr>
          <p:cNvPr id="2" name="Rettangolo 1">
            <a:extLst>
              <a:ext uri="{FF2B5EF4-FFF2-40B4-BE49-F238E27FC236}">
                <a16:creationId xmlns:a16="http://schemas.microsoft.com/office/drawing/2014/main" id="{5FB325A8-B55F-4902-B52F-6A55B9563C32}"/>
              </a:ext>
            </a:extLst>
          </p:cNvPr>
          <p:cNvSpPr/>
          <p:nvPr/>
        </p:nvSpPr>
        <p:spPr>
          <a:xfrm>
            <a:off x="624880" y="1374724"/>
            <a:ext cx="5868338" cy="400110"/>
          </a:xfrm>
          <a:prstGeom prst="rect">
            <a:avLst/>
          </a:prstGeom>
        </p:spPr>
        <p:txBody>
          <a:bodyPr wrap="none">
            <a:spAutoFit/>
          </a:bodyPr>
          <a:lstStyle/>
          <a:p>
            <a:r>
              <a:rPr lang="en-US" sz="2000" dirty="0">
                <a:latin typeface="+mj-lt"/>
                <a:ea typeface="Microsoft Sans Serif" panose="020B0604020202020204" pitchFamily="34" charset="0"/>
              </a:rPr>
              <a:t>1.3 </a:t>
            </a:r>
            <a:r>
              <a:rPr lang="en-US" sz="2000" dirty="0" err="1">
                <a:latin typeface="+mj-lt"/>
                <a:ea typeface="Microsoft Sans Serif" panose="020B0604020202020204" pitchFamily="34" charset="0"/>
              </a:rPr>
              <a:t>Verschiedene</a:t>
            </a:r>
            <a:r>
              <a:rPr lang="en-US" sz="2000" dirty="0">
                <a:latin typeface="+mj-lt"/>
                <a:ea typeface="Microsoft Sans Serif" panose="020B0604020202020204" pitchFamily="34" charset="0"/>
              </a:rPr>
              <a:t> </a:t>
            </a:r>
            <a:r>
              <a:rPr lang="en-US" sz="2000" dirty="0" err="1">
                <a:latin typeface="+mj-lt"/>
                <a:ea typeface="Microsoft Sans Serif" panose="020B0604020202020204" pitchFamily="34" charset="0"/>
              </a:rPr>
              <a:t>Arten</a:t>
            </a:r>
            <a:r>
              <a:rPr lang="en-US" sz="2000" dirty="0">
                <a:latin typeface="+mj-lt"/>
                <a:ea typeface="Microsoft Sans Serif" panose="020B0604020202020204" pitchFamily="34" charset="0"/>
              </a:rPr>
              <a:t> von </a:t>
            </a:r>
            <a:r>
              <a:rPr lang="en-US" sz="2000" dirty="0" err="1">
                <a:latin typeface="+mj-lt"/>
                <a:ea typeface="Microsoft Sans Serif" panose="020B0604020202020204" pitchFamily="34" charset="0"/>
              </a:rPr>
              <a:t>Lernmanagementsystemen</a:t>
            </a:r>
            <a:endParaRPr lang="en-US" sz="2000" dirty="0">
              <a:latin typeface="+mj-lt"/>
              <a:ea typeface="Microsoft Sans Serif" panose="020B0604020202020204" pitchFamily="34" charset="0"/>
            </a:endParaRPr>
          </a:p>
        </p:txBody>
      </p:sp>
    </p:spTree>
    <p:extLst>
      <p:ext uri="{BB962C8B-B14F-4D97-AF65-F5344CB8AC3E}">
        <p14:creationId xmlns:p14="http://schemas.microsoft.com/office/powerpoint/2010/main" val="2102748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oogle Shape;334;p29">
            <a:extLst>
              <a:ext uri="{FF2B5EF4-FFF2-40B4-BE49-F238E27FC236}">
                <a16:creationId xmlns:a16="http://schemas.microsoft.com/office/drawing/2014/main" id="{382200C6-79D1-44FE-A049-7231C96F4613}"/>
              </a:ext>
            </a:extLst>
          </p:cNvPr>
          <p:cNvCxnSpPr>
            <a:cxnSpLocks noChangeAspect="1"/>
          </p:cNvCxnSpPr>
          <p:nvPr/>
        </p:nvCxnSpPr>
        <p:spPr>
          <a:xfrm>
            <a:off x="528320" y="3729960"/>
            <a:ext cx="9469120" cy="0"/>
          </a:xfrm>
          <a:prstGeom prst="straightConnector1">
            <a:avLst/>
          </a:prstGeom>
          <a:noFill/>
          <a:ln w="9525" cap="flat" cmpd="sng">
            <a:solidFill>
              <a:schemeClr val="tx1">
                <a:lumMod val="50000"/>
                <a:lumOff val="50000"/>
              </a:schemeClr>
            </a:solidFill>
            <a:prstDash val="dash"/>
            <a:round/>
            <a:headEnd type="none" w="med" len="med"/>
            <a:tailEnd type="none" w="med" len="med"/>
          </a:ln>
        </p:spPr>
      </p:cxnSp>
      <p:sp>
        <p:nvSpPr>
          <p:cNvPr id="16" name="CuadroTexto 4">
            <a:extLst>
              <a:ext uri="{FF2B5EF4-FFF2-40B4-BE49-F238E27FC236}">
                <a16:creationId xmlns:a16="http://schemas.microsoft.com/office/drawing/2014/main" id="{A9B4BD22-AF40-4574-BB02-C00B471C806C}"/>
              </a:ext>
            </a:extLst>
          </p:cNvPr>
          <p:cNvSpPr txBox="1"/>
          <p:nvPr/>
        </p:nvSpPr>
        <p:spPr>
          <a:xfrm>
            <a:off x="528320" y="1880669"/>
            <a:ext cx="8900678" cy="584775"/>
          </a:xfrm>
          <a:prstGeom prst="rect">
            <a:avLst/>
          </a:prstGeom>
          <a:noFill/>
        </p:spPr>
        <p:txBody>
          <a:bodyPr wrap="square" rtlCol="0">
            <a:spAutoFit/>
          </a:bodyPr>
          <a:lstStyle/>
          <a:p>
            <a:pPr marL="108000">
              <a:tabLst>
                <a:tab pos="1205230" algn="l"/>
                <a:tab pos="1926589" algn="l"/>
                <a:tab pos="2915920" algn="l"/>
                <a:tab pos="3444875" algn="l"/>
                <a:tab pos="4383405" algn="l"/>
                <a:tab pos="6796405" algn="l"/>
              </a:tabLst>
              <a:defRPr/>
            </a:pPr>
            <a:r>
              <a:rPr lang="de-DE" sz="1600" dirty="0">
                <a:solidFill>
                  <a:prstClr val="black"/>
                </a:solidFill>
                <a:latin typeface="Calibri Light" panose="020F0302020204030204"/>
                <a:ea typeface="맑은 고딕" panose="020B0503020000020004" pitchFamily="34" charset="-127"/>
              </a:rPr>
              <a:t>Es gibt viele verschiedene Lernmanagementsysteme, und es kann schwierig sein, zu entscheiden, welches für Sie das Richtige ist.</a:t>
            </a:r>
            <a:endParaRPr lang="en-AU" sz="1600" dirty="0">
              <a:solidFill>
                <a:prstClr val="black"/>
              </a:solidFill>
              <a:latin typeface="Calibri Light" panose="020F0302020204030204"/>
              <a:ea typeface="맑은 고딕" panose="020B0503020000020004" pitchFamily="34" charset="-127"/>
            </a:endParaRPr>
          </a:p>
        </p:txBody>
      </p:sp>
      <p:sp>
        <p:nvSpPr>
          <p:cNvPr id="18" name="Google Shape;325;p28">
            <a:extLst>
              <a:ext uri="{FF2B5EF4-FFF2-40B4-BE49-F238E27FC236}">
                <a16:creationId xmlns:a16="http://schemas.microsoft.com/office/drawing/2014/main" id="{E8E1BFC8-7DF0-41DD-824B-536709259EA1}"/>
              </a:ext>
            </a:extLst>
          </p:cNvPr>
          <p:cNvSpPr txBox="1">
            <a:spLocks/>
          </p:cNvSpPr>
          <p:nvPr/>
        </p:nvSpPr>
        <p:spPr>
          <a:xfrm>
            <a:off x="1315058" y="3748022"/>
            <a:ext cx="7772400" cy="894900"/>
          </a:xfrm>
          <a:prstGeom prst="rect">
            <a:avLst/>
          </a:prstGeom>
        </p:spPr>
        <p:txBody>
          <a:bodyPr spcFirstLastPara="1" wrap="square" lIns="91425" tIns="91425" rIns="91425" bIns="91425" anchor="b"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da-DK" sz="5400" b="1" dirty="0">
                <a:solidFill>
                  <a:schemeClr val="tx1">
                    <a:lumMod val="50000"/>
                    <a:lumOff val="50000"/>
                  </a:schemeClr>
                </a:solidFill>
                <a:latin typeface="+mn-lt"/>
                <a:ea typeface="Varela Round"/>
                <a:cs typeface="Varela Round"/>
                <a:sym typeface="Varela Round"/>
              </a:rPr>
              <a:t>Kosten vs. Funktionen</a:t>
            </a:r>
            <a:endParaRPr lang="en" sz="5400" b="1" dirty="0">
              <a:solidFill>
                <a:schemeClr val="tx1">
                  <a:lumMod val="50000"/>
                  <a:lumOff val="50000"/>
                </a:schemeClr>
              </a:solidFill>
              <a:latin typeface="+mn-lt"/>
              <a:ea typeface="Varela Round"/>
              <a:cs typeface="Varela Round"/>
              <a:sym typeface="Varela Round"/>
            </a:endParaRPr>
          </a:p>
        </p:txBody>
      </p:sp>
      <p:sp>
        <p:nvSpPr>
          <p:cNvPr id="19" name="Google Shape;326;p28">
            <a:extLst>
              <a:ext uri="{FF2B5EF4-FFF2-40B4-BE49-F238E27FC236}">
                <a16:creationId xmlns:a16="http://schemas.microsoft.com/office/drawing/2014/main" id="{C86201A4-C346-4973-B8CC-6F2C1CD5AE05}"/>
              </a:ext>
            </a:extLst>
          </p:cNvPr>
          <p:cNvSpPr txBox="1">
            <a:spLocks/>
          </p:cNvSpPr>
          <p:nvPr/>
        </p:nvSpPr>
        <p:spPr>
          <a:xfrm>
            <a:off x="1315058" y="4358931"/>
            <a:ext cx="7772400" cy="463200"/>
          </a:xfrm>
          <a:prstGeom prst="rect">
            <a:avLst/>
          </a:prstGeom>
        </p:spPr>
        <p:txBody>
          <a:bodyPr spcFirstLastPara="1" wrap="square" lIns="91425" tIns="91425" rIns="91425" bIns="91425"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600"/>
              </a:spcBef>
              <a:buNone/>
            </a:pPr>
            <a:r>
              <a:rPr lang="de-DE" sz="2000" dirty="0">
                <a:latin typeface="+mj-lt"/>
              </a:rPr>
              <a:t>Es geht nicht nur darum, etwas zu finden, das für andere gut funktioniert. Es geht auch darum, etwas zu finden, das für Sie gut funktioniert, zu einem Preis, der für Ihr Unternehmen sinnvoll ist.
</a:t>
            </a:r>
            <a:endParaRPr lang="en-US" sz="2000" dirty="0">
              <a:latin typeface="+mj-lt"/>
            </a:endParaRPr>
          </a:p>
        </p:txBody>
      </p:sp>
      <p:sp>
        <p:nvSpPr>
          <p:cNvPr id="20" name="Google Shape;327;p28">
            <a:extLst>
              <a:ext uri="{FF2B5EF4-FFF2-40B4-BE49-F238E27FC236}">
                <a16:creationId xmlns:a16="http://schemas.microsoft.com/office/drawing/2014/main" id="{B94B6FCD-6BDE-48EB-89FB-9A0CC4616498}"/>
              </a:ext>
            </a:extLst>
          </p:cNvPr>
          <p:cNvSpPr txBox="1">
            <a:spLocks/>
          </p:cNvSpPr>
          <p:nvPr/>
        </p:nvSpPr>
        <p:spPr>
          <a:xfrm>
            <a:off x="333594" y="2230363"/>
            <a:ext cx="11002999" cy="894900"/>
          </a:xfrm>
          <a:prstGeom prst="rect">
            <a:avLst/>
          </a:prstGeom>
        </p:spPr>
        <p:txBody>
          <a:bodyPr spcFirstLastPara="1" wrap="square" lIns="91425" tIns="91425" rIns="91425" bIns="91425" anchor="b"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de-DE" sz="3200" b="1" dirty="0">
                <a:solidFill>
                  <a:schemeClr val="tx1">
                    <a:lumMod val="50000"/>
                    <a:lumOff val="50000"/>
                  </a:schemeClr>
                </a:solidFill>
                <a:latin typeface="+mn-lt"/>
                <a:ea typeface="Varela Round"/>
                <a:cs typeface="Varela Round"/>
                <a:sym typeface="Varela Round"/>
              </a:rPr>
              <a:t>Unterschätzen Sie nicht die Bedeutung dieser Entscheidung.</a:t>
            </a:r>
            <a:endParaRPr lang="it-IT" sz="3200" b="1" dirty="0">
              <a:solidFill>
                <a:schemeClr val="tx1">
                  <a:lumMod val="50000"/>
                  <a:lumOff val="50000"/>
                </a:schemeClr>
              </a:solidFill>
              <a:latin typeface="+mn-lt"/>
              <a:ea typeface="Varela Round"/>
              <a:cs typeface="Varela Round"/>
              <a:sym typeface="Varela Round"/>
            </a:endParaRPr>
          </a:p>
        </p:txBody>
      </p:sp>
      <p:sp>
        <p:nvSpPr>
          <p:cNvPr id="21" name="Google Shape;328;p28">
            <a:extLst>
              <a:ext uri="{FF2B5EF4-FFF2-40B4-BE49-F238E27FC236}">
                <a16:creationId xmlns:a16="http://schemas.microsoft.com/office/drawing/2014/main" id="{3969FA6D-5D7F-4562-BBE9-A67D7D1A11E7}"/>
              </a:ext>
            </a:extLst>
          </p:cNvPr>
          <p:cNvSpPr txBox="1">
            <a:spLocks/>
          </p:cNvSpPr>
          <p:nvPr/>
        </p:nvSpPr>
        <p:spPr>
          <a:xfrm>
            <a:off x="855406" y="2894537"/>
            <a:ext cx="9469119" cy="463200"/>
          </a:xfrm>
          <a:prstGeom prst="rect">
            <a:avLst/>
          </a:prstGeom>
        </p:spPr>
        <p:txBody>
          <a:bodyPr spcFirstLastPara="1" wrap="square" lIns="91425" tIns="91425" rIns="91425" bIns="91425"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600"/>
              </a:spcBef>
              <a:buNone/>
            </a:pPr>
            <a:r>
              <a:rPr lang="en-US" sz="2000" dirty="0">
                <a:latin typeface="+mj-lt"/>
              </a:rPr>
              <a:t> </a:t>
            </a:r>
            <a:r>
              <a:rPr lang="de-DE" sz="2000" dirty="0">
                <a:latin typeface="+mj-lt"/>
              </a:rPr>
              <a:t>Sie werden wahrscheinlich ein LMS wünschen, das einfach zu bedienen ist und dennoch die Merkmale und Funktionen enthält, mit denen Sie Ihre Ziele erreichen können.
</a:t>
            </a:r>
            <a:endParaRPr lang="en-US" sz="2000" dirty="0">
              <a:latin typeface="+mj-lt"/>
            </a:endParaRPr>
          </a:p>
        </p:txBody>
      </p:sp>
      <p:pic>
        <p:nvPicPr>
          <p:cNvPr id="22" name="Immagine 21">
            <a:extLst>
              <a:ext uri="{FF2B5EF4-FFF2-40B4-BE49-F238E27FC236}">
                <a16:creationId xmlns:a16="http://schemas.microsoft.com/office/drawing/2014/main" id="{20BCB991-A924-4788-8D14-A119D0452BD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1406" y="3002027"/>
            <a:ext cx="1347000" cy="1258244"/>
          </a:xfrm>
          <a:prstGeom prst="rect">
            <a:avLst/>
          </a:prstGeom>
        </p:spPr>
      </p:pic>
      <p:sp>
        <p:nvSpPr>
          <p:cNvPr id="10" name="Rettangolo con angoli arrotondati 9">
            <a:extLst>
              <a:ext uri="{FF2B5EF4-FFF2-40B4-BE49-F238E27FC236}">
                <a16:creationId xmlns:a16="http://schemas.microsoft.com/office/drawing/2014/main" id="{AB902150-DF71-4D8F-83CF-42D137739746}"/>
              </a:ext>
            </a:extLst>
          </p:cNvPr>
          <p:cNvSpPr/>
          <p:nvPr/>
        </p:nvSpPr>
        <p:spPr>
          <a:xfrm>
            <a:off x="451029" y="669816"/>
            <a:ext cx="2921435" cy="540000"/>
          </a:xfrm>
          <a:prstGeom prst="roundRect">
            <a:avLst>
              <a:gd name="adj" fmla="val 50000"/>
            </a:avLst>
          </a:prstGeom>
          <a:gradFill>
            <a:gsLst>
              <a:gs pos="0">
                <a:schemeClr val="accent4">
                  <a:lumMod val="20000"/>
                  <a:lumOff val="80000"/>
                </a:schemeClr>
              </a:gs>
              <a:gs pos="44000">
                <a:schemeClr val="accent3">
                  <a:lumMod val="95000"/>
                  <a:lumOff val="5000"/>
                </a:schemeClr>
              </a:gs>
              <a:gs pos="100000">
                <a:schemeClr val="accent3">
                  <a:lumMod val="6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marL="108000" lvl="0">
              <a:lnSpc>
                <a:spcPts val="1800"/>
              </a:lnSpc>
            </a:pPr>
            <a:r>
              <a:rPr lang="en-US" sz="2000" b="1" dirty="0" err="1">
                <a:cs typeface="Poppins Medium" panose="00000600000000000000" pitchFamily="2" charset="0"/>
                <a:sym typeface="Varela Round"/>
              </a:rPr>
              <a:t>Auswahl</a:t>
            </a:r>
            <a:r>
              <a:rPr lang="en-US" sz="2000" b="1" dirty="0">
                <a:cs typeface="Poppins Medium" panose="00000600000000000000" pitchFamily="2" charset="0"/>
                <a:sym typeface="Varela Round"/>
              </a:rPr>
              <a:t> der </a:t>
            </a:r>
            <a:r>
              <a:rPr lang="en-US" sz="2000" b="1" dirty="0" err="1">
                <a:cs typeface="Poppins Medium" panose="00000600000000000000" pitchFamily="2" charset="0"/>
                <a:sym typeface="Varela Round"/>
              </a:rPr>
              <a:t>Plattform</a:t>
            </a:r>
            <a:endParaRPr lang="it-IT" sz="2000" b="1" dirty="0">
              <a:solidFill>
                <a:prstClr val="white"/>
              </a:solidFill>
              <a:cs typeface="Poppins Medium" panose="00000600000000000000" pitchFamily="2" charset="0"/>
            </a:endParaRPr>
          </a:p>
        </p:txBody>
      </p:sp>
      <p:sp>
        <p:nvSpPr>
          <p:cNvPr id="11" name="Rettangolo 10">
            <a:extLst>
              <a:ext uri="{FF2B5EF4-FFF2-40B4-BE49-F238E27FC236}">
                <a16:creationId xmlns:a16="http://schemas.microsoft.com/office/drawing/2014/main" id="{B777A226-67B4-40D2-A88A-50F3362D70B8}"/>
              </a:ext>
            </a:extLst>
          </p:cNvPr>
          <p:cNvSpPr/>
          <p:nvPr/>
        </p:nvSpPr>
        <p:spPr>
          <a:xfrm>
            <a:off x="624880" y="1374724"/>
            <a:ext cx="5868338" cy="400110"/>
          </a:xfrm>
          <a:prstGeom prst="rect">
            <a:avLst/>
          </a:prstGeom>
        </p:spPr>
        <p:txBody>
          <a:bodyPr wrap="none">
            <a:spAutoFit/>
          </a:bodyPr>
          <a:lstStyle/>
          <a:p>
            <a:r>
              <a:rPr lang="en-US" sz="2000" dirty="0">
                <a:latin typeface="+mj-lt"/>
                <a:ea typeface="Microsoft Sans Serif" panose="020B0604020202020204" pitchFamily="34" charset="0"/>
              </a:rPr>
              <a:t>1.3 </a:t>
            </a:r>
            <a:r>
              <a:rPr lang="en-US" sz="2000" dirty="0" err="1">
                <a:latin typeface="+mj-lt"/>
                <a:ea typeface="Microsoft Sans Serif" panose="020B0604020202020204" pitchFamily="34" charset="0"/>
              </a:rPr>
              <a:t>Verschiedene</a:t>
            </a:r>
            <a:r>
              <a:rPr lang="en-US" sz="2000" dirty="0">
                <a:latin typeface="+mj-lt"/>
                <a:ea typeface="Microsoft Sans Serif" panose="020B0604020202020204" pitchFamily="34" charset="0"/>
              </a:rPr>
              <a:t> </a:t>
            </a:r>
            <a:r>
              <a:rPr lang="en-US" sz="2000" dirty="0" err="1">
                <a:latin typeface="+mj-lt"/>
                <a:ea typeface="Microsoft Sans Serif" panose="020B0604020202020204" pitchFamily="34" charset="0"/>
              </a:rPr>
              <a:t>Arten</a:t>
            </a:r>
            <a:r>
              <a:rPr lang="en-US" sz="2000" dirty="0">
                <a:latin typeface="+mj-lt"/>
                <a:ea typeface="Microsoft Sans Serif" panose="020B0604020202020204" pitchFamily="34" charset="0"/>
              </a:rPr>
              <a:t> von </a:t>
            </a:r>
            <a:r>
              <a:rPr lang="en-US" sz="2000" dirty="0" err="1">
                <a:latin typeface="+mj-lt"/>
                <a:ea typeface="Microsoft Sans Serif" panose="020B0604020202020204" pitchFamily="34" charset="0"/>
              </a:rPr>
              <a:t>Lernmanagementsystemen</a:t>
            </a:r>
            <a:endParaRPr lang="en-US" sz="2000" dirty="0">
              <a:latin typeface="+mj-lt"/>
              <a:ea typeface="Microsoft Sans Serif" panose="020B0604020202020204" pitchFamily="34" charset="0"/>
            </a:endParaRPr>
          </a:p>
        </p:txBody>
      </p:sp>
    </p:spTree>
    <p:extLst>
      <p:ext uri="{BB962C8B-B14F-4D97-AF65-F5344CB8AC3E}">
        <p14:creationId xmlns:p14="http://schemas.microsoft.com/office/powerpoint/2010/main" val="2703397041"/>
      </p:ext>
    </p:extLst>
  </p:cSld>
  <p:clrMapOvr>
    <a:masterClrMapping/>
  </p:clrMapOvr>
</p:sld>
</file>

<file path=ppt/theme/theme1.xml><?xml version="1.0" encoding="utf-8"?>
<a:theme xmlns:a="http://schemas.openxmlformats.org/drawingml/2006/main" name="RESET 100K COVE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MODULE 6">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MODULE EXTR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RESET 15K COVE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RESET 100K">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RESET 15K">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MODULE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MODULE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MODULE 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MODULE 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MODULE 5">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AC3933FF638134982C56DFF735A4D6B" ma:contentTypeVersion="3" ma:contentTypeDescription="Opret et nyt dokument." ma:contentTypeScope="" ma:versionID="b322822f4380a6dfdec70130fb17e3b8">
  <xsd:schema xmlns:xsd="http://www.w3.org/2001/XMLSchema" xmlns:xs="http://www.w3.org/2001/XMLSchema" xmlns:p="http://schemas.microsoft.com/office/2006/metadata/properties" xmlns:ns2="190d8079-725b-46f9-af06-2d9aab7f30cf" targetNamespace="http://schemas.microsoft.com/office/2006/metadata/properties" ma:root="true" ma:fieldsID="f1b61bf9aef2468cc6573d61ced0cf4a" ns2:_="">
    <xsd:import namespace="190d8079-725b-46f9-af06-2d9aab7f30cf"/>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0d8079-725b-46f9-af06-2d9aab7f30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761D65E-7C49-4AA0-9129-9547B8DCDD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0d8079-725b-46f9-af06-2d9aab7f30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20E3495-93C4-4B84-811F-7EC10B992D5F}">
  <ds:schemaRefs>
    <ds:schemaRef ds:uri="http://schemas.microsoft.com/sharepoint/v3/contenttype/forms"/>
  </ds:schemaRefs>
</ds:datastoreItem>
</file>

<file path=customXml/itemProps3.xml><?xml version="1.0" encoding="utf-8"?>
<ds:datastoreItem xmlns:ds="http://schemas.openxmlformats.org/officeDocument/2006/customXml" ds:itemID="{3C7C07C6-E028-4A2D-8296-C0726EBA461C}">
  <ds:schemaRefs>
    <ds:schemaRef ds:uri="http://www.w3.org/XML/1998/namespace"/>
    <ds:schemaRef ds:uri="http://schemas.microsoft.com/office/2006/metadata/properties"/>
    <ds:schemaRef ds:uri="http://purl.org/dc/dcmitype/"/>
    <ds:schemaRef ds:uri="http://purl.org/dc/term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190d8079-725b-46f9-af06-2d9aab7f30cf"/>
  </ds:schemaRefs>
</ds:datastoreItem>
</file>

<file path=docMetadata/LabelInfo.xml><?xml version="1.0" encoding="utf-8"?>
<clbl:labelList xmlns:clbl="http://schemas.microsoft.com/office/2020/mipLabelMetadata">
  <clbl:label id="{1b29427a-4ed3-4f0e-a3ff-ced1342f64ac}" enabled="0" method="" siteId="{1b29427a-4ed3-4f0e-a3ff-ced1342f64ac}" removed="1"/>
</clbl:labelList>
</file>

<file path=docProps/app.xml><?xml version="1.0" encoding="utf-8"?>
<Properties xmlns="http://schemas.openxmlformats.org/officeDocument/2006/extended-properties" xmlns:vt="http://schemas.openxmlformats.org/officeDocument/2006/docPropsVTypes">
  <TotalTime>0</TotalTime>
  <Words>2602</Words>
  <Application>Microsoft Office PowerPoint</Application>
  <PresentationFormat>Panorámica</PresentationFormat>
  <Paragraphs>269</Paragraphs>
  <Slides>29</Slides>
  <Notes>0</Notes>
  <HiddenSlides>0</HiddenSlides>
  <MMClips>0</MMClips>
  <ScaleCrop>false</ScaleCrop>
  <HeadingPairs>
    <vt:vector size="6" baseType="variant">
      <vt:variant>
        <vt:lpstr>Fuentes usadas</vt:lpstr>
      </vt:variant>
      <vt:variant>
        <vt:i4>5</vt:i4>
      </vt:variant>
      <vt:variant>
        <vt:lpstr>Tema</vt:lpstr>
      </vt:variant>
      <vt:variant>
        <vt:i4>11</vt:i4>
      </vt:variant>
      <vt:variant>
        <vt:lpstr>Títulos de diapositiva</vt:lpstr>
      </vt:variant>
      <vt:variant>
        <vt:i4>29</vt:i4>
      </vt:variant>
    </vt:vector>
  </HeadingPairs>
  <TitlesOfParts>
    <vt:vector size="45" baseType="lpstr">
      <vt:lpstr>arial</vt:lpstr>
      <vt:lpstr>arial</vt:lpstr>
      <vt:lpstr>Calibri</vt:lpstr>
      <vt:lpstr>Calibri Light</vt:lpstr>
      <vt:lpstr>Helvetica</vt:lpstr>
      <vt:lpstr>RESET 100K COVER</vt:lpstr>
      <vt:lpstr>RESET 15K COVER</vt:lpstr>
      <vt:lpstr>RESET 100K</vt:lpstr>
      <vt:lpstr>RESET 15K</vt:lpstr>
      <vt:lpstr>MODULE 1</vt:lpstr>
      <vt:lpstr>MODULE 2</vt:lpstr>
      <vt:lpstr>MODULE 3</vt:lpstr>
      <vt:lpstr>MODULE 4</vt:lpstr>
      <vt:lpstr>MODULE 5</vt:lpstr>
      <vt:lpstr>MODULE 6</vt:lpstr>
      <vt:lpstr>MODULE EXTRA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Miriam Internet Web Solutions</dc:creator>
  <cp:lastModifiedBy>Miriam Internet Web Solutions</cp:lastModifiedBy>
  <cp:revision>388</cp:revision>
  <dcterms:created xsi:type="dcterms:W3CDTF">2022-04-26T11:43:16Z</dcterms:created>
  <dcterms:modified xsi:type="dcterms:W3CDTF">2023-04-19T10:33:58Z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0x010100BAC3933FF638134982C56DFF735A4D6B</vt:lpwstr>
  </property>
</Properties>
</file>