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3" r:id="rId5"/>
    <p:sldMasterId id="2147483660" r:id="rId6"/>
    <p:sldMasterId id="2147483711" r:id="rId7"/>
    <p:sldMasterId id="2147483699" r:id="rId8"/>
    <p:sldMasterId id="2147483697" r:id="rId9"/>
    <p:sldMasterId id="2147483701" r:id="rId10"/>
    <p:sldMasterId id="2147483703" r:id="rId11"/>
    <p:sldMasterId id="2147483705" r:id="rId12"/>
    <p:sldMasterId id="2147483707" r:id="rId13"/>
    <p:sldMasterId id="2147483709" r:id="rId14"/>
  </p:sldMasterIdLst>
  <p:notesMasterIdLst>
    <p:notesMasterId r:id="rId44"/>
  </p:notesMasterIdLst>
  <p:sldIdLst>
    <p:sldId id="256" r:id="rId15"/>
    <p:sldId id="281" r:id="rId16"/>
    <p:sldId id="276" r:id="rId17"/>
    <p:sldId id="277" r:id="rId18"/>
    <p:sldId id="279" r:id="rId19"/>
    <p:sldId id="278" r:id="rId20"/>
    <p:sldId id="289" r:id="rId21"/>
    <p:sldId id="305" r:id="rId22"/>
    <p:sldId id="287" r:id="rId23"/>
    <p:sldId id="306" r:id="rId24"/>
    <p:sldId id="307" r:id="rId25"/>
    <p:sldId id="291" r:id="rId26"/>
    <p:sldId id="292" r:id="rId27"/>
    <p:sldId id="308" r:id="rId28"/>
    <p:sldId id="309" r:id="rId29"/>
    <p:sldId id="313" r:id="rId30"/>
    <p:sldId id="310" r:id="rId31"/>
    <p:sldId id="311" r:id="rId32"/>
    <p:sldId id="349" r:id="rId33"/>
    <p:sldId id="314" r:id="rId34"/>
    <p:sldId id="316" r:id="rId35"/>
    <p:sldId id="317" r:id="rId36"/>
    <p:sldId id="319" r:id="rId37"/>
    <p:sldId id="294" r:id="rId38"/>
    <p:sldId id="295" r:id="rId39"/>
    <p:sldId id="296" r:id="rId40"/>
    <p:sldId id="297" r:id="rId41"/>
    <p:sldId id="298" r:id="rId42"/>
    <p:sldId id="266" r:id="rId4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14A"/>
    <a:srgbClr val="F5911B"/>
    <a:srgbClr val="ED388A"/>
    <a:srgbClr val="9A2583"/>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E42BA0-076A-4889-8D16-12C002D2A9EB}" v="232" dt="2023-04-13T07:40:18.10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91" d="100"/>
          <a:sy n="91" d="100"/>
        </p:scale>
        <p:origin x="230"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2.xml"/><Relationship Id="rId29" Type="http://schemas.openxmlformats.org/officeDocument/2006/relationships/slide" Target="slides/slide15.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microsoft.com/office/2016/11/relationships/changesInfo" Target="changesInfos/changesInfo1.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viewProps" Target="viewProps.xml"/><Relationship Id="rId20" Type="http://schemas.openxmlformats.org/officeDocument/2006/relationships/slide" Target="slides/slide6.xml"/><Relationship Id="rId41"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Carina Mohrholz" userId="319e8f5a-43d4-4b3d-9ca7-1cc64d2dfc53" providerId="ADAL" clId="{95E42BA0-076A-4889-8D16-12C002D2A9EB}"/>
    <pc:docChg chg="undo redo custSel modSld">
      <pc:chgData name="Anna-Carina Mohrholz" userId="319e8f5a-43d4-4b3d-9ca7-1cc64d2dfc53" providerId="ADAL" clId="{95E42BA0-076A-4889-8D16-12C002D2A9EB}" dt="2023-04-13T07:40:22.653" v="689" actId="20577"/>
      <pc:docMkLst>
        <pc:docMk/>
      </pc:docMkLst>
      <pc:sldChg chg="modSp mod">
        <pc:chgData name="Anna-Carina Mohrholz" userId="319e8f5a-43d4-4b3d-9ca7-1cc64d2dfc53" providerId="ADAL" clId="{95E42BA0-076A-4889-8D16-12C002D2A9EB}" dt="2023-04-13T07:40:22.653" v="689" actId="20577"/>
        <pc:sldMkLst>
          <pc:docMk/>
          <pc:sldMk cId="1485754139" sldId="266"/>
        </pc:sldMkLst>
        <pc:spChg chg="mod">
          <ac:chgData name="Anna-Carina Mohrholz" userId="319e8f5a-43d4-4b3d-9ca7-1cc64d2dfc53" providerId="ADAL" clId="{95E42BA0-076A-4889-8D16-12C002D2A9EB}" dt="2023-04-13T07:40:22.653" v="689" actId="20577"/>
          <ac:spMkLst>
            <pc:docMk/>
            <pc:sldMk cId="1485754139" sldId="266"/>
            <ac:spMk id="6" creationId="{850774CE-D267-4DB4-B2D5-E2F3C9539815}"/>
          </ac:spMkLst>
        </pc:spChg>
      </pc:sldChg>
      <pc:sldChg chg="modSp mod">
        <pc:chgData name="Anna-Carina Mohrholz" userId="319e8f5a-43d4-4b3d-9ca7-1cc64d2dfc53" providerId="ADAL" clId="{95E42BA0-076A-4889-8D16-12C002D2A9EB}" dt="2023-04-12T13:53:03.978" v="43" actId="20577"/>
        <pc:sldMkLst>
          <pc:docMk/>
          <pc:sldMk cId="3134451797" sldId="276"/>
        </pc:sldMkLst>
        <pc:spChg chg="mod">
          <ac:chgData name="Anna-Carina Mohrholz" userId="319e8f5a-43d4-4b3d-9ca7-1cc64d2dfc53" providerId="ADAL" clId="{95E42BA0-076A-4889-8D16-12C002D2A9EB}" dt="2023-04-12T13:52:43.041" v="34" actId="20577"/>
          <ac:spMkLst>
            <pc:docMk/>
            <pc:sldMk cId="3134451797" sldId="276"/>
            <ac:spMk id="6" creationId="{1BA6FE68-BE2A-5288-26AA-78C38B0623C3}"/>
          </ac:spMkLst>
        </pc:spChg>
        <pc:spChg chg="mod">
          <ac:chgData name="Anna-Carina Mohrholz" userId="319e8f5a-43d4-4b3d-9ca7-1cc64d2dfc53" providerId="ADAL" clId="{95E42BA0-076A-4889-8D16-12C002D2A9EB}" dt="2023-04-12T13:53:03.978" v="43" actId="20577"/>
          <ac:spMkLst>
            <pc:docMk/>
            <pc:sldMk cId="3134451797" sldId="276"/>
            <ac:spMk id="7" creationId="{A96B58E0-022E-BE50-99E9-0A9697F48BE5}"/>
          </ac:spMkLst>
        </pc:spChg>
        <pc:spChg chg="mod">
          <ac:chgData name="Anna-Carina Mohrholz" userId="319e8f5a-43d4-4b3d-9ca7-1cc64d2dfc53" providerId="ADAL" clId="{95E42BA0-076A-4889-8D16-12C002D2A9EB}" dt="2023-04-12T13:52:07.202" v="11" actId="20577"/>
          <ac:spMkLst>
            <pc:docMk/>
            <pc:sldMk cId="3134451797" sldId="276"/>
            <ac:spMk id="65" creationId="{5F65FC6E-73C1-4548-AC0F-AE722E34C959}"/>
          </ac:spMkLst>
        </pc:spChg>
      </pc:sldChg>
      <pc:sldChg chg="modSp mod">
        <pc:chgData name="Anna-Carina Mohrholz" userId="319e8f5a-43d4-4b3d-9ca7-1cc64d2dfc53" providerId="ADAL" clId="{95E42BA0-076A-4889-8D16-12C002D2A9EB}" dt="2023-04-12T13:54:48.766" v="52" actId="14100"/>
        <pc:sldMkLst>
          <pc:docMk/>
          <pc:sldMk cId="1653442789" sldId="277"/>
        </pc:sldMkLst>
        <pc:spChg chg="mod">
          <ac:chgData name="Anna-Carina Mohrholz" userId="319e8f5a-43d4-4b3d-9ca7-1cc64d2dfc53" providerId="ADAL" clId="{95E42BA0-076A-4889-8D16-12C002D2A9EB}" dt="2023-04-12T13:53:28.387" v="46" actId="14100"/>
          <ac:spMkLst>
            <pc:docMk/>
            <pc:sldMk cId="1653442789" sldId="277"/>
            <ac:spMk id="9" creationId="{E67834CF-0CDD-477F-8490-ED932D0F7E02}"/>
          </ac:spMkLst>
        </pc:spChg>
        <pc:spChg chg="mod">
          <ac:chgData name="Anna-Carina Mohrholz" userId="319e8f5a-43d4-4b3d-9ca7-1cc64d2dfc53" providerId="ADAL" clId="{95E42BA0-076A-4889-8D16-12C002D2A9EB}" dt="2023-04-12T13:54:44.729" v="51" actId="20577"/>
          <ac:spMkLst>
            <pc:docMk/>
            <pc:sldMk cId="1653442789" sldId="277"/>
            <ac:spMk id="10" creationId="{F481D093-E164-42FC-A6F3-BF34D5C28839}"/>
          </ac:spMkLst>
        </pc:spChg>
        <pc:spChg chg="mod">
          <ac:chgData name="Anna-Carina Mohrholz" userId="319e8f5a-43d4-4b3d-9ca7-1cc64d2dfc53" providerId="ADAL" clId="{95E42BA0-076A-4889-8D16-12C002D2A9EB}" dt="2023-04-12T13:54:48.766" v="52" actId="14100"/>
          <ac:spMkLst>
            <pc:docMk/>
            <pc:sldMk cId="1653442789" sldId="277"/>
            <ac:spMk id="13" creationId="{2868BCBE-8FCF-4CEF-AA99-5B5F80818127}"/>
          </ac:spMkLst>
        </pc:spChg>
        <pc:spChg chg="mod">
          <ac:chgData name="Anna-Carina Mohrholz" userId="319e8f5a-43d4-4b3d-9ca7-1cc64d2dfc53" providerId="ADAL" clId="{95E42BA0-076A-4889-8D16-12C002D2A9EB}" dt="2023-04-12T13:54:00.651" v="47" actId="14100"/>
          <ac:spMkLst>
            <pc:docMk/>
            <pc:sldMk cId="1653442789" sldId="277"/>
            <ac:spMk id="16" creationId="{71D85A56-4C2E-42A2-91A5-0AF8807D8BAC}"/>
          </ac:spMkLst>
        </pc:spChg>
        <pc:spChg chg="mod">
          <ac:chgData name="Anna-Carina Mohrholz" userId="319e8f5a-43d4-4b3d-9ca7-1cc64d2dfc53" providerId="ADAL" clId="{95E42BA0-076A-4889-8D16-12C002D2A9EB}" dt="2023-04-12T13:53:14.794" v="45" actId="20577"/>
          <ac:spMkLst>
            <pc:docMk/>
            <pc:sldMk cId="1653442789" sldId="277"/>
            <ac:spMk id="65" creationId="{5F65FC6E-73C1-4548-AC0F-AE722E34C959}"/>
          </ac:spMkLst>
        </pc:spChg>
      </pc:sldChg>
      <pc:sldChg chg="modSp mod">
        <pc:chgData name="Anna-Carina Mohrholz" userId="319e8f5a-43d4-4b3d-9ca7-1cc64d2dfc53" providerId="ADAL" clId="{95E42BA0-076A-4889-8D16-12C002D2A9EB}" dt="2023-04-12T13:58:06.700" v="90" actId="20577"/>
        <pc:sldMkLst>
          <pc:docMk/>
          <pc:sldMk cId="1515553712" sldId="278"/>
        </pc:sldMkLst>
        <pc:spChg chg="mod">
          <ac:chgData name="Anna-Carina Mohrholz" userId="319e8f5a-43d4-4b3d-9ca7-1cc64d2dfc53" providerId="ADAL" clId="{95E42BA0-076A-4889-8D16-12C002D2A9EB}" dt="2023-04-12T13:56:05.776" v="58" actId="14100"/>
          <ac:spMkLst>
            <pc:docMk/>
            <pc:sldMk cId="1515553712" sldId="278"/>
            <ac:spMk id="7" creationId="{520EDA5E-BE88-4B7D-8861-E0E747C89FBC}"/>
          </ac:spMkLst>
        </pc:spChg>
        <pc:spChg chg="mod">
          <ac:chgData name="Anna-Carina Mohrholz" userId="319e8f5a-43d4-4b3d-9ca7-1cc64d2dfc53" providerId="ADAL" clId="{95E42BA0-076A-4889-8D16-12C002D2A9EB}" dt="2023-04-12T13:58:06.700" v="90" actId="20577"/>
          <ac:spMkLst>
            <pc:docMk/>
            <pc:sldMk cId="1515553712" sldId="278"/>
            <ac:spMk id="26" creationId="{2F17DC47-0BEE-4ED4-BA6B-A229EF47F4E7}"/>
          </ac:spMkLst>
        </pc:spChg>
      </pc:sldChg>
      <pc:sldChg chg="modSp mod">
        <pc:chgData name="Anna-Carina Mohrholz" userId="319e8f5a-43d4-4b3d-9ca7-1cc64d2dfc53" providerId="ADAL" clId="{95E42BA0-076A-4889-8D16-12C002D2A9EB}" dt="2023-04-12T13:55:42.174" v="56" actId="20577"/>
        <pc:sldMkLst>
          <pc:docMk/>
          <pc:sldMk cId="919464586" sldId="279"/>
        </pc:sldMkLst>
        <pc:spChg chg="mod">
          <ac:chgData name="Anna-Carina Mohrholz" userId="319e8f5a-43d4-4b3d-9ca7-1cc64d2dfc53" providerId="ADAL" clId="{95E42BA0-076A-4889-8D16-12C002D2A9EB}" dt="2023-04-12T13:55:04.304" v="54" actId="20577"/>
          <ac:spMkLst>
            <pc:docMk/>
            <pc:sldMk cId="919464586" sldId="279"/>
            <ac:spMk id="9" creationId="{E67834CF-0CDD-477F-8490-ED932D0F7E02}"/>
          </ac:spMkLst>
        </pc:spChg>
        <pc:spChg chg="mod">
          <ac:chgData name="Anna-Carina Mohrholz" userId="319e8f5a-43d4-4b3d-9ca7-1cc64d2dfc53" providerId="ADAL" clId="{95E42BA0-076A-4889-8D16-12C002D2A9EB}" dt="2023-04-12T13:55:42.174" v="56" actId="20577"/>
          <ac:spMkLst>
            <pc:docMk/>
            <pc:sldMk cId="919464586" sldId="279"/>
            <ac:spMk id="11" creationId="{469A6D6B-69A1-4FF7-A4BD-4C4BC6E53D7D}"/>
          </ac:spMkLst>
        </pc:spChg>
        <pc:spChg chg="mod">
          <ac:chgData name="Anna-Carina Mohrholz" userId="319e8f5a-43d4-4b3d-9ca7-1cc64d2dfc53" providerId="ADAL" clId="{95E42BA0-076A-4889-8D16-12C002D2A9EB}" dt="2023-04-12T13:55:23.868" v="55" actId="20577"/>
          <ac:spMkLst>
            <pc:docMk/>
            <pc:sldMk cId="919464586" sldId="279"/>
            <ac:spMk id="26" creationId="{2F17DC47-0BEE-4ED4-BA6B-A229EF47F4E7}"/>
          </ac:spMkLst>
        </pc:spChg>
      </pc:sldChg>
      <pc:sldChg chg="modSp mod">
        <pc:chgData name="Anna-Carina Mohrholz" userId="319e8f5a-43d4-4b3d-9ca7-1cc64d2dfc53" providerId="ADAL" clId="{95E42BA0-076A-4889-8D16-12C002D2A9EB}" dt="2023-04-12T13:49:43.045" v="0" actId="6549"/>
        <pc:sldMkLst>
          <pc:docMk/>
          <pc:sldMk cId="2342328672" sldId="281"/>
        </pc:sldMkLst>
        <pc:spChg chg="mod">
          <ac:chgData name="Anna-Carina Mohrholz" userId="319e8f5a-43d4-4b3d-9ca7-1cc64d2dfc53" providerId="ADAL" clId="{95E42BA0-076A-4889-8D16-12C002D2A9EB}" dt="2023-04-12T13:49:43.045" v="0" actId="6549"/>
          <ac:spMkLst>
            <pc:docMk/>
            <pc:sldMk cId="2342328672" sldId="281"/>
            <ac:spMk id="9" creationId="{E67834CF-0CDD-477F-8490-ED932D0F7E02}"/>
          </ac:spMkLst>
        </pc:spChg>
      </pc:sldChg>
      <pc:sldChg chg="modSp mod">
        <pc:chgData name="Anna-Carina Mohrholz" userId="319e8f5a-43d4-4b3d-9ca7-1cc64d2dfc53" providerId="ADAL" clId="{95E42BA0-076A-4889-8D16-12C002D2A9EB}" dt="2023-04-12T14:03:57.760" v="128" actId="20577"/>
        <pc:sldMkLst>
          <pc:docMk/>
          <pc:sldMk cId="2703397041" sldId="287"/>
        </pc:sldMkLst>
        <pc:spChg chg="mod">
          <ac:chgData name="Anna-Carina Mohrholz" userId="319e8f5a-43d4-4b3d-9ca7-1cc64d2dfc53" providerId="ADAL" clId="{95E42BA0-076A-4889-8D16-12C002D2A9EB}" dt="2023-04-12T14:02:39.944" v="118" actId="20577"/>
          <ac:spMkLst>
            <pc:docMk/>
            <pc:sldMk cId="2703397041" sldId="287"/>
            <ac:spMk id="10" creationId="{AB902150-DF71-4D8F-83CF-42D137739746}"/>
          </ac:spMkLst>
        </pc:spChg>
        <pc:spChg chg="mod">
          <ac:chgData name="Anna-Carina Mohrholz" userId="319e8f5a-43d4-4b3d-9ca7-1cc64d2dfc53" providerId="ADAL" clId="{95E42BA0-076A-4889-8D16-12C002D2A9EB}" dt="2023-04-12T14:02:45.326" v="119"/>
          <ac:spMkLst>
            <pc:docMk/>
            <pc:sldMk cId="2703397041" sldId="287"/>
            <ac:spMk id="11" creationId="{B777A226-67B4-40D2-A88A-50F3362D70B8}"/>
          </ac:spMkLst>
        </pc:spChg>
        <pc:spChg chg="mod">
          <ac:chgData name="Anna-Carina Mohrholz" userId="319e8f5a-43d4-4b3d-9ca7-1cc64d2dfc53" providerId="ADAL" clId="{95E42BA0-076A-4889-8D16-12C002D2A9EB}" dt="2023-04-12T14:02:58.539" v="121" actId="6549"/>
          <ac:spMkLst>
            <pc:docMk/>
            <pc:sldMk cId="2703397041" sldId="287"/>
            <ac:spMk id="16" creationId="{A9B4BD22-AF40-4574-BB02-C00B471C806C}"/>
          </ac:spMkLst>
        </pc:spChg>
        <pc:spChg chg="mod">
          <ac:chgData name="Anna-Carina Mohrholz" userId="319e8f5a-43d4-4b3d-9ca7-1cc64d2dfc53" providerId="ADAL" clId="{95E42BA0-076A-4889-8D16-12C002D2A9EB}" dt="2023-04-12T14:03:57.760" v="128" actId="20577"/>
          <ac:spMkLst>
            <pc:docMk/>
            <pc:sldMk cId="2703397041" sldId="287"/>
            <ac:spMk id="18" creationId="{E8E1BFC8-7DF0-41DD-824B-536709259EA1}"/>
          </ac:spMkLst>
        </pc:spChg>
        <pc:spChg chg="mod">
          <ac:chgData name="Anna-Carina Mohrholz" userId="319e8f5a-43d4-4b3d-9ca7-1cc64d2dfc53" providerId="ADAL" clId="{95E42BA0-076A-4889-8D16-12C002D2A9EB}" dt="2023-04-12T14:03:37.493" v="126" actId="255"/>
          <ac:spMkLst>
            <pc:docMk/>
            <pc:sldMk cId="2703397041" sldId="287"/>
            <ac:spMk id="20" creationId="{B94B6FCD-6BDE-48EB-89FB-9A0CC4616498}"/>
          </ac:spMkLst>
        </pc:spChg>
        <pc:spChg chg="mod">
          <ac:chgData name="Anna-Carina Mohrholz" userId="319e8f5a-43d4-4b3d-9ca7-1cc64d2dfc53" providerId="ADAL" clId="{95E42BA0-076A-4889-8D16-12C002D2A9EB}" dt="2023-04-12T14:03:49.753" v="127" actId="14100"/>
          <ac:spMkLst>
            <pc:docMk/>
            <pc:sldMk cId="2703397041" sldId="287"/>
            <ac:spMk id="21" creationId="{3969FA6D-5D7F-4562-BBE9-A67D7D1A11E7}"/>
          </ac:spMkLst>
        </pc:spChg>
      </pc:sldChg>
      <pc:sldChg chg="modSp mod">
        <pc:chgData name="Anna-Carina Mohrholz" userId="319e8f5a-43d4-4b3d-9ca7-1cc64d2dfc53" providerId="ADAL" clId="{95E42BA0-076A-4889-8D16-12C002D2A9EB}" dt="2023-04-12T14:00:49.065" v="107" actId="14100"/>
        <pc:sldMkLst>
          <pc:docMk/>
          <pc:sldMk cId="3350568489" sldId="289"/>
        </pc:sldMkLst>
        <pc:spChg chg="mod">
          <ac:chgData name="Anna-Carina Mohrholz" userId="319e8f5a-43d4-4b3d-9ca7-1cc64d2dfc53" providerId="ADAL" clId="{95E42BA0-076A-4889-8D16-12C002D2A9EB}" dt="2023-04-12T13:59:56.450" v="101" actId="6549"/>
          <ac:spMkLst>
            <pc:docMk/>
            <pc:sldMk cId="3350568489" sldId="289"/>
            <ac:spMk id="21" creationId="{0552E255-CDC8-4241-A53C-8D6B695529F7}"/>
          </ac:spMkLst>
        </pc:spChg>
        <pc:spChg chg="mod">
          <ac:chgData name="Anna-Carina Mohrholz" userId="319e8f5a-43d4-4b3d-9ca7-1cc64d2dfc53" providerId="ADAL" clId="{95E42BA0-076A-4889-8D16-12C002D2A9EB}" dt="2023-04-12T14:00:20.249" v="105" actId="20577"/>
          <ac:spMkLst>
            <pc:docMk/>
            <pc:sldMk cId="3350568489" sldId="289"/>
            <ac:spMk id="23" creationId="{C3E76256-EFFC-424A-8F27-6FBAD351A852}"/>
          </ac:spMkLst>
        </pc:spChg>
        <pc:spChg chg="mod">
          <ac:chgData name="Anna-Carina Mohrholz" userId="319e8f5a-43d4-4b3d-9ca7-1cc64d2dfc53" providerId="ADAL" clId="{95E42BA0-076A-4889-8D16-12C002D2A9EB}" dt="2023-04-12T14:00:49.065" v="107" actId="14100"/>
          <ac:spMkLst>
            <pc:docMk/>
            <pc:sldMk cId="3350568489" sldId="289"/>
            <ac:spMk id="24" creationId="{98AD8A48-F95F-4FC4-8EC5-3276C3FA5CDD}"/>
          </ac:spMkLst>
        </pc:spChg>
        <pc:spChg chg="mod">
          <ac:chgData name="Anna-Carina Mohrholz" userId="319e8f5a-43d4-4b3d-9ca7-1cc64d2dfc53" providerId="ADAL" clId="{95E42BA0-076A-4889-8D16-12C002D2A9EB}" dt="2023-04-12T13:58:30.817" v="93" actId="20577"/>
          <ac:spMkLst>
            <pc:docMk/>
            <pc:sldMk cId="3350568489" sldId="289"/>
            <ac:spMk id="35" creationId="{4497797B-240A-42C6-8A53-41AE737DDCDF}"/>
          </ac:spMkLst>
        </pc:spChg>
      </pc:sldChg>
      <pc:sldChg chg="modSp mod">
        <pc:chgData name="Anna-Carina Mohrholz" userId="319e8f5a-43d4-4b3d-9ca7-1cc64d2dfc53" providerId="ADAL" clId="{95E42BA0-076A-4889-8D16-12C002D2A9EB}" dt="2023-04-12T14:09:33.635" v="175" actId="6549"/>
        <pc:sldMkLst>
          <pc:docMk/>
          <pc:sldMk cId="1515553712" sldId="291"/>
        </pc:sldMkLst>
        <pc:spChg chg="mod">
          <ac:chgData name="Anna-Carina Mohrholz" userId="319e8f5a-43d4-4b3d-9ca7-1cc64d2dfc53" providerId="ADAL" clId="{95E42BA0-076A-4889-8D16-12C002D2A9EB}" dt="2023-04-12T14:09:29.901" v="174"/>
          <ac:spMkLst>
            <pc:docMk/>
            <pc:sldMk cId="1515553712" sldId="291"/>
            <ac:spMk id="18" creationId="{CEC95C44-CF70-46D7-A306-29B9C9581E28}"/>
          </ac:spMkLst>
        </pc:spChg>
        <pc:spChg chg="mod">
          <ac:chgData name="Anna-Carina Mohrholz" userId="319e8f5a-43d4-4b3d-9ca7-1cc64d2dfc53" providerId="ADAL" clId="{95E42BA0-076A-4889-8D16-12C002D2A9EB}" dt="2023-04-12T14:08:14.897" v="161" actId="6549"/>
          <ac:spMkLst>
            <pc:docMk/>
            <pc:sldMk cId="1515553712" sldId="291"/>
            <ac:spMk id="21" creationId="{742560BA-E2B1-460C-AFEA-92711B5B1660}"/>
          </ac:spMkLst>
        </pc:spChg>
        <pc:spChg chg="mod">
          <ac:chgData name="Anna-Carina Mohrholz" userId="319e8f5a-43d4-4b3d-9ca7-1cc64d2dfc53" providerId="ADAL" clId="{95E42BA0-076A-4889-8D16-12C002D2A9EB}" dt="2023-04-12T14:07:58.809" v="157" actId="14100"/>
          <ac:spMkLst>
            <pc:docMk/>
            <pc:sldMk cId="1515553712" sldId="291"/>
            <ac:spMk id="22" creationId="{34760395-4DAB-49FE-87AD-108C9A34466B}"/>
          </ac:spMkLst>
        </pc:spChg>
        <pc:spChg chg="mod">
          <ac:chgData name="Anna-Carina Mohrholz" userId="319e8f5a-43d4-4b3d-9ca7-1cc64d2dfc53" providerId="ADAL" clId="{95E42BA0-076A-4889-8D16-12C002D2A9EB}" dt="2023-04-12T14:09:29.901" v="174"/>
          <ac:spMkLst>
            <pc:docMk/>
            <pc:sldMk cId="1515553712" sldId="291"/>
            <ac:spMk id="34" creationId="{9719E5EB-F7ED-46CF-A432-A192A390397F}"/>
          </ac:spMkLst>
        </pc:spChg>
        <pc:spChg chg="mod">
          <ac:chgData name="Anna-Carina Mohrholz" userId="319e8f5a-43d4-4b3d-9ca7-1cc64d2dfc53" providerId="ADAL" clId="{95E42BA0-076A-4889-8D16-12C002D2A9EB}" dt="2023-04-12T14:09:29.901" v="174"/>
          <ac:spMkLst>
            <pc:docMk/>
            <pc:sldMk cId="1515553712" sldId="291"/>
            <ac:spMk id="35" creationId="{2331AF5D-185B-4C11-B6D5-62AE95283D33}"/>
          </ac:spMkLst>
        </pc:spChg>
        <pc:spChg chg="mod">
          <ac:chgData name="Anna-Carina Mohrholz" userId="319e8f5a-43d4-4b3d-9ca7-1cc64d2dfc53" providerId="ADAL" clId="{95E42BA0-076A-4889-8D16-12C002D2A9EB}" dt="2023-04-12T14:09:29.901" v="174"/>
          <ac:spMkLst>
            <pc:docMk/>
            <pc:sldMk cId="1515553712" sldId="291"/>
            <ac:spMk id="36" creationId="{9EC60D4C-80A1-46AD-8739-A4832763C09C}"/>
          </ac:spMkLst>
        </pc:spChg>
        <pc:spChg chg="mod">
          <ac:chgData name="Anna-Carina Mohrholz" userId="319e8f5a-43d4-4b3d-9ca7-1cc64d2dfc53" providerId="ADAL" clId="{95E42BA0-076A-4889-8D16-12C002D2A9EB}" dt="2023-04-12T14:09:29.901" v="174"/>
          <ac:spMkLst>
            <pc:docMk/>
            <pc:sldMk cId="1515553712" sldId="291"/>
            <ac:spMk id="37" creationId="{C16E2E28-3930-4062-833B-FCB266F16906}"/>
          </ac:spMkLst>
        </pc:spChg>
        <pc:spChg chg="mod">
          <ac:chgData name="Anna-Carina Mohrholz" userId="319e8f5a-43d4-4b3d-9ca7-1cc64d2dfc53" providerId="ADAL" clId="{95E42BA0-076A-4889-8D16-12C002D2A9EB}" dt="2023-04-12T14:09:29.901" v="174"/>
          <ac:spMkLst>
            <pc:docMk/>
            <pc:sldMk cId="1515553712" sldId="291"/>
            <ac:spMk id="52" creationId="{00000000-0000-0000-0000-000000000000}"/>
          </ac:spMkLst>
        </pc:spChg>
        <pc:spChg chg="mod">
          <ac:chgData name="Anna-Carina Mohrholz" userId="319e8f5a-43d4-4b3d-9ca7-1cc64d2dfc53" providerId="ADAL" clId="{95E42BA0-076A-4889-8D16-12C002D2A9EB}" dt="2023-04-12T14:09:29.901" v="174"/>
          <ac:spMkLst>
            <pc:docMk/>
            <pc:sldMk cId="1515553712" sldId="291"/>
            <ac:spMk id="53" creationId="{CEC95C44-CF70-46D7-A306-29B9C9581E28}"/>
          </ac:spMkLst>
        </pc:spChg>
        <pc:spChg chg="mod">
          <ac:chgData name="Anna-Carina Mohrholz" userId="319e8f5a-43d4-4b3d-9ca7-1cc64d2dfc53" providerId="ADAL" clId="{95E42BA0-076A-4889-8D16-12C002D2A9EB}" dt="2023-04-12T14:09:29.901" v="174"/>
          <ac:spMkLst>
            <pc:docMk/>
            <pc:sldMk cId="1515553712" sldId="291"/>
            <ac:spMk id="54" creationId="{CEC95C44-CF70-46D7-A306-29B9C9581E28}"/>
          </ac:spMkLst>
        </pc:spChg>
        <pc:spChg chg="mod">
          <ac:chgData name="Anna-Carina Mohrholz" userId="319e8f5a-43d4-4b3d-9ca7-1cc64d2dfc53" providerId="ADAL" clId="{95E42BA0-076A-4889-8D16-12C002D2A9EB}" dt="2023-04-12T14:09:33.635" v="175" actId="6549"/>
          <ac:spMkLst>
            <pc:docMk/>
            <pc:sldMk cId="1515553712" sldId="291"/>
            <ac:spMk id="56" creationId="{CEC95C44-CF70-46D7-A306-29B9C9581E28}"/>
          </ac:spMkLst>
        </pc:spChg>
        <pc:grpChg chg="mod">
          <ac:chgData name="Anna-Carina Mohrholz" userId="319e8f5a-43d4-4b3d-9ca7-1cc64d2dfc53" providerId="ADAL" clId="{95E42BA0-076A-4889-8D16-12C002D2A9EB}" dt="2023-04-12T14:09:29.901" v="174"/>
          <ac:grpSpMkLst>
            <pc:docMk/>
            <pc:sldMk cId="1515553712" sldId="291"/>
            <ac:grpSpMk id="60" creationId="{00000000-0000-0000-0000-000000000000}"/>
          </ac:grpSpMkLst>
        </pc:grpChg>
        <pc:cxnChg chg="mod">
          <ac:chgData name="Anna-Carina Mohrholz" userId="319e8f5a-43d4-4b3d-9ca7-1cc64d2dfc53" providerId="ADAL" clId="{95E42BA0-076A-4889-8D16-12C002D2A9EB}" dt="2023-04-12T14:09:29.901" v="174"/>
          <ac:cxnSpMkLst>
            <pc:docMk/>
            <pc:sldMk cId="1515553712" sldId="291"/>
            <ac:cxnSpMk id="39" creationId="{D9D88F3A-D7EB-4EA4-8314-5C716079DD5E}"/>
          </ac:cxnSpMkLst>
        </pc:cxnChg>
        <pc:cxnChg chg="mod">
          <ac:chgData name="Anna-Carina Mohrholz" userId="319e8f5a-43d4-4b3d-9ca7-1cc64d2dfc53" providerId="ADAL" clId="{95E42BA0-076A-4889-8D16-12C002D2A9EB}" dt="2023-04-12T14:09:29.901" v="174"/>
          <ac:cxnSpMkLst>
            <pc:docMk/>
            <pc:sldMk cId="1515553712" sldId="291"/>
            <ac:cxnSpMk id="40" creationId="{47E1791C-5750-4189-BF78-126948F2482F}"/>
          </ac:cxnSpMkLst>
        </pc:cxnChg>
        <pc:cxnChg chg="mod">
          <ac:chgData name="Anna-Carina Mohrholz" userId="319e8f5a-43d4-4b3d-9ca7-1cc64d2dfc53" providerId="ADAL" clId="{95E42BA0-076A-4889-8D16-12C002D2A9EB}" dt="2023-04-12T14:09:29.901" v="174"/>
          <ac:cxnSpMkLst>
            <pc:docMk/>
            <pc:sldMk cId="1515553712" sldId="291"/>
            <ac:cxnSpMk id="41" creationId="{43F31C3A-DA7D-4666-A178-14272DF67340}"/>
          </ac:cxnSpMkLst>
        </pc:cxnChg>
        <pc:cxnChg chg="mod">
          <ac:chgData name="Anna-Carina Mohrholz" userId="319e8f5a-43d4-4b3d-9ca7-1cc64d2dfc53" providerId="ADAL" clId="{95E42BA0-076A-4889-8D16-12C002D2A9EB}" dt="2023-04-12T14:09:29.901" v="174"/>
          <ac:cxnSpMkLst>
            <pc:docMk/>
            <pc:sldMk cId="1515553712" sldId="291"/>
            <ac:cxnSpMk id="43" creationId="{7F877226-4C8A-41E8-B9B9-3F51A714D04E}"/>
          </ac:cxnSpMkLst>
        </pc:cxnChg>
      </pc:sldChg>
      <pc:sldChg chg="modSp mod">
        <pc:chgData name="Anna-Carina Mohrholz" userId="319e8f5a-43d4-4b3d-9ca7-1cc64d2dfc53" providerId="ADAL" clId="{95E42BA0-076A-4889-8D16-12C002D2A9EB}" dt="2023-04-12T14:11:31.674" v="191" actId="14100"/>
        <pc:sldMkLst>
          <pc:docMk/>
          <pc:sldMk cId="1515553712" sldId="292"/>
        </pc:sldMkLst>
        <pc:spChg chg="mod">
          <ac:chgData name="Anna-Carina Mohrholz" userId="319e8f5a-43d4-4b3d-9ca7-1cc64d2dfc53" providerId="ADAL" clId="{95E42BA0-076A-4889-8D16-12C002D2A9EB}" dt="2023-04-12T14:09:52.531" v="177" actId="14100"/>
          <ac:spMkLst>
            <pc:docMk/>
            <pc:sldMk cId="1515553712" sldId="292"/>
            <ac:spMk id="9" creationId="{44FF0929-CEB2-41B8-8D44-C9C1B18C5AEB}"/>
          </ac:spMkLst>
        </pc:spChg>
        <pc:spChg chg="mod">
          <ac:chgData name="Anna-Carina Mohrholz" userId="319e8f5a-43d4-4b3d-9ca7-1cc64d2dfc53" providerId="ADAL" clId="{95E42BA0-076A-4889-8D16-12C002D2A9EB}" dt="2023-04-12T14:10:05.946" v="179" actId="20577"/>
          <ac:spMkLst>
            <pc:docMk/>
            <pc:sldMk cId="1515553712" sldId="292"/>
            <ac:spMk id="13" creationId="{221D9760-F645-4927-B7C4-E88AC4F46B5D}"/>
          </ac:spMkLst>
        </pc:spChg>
        <pc:spChg chg="mod">
          <ac:chgData name="Anna-Carina Mohrholz" userId="319e8f5a-43d4-4b3d-9ca7-1cc64d2dfc53" providerId="ADAL" clId="{95E42BA0-076A-4889-8D16-12C002D2A9EB}" dt="2023-04-12T14:11:31.674" v="191" actId="14100"/>
          <ac:spMkLst>
            <pc:docMk/>
            <pc:sldMk cId="1515553712" sldId="292"/>
            <ac:spMk id="26" creationId="{2F17DC47-0BEE-4ED4-BA6B-A229EF47F4E7}"/>
          </ac:spMkLst>
        </pc:spChg>
      </pc:sldChg>
      <pc:sldChg chg="modSp mod">
        <pc:chgData name="Anna-Carina Mohrholz" userId="319e8f5a-43d4-4b3d-9ca7-1cc64d2dfc53" providerId="ADAL" clId="{95E42BA0-076A-4889-8D16-12C002D2A9EB}" dt="2023-04-13T07:32:16.698" v="539" actId="20577"/>
        <pc:sldMkLst>
          <pc:docMk/>
          <pc:sldMk cId="1515553712" sldId="294"/>
        </pc:sldMkLst>
        <pc:spChg chg="mod">
          <ac:chgData name="Anna-Carina Mohrholz" userId="319e8f5a-43d4-4b3d-9ca7-1cc64d2dfc53" providerId="ADAL" clId="{95E42BA0-076A-4889-8D16-12C002D2A9EB}" dt="2023-04-13T07:30:22.601" v="518" actId="6549"/>
          <ac:spMkLst>
            <pc:docMk/>
            <pc:sldMk cId="1515553712" sldId="294"/>
            <ac:spMk id="7" creationId="{5F65FC6E-73C1-4548-AC0F-AE722E34C959}"/>
          </ac:spMkLst>
        </pc:spChg>
        <pc:spChg chg="mod">
          <ac:chgData name="Anna-Carina Mohrholz" userId="319e8f5a-43d4-4b3d-9ca7-1cc64d2dfc53" providerId="ADAL" clId="{95E42BA0-076A-4889-8D16-12C002D2A9EB}" dt="2023-04-13T07:32:16.698" v="539" actId="20577"/>
          <ac:spMkLst>
            <pc:docMk/>
            <pc:sldMk cId="1515553712" sldId="294"/>
            <ac:spMk id="26" creationId="{2F17DC47-0BEE-4ED4-BA6B-A229EF47F4E7}"/>
          </ac:spMkLst>
        </pc:spChg>
      </pc:sldChg>
      <pc:sldChg chg="modSp mod">
        <pc:chgData name="Anna-Carina Mohrholz" userId="319e8f5a-43d4-4b3d-9ca7-1cc64d2dfc53" providerId="ADAL" clId="{95E42BA0-076A-4889-8D16-12C002D2A9EB}" dt="2023-04-13T07:34:11.531" v="577" actId="20577"/>
        <pc:sldMkLst>
          <pc:docMk/>
          <pc:sldMk cId="1515553712" sldId="295"/>
        </pc:sldMkLst>
        <pc:spChg chg="mod">
          <ac:chgData name="Anna-Carina Mohrholz" userId="319e8f5a-43d4-4b3d-9ca7-1cc64d2dfc53" providerId="ADAL" clId="{95E42BA0-076A-4889-8D16-12C002D2A9EB}" dt="2023-04-13T07:33:23.898" v="543" actId="6549"/>
          <ac:spMkLst>
            <pc:docMk/>
            <pc:sldMk cId="1515553712" sldId="295"/>
            <ac:spMk id="7" creationId="{5F65FC6E-73C1-4548-AC0F-AE722E34C959}"/>
          </ac:spMkLst>
        </pc:spChg>
        <pc:spChg chg="mod">
          <ac:chgData name="Anna-Carina Mohrholz" userId="319e8f5a-43d4-4b3d-9ca7-1cc64d2dfc53" providerId="ADAL" clId="{95E42BA0-076A-4889-8D16-12C002D2A9EB}" dt="2023-04-13T07:34:11.531" v="577" actId="20577"/>
          <ac:spMkLst>
            <pc:docMk/>
            <pc:sldMk cId="1515553712" sldId="295"/>
            <ac:spMk id="26" creationId="{2F17DC47-0BEE-4ED4-BA6B-A229EF47F4E7}"/>
          </ac:spMkLst>
        </pc:spChg>
      </pc:sldChg>
      <pc:sldChg chg="modSp mod">
        <pc:chgData name="Anna-Carina Mohrholz" userId="319e8f5a-43d4-4b3d-9ca7-1cc64d2dfc53" providerId="ADAL" clId="{95E42BA0-076A-4889-8D16-12C002D2A9EB}" dt="2023-04-13T07:36:22.370" v="614" actId="20577"/>
        <pc:sldMkLst>
          <pc:docMk/>
          <pc:sldMk cId="1515553712" sldId="296"/>
        </pc:sldMkLst>
        <pc:spChg chg="mod">
          <ac:chgData name="Anna-Carina Mohrholz" userId="319e8f5a-43d4-4b3d-9ca7-1cc64d2dfc53" providerId="ADAL" clId="{95E42BA0-076A-4889-8D16-12C002D2A9EB}" dt="2023-04-13T07:36:22.370" v="614" actId="20577"/>
          <ac:spMkLst>
            <pc:docMk/>
            <pc:sldMk cId="1515553712" sldId="296"/>
            <ac:spMk id="2" creationId="{81DC6E5E-D3C9-EA68-DACB-BE59763B2244}"/>
          </ac:spMkLst>
        </pc:spChg>
        <pc:spChg chg="mod">
          <ac:chgData name="Anna-Carina Mohrholz" userId="319e8f5a-43d4-4b3d-9ca7-1cc64d2dfc53" providerId="ADAL" clId="{95E42BA0-076A-4889-8D16-12C002D2A9EB}" dt="2023-04-13T07:34:25.265" v="587" actId="6549"/>
          <ac:spMkLst>
            <pc:docMk/>
            <pc:sldMk cId="1515553712" sldId="296"/>
            <ac:spMk id="7" creationId="{5F65FC6E-73C1-4548-AC0F-AE722E34C959}"/>
          </ac:spMkLst>
        </pc:spChg>
      </pc:sldChg>
      <pc:sldChg chg="modSp mod">
        <pc:chgData name="Anna-Carina Mohrholz" userId="319e8f5a-43d4-4b3d-9ca7-1cc64d2dfc53" providerId="ADAL" clId="{95E42BA0-076A-4889-8D16-12C002D2A9EB}" dt="2023-04-13T07:38:37.354" v="652" actId="20577"/>
        <pc:sldMkLst>
          <pc:docMk/>
          <pc:sldMk cId="1515553712" sldId="297"/>
        </pc:sldMkLst>
        <pc:spChg chg="mod">
          <ac:chgData name="Anna-Carina Mohrholz" userId="319e8f5a-43d4-4b3d-9ca7-1cc64d2dfc53" providerId="ADAL" clId="{95E42BA0-076A-4889-8D16-12C002D2A9EB}" dt="2023-04-13T07:34:36.449" v="597" actId="6549"/>
          <ac:spMkLst>
            <pc:docMk/>
            <pc:sldMk cId="1515553712" sldId="297"/>
            <ac:spMk id="7" creationId="{5F65FC6E-73C1-4548-AC0F-AE722E34C959}"/>
          </ac:spMkLst>
        </pc:spChg>
        <pc:spChg chg="mod">
          <ac:chgData name="Anna-Carina Mohrholz" userId="319e8f5a-43d4-4b3d-9ca7-1cc64d2dfc53" providerId="ADAL" clId="{95E42BA0-076A-4889-8D16-12C002D2A9EB}" dt="2023-04-13T07:38:37.354" v="652" actId="20577"/>
          <ac:spMkLst>
            <pc:docMk/>
            <pc:sldMk cId="1515553712" sldId="297"/>
            <ac:spMk id="26" creationId="{2F17DC47-0BEE-4ED4-BA6B-A229EF47F4E7}"/>
          </ac:spMkLst>
        </pc:spChg>
      </pc:sldChg>
      <pc:sldChg chg="modSp mod">
        <pc:chgData name="Anna-Carina Mohrholz" userId="319e8f5a-43d4-4b3d-9ca7-1cc64d2dfc53" providerId="ADAL" clId="{95E42BA0-076A-4889-8D16-12C002D2A9EB}" dt="2023-04-13T07:40:05.706" v="679" actId="20577"/>
        <pc:sldMkLst>
          <pc:docMk/>
          <pc:sldMk cId="3134451797" sldId="298"/>
        </pc:sldMkLst>
        <pc:spChg chg="mod">
          <ac:chgData name="Anna-Carina Mohrholz" userId="319e8f5a-43d4-4b3d-9ca7-1cc64d2dfc53" providerId="ADAL" clId="{95E42BA0-076A-4889-8D16-12C002D2A9EB}" dt="2023-04-13T07:39:41.954" v="669" actId="6549"/>
          <ac:spMkLst>
            <pc:docMk/>
            <pc:sldMk cId="3134451797" sldId="298"/>
            <ac:spMk id="16" creationId="{ED86E724-3288-434C-B43F-43F373EAB77F}"/>
          </ac:spMkLst>
        </pc:spChg>
        <pc:spChg chg="mod">
          <ac:chgData name="Anna-Carina Mohrholz" userId="319e8f5a-43d4-4b3d-9ca7-1cc64d2dfc53" providerId="ADAL" clId="{95E42BA0-076A-4889-8D16-12C002D2A9EB}" dt="2023-04-13T07:40:05.706" v="679" actId="20577"/>
          <ac:spMkLst>
            <pc:docMk/>
            <pc:sldMk cId="3134451797" sldId="298"/>
            <ac:spMk id="23" creationId="{8403023C-61C3-4BC3-A136-65ACC0BE34D4}"/>
          </ac:spMkLst>
        </pc:spChg>
        <pc:spChg chg="mod">
          <ac:chgData name="Anna-Carina Mohrholz" userId="319e8f5a-43d4-4b3d-9ca7-1cc64d2dfc53" providerId="ADAL" clId="{95E42BA0-076A-4889-8D16-12C002D2A9EB}" dt="2023-04-13T07:38:50.755" v="654" actId="6549"/>
          <ac:spMkLst>
            <pc:docMk/>
            <pc:sldMk cId="3134451797" sldId="298"/>
            <ac:spMk id="65" creationId="{5F65FC6E-73C1-4548-AC0F-AE722E34C959}"/>
          </ac:spMkLst>
        </pc:spChg>
      </pc:sldChg>
      <pc:sldChg chg="modSp mod">
        <pc:chgData name="Anna-Carina Mohrholz" userId="319e8f5a-43d4-4b3d-9ca7-1cc64d2dfc53" providerId="ADAL" clId="{95E42BA0-076A-4889-8D16-12C002D2A9EB}" dt="2023-04-12T14:02:24.644" v="116" actId="14100"/>
        <pc:sldMkLst>
          <pc:docMk/>
          <pc:sldMk cId="2102748779" sldId="305"/>
        </pc:sldMkLst>
        <pc:spChg chg="mod">
          <ac:chgData name="Anna-Carina Mohrholz" userId="319e8f5a-43d4-4b3d-9ca7-1cc64d2dfc53" providerId="ADAL" clId="{95E42BA0-076A-4889-8D16-12C002D2A9EB}" dt="2023-04-12T14:01:40.722" v="111"/>
          <ac:spMkLst>
            <pc:docMk/>
            <pc:sldMk cId="2102748779" sldId="305"/>
            <ac:spMk id="2" creationId="{5FB325A8-B55F-4902-B52F-6A55B9563C32}"/>
          </ac:spMkLst>
        </pc:spChg>
        <pc:spChg chg="mod">
          <ac:chgData name="Anna-Carina Mohrholz" userId="319e8f5a-43d4-4b3d-9ca7-1cc64d2dfc53" providerId="ADAL" clId="{95E42BA0-076A-4889-8D16-12C002D2A9EB}" dt="2023-04-12T14:01:32.994" v="110" actId="14100"/>
          <ac:spMkLst>
            <pc:docMk/>
            <pc:sldMk cId="2102748779" sldId="305"/>
            <ac:spMk id="10" creationId="{1F3ADA32-80C9-43C3-B95A-3A1679E21E80}"/>
          </ac:spMkLst>
        </pc:spChg>
        <pc:spChg chg="mod">
          <ac:chgData name="Anna-Carina Mohrholz" userId="319e8f5a-43d4-4b3d-9ca7-1cc64d2dfc53" providerId="ADAL" clId="{95E42BA0-076A-4889-8D16-12C002D2A9EB}" dt="2023-04-12T14:02:24.644" v="116" actId="14100"/>
          <ac:spMkLst>
            <pc:docMk/>
            <pc:sldMk cId="2102748779" sldId="305"/>
            <ac:spMk id="11" creationId="{469A6D6B-69A1-4FF7-A4BD-4C4BC6E53D7D}"/>
          </ac:spMkLst>
        </pc:spChg>
        <pc:spChg chg="mod">
          <ac:chgData name="Anna-Carina Mohrholz" userId="319e8f5a-43d4-4b3d-9ca7-1cc64d2dfc53" providerId="ADAL" clId="{95E42BA0-076A-4889-8D16-12C002D2A9EB}" dt="2023-04-12T14:01:48.882" v="113" actId="6549"/>
          <ac:spMkLst>
            <pc:docMk/>
            <pc:sldMk cId="2102748779" sldId="305"/>
            <ac:spMk id="16" creationId="{A9B4BD22-AF40-4574-BB02-C00B471C806C}"/>
          </ac:spMkLst>
        </pc:spChg>
        <pc:spChg chg="mod">
          <ac:chgData name="Anna-Carina Mohrholz" userId="319e8f5a-43d4-4b3d-9ca7-1cc64d2dfc53" providerId="ADAL" clId="{95E42BA0-076A-4889-8D16-12C002D2A9EB}" dt="2023-04-12T14:01:56.124" v="114" actId="20577"/>
          <ac:spMkLst>
            <pc:docMk/>
            <pc:sldMk cId="2102748779" sldId="305"/>
            <ac:spMk id="26" creationId="{2F17DC47-0BEE-4ED4-BA6B-A229EF47F4E7}"/>
          </ac:spMkLst>
        </pc:spChg>
      </pc:sldChg>
      <pc:sldChg chg="modSp mod">
        <pc:chgData name="Anna-Carina Mohrholz" userId="319e8f5a-43d4-4b3d-9ca7-1cc64d2dfc53" providerId="ADAL" clId="{95E42BA0-076A-4889-8D16-12C002D2A9EB}" dt="2023-04-12T14:05:30.142" v="141" actId="113"/>
        <pc:sldMkLst>
          <pc:docMk/>
          <pc:sldMk cId="1149316284" sldId="306"/>
        </pc:sldMkLst>
        <pc:spChg chg="mod">
          <ac:chgData name="Anna-Carina Mohrholz" userId="319e8f5a-43d4-4b3d-9ca7-1cc64d2dfc53" providerId="ADAL" clId="{95E42BA0-076A-4889-8D16-12C002D2A9EB}" dt="2023-04-12T14:04:34.724" v="131"/>
          <ac:spMkLst>
            <pc:docMk/>
            <pc:sldMk cId="1149316284" sldId="306"/>
            <ac:spMk id="2" creationId="{87111A31-8AB7-47A3-8F37-DD016C4CD334}"/>
          </ac:spMkLst>
        </pc:spChg>
        <pc:spChg chg="mod">
          <ac:chgData name="Anna-Carina Mohrholz" userId="319e8f5a-43d4-4b3d-9ca7-1cc64d2dfc53" providerId="ADAL" clId="{95E42BA0-076A-4889-8D16-12C002D2A9EB}" dt="2023-04-12T14:04:27.634" v="130" actId="20577"/>
          <ac:spMkLst>
            <pc:docMk/>
            <pc:sldMk cId="1149316284" sldId="306"/>
            <ac:spMk id="7" creationId="{403C325A-0FA9-4236-8516-58771AB32629}"/>
          </ac:spMkLst>
        </pc:spChg>
        <pc:spChg chg="mod">
          <ac:chgData name="Anna-Carina Mohrholz" userId="319e8f5a-43d4-4b3d-9ca7-1cc64d2dfc53" providerId="ADAL" clId="{95E42BA0-076A-4889-8D16-12C002D2A9EB}" dt="2023-04-12T14:05:30.142" v="141" actId="113"/>
          <ac:spMkLst>
            <pc:docMk/>
            <pc:sldMk cId="1149316284" sldId="306"/>
            <ac:spMk id="26" creationId="{2F17DC47-0BEE-4ED4-BA6B-A229EF47F4E7}"/>
          </ac:spMkLst>
        </pc:spChg>
      </pc:sldChg>
      <pc:sldChg chg="modSp mod">
        <pc:chgData name="Anna-Carina Mohrholz" userId="319e8f5a-43d4-4b3d-9ca7-1cc64d2dfc53" providerId="ADAL" clId="{95E42BA0-076A-4889-8D16-12C002D2A9EB}" dt="2023-04-12T14:07:42.179" v="155" actId="20577"/>
        <pc:sldMkLst>
          <pc:docMk/>
          <pc:sldMk cId="1365809105" sldId="307"/>
        </pc:sldMkLst>
        <pc:spChg chg="mod">
          <ac:chgData name="Anna-Carina Mohrholz" userId="319e8f5a-43d4-4b3d-9ca7-1cc64d2dfc53" providerId="ADAL" clId="{95E42BA0-076A-4889-8D16-12C002D2A9EB}" dt="2023-04-12T14:05:58.937" v="145"/>
          <ac:spMkLst>
            <pc:docMk/>
            <pc:sldMk cId="1365809105" sldId="307"/>
            <ac:spMk id="19" creationId="{ED292FB1-EFED-4B97-B3ED-65AD35419A33}"/>
          </ac:spMkLst>
        </pc:spChg>
        <pc:spChg chg="mod">
          <ac:chgData name="Anna-Carina Mohrholz" userId="319e8f5a-43d4-4b3d-9ca7-1cc64d2dfc53" providerId="ADAL" clId="{95E42BA0-076A-4889-8D16-12C002D2A9EB}" dt="2023-04-12T14:07:23.663" v="153" actId="14100"/>
          <ac:spMkLst>
            <pc:docMk/>
            <pc:sldMk cId="1365809105" sldId="307"/>
            <ac:spMk id="22" creationId="{2684FE20-494A-4234-92BC-80D6F9C81166}"/>
          </ac:spMkLst>
        </pc:spChg>
        <pc:spChg chg="mod">
          <ac:chgData name="Anna-Carina Mohrholz" userId="319e8f5a-43d4-4b3d-9ca7-1cc64d2dfc53" providerId="ADAL" clId="{95E42BA0-076A-4889-8D16-12C002D2A9EB}" dt="2023-04-12T14:06:43.490" v="151" actId="20577"/>
          <ac:spMkLst>
            <pc:docMk/>
            <pc:sldMk cId="1365809105" sldId="307"/>
            <ac:spMk id="23" creationId="{C3E76256-EFFC-424A-8F27-6FBAD351A852}"/>
          </ac:spMkLst>
        </pc:spChg>
        <pc:spChg chg="mod">
          <ac:chgData name="Anna-Carina Mohrholz" userId="319e8f5a-43d4-4b3d-9ca7-1cc64d2dfc53" providerId="ADAL" clId="{95E42BA0-076A-4889-8D16-12C002D2A9EB}" dt="2023-04-12T14:07:42.179" v="155" actId="20577"/>
          <ac:spMkLst>
            <pc:docMk/>
            <pc:sldMk cId="1365809105" sldId="307"/>
            <ac:spMk id="24" creationId="{98AD8A48-F95F-4FC4-8EC5-3276C3FA5CDD}"/>
          </ac:spMkLst>
        </pc:spChg>
        <pc:spChg chg="mod">
          <ac:chgData name="Anna-Carina Mohrholz" userId="319e8f5a-43d4-4b3d-9ca7-1cc64d2dfc53" providerId="ADAL" clId="{95E42BA0-076A-4889-8D16-12C002D2A9EB}" dt="2023-04-12T14:06:10.477" v="147" actId="6549"/>
          <ac:spMkLst>
            <pc:docMk/>
            <pc:sldMk cId="1365809105" sldId="307"/>
            <ac:spMk id="26" creationId="{2EBEE1CA-BF08-4898-B262-CF2C123DF739}"/>
          </ac:spMkLst>
        </pc:spChg>
        <pc:spChg chg="mod">
          <ac:chgData name="Anna-Carina Mohrholz" userId="319e8f5a-43d4-4b3d-9ca7-1cc64d2dfc53" providerId="ADAL" clId="{95E42BA0-076A-4889-8D16-12C002D2A9EB}" dt="2023-04-12T14:05:47.618" v="143" actId="14100"/>
          <ac:spMkLst>
            <pc:docMk/>
            <pc:sldMk cId="1365809105" sldId="307"/>
            <ac:spMk id="35" creationId="{2302DE8B-D6A8-43B4-99F0-FB07BC1625BE}"/>
          </ac:spMkLst>
        </pc:spChg>
      </pc:sldChg>
      <pc:sldChg chg="addSp delSp modSp mod">
        <pc:chgData name="Anna-Carina Mohrholz" userId="319e8f5a-43d4-4b3d-9ca7-1cc64d2dfc53" providerId="ADAL" clId="{95E42BA0-076A-4889-8D16-12C002D2A9EB}" dt="2023-04-12T14:12:43.539" v="199" actId="207"/>
        <pc:sldMkLst>
          <pc:docMk/>
          <pc:sldMk cId="4033718369" sldId="308"/>
        </pc:sldMkLst>
        <pc:spChg chg="add mod">
          <ac:chgData name="Anna-Carina Mohrholz" userId="319e8f5a-43d4-4b3d-9ca7-1cc64d2dfc53" providerId="ADAL" clId="{95E42BA0-076A-4889-8D16-12C002D2A9EB}" dt="2023-04-12T14:12:43.539" v="199" actId="207"/>
          <ac:spMkLst>
            <pc:docMk/>
            <pc:sldMk cId="4033718369" sldId="308"/>
            <ac:spMk id="2" creationId="{B45BD0F5-6E01-3605-241F-A70CA5AD1F3B}"/>
          </ac:spMkLst>
        </pc:spChg>
        <pc:spChg chg="mod">
          <ac:chgData name="Anna-Carina Mohrholz" userId="319e8f5a-43d4-4b3d-9ca7-1cc64d2dfc53" providerId="ADAL" clId="{95E42BA0-076A-4889-8D16-12C002D2A9EB}" dt="2023-04-12T14:11:48.660" v="193" actId="14100"/>
          <ac:spMkLst>
            <pc:docMk/>
            <pc:sldMk cId="4033718369" sldId="308"/>
            <ac:spMk id="9" creationId="{3AFA6A7E-35B8-40AE-AE39-2CC9ECE9D71C}"/>
          </ac:spMkLst>
        </pc:spChg>
        <pc:spChg chg="del">
          <ac:chgData name="Anna-Carina Mohrholz" userId="319e8f5a-43d4-4b3d-9ca7-1cc64d2dfc53" providerId="ADAL" clId="{95E42BA0-076A-4889-8D16-12C002D2A9EB}" dt="2023-04-12T14:12:08.955" v="194" actId="478"/>
          <ac:spMkLst>
            <pc:docMk/>
            <pc:sldMk cId="4033718369" sldId="308"/>
            <ac:spMk id="26" creationId="{2F17DC47-0BEE-4ED4-BA6B-A229EF47F4E7}"/>
          </ac:spMkLst>
        </pc:spChg>
      </pc:sldChg>
      <pc:sldChg chg="modSp mod">
        <pc:chgData name="Anna-Carina Mohrholz" userId="319e8f5a-43d4-4b3d-9ca7-1cc64d2dfc53" providerId="ADAL" clId="{95E42BA0-076A-4889-8D16-12C002D2A9EB}" dt="2023-04-12T14:13:34.039" v="213" actId="20577"/>
        <pc:sldMkLst>
          <pc:docMk/>
          <pc:sldMk cId="2255315427" sldId="309"/>
        </pc:sldMkLst>
        <pc:spChg chg="mod">
          <ac:chgData name="Anna-Carina Mohrholz" userId="319e8f5a-43d4-4b3d-9ca7-1cc64d2dfc53" providerId="ADAL" clId="{95E42BA0-076A-4889-8D16-12C002D2A9EB}" dt="2023-04-12T14:12:56.843" v="200" actId="6549"/>
          <ac:spMkLst>
            <pc:docMk/>
            <pc:sldMk cId="2255315427" sldId="309"/>
            <ac:spMk id="9" creationId="{E67834CF-0CDD-477F-8490-ED932D0F7E02}"/>
          </ac:spMkLst>
        </pc:spChg>
        <pc:spChg chg="mod">
          <ac:chgData name="Anna-Carina Mohrholz" userId="319e8f5a-43d4-4b3d-9ca7-1cc64d2dfc53" providerId="ADAL" clId="{95E42BA0-076A-4889-8D16-12C002D2A9EB}" dt="2023-04-12T14:13:34.039" v="213" actId="20577"/>
          <ac:spMkLst>
            <pc:docMk/>
            <pc:sldMk cId="2255315427" sldId="309"/>
            <ac:spMk id="11" creationId="{469A6D6B-69A1-4FF7-A4BD-4C4BC6E53D7D}"/>
          </ac:spMkLst>
        </pc:spChg>
        <pc:spChg chg="mod">
          <ac:chgData name="Anna-Carina Mohrholz" userId="319e8f5a-43d4-4b3d-9ca7-1cc64d2dfc53" providerId="ADAL" clId="{95E42BA0-076A-4889-8D16-12C002D2A9EB}" dt="2023-04-12T14:13:25.125" v="212" actId="14100"/>
          <ac:spMkLst>
            <pc:docMk/>
            <pc:sldMk cId="2255315427" sldId="309"/>
            <ac:spMk id="26" creationId="{2F17DC47-0BEE-4ED4-BA6B-A229EF47F4E7}"/>
          </ac:spMkLst>
        </pc:spChg>
      </pc:sldChg>
      <pc:sldChg chg="modSp mod">
        <pc:chgData name="Anna-Carina Mohrholz" userId="319e8f5a-43d4-4b3d-9ca7-1cc64d2dfc53" providerId="ADAL" clId="{95E42BA0-076A-4889-8D16-12C002D2A9EB}" dt="2023-04-12T14:19:31.879" v="268" actId="20577"/>
        <pc:sldMkLst>
          <pc:docMk/>
          <pc:sldMk cId="3065822203" sldId="310"/>
        </pc:sldMkLst>
        <pc:spChg chg="mod">
          <ac:chgData name="Anna-Carina Mohrholz" userId="319e8f5a-43d4-4b3d-9ca7-1cc64d2dfc53" providerId="ADAL" clId="{95E42BA0-076A-4889-8D16-12C002D2A9EB}" dt="2023-04-12T14:15:06.649" v="220" actId="6549"/>
          <ac:spMkLst>
            <pc:docMk/>
            <pc:sldMk cId="3065822203" sldId="310"/>
            <ac:spMk id="17" creationId="{5B95716E-C3DF-4A56-8AB6-C63D97FF3F2A}"/>
          </ac:spMkLst>
        </pc:spChg>
        <pc:spChg chg="mod">
          <ac:chgData name="Anna-Carina Mohrholz" userId="319e8f5a-43d4-4b3d-9ca7-1cc64d2dfc53" providerId="ADAL" clId="{95E42BA0-076A-4889-8D16-12C002D2A9EB}" dt="2023-04-12T14:19:31.879" v="268" actId="20577"/>
          <ac:spMkLst>
            <pc:docMk/>
            <pc:sldMk cId="3065822203" sldId="310"/>
            <ac:spMk id="26" creationId="{2F17DC47-0BEE-4ED4-BA6B-A229EF47F4E7}"/>
          </ac:spMkLst>
        </pc:spChg>
      </pc:sldChg>
      <pc:sldChg chg="modSp mod">
        <pc:chgData name="Anna-Carina Mohrholz" userId="319e8f5a-43d4-4b3d-9ca7-1cc64d2dfc53" providerId="ADAL" clId="{95E42BA0-076A-4889-8D16-12C002D2A9EB}" dt="2023-04-13T07:18:54.858" v="303" actId="20577"/>
        <pc:sldMkLst>
          <pc:docMk/>
          <pc:sldMk cId="4268453620" sldId="311"/>
        </pc:sldMkLst>
        <pc:spChg chg="mod">
          <ac:chgData name="Anna-Carina Mohrholz" userId="319e8f5a-43d4-4b3d-9ca7-1cc64d2dfc53" providerId="ADAL" clId="{95E42BA0-076A-4889-8D16-12C002D2A9EB}" dt="2023-04-12T14:19:38.054" v="269" actId="6549"/>
          <ac:spMkLst>
            <pc:docMk/>
            <pc:sldMk cId="4268453620" sldId="311"/>
            <ac:spMk id="19" creationId="{35205F04-7CF5-4352-8CD0-F5896BEA4676}"/>
          </ac:spMkLst>
        </pc:spChg>
        <pc:spChg chg="mod">
          <ac:chgData name="Anna-Carina Mohrholz" userId="319e8f5a-43d4-4b3d-9ca7-1cc64d2dfc53" providerId="ADAL" clId="{95E42BA0-076A-4889-8D16-12C002D2A9EB}" dt="2023-04-13T07:17:17.383" v="291" actId="14100"/>
          <ac:spMkLst>
            <pc:docMk/>
            <pc:sldMk cId="4268453620" sldId="311"/>
            <ac:spMk id="21" creationId="{0552E255-CDC8-4241-A53C-8D6B695529F7}"/>
          </ac:spMkLst>
        </pc:spChg>
        <pc:spChg chg="mod">
          <ac:chgData name="Anna-Carina Mohrholz" userId="319e8f5a-43d4-4b3d-9ca7-1cc64d2dfc53" providerId="ADAL" clId="{95E42BA0-076A-4889-8D16-12C002D2A9EB}" dt="2023-04-13T07:16:38.608" v="286" actId="14100"/>
          <ac:spMkLst>
            <pc:docMk/>
            <pc:sldMk cId="4268453620" sldId="311"/>
            <ac:spMk id="22" creationId="{2684FE20-494A-4234-92BC-80D6F9C81166}"/>
          </ac:spMkLst>
        </pc:spChg>
        <pc:spChg chg="mod">
          <ac:chgData name="Anna-Carina Mohrholz" userId="319e8f5a-43d4-4b3d-9ca7-1cc64d2dfc53" providerId="ADAL" clId="{95E42BA0-076A-4889-8D16-12C002D2A9EB}" dt="2023-04-13T07:18:00.842" v="298" actId="14100"/>
          <ac:spMkLst>
            <pc:docMk/>
            <pc:sldMk cId="4268453620" sldId="311"/>
            <ac:spMk id="23" creationId="{C3E76256-EFFC-424A-8F27-6FBAD351A852}"/>
          </ac:spMkLst>
        </pc:spChg>
        <pc:spChg chg="mod">
          <ac:chgData name="Anna-Carina Mohrholz" userId="319e8f5a-43d4-4b3d-9ca7-1cc64d2dfc53" providerId="ADAL" clId="{95E42BA0-076A-4889-8D16-12C002D2A9EB}" dt="2023-04-13T07:16:58.075" v="288" actId="14100"/>
          <ac:spMkLst>
            <pc:docMk/>
            <pc:sldMk cId="4268453620" sldId="311"/>
            <ac:spMk id="24" creationId="{98AD8A48-F95F-4FC4-8EC5-3276C3FA5CDD}"/>
          </ac:spMkLst>
        </pc:spChg>
        <pc:spChg chg="mod">
          <ac:chgData name="Anna-Carina Mohrholz" userId="319e8f5a-43d4-4b3d-9ca7-1cc64d2dfc53" providerId="ADAL" clId="{95E42BA0-076A-4889-8D16-12C002D2A9EB}" dt="2023-04-13T07:18:54.858" v="303" actId="20577"/>
          <ac:spMkLst>
            <pc:docMk/>
            <pc:sldMk cId="4268453620" sldId="311"/>
            <ac:spMk id="26" creationId="{2EBEE1CA-BF08-4898-B262-CF2C123DF739}"/>
          </ac:spMkLst>
        </pc:spChg>
        <pc:spChg chg="mod">
          <ac:chgData name="Anna-Carina Mohrholz" userId="319e8f5a-43d4-4b3d-9ca7-1cc64d2dfc53" providerId="ADAL" clId="{95E42BA0-076A-4889-8D16-12C002D2A9EB}" dt="2023-04-13T07:18:26.786" v="300" actId="1076"/>
          <ac:spMkLst>
            <pc:docMk/>
            <pc:sldMk cId="4268453620" sldId="311"/>
            <ac:spMk id="32" creationId="{6E6A6C44-CEA3-4E01-879D-244696752F81}"/>
          </ac:spMkLst>
        </pc:spChg>
      </pc:sldChg>
      <pc:sldChg chg="modSp mod">
        <pc:chgData name="Anna-Carina Mohrholz" userId="319e8f5a-43d4-4b3d-9ca7-1cc64d2dfc53" providerId="ADAL" clId="{95E42BA0-076A-4889-8D16-12C002D2A9EB}" dt="2023-04-12T14:14:40.714" v="219" actId="20577"/>
        <pc:sldMkLst>
          <pc:docMk/>
          <pc:sldMk cId="3765068153" sldId="313"/>
        </pc:sldMkLst>
        <pc:spChg chg="mod">
          <ac:chgData name="Anna-Carina Mohrholz" userId="319e8f5a-43d4-4b3d-9ca7-1cc64d2dfc53" providerId="ADAL" clId="{95E42BA0-076A-4889-8D16-12C002D2A9EB}" dt="2023-04-12T14:13:52.523" v="214" actId="20577"/>
          <ac:spMkLst>
            <pc:docMk/>
            <pc:sldMk cId="3765068153" sldId="313"/>
            <ac:spMk id="11" creationId="{3B2CC8E6-B165-42E5-9082-267951626773}"/>
          </ac:spMkLst>
        </pc:spChg>
        <pc:spChg chg="mod">
          <ac:chgData name="Anna-Carina Mohrholz" userId="319e8f5a-43d4-4b3d-9ca7-1cc64d2dfc53" providerId="ADAL" clId="{95E42BA0-076A-4889-8D16-12C002D2A9EB}" dt="2023-04-12T14:14:13.666" v="216" actId="6549"/>
          <ac:spMkLst>
            <pc:docMk/>
            <pc:sldMk cId="3765068153" sldId="313"/>
            <ac:spMk id="16" creationId="{A9B4BD22-AF40-4574-BB02-C00B471C806C}"/>
          </ac:spMkLst>
        </pc:spChg>
        <pc:spChg chg="mod">
          <ac:chgData name="Anna-Carina Mohrholz" userId="319e8f5a-43d4-4b3d-9ca7-1cc64d2dfc53" providerId="ADAL" clId="{95E42BA0-076A-4889-8D16-12C002D2A9EB}" dt="2023-04-12T14:14:40.714" v="219" actId="20577"/>
          <ac:spMkLst>
            <pc:docMk/>
            <pc:sldMk cId="3765068153" sldId="313"/>
            <ac:spMk id="18" creationId="{E8E1BFC8-7DF0-41DD-824B-536709259EA1}"/>
          </ac:spMkLst>
        </pc:spChg>
        <pc:spChg chg="mod">
          <ac:chgData name="Anna-Carina Mohrholz" userId="319e8f5a-43d4-4b3d-9ca7-1cc64d2dfc53" providerId="ADAL" clId="{95E42BA0-076A-4889-8D16-12C002D2A9EB}" dt="2023-04-12T14:14:21.378" v="217" actId="20577"/>
          <ac:spMkLst>
            <pc:docMk/>
            <pc:sldMk cId="3765068153" sldId="313"/>
            <ac:spMk id="20" creationId="{B94B6FCD-6BDE-48EB-89FB-9A0CC4616498}"/>
          </ac:spMkLst>
        </pc:spChg>
        <pc:spChg chg="mod">
          <ac:chgData name="Anna-Carina Mohrholz" userId="319e8f5a-43d4-4b3d-9ca7-1cc64d2dfc53" providerId="ADAL" clId="{95E42BA0-076A-4889-8D16-12C002D2A9EB}" dt="2023-04-12T14:14:33.808" v="218" actId="14100"/>
          <ac:spMkLst>
            <pc:docMk/>
            <pc:sldMk cId="3765068153" sldId="313"/>
            <ac:spMk id="21" creationId="{3969FA6D-5D7F-4562-BBE9-A67D7D1A11E7}"/>
          </ac:spMkLst>
        </pc:spChg>
      </pc:sldChg>
      <pc:sldChg chg="modSp mod">
        <pc:chgData name="Anna-Carina Mohrholz" userId="319e8f5a-43d4-4b3d-9ca7-1cc64d2dfc53" providerId="ADAL" clId="{95E42BA0-076A-4889-8D16-12C002D2A9EB}" dt="2023-04-13T07:22:51.506" v="396" actId="14100"/>
        <pc:sldMkLst>
          <pc:docMk/>
          <pc:sldMk cId="2156446331" sldId="314"/>
        </pc:sldMkLst>
        <pc:spChg chg="mod">
          <ac:chgData name="Anna-Carina Mohrholz" userId="319e8f5a-43d4-4b3d-9ca7-1cc64d2dfc53" providerId="ADAL" clId="{95E42BA0-076A-4889-8D16-12C002D2A9EB}" dt="2023-04-13T07:20:41.546" v="318" actId="6549"/>
          <ac:spMkLst>
            <pc:docMk/>
            <pc:sldMk cId="2156446331" sldId="314"/>
            <ac:spMk id="17" creationId="{5B95716E-C3DF-4A56-8AB6-C63D97FF3F2A}"/>
          </ac:spMkLst>
        </pc:spChg>
        <pc:spChg chg="mod">
          <ac:chgData name="Anna-Carina Mohrholz" userId="319e8f5a-43d4-4b3d-9ca7-1cc64d2dfc53" providerId="ADAL" clId="{95E42BA0-076A-4889-8D16-12C002D2A9EB}" dt="2023-04-13T07:22:44.706" v="395" actId="20577"/>
          <ac:spMkLst>
            <pc:docMk/>
            <pc:sldMk cId="2156446331" sldId="314"/>
            <ac:spMk id="26" creationId="{2F17DC47-0BEE-4ED4-BA6B-A229EF47F4E7}"/>
          </ac:spMkLst>
        </pc:spChg>
        <pc:picChg chg="mod">
          <ac:chgData name="Anna-Carina Mohrholz" userId="319e8f5a-43d4-4b3d-9ca7-1cc64d2dfc53" providerId="ADAL" clId="{95E42BA0-076A-4889-8D16-12C002D2A9EB}" dt="2023-04-13T07:22:51.506" v="396" actId="14100"/>
          <ac:picMkLst>
            <pc:docMk/>
            <pc:sldMk cId="2156446331" sldId="314"/>
            <ac:picMk id="3" creationId="{4A54B4FD-3AFA-D6D6-E4B4-D9C3B38E2608}"/>
          </ac:picMkLst>
        </pc:picChg>
      </pc:sldChg>
      <pc:sldChg chg="modSp mod">
        <pc:chgData name="Anna-Carina Mohrholz" userId="319e8f5a-43d4-4b3d-9ca7-1cc64d2dfc53" providerId="ADAL" clId="{95E42BA0-076A-4889-8D16-12C002D2A9EB}" dt="2023-04-13T07:25:31.954" v="431" actId="6549"/>
        <pc:sldMkLst>
          <pc:docMk/>
          <pc:sldMk cId="2837892094" sldId="316"/>
        </pc:sldMkLst>
        <pc:spChg chg="mod">
          <ac:chgData name="Anna-Carina Mohrholz" userId="319e8f5a-43d4-4b3d-9ca7-1cc64d2dfc53" providerId="ADAL" clId="{95E42BA0-076A-4889-8D16-12C002D2A9EB}" dt="2023-04-13T07:25:09.453" v="428"/>
          <ac:spMkLst>
            <pc:docMk/>
            <pc:sldMk cId="2837892094" sldId="316"/>
            <ac:spMk id="18" creationId="{CEC95C44-CF70-46D7-A306-29B9C9581E28}"/>
          </ac:spMkLst>
        </pc:spChg>
        <pc:spChg chg="mod">
          <ac:chgData name="Anna-Carina Mohrholz" userId="319e8f5a-43d4-4b3d-9ca7-1cc64d2dfc53" providerId="ADAL" clId="{95E42BA0-076A-4889-8D16-12C002D2A9EB}" dt="2023-04-13T07:25:31.954" v="431" actId="6549"/>
          <ac:spMkLst>
            <pc:docMk/>
            <pc:sldMk cId="2837892094" sldId="316"/>
            <ac:spMk id="20" creationId="{7A122277-F1EE-44AF-B366-58D8A03483E3}"/>
          </ac:spMkLst>
        </pc:spChg>
        <pc:spChg chg="mod">
          <ac:chgData name="Anna-Carina Mohrholz" userId="319e8f5a-43d4-4b3d-9ca7-1cc64d2dfc53" providerId="ADAL" clId="{95E42BA0-076A-4889-8D16-12C002D2A9EB}" dt="2023-04-13T07:25:09.453" v="428"/>
          <ac:spMkLst>
            <pc:docMk/>
            <pc:sldMk cId="2837892094" sldId="316"/>
            <ac:spMk id="34" creationId="{9719E5EB-F7ED-46CF-A432-A192A390397F}"/>
          </ac:spMkLst>
        </pc:spChg>
        <pc:spChg chg="mod">
          <ac:chgData name="Anna-Carina Mohrholz" userId="319e8f5a-43d4-4b3d-9ca7-1cc64d2dfc53" providerId="ADAL" clId="{95E42BA0-076A-4889-8D16-12C002D2A9EB}" dt="2023-04-13T07:25:09.453" v="428"/>
          <ac:spMkLst>
            <pc:docMk/>
            <pc:sldMk cId="2837892094" sldId="316"/>
            <ac:spMk id="35" creationId="{2331AF5D-185B-4C11-B6D5-62AE95283D33}"/>
          </ac:spMkLst>
        </pc:spChg>
        <pc:spChg chg="mod">
          <ac:chgData name="Anna-Carina Mohrholz" userId="319e8f5a-43d4-4b3d-9ca7-1cc64d2dfc53" providerId="ADAL" clId="{95E42BA0-076A-4889-8D16-12C002D2A9EB}" dt="2023-04-13T07:25:09.453" v="428"/>
          <ac:spMkLst>
            <pc:docMk/>
            <pc:sldMk cId="2837892094" sldId="316"/>
            <ac:spMk id="36" creationId="{9EC60D4C-80A1-46AD-8739-A4832763C09C}"/>
          </ac:spMkLst>
        </pc:spChg>
        <pc:spChg chg="mod">
          <ac:chgData name="Anna-Carina Mohrholz" userId="319e8f5a-43d4-4b3d-9ca7-1cc64d2dfc53" providerId="ADAL" clId="{95E42BA0-076A-4889-8D16-12C002D2A9EB}" dt="2023-04-13T07:25:09.453" v="428"/>
          <ac:spMkLst>
            <pc:docMk/>
            <pc:sldMk cId="2837892094" sldId="316"/>
            <ac:spMk id="37" creationId="{C16E2E28-3930-4062-833B-FCB266F16906}"/>
          </ac:spMkLst>
        </pc:spChg>
        <pc:spChg chg="mod">
          <ac:chgData name="Anna-Carina Mohrholz" userId="319e8f5a-43d4-4b3d-9ca7-1cc64d2dfc53" providerId="ADAL" clId="{95E42BA0-076A-4889-8D16-12C002D2A9EB}" dt="2023-04-13T07:25:09.453" v="428"/>
          <ac:spMkLst>
            <pc:docMk/>
            <pc:sldMk cId="2837892094" sldId="316"/>
            <ac:spMk id="52" creationId="{00000000-0000-0000-0000-000000000000}"/>
          </ac:spMkLst>
        </pc:spChg>
        <pc:spChg chg="mod">
          <ac:chgData name="Anna-Carina Mohrholz" userId="319e8f5a-43d4-4b3d-9ca7-1cc64d2dfc53" providerId="ADAL" clId="{95E42BA0-076A-4889-8D16-12C002D2A9EB}" dt="2023-04-13T07:25:09.453" v="428"/>
          <ac:spMkLst>
            <pc:docMk/>
            <pc:sldMk cId="2837892094" sldId="316"/>
            <ac:spMk id="53" creationId="{CEC95C44-CF70-46D7-A306-29B9C9581E28}"/>
          </ac:spMkLst>
        </pc:spChg>
        <pc:spChg chg="mod">
          <ac:chgData name="Anna-Carina Mohrholz" userId="319e8f5a-43d4-4b3d-9ca7-1cc64d2dfc53" providerId="ADAL" clId="{95E42BA0-076A-4889-8D16-12C002D2A9EB}" dt="2023-04-13T07:25:09.453" v="428"/>
          <ac:spMkLst>
            <pc:docMk/>
            <pc:sldMk cId="2837892094" sldId="316"/>
            <ac:spMk id="54" creationId="{CEC95C44-CF70-46D7-A306-29B9C9581E28}"/>
          </ac:spMkLst>
        </pc:spChg>
        <pc:spChg chg="mod">
          <ac:chgData name="Anna-Carina Mohrholz" userId="319e8f5a-43d4-4b3d-9ca7-1cc64d2dfc53" providerId="ADAL" clId="{95E42BA0-076A-4889-8D16-12C002D2A9EB}" dt="2023-04-13T07:25:23.226" v="430" actId="20577"/>
          <ac:spMkLst>
            <pc:docMk/>
            <pc:sldMk cId="2837892094" sldId="316"/>
            <ac:spMk id="56" creationId="{CEC95C44-CF70-46D7-A306-29B9C9581E28}"/>
          </ac:spMkLst>
        </pc:spChg>
        <pc:grpChg chg="mod">
          <ac:chgData name="Anna-Carina Mohrholz" userId="319e8f5a-43d4-4b3d-9ca7-1cc64d2dfc53" providerId="ADAL" clId="{95E42BA0-076A-4889-8D16-12C002D2A9EB}" dt="2023-04-13T07:25:09.453" v="428"/>
          <ac:grpSpMkLst>
            <pc:docMk/>
            <pc:sldMk cId="2837892094" sldId="316"/>
            <ac:grpSpMk id="60" creationId="{00000000-0000-0000-0000-000000000000}"/>
          </ac:grpSpMkLst>
        </pc:grpChg>
        <pc:cxnChg chg="mod">
          <ac:chgData name="Anna-Carina Mohrholz" userId="319e8f5a-43d4-4b3d-9ca7-1cc64d2dfc53" providerId="ADAL" clId="{95E42BA0-076A-4889-8D16-12C002D2A9EB}" dt="2023-04-13T07:25:09.453" v="428"/>
          <ac:cxnSpMkLst>
            <pc:docMk/>
            <pc:sldMk cId="2837892094" sldId="316"/>
            <ac:cxnSpMk id="39" creationId="{D9D88F3A-D7EB-4EA4-8314-5C716079DD5E}"/>
          </ac:cxnSpMkLst>
        </pc:cxnChg>
        <pc:cxnChg chg="mod">
          <ac:chgData name="Anna-Carina Mohrholz" userId="319e8f5a-43d4-4b3d-9ca7-1cc64d2dfc53" providerId="ADAL" clId="{95E42BA0-076A-4889-8D16-12C002D2A9EB}" dt="2023-04-13T07:25:09.453" v="428"/>
          <ac:cxnSpMkLst>
            <pc:docMk/>
            <pc:sldMk cId="2837892094" sldId="316"/>
            <ac:cxnSpMk id="40" creationId="{47E1791C-5750-4189-BF78-126948F2482F}"/>
          </ac:cxnSpMkLst>
        </pc:cxnChg>
        <pc:cxnChg chg="mod">
          <ac:chgData name="Anna-Carina Mohrholz" userId="319e8f5a-43d4-4b3d-9ca7-1cc64d2dfc53" providerId="ADAL" clId="{95E42BA0-076A-4889-8D16-12C002D2A9EB}" dt="2023-04-13T07:25:09.453" v="428"/>
          <ac:cxnSpMkLst>
            <pc:docMk/>
            <pc:sldMk cId="2837892094" sldId="316"/>
            <ac:cxnSpMk id="41" creationId="{43F31C3A-DA7D-4666-A178-14272DF67340}"/>
          </ac:cxnSpMkLst>
        </pc:cxnChg>
        <pc:cxnChg chg="mod">
          <ac:chgData name="Anna-Carina Mohrholz" userId="319e8f5a-43d4-4b3d-9ca7-1cc64d2dfc53" providerId="ADAL" clId="{95E42BA0-076A-4889-8D16-12C002D2A9EB}" dt="2023-04-13T07:25:09.453" v="428"/>
          <ac:cxnSpMkLst>
            <pc:docMk/>
            <pc:sldMk cId="2837892094" sldId="316"/>
            <ac:cxnSpMk id="43" creationId="{7F877226-4C8A-41E8-B9B9-3F51A714D04E}"/>
          </ac:cxnSpMkLst>
        </pc:cxnChg>
      </pc:sldChg>
      <pc:sldChg chg="modSp mod">
        <pc:chgData name="Anna-Carina Mohrholz" userId="319e8f5a-43d4-4b3d-9ca7-1cc64d2dfc53" providerId="ADAL" clId="{95E42BA0-076A-4889-8D16-12C002D2A9EB}" dt="2023-04-13T07:29:08.107" v="503" actId="6549"/>
        <pc:sldMkLst>
          <pc:docMk/>
          <pc:sldMk cId="902922651" sldId="317"/>
        </pc:sldMkLst>
        <pc:spChg chg="mod">
          <ac:chgData name="Anna-Carina Mohrholz" userId="319e8f5a-43d4-4b3d-9ca7-1cc64d2dfc53" providerId="ADAL" clId="{95E42BA0-076A-4889-8D16-12C002D2A9EB}" dt="2023-04-13T07:25:41.969" v="432" actId="20577"/>
          <ac:spMkLst>
            <pc:docMk/>
            <pc:sldMk cId="902922651" sldId="317"/>
            <ac:spMk id="7" creationId="{339E396A-D64E-4504-8899-469321377C92}"/>
          </ac:spMkLst>
        </pc:spChg>
        <pc:spChg chg="mod">
          <ac:chgData name="Anna-Carina Mohrholz" userId="319e8f5a-43d4-4b3d-9ca7-1cc64d2dfc53" providerId="ADAL" clId="{95E42BA0-076A-4889-8D16-12C002D2A9EB}" dt="2023-04-13T07:25:56.133" v="434" actId="14100"/>
          <ac:spMkLst>
            <pc:docMk/>
            <pc:sldMk cId="902922651" sldId="317"/>
            <ac:spMk id="13" creationId="{221D9760-F645-4927-B7C4-E88AC4F46B5D}"/>
          </ac:spMkLst>
        </pc:spChg>
        <pc:spChg chg="mod">
          <ac:chgData name="Anna-Carina Mohrholz" userId="319e8f5a-43d4-4b3d-9ca7-1cc64d2dfc53" providerId="ADAL" clId="{95E42BA0-076A-4889-8D16-12C002D2A9EB}" dt="2023-04-13T07:29:08.107" v="503" actId="6549"/>
          <ac:spMkLst>
            <pc:docMk/>
            <pc:sldMk cId="902922651" sldId="317"/>
            <ac:spMk id="26" creationId="{2F17DC47-0BEE-4ED4-BA6B-A229EF47F4E7}"/>
          </ac:spMkLst>
        </pc:spChg>
      </pc:sldChg>
      <pc:sldChg chg="addSp delSp modSp mod">
        <pc:chgData name="Anna-Carina Mohrholz" userId="319e8f5a-43d4-4b3d-9ca7-1cc64d2dfc53" providerId="ADAL" clId="{95E42BA0-076A-4889-8D16-12C002D2A9EB}" dt="2023-04-13T07:30:03.348" v="510" actId="207"/>
        <pc:sldMkLst>
          <pc:docMk/>
          <pc:sldMk cId="2090500663" sldId="319"/>
        </pc:sldMkLst>
        <pc:spChg chg="add mod">
          <ac:chgData name="Anna-Carina Mohrholz" userId="319e8f5a-43d4-4b3d-9ca7-1cc64d2dfc53" providerId="ADAL" clId="{95E42BA0-076A-4889-8D16-12C002D2A9EB}" dt="2023-04-13T07:30:03.348" v="510" actId="207"/>
          <ac:spMkLst>
            <pc:docMk/>
            <pc:sldMk cId="2090500663" sldId="319"/>
            <ac:spMk id="2" creationId="{28E33038-46B5-FEDC-6F14-E7F7E4B0A034}"/>
          </ac:spMkLst>
        </pc:spChg>
        <pc:spChg chg="mod">
          <ac:chgData name="Anna-Carina Mohrholz" userId="319e8f5a-43d4-4b3d-9ca7-1cc64d2dfc53" providerId="ADAL" clId="{95E42BA0-076A-4889-8D16-12C002D2A9EB}" dt="2023-04-13T07:29:18.401" v="504" actId="20577"/>
          <ac:spMkLst>
            <pc:docMk/>
            <pc:sldMk cId="2090500663" sldId="319"/>
            <ac:spMk id="7" creationId="{339E396A-D64E-4504-8899-469321377C92}"/>
          </ac:spMkLst>
        </pc:spChg>
        <pc:spChg chg="del">
          <ac:chgData name="Anna-Carina Mohrholz" userId="319e8f5a-43d4-4b3d-9ca7-1cc64d2dfc53" providerId="ADAL" clId="{95E42BA0-076A-4889-8D16-12C002D2A9EB}" dt="2023-04-13T07:29:31.610" v="505" actId="478"/>
          <ac:spMkLst>
            <pc:docMk/>
            <pc:sldMk cId="2090500663" sldId="319"/>
            <ac:spMk id="26" creationId="{2F17DC47-0BEE-4ED4-BA6B-A229EF47F4E7}"/>
          </ac:spMkLst>
        </pc:spChg>
      </pc:sldChg>
      <pc:sldChg chg="modSp mod">
        <pc:chgData name="Anna-Carina Mohrholz" userId="319e8f5a-43d4-4b3d-9ca7-1cc64d2dfc53" providerId="ADAL" clId="{95E42BA0-076A-4889-8D16-12C002D2A9EB}" dt="2023-04-13T07:20:15.322" v="317" actId="6549"/>
        <pc:sldMkLst>
          <pc:docMk/>
          <pc:sldMk cId="4202998629" sldId="349"/>
        </pc:sldMkLst>
        <pc:spChg chg="mod">
          <ac:chgData name="Anna-Carina Mohrholz" userId="319e8f5a-43d4-4b3d-9ca7-1cc64d2dfc53" providerId="ADAL" clId="{95E42BA0-076A-4889-8D16-12C002D2A9EB}" dt="2023-04-13T07:19:06.865" v="304" actId="6549"/>
          <ac:spMkLst>
            <pc:docMk/>
            <pc:sldMk cId="4202998629" sldId="349"/>
            <ac:spMk id="9" creationId="{E67834CF-0CDD-477F-8490-ED932D0F7E02}"/>
          </ac:spMkLst>
        </pc:spChg>
        <pc:spChg chg="mod">
          <ac:chgData name="Anna-Carina Mohrholz" userId="319e8f5a-43d4-4b3d-9ca7-1cc64d2dfc53" providerId="ADAL" clId="{95E42BA0-076A-4889-8D16-12C002D2A9EB}" dt="2023-04-13T07:20:15.322" v="317" actId="6549"/>
          <ac:spMkLst>
            <pc:docMk/>
            <pc:sldMk cId="4202998629" sldId="349"/>
            <ac:spMk id="11" creationId="{469A6D6B-69A1-4FF7-A4BD-4C4BC6E53D7D}"/>
          </ac:spMkLst>
        </pc:spChg>
        <pc:spChg chg="mod">
          <ac:chgData name="Anna-Carina Mohrholz" userId="319e8f5a-43d4-4b3d-9ca7-1cc64d2dfc53" providerId="ADAL" clId="{95E42BA0-076A-4889-8D16-12C002D2A9EB}" dt="2023-04-13T07:19:29.721" v="306" actId="20577"/>
          <ac:spMkLst>
            <pc:docMk/>
            <pc:sldMk cId="4202998629" sldId="349"/>
            <ac:spMk id="16" creationId="{A9B4BD22-AF40-4574-BB02-C00B471C806C}"/>
          </ac:spMkLst>
        </pc:spChg>
        <pc:spChg chg="mod">
          <ac:chgData name="Anna-Carina Mohrholz" userId="319e8f5a-43d4-4b3d-9ca7-1cc64d2dfc53" providerId="ADAL" clId="{95E42BA0-076A-4889-8D16-12C002D2A9EB}" dt="2023-04-13T07:20:06.634" v="316" actId="6549"/>
          <ac:spMkLst>
            <pc:docMk/>
            <pc:sldMk cId="4202998629" sldId="349"/>
            <ac:spMk id="26" creationId="{2F17DC47-0BEE-4ED4-BA6B-A229EF47F4E7}"/>
          </ac:spMkLst>
        </pc:spChg>
      </pc:sldChg>
    </pc:docChg>
  </pc:docChgLst>
  <pc:docChgLst>
    <pc:chgData name="Lars Ringgaard Kristensen (LRKR - AH)" userId="e69f3770-cf45-4b67-9e91-ef1dd4d39d68" providerId="ADAL" clId="{44603F76-C486-4864-9EAC-042574075EB5}"/>
    <pc:docChg chg="undo redo custSel addSld delSld modSld sldOrd">
      <pc:chgData name="Lars Ringgaard Kristensen (LRKR - AH)" userId="e69f3770-cf45-4b67-9e91-ef1dd4d39d68" providerId="ADAL" clId="{44603F76-C486-4864-9EAC-042574075EB5}" dt="2022-12-22T23:07:52.860" v="6744" actId="14100"/>
      <pc:docMkLst>
        <pc:docMk/>
      </pc:docMkLst>
      <pc:sldChg chg="del ord">
        <pc:chgData name="Lars Ringgaard Kristensen (LRKR - AH)" userId="e69f3770-cf45-4b67-9e91-ef1dd4d39d68" providerId="ADAL" clId="{44603F76-C486-4864-9EAC-042574075EB5}" dt="2022-12-06T13:15:50.589" v="796" actId="47"/>
        <pc:sldMkLst>
          <pc:docMk/>
          <pc:sldMk cId="2760401828" sldId="268"/>
        </pc:sldMkLst>
      </pc:sldChg>
      <pc:sldChg chg="del">
        <pc:chgData name="Lars Ringgaard Kristensen (LRKR - AH)" userId="e69f3770-cf45-4b67-9e91-ef1dd4d39d68" providerId="ADAL" clId="{44603F76-C486-4864-9EAC-042574075EB5}" dt="2022-12-22T13:35:17.269" v="5876" actId="47"/>
        <pc:sldMkLst>
          <pc:docMk/>
          <pc:sldMk cId="530868511" sldId="275"/>
        </pc:sldMkLst>
      </pc:sldChg>
      <pc:sldChg chg="addSp delSp modSp mod">
        <pc:chgData name="Lars Ringgaard Kristensen (LRKR - AH)" userId="e69f3770-cf45-4b67-9e91-ef1dd4d39d68" providerId="ADAL" clId="{44603F76-C486-4864-9EAC-042574075EB5}" dt="2022-12-22T20:03:45.423" v="6742"/>
        <pc:sldMkLst>
          <pc:docMk/>
          <pc:sldMk cId="3134451797" sldId="276"/>
        </pc:sldMkLst>
        <pc:spChg chg="add del mod">
          <ac:chgData name="Lars Ringgaard Kristensen (LRKR - AH)" userId="e69f3770-cf45-4b67-9e91-ef1dd4d39d68" providerId="ADAL" clId="{44603F76-C486-4864-9EAC-042574075EB5}" dt="2022-12-22T20:03:38.393" v="6737"/>
          <ac:spMkLst>
            <pc:docMk/>
            <pc:sldMk cId="3134451797" sldId="276"/>
            <ac:spMk id="2" creationId="{B9E0A510-64B8-6AC6-0E36-E8DE4CEBDD4C}"/>
          </ac:spMkLst>
        </pc:spChg>
        <pc:spChg chg="add del mod">
          <ac:chgData name="Lars Ringgaard Kristensen (LRKR - AH)" userId="e69f3770-cf45-4b67-9e91-ef1dd4d39d68" providerId="ADAL" clId="{44603F76-C486-4864-9EAC-042574075EB5}" dt="2022-12-22T20:03:38.393" v="6737"/>
          <ac:spMkLst>
            <pc:docMk/>
            <pc:sldMk cId="3134451797" sldId="276"/>
            <ac:spMk id="3" creationId="{7D345993-CE21-082D-3E56-D35AB4FF765D}"/>
          </ac:spMkLst>
        </pc:spChg>
        <pc:spChg chg="add del mod">
          <ac:chgData name="Lars Ringgaard Kristensen (LRKR - AH)" userId="e69f3770-cf45-4b67-9e91-ef1dd4d39d68" providerId="ADAL" clId="{44603F76-C486-4864-9EAC-042574075EB5}" dt="2022-12-22T20:03:38.393" v="6737"/>
          <ac:spMkLst>
            <pc:docMk/>
            <pc:sldMk cId="3134451797" sldId="276"/>
            <ac:spMk id="4" creationId="{0966B71A-BE6E-86F7-AE82-3EB3D1F4151A}"/>
          </ac:spMkLst>
        </pc:spChg>
        <pc:spChg chg="add del mod">
          <ac:chgData name="Lars Ringgaard Kristensen (LRKR - AH)" userId="e69f3770-cf45-4b67-9e91-ef1dd4d39d68" providerId="ADAL" clId="{44603F76-C486-4864-9EAC-042574075EB5}" dt="2022-12-22T20:03:38.393" v="6737"/>
          <ac:spMkLst>
            <pc:docMk/>
            <pc:sldMk cId="3134451797" sldId="276"/>
            <ac:spMk id="5" creationId="{088B43C1-BE2D-7F93-1543-774BE2A221E2}"/>
          </ac:spMkLst>
        </pc:spChg>
        <pc:spChg chg="add mod">
          <ac:chgData name="Lars Ringgaard Kristensen (LRKR - AH)" userId="e69f3770-cf45-4b67-9e91-ef1dd4d39d68" providerId="ADAL" clId="{44603F76-C486-4864-9EAC-042574075EB5}" dt="2022-12-22T20:03:45.423" v="6742"/>
          <ac:spMkLst>
            <pc:docMk/>
            <pc:sldMk cId="3134451797" sldId="276"/>
            <ac:spMk id="6" creationId="{1BA6FE68-BE2A-5288-26AA-78C38B0623C3}"/>
          </ac:spMkLst>
        </pc:spChg>
        <pc:spChg chg="add mod">
          <ac:chgData name="Lars Ringgaard Kristensen (LRKR - AH)" userId="e69f3770-cf45-4b67-9e91-ef1dd4d39d68" providerId="ADAL" clId="{44603F76-C486-4864-9EAC-042574075EB5}" dt="2022-12-22T20:03:45.423" v="6742"/>
          <ac:spMkLst>
            <pc:docMk/>
            <pc:sldMk cId="3134451797" sldId="276"/>
            <ac:spMk id="7" creationId="{A96B58E0-022E-BE50-99E9-0A9697F48BE5}"/>
          </ac:spMkLst>
        </pc:spChg>
        <pc:spChg chg="add mod">
          <ac:chgData name="Lars Ringgaard Kristensen (LRKR - AH)" userId="e69f3770-cf45-4b67-9e91-ef1dd4d39d68" providerId="ADAL" clId="{44603F76-C486-4864-9EAC-042574075EB5}" dt="2022-12-22T20:03:45.423" v="6742"/>
          <ac:spMkLst>
            <pc:docMk/>
            <pc:sldMk cId="3134451797" sldId="276"/>
            <ac:spMk id="8" creationId="{1547F087-D58E-A497-547B-81AD47673BBE}"/>
          </ac:spMkLst>
        </pc:spChg>
        <pc:spChg chg="add mod">
          <ac:chgData name="Lars Ringgaard Kristensen (LRKR - AH)" userId="e69f3770-cf45-4b67-9e91-ef1dd4d39d68" providerId="ADAL" clId="{44603F76-C486-4864-9EAC-042574075EB5}" dt="2022-12-22T20:03:45.423" v="6742"/>
          <ac:spMkLst>
            <pc:docMk/>
            <pc:sldMk cId="3134451797" sldId="276"/>
            <ac:spMk id="9" creationId="{771DB401-A377-702F-C9EE-9F3D41A76A87}"/>
          </ac:spMkLst>
        </pc:spChg>
        <pc:spChg chg="del mod">
          <ac:chgData name="Lars Ringgaard Kristensen (LRKR - AH)" userId="e69f3770-cf45-4b67-9e91-ef1dd4d39d68" providerId="ADAL" clId="{44603F76-C486-4864-9EAC-042574075EB5}" dt="2022-12-22T20:03:40.710" v="6738" actId="478"/>
          <ac:spMkLst>
            <pc:docMk/>
            <pc:sldMk cId="3134451797" sldId="276"/>
            <ac:spMk id="16" creationId="{ED86E724-3288-434C-B43F-43F373EAB77F}"/>
          </ac:spMkLst>
        </pc:spChg>
        <pc:spChg chg="del mod">
          <ac:chgData name="Lars Ringgaard Kristensen (LRKR - AH)" userId="e69f3770-cf45-4b67-9e91-ef1dd4d39d68" providerId="ADAL" clId="{44603F76-C486-4864-9EAC-042574075EB5}" dt="2022-12-22T20:03:42.121" v="6739" actId="478"/>
          <ac:spMkLst>
            <pc:docMk/>
            <pc:sldMk cId="3134451797" sldId="276"/>
            <ac:spMk id="23" creationId="{8403023C-61C3-4BC3-A136-65ACC0BE34D4}"/>
          </ac:spMkLst>
        </pc:spChg>
        <pc:spChg chg="del mod">
          <ac:chgData name="Lars Ringgaard Kristensen (LRKR - AH)" userId="e69f3770-cf45-4b67-9e91-ef1dd4d39d68" providerId="ADAL" clId="{44603F76-C486-4864-9EAC-042574075EB5}" dt="2022-12-22T20:03:44.443" v="6741" actId="478"/>
          <ac:spMkLst>
            <pc:docMk/>
            <pc:sldMk cId="3134451797" sldId="276"/>
            <ac:spMk id="25" creationId="{15A892E0-6DDF-44C6-86FF-D7CF39FE1E1A}"/>
          </ac:spMkLst>
        </pc:spChg>
        <pc:spChg chg="del mod">
          <ac:chgData name="Lars Ringgaard Kristensen (LRKR - AH)" userId="e69f3770-cf45-4b67-9e91-ef1dd4d39d68" providerId="ADAL" clId="{44603F76-C486-4864-9EAC-042574075EB5}" dt="2022-12-22T20:03:43.407" v="6740" actId="478"/>
          <ac:spMkLst>
            <pc:docMk/>
            <pc:sldMk cId="3134451797" sldId="276"/>
            <ac:spMk id="26" creationId="{539A8143-756E-4179-9F3D-E6D63F48F350}"/>
          </ac:spMkLst>
        </pc:spChg>
      </pc:sldChg>
      <pc:sldChg chg="delSp modSp mod">
        <pc:chgData name="Lars Ringgaard Kristensen (LRKR - AH)" userId="e69f3770-cf45-4b67-9e91-ef1dd4d39d68" providerId="ADAL" clId="{44603F76-C486-4864-9EAC-042574075EB5}" dt="2022-12-22T23:07:52.860" v="6744" actId="14100"/>
        <pc:sldMkLst>
          <pc:docMk/>
          <pc:sldMk cId="1653442789" sldId="277"/>
        </pc:sldMkLst>
        <pc:spChg chg="mod">
          <ac:chgData name="Lars Ringgaard Kristensen (LRKR - AH)" userId="e69f3770-cf45-4b67-9e91-ef1dd4d39d68" providerId="ADAL" clId="{44603F76-C486-4864-9EAC-042574075EB5}" dt="2022-12-22T13:13:52.445" v="5745"/>
          <ac:spMkLst>
            <pc:docMk/>
            <pc:sldMk cId="1653442789" sldId="277"/>
            <ac:spMk id="10" creationId="{F481D093-E164-42FC-A6F3-BF34D5C28839}"/>
          </ac:spMkLst>
        </pc:spChg>
        <pc:spChg chg="mod">
          <ac:chgData name="Lars Ringgaard Kristensen (LRKR - AH)" userId="e69f3770-cf45-4b67-9e91-ef1dd4d39d68" providerId="ADAL" clId="{44603F76-C486-4864-9EAC-042574075EB5}" dt="2022-12-22T13:16:59.345" v="5750"/>
          <ac:spMkLst>
            <pc:docMk/>
            <pc:sldMk cId="1653442789" sldId="277"/>
            <ac:spMk id="11" creationId="{D56D6BA5-8719-4F5C-8A2F-7104FD5FF1D2}"/>
          </ac:spMkLst>
        </pc:spChg>
        <pc:spChg chg="del">
          <ac:chgData name="Lars Ringgaard Kristensen (LRKR - AH)" userId="e69f3770-cf45-4b67-9e91-ef1dd4d39d68" providerId="ADAL" clId="{44603F76-C486-4864-9EAC-042574075EB5}" dt="2022-12-22T13:33:52.987" v="5863" actId="478"/>
          <ac:spMkLst>
            <pc:docMk/>
            <pc:sldMk cId="1653442789" sldId="277"/>
            <ac:spMk id="12" creationId="{CC266366-E2F2-42A5-BFE5-AC4983F88776}"/>
          </ac:spMkLst>
        </pc:spChg>
        <pc:spChg chg="mod">
          <ac:chgData name="Lars Ringgaard Kristensen (LRKR - AH)" userId="e69f3770-cf45-4b67-9e91-ef1dd4d39d68" providerId="ADAL" clId="{44603F76-C486-4864-9EAC-042574075EB5}" dt="2022-12-22T23:07:52.860" v="6744" actId="14100"/>
          <ac:spMkLst>
            <pc:docMk/>
            <pc:sldMk cId="1653442789" sldId="277"/>
            <ac:spMk id="14" creationId="{098461E4-174A-425F-8D4E-6C2A1435684E}"/>
          </ac:spMkLst>
        </pc:spChg>
        <pc:spChg chg="del">
          <ac:chgData name="Lars Ringgaard Kristensen (LRKR - AH)" userId="e69f3770-cf45-4b67-9e91-ef1dd4d39d68" providerId="ADAL" clId="{44603F76-C486-4864-9EAC-042574075EB5}" dt="2022-12-22T13:34:01.169" v="5867" actId="478"/>
          <ac:spMkLst>
            <pc:docMk/>
            <pc:sldMk cId="1653442789" sldId="277"/>
            <ac:spMk id="18" creationId="{FDDA74B3-6893-4E01-8F9D-B9A10FE39D7D}"/>
          </ac:spMkLst>
        </pc:spChg>
        <pc:spChg chg="del">
          <ac:chgData name="Lars Ringgaard Kristensen (LRKR - AH)" userId="e69f3770-cf45-4b67-9e91-ef1dd4d39d68" providerId="ADAL" clId="{44603F76-C486-4864-9EAC-042574075EB5}" dt="2022-12-22T13:33:58.567" v="5865" actId="478"/>
          <ac:spMkLst>
            <pc:docMk/>
            <pc:sldMk cId="1653442789" sldId="277"/>
            <ac:spMk id="19" creationId="{8510FC69-D8DD-447A-8283-34F338F11634}"/>
          </ac:spMkLst>
        </pc:spChg>
        <pc:spChg chg="del">
          <ac:chgData name="Lars Ringgaard Kristensen (LRKR - AH)" userId="e69f3770-cf45-4b67-9e91-ef1dd4d39d68" providerId="ADAL" clId="{44603F76-C486-4864-9EAC-042574075EB5}" dt="2022-12-22T13:33:59.807" v="5866" actId="478"/>
          <ac:spMkLst>
            <pc:docMk/>
            <pc:sldMk cId="1653442789" sldId="277"/>
            <ac:spMk id="20" creationId="{878B0F36-B7B8-44E4-968B-1F1B4B1638B0}"/>
          </ac:spMkLst>
        </pc:spChg>
        <pc:spChg chg="del">
          <ac:chgData name="Lars Ringgaard Kristensen (LRKR - AH)" userId="e69f3770-cf45-4b67-9e91-ef1dd4d39d68" providerId="ADAL" clId="{44603F76-C486-4864-9EAC-042574075EB5}" dt="2022-12-22T13:34:02.737" v="5868" actId="478"/>
          <ac:spMkLst>
            <pc:docMk/>
            <pc:sldMk cId="1653442789" sldId="277"/>
            <ac:spMk id="21" creationId="{9435678F-2B13-459B-8FC0-DF4C57292EA0}"/>
          </ac:spMkLst>
        </pc:spChg>
        <pc:spChg chg="del">
          <ac:chgData name="Lars Ringgaard Kristensen (LRKR - AH)" userId="e69f3770-cf45-4b67-9e91-ef1dd4d39d68" providerId="ADAL" clId="{44603F76-C486-4864-9EAC-042574075EB5}" dt="2022-12-22T13:33:56.507" v="5864" actId="478"/>
          <ac:spMkLst>
            <pc:docMk/>
            <pc:sldMk cId="1653442789" sldId="277"/>
            <ac:spMk id="23" creationId="{8403023C-61C3-4BC3-A136-65ACC0BE34D4}"/>
          </ac:spMkLst>
        </pc:spChg>
        <pc:spChg chg="mod">
          <ac:chgData name="Lars Ringgaard Kristensen (LRKR - AH)" userId="e69f3770-cf45-4b67-9e91-ef1dd4d39d68" providerId="ADAL" clId="{44603F76-C486-4864-9EAC-042574075EB5}" dt="2022-12-22T13:33:50.815" v="5862" actId="6549"/>
          <ac:spMkLst>
            <pc:docMk/>
            <pc:sldMk cId="1653442789" sldId="277"/>
            <ac:spMk id="65" creationId="{5F65FC6E-73C1-4548-AC0F-AE722E34C959}"/>
          </ac:spMkLst>
        </pc:spChg>
      </pc:sldChg>
      <pc:sldChg chg="addSp modSp mod">
        <pc:chgData name="Lars Ringgaard Kristensen (LRKR - AH)" userId="e69f3770-cf45-4b67-9e91-ef1dd4d39d68" providerId="ADAL" clId="{44603F76-C486-4864-9EAC-042574075EB5}" dt="2022-12-22T13:12:21.464" v="5742" actId="1076"/>
        <pc:sldMkLst>
          <pc:docMk/>
          <pc:sldMk cId="919464586" sldId="279"/>
        </pc:sldMkLst>
        <pc:spChg chg="mod">
          <ac:chgData name="Lars Ringgaard Kristensen (LRKR - AH)" userId="e69f3770-cf45-4b67-9e91-ef1dd4d39d68" providerId="ADAL" clId="{44603F76-C486-4864-9EAC-042574075EB5}" dt="2022-12-06T13:19:34.415" v="804" actId="20577"/>
          <ac:spMkLst>
            <pc:docMk/>
            <pc:sldMk cId="919464586" sldId="279"/>
            <ac:spMk id="16" creationId="{A9B4BD22-AF40-4574-BB02-C00B471C806C}"/>
          </ac:spMkLst>
        </pc:spChg>
        <pc:picChg chg="add mod">
          <ac:chgData name="Lars Ringgaard Kristensen (LRKR - AH)" userId="e69f3770-cf45-4b67-9e91-ef1dd4d39d68" providerId="ADAL" clId="{44603F76-C486-4864-9EAC-042574075EB5}" dt="2022-12-22T13:12:21.464" v="5742" actId="1076"/>
          <ac:picMkLst>
            <pc:docMk/>
            <pc:sldMk cId="919464586" sldId="279"/>
            <ac:picMk id="1026" creationId="{D9BBE4D2-A467-92CD-905F-12C9EA7A200C}"/>
          </ac:picMkLst>
        </pc:picChg>
      </pc:sldChg>
      <pc:sldChg chg="modSp mod">
        <pc:chgData name="Lars Ringgaard Kristensen (LRKR - AH)" userId="e69f3770-cf45-4b67-9e91-ef1dd4d39d68" providerId="ADAL" clId="{44603F76-C486-4864-9EAC-042574075EB5}" dt="2022-12-08T11:48:33.163" v="5372" actId="14100"/>
        <pc:sldMkLst>
          <pc:docMk/>
          <pc:sldMk cId="2342328672" sldId="281"/>
        </pc:sldMkLst>
        <pc:spChg chg="mod">
          <ac:chgData name="Lars Ringgaard Kristensen (LRKR - AH)" userId="e69f3770-cf45-4b67-9e91-ef1dd4d39d68" providerId="ADAL" clId="{44603F76-C486-4864-9EAC-042574075EB5}" dt="2022-12-08T11:48:33.163" v="5372" actId="14100"/>
          <ac:spMkLst>
            <pc:docMk/>
            <pc:sldMk cId="2342328672" sldId="281"/>
            <ac:spMk id="9" creationId="{E67834CF-0CDD-477F-8490-ED932D0F7E02}"/>
          </ac:spMkLst>
        </pc:spChg>
      </pc:sldChg>
      <pc:sldChg chg="modSp mod">
        <pc:chgData name="Lars Ringgaard Kristensen (LRKR - AH)" userId="e69f3770-cf45-4b67-9e91-ef1dd4d39d68" providerId="ADAL" clId="{44603F76-C486-4864-9EAC-042574075EB5}" dt="2022-12-06T13:16:19.853" v="797" actId="6549"/>
        <pc:sldMkLst>
          <pc:docMk/>
          <pc:sldMk cId="2703397041" sldId="287"/>
        </pc:sldMkLst>
        <pc:spChg chg="mod">
          <ac:chgData name="Lars Ringgaard Kristensen (LRKR - AH)" userId="e69f3770-cf45-4b67-9e91-ef1dd4d39d68" providerId="ADAL" clId="{44603F76-C486-4864-9EAC-042574075EB5}" dt="2022-12-06T12:26:37.019" v="197"/>
          <ac:spMkLst>
            <pc:docMk/>
            <pc:sldMk cId="2703397041" sldId="287"/>
            <ac:spMk id="11" creationId="{3B2CC8E6-B165-42E5-9082-267951626773}"/>
          </ac:spMkLst>
        </pc:spChg>
        <pc:spChg chg="mod">
          <ac:chgData name="Lars Ringgaard Kristensen (LRKR - AH)" userId="e69f3770-cf45-4b67-9e91-ef1dd4d39d68" providerId="ADAL" clId="{44603F76-C486-4864-9EAC-042574075EB5}" dt="2022-12-06T12:19:41.393" v="152" actId="14100"/>
          <ac:spMkLst>
            <pc:docMk/>
            <pc:sldMk cId="2703397041" sldId="287"/>
            <ac:spMk id="16" creationId="{A9B4BD22-AF40-4574-BB02-C00B471C806C}"/>
          </ac:spMkLst>
        </pc:spChg>
        <pc:spChg chg="mod">
          <ac:chgData name="Lars Ringgaard Kristensen (LRKR - AH)" userId="e69f3770-cf45-4b67-9e91-ef1dd4d39d68" providerId="ADAL" clId="{44603F76-C486-4864-9EAC-042574075EB5}" dt="2022-12-06T12:25:04.753" v="184" actId="20577"/>
          <ac:spMkLst>
            <pc:docMk/>
            <pc:sldMk cId="2703397041" sldId="287"/>
            <ac:spMk id="18" creationId="{E8E1BFC8-7DF0-41DD-824B-536709259EA1}"/>
          </ac:spMkLst>
        </pc:spChg>
        <pc:spChg chg="mod">
          <ac:chgData name="Lars Ringgaard Kristensen (LRKR - AH)" userId="e69f3770-cf45-4b67-9e91-ef1dd4d39d68" providerId="ADAL" clId="{44603F76-C486-4864-9EAC-042574075EB5}" dt="2022-12-06T13:16:19.853" v="797" actId="6549"/>
          <ac:spMkLst>
            <pc:docMk/>
            <pc:sldMk cId="2703397041" sldId="287"/>
            <ac:spMk id="19" creationId="{C86201A4-C346-4973-B8CC-6F2C1CD5AE05}"/>
          </ac:spMkLst>
        </pc:spChg>
        <pc:spChg chg="mod">
          <ac:chgData name="Lars Ringgaard Kristensen (LRKR - AH)" userId="e69f3770-cf45-4b67-9e91-ef1dd4d39d68" providerId="ADAL" clId="{44603F76-C486-4864-9EAC-042574075EB5}" dt="2022-12-06T12:20:06.257" v="154" actId="255"/>
          <ac:spMkLst>
            <pc:docMk/>
            <pc:sldMk cId="2703397041" sldId="287"/>
            <ac:spMk id="20" creationId="{B94B6FCD-6BDE-48EB-89FB-9A0CC4616498}"/>
          </ac:spMkLst>
        </pc:spChg>
        <pc:spChg chg="mod">
          <ac:chgData name="Lars Ringgaard Kristensen (LRKR - AH)" userId="e69f3770-cf45-4b67-9e91-ef1dd4d39d68" providerId="ADAL" clId="{44603F76-C486-4864-9EAC-042574075EB5}" dt="2022-12-06T12:20:38.097" v="155"/>
          <ac:spMkLst>
            <pc:docMk/>
            <pc:sldMk cId="2703397041" sldId="287"/>
            <ac:spMk id="21" creationId="{3969FA6D-5D7F-4562-BBE9-A67D7D1A11E7}"/>
          </ac:spMkLst>
        </pc:spChg>
      </pc:sldChg>
      <pc:sldChg chg="modSp mod">
        <pc:chgData name="Lars Ringgaard Kristensen (LRKR - AH)" userId="e69f3770-cf45-4b67-9e91-ef1dd4d39d68" providerId="ADAL" clId="{44603F76-C486-4864-9EAC-042574075EB5}" dt="2022-12-06T12:12:15.605" v="148" actId="6549"/>
        <pc:sldMkLst>
          <pc:docMk/>
          <pc:sldMk cId="3350568489" sldId="289"/>
        </pc:sldMkLst>
        <pc:spChg chg="mod">
          <ac:chgData name="Lars Ringgaard Kristensen (LRKR - AH)" userId="e69f3770-cf45-4b67-9e91-ef1dd4d39d68" providerId="ADAL" clId="{44603F76-C486-4864-9EAC-042574075EB5}" dt="2022-12-06T12:12:07.545" v="147" actId="20577"/>
          <ac:spMkLst>
            <pc:docMk/>
            <pc:sldMk cId="3350568489" sldId="289"/>
            <ac:spMk id="22" creationId="{2684FE20-494A-4234-92BC-80D6F9C81166}"/>
          </ac:spMkLst>
        </pc:spChg>
        <pc:spChg chg="mod">
          <ac:chgData name="Lars Ringgaard Kristensen (LRKR - AH)" userId="e69f3770-cf45-4b67-9e91-ef1dd4d39d68" providerId="ADAL" clId="{44603F76-C486-4864-9EAC-042574075EB5}" dt="2022-12-06T12:12:15.605" v="148" actId="6549"/>
          <ac:spMkLst>
            <pc:docMk/>
            <pc:sldMk cId="3350568489" sldId="289"/>
            <ac:spMk id="24" creationId="{98AD8A48-F95F-4FC4-8EC5-3276C3FA5CDD}"/>
          </ac:spMkLst>
        </pc:spChg>
      </pc:sldChg>
      <pc:sldChg chg="del">
        <pc:chgData name="Lars Ringgaard Kristensen (LRKR - AH)" userId="e69f3770-cf45-4b67-9e91-ef1dd4d39d68" providerId="ADAL" clId="{44603F76-C486-4864-9EAC-042574075EB5}" dt="2022-12-22T19:46:57.883" v="6604" actId="47"/>
        <pc:sldMkLst>
          <pc:docMk/>
          <pc:sldMk cId="1515553712" sldId="290"/>
        </pc:sldMkLst>
      </pc:sldChg>
      <pc:sldChg chg="modSp mod">
        <pc:chgData name="Lars Ringgaard Kristensen (LRKR - AH)" userId="e69f3770-cf45-4b67-9e91-ef1dd4d39d68" providerId="ADAL" clId="{44603F76-C486-4864-9EAC-042574075EB5}" dt="2022-12-06T13:25:37.738" v="1004"/>
        <pc:sldMkLst>
          <pc:docMk/>
          <pc:sldMk cId="1515553712" sldId="291"/>
        </pc:sldMkLst>
        <pc:spChg chg="mod">
          <ac:chgData name="Lars Ringgaard Kristensen (LRKR - AH)" userId="e69f3770-cf45-4b67-9e91-ef1dd4d39d68" providerId="ADAL" clId="{44603F76-C486-4864-9EAC-042574075EB5}" dt="2022-12-06T13:21:40.816" v="886" actId="20577"/>
          <ac:spMkLst>
            <pc:docMk/>
            <pc:sldMk cId="1515553712" sldId="291"/>
            <ac:spMk id="18" creationId="{CEC95C44-CF70-46D7-A306-29B9C9581E28}"/>
          </ac:spMkLst>
        </pc:spChg>
        <pc:spChg chg="mod">
          <ac:chgData name="Lars Ringgaard Kristensen (LRKR - AH)" userId="e69f3770-cf45-4b67-9e91-ef1dd4d39d68" providerId="ADAL" clId="{44603F76-C486-4864-9EAC-042574075EB5}" dt="2022-12-06T13:25:37.738" v="1004"/>
          <ac:spMkLst>
            <pc:docMk/>
            <pc:sldMk cId="1515553712" sldId="291"/>
            <ac:spMk id="20" creationId="{7A122277-F1EE-44AF-B366-58D8A03483E3}"/>
          </ac:spMkLst>
        </pc:spChg>
        <pc:spChg chg="mod">
          <ac:chgData name="Lars Ringgaard Kristensen (LRKR - AH)" userId="e69f3770-cf45-4b67-9e91-ef1dd4d39d68" providerId="ADAL" clId="{44603F76-C486-4864-9EAC-042574075EB5}" dt="2022-12-06T13:23:11.857" v="910" actId="20577"/>
          <ac:spMkLst>
            <pc:docMk/>
            <pc:sldMk cId="1515553712" sldId="291"/>
            <ac:spMk id="53" creationId="{CEC95C44-CF70-46D7-A306-29B9C9581E28}"/>
          </ac:spMkLst>
        </pc:spChg>
        <pc:spChg chg="mod">
          <ac:chgData name="Lars Ringgaard Kristensen (LRKR - AH)" userId="e69f3770-cf45-4b67-9e91-ef1dd4d39d68" providerId="ADAL" clId="{44603F76-C486-4864-9EAC-042574075EB5}" dt="2022-12-06T13:24:24.738" v="927" actId="20577"/>
          <ac:spMkLst>
            <pc:docMk/>
            <pc:sldMk cId="1515553712" sldId="291"/>
            <ac:spMk id="54" creationId="{CEC95C44-CF70-46D7-A306-29B9C9581E28}"/>
          </ac:spMkLst>
        </pc:spChg>
        <pc:spChg chg="mod">
          <ac:chgData name="Lars Ringgaard Kristensen (LRKR - AH)" userId="e69f3770-cf45-4b67-9e91-ef1dd4d39d68" providerId="ADAL" clId="{44603F76-C486-4864-9EAC-042574075EB5}" dt="2022-12-06T13:25:19.488" v="1003" actId="20577"/>
          <ac:spMkLst>
            <pc:docMk/>
            <pc:sldMk cId="1515553712" sldId="291"/>
            <ac:spMk id="56" creationId="{CEC95C44-CF70-46D7-A306-29B9C9581E28}"/>
          </ac:spMkLst>
        </pc:spChg>
      </pc:sldChg>
      <pc:sldChg chg="modSp mod ord">
        <pc:chgData name="Lars Ringgaard Kristensen (LRKR - AH)" userId="e69f3770-cf45-4b67-9e91-ef1dd4d39d68" providerId="ADAL" clId="{44603F76-C486-4864-9EAC-042574075EB5}" dt="2022-12-06T13:58:45.906" v="1992"/>
        <pc:sldMkLst>
          <pc:docMk/>
          <pc:sldMk cId="1515553712" sldId="292"/>
        </pc:sldMkLst>
        <pc:spChg chg="mod">
          <ac:chgData name="Lars Ringgaard Kristensen (LRKR - AH)" userId="e69f3770-cf45-4b67-9e91-ef1dd4d39d68" providerId="ADAL" clId="{44603F76-C486-4864-9EAC-042574075EB5}" dt="2022-12-06T13:58:45.906" v="1992"/>
          <ac:spMkLst>
            <pc:docMk/>
            <pc:sldMk cId="1515553712" sldId="292"/>
            <ac:spMk id="7" creationId="{339E396A-D64E-4504-8899-469321377C92}"/>
          </ac:spMkLst>
        </pc:spChg>
        <pc:spChg chg="mod">
          <ac:chgData name="Lars Ringgaard Kristensen (LRKR - AH)" userId="e69f3770-cf45-4b67-9e91-ef1dd4d39d68" providerId="ADAL" clId="{44603F76-C486-4864-9EAC-042574075EB5}" dt="2022-12-06T13:44:43.544" v="1991" actId="20577"/>
          <ac:spMkLst>
            <pc:docMk/>
            <pc:sldMk cId="1515553712" sldId="292"/>
            <ac:spMk id="26" creationId="{2F17DC47-0BEE-4ED4-BA6B-A229EF47F4E7}"/>
          </ac:spMkLst>
        </pc:spChg>
      </pc:sldChg>
      <pc:sldChg chg="del">
        <pc:chgData name="Lars Ringgaard Kristensen (LRKR - AH)" userId="e69f3770-cf45-4b67-9e91-ef1dd4d39d68" providerId="ADAL" clId="{44603F76-C486-4864-9EAC-042574075EB5}" dt="2022-12-22T19:47:01.760" v="6605" actId="47"/>
        <pc:sldMkLst>
          <pc:docMk/>
          <pc:sldMk cId="1515553712" sldId="293"/>
        </pc:sldMkLst>
      </pc:sldChg>
      <pc:sldChg chg="modSp mod">
        <pc:chgData name="Lars Ringgaard Kristensen (LRKR - AH)" userId="e69f3770-cf45-4b67-9e91-ef1dd4d39d68" providerId="ADAL" clId="{44603F76-C486-4864-9EAC-042574075EB5}" dt="2022-12-22T19:55:57.586" v="6643" actId="20577"/>
        <pc:sldMkLst>
          <pc:docMk/>
          <pc:sldMk cId="1515553712" sldId="294"/>
        </pc:sldMkLst>
        <pc:spChg chg="mod">
          <ac:chgData name="Lars Ringgaard Kristensen (LRKR - AH)" userId="e69f3770-cf45-4b67-9e91-ef1dd4d39d68" providerId="ADAL" clId="{44603F76-C486-4864-9EAC-042574075EB5}" dt="2022-12-22T19:55:57.586" v="6643" actId="20577"/>
          <ac:spMkLst>
            <pc:docMk/>
            <pc:sldMk cId="1515553712" sldId="294"/>
            <ac:spMk id="26" creationId="{2F17DC47-0BEE-4ED4-BA6B-A229EF47F4E7}"/>
          </ac:spMkLst>
        </pc:spChg>
      </pc:sldChg>
      <pc:sldChg chg="modSp mod">
        <pc:chgData name="Lars Ringgaard Kristensen (LRKR - AH)" userId="e69f3770-cf45-4b67-9e91-ef1dd4d39d68" providerId="ADAL" clId="{44603F76-C486-4864-9EAC-042574075EB5}" dt="2022-12-22T19:57:22.530" v="6651" actId="108"/>
        <pc:sldMkLst>
          <pc:docMk/>
          <pc:sldMk cId="1515553712" sldId="295"/>
        </pc:sldMkLst>
        <pc:spChg chg="mod">
          <ac:chgData name="Lars Ringgaard Kristensen (LRKR - AH)" userId="e69f3770-cf45-4b67-9e91-ef1dd4d39d68" providerId="ADAL" clId="{44603F76-C486-4864-9EAC-042574075EB5}" dt="2022-12-22T19:57:22.530" v="6651" actId="108"/>
          <ac:spMkLst>
            <pc:docMk/>
            <pc:sldMk cId="1515553712" sldId="295"/>
            <ac:spMk id="26" creationId="{2F17DC47-0BEE-4ED4-BA6B-A229EF47F4E7}"/>
          </ac:spMkLst>
        </pc:spChg>
      </pc:sldChg>
      <pc:sldChg chg="addSp delSp modSp mod">
        <pc:chgData name="Lars Ringgaard Kristensen (LRKR - AH)" userId="e69f3770-cf45-4b67-9e91-ef1dd4d39d68" providerId="ADAL" clId="{44603F76-C486-4864-9EAC-042574075EB5}" dt="2022-12-22T19:56:34.317" v="6645" actId="13926"/>
        <pc:sldMkLst>
          <pc:docMk/>
          <pc:sldMk cId="1515553712" sldId="296"/>
        </pc:sldMkLst>
        <pc:spChg chg="add mod">
          <ac:chgData name="Lars Ringgaard Kristensen (LRKR - AH)" userId="e69f3770-cf45-4b67-9e91-ef1dd4d39d68" providerId="ADAL" clId="{44603F76-C486-4864-9EAC-042574075EB5}" dt="2022-12-22T19:56:34.317" v="6645" actId="13926"/>
          <ac:spMkLst>
            <pc:docMk/>
            <pc:sldMk cId="1515553712" sldId="296"/>
            <ac:spMk id="2" creationId="{81DC6E5E-D3C9-EA68-DACB-BE59763B2244}"/>
          </ac:spMkLst>
        </pc:spChg>
        <pc:spChg chg="del">
          <ac:chgData name="Lars Ringgaard Kristensen (LRKR - AH)" userId="e69f3770-cf45-4b67-9e91-ef1dd4d39d68" providerId="ADAL" clId="{44603F76-C486-4864-9EAC-042574075EB5}" dt="2022-12-22T19:51:29.461" v="6620" actId="478"/>
          <ac:spMkLst>
            <pc:docMk/>
            <pc:sldMk cId="1515553712" sldId="296"/>
            <ac:spMk id="26" creationId="{2F17DC47-0BEE-4ED4-BA6B-A229EF47F4E7}"/>
          </ac:spMkLst>
        </pc:spChg>
      </pc:sldChg>
      <pc:sldChg chg="modSp mod">
        <pc:chgData name="Lars Ringgaard Kristensen (LRKR - AH)" userId="e69f3770-cf45-4b67-9e91-ef1dd4d39d68" providerId="ADAL" clId="{44603F76-C486-4864-9EAC-042574075EB5}" dt="2022-12-22T19:59:36.375" v="6658" actId="13926"/>
        <pc:sldMkLst>
          <pc:docMk/>
          <pc:sldMk cId="1515553712" sldId="297"/>
        </pc:sldMkLst>
        <pc:spChg chg="mod">
          <ac:chgData name="Lars Ringgaard Kristensen (LRKR - AH)" userId="e69f3770-cf45-4b67-9e91-ef1dd4d39d68" providerId="ADAL" clId="{44603F76-C486-4864-9EAC-042574075EB5}" dt="2022-12-22T19:59:36.375" v="6658" actId="13926"/>
          <ac:spMkLst>
            <pc:docMk/>
            <pc:sldMk cId="1515553712" sldId="297"/>
            <ac:spMk id="26" creationId="{2F17DC47-0BEE-4ED4-BA6B-A229EF47F4E7}"/>
          </ac:spMkLst>
        </pc:spChg>
      </pc:sldChg>
      <pc:sldChg chg="modSp mod">
        <pc:chgData name="Lars Ringgaard Kristensen (LRKR - AH)" userId="e69f3770-cf45-4b67-9e91-ef1dd4d39d68" providerId="ADAL" clId="{44603F76-C486-4864-9EAC-042574075EB5}" dt="2022-12-22T20:03:26.455" v="6735" actId="20577"/>
        <pc:sldMkLst>
          <pc:docMk/>
          <pc:sldMk cId="3134451797" sldId="298"/>
        </pc:sldMkLst>
        <pc:spChg chg="mod">
          <ac:chgData name="Lars Ringgaard Kristensen (LRKR - AH)" userId="e69f3770-cf45-4b67-9e91-ef1dd4d39d68" providerId="ADAL" clId="{44603F76-C486-4864-9EAC-042574075EB5}" dt="2022-12-22T20:02:08.504" v="6683" actId="20577"/>
          <ac:spMkLst>
            <pc:docMk/>
            <pc:sldMk cId="3134451797" sldId="298"/>
            <ac:spMk id="16" creationId="{ED86E724-3288-434C-B43F-43F373EAB77F}"/>
          </ac:spMkLst>
        </pc:spChg>
        <pc:spChg chg="mod">
          <ac:chgData name="Lars Ringgaard Kristensen (LRKR - AH)" userId="e69f3770-cf45-4b67-9e91-ef1dd4d39d68" providerId="ADAL" clId="{44603F76-C486-4864-9EAC-042574075EB5}" dt="2022-12-22T20:02:32.333" v="6715" actId="20577"/>
          <ac:spMkLst>
            <pc:docMk/>
            <pc:sldMk cId="3134451797" sldId="298"/>
            <ac:spMk id="23" creationId="{8403023C-61C3-4BC3-A136-65ACC0BE34D4}"/>
          </ac:spMkLst>
        </pc:spChg>
        <pc:spChg chg="mod">
          <ac:chgData name="Lars Ringgaard Kristensen (LRKR - AH)" userId="e69f3770-cf45-4b67-9e91-ef1dd4d39d68" providerId="ADAL" clId="{44603F76-C486-4864-9EAC-042574075EB5}" dt="2022-12-22T20:02:55.846" v="6718"/>
          <ac:spMkLst>
            <pc:docMk/>
            <pc:sldMk cId="3134451797" sldId="298"/>
            <ac:spMk id="25" creationId="{15A892E0-6DDF-44C6-86FF-D7CF39FE1E1A}"/>
          </ac:spMkLst>
        </pc:spChg>
        <pc:spChg chg="mod">
          <ac:chgData name="Lars Ringgaard Kristensen (LRKR - AH)" userId="e69f3770-cf45-4b67-9e91-ef1dd4d39d68" providerId="ADAL" clId="{44603F76-C486-4864-9EAC-042574075EB5}" dt="2022-12-22T20:03:26.455" v="6735" actId="20577"/>
          <ac:spMkLst>
            <pc:docMk/>
            <pc:sldMk cId="3134451797" sldId="298"/>
            <ac:spMk id="26" creationId="{539A8143-756E-4179-9F3D-E6D63F48F350}"/>
          </ac:spMkLst>
        </pc:spChg>
      </pc:sldChg>
      <pc:sldChg chg="del">
        <pc:chgData name="Lars Ringgaard Kristensen (LRKR - AH)" userId="e69f3770-cf45-4b67-9e91-ef1dd4d39d68" providerId="ADAL" clId="{44603F76-C486-4864-9EAC-042574075EB5}" dt="2022-12-22T13:35:17.269" v="5876" actId="47"/>
        <pc:sldMkLst>
          <pc:docMk/>
          <pc:sldMk cId="4076648355" sldId="299"/>
        </pc:sldMkLst>
      </pc:sldChg>
      <pc:sldChg chg="del">
        <pc:chgData name="Lars Ringgaard Kristensen (LRKR - AH)" userId="e69f3770-cf45-4b67-9e91-ef1dd4d39d68" providerId="ADAL" clId="{44603F76-C486-4864-9EAC-042574075EB5}" dt="2022-12-22T13:35:17.269" v="5876" actId="47"/>
        <pc:sldMkLst>
          <pc:docMk/>
          <pc:sldMk cId="1193761978" sldId="300"/>
        </pc:sldMkLst>
      </pc:sldChg>
      <pc:sldChg chg="del">
        <pc:chgData name="Lars Ringgaard Kristensen (LRKR - AH)" userId="e69f3770-cf45-4b67-9e91-ef1dd4d39d68" providerId="ADAL" clId="{44603F76-C486-4864-9EAC-042574075EB5}" dt="2022-12-22T13:35:17.269" v="5876" actId="47"/>
        <pc:sldMkLst>
          <pc:docMk/>
          <pc:sldMk cId="313758320" sldId="301"/>
        </pc:sldMkLst>
      </pc:sldChg>
      <pc:sldChg chg="del">
        <pc:chgData name="Lars Ringgaard Kristensen (LRKR - AH)" userId="e69f3770-cf45-4b67-9e91-ef1dd4d39d68" providerId="ADAL" clId="{44603F76-C486-4864-9EAC-042574075EB5}" dt="2022-12-22T13:35:17.269" v="5876" actId="47"/>
        <pc:sldMkLst>
          <pc:docMk/>
          <pc:sldMk cId="486176497" sldId="302"/>
        </pc:sldMkLst>
      </pc:sldChg>
      <pc:sldChg chg="del">
        <pc:chgData name="Lars Ringgaard Kristensen (LRKR - AH)" userId="e69f3770-cf45-4b67-9e91-ef1dd4d39d68" providerId="ADAL" clId="{44603F76-C486-4864-9EAC-042574075EB5}" dt="2022-12-22T13:35:17.269" v="5876" actId="47"/>
        <pc:sldMkLst>
          <pc:docMk/>
          <pc:sldMk cId="212682184" sldId="303"/>
        </pc:sldMkLst>
      </pc:sldChg>
      <pc:sldChg chg="del">
        <pc:chgData name="Lars Ringgaard Kristensen (LRKR - AH)" userId="e69f3770-cf45-4b67-9e91-ef1dd4d39d68" providerId="ADAL" clId="{44603F76-C486-4864-9EAC-042574075EB5}" dt="2022-12-22T13:35:17.269" v="5876" actId="47"/>
        <pc:sldMkLst>
          <pc:docMk/>
          <pc:sldMk cId="313758320" sldId="304"/>
        </pc:sldMkLst>
      </pc:sldChg>
      <pc:sldChg chg="addSp modSp mod">
        <pc:chgData name="Lars Ringgaard Kristensen (LRKR - AH)" userId="e69f3770-cf45-4b67-9e91-ef1dd4d39d68" providerId="ADAL" clId="{44603F76-C486-4864-9EAC-042574075EB5}" dt="2022-12-22T13:13:19.495" v="5744" actId="1076"/>
        <pc:sldMkLst>
          <pc:docMk/>
          <pc:sldMk cId="2102748779" sldId="305"/>
        </pc:sldMkLst>
        <pc:spChg chg="mod">
          <ac:chgData name="Lars Ringgaard Kristensen (LRKR - AH)" userId="e69f3770-cf45-4b67-9e91-ef1dd4d39d68" providerId="ADAL" clId="{44603F76-C486-4864-9EAC-042574075EB5}" dt="2022-12-07T21:30:09.315" v="4354"/>
          <ac:spMkLst>
            <pc:docMk/>
            <pc:sldMk cId="2102748779" sldId="305"/>
            <ac:spMk id="9" creationId="{E67834CF-0CDD-477F-8490-ED932D0F7E02}"/>
          </ac:spMkLst>
        </pc:spChg>
        <pc:picChg chg="add mod">
          <ac:chgData name="Lars Ringgaard Kristensen (LRKR - AH)" userId="e69f3770-cf45-4b67-9e91-ef1dd4d39d68" providerId="ADAL" clId="{44603F76-C486-4864-9EAC-042574075EB5}" dt="2022-12-22T13:13:19.495" v="5744" actId="1076"/>
          <ac:picMkLst>
            <pc:docMk/>
            <pc:sldMk cId="2102748779" sldId="305"/>
            <ac:picMk id="2050" creationId="{C5DC4252-93BC-3AD3-A873-C831F5AF4123}"/>
          </ac:picMkLst>
        </pc:picChg>
      </pc:sldChg>
      <pc:sldChg chg="modSp add mod ord">
        <pc:chgData name="Lars Ringgaard Kristensen (LRKR - AH)" userId="e69f3770-cf45-4b67-9e91-ef1dd4d39d68" providerId="ADAL" clId="{44603F76-C486-4864-9EAC-042574075EB5}" dt="2022-12-06T12:39:06.556" v="432" actId="20577"/>
        <pc:sldMkLst>
          <pc:docMk/>
          <pc:sldMk cId="1149316284" sldId="306"/>
        </pc:sldMkLst>
        <pc:spChg chg="mod">
          <ac:chgData name="Lars Ringgaard Kristensen (LRKR - AH)" userId="e69f3770-cf45-4b67-9e91-ef1dd4d39d68" providerId="ADAL" clId="{44603F76-C486-4864-9EAC-042574075EB5}" dt="2022-12-06T12:27:23.378" v="200" actId="20577"/>
          <ac:spMkLst>
            <pc:docMk/>
            <pc:sldMk cId="1149316284" sldId="306"/>
            <ac:spMk id="13" creationId="{221D9760-F645-4927-B7C4-E88AC4F46B5D}"/>
          </ac:spMkLst>
        </pc:spChg>
        <pc:spChg chg="mod">
          <ac:chgData name="Lars Ringgaard Kristensen (LRKR - AH)" userId="e69f3770-cf45-4b67-9e91-ef1dd4d39d68" providerId="ADAL" clId="{44603F76-C486-4864-9EAC-042574075EB5}" dt="2022-12-06T12:39:06.556" v="432" actId="20577"/>
          <ac:spMkLst>
            <pc:docMk/>
            <pc:sldMk cId="1149316284" sldId="306"/>
            <ac:spMk id="26" creationId="{2F17DC47-0BEE-4ED4-BA6B-A229EF47F4E7}"/>
          </ac:spMkLst>
        </pc:spChg>
      </pc:sldChg>
      <pc:sldChg chg="modSp add mod ord">
        <pc:chgData name="Lars Ringgaard Kristensen (LRKR - AH)" userId="e69f3770-cf45-4b67-9e91-ef1dd4d39d68" providerId="ADAL" clId="{44603F76-C486-4864-9EAC-042574075EB5}" dt="2022-12-06T13:18:10.865" v="798" actId="113"/>
        <pc:sldMkLst>
          <pc:docMk/>
          <pc:sldMk cId="1365809105" sldId="307"/>
        </pc:sldMkLst>
        <pc:spChg chg="mod">
          <ac:chgData name="Lars Ringgaard Kristensen (LRKR - AH)" userId="e69f3770-cf45-4b67-9e91-ef1dd4d39d68" providerId="ADAL" clId="{44603F76-C486-4864-9EAC-042574075EB5}" dt="2022-12-06T13:18:10.865" v="798" actId="113"/>
          <ac:spMkLst>
            <pc:docMk/>
            <pc:sldMk cId="1365809105" sldId="307"/>
            <ac:spMk id="21" creationId="{0552E255-CDC8-4241-A53C-8D6B695529F7}"/>
          </ac:spMkLst>
        </pc:spChg>
        <pc:spChg chg="mod">
          <ac:chgData name="Lars Ringgaard Kristensen (LRKR - AH)" userId="e69f3770-cf45-4b67-9e91-ef1dd4d39d68" providerId="ADAL" clId="{44603F76-C486-4864-9EAC-042574075EB5}" dt="2022-12-06T12:46:48.661" v="537" actId="20577"/>
          <ac:spMkLst>
            <pc:docMk/>
            <pc:sldMk cId="1365809105" sldId="307"/>
            <ac:spMk id="22" creationId="{2684FE20-494A-4234-92BC-80D6F9C81166}"/>
          </ac:spMkLst>
        </pc:spChg>
        <pc:spChg chg="mod">
          <ac:chgData name="Lars Ringgaard Kristensen (LRKR - AH)" userId="e69f3770-cf45-4b67-9e91-ef1dd4d39d68" providerId="ADAL" clId="{44603F76-C486-4864-9EAC-042574075EB5}" dt="2022-12-06T12:56:46.354" v="793" actId="20577"/>
          <ac:spMkLst>
            <pc:docMk/>
            <pc:sldMk cId="1365809105" sldId="307"/>
            <ac:spMk id="23" creationId="{C3E76256-EFFC-424A-8F27-6FBAD351A852}"/>
          </ac:spMkLst>
        </pc:spChg>
        <pc:spChg chg="mod">
          <ac:chgData name="Lars Ringgaard Kristensen (LRKR - AH)" userId="e69f3770-cf45-4b67-9e91-ef1dd4d39d68" providerId="ADAL" clId="{44603F76-C486-4864-9EAC-042574075EB5}" dt="2022-12-06T12:48:01.821" v="541" actId="6549"/>
          <ac:spMkLst>
            <pc:docMk/>
            <pc:sldMk cId="1365809105" sldId="307"/>
            <ac:spMk id="24" creationId="{98AD8A48-F95F-4FC4-8EC5-3276C3FA5CDD}"/>
          </ac:spMkLst>
        </pc:spChg>
        <pc:spChg chg="mod">
          <ac:chgData name="Lars Ringgaard Kristensen (LRKR - AH)" userId="e69f3770-cf45-4b67-9e91-ef1dd4d39d68" providerId="ADAL" clId="{44603F76-C486-4864-9EAC-042574075EB5}" dt="2022-12-06T12:49:50.001" v="592" actId="20577"/>
          <ac:spMkLst>
            <pc:docMk/>
            <pc:sldMk cId="1365809105" sldId="307"/>
            <ac:spMk id="26" creationId="{2EBEE1CA-BF08-4898-B262-CF2C123DF739}"/>
          </ac:spMkLst>
        </pc:spChg>
      </pc:sldChg>
      <pc:sldChg chg="modSp add mod">
        <pc:chgData name="Lars Ringgaard Kristensen (LRKR - AH)" userId="e69f3770-cf45-4b67-9e91-ef1dd4d39d68" providerId="ADAL" clId="{44603F76-C486-4864-9EAC-042574075EB5}" dt="2022-12-07T22:50:01.247" v="5339" actId="20577"/>
        <pc:sldMkLst>
          <pc:docMk/>
          <pc:sldMk cId="4033718369" sldId="308"/>
        </pc:sldMkLst>
        <pc:spChg chg="mod">
          <ac:chgData name="Lars Ringgaard Kristensen (LRKR - AH)" userId="e69f3770-cf45-4b67-9e91-ef1dd4d39d68" providerId="ADAL" clId="{44603F76-C486-4864-9EAC-042574075EB5}" dt="2022-12-07T22:50:01.247" v="5339" actId="20577"/>
          <ac:spMkLst>
            <pc:docMk/>
            <pc:sldMk cId="4033718369" sldId="308"/>
            <ac:spMk id="13" creationId="{221D9760-F645-4927-B7C4-E88AC4F46B5D}"/>
          </ac:spMkLst>
        </pc:spChg>
        <pc:spChg chg="mod">
          <ac:chgData name="Lars Ringgaard Kristensen (LRKR - AH)" userId="e69f3770-cf45-4b67-9e91-ef1dd4d39d68" providerId="ADAL" clId="{44603F76-C486-4864-9EAC-042574075EB5}" dt="2022-12-06T13:59:51.787" v="2022" actId="20577"/>
          <ac:spMkLst>
            <pc:docMk/>
            <pc:sldMk cId="4033718369" sldId="308"/>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31109912" sldId="309"/>
        </pc:sldMkLst>
      </pc:sldChg>
      <pc:sldChg chg="modSp add mod">
        <pc:chgData name="Lars Ringgaard Kristensen (LRKR - AH)" userId="e69f3770-cf45-4b67-9e91-ef1dd4d39d68" providerId="ADAL" clId="{44603F76-C486-4864-9EAC-042574075EB5}" dt="2022-12-07T20:22:20.820" v="3140" actId="6549"/>
        <pc:sldMkLst>
          <pc:docMk/>
          <pc:sldMk cId="2255315427" sldId="309"/>
        </pc:sldMkLst>
        <pc:spChg chg="mod">
          <ac:chgData name="Lars Ringgaard Kristensen (LRKR - AH)" userId="e69f3770-cf45-4b67-9e91-ef1dd4d39d68" providerId="ADAL" clId="{44603F76-C486-4864-9EAC-042574075EB5}" dt="2022-12-07T19:32:23.808" v="2519" actId="14100"/>
          <ac:spMkLst>
            <pc:docMk/>
            <pc:sldMk cId="2255315427" sldId="309"/>
            <ac:spMk id="9" creationId="{E67834CF-0CDD-477F-8490-ED932D0F7E02}"/>
          </ac:spMkLst>
        </pc:spChg>
        <pc:spChg chg="mod">
          <ac:chgData name="Lars Ringgaard Kristensen (LRKR - AH)" userId="e69f3770-cf45-4b67-9e91-ef1dd4d39d68" providerId="ADAL" clId="{44603F76-C486-4864-9EAC-042574075EB5}" dt="2022-12-07T19:13:05.633" v="2232"/>
          <ac:spMkLst>
            <pc:docMk/>
            <pc:sldMk cId="2255315427" sldId="309"/>
            <ac:spMk id="11" creationId="{469A6D6B-69A1-4FF7-A4BD-4C4BC6E53D7D}"/>
          </ac:spMkLst>
        </pc:spChg>
        <pc:spChg chg="mod">
          <ac:chgData name="Lars Ringgaard Kristensen (LRKR - AH)" userId="e69f3770-cf45-4b67-9e91-ef1dd4d39d68" providerId="ADAL" clId="{44603F76-C486-4864-9EAC-042574075EB5}" dt="2022-12-07T20:22:20.820" v="3140" actId="6549"/>
          <ac:spMkLst>
            <pc:docMk/>
            <pc:sldMk cId="2255315427" sldId="309"/>
            <ac:spMk id="16" creationId="{A9B4BD22-AF40-4574-BB02-C00B471C806C}"/>
          </ac:spMkLst>
        </pc:spChg>
        <pc:spChg chg="mod">
          <ac:chgData name="Lars Ringgaard Kristensen (LRKR - AH)" userId="e69f3770-cf45-4b67-9e91-ef1dd4d39d68" providerId="ADAL" clId="{44603F76-C486-4864-9EAC-042574075EB5}" dt="2022-12-07T19:12:18.924" v="2229" actId="1076"/>
          <ac:spMkLst>
            <pc:docMk/>
            <pc:sldMk cId="2255315427" sldId="309"/>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35882878" sldId="310"/>
        </pc:sldMkLst>
      </pc:sldChg>
      <pc:sldChg chg="modSp add mod">
        <pc:chgData name="Lars Ringgaard Kristensen (LRKR - AH)" userId="e69f3770-cf45-4b67-9e91-ef1dd4d39d68" providerId="ADAL" clId="{44603F76-C486-4864-9EAC-042574075EB5}" dt="2022-12-07T19:32:29.182" v="2520" actId="14100"/>
        <pc:sldMkLst>
          <pc:docMk/>
          <pc:sldMk cId="3065822203" sldId="310"/>
        </pc:sldMkLst>
        <pc:spChg chg="mod">
          <ac:chgData name="Lars Ringgaard Kristensen (LRKR - AH)" userId="e69f3770-cf45-4b67-9e91-ef1dd4d39d68" providerId="ADAL" clId="{44603F76-C486-4864-9EAC-042574075EB5}" dt="2022-12-07T19:25:04.931" v="2403" actId="6549"/>
          <ac:spMkLst>
            <pc:docMk/>
            <pc:sldMk cId="3065822203" sldId="310"/>
            <ac:spMk id="13" creationId="{221D9760-F645-4927-B7C4-E88AC4F46B5D}"/>
          </ac:spMkLst>
        </pc:spChg>
        <pc:spChg chg="mod">
          <ac:chgData name="Lars Ringgaard Kristensen (LRKR - AH)" userId="e69f3770-cf45-4b67-9e91-ef1dd4d39d68" providerId="ADAL" clId="{44603F76-C486-4864-9EAC-042574075EB5}" dt="2022-12-07T19:32:29.182" v="2520" actId="14100"/>
          <ac:spMkLst>
            <pc:docMk/>
            <pc:sldMk cId="3065822203" sldId="310"/>
            <ac:spMk id="17" creationId="{5B95716E-C3DF-4A56-8AB6-C63D97FF3F2A}"/>
          </ac:spMkLst>
        </pc:spChg>
        <pc:spChg chg="mod">
          <ac:chgData name="Lars Ringgaard Kristensen (LRKR - AH)" userId="e69f3770-cf45-4b67-9e91-ef1dd4d39d68" providerId="ADAL" clId="{44603F76-C486-4864-9EAC-042574075EB5}" dt="2022-12-07T19:31:33.410" v="2513" actId="20577"/>
          <ac:spMkLst>
            <pc:docMk/>
            <pc:sldMk cId="3065822203" sldId="310"/>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3773533779" sldId="311"/>
        </pc:sldMkLst>
      </pc:sldChg>
      <pc:sldChg chg="modSp add mod">
        <pc:chgData name="Lars Ringgaard Kristensen (LRKR - AH)" userId="e69f3770-cf45-4b67-9e91-ef1dd4d39d68" providerId="ADAL" clId="{44603F76-C486-4864-9EAC-042574075EB5}" dt="2022-12-07T20:39:49.795" v="3672" actId="20577"/>
        <pc:sldMkLst>
          <pc:docMk/>
          <pc:sldMk cId="4268453620" sldId="311"/>
        </pc:sldMkLst>
        <pc:spChg chg="mod">
          <ac:chgData name="Lars Ringgaard Kristensen (LRKR - AH)" userId="e69f3770-cf45-4b67-9e91-ef1dd4d39d68" providerId="ADAL" clId="{44603F76-C486-4864-9EAC-042574075EB5}" dt="2022-12-07T19:32:58.129" v="2524" actId="14100"/>
          <ac:spMkLst>
            <pc:docMk/>
            <pc:sldMk cId="4268453620" sldId="311"/>
            <ac:spMk id="19" creationId="{35205F04-7CF5-4352-8CD0-F5896BEA4676}"/>
          </ac:spMkLst>
        </pc:spChg>
        <pc:spChg chg="mod">
          <ac:chgData name="Lars Ringgaard Kristensen (LRKR - AH)" userId="e69f3770-cf45-4b67-9e91-ef1dd4d39d68" providerId="ADAL" clId="{44603F76-C486-4864-9EAC-042574075EB5}" dt="2022-12-07T19:48:30.847" v="2737" actId="20577"/>
          <ac:spMkLst>
            <pc:docMk/>
            <pc:sldMk cId="4268453620" sldId="311"/>
            <ac:spMk id="21" creationId="{0552E255-CDC8-4241-A53C-8D6B695529F7}"/>
          </ac:spMkLst>
        </pc:spChg>
        <pc:spChg chg="mod">
          <ac:chgData name="Lars Ringgaard Kristensen (LRKR - AH)" userId="e69f3770-cf45-4b67-9e91-ef1dd4d39d68" providerId="ADAL" clId="{44603F76-C486-4864-9EAC-042574075EB5}" dt="2022-12-07T19:48:36.856" v="2738" actId="6549"/>
          <ac:spMkLst>
            <pc:docMk/>
            <pc:sldMk cId="4268453620" sldId="311"/>
            <ac:spMk id="22" creationId="{2684FE20-494A-4234-92BC-80D6F9C81166}"/>
          </ac:spMkLst>
        </pc:spChg>
        <pc:spChg chg="mod">
          <ac:chgData name="Lars Ringgaard Kristensen (LRKR - AH)" userId="e69f3770-cf45-4b67-9e91-ef1dd4d39d68" providerId="ADAL" clId="{44603F76-C486-4864-9EAC-042574075EB5}" dt="2022-12-07T19:48:39.256" v="2739" actId="6549"/>
          <ac:spMkLst>
            <pc:docMk/>
            <pc:sldMk cId="4268453620" sldId="311"/>
            <ac:spMk id="23" creationId="{C3E76256-EFFC-424A-8F27-6FBAD351A852}"/>
          </ac:spMkLst>
        </pc:spChg>
        <pc:spChg chg="mod">
          <ac:chgData name="Lars Ringgaard Kristensen (LRKR - AH)" userId="e69f3770-cf45-4b67-9e91-ef1dd4d39d68" providerId="ADAL" clId="{44603F76-C486-4864-9EAC-042574075EB5}" dt="2022-12-07T20:39:49.795" v="3672" actId="20577"/>
          <ac:spMkLst>
            <pc:docMk/>
            <pc:sldMk cId="4268453620" sldId="311"/>
            <ac:spMk id="24" creationId="{98AD8A48-F95F-4FC4-8EC5-3276C3FA5CDD}"/>
          </ac:spMkLst>
        </pc:spChg>
        <pc:spChg chg="mod">
          <ac:chgData name="Lars Ringgaard Kristensen (LRKR - AH)" userId="e69f3770-cf45-4b67-9e91-ef1dd4d39d68" providerId="ADAL" clId="{44603F76-C486-4864-9EAC-042574075EB5}" dt="2022-12-07T19:38:38.448" v="2593" actId="20577"/>
          <ac:spMkLst>
            <pc:docMk/>
            <pc:sldMk cId="4268453620" sldId="311"/>
            <ac:spMk id="26" creationId="{2EBEE1CA-BF08-4898-B262-CF2C123DF739}"/>
          </ac:spMkLst>
        </pc:spChg>
        <pc:spChg chg="mod">
          <ac:chgData name="Lars Ringgaard Kristensen (LRKR - AH)" userId="e69f3770-cf45-4b67-9e91-ef1dd4d39d68" providerId="ADAL" clId="{44603F76-C486-4864-9EAC-042574075EB5}" dt="2022-12-07T19:38:03.688" v="2565" actId="20577"/>
          <ac:spMkLst>
            <pc:docMk/>
            <pc:sldMk cId="4268453620" sldId="311"/>
            <ac:spMk id="30" creationId="{B0D2C5CA-4DF3-46DA-BF83-C9F8BC01DF20}"/>
          </ac:spMkLst>
        </pc:spChg>
        <pc:spChg chg="mod">
          <ac:chgData name="Lars Ringgaard Kristensen (LRKR - AH)" userId="e69f3770-cf45-4b67-9e91-ef1dd4d39d68" providerId="ADAL" clId="{44603F76-C486-4864-9EAC-042574075EB5}" dt="2022-12-07T19:38:06.831" v="2566" actId="20577"/>
          <ac:spMkLst>
            <pc:docMk/>
            <pc:sldMk cId="4268453620" sldId="311"/>
            <ac:spMk id="31" creationId="{73CCFACB-9645-4956-984D-67751D76BDAF}"/>
          </ac:spMkLst>
        </pc:spChg>
        <pc:spChg chg="mod">
          <ac:chgData name="Lars Ringgaard Kristensen (LRKR - AH)" userId="e69f3770-cf45-4b67-9e91-ef1dd4d39d68" providerId="ADAL" clId="{44603F76-C486-4864-9EAC-042574075EB5}" dt="2022-12-07T19:38:09.622" v="2567" actId="20577"/>
          <ac:spMkLst>
            <pc:docMk/>
            <pc:sldMk cId="4268453620" sldId="311"/>
            <ac:spMk id="32" creationId="{6E6A6C44-CEA3-4E01-879D-244696752F81}"/>
          </ac:spMkLst>
        </pc:spChg>
        <pc:spChg chg="mod">
          <ac:chgData name="Lars Ringgaard Kristensen (LRKR - AH)" userId="e69f3770-cf45-4b67-9e91-ef1dd4d39d68" providerId="ADAL" clId="{44603F76-C486-4864-9EAC-042574075EB5}" dt="2022-12-07T19:38:12.510" v="2568" actId="20577"/>
          <ac:spMkLst>
            <pc:docMk/>
            <pc:sldMk cId="4268453620" sldId="311"/>
            <ac:spMk id="33" creationId="{9A4050EB-F97A-4448-9AB8-67FDC5CC42A6}"/>
          </ac:spMkLst>
        </pc:spChg>
      </pc:sldChg>
      <pc:sldChg chg="add del">
        <pc:chgData name="Lars Ringgaard Kristensen (LRKR - AH)" userId="e69f3770-cf45-4b67-9e91-ef1dd4d39d68" providerId="ADAL" clId="{44603F76-C486-4864-9EAC-042574075EB5}" dt="2022-12-07T18:53:24.901" v="2029"/>
        <pc:sldMkLst>
          <pc:docMk/>
          <pc:sldMk cId="2039601667" sldId="312"/>
        </pc:sldMkLst>
      </pc:sldChg>
      <pc:sldChg chg="modSp add mod">
        <pc:chgData name="Lars Ringgaard Kristensen (LRKR - AH)" userId="e69f3770-cf45-4b67-9e91-ef1dd4d39d68" providerId="ADAL" clId="{44603F76-C486-4864-9EAC-042574075EB5}" dt="2022-12-07T22:50:52.625" v="5340" actId="313"/>
        <pc:sldMkLst>
          <pc:docMk/>
          <pc:sldMk cId="3570988709" sldId="312"/>
        </pc:sldMkLst>
        <pc:spChg chg="mod">
          <ac:chgData name="Lars Ringgaard Kristensen (LRKR - AH)" userId="e69f3770-cf45-4b67-9e91-ef1dd4d39d68" providerId="ADAL" clId="{44603F76-C486-4864-9EAC-042574075EB5}" dt="2022-12-07T19:54:34.736" v="2802" actId="14100"/>
          <ac:spMkLst>
            <pc:docMk/>
            <pc:sldMk cId="3570988709" sldId="312"/>
            <ac:spMk id="9" creationId="{E67834CF-0CDD-477F-8490-ED932D0F7E02}"/>
          </ac:spMkLst>
        </pc:spChg>
        <pc:spChg chg="mod">
          <ac:chgData name="Lars Ringgaard Kristensen (LRKR - AH)" userId="e69f3770-cf45-4b67-9e91-ef1dd4d39d68" providerId="ADAL" clId="{44603F76-C486-4864-9EAC-042574075EB5}" dt="2022-12-07T20:03:10.845" v="2902"/>
          <ac:spMkLst>
            <pc:docMk/>
            <pc:sldMk cId="3570988709" sldId="312"/>
            <ac:spMk id="11" creationId="{469A6D6B-69A1-4FF7-A4BD-4C4BC6E53D7D}"/>
          </ac:spMkLst>
        </pc:spChg>
        <pc:spChg chg="mod">
          <ac:chgData name="Lars Ringgaard Kristensen (LRKR - AH)" userId="e69f3770-cf45-4b67-9e91-ef1dd4d39d68" providerId="ADAL" clId="{44603F76-C486-4864-9EAC-042574075EB5}" dt="2022-12-07T22:50:52.625" v="5340" actId="313"/>
          <ac:spMkLst>
            <pc:docMk/>
            <pc:sldMk cId="3570988709" sldId="312"/>
            <ac:spMk id="16" creationId="{A9B4BD22-AF40-4574-BB02-C00B471C806C}"/>
          </ac:spMkLst>
        </pc:spChg>
        <pc:spChg chg="mod">
          <ac:chgData name="Lars Ringgaard Kristensen (LRKR - AH)" userId="e69f3770-cf45-4b67-9e91-ef1dd4d39d68" providerId="ADAL" clId="{44603F76-C486-4864-9EAC-042574075EB5}" dt="2022-12-07T19:57:34.725" v="2876" actId="20577"/>
          <ac:spMkLst>
            <pc:docMk/>
            <pc:sldMk cId="3570988709" sldId="312"/>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76605849" sldId="313"/>
        </pc:sldMkLst>
      </pc:sldChg>
      <pc:sldChg chg="addSp delSp modSp add mod ord">
        <pc:chgData name="Lars Ringgaard Kristensen (LRKR - AH)" userId="e69f3770-cf45-4b67-9e91-ef1dd4d39d68" providerId="ADAL" clId="{44603F76-C486-4864-9EAC-042574075EB5}" dt="2022-12-08T12:03:04.411" v="5392" actId="478"/>
        <pc:sldMkLst>
          <pc:docMk/>
          <pc:sldMk cId="3765068153" sldId="313"/>
        </pc:sldMkLst>
        <pc:spChg chg="mod">
          <ac:chgData name="Lars Ringgaard Kristensen (LRKR - AH)" userId="e69f3770-cf45-4b67-9e91-ef1dd4d39d68" providerId="ADAL" clId="{44603F76-C486-4864-9EAC-042574075EB5}" dt="2022-12-07T19:32:19.309" v="2518" actId="14100"/>
          <ac:spMkLst>
            <pc:docMk/>
            <pc:sldMk cId="3765068153" sldId="313"/>
            <ac:spMk id="11" creationId="{3B2CC8E6-B165-42E5-9082-267951626773}"/>
          </ac:spMkLst>
        </pc:spChg>
        <pc:spChg chg="mod">
          <ac:chgData name="Lars Ringgaard Kristensen (LRKR - AH)" userId="e69f3770-cf45-4b67-9e91-ef1dd4d39d68" providerId="ADAL" clId="{44603F76-C486-4864-9EAC-042574075EB5}" dt="2022-12-07T20:23:51.860" v="3154" actId="1076"/>
          <ac:spMkLst>
            <pc:docMk/>
            <pc:sldMk cId="3765068153" sldId="313"/>
            <ac:spMk id="16" creationId="{A9B4BD22-AF40-4574-BB02-C00B471C806C}"/>
          </ac:spMkLst>
        </pc:spChg>
        <pc:spChg chg="mod">
          <ac:chgData name="Lars Ringgaard Kristensen (LRKR - AH)" userId="e69f3770-cf45-4b67-9e91-ef1dd4d39d68" providerId="ADAL" clId="{44603F76-C486-4864-9EAC-042574075EB5}" dt="2022-12-07T19:51:14.137" v="2796" actId="20577"/>
          <ac:spMkLst>
            <pc:docMk/>
            <pc:sldMk cId="3765068153" sldId="313"/>
            <ac:spMk id="18" creationId="{E8E1BFC8-7DF0-41DD-824B-536709259EA1}"/>
          </ac:spMkLst>
        </pc:spChg>
        <pc:spChg chg="mod">
          <ac:chgData name="Lars Ringgaard Kristensen (LRKR - AH)" userId="e69f3770-cf45-4b67-9e91-ef1dd4d39d68" providerId="ADAL" clId="{44603F76-C486-4864-9EAC-042574075EB5}" dt="2022-12-07T19:53:19.088" v="2798" actId="6549"/>
          <ac:spMkLst>
            <pc:docMk/>
            <pc:sldMk cId="3765068153" sldId="313"/>
            <ac:spMk id="19" creationId="{C86201A4-C346-4973-B8CC-6F2C1CD5AE05}"/>
          </ac:spMkLst>
        </pc:spChg>
        <pc:spChg chg="mod">
          <ac:chgData name="Lars Ringgaard Kristensen (LRKR - AH)" userId="e69f3770-cf45-4b67-9e91-ef1dd4d39d68" providerId="ADAL" clId="{44603F76-C486-4864-9EAC-042574075EB5}" dt="2022-12-08T11:51:22.374" v="5374" actId="1076"/>
          <ac:spMkLst>
            <pc:docMk/>
            <pc:sldMk cId="3765068153" sldId="313"/>
            <ac:spMk id="20" creationId="{B94B6FCD-6BDE-48EB-89FB-9A0CC4616498}"/>
          </ac:spMkLst>
        </pc:spChg>
        <pc:spChg chg="mod">
          <ac:chgData name="Lars Ringgaard Kristensen (LRKR - AH)" userId="e69f3770-cf45-4b67-9e91-ef1dd4d39d68" providerId="ADAL" clId="{44603F76-C486-4864-9EAC-042574075EB5}" dt="2022-12-08T11:51:33.444" v="5376" actId="6549"/>
          <ac:spMkLst>
            <pc:docMk/>
            <pc:sldMk cId="3765068153" sldId="313"/>
            <ac:spMk id="21" creationId="{3969FA6D-5D7F-4562-BBE9-A67D7D1A11E7}"/>
          </ac:spMkLst>
        </pc:spChg>
        <pc:picChg chg="add del mod">
          <ac:chgData name="Lars Ringgaard Kristensen (LRKR - AH)" userId="e69f3770-cf45-4b67-9e91-ef1dd4d39d68" providerId="ADAL" clId="{44603F76-C486-4864-9EAC-042574075EB5}" dt="2022-12-08T12:03:04.411" v="5392" actId="478"/>
          <ac:picMkLst>
            <pc:docMk/>
            <pc:sldMk cId="3765068153" sldId="313"/>
            <ac:picMk id="3" creationId="{C75DCB1C-F270-E04E-5F3F-F3FEE9401A27}"/>
          </ac:picMkLst>
        </pc:picChg>
      </pc:sldChg>
      <pc:sldChg chg="add del">
        <pc:chgData name="Lars Ringgaard Kristensen (LRKR - AH)" userId="e69f3770-cf45-4b67-9e91-ef1dd4d39d68" providerId="ADAL" clId="{44603F76-C486-4864-9EAC-042574075EB5}" dt="2022-12-07T18:53:24.901" v="2029"/>
        <pc:sldMkLst>
          <pc:docMk/>
          <pc:sldMk cId="2015439427" sldId="314"/>
        </pc:sldMkLst>
      </pc:sldChg>
      <pc:sldChg chg="addSp modSp add mod">
        <pc:chgData name="Lars Ringgaard Kristensen (LRKR - AH)" userId="e69f3770-cf45-4b67-9e91-ef1dd4d39d68" providerId="ADAL" clId="{44603F76-C486-4864-9EAC-042574075EB5}" dt="2022-12-22T13:16:40.095" v="5749" actId="1076"/>
        <pc:sldMkLst>
          <pc:docMk/>
          <pc:sldMk cId="2156446331" sldId="314"/>
        </pc:sldMkLst>
        <pc:spChg chg="mod">
          <ac:chgData name="Lars Ringgaard Kristensen (LRKR - AH)" userId="e69f3770-cf45-4b67-9e91-ef1dd4d39d68" providerId="ADAL" clId="{44603F76-C486-4864-9EAC-042574075EB5}" dt="2022-12-07T20:07:41.124" v="2921" actId="20577"/>
          <ac:spMkLst>
            <pc:docMk/>
            <pc:sldMk cId="2156446331" sldId="314"/>
            <ac:spMk id="13" creationId="{221D9760-F645-4927-B7C4-E88AC4F46B5D}"/>
          </ac:spMkLst>
        </pc:spChg>
        <pc:spChg chg="mod">
          <ac:chgData name="Lars Ringgaard Kristensen (LRKR - AH)" userId="e69f3770-cf45-4b67-9e91-ef1dd4d39d68" providerId="ADAL" clId="{44603F76-C486-4864-9EAC-042574075EB5}" dt="2022-12-07T20:17:41.501" v="3024" actId="14100"/>
          <ac:spMkLst>
            <pc:docMk/>
            <pc:sldMk cId="2156446331" sldId="314"/>
            <ac:spMk id="17" creationId="{5B95716E-C3DF-4A56-8AB6-C63D97FF3F2A}"/>
          </ac:spMkLst>
        </pc:spChg>
        <pc:spChg chg="mod">
          <ac:chgData name="Lars Ringgaard Kristensen (LRKR - AH)" userId="e69f3770-cf45-4b67-9e91-ef1dd4d39d68" providerId="ADAL" clId="{44603F76-C486-4864-9EAC-042574075EB5}" dt="2022-12-07T20:20:36.416" v="3127" actId="20577"/>
          <ac:spMkLst>
            <pc:docMk/>
            <pc:sldMk cId="2156446331" sldId="314"/>
            <ac:spMk id="26" creationId="{2F17DC47-0BEE-4ED4-BA6B-A229EF47F4E7}"/>
          </ac:spMkLst>
        </pc:spChg>
        <pc:picChg chg="add mod">
          <ac:chgData name="Lars Ringgaard Kristensen (LRKR - AH)" userId="e69f3770-cf45-4b67-9e91-ef1dd4d39d68" providerId="ADAL" clId="{44603F76-C486-4864-9EAC-042574075EB5}" dt="2022-12-22T13:16:40.095" v="5749" actId="1076"/>
          <ac:picMkLst>
            <pc:docMk/>
            <pc:sldMk cId="2156446331" sldId="314"/>
            <ac:picMk id="3" creationId="{4A54B4FD-3AFA-D6D6-E4B4-D9C3B38E2608}"/>
          </ac:picMkLst>
        </pc:picChg>
      </pc:sldChg>
      <pc:sldChg chg="add del">
        <pc:chgData name="Lars Ringgaard Kristensen (LRKR - AH)" userId="e69f3770-cf45-4b67-9e91-ef1dd4d39d68" providerId="ADAL" clId="{44603F76-C486-4864-9EAC-042574075EB5}" dt="2022-12-07T20:26:07.699" v="3206" actId="47"/>
        <pc:sldMkLst>
          <pc:docMk/>
          <pc:sldMk cId="132463501" sldId="315"/>
        </pc:sldMkLst>
      </pc:sldChg>
      <pc:sldChg chg="add del">
        <pc:chgData name="Lars Ringgaard Kristensen (LRKR - AH)" userId="e69f3770-cf45-4b67-9e91-ef1dd4d39d68" providerId="ADAL" clId="{44603F76-C486-4864-9EAC-042574075EB5}" dt="2022-12-07T18:53:24.901" v="2029"/>
        <pc:sldMkLst>
          <pc:docMk/>
          <pc:sldMk cId="842651488" sldId="315"/>
        </pc:sldMkLst>
      </pc:sldChg>
      <pc:sldChg chg="modSp add mod">
        <pc:chgData name="Lars Ringgaard Kristensen (LRKR - AH)" userId="e69f3770-cf45-4b67-9e91-ef1dd4d39d68" providerId="ADAL" clId="{44603F76-C486-4864-9EAC-042574075EB5}" dt="2022-12-08T12:04:17.015" v="5403" actId="1035"/>
        <pc:sldMkLst>
          <pc:docMk/>
          <pc:sldMk cId="2837892094" sldId="316"/>
        </pc:sldMkLst>
        <pc:spChg chg="mod">
          <ac:chgData name="Lars Ringgaard Kristensen (LRKR - AH)" userId="e69f3770-cf45-4b67-9e91-ef1dd4d39d68" providerId="ADAL" clId="{44603F76-C486-4864-9EAC-042574075EB5}" dt="2022-12-07T20:22:33.566" v="3144" actId="20577"/>
          <ac:spMkLst>
            <pc:docMk/>
            <pc:sldMk cId="2837892094" sldId="316"/>
            <ac:spMk id="18" creationId="{CEC95C44-CF70-46D7-A306-29B9C9581E28}"/>
          </ac:spMkLst>
        </pc:spChg>
        <pc:spChg chg="mod">
          <ac:chgData name="Lars Ringgaard Kristensen (LRKR - AH)" userId="e69f3770-cf45-4b67-9e91-ef1dd4d39d68" providerId="ADAL" clId="{44603F76-C486-4864-9EAC-042574075EB5}" dt="2022-12-07T20:21:57.900" v="3135" actId="14100"/>
          <ac:spMkLst>
            <pc:docMk/>
            <pc:sldMk cId="2837892094" sldId="316"/>
            <ac:spMk id="20" creationId="{7A122277-F1EE-44AF-B366-58D8A03483E3}"/>
          </ac:spMkLst>
        </pc:spChg>
        <pc:spChg chg="mod">
          <ac:chgData name="Lars Ringgaard Kristensen (LRKR - AH)" userId="e69f3770-cf45-4b67-9e91-ef1dd4d39d68" providerId="ADAL" clId="{44603F76-C486-4864-9EAC-042574075EB5}" dt="2022-12-08T12:04:17.015" v="5403" actId="1035"/>
          <ac:spMkLst>
            <pc:docMk/>
            <pc:sldMk cId="2837892094" sldId="316"/>
            <ac:spMk id="53" creationId="{CEC95C44-CF70-46D7-A306-29B9C9581E28}"/>
          </ac:spMkLst>
        </pc:spChg>
        <pc:spChg chg="mod">
          <ac:chgData name="Lars Ringgaard Kristensen (LRKR - AH)" userId="e69f3770-cf45-4b67-9e91-ef1dd4d39d68" providerId="ADAL" clId="{44603F76-C486-4864-9EAC-042574075EB5}" dt="2022-12-07T20:25:38.590" v="3187"/>
          <ac:spMkLst>
            <pc:docMk/>
            <pc:sldMk cId="2837892094" sldId="316"/>
            <ac:spMk id="54" creationId="{CEC95C44-CF70-46D7-A306-29B9C9581E28}"/>
          </ac:spMkLst>
        </pc:spChg>
        <pc:spChg chg="mod">
          <ac:chgData name="Lars Ringgaard Kristensen (LRKR - AH)" userId="e69f3770-cf45-4b67-9e91-ef1dd4d39d68" providerId="ADAL" clId="{44603F76-C486-4864-9EAC-042574075EB5}" dt="2022-12-07T20:26:33.660" v="3208" actId="20577"/>
          <ac:spMkLst>
            <pc:docMk/>
            <pc:sldMk cId="2837892094" sldId="316"/>
            <ac:spMk id="56" creationId="{CEC95C44-CF70-46D7-A306-29B9C9581E28}"/>
          </ac:spMkLst>
        </pc:spChg>
      </pc:sldChg>
      <pc:sldChg chg="modSp add mod">
        <pc:chgData name="Lars Ringgaard Kristensen (LRKR - AH)" userId="e69f3770-cf45-4b67-9e91-ef1dd4d39d68" providerId="ADAL" clId="{44603F76-C486-4864-9EAC-042574075EB5}" dt="2022-12-07T20:49:10.809" v="3997" actId="20577"/>
        <pc:sldMkLst>
          <pc:docMk/>
          <pc:sldMk cId="902922651" sldId="317"/>
        </pc:sldMkLst>
        <pc:spChg chg="mod">
          <ac:chgData name="Lars Ringgaard Kristensen (LRKR - AH)" userId="e69f3770-cf45-4b67-9e91-ef1dd4d39d68" providerId="ADAL" clId="{44603F76-C486-4864-9EAC-042574075EB5}" dt="2022-12-07T20:48:00.741" v="3988" actId="14100"/>
          <ac:spMkLst>
            <pc:docMk/>
            <pc:sldMk cId="902922651" sldId="317"/>
            <ac:spMk id="7" creationId="{339E396A-D64E-4504-8899-469321377C92}"/>
          </ac:spMkLst>
        </pc:spChg>
        <pc:spChg chg="mod">
          <ac:chgData name="Lars Ringgaard Kristensen (LRKR - AH)" userId="e69f3770-cf45-4b67-9e91-ef1dd4d39d68" providerId="ADAL" clId="{44603F76-C486-4864-9EAC-042574075EB5}" dt="2022-12-07T20:49:10.809" v="3997" actId="20577"/>
          <ac:spMkLst>
            <pc:docMk/>
            <pc:sldMk cId="902922651" sldId="317"/>
            <ac:spMk id="26" creationId="{2F17DC47-0BEE-4ED4-BA6B-A229EF47F4E7}"/>
          </ac:spMkLst>
        </pc:spChg>
      </pc:sldChg>
      <pc:sldChg chg="modSp add del mod">
        <pc:chgData name="Lars Ringgaard Kristensen (LRKR - AH)" userId="e69f3770-cf45-4b67-9e91-ef1dd4d39d68" providerId="ADAL" clId="{44603F76-C486-4864-9EAC-042574075EB5}" dt="2022-12-07T20:49:50.664" v="4004" actId="47"/>
        <pc:sldMkLst>
          <pc:docMk/>
          <pc:sldMk cId="2323296677" sldId="318"/>
        </pc:sldMkLst>
        <pc:spChg chg="mod">
          <ac:chgData name="Lars Ringgaard Kristensen (LRKR - AH)" userId="e69f3770-cf45-4b67-9e91-ef1dd4d39d68" providerId="ADAL" clId="{44603F76-C486-4864-9EAC-042574075EB5}" dt="2022-12-07T20:48:30.624" v="3993" actId="20577"/>
          <ac:spMkLst>
            <pc:docMk/>
            <pc:sldMk cId="2323296677" sldId="318"/>
            <ac:spMk id="13" creationId="{221D9760-F645-4927-B7C4-E88AC4F46B5D}"/>
          </ac:spMkLst>
        </pc:spChg>
      </pc:sldChg>
      <pc:sldChg chg="modSp add mod">
        <pc:chgData name="Lars Ringgaard Kristensen (LRKR - AH)" userId="e69f3770-cf45-4b67-9e91-ef1dd4d39d68" providerId="ADAL" clId="{44603F76-C486-4864-9EAC-042574075EB5}" dt="2022-12-07T20:49:46.083" v="4003" actId="13926"/>
        <pc:sldMkLst>
          <pc:docMk/>
          <pc:sldMk cId="2090500663" sldId="319"/>
        </pc:sldMkLst>
        <pc:spChg chg="mod">
          <ac:chgData name="Lars Ringgaard Kristensen (LRKR - AH)" userId="e69f3770-cf45-4b67-9e91-ef1dd4d39d68" providerId="ADAL" clId="{44603F76-C486-4864-9EAC-042574075EB5}" dt="2022-12-07T20:48:51.650" v="3996" actId="6549"/>
          <ac:spMkLst>
            <pc:docMk/>
            <pc:sldMk cId="2090500663" sldId="319"/>
            <ac:spMk id="13" creationId="{221D9760-F645-4927-B7C4-E88AC4F46B5D}"/>
          </ac:spMkLst>
        </pc:spChg>
        <pc:spChg chg="mod">
          <ac:chgData name="Lars Ringgaard Kristensen (LRKR - AH)" userId="e69f3770-cf45-4b67-9e91-ef1dd4d39d68" providerId="ADAL" clId="{44603F76-C486-4864-9EAC-042574075EB5}" dt="2022-12-07T20:49:46.083" v="4003" actId="13926"/>
          <ac:spMkLst>
            <pc:docMk/>
            <pc:sldMk cId="2090500663" sldId="319"/>
            <ac:spMk id="26" creationId="{2F17DC47-0BEE-4ED4-BA6B-A229EF47F4E7}"/>
          </ac:spMkLst>
        </pc:spChg>
      </pc:sldChg>
      <pc:sldChg chg="modSp add mod">
        <pc:chgData name="Lars Ringgaard Kristensen (LRKR - AH)" userId="e69f3770-cf45-4b67-9e91-ef1dd4d39d68" providerId="ADAL" clId="{44603F76-C486-4864-9EAC-042574075EB5}" dt="2022-12-07T22:03:19.016" v="4980"/>
        <pc:sldMkLst>
          <pc:docMk/>
          <pc:sldMk cId="2348977556" sldId="320"/>
        </pc:sldMkLst>
        <pc:spChg chg="mod">
          <ac:chgData name="Lars Ringgaard Kristensen (LRKR - AH)" userId="e69f3770-cf45-4b67-9e91-ef1dd4d39d68" providerId="ADAL" clId="{44603F76-C486-4864-9EAC-042574075EB5}" dt="2022-12-07T22:03:19.016" v="4980"/>
          <ac:spMkLst>
            <pc:docMk/>
            <pc:sldMk cId="2348977556" sldId="320"/>
            <ac:spMk id="9" creationId="{E67834CF-0CDD-477F-8490-ED932D0F7E02}"/>
          </ac:spMkLst>
        </pc:spChg>
        <pc:spChg chg="mod">
          <ac:chgData name="Lars Ringgaard Kristensen (LRKR - AH)" userId="e69f3770-cf45-4b67-9e91-ef1dd4d39d68" providerId="ADAL" clId="{44603F76-C486-4864-9EAC-042574075EB5}" dt="2022-12-07T21:24:58.622" v="4286" actId="20577"/>
          <ac:spMkLst>
            <pc:docMk/>
            <pc:sldMk cId="2348977556" sldId="320"/>
            <ac:spMk id="11" creationId="{469A6D6B-69A1-4FF7-A4BD-4C4BC6E53D7D}"/>
          </ac:spMkLst>
        </pc:spChg>
        <pc:spChg chg="mod">
          <ac:chgData name="Lars Ringgaard Kristensen (LRKR - AH)" userId="e69f3770-cf45-4b67-9e91-ef1dd4d39d68" providerId="ADAL" clId="{44603F76-C486-4864-9EAC-042574075EB5}" dt="2022-12-07T20:59:18.627" v="4048" actId="20577"/>
          <ac:spMkLst>
            <pc:docMk/>
            <pc:sldMk cId="2348977556" sldId="320"/>
            <ac:spMk id="16" creationId="{A9B4BD22-AF40-4574-BB02-C00B471C806C}"/>
          </ac:spMkLst>
        </pc:spChg>
        <pc:spChg chg="mod">
          <ac:chgData name="Lars Ringgaard Kristensen (LRKR - AH)" userId="e69f3770-cf45-4b67-9e91-ef1dd4d39d68" providerId="ADAL" clId="{44603F76-C486-4864-9EAC-042574075EB5}" dt="2022-12-07T21:32:27.082" v="4416" actId="20577"/>
          <ac:spMkLst>
            <pc:docMk/>
            <pc:sldMk cId="2348977556" sldId="320"/>
            <ac:spMk id="26" creationId="{2F17DC47-0BEE-4ED4-BA6B-A229EF47F4E7}"/>
          </ac:spMkLst>
        </pc:spChg>
      </pc:sldChg>
      <pc:sldChg chg="modSp add mod">
        <pc:chgData name="Lars Ringgaard Kristensen (LRKR - AH)" userId="e69f3770-cf45-4b67-9e91-ef1dd4d39d68" providerId="ADAL" clId="{44603F76-C486-4864-9EAC-042574075EB5}" dt="2022-12-08T12:07:27.111" v="5415" actId="1035"/>
        <pc:sldMkLst>
          <pc:docMk/>
          <pc:sldMk cId="814570807" sldId="321"/>
        </pc:sldMkLst>
        <pc:spChg chg="mod">
          <ac:chgData name="Lars Ringgaard Kristensen (LRKR - AH)" userId="e69f3770-cf45-4b67-9e91-ef1dd4d39d68" providerId="ADAL" clId="{44603F76-C486-4864-9EAC-042574075EB5}" dt="2022-12-07T22:24:27.490" v="5250" actId="14100"/>
          <ac:spMkLst>
            <pc:docMk/>
            <pc:sldMk cId="814570807" sldId="321"/>
            <ac:spMk id="11" creationId="{3B2CC8E6-B165-42E5-9082-267951626773}"/>
          </ac:spMkLst>
        </pc:spChg>
        <pc:spChg chg="mod">
          <ac:chgData name="Lars Ringgaard Kristensen (LRKR - AH)" userId="e69f3770-cf45-4b67-9e91-ef1dd4d39d68" providerId="ADAL" clId="{44603F76-C486-4864-9EAC-042574075EB5}" dt="2022-12-07T22:33:37.719" v="5322"/>
          <ac:spMkLst>
            <pc:docMk/>
            <pc:sldMk cId="814570807" sldId="321"/>
            <ac:spMk id="16" creationId="{A9B4BD22-AF40-4574-BB02-C00B471C806C}"/>
          </ac:spMkLst>
        </pc:spChg>
        <pc:spChg chg="mod">
          <ac:chgData name="Lars Ringgaard Kristensen (LRKR - AH)" userId="e69f3770-cf45-4b67-9e91-ef1dd4d39d68" providerId="ADAL" clId="{44603F76-C486-4864-9EAC-042574075EB5}" dt="2022-12-08T12:07:27.111" v="5415" actId="1035"/>
          <ac:spMkLst>
            <pc:docMk/>
            <pc:sldMk cId="814570807" sldId="321"/>
            <ac:spMk id="18" creationId="{E8E1BFC8-7DF0-41DD-824B-536709259EA1}"/>
          </ac:spMkLst>
        </pc:spChg>
        <pc:spChg chg="mod">
          <ac:chgData name="Lars Ringgaard Kristensen (LRKR - AH)" userId="e69f3770-cf45-4b67-9e91-ef1dd4d39d68" providerId="ADAL" clId="{44603F76-C486-4864-9EAC-042574075EB5}" dt="2022-12-07T22:32:58.408" v="5319"/>
          <ac:spMkLst>
            <pc:docMk/>
            <pc:sldMk cId="814570807" sldId="321"/>
            <ac:spMk id="19" creationId="{C86201A4-C346-4973-B8CC-6F2C1CD5AE05}"/>
          </ac:spMkLst>
        </pc:spChg>
        <pc:spChg chg="mod">
          <ac:chgData name="Lars Ringgaard Kristensen (LRKR - AH)" userId="e69f3770-cf45-4b67-9e91-ef1dd4d39d68" providerId="ADAL" clId="{44603F76-C486-4864-9EAC-042574075EB5}" dt="2022-12-07T22:22:12.430" v="5249" actId="108"/>
          <ac:spMkLst>
            <pc:docMk/>
            <pc:sldMk cId="814570807" sldId="321"/>
            <ac:spMk id="20" creationId="{B94B6FCD-6BDE-48EB-89FB-9A0CC4616498}"/>
          </ac:spMkLst>
        </pc:spChg>
        <pc:spChg chg="mod">
          <ac:chgData name="Lars Ringgaard Kristensen (LRKR - AH)" userId="e69f3770-cf45-4b67-9e91-ef1dd4d39d68" providerId="ADAL" clId="{44603F76-C486-4864-9EAC-042574075EB5}" dt="2022-12-07T21:20:32.832" v="4213"/>
          <ac:spMkLst>
            <pc:docMk/>
            <pc:sldMk cId="814570807" sldId="321"/>
            <ac:spMk id="21" creationId="{3969FA6D-5D7F-4562-BBE9-A67D7D1A11E7}"/>
          </ac:spMkLst>
        </pc:spChg>
      </pc:sldChg>
      <pc:sldChg chg="modSp add del mod ord">
        <pc:chgData name="Lars Ringgaard Kristensen (LRKR - AH)" userId="e69f3770-cf45-4b67-9e91-ef1dd4d39d68" providerId="ADAL" clId="{44603F76-C486-4864-9EAC-042574075EB5}" dt="2022-12-22T13:55:05.185" v="6264" actId="47"/>
        <pc:sldMkLst>
          <pc:docMk/>
          <pc:sldMk cId="897990987" sldId="322"/>
        </pc:sldMkLst>
        <pc:spChg chg="mod">
          <ac:chgData name="Lars Ringgaard Kristensen (LRKR - AH)" userId="e69f3770-cf45-4b67-9e91-ef1dd4d39d68" providerId="ADAL" clId="{44603F76-C486-4864-9EAC-042574075EB5}" dt="2022-12-08T12:14:07.981" v="5423"/>
          <ac:spMkLst>
            <pc:docMk/>
            <pc:sldMk cId="897990987" sldId="322"/>
            <ac:spMk id="13" creationId="{221D9760-F645-4927-B7C4-E88AC4F46B5D}"/>
          </ac:spMkLst>
        </pc:spChg>
        <pc:spChg chg="mod">
          <ac:chgData name="Lars Ringgaard Kristensen (LRKR - AH)" userId="e69f3770-cf45-4b67-9e91-ef1dd4d39d68" providerId="ADAL" clId="{44603F76-C486-4864-9EAC-042574075EB5}" dt="2022-12-08T12:31:30.775" v="5464" actId="14100"/>
          <ac:spMkLst>
            <pc:docMk/>
            <pc:sldMk cId="897990987" sldId="322"/>
            <ac:spMk id="17" creationId="{5B95716E-C3DF-4A56-8AB6-C63D97FF3F2A}"/>
          </ac:spMkLst>
        </pc:spChg>
        <pc:spChg chg="mod">
          <ac:chgData name="Lars Ringgaard Kristensen (LRKR - AH)" userId="e69f3770-cf45-4b67-9e91-ef1dd4d39d68" providerId="ADAL" clId="{44603F76-C486-4864-9EAC-042574075EB5}" dt="2022-12-08T12:24:50.898" v="5442" actId="20577"/>
          <ac:spMkLst>
            <pc:docMk/>
            <pc:sldMk cId="897990987" sldId="322"/>
            <ac:spMk id="26" creationId="{2F17DC47-0BEE-4ED4-BA6B-A229EF47F4E7}"/>
          </ac:spMkLst>
        </pc:spChg>
      </pc:sldChg>
      <pc:sldChg chg="modSp add mod ord">
        <pc:chgData name="Lars Ringgaard Kristensen (LRKR - AH)" userId="e69f3770-cf45-4b67-9e91-ef1dd4d39d68" providerId="ADAL" clId="{44603F76-C486-4864-9EAC-042574075EB5}" dt="2022-12-08T12:28:38.315" v="5453" actId="20577"/>
        <pc:sldMkLst>
          <pc:docMk/>
          <pc:sldMk cId="3187788639" sldId="323"/>
        </pc:sldMkLst>
        <pc:spChg chg="mod">
          <ac:chgData name="Lars Ringgaard Kristensen (LRKR - AH)" userId="e69f3770-cf45-4b67-9e91-ef1dd4d39d68" providerId="ADAL" clId="{44603F76-C486-4864-9EAC-042574075EB5}" dt="2022-12-08T12:28:38.315" v="5453" actId="20577"/>
          <ac:spMkLst>
            <pc:docMk/>
            <pc:sldMk cId="3187788639" sldId="323"/>
            <ac:spMk id="19" creationId="{35205F04-7CF5-4352-8CD0-F5896BEA4676}"/>
          </ac:spMkLst>
        </pc:spChg>
        <pc:spChg chg="mod">
          <ac:chgData name="Lars Ringgaard Kristensen (LRKR - AH)" userId="e69f3770-cf45-4b67-9e91-ef1dd4d39d68" providerId="ADAL" clId="{44603F76-C486-4864-9EAC-042574075EB5}" dt="2022-12-07T21:23:38.243" v="4279" actId="20577"/>
          <ac:spMkLst>
            <pc:docMk/>
            <pc:sldMk cId="3187788639" sldId="323"/>
            <ac:spMk id="21" creationId="{0552E255-CDC8-4241-A53C-8D6B695529F7}"/>
          </ac:spMkLst>
        </pc:spChg>
        <pc:spChg chg="mod">
          <ac:chgData name="Lars Ringgaard Kristensen (LRKR - AH)" userId="e69f3770-cf45-4b67-9e91-ef1dd4d39d68" providerId="ADAL" clId="{44603F76-C486-4864-9EAC-042574075EB5}" dt="2022-12-07T21:23:33.992" v="4278" actId="20577"/>
          <ac:spMkLst>
            <pc:docMk/>
            <pc:sldMk cId="3187788639" sldId="323"/>
            <ac:spMk id="22" creationId="{2684FE20-494A-4234-92BC-80D6F9C81166}"/>
          </ac:spMkLst>
        </pc:spChg>
        <pc:spChg chg="mod">
          <ac:chgData name="Lars Ringgaard Kristensen (LRKR - AH)" userId="e69f3770-cf45-4b67-9e91-ef1dd4d39d68" providerId="ADAL" clId="{44603F76-C486-4864-9EAC-042574075EB5}" dt="2022-12-08T12:05:42.686" v="5404" actId="20577"/>
          <ac:spMkLst>
            <pc:docMk/>
            <pc:sldMk cId="3187788639" sldId="323"/>
            <ac:spMk id="23" creationId="{C3E76256-EFFC-424A-8F27-6FBAD351A852}"/>
          </ac:spMkLst>
        </pc:spChg>
        <pc:spChg chg="mod">
          <ac:chgData name="Lars Ringgaard Kristensen (LRKR - AH)" userId="e69f3770-cf45-4b67-9e91-ef1dd4d39d68" providerId="ADAL" clId="{44603F76-C486-4864-9EAC-042574075EB5}" dt="2022-12-08T12:05:47.481" v="5406" actId="20577"/>
          <ac:spMkLst>
            <pc:docMk/>
            <pc:sldMk cId="3187788639" sldId="323"/>
            <ac:spMk id="24" creationId="{98AD8A48-F95F-4FC4-8EC5-3276C3FA5CDD}"/>
          </ac:spMkLst>
        </pc:spChg>
        <pc:spChg chg="mod">
          <ac:chgData name="Lars Ringgaard Kristensen (LRKR - AH)" userId="e69f3770-cf45-4b67-9e91-ef1dd4d39d68" providerId="ADAL" clId="{44603F76-C486-4864-9EAC-042574075EB5}" dt="2022-12-07T21:23:26.803" v="4277"/>
          <ac:spMkLst>
            <pc:docMk/>
            <pc:sldMk cId="3187788639" sldId="323"/>
            <ac:spMk id="26" creationId="{2EBEE1CA-BF08-4898-B262-CF2C123DF739}"/>
          </ac:spMkLst>
        </pc:spChg>
        <pc:spChg chg="mod">
          <ac:chgData name="Lars Ringgaard Kristensen (LRKR - AH)" userId="e69f3770-cf45-4b67-9e91-ef1dd4d39d68" providerId="ADAL" clId="{44603F76-C486-4864-9EAC-042574075EB5}" dt="2022-12-07T21:21:08.095" v="4221" actId="20577"/>
          <ac:spMkLst>
            <pc:docMk/>
            <pc:sldMk cId="3187788639" sldId="323"/>
            <ac:spMk id="30" creationId="{B0D2C5CA-4DF3-46DA-BF83-C9F8BC01DF20}"/>
          </ac:spMkLst>
        </pc:spChg>
        <pc:spChg chg="mod">
          <ac:chgData name="Lars Ringgaard Kristensen (LRKR - AH)" userId="e69f3770-cf45-4b67-9e91-ef1dd4d39d68" providerId="ADAL" clId="{44603F76-C486-4864-9EAC-042574075EB5}" dt="2022-12-07T21:21:31.004" v="4230" actId="20577"/>
          <ac:spMkLst>
            <pc:docMk/>
            <pc:sldMk cId="3187788639" sldId="323"/>
            <ac:spMk id="31" creationId="{73CCFACB-9645-4956-984D-67751D76BDAF}"/>
          </ac:spMkLst>
        </pc:spChg>
        <pc:spChg chg="mod">
          <ac:chgData name="Lars Ringgaard Kristensen (LRKR - AH)" userId="e69f3770-cf45-4b67-9e91-ef1dd4d39d68" providerId="ADAL" clId="{44603F76-C486-4864-9EAC-042574075EB5}" dt="2022-12-07T21:21:35.307" v="4233" actId="20577"/>
          <ac:spMkLst>
            <pc:docMk/>
            <pc:sldMk cId="3187788639" sldId="323"/>
            <ac:spMk id="32" creationId="{6E6A6C44-CEA3-4E01-879D-244696752F81}"/>
          </ac:spMkLst>
        </pc:spChg>
        <pc:spChg chg="mod">
          <ac:chgData name="Lars Ringgaard Kristensen (LRKR - AH)" userId="e69f3770-cf45-4b67-9e91-ef1dd4d39d68" providerId="ADAL" clId="{44603F76-C486-4864-9EAC-042574075EB5}" dt="2022-12-07T21:21:37.212" v="4234" actId="20577"/>
          <ac:spMkLst>
            <pc:docMk/>
            <pc:sldMk cId="3187788639" sldId="323"/>
            <ac:spMk id="33" creationId="{9A4050EB-F97A-4448-9AB8-67FDC5CC42A6}"/>
          </ac:spMkLst>
        </pc:spChg>
      </pc:sldChg>
      <pc:sldChg chg="addSp modSp add del">
        <pc:chgData name="Lars Ringgaard Kristensen (LRKR - AH)" userId="e69f3770-cf45-4b67-9e91-ef1dd4d39d68" providerId="ADAL" clId="{44603F76-C486-4864-9EAC-042574075EB5}" dt="2022-12-22T13:21:11.526" v="5760" actId="14100"/>
        <pc:sldMkLst>
          <pc:docMk/>
          <pc:sldMk cId="2907374179" sldId="324"/>
        </pc:sldMkLst>
        <pc:picChg chg="add mod">
          <ac:chgData name="Lars Ringgaard Kristensen (LRKR - AH)" userId="e69f3770-cf45-4b67-9e91-ef1dd4d39d68" providerId="ADAL" clId="{44603F76-C486-4864-9EAC-042574075EB5}" dt="2022-12-22T13:21:11.526" v="5760" actId="14100"/>
          <ac:picMkLst>
            <pc:docMk/>
            <pc:sldMk cId="2907374179" sldId="324"/>
            <ac:picMk id="3074" creationId="{DFE201E9-F087-FEFC-075F-6C8FFC257BEE}"/>
          </ac:picMkLst>
        </pc:picChg>
      </pc:sldChg>
      <pc:sldChg chg="add">
        <pc:chgData name="Lars Ringgaard Kristensen (LRKR - AH)" userId="e69f3770-cf45-4b67-9e91-ef1dd4d39d68" providerId="ADAL" clId="{44603F76-C486-4864-9EAC-042574075EB5}" dt="2022-12-07T20:50:17.070" v="4005"/>
        <pc:sldMkLst>
          <pc:docMk/>
          <pc:sldMk cId="2078562389" sldId="325"/>
        </pc:sldMkLst>
      </pc:sldChg>
      <pc:sldChg chg="add">
        <pc:chgData name="Lars Ringgaard Kristensen (LRKR - AH)" userId="e69f3770-cf45-4b67-9e91-ef1dd4d39d68" providerId="ADAL" clId="{44603F76-C486-4864-9EAC-042574075EB5}" dt="2022-12-07T20:50:17.070" v="4005"/>
        <pc:sldMkLst>
          <pc:docMk/>
          <pc:sldMk cId="2897594835" sldId="326"/>
        </pc:sldMkLst>
      </pc:sldChg>
      <pc:sldChg chg="add">
        <pc:chgData name="Lars Ringgaard Kristensen (LRKR - AH)" userId="e69f3770-cf45-4b67-9e91-ef1dd4d39d68" providerId="ADAL" clId="{44603F76-C486-4864-9EAC-042574075EB5}" dt="2022-12-07T20:50:17.070" v="4005"/>
        <pc:sldMkLst>
          <pc:docMk/>
          <pc:sldMk cId="2201854996" sldId="327"/>
        </pc:sldMkLst>
      </pc:sldChg>
      <pc:sldChg chg="add">
        <pc:chgData name="Lars Ringgaard Kristensen (LRKR - AH)" userId="e69f3770-cf45-4b67-9e91-ef1dd4d39d68" providerId="ADAL" clId="{44603F76-C486-4864-9EAC-042574075EB5}" dt="2022-12-07T20:50:17.070" v="4005"/>
        <pc:sldMkLst>
          <pc:docMk/>
          <pc:sldMk cId="2690103822" sldId="328"/>
        </pc:sldMkLst>
      </pc:sldChg>
      <pc:sldChg chg="addSp modSp add mod">
        <pc:chgData name="Lars Ringgaard Kristensen (LRKR - AH)" userId="e69f3770-cf45-4b67-9e91-ef1dd4d39d68" providerId="ADAL" clId="{44603F76-C486-4864-9EAC-042574075EB5}" dt="2022-12-22T13:19:53.676" v="5753" actId="1076"/>
        <pc:sldMkLst>
          <pc:docMk/>
          <pc:sldMk cId="3745219592" sldId="329"/>
        </pc:sldMkLst>
        <pc:spChg chg="mod">
          <ac:chgData name="Lars Ringgaard Kristensen (LRKR - AH)" userId="e69f3770-cf45-4b67-9e91-ef1dd4d39d68" providerId="ADAL" clId="{44603F76-C486-4864-9EAC-042574075EB5}" dt="2022-12-07T21:54:13.678" v="4911"/>
          <ac:spMkLst>
            <pc:docMk/>
            <pc:sldMk cId="3745219592" sldId="329"/>
            <ac:spMk id="11" creationId="{469A6D6B-69A1-4FF7-A4BD-4C4BC6E53D7D}"/>
          </ac:spMkLst>
        </pc:spChg>
        <pc:spChg chg="mod">
          <ac:chgData name="Lars Ringgaard Kristensen (LRKR - AH)" userId="e69f3770-cf45-4b67-9e91-ef1dd4d39d68" providerId="ADAL" clId="{44603F76-C486-4864-9EAC-042574075EB5}" dt="2022-12-07T21:25:48.673" v="4293" actId="20577"/>
          <ac:spMkLst>
            <pc:docMk/>
            <pc:sldMk cId="3745219592" sldId="329"/>
            <ac:spMk id="16" creationId="{A9B4BD22-AF40-4574-BB02-C00B471C806C}"/>
          </ac:spMkLst>
        </pc:spChg>
        <pc:spChg chg="mod">
          <ac:chgData name="Lars Ringgaard Kristensen (LRKR - AH)" userId="e69f3770-cf45-4b67-9e91-ef1dd4d39d68" providerId="ADAL" clId="{44603F76-C486-4864-9EAC-042574075EB5}" dt="2022-12-07T21:35:34.220" v="4421" actId="20577"/>
          <ac:spMkLst>
            <pc:docMk/>
            <pc:sldMk cId="3745219592" sldId="329"/>
            <ac:spMk id="26" creationId="{2F17DC47-0BEE-4ED4-BA6B-A229EF47F4E7}"/>
          </ac:spMkLst>
        </pc:spChg>
        <pc:picChg chg="add mod">
          <ac:chgData name="Lars Ringgaard Kristensen (LRKR - AH)" userId="e69f3770-cf45-4b67-9e91-ef1dd4d39d68" providerId="ADAL" clId="{44603F76-C486-4864-9EAC-042574075EB5}" dt="2022-12-22T13:19:53.676" v="5753" actId="1076"/>
          <ac:picMkLst>
            <pc:docMk/>
            <pc:sldMk cId="3745219592" sldId="329"/>
            <ac:picMk id="3" creationId="{1EA4EC60-E8DC-C8C2-9978-8282FB5F3077}"/>
          </ac:picMkLst>
        </pc:picChg>
      </pc:sldChg>
      <pc:sldChg chg="modSp add mod">
        <pc:chgData name="Lars Ringgaard Kristensen (LRKR - AH)" userId="e69f3770-cf45-4b67-9e91-ef1dd4d39d68" providerId="ADAL" clId="{44603F76-C486-4864-9EAC-042574075EB5}" dt="2022-12-07T21:59:18.435" v="4940" actId="20577"/>
        <pc:sldMkLst>
          <pc:docMk/>
          <pc:sldMk cId="2076105416" sldId="330"/>
        </pc:sldMkLst>
        <pc:spChg chg="mod">
          <ac:chgData name="Lars Ringgaard Kristensen (LRKR - AH)" userId="e69f3770-cf45-4b67-9e91-ef1dd4d39d68" providerId="ADAL" clId="{44603F76-C486-4864-9EAC-042574075EB5}" dt="2022-12-07T21:59:18.435" v="4940" actId="20577"/>
          <ac:spMkLst>
            <pc:docMk/>
            <pc:sldMk cId="2076105416" sldId="330"/>
            <ac:spMk id="11" creationId="{469A6D6B-69A1-4FF7-A4BD-4C4BC6E53D7D}"/>
          </ac:spMkLst>
        </pc:spChg>
        <pc:spChg chg="mod">
          <ac:chgData name="Lars Ringgaard Kristensen (LRKR - AH)" userId="e69f3770-cf45-4b67-9e91-ef1dd4d39d68" providerId="ADAL" clId="{44603F76-C486-4864-9EAC-042574075EB5}" dt="2022-12-07T21:50:52.219" v="4890" actId="20577"/>
          <ac:spMkLst>
            <pc:docMk/>
            <pc:sldMk cId="2076105416" sldId="330"/>
            <ac:spMk id="16" creationId="{A9B4BD22-AF40-4574-BB02-C00B471C806C}"/>
          </ac:spMkLst>
        </pc:spChg>
        <pc:spChg chg="mod">
          <ac:chgData name="Lars Ringgaard Kristensen (LRKR - AH)" userId="e69f3770-cf45-4b67-9e91-ef1dd4d39d68" providerId="ADAL" clId="{44603F76-C486-4864-9EAC-042574075EB5}" dt="2022-12-07T21:45:01.398" v="4763" actId="20577"/>
          <ac:spMkLst>
            <pc:docMk/>
            <pc:sldMk cId="2076105416" sldId="330"/>
            <ac:spMk id="26" creationId="{2F17DC47-0BEE-4ED4-BA6B-A229EF47F4E7}"/>
          </ac:spMkLst>
        </pc:spChg>
      </pc:sldChg>
      <pc:sldChg chg="modSp add mod">
        <pc:chgData name="Lars Ringgaard Kristensen (LRKR - AH)" userId="e69f3770-cf45-4b67-9e91-ef1dd4d39d68" providerId="ADAL" clId="{44603F76-C486-4864-9EAC-042574075EB5}" dt="2022-12-07T22:52:59.526" v="5341" actId="20577"/>
        <pc:sldMkLst>
          <pc:docMk/>
          <pc:sldMk cId="67091726" sldId="331"/>
        </pc:sldMkLst>
        <pc:spChg chg="mod">
          <ac:chgData name="Lars Ringgaard Kristensen (LRKR - AH)" userId="e69f3770-cf45-4b67-9e91-ef1dd4d39d68" providerId="ADAL" clId="{44603F76-C486-4864-9EAC-042574075EB5}" dt="2022-12-07T22:34:21.908" v="5326" actId="20577"/>
          <ac:spMkLst>
            <pc:docMk/>
            <pc:sldMk cId="67091726" sldId="331"/>
            <ac:spMk id="11" creationId="{469A6D6B-69A1-4FF7-A4BD-4C4BC6E53D7D}"/>
          </ac:spMkLst>
        </pc:spChg>
        <pc:spChg chg="mod">
          <ac:chgData name="Lars Ringgaard Kristensen (LRKR - AH)" userId="e69f3770-cf45-4b67-9e91-ef1dd4d39d68" providerId="ADAL" clId="{44603F76-C486-4864-9EAC-042574075EB5}" dt="2022-12-07T22:52:59.526" v="5341" actId="20577"/>
          <ac:spMkLst>
            <pc:docMk/>
            <pc:sldMk cId="67091726" sldId="331"/>
            <ac:spMk id="16" creationId="{A9B4BD22-AF40-4574-BB02-C00B471C806C}"/>
          </ac:spMkLst>
        </pc:spChg>
        <pc:spChg chg="mod">
          <ac:chgData name="Lars Ringgaard Kristensen (LRKR - AH)" userId="e69f3770-cf45-4b67-9e91-ef1dd4d39d68" providerId="ADAL" clId="{44603F76-C486-4864-9EAC-042574075EB5}" dt="2022-12-07T22:01:32.066" v="4959" actId="20577"/>
          <ac:spMkLst>
            <pc:docMk/>
            <pc:sldMk cId="67091726" sldId="331"/>
            <ac:spMk id="26" creationId="{2F17DC47-0BEE-4ED4-BA6B-A229EF47F4E7}"/>
          </ac:spMkLst>
        </pc:spChg>
      </pc:sldChg>
      <pc:sldChg chg="addSp delSp modSp add mod">
        <pc:chgData name="Lars Ringgaard Kristensen (LRKR - AH)" userId="e69f3770-cf45-4b67-9e91-ef1dd4d39d68" providerId="ADAL" clId="{44603F76-C486-4864-9EAC-042574075EB5}" dt="2022-12-07T22:34:39.419" v="5328" actId="20577"/>
        <pc:sldMkLst>
          <pc:docMk/>
          <pc:sldMk cId="3634071587" sldId="332"/>
        </pc:sldMkLst>
        <pc:spChg chg="add del">
          <ac:chgData name="Lars Ringgaard Kristensen (LRKR - AH)" userId="e69f3770-cf45-4b67-9e91-ef1dd4d39d68" providerId="ADAL" clId="{44603F76-C486-4864-9EAC-042574075EB5}" dt="2022-12-07T22:08:19.382" v="5014"/>
          <ac:spMkLst>
            <pc:docMk/>
            <pc:sldMk cId="3634071587" sldId="332"/>
            <ac:spMk id="2" creationId="{462A7B49-485C-CC8C-B894-B426E9884EB9}"/>
          </ac:spMkLst>
        </pc:spChg>
        <pc:spChg chg="add del">
          <ac:chgData name="Lars Ringgaard Kristensen (LRKR - AH)" userId="e69f3770-cf45-4b67-9e91-ef1dd4d39d68" providerId="ADAL" clId="{44603F76-C486-4864-9EAC-042574075EB5}" dt="2022-12-07T22:08:27.167" v="5016"/>
          <ac:spMkLst>
            <pc:docMk/>
            <pc:sldMk cId="3634071587" sldId="332"/>
            <ac:spMk id="3" creationId="{AE2E0A5F-1745-4668-E099-5E590BE468D3}"/>
          </ac:spMkLst>
        </pc:spChg>
        <pc:spChg chg="mod">
          <ac:chgData name="Lars Ringgaard Kristensen (LRKR - AH)" userId="e69f3770-cf45-4b67-9e91-ef1dd4d39d68" providerId="ADAL" clId="{44603F76-C486-4864-9EAC-042574075EB5}" dt="2022-12-07T22:34:39.419" v="5328" actId="20577"/>
          <ac:spMkLst>
            <pc:docMk/>
            <pc:sldMk cId="3634071587" sldId="332"/>
            <ac:spMk id="11" creationId="{469A6D6B-69A1-4FF7-A4BD-4C4BC6E53D7D}"/>
          </ac:spMkLst>
        </pc:spChg>
        <pc:spChg chg="mod">
          <ac:chgData name="Lars Ringgaard Kristensen (LRKR - AH)" userId="e69f3770-cf45-4b67-9e91-ef1dd4d39d68" providerId="ADAL" clId="{44603F76-C486-4864-9EAC-042574075EB5}" dt="2022-12-07T22:02:41.240" v="4964" actId="20577"/>
          <ac:spMkLst>
            <pc:docMk/>
            <pc:sldMk cId="3634071587" sldId="332"/>
            <ac:spMk id="16" creationId="{A9B4BD22-AF40-4574-BB02-C00B471C806C}"/>
          </ac:spMkLst>
        </pc:spChg>
        <pc:spChg chg="mod">
          <ac:chgData name="Lars Ringgaard Kristensen (LRKR - AH)" userId="e69f3770-cf45-4b67-9e91-ef1dd4d39d68" providerId="ADAL" clId="{44603F76-C486-4864-9EAC-042574075EB5}" dt="2022-12-07T22:13:38.532" v="5190" actId="20577"/>
          <ac:spMkLst>
            <pc:docMk/>
            <pc:sldMk cId="3634071587" sldId="332"/>
            <ac:spMk id="26" creationId="{2F17DC47-0BEE-4ED4-BA6B-A229EF47F4E7}"/>
          </ac:spMkLst>
        </pc:spChg>
      </pc:sldChg>
      <pc:sldChg chg="modSp add mod">
        <pc:chgData name="Lars Ringgaard Kristensen (LRKR - AH)" userId="e69f3770-cf45-4b67-9e91-ef1dd4d39d68" providerId="ADAL" clId="{44603F76-C486-4864-9EAC-042574075EB5}" dt="2022-12-08T13:20:38.568" v="5583" actId="114"/>
        <pc:sldMkLst>
          <pc:docMk/>
          <pc:sldMk cId="347794674" sldId="333"/>
        </pc:sldMkLst>
        <pc:spChg chg="mod">
          <ac:chgData name="Lars Ringgaard Kristensen (LRKR - AH)" userId="e69f3770-cf45-4b67-9e91-ef1dd4d39d68" providerId="ADAL" clId="{44603F76-C486-4864-9EAC-042574075EB5}" dt="2022-12-08T12:32:55.962" v="5483" actId="14100"/>
          <ac:spMkLst>
            <pc:docMk/>
            <pc:sldMk cId="347794674" sldId="333"/>
            <ac:spMk id="9" creationId="{E67834CF-0CDD-477F-8490-ED932D0F7E02}"/>
          </ac:spMkLst>
        </pc:spChg>
        <pc:spChg chg="mod">
          <ac:chgData name="Lars Ringgaard Kristensen (LRKR - AH)" userId="e69f3770-cf45-4b67-9e91-ef1dd4d39d68" providerId="ADAL" clId="{44603F76-C486-4864-9EAC-042574075EB5}" dt="2022-12-08T13:20:38.568" v="5583" actId="114"/>
          <ac:spMkLst>
            <pc:docMk/>
            <pc:sldMk cId="347794674" sldId="333"/>
            <ac:spMk id="11" creationId="{469A6D6B-69A1-4FF7-A4BD-4C4BC6E53D7D}"/>
          </ac:spMkLst>
        </pc:spChg>
        <pc:spChg chg="mod">
          <ac:chgData name="Lars Ringgaard Kristensen (LRKR - AH)" userId="e69f3770-cf45-4b67-9e91-ef1dd4d39d68" providerId="ADAL" clId="{44603F76-C486-4864-9EAC-042574075EB5}" dt="2022-12-08T12:35:38.272" v="5493" actId="20577"/>
          <ac:spMkLst>
            <pc:docMk/>
            <pc:sldMk cId="347794674" sldId="333"/>
            <ac:spMk id="16" creationId="{A9B4BD22-AF40-4574-BB02-C00B471C806C}"/>
          </ac:spMkLst>
        </pc:spChg>
        <pc:spChg chg="mod">
          <ac:chgData name="Lars Ringgaard Kristensen (LRKR - AH)" userId="e69f3770-cf45-4b67-9e91-ef1dd4d39d68" providerId="ADAL" clId="{44603F76-C486-4864-9EAC-042574075EB5}" dt="2022-12-08T12:36:23.696" v="5526" actId="20577"/>
          <ac:spMkLst>
            <pc:docMk/>
            <pc:sldMk cId="347794674" sldId="333"/>
            <ac:spMk id="26" creationId="{2F17DC47-0BEE-4ED4-BA6B-A229EF47F4E7}"/>
          </ac:spMkLst>
        </pc:spChg>
      </pc:sldChg>
      <pc:sldChg chg="modSp add mod ord">
        <pc:chgData name="Lars Ringgaard Kristensen (LRKR - AH)" userId="e69f3770-cf45-4b67-9e91-ef1dd4d39d68" providerId="ADAL" clId="{44603F76-C486-4864-9EAC-042574075EB5}" dt="2022-12-08T13:33:56.530" v="5737" actId="20577"/>
        <pc:sldMkLst>
          <pc:docMk/>
          <pc:sldMk cId="4098664739" sldId="334"/>
        </pc:sldMkLst>
        <pc:spChg chg="mod">
          <ac:chgData name="Lars Ringgaard Kristensen (LRKR - AH)" userId="e69f3770-cf45-4b67-9e91-ef1dd4d39d68" providerId="ADAL" clId="{44603F76-C486-4864-9EAC-042574075EB5}" dt="2022-12-08T12:32:48.510" v="5481"/>
          <ac:spMkLst>
            <pc:docMk/>
            <pc:sldMk cId="4098664739" sldId="334"/>
            <ac:spMk id="19" creationId="{35205F04-7CF5-4352-8CD0-F5896BEA4676}"/>
          </ac:spMkLst>
        </pc:spChg>
        <pc:spChg chg="mod">
          <ac:chgData name="Lars Ringgaard Kristensen (LRKR - AH)" userId="e69f3770-cf45-4b67-9e91-ef1dd4d39d68" providerId="ADAL" clId="{44603F76-C486-4864-9EAC-042574075EB5}" dt="2022-12-08T13:26:57.857" v="5686" actId="20577"/>
          <ac:spMkLst>
            <pc:docMk/>
            <pc:sldMk cId="4098664739" sldId="334"/>
            <ac:spMk id="21" creationId="{0552E255-CDC8-4241-A53C-8D6B695529F7}"/>
          </ac:spMkLst>
        </pc:spChg>
        <pc:spChg chg="mod">
          <ac:chgData name="Lars Ringgaard Kristensen (LRKR - AH)" userId="e69f3770-cf45-4b67-9e91-ef1dd4d39d68" providerId="ADAL" clId="{44603F76-C486-4864-9EAC-042574075EB5}" dt="2022-12-08T13:31:46.974" v="5734" actId="20577"/>
          <ac:spMkLst>
            <pc:docMk/>
            <pc:sldMk cId="4098664739" sldId="334"/>
            <ac:spMk id="22" creationId="{2684FE20-494A-4234-92BC-80D6F9C81166}"/>
          </ac:spMkLst>
        </pc:spChg>
        <pc:spChg chg="mod">
          <ac:chgData name="Lars Ringgaard Kristensen (LRKR - AH)" userId="e69f3770-cf45-4b67-9e91-ef1dd4d39d68" providerId="ADAL" clId="{44603F76-C486-4864-9EAC-042574075EB5}" dt="2022-12-08T13:33:56.530" v="5737" actId="20577"/>
          <ac:spMkLst>
            <pc:docMk/>
            <pc:sldMk cId="4098664739" sldId="334"/>
            <ac:spMk id="23" creationId="{C3E76256-EFFC-424A-8F27-6FBAD351A852}"/>
          </ac:spMkLst>
        </pc:spChg>
        <pc:spChg chg="mod">
          <ac:chgData name="Lars Ringgaard Kristensen (LRKR - AH)" userId="e69f3770-cf45-4b67-9e91-ef1dd4d39d68" providerId="ADAL" clId="{44603F76-C486-4864-9EAC-042574075EB5}" dt="2022-12-08T13:29:59.273" v="5722" actId="20577"/>
          <ac:spMkLst>
            <pc:docMk/>
            <pc:sldMk cId="4098664739" sldId="334"/>
            <ac:spMk id="24" creationId="{98AD8A48-F95F-4FC4-8EC5-3276C3FA5CDD}"/>
          </ac:spMkLst>
        </pc:spChg>
        <pc:spChg chg="mod">
          <ac:chgData name="Lars Ringgaard Kristensen (LRKR - AH)" userId="e69f3770-cf45-4b67-9e91-ef1dd4d39d68" providerId="ADAL" clId="{44603F76-C486-4864-9EAC-042574075EB5}" dt="2022-12-08T13:24:09.800" v="5626" actId="20577"/>
          <ac:spMkLst>
            <pc:docMk/>
            <pc:sldMk cId="4098664739" sldId="334"/>
            <ac:spMk id="26" creationId="{2EBEE1CA-BF08-4898-B262-CF2C123DF739}"/>
          </ac:spMkLst>
        </pc:spChg>
      </pc:sldChg>
      <pc:sldChg chg="modSp add del mod">
        <pc:chgData name="Lars Ringgaard Kristensen (LRKR - AH)" userId="e69f3770-cf45-4b67-9e91-ef1dd4d39d68" providerId="ADAL" clId="{44603F76-C486-4864-9EAC-042574075EB5}" dt="2022-12-22T13:35:44.809" v="5877" actId="47"/>
        <pc:sldMkLst>
          <pc:docMk/>
          <pc:sldMk cId="26873793" sldId="335"/>
        </pc:sldMkLst>
        <pc:spChg chg="mod">
          <ac:chgData name="Lars Ringgaard Kristensen (LRKR - AH)" userId="e69f3770-cf45-4b67-9e91-ef1dd4d39d68" providerId="ADAL" clId="{44603F76-C486-4864-9EAC-042574075EB5}" dt="2022-12-08T12:32:45.155" v="5480"/>
          <ac:spMkLst>
            <pc:docMk/>
            <pc:sldMk cId="26873793" sldId="335"/>
            <ac:spMk id="9" creationId="{E67834CF-0CDD-477F-8490-ED932D0F7E02}"/>
          </ac:spMkLst>
        </pc:spChg>
      </pc:sldChg>
      <pc:sldChg chg="modSp add del mod">
        <pc:chgData name="Lars Ringgaard Kristensen (LRKR - AH)" userId="e69f3770-cf45-4b67-9e91-ef1dd4d39d68" providerId="ADAL" clId="{44603F76-C486-4864-9EAC-042574075EB5}" dt="2022-12-22T13:35:46.558" v="5878" actId="47"/>
        <pc:sldMkLst>
          <pc:docMk/>
          <pc:sldMk cId="3200342080" sldId="336"/>
        </pc:sldMkLst>
        <pc:spChg chg="mod">
          <ac:chgData name="Lars Ringgaard Kristensen (LRKR - AH)" userId="e69f3770-cf45-4b67-9e91-ef1dd4d39d68" providerId="ADAL" clId="{44603F76-C486-4864-9EAC-042574075EB5}" dt="2022-12-08T12:32:40.095" v="5478" actId="14100"/>
          <ac:spMkLst>
            <pc:docMk/>
            <pc:sldMk cId="3200342080" sldId="336"/>
            <ac:spMk id="9" creationId="{E67834CF-0CDD-477F-8490-ED932D0F7E02}"/>
          </ac:spMkLst>
        </pc:spChg>
      </pc:sldChg>
      <pc:sldChg chg="modSp add del mod">
        <pc:chgData name="Lars Ringgaard Kristensen (LRKR - AH)" userId="e69f3770-cf45-4b67-9e91-ef1dd4d39d68" providerId="ADAL" clId="{44603F76-C486-4864-9EAC-042574075EB5}" dt="2022-12-22T13:35:47.607" v="5879" actId="47"/>
        <pc:sldMkLst>
          <pc:docMk/>
          <pc:sldMk cId="2055729697" sldId="337"/>
        </pc:sldMkLst>
        <pc:spChg chg="mod">
          <ac:chgData name="Lars Ringgaard Kristensen (LRKR - AH)" userId="e69f3770-cf45-4b67-9e91-ef1dd4d39d68" providerId="ADAL" clId="{44603F76-C486-4864-9EAC-042574075EB5}" dt="2022-12-08T12:32:34.475" v="5476" actId="14100"/>
          <ac:spMkLst>
            <pc:docMk/>
            <pc:sldMk cId="2055729697" sldId="337"/>
            <ac:spMk id="9" creationId="{E67834CF-0CDD-477F-8490-ED932D0F7E02}"/>
          </ac:spMkLst>
        </pc:spChg>
      </pc:sldChg>
      <pc:sldChg chg="modSp add del mod">
        <pc:chgData name="Lars Ringgaard Kristensen (LRKR - AH)" userId="e69f3770-cf45-4b67-9e91-ef1dd4d39d68" providerId="ADAL" clId="{44603F76-C486-4864-9EAC-042574075EB5}" dt="2022-12-22T13:35:48.687" v="5880" actId="47"/>
        <pc:sldMkLst>
          <pc:docMk/>
          <pc:sldMk cId="1882652354" sldId="338"/>
        </pc:sldMkLst>
        <pc:spChg chg="mod">
          <ac:chgData name="Lars Ringgaard Kristensen (LRKR - AH)" userId="e69f3770-cf45-4b67-9e91-ef1dd4d39d68" providerId="ADAL" clId="{44603F76-C486-4864-9EAC-042574075EB5}" dt="2022-12-08T12:32:29.671" v="5474" actId="14100"/>
          <ac:spMkLst>
            <pc:docMk/>
            <pc:sldMk cId="1882652354" sldId="338"/>
            <ac:spMk id="9" creationId="{E67834CF-0CDD-477F-8490-ED932D0F7E02}"/>
          </ac:spMkLst>
        </pc:spChg>
      </pc:sldChg>
      <pc:sldChg chg="delSp modSp add del mod ord">
        <pc:chgData name="Lars Ringgaard Kristensen (LRKR - AH)" userId="e69f3770-cf45-4b67-9e91-ef1dd4d39d68" providerId="ADAL" clId="{44603F76-C486-4864-9EAC-042574075EB5}" dt="2022-12-22T13:26:37.606" v="5785" actId="6549"/>
        <pc:sldMkLst>
          <pc:docMk/>
          <pc:sldMk cId="4148711842" sldId="339"/>
        </pc:sldMkLst>
        <pc:spChg chg="mod">
          <ac:chgData name="Lars Ringgaard Kristensen (LRKR - AH)" userId="e69f3770-cf45-4b67-9e91-ef1dd4d39d68" providerId="ADAL" clId="{44603F76-C486-4864-9EAC-042574075EB5}" dt="2022-12-08T12:32:17.777" v="5472" actId="14100"/>
          <ac:spMkLst>
            <pc:docMk/>
            <pc:sldMk cId="4148711842" sldId="339"/>
            <ac:spMk id="11" creationId="{3B2CC8E6-B165-42E5-9082-267951626773}"/>
          </ac:spMkLst>
        </pc:spChg>
        <pc:spChg chg="mod">
          <ac:chgData name="Lars Ringgaard Kristensen (LRKR - AH)" userId="e69f3770-cf45-4b67-9e91-ef1dd4d39d68" providerId="ADAL" clId="{44603F76-C486-4864-9EAC-042574075EB5}" dt="2022-12-22T13:24:08.867" v="5766"/>
          <ac:spMkLst>
            <pc:docMk/>
            <pc:sldMk cId="4148711842" sldId="339"/>
            <ac:spMk id="16" creationId="{A9B4BD22-AF40-4574-BB02-C00B471C806C}"/>
          </ac:spMkLst>
        </pc:spChg>
        <pc:spChg chg="del">
          <ac:chgData name="Lars Ringgaard Kristensen (LRKR - AH)" userId="e69f3770-cf45-4b67-9e91-ef1dd4d39d68" providerId="ADAL" clId="{44603F76-C486-4864-9EAC-042574075EB5}" dt="2022-12-22T13:26:16.816" v="5780" actId="478"/>
          <ac:spMkLst>
            <pc:docMk/>
            <pc:sldMk cId="4148711842" sldId="339"/>
            <ac:spMk id="18" creationId="{E8E1BFC8-7DF0-41DD-824B-536709259EA1}"/>
          </ac:spMkLst>
        </pc:spChg>
        <pc:spChg chg="mod">
          <ac:chgData name="Lars Ringgaard Kristensen (LRKR - AH)" userId="e69f3770-cf45-4b67-9e91-ef1dd4d39d68" providerId="ADAL" clId="{44603F76-C486-4864-9EAC-042574075EB5}" dt="2022-12-22T13:26:29.607" v="5784" actId="1076"/>
          <ac:spMkLst>
            <pc:docMk/>
            <pc:sldMk cId="4148711842" sldId="339"/>
            <ac:spMk id="19" creationId="{C86201A4-C346-4973-B8CC-6F2C1CD5AE05}"/>
          </ac:spMkLst>
        </pc:spChg>
        <pc:spChg chg="mod">
          <ac:chgData name="Lars Ringgaard Kristensen (LRKR - AH)" userId="e69f3770-cf45-4b67-9e91-ef1dd4d39d68" providerId="ADAL" clId="{44603F76-C486-4864-9EAC-042574075EB5}" dt="2022-12-22T13:26:37.606" v="5785" actId="6549"/>
          <ac:spMkLst>
            <pc:docMk/>
            <pc:sldMk cId="4148711842" sldId="339"/>
            <ac:spMk id="20" creationId="{B94B6FCD-6BDE-48EB-89FB-9A0CC4616498}"/>
          </ac:spMkLst>
        </pc:spChg>
        <pc:spChg chg="mod">
          <ac:chgData name="Lars Ringgaard Kristensen (LRKR - AH)" userId="e69f3770-cf45-4b67-9e91-ef1dd4d39d68" providerId="ADAL" clId="{44603F76-C486-4864-9EAC-042574075EB5}" dt="2022-12-22T13:25:38.186" v="5777" actId="1076"/>
          <ac:spMkLst>
            <pc:docMk/>
            <pc:sldMk cId="4148711842" sldId="339"/>
            <ac:spMk id="21" creationId="{3969FA6D-5D7F-4562-BBE9-A67D7D1A11E7}"/>
          </ac:spMkLst>
        </pc:spChg>
      </pc:sldChg>
      <pc:sldChg chg="modSp add del mod">
        <pc:chgData name="Lars Ringgaard Kristensen (LRKR - AH)" userId="e69f3770-cf45-4b67-9e91-ef1dd4d39d68" providerId="ADAL" clId="{44603F76-C486-4864-9EAC-042574075EB5}" dt="2022-12-22T13:35:49.998" v="5881" actId="47"/>
        <pc:sldMkLst>
          <pc:docMk/>
          <pc:sldMk cId="3457278816" sldId="340"/>
        </pc:sldMkLst>
        <pc:spChg chg="mod">
          <ac:chgData name="Lars Ringgaard Kristensen (LRKR - AH)" userId="e69f3770-cf45-4b67-9e91-ef1dd4d39d68" providerId="ADAL" clId="{44603F76-C486-4864-9EAC-042574075EB5}" dt="2022-12-08T12:32:00.519" v="5470" actId="14100"/>
          <ac:spMkLst>
            <pc:docMk/>
            <pc:sldMk cId="3457278816" sldId="340"/>
            <ac:spMk id="9" creationId="{E67834CF-0CDD-477F-8490-ED932D0F7E02}"/>
          </ac:spMkLst>
        </pc:spChg>
      </pc:sldChg>
      <pc:sldChg chg="add del">
        <pc:chgData name="Lars Ringgaard Kristensen (LRKR - AH)" userId="e69f3770-cf45-4b67-9e91-ef1dd4d39d68" providerId="ADAL" clId="{44603F76-C486-4864-9EAC-042574075EB5}" dt="2022-12-22T13:35:52.417" v="5882" actId="47"/>
        <pc:sldMkLst>
          <pc:docMk/>
          <pc:sldMk cId="3567569401" sldId="341"/>
        </pc:sldMkLst>
      </pc:sldChg>
      <pc:sldChg chg="modSp add mod">
        <pc:chgData name="Lars Ringgaard Kristensen (LRKR - AH)" userId="e69f3770-cf45-4b67-9e91-ef1dd4d39d68" providerId="ADAL" clId="{44603F76-C486-4864-9EAC-042574075EB5}" dt="2022-12-22T20:03:12.450" v="6720" actId="20577"/>
        <pc:sldMkLst>
          <pc:docMk/>
          <pc:sldMk cId="563128354" sldId="342"/>
        </pc:sldMkLst>
        <pc:spChg chg="mod">
          <ac:chgData name="Lars Ringgaard Kristensen (LRKR - AH)" userId="e69f3770-cf45-4b67-9e91-ef1dd4d39d68" providerId="ADAL" clId="{44603F76-C486-4864-9EAC-042574075EB5}" dt="2022-12-22T20:03:12.450" v="6720" actId="20577"/>
          <ac:spMkLst>
            <pc:docMk/>
            <pc:sldMk cId="563128354" sldId="342"/>
            <ac:spMk id="18" creationId="{CEC95C44-CF70-46D7-A306-29B9C9581E28}"/>
          </ac:spMkLst>
        </pc:spChg>
        <pc:spChg chg="mod">
          <ac:chgData name="Lars Ringgaard Kristensen (LRKR - AH)" userId="e69f3770-cf45-4b67-9e91-ef1dd4d39d68" providerId="ADAL" clId="{44603F76-C486-4864-9EAC-042574075EB5}" dt="2022-12-08T12:31:53.748" v="5468" actId="14100"/>
          <ac:spMkLst>
            <pc:docMk/>
            <pc:sldMk cId="563128354" sldId="342"/>
            <ac:spMk id="20" creationId="{7A122277-F1EE-44AF-B366-58D8A03483E3}"/>
          </ac:spMkLst>
        </pc:spChg>
        <pc:spChg chg="mod">
          <ac:chgData name="Lars Ringgaard Kristensen (LRKR - AH)" userId="e69f3770-cf45-4b67-9e91-ef1dd4d39d68" providerId="ADAL" clId="{44603F76-C486-4864-9EAC-042574075EB5}" dt="2022-12-22T13:38:34.977" v="5893" actId="20577"/>
          <ac:spMkLst>
            <pc:docMk/>
            <pc:sldMk cId="563128354" sldId="342"/>
            <ac:spMk id="53" creationId="{CEC95C44-CF70-46D7-A306-29B9C9581E28}"/>
          </ac:spMkLst>
        </pc:spChg>
        <pc:spChg chg="mod">
          <ac:chgData name="Lars Ringgaard Kristensen (LRKR - AH)" userId="e69f3770-cf45-4b67-9e91-ef1dd4d39d68" providerId="ADAL" clId="{44603F76-C486-4864-9EAC-042574075EB5}" dt="2022-12-22T13:55:31.336" v="6267" actId="20577"/>
          <ac:spMkLst>
            <pc:docMk/>
            <pc:sldMk cId="563128354" sldId="342"/>
            <ac:spMk id="54" creationId="{CEC95C44-CF70-46D7-A306-29B9C9581E28}"/>
          </ac:spMkLst>
        </pc:spChg>
        <pc:spChg chg="mod">
          <ac:chgData name="Lars Ringgaard Kristensen (LRKR - AH)" userId="e69f3770-cf45-4b67-9e91-ef1dd4d39d68" providerId="ADAL" clId="{44603F76-C486-4864-9EAC-042574075EB5}" dt="2022-12-22T13:40:31.737" v="5974" actId="20577"/>
          <ac:spMkLst>
            <pc:docMk/>
            <pc:sldMk cId="563128354" sldId="342"/>
            <ac:spMk id="56" creationId="{CEC95C44-CF70-46D7-A306-29B9C9581E28}"/>
          </ac:spMkLst>
        </pc:spChg>
      </pc:sldChg>
      <pc:sldChg chg="modSp add mod">
        <pc:chgData name="Lars Ringgaard Kristensen (LRKR - AH)" userId="e69f3770-cf45-4b67-9e91-ef1dd4d39d68" providerId="ADAL" clId="{44603F76-C486-4864-9EAC-042574075EB5}" dt="2022-12-22T14:06:12.970" v="6560" actId="20577"/>
        <pc:sldMkLst>
          <pc:docMk/>
          <pc:sldMk cId="161686701" sldId="343"/>
        </pc:sldMkLst>
        <pc:spChg chg="mod">
          <ac:chgData name="Lars Ringgaard Kristensen (LRKR - AH)" userId="e69f3770-cf45-4b67-9e91-ef1dd4d39d68" providerId="ADAL" clId="{44603F76-C486-4864-9EAC-042574075EB5}" dt="2022-12-08T12:31:45.484" v="5466"/>
          <ac:spMkLst>
            <pc:docMk/>
            <pc:sldMk cId="161686701" sldId="343"/>
            <ac:spMk id="7" creationId="{339E396A-D64E-4504-8899-469321377C92}"/>
          </ac:spMkLst>
        </pc:spChg>
        <pc:spChg chg="mod">
          <ac:chgData name="Lars Ringgaard Kristensen (LRKR - AH)" userId="e69f3770-cf45-4b67-9e91-ef1dd4d39d68" providerId="ADAL" clId="{44603F76-C486-4864-9EAC-042574075EB5}" dt="2022-12-22T14:06:12.970" v="6560" actId="20577"/>
          <ac:spMkLst>
            <pc:docMk/>
            <pc:sldMk cId="161686701" sldId="343"/>
            <ac:spMk id="26" creationId="{2F17DC47-0BEE-4ED4-BA6B-A229EF47F4E7}"/>
          </ac:spMkLst>
        </pc:spChg>
      </pc:sldChg>
      <pc:sldChg chg="modSp add del mod">
        <pc:chgData name="Lars Ringgaard Kristensen (LRKR - AH)" userId="e69f3770-cf45-4b67-9e91-ef1dd4d39d68" providerId="ADAL" clId="{44603F76-C486-4864-9EAC-042574075EB5}" dt="2022-12-22T13:40:49.189" v="5975" actId="47"/>
        <pc:sldMkLst>
          <pc:docMk/>
          <pc:sldMk cId="3765638643" sldId="344"/>
        </pc:sldMkLst>
        <pc:spChg chg="mod">
          <ac:chgData name="Lars Ringgaard Kristensen (LRKR - AH)" userId="e69f3770-cf45-4b67-9e91-ef1dd4d39d68" providerId="ADAL" clId="{44603F76-C486-4864-9EAC-042574075EB5}" dt="2022-12-08T12:31:41.300" v="5465"/>
          <ac:spMkLst>
            <pc:docMk/>
            <pc:sldMk cId="3765638643" sldId="344"/>
            <ac:spMk id="7" creationId="{339E396A-D64E-4504-8899-469321377C92}"/>
          </ac:spMkLst>
        </pc:spChg>
      </pc:sldChg>
      <pc:sldChg chg="modSp add mod">
        <pc:chgData name="Lars Ringgaard Kristensen (LRKR - AH)" userId="e69f3770-cf45-4b67-9e91-ef1dd4d39d68" providerId="ADAL" clId="{44603F76-C486-4864-9EAC-042574075EB5}" dt="2022-12-22T13:29:19.198" v="5828" actId="20577"/>
        <pc:sldMkLst>
          <pc:docMk/>
          <pc:sldMk cId="1541104785" sldId="345"/>
        </pc:sldMkLst>
        <pc:spChg chg="mod">
          <ac:chgData name="Lars Ringgaard Kristensen (LRKR - AH)" userId="e69f3770-cf45-4b67-9e91-ef1dd4d39d68" providerId="ADAL" clId="{44603F76-C486-4864-9EAC-042574075EB5}" dt="2022-12-22T13:26:56.306" v="5795" actId="6549"/>
          <ac:spMkLst>
            <pc:docMk/>
            <pc:sldMk cId="1541104785" sldId="345"/>
            <ac:spMk id="16" creationId="{A9B4BD22-AF40-4574-BB02-C00B471C806C}"/>
          </ac:spMkLst>
        </pc:spChg>
        <pc:spChg chg="mod">
          <ac:chgData name="Lars Ringgaard Kristensen (LRKR - AH)" userId="e69f3770-cf45-4b67-9e91-ef1dd4d39d68" providerId="ADAL" clId="{44603F76-C486-4864-9EAC-042574075EB5}" dt="2022-12-22T13:29:19.198" v="5828" actId="20577"/>
          <ac:spMkLst>
            <pc:docMk/>
            <pc:sldMk cId="1541104785" sldId="345"/>
            <ac:spMk id="19" creationId="{C86201A4-C346-4973-B8CC-6F2C1CD5AE05}"/>
          </ac:spMkLst>
        </pc:spChg>
        <pc:spChg chg="mod">
          <ac:chgData name="Lars Ringgaard Kristensen (LRKR - AH)" userId="e69f3770-cf45-4b67-9e91-ef1dd4d39d68" providerId="ADAL" clId="{44603F76-C486-4864-9EAC-042574075EB5}" dt="2022-12-22T13:28:32.527" v="5824" actId="1035"/>
          <ac:spMkLst>
            <pc:docMk/>
            <pc:sldMk cId="1541104785" sldId="345"/>
            <ac:spMk id="20" creationId="{B94B6FCD-6BDE-48EB-89FB-9A0CC4616498}"/>
          </ac:spMkLst>
        </pc:spChg>
      </pc:sldChg>
      <pc:sldChg chg="modSp add mod ord">
        <pc:chgData name="Lars Ringgaard Kristensen (LRKR - AH)" userId="e69f3770-cf45-4b67-9e91-ef1dd4d39d68" providerId="ADAL" clId="{44603F76-C486-4864-9EAC-042574075EB5}" dt="2022-12-22T13:31:50.295" v="5843" actId="113"/>
        <pc:sldMkLst>
          <pc:docMk/>
          <pc:sldMk cId="2612922830" sldId="346"/>
        </pc:sldMkLst>
        <pc:spChg chg="mod">
          <ac:chgData name="Lars Ringgaard Kristensen (LRKR - AH)" userId="e69f3770-cf45-4b67-9e91-ef1dd4d39d68" providerId="ADAL" clId="{44603F76-C486-4864-9EAC-042574075EB5}" dt="2022-12-22T13:31:50.295" v="5843" actId="113"/>
          <ac:spMkLst>
            <pc:docMk/>
            <pc:sldMk cId="2612922830" sldId="346"/>
            <ac:spMk id="16" creationId="{A9B4BD22-AF40-4574-BB02-C00B471C806C}"/>
          </ac:spMkLst>
        </pc:spChg>
        <pc:spChg chg="mod">
          <ac:chgData name="Lars Ringgaard Kristensen (LRKR - AH)" userId="e69f3770-cf45-4b67-9e91-ef1dd4d39d68" providerId="ADAL" clId="{44603F76-C486-4864-9EAC-042574075EB5}" dt="2022-12-22T13:31:42.296" v="5840" actId="255"/>
          <ac:spMkLst>
            <pc:docMk/>
            <pc:sldMk cId="2612922830" sldId="346"/>
            <ac:spMk id="19" creationId="{C86201A4-C346-4973-B8CC-6F2C1CD5AE05}"/>
          </ac:spMkLst>
        </pc:spChg>
        <pc:spChg chg="mod">
          <ac:chgData name="Lars Ringgaard Kristensen (LRKR - AH)" userId="e69f3770-cf45-4b67-9e91-ef1dd4d39d68" providerId="ADAL" clId="{44603F76-C486-4864-9EAC-042574075EB5}" dt="2022-12-22T13:30:50.839" v="5835" actId="255"/>
          <ac:spMkLst>
            <pc:docMk/>
            <pc:sldMk cId="2612922830" sldId="346"/>
            <ac:spMk id="20" creationId="{B94B6FCD-6BDE-48EB-89FB-9A0CC4616498}"/>
          </ac:spMkLst>
        </pc:spChg>
      </pc:sldChg>
      <pc:sldChg chg="modSp add mod">
        <pc:chgData name="Lars Ringgaard Kristensen (LRKR - AH)" userId="e69f3770-cf45-4b67-9e91-ef1dd4d39d68" providerId="ADAL" clId="{44603F76-C486-4864-9EAC-042574075EB5}" dt="2022-12-22T13:33:27.456" v="5861" actId="14100"/>
        <pc:sldMkLst>
          <pc:docMk/>
          <pc:sldMk cId="3483797522" sldId="347"/>
        </pc:sldMkLst>
        <pc:spChg chg="mod">
          <ac:chgData name="Lars Ringgaard Kristensen (LRKR - AH)" userId="e69f3770-cf45-4b67-9e91-ef1dd4d39d68" providerId="ADAL" clId="{44603F76-C486-4864-9EAC-042574075EB5}" dt="2022-12-22T13:32:08.697" v="5847"/>
          <ac:spMkLst>
            <pc:docMk/>
            <pc:sldMk cId="3483797522" sldId="347"/>
            <ac:spMk id="16" creationId="{A9B4BD22-AF40-4574-BB02-C00B471C806C}"/>
          </ac:spMkLst>
        </pc:spChg>
        <pc:spChg chg="mod">
          <ac:chgData name="Lars Ringgaard Kristensen (LRKR - AH)" userId="e69f3770-cf45-4b67-9e91-ef1dd4d39d68" providerId="ADAL" clId="{44603F76-C486-4864-9EAC-042574075EB5}" dt="2022-12-22T13:33:27.456" v="5861" actId="14100"/>
          <ac:spMkLst>
            <pc:docMk/>
            <pc:sldMk cId="3483797522" sldId="347"/>
            <ac:spMk id="19" creationId="{C86201A4-C346-4973-B8CC-6F2C1CD5AE05}"/>
          </ac:spMkLst>
        </pc:spChg>
        <pc:spChg chg="mod">
          <ac:chgData name="Lars Ringgaard Kristensen (LRKR - AH)" userId="e69f3770-cf45-4b67-9e91-ef1dd4d39d68" providerId="ADAL" clId="{44603F76-C486-4864-9EAC-042574075EB5}" dt="2022-12-22T13:32:50.917" v="5855" actId="14100"/>
          <ac:spMkLst>
            <pc:docMk/>
            <pc:sldMk cId="3483797522" sldId="347"/>
            <ac:spMk id="20" creationId="{B94B6FCD-6BDE-48EB-89FB-9A0CC4616498}"/>
          </ac:spMkLst>
        </pc:spChg>
      </pc:sldChg>
      <pc:sldChg chg="modSp add mod">
        <pc:chgData name="Lars Ringgaard Kristensen (LRKR - AH)" userId="e69f3770-cf45-4b67-9e91-ef1dd4d39d68" providerId="ADAL" clId="{44603F76-C486-4864-9EAC-042574075EB5}" dt="2022-12-22T14:07:18.293" v="6603" actId="20577"/>
        <pc:sldMkLst>
          <pc:docMk/>
          <pc:sldMk cId="3841288915" sldId="348"/>
        </pc:sldMkLst>
        <pc:spChg chg="mod">
          <ac:chgData name="Lars Ringgaard Kristensen (LRKR - AH)" userId="e69f3770-cf45-4b67-9e91-ef1dd4d39d68" providerId="ADAL" clId="{44603F76-C486-4864-9EAC-042574075EB5}" dt="2022-12-22T14:06:28.636" v="6580" actId="20577"/>
          <ac:spMkLst>
            <pc:docMk/>
            <pc:sldMk cId="3841288915" sldId="348"/>
            <ac:spMk id="13" creationId="{221D9760-F645-4927-B7C4-E88AC4F46B5D}"/>
          </ac:spMkLst>
        </pc:spChg>
        <pc:spChg chg="mod">
          <ac:chgData name="Lars Ringgaard Kristensen (LRKR - AH)" userId="e69f3770-cf45-4b67-9e91-ef1dd4d39d68" providerId="ADAL" clId="{44603F76-C486-4864-9EAC-042574075EB5}" dt="2022-12-22T14:07:18.293" v="6603" actId="20577"/>
          <ac:spMkLst>
            <pc:docMk/>
            <pc:sldMk cId="3841288915" sldId="348"/>
            <ac:spMk id="26" creationId="{2F17DC47-0BEE-4ED4-BA6B-A229EF47F4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19/04/2023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31629" y="2721047"/>
            <a:ext cx="8545702"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err="1">
                <a:cs typeface="Poppins Medium" panose="00000600000000000000" pitchFamily="2" charset="0"/>
              </a:rPr>
              <a:t>Wer</a:t>
            </a:r>
            <a:r>
              <a:rPr lang="en-US" altLang="ko-KR" sz="2000" b="1" dirty="0">
                <a:cs typeface="Poppins Medium" panose="00000600000000000000" pitchFamily="2" charset="0"/>
              </a:rPr>
              <a:t> </a:t>
            </a:r>
            <a:r>
              <a:rPr lang="en-US" altLang="ko-KR" sz="2000" b="1" dirty="0" err="1">
                <a:cs typeface="Poppins Medium" panose="00000600000000000000" pitchFamily="2" charset="0"/>
              </a:rPr>
              <a:t>sind</a:t>
            </a:r>
            <a:r>
              <a:rPr lang="en-US" altLang="ko-KR" sz="2000" b="1" dirty="0">
                <a:cs typeface="Poppins Medium" panose="00000600000000000000" pitchFamily="2" charset="0"/>
              </a:rPr>
              <a:t> die </a:t>
            </a:r>
            <a:r>
              <a:rPr lang="en-US" altLang="ko-KR" sz="2000" b="1" dirty="0" err="1">
                <a:cs typeface="Poppins Medium" panose="00000600000000000000" pitchFamily="2" charset="0"/>
              </a:rPr>
              <a:t>Lernenden</a:t>
            </a:r>
            <a:r>
              <a:rPr lang="en-US" altLang="ko-KR" sz="2000" b="1" dirty="0">
                <a:cs typeface="Poppins Medium" panose="00000600000000000000" pitchFamily="2" charset="0"/>
              </a:rPr>
              <a:t>?</a:t>
            </a:r>
          </a:p>
          <a:p>
            <a:pPr marL="284400" algn="just">
              <a:lnSpc>
                <a:spcPct val="120000"/>
              </a:lnSpc>
            </a:pPr>
            <a:r>
              <a:rPr lang="de-DE" altLang="ko-KR" sz="1600" dirty="0">
                <a:latin typeface="+mj-lt"/>
                <a:cs typeface="Poppins ExtraLight" panose="00000300000000000000" pitchFamily="2" charset="0"/>
              </a:rPr>
              <a:t>Es ist wichtig, ein LMS aus der Perspektive des Lernenden zu betrachten. Sie werden vielleicht feststellen, dass Ihre IT-Abteilung, Administratoren und Ausbilder bestimmte Systeme mögen, aber am Ende, wenn das Produkt nicht benutzerfreundlich ist, haben Sie ein großes Problem.
</a:t>
            </a:r>
            <a:endParaRPr lang="en-US" altLang="ko-KR" sz="1600"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2000" b="1" dirty="0">
                <a:solidFill>
                  <a:prstClr val="black"/>
                </a:solidFill>
                <a:latin typeface="Calibri"/>
                <a:ea typeface="맑은 고딕" panose="020B0503020000020004" pitchFamily="34" charset="-127"/>
                <a:cs typeface="Poppins Medium" panose="00000600000000000000" pitchFamily="2" charset="0"/>
              </a:rPr>
              <a:t>Stakeholder</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gn="just">
              <a:lnSpc>
                <a:spcPct val="120000"/>
              </a:lnSpc>
              <a:defRPr/>
            </a:pPr>
            <a:r>
              <a:rPr lang="de-DE" altLang="ko-KR" sz="1600" dirty="0">
                <a:solidFill>
                  <a:prstClr val="black"/>
                </a:solidFill>
                <a:latin typeface="Calibri Light"/>
                <a:cs typeface="Poppins ExtraLight" panose="00000300000000000000" pitchFamily="2" charset="0"/>
              </a:rPr>
              <a:t>Wer ist von der Einführung und Nutzung einer digitalen Plattform betroffen?
</a:t>
            </a:r>
            <a:endPar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endParaRPr>
          </a:p>
          <a:p>
            <a:pPr marL="570150" lvl="0" indent="-285750">
              <a:lnSpc>
                <a:spcPct val="120000"/>
              </a:lnSpc>
              <a:buFont typeface="Arial" panose="020B0604020202020204" pitchFamily="34" charset="0"/>
              <a:buChar char="•"/>
              <a:defRPr/>
            </a:pPr>
            <a:r>
              <a:rPr lang="de-DE" altLang="ko-KR" sz="1600" dirty="0">
                <a:solidFill>
                  <a:prstClr val="black"/>
                </a:solidFill>
                <a:latin typeface="Calibri Light"/>
                <a:cs typeface="Poppins ExtraLight" panose="00000300000000000000" pitchFamily="2" charset="0"/>
              </a:rPr>
              <a:t>Wer kann die Entscheidung </a:t>
            </a:r>
            <a:r>
              <a:rPr lang="de-DE" altLang="ko-KR" sz="1600" b="1" i="1" dirty="0">
                <a:solidFill>
                  <a:prstClr val="black"/>
                </a:solidFill>
                <a:latin typeface="Calibri Light"/>
                <a:cs typeface="Poppins ExtraLight" panose="00000300000000000000" pitchFamily="2" charset="0"/>
              </a:rPr>
              <a:t>beeinflussen</a:t>
            </a:r>
            <a:r>
              <a:rPr lang="de-DE" altLang="ko-KR" sz="1600" dirty="0">
                <a:solidFill>
                  <a:prstClr val="black"/>
                </a:solidFill>
                <a:latin typeface="Calibri Light"/>
                <a:cs typeface="Poppins ExtraLight" panose="00000300000000000000" pitchFamily="2" charset="0"/>
              </a:rPr>
              <a:t>?
</a:t>
            </a:r>
            <a:r>
              <a:rPr lang="de-DE" altLang="ko-KR" sz="1600" dirty="0">
                <a:solidFill>
                  <a:prstClr val="black"/>
                </a:solidFill>
                <a:latin typeface="+mj-lt"/>
                <a:cs typeface="Poppins ExtraLight" panose="00000300000000000000" pitchFamily="2" charset="0"/>
              </a:rPr>
              <a:t>Wer kann von der Entscheidung </a:t>
            </a:r>
            <a:r>
              <a:rPr lang="de-DE" altLang="ko-KR" sz="1600" b="1" i="1" dirty="0">
                <a:solidFill>
                  <a:prstClr val="black"/>
                </a:solidFill>
                <a:latin typeface="+mj-lt"/>
                <a:cs typeface="Poppins ExtraLight" panose="00000300000000000000" pitchFamily="2" charset="0"/>
              </a:rPr>
              <a:t>betroffen sein</a:t>
            </a:r>
            <a:r>
              <a:rPr lang="de-DE" altLang="ko-KR" sz="1600" dirty="0">
                <a:solidFill>
                  <a:prstClr val="black"/>
                </a:solidFill>
                <a:latin typeface="+mj-lt"/>
                <a:cs typeface="Poppins ExtraLight" panose="00000300000000000000" pitchFamily="2" charset="0"/>
              </a:rPr>
              <a:t>?</a:t>
            </a:r>
            <a:endParaRPr lang="en-US" altLang="ko-KR" sz="1600" dirty="0">
              <a:solidFill>
                <a:prstClr val="black"/>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Rettangolo con angoli arrotondati 6">
            <a:extLst>
              <a:ext uri="{FF2B5EF4-FFF2-40B4-BE49-F238E27FC236}">
                <a16:creationId xmlns:a16="http://schemas.microsoft.com/office/drawing/2014/main" id="{403C325A-0FA9-4236-8516-58771AB32629}"/>
              </a:ext>
            </a:extLst>
          </p:cNvPr>
          <p:cNvSpPr/>
          <p:nvPr/>
        </p:nvSpPr>
        <p:spPr>
          <a:xfrm>
            <a:off x="451029" y="669816"/>
            <a:ext cx="292143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Auswahl</a:t>
            </a:r>
            <a:r>
              <a:rPr lang="en-US" sz="2000" b="1" dirty="0">
                <a:cs typeface="Poppins Medium" panose="00000600000000000000" pitchFamily="2" charset="0"/>
                <a:sym typeface="Varela Round"/>
              </a:rPr>
              <a:t> der </a:t>
            </a:r>
            <a:r>
              <a:rPr lang="en-US" sz="2000" b="1" dirty="0" err="1">
                <a:cs typeface="Poppins Medium" panose="00000600000000000000" pitchFamily="2" charset="0"/>
                <a:sym typeface="Varela Round"/>
              </a:rPr>
              <a:t>Plattform</a:t>
            </a:r>
            <a:endParaRPr lang="it-IT" sz="2000" b="1" dirty="0">
              <a:solidFill>
                <a:prstClr val="white"/>
              </a:solidFill>
              <a:cs typeface="Poppins Medium" panose="00000600000000000000" pitchFamily="2" charset="0"/>
            </a:endParaRPr>
          </a:p>
        </p:txBody>
      </p:sp>
      <p:sp>
        <p:nvSpPr>
          <p:cNvPr id="2" name="Rettangolo 1">
            <a:extLst>
              <a:ext uri="{FF2B5EF4-FFF2-40B4-BE49-F238E27FC236}">
                <a16:creationId xmlns:a16="http://schemas.microsoft.com/office/drawing/2014/main" id="{87111A31-8AB7-47A3-8F37-DD016C4CD334}"/>
              </a:ext>
            </a:extLst>
          </p:cNvPr>
          <p:cNvSpPr/>
          <p:nvPr/>
        </p:nvSpPr>
        <p:spPr>
          <a:xfrm>
            <a:off x="531629" y="1765376"/>
            <a:ext cx="6360396" cy="400110"/>
          </a:xfrm>
          <a:prstGeom prst="rect">
            <a:avLst/>
          </a:prstGeom>
        </p:spPr>
        <p:txBody>
          <a:bodyPr wrap="none">
            <a:spAutoFit/>
          </a:bodyPr>
          <a:lstStyle/>
          <a:p>
            <a:pPr lvl="0"/>
            <a:r>
              <a:rPr lang="en-US" sz="2000" dirty="0">
                <a:latin typeface="+mj-lt"/>
                <a:ea typeface="Microsoft Sans Serif" panose="020B0604020202020204" pitchFamily="34" charset="0"/>
                <a:sym typeface="Varela Round"/>
              </a:rPr>
              <a:t>1.4 </a:t>
            </a:r>
            <a:r>
              <a:rPr lang="de-DE" sz="2000" dirty="0">
                <a:latin typeface="+mj-lt"/>
                <a:ea typeface="Microsoft Sans Serif" panose="020B0604020202020204" pitchFamily="34" charset="0"/>
                <a:sym typeface="Varela Round"/>
              </a:rPr>
              <a:t>Stakeholder - Verstehen Sie, wer einbezogen werden soll</a:t>
            </a:r>
            <a:endParaRPr lang="en-US" sz="2000" dirty="0">
              <a:latin typeface="+mj-lt"/>
              <a:ea typeface="Microsoft Sans Serif" panose="020B0604020202020204" pitchFamily="34" charset="0"/>
              <a:sym typeface="Varela Round"/>
            </a:endParaRPr>
          </a:p>
        </p:txBody>
      </p:sp>
    </p:spTree>
    <p:extLst>
      <p:ext uri="{BB962C8B-B14F-4D97-AF65-F5344CB8AC3E}">
        <p14:creationId xmlns:p14="http://schemas.microsoft.com/office/powerpoint/2010/main" val="1149316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11</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521172" y="2563630"/>
            <a:ext cx="3567942" cy="972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lvl="0"/>
            <a:r>
              <a:rPr lang="en-GB" sz="2000" b="1" dirty="0">
                <a:solidFill>
                  <a:schemeClr val="dk1"/>
                </a:solidFill>
                <a:ea typeface="Varela Round"/>
                <a:cs typeface="Varela Round"/>
                <a:sym typeface="Varela Round"/>
              </a:rPr>
              <a:t>IT-</a:t>
            </a:r>
            <a:r>
              <a:rPr lang="en-GB" sz="2000" b="1" dirty="0" err="1">
                <a:solidFill>
                  <a:schemeClr val="dk1"/>
                </a:solidFill>
                <a:ea typeface="Varela Round"/>
                <a:cs typeface="Varela Round"/>
                <a:sym typeface="Varela Round"/>
              </a:rPr>
              <a:t>Abteilung</a:t>
            </a:r>
            <a:br>
              <a:rPr lang="en-GB" sz="2000" b="1" dirty="0">
                <a:solidFill>
                  <a:schemeClr val="dk1"/>
                </a:solidFill>
                <a:ea typeface="Varela Round"/>
                <a:cs typeface="Varela Round"/>
                <a:sym typeface="Varela Round"/>
              </a:rPr>
            </a:br>
            <a:r>
              <a:rPr lang="en-GB" sz="1600" dirty="0">
                <a:solidFill>
                  <a:prstClr val="black"/>
                </a:solidFill>
                <a:latin typeface="Calibri Light" panose="020F0302020204030204"/>
                <a:ea typeface="Varela Round"/>
                <a:cs typeface="Poppins ExtraLight" panose="00000300000000000000" pitchFamily="2" charset="0"/>
                <a:sym typeface="Varela Round"/>
              </a:rPr>
              <a:t>Hosting, </a:t>
            </a:r>
            <a:r>
              <a:rPr lang="en-GB" sz="1600" dirty="0" err="1">
                <a:solidFill>
                  <a:prstClr val="black"/>
                </a:solidFill>
                <a:latin typeface="Calibri Light" panose="020F0302020204030204"/>
                <a:ea typeface="Varela Round"/>
                <a:cs typeface="Poppins ExtraLight" panose="00000300000000000000" pitchFamily="2" charset="0"/>
                <a:sym typeface="Varela Round"/>
              </a:rPr>
              <a:t>Wartung</a:t>
            </a:r>
            <a:r>
              <a:rPr lang="en-GB" sz="1600" dirty="0">
                <a:solidFill>
                  <a:prstClr val="black"/>
                </a:solidFill>
                <a:latin typeface="Calibri Light" panose="020F0302020204030204"/>
                <a:ea typeface="Varela Round"/>
                <a:cs typeface="Poppins ExtraLight" panose="00000300000000000000" pitchFamily="2" charset="0"/>
                <a:sym typeface="Varela Round"/>
              </a:rPr>
              <a:t>, Support
</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3" y="1951630"/>
            <a:ext cx="3581251"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dirty="0" err="1">
                <a:solidFill>
                  <a:schemeClr val="dk1"/>
                </a:solidFill>
                <a:ea typeface="Varela Round"/>
                <a:cs typeface="Varela Round"/>
                <a:sym typeface="Varela Round"/>
              </a:rPr>
              <a:t>Mitglieder</a:t>
            </a:r>
            <a:r>
              <a:rPr lang="en-GB" sz="2000" b="1" dirty="0">
                <a:solidFill>
                  <a:schemeClr val="dk1"/>
                </a:solidFill>
                <a:ea typeface="Varela Round"/>
                <a:cs typeface="Varela Round"/>
                <a:sym typeface="Varela Round"/>
              </a:rPr>
              <a:t> des </a:t>
            </a:r>
            <a:r>
              <a:rPr lang="en-GB" sz="2000" b="1" dirty="0" err="1">
                <a:solidFill>
                  <a:schemeClr val="dk1"/>
                </a:solidFill>
                <a:ea typeface="Varela Round"/>
                <a:cs typeface="Varela Round"/>
                <a:sym typeface="Varela Round"/>
              </a:rPr>
              <a:t>Lehrkörpers</a:t>
            </a:r>
            <a:r>
              <a:rPr lang="en-GB" sz="2000" b="1" dirty="0">
                <a:solidFill>
                  <a:schemeClr val="dk1"/>
                </a:solidFill>
                <a:ea typeface="Varela Round"/>
                <a:cs typeface="Varela Round"/>
                <a:sym typeface="Varela Round"/>
              </a:rPr>
              <a:t>
</a:t>
            </a:r>
            <a:r>
              <a:rPr lang="en-US" altLang="ko-KR" sz="1600" dirty="0" err="1">
                <a:solidFill>
                  <a:prstClr val="black"/>
                </a:solidFill>
                <a:latin typeface="Calibri Light" panose="020F0302020204030204"/>
                <a:cs typeface="Poppins ExtraLight" panose="00000300000000000000" pitchFamily="2" charset="0"/>
              </a:rPr>
              <a:t>Administratoren</a:t>
            </a:r>
            <a:r>
              <a:rPr lang="en-US" altLang="ko-KR" sz="1600" dirty="0">
                <a:solidFill>
                  <a:prstClr val="black"/>
                </a:solidFill>
                <a:latin typeface="Calibri Light" panose="020F0302020204030204"/>
                <a:cs typeface="Poppins ExtraLight" panose="00000300000000000000" pitchFamily="2" charset="0"/>
              </a:rPr>
              <a:t>/</a:t>
            </a:r>
            <a:br>
              <a:rPr lang="en-US" altLang="ko-KR" sz="1600" dirty="0">
                <a:solidFill>
                  <a:prstClr val="black"/>
                </a:solidFill>
                <a:latin typeface="Calibri Light" panose="020F0302020204030204"/>
                <a:cs typeface="Poppins ExtraLight" panose="00000300000000000000" pitchFamily="2" charset="0"/>
              </a:rPr>
            </a:br>
            <a:r>
              <a:rPr lang="en-US" altLang="ko-KR" sz="1600" dirty="0">
                <a:solidFill>
                  <a:prstClr val="black"/>
                </a:solidFill>
                <a:latin typeface="Calibri Light" panose="020F0302020204030204"/>
                <a:cs typeface="Poppins ExtraLight" panose="00000300000000000000" pitchFamily="2" charset="0"/>
              </a:rPr>
              <a:t>Manager/</a:t>
            </a:r>
          </a:p>
          <a:p>
            <a:pPr lvl="0" algn="r">
              <a:buClr>
                <a:schemeClr val="dk1"/>
              </a:buClr>
              <a:buSzPts val="1100"/>
            </a:pPr>
            <a:r>
              <a:rPr lang="en-US" altLang="ko-KR" sz="1600" dirty="0" err="1">
                <a:solidFill>
                  <a:prstClr val="black"/>
                </a:solidFill>
                <a:latin typeface="Calibri Light" panose="020F0302020204030204"/>
                <a:cs typeface="Poppins ExtraLight" panose="00000300000000000000" pitchFamily="2" charset="0"/>
              </a:rPr>
              <a:t>Lehrassistenten</a:t>
            </a:r>
            <a:r>
              <a:rPr lang="en-US" altLang="ko-KR" sz="1600" dirty="0">
                <a:solidFill>
                  <a:prstClr val="black"/>
                </a:solidFill>
                <a:latin typeface="Calibri Light" panose="020F0302020204030204"/>
                <a:cs typeface="Poppins ExtraLight" panose="00000300000000000000" pitchFamily="2" charset="0"/>
              </a:rPr>
              <a:t>/</a:t>
            </a:r>
            <a:r>
              <a:rPr lang="en-US" altLang="ko-KR" sz="1600" dirty="0" err="1">
                <a:solidFill>
                  <a:prstClr val="black"/>
                </a:solidFill>
                <a:latin typeface="Calibri Light" panose="020F0302020204030204"/>
                <a:cs typeface="Poppins ExtraLight" panose="00000300000000000000" pitchFamily="2" charset="0"/>
              </a:rPr>
              <a:t>Sonstiges</a:t>
            </a:r>
            <a:r>
              <a:rPr lang="en-US" altLang="ko-KR" sz="1600" dirty="0">
                <a:solidFill>
                  <a:prstClr val="black"/>
                </a:solidFill>
                <a:latin typeface="Calibri Light" panose="020F0302020204030204"/>
                <a:cs typeface="Poppins ExtraLight" panose="00000300000000000000" pitchFamily="2" charset="0"/>
              </a:rPr>
              <a:t>
</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529234" y="3692640"/>
            <a:ext cx="3559879"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a:solidFill>
                  <a:schemeClr val="dk1"/>
                </a:solidFill>
                <a:ea typeface="Varela Round"/>
                <a:cs typeface="Varela Round"/>
                <a:sym typeface="Varela Round"/>
              </a:rPr>
              <a:t>Lehrer</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en-GB" altLang="ko-KR" sz="1600" dirty="0" err="1">
                <a:solidFill>
                  <a:prstClr val="black"/>
                </a:solidFill>
                <a:latin typeface="Calibri Light" panose="020F0302020204030204"/>
                <a:cs typeface="Poppins ExtraLight" panose="00000300000000000000" pitchFamily="2" charset="0"/>
              </a:rPr>
              <a:t>Benutzerfreundlichkeit</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Methoden</a:t>
            </a:r>
            <a:r>
              <a:rPr lang="en-GB" altLang="ko-KR" sz="1600" dirty="0">
                <a:solidFill>
                  <a:prstClr val="black"/>
                </a:solidFill>
                <a:latin typeface="Calibri Light" panose="020F0302020204030204"/>
                <a:cs typeface="Poppins ExtraLight" panose="00000300000000000000" pitchFamily="2" charset="0"/>
              </a:rPr>
              <a:t>, Thema, </a:t>
            </a:r>
            <a:r>
              <a:rPr lang="en-GB" altLang="ko-KR" sz="1600" dirty="0" err="1">
                <a:solidFill>
                  <a:prstClr val="black"/>
                </a:solidFill>
                <a:latin typeface="Calibri Light" panose="020F0302020204030204"/>
                <a:cs typeface="Poppins ExtraLight" panose="00000300000000000000" pitchFamily="2" charset="0"/>
              </a:rPr>
              <a:t>Inhalt</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3581250" cy="12855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err="1">
                <a:solidFill>
                  <a:schemeClr val="dk1"/>
                </a:solidFill>
                <a:ea typeface="Varela Round"/>
                <a:cs typeface="Varela Round"/>
                <a:sym typeface="Varela Round"/>
              </a:rPr>
              <a:t>Studenten</a:t>
            </a:r>
            <a:endParaRPr lang="en-GB" sz="1600" dirty="0">
              <a:solidFill>
                <a:schemeClr val="dk1"/>
              </a:solidFill>
              <a:cs typeface="Varela Round"/>
              <a:sym typeface="Varela Round"/>
            </a:endParaRPr>
          </a:p>
          <a:p>
            <a:pPr lvl="0" algn="r">
              <a:lnSpc>
                <a:spcPct val="120000"/>
              </a:lnSpc>
              <a:buClr>
                <a:schemeClr val="dk1"/>
              </a:buClr>
              <a:buSzPts val="1100"/>
            </a:pPr>
            <a:r>
              <a:rPr lang="en-GB" altLang="ko-KR" sz="1600" dirty="0" err="1">
                <a:solidFill>
                  <a:prstClr val="black"/>
                </a:solidFill>
                <a:latin typeface="Calibri Light" panose="020F0302020204030204"/>
                <a:cs typeface="Poppins ExtraLight" panose="00000300000000000000" pitchFamily="2" charset="0"/>
              </a:rPr>
              <a:t>Unterschiedliche</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Lerntypen</a:t>
            </a:r>
            <a:endParaRPr lang="en-GB" altLang="ko-KR" sz="1600" dirty="0">
              <a:solidFill>
                <a:prstClr val="black"/>
              </a:solidFill>
              <a:latin typeface="Calibri Light" panose="020F0302020204030204"/>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26" name="CuadroTexto 4">
            <a:extLst>
              <a:ext uri="{FF2B5EF4-FFF2-40B4-BE49-F238E27FC236}">
                <a16:creationId xmlns:a16="http://schemas.microsoft.com/office/drawing/2014/main" id="{2EBEE1CA-BF08-4898-B262-CF2C123DF739}"/>
              </a:ext>
            </a:extLst>
          </p:cNvPr>
          <p:cNvSpPr txBox="1"/>
          <p:nvPr/>
        </p:nvSpPr>
        <p:spPr>
          <a:xfrm>
            <a:off x="378985" y="1679587"/>
            <a:ext cx="4617849" cy="707886"/>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Typische Stakeholder, die von der Entscheidung betroffen sein werden:</a:t>
            </a:r>
            <a:endParaRPr lang="en-AU" sz="2000" dirty="0">
              <a:latin typeface="+mj-lt"/>
              <a:ea typeface="Microsoft Sans Serif" panose="020B0604020202020204" pitchFamily="34" charset="0"/>
              <a:cs typeface="Poppins ExtraLight" panose="00000300000000000000" pitchFamily="2"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35" name="Rettangolo con angoli arrotondati 34">
            <a:extLst>
              <a:ext uri="{FF2B5EF4-FFF2-40B4-BE49-F238E27FC236}">
                <a16:creationId xmlns:a16="http://schemas.microsoft.com/office/drawing/2014/main" id="{2302DE8B-D6A8-43B4-99F0-FB07BC1625BE}"/>
              </a:ext>
            </a:extLst>
          </p:cNvPr>
          <p:cNvSpPr/>
          <p:nvPr/>
        </p:nvSpPr>
        <p:spPr>
          <a:xfrm>
            <a:off x="451029" y="669816"/>
            <a:ext cx="285260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Auswahl</a:t>
            </a:r>
            <a:r>
              <a:rPr lang="en-US" sz="2000" b="1" dirty="0">
                <a:cs typeface="Poppins Medium" panose="00000600000000000000" pitchFamily="2" charset="0"/>
                <a:sym typeface="Varela Round"/>
              </a:rPr>
              <a:t> der </a:t>
            </a:r>
            <a:r>
              <a:rPr lang="en-US" sz="2000" b="1" dirty="0" err="1">
                <a:cs typeface="Poppins Medium" panose="00000600000000000000" pitchFamily="2" charset="0"/>
                <a:sym typeface="Varela Round"/>
              </a:rPr>
              <a:t>Plattform</a:t>
            </a:r>
            <a:endParaRPr lang="it-IT" sz="2000" b="1" dirty="0">
              <a:solidFill>
                <a:prstClr val="white"/>
              </a:solidFill>
              <a:cs typeface="Poppins Medium" panose="00000600000000000000" pitchFamily="2" charset="0"/>
            </a:endParaRPr>
          </a:p>
        </p:txBody>
      </p:sp>
      <p:sp>
        <p:nvSpPr>
          <p:cNvPr id="19" name="Rettangolo 18">
            <a:extLst>
              <a:ext uri="{FF2B5EF4-FFF2-40B4-BE49-F238E27FC236}">
                <a16:creationId xmlns:a16="http://schemas.microsoft.com/office/drawing/2014/main" id="{ED292FB1-EFED-4B97-B3ED-65AD35419A33}"/>
              </a:ext>
            </a:extLst>
          </p:cNvPr>
          <p:cNvSpPr/>
          <p:nvPr/>
        </p:nvSpPr>
        <p:spPr>
          <a:xfrm>
            <a:off x="471264" y="1256227"/>
            <a:ext cx="6443752" cy="400110"/>
          </a:xfrm>
          <a:prstGeom prst="rect">
            <a:avLst/>
          </a:prstGeom>
        </p:spPr>
        <p:txBody>
          <a:bodyPr wrap="none">
            <a:spAutoFit/>
          </a:bodyPr>
          <a:lstStyle/>
          <a:p>
            <a:pPr lvl="0"/>
            <a:r>
              <a:rPr lang="en-US" sz="2000" dirty="0">
                <a:latin typeface="+mj-lt"/>
                <a:ea typeface="Microsoft Sans Serif" panose="020B0604020202020204" pitchFamily="34" charset="0"/>
                <a:sym typeface="Varela Round"/>
              </a:rPr>
              <a:t>1.4 </a:t>
            </a:r>
            <a:r>
              <a:rPr lang="de-DE" sz="2000" dirty="0">
                <a:latin typeface="+mj-lt"/>
                <a:ea typeface="Microsoft Sans Serif" panose="020B0604020202020204" pitchFamily="34" charset="0"/>
                <a:sym typeface="Varela Round"/>
              </a:rPr>
              <a:t>Stakeholder - Verstehen Sie, wen Sie einbeziehen müssen</a:t>
            </a:r>
            <a:endParaRPr lang="en-US" sz="2000" dirty="0">
              <a:latin typeface="+mj-lt"/>
              <a:ea typeface="Microsoft Sans Serif" panose="020B0604020202020204" pitchFamily="34" charset="0"/>
              <a:sym typeface="Varela Round"/>
            </a:endParaRPr>
          </a:p>
        </p:txBody>
      </p:sp>
    </p:spTree>
    <p:extLst>
      <p:ext uri="{BB962C8B-B14F-4D97-AF65-F5344CB8AC3E}">
        <p14:creationId xmlns:p14="http://schemas.microsoft.com/office/powerpoint/2010/main" val="1365809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646331"/>
            </a:xfrm>
            <a:prstGeom prst="rect">
              <a:avLst/>
            </a:prstGeom>
            <a:noFill/>
          </p:spPr>
          <p:txBody>
            <a:bodyPr wrap="square" rtlCol="0">
              <a:spAutoFit/>
            </a:bodyPr>
            <a:lstStyle/>
            <a:p>
              <a:pPr indent="-285750"/>
              <a:r>
                <a:rPr lang="en-US" altLang="ko-KR" sz="2000" b="1" dirty="0" err="1">
                  <a:solidFill>
                    <a:prstClr val="black"/>
                  </a:solidFill>
                  <a:cs typeface="Poppins Medium" panose="00000600000000000000" pitchFamily="2" charset="0"/>
                </a:rPr>
                <a:t>Digitale</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Lernumgebung</a:t>
              </a:r>
              <a:r>
                <a:rPr lang="en-US" altLang="ko-KR" sz="2000" b="1" dirty="0">
                  <a:solidFill>
                    <a:prstClr val="black"/>
                  </a:solidFill>
                  <a:cs typeface="Poppins Medium" panose="00000600000000000000" pitchFamily="2" charset="0"/>
                </a:rPr>
                <a:t>
</a:t>
              </a:r>
              <a:r>
                <a:rPr lang="de-DE" altLang="ko-KR" sz="1600" dirty="0">
                  <a:solidFill>
                    <a:prstClr val="black"/>
                  </a:solidFill>
                  <a:latin typeface="Calibri Light" panose="020F0302020204030204"/>
                  <a:cs typeface="Poppins ExtraLight" panose="00000300000000000000" pitchFamily="2" charset="0"/>
                </a:rPr>
                <a:t>Jedes digitale Tool, das die Schüler nutzen.</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892552"/>
            </a:xfrm>
            <a:prstGeom prst="rect">
              <a:avLst/>
            </a:prstGeom>
            <a:noFill/>
          </p:spPr>
          <p:txBody>
            <a:bodyPr wrap="square" rtlCol="0">
              <a:spAutoFit/>
            </a:bodyPr>
            <a:lstStyle/>
            <a:p>
              <a:pPr indent="-285750"/>
              <a:r>
                <a:rPr lang="en-US" altLang="ko-KR" sz="2000" b="1" dirty="0" err="1">
                  <a:cs typeface="Poppins Medium" panose="00000600000000000000" pitchFamily="2" charset="0"/>
                </a:rPr>
                <a:t>Lern</a:t>
              </a:r>
              <a:r>
                <a:rPr lang="en-US" altLang="ko-KR" sz="2000" b="1" dirty="0">
                  <a:cs typeface="Poppins Medium" panose="00000600000000000000" pitchFamily="2" charset="0"/>
                </a:rPr>
                <a:t>-Management-System
</a:t>
              </a:r>
              <a:r>
                <a:rPr lang="de-DE" altLang="ko-KR" sz="1600" dirty="0">
                  <a:solidFill>
                    <a:prstClr val="black"/>
                  </a:solidFill>
                  <a:latin typeface="Calibri Light" panose="020F0302020204030204"/>
                  <a:cs typeface="Poppins ExtraLight" panose="00000300000000000000" pitchFamily="2" charset="0"/>
                </a:rPr>
                <a:t>LMS, webbasiert, Admin-Konsole, Kursinhalte und Benutzer</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70558"/>
              <a:ext cx="5050209" cy="646331"/>
            </a:xfrm>
            <a:prstGeom prst="rect">
              <a:avLst/>
            </a:prstGeom>
            <a:noFill/>
          </p:spPr>
          <p:txBody>
            <a:bodyPr wrap="square" rtlCol="0">
              <a:spAutoFit/>
            </a:bodyPr>
            <a:lstStyle/>
            <a:p>
              <a:pPr indent="-285750"/>
              <a:r>
                <a:rPr lang="en-US" altLang="ko-KR" sz="2000" b="1" dirty="0" err="1">
                  <a:cs typeface="Poppins Medium" panose="00000600000000000000" pitchFamily="2" charset="0"/>
                </a:rPr>
                <a:t>Bedeutung</a:t>
              </a:r>
              <a:r>
                <a:rPr lang="en-US" altLang="ko-KR" sz="2000" b="1" dirty="0">
                  <a:cs typeface="Poppins Medium" panose="00000600000000000000" pitchFamily="2" charset="0"/>
                </a:rPr>
                <a:t> der </a:t>
              </a:r>
              <a:r>
                <a:rPr lang="en-US" altLang="ko-KR" sz="2000" b="1" dirty="0" err="1">
                  <a:cs typeface="Poppins Medium" panose="00000600000000000000" pitchFamily="2" charset="0"/>
                </a:rPr>
                <a:t>Entscheidung</a:t>
              </a:r>
              <a:r>
                <a:rPr lang="en-US" altLang="ko-KR" sz="2000" b="1" dirty="0">
                  <a:cs typeface="Poppins Medium" panose="00000600000000000000" pitchFamily="2" charset="0"/>
                </a:rPr>
                <a:t>
</a:t>
              </a:r>
              <a:r>
                <a:rPr lang="de-DE" altLang="ko-KR" sz="1600" dirty="0">
                  <a:solidFill>
                    <a:prstClr val="black"/>
                  </a:solidFill>
                  <a:latin typeface="Calibri Light" panose="020F0302020204030204"/>
                  <a:cs typeface="Poppins ExtraLight" panose="00000300000000000000" pitchFamily="2" charset="0"/>
                </a:rPr>
                <a:t>Unterschätzen Sie nicht die Bedeutung dieser Entscheidung</a:t>
              </a:r>
              <a:r>
                <a:rPr lang="en-US" altLang="ko-KR" sz="1600" dirty="0">
                  <a:solidFill>
                    <a:prstClr val="black"/>
                  </a:solidFill>
                  <a:latin typeface="Calibri Light" panose="020F0302020204030204"/>
                  <a:cs typeface="Poppins ExtraLight" panose="00000300000000000000" pitchFamily="2" charset="0"/>
                </a:rPr>
                <a:t> </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Stakeholder</a:t>
              </a:r>
              <a:endParaRPr lang="en-US" altLang="ko-KR" sz="1600" b="1" dirty="0">
                <a:cs typeface="Poppins Medium" panose="00000600000000000000" pitchFamily="2" charset="0"/>
              </a:endParaRPr>
            </a:p>
            <a:p>
              <a:pPr indent="-285750">
                <a:lnSpc>
                  <a:spcPct val="120000"/>
                </a:lnSpc>
              </a:pPr>
              <a:r>
                <a:rPr lang="de-DE" altLang="ko-KR" sz="1600" dirty="0">
                  <a:solidFill>
                    <a:prstClr val="black"/>
                  </a:solidFill>
                  <a:latin typeface="Calibri Light" panose="020F0302020204030204"/>
                  <a:cs typeface="Poppins ExtraLight" panose="00000300000000000000" pitchFamily="2" charset="0"/>
                </a:rPr>
                <a:t>Wen soll einbezogen werden? Studierende, Lehrende, IT, andere Fakultätsmitglieder</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Zusammenfassung</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2" name="Rettangolo con angoli arrotondati 21">
            <a:extLst>
              <a:ext uri="{FF2B5EF4-FFF2-40B4-BE49-F238E27FC236}">
                <a16:creationId xmlns:a16="http://schemas.microsoft.com/office/drawing/2014/main" id="{34760395-4DAB-49FE-87AD-108C9A34466B}"/>
              </a:ext>
            </a:extLst>
          </p:cNvPr>
          <p:cNvSpPr/>
          <p:nvPr/>
        </p:nvSpPr>
        <p:spPr>
          <a:xfrm>
            <a:off x="451029" y="669816"/>
            <a:ext cx="2862441"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Auswahl</a:t>
            </a:r>
            <a:r>
              <a:rPr lang="en-US" sz="2000" b="1" dirty="0">
                <a:cs typeface="Poppins Medium" panose="00000600000000000000" pitchFamily="2" charset="0"/>
                <a:sym typeface="Varela Round"/>
              </a:rPr>
              <a:t> der </a:t>
            </a:r>
            <a:r>
              <a:rPr lang="en-US" sz="2000" b="1" dirty="0" err="1">
                <a:cs typeface="Poppins Medium" panose="00000600000000000000" pitchFamily="2" charset="0"/>
                <a:sym typeface="Varela Round"/>
              </a:rPr>
              <a:t>Plattform</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884784"/>
            <a:ext cx="8006433" cy="3722377"/>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solidFill>
                  <a:prstClr val="black"/>
                </a:solidFill>
                <a:cs typeface="Poppins Medium" panose="00000600000000000000" pitchFamily="2" charset="0"/>
              </a:rPr>
              <a:t>Was ist eine digitale Lernumgebung?</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Klassenzimmer mit Computern
Jedes digitale Tool, das die Schüler nutzen
Lerninhalte auf der Website</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r>
              <a:rPr lang="de-DE" altLang="ko-KR" sz="2000" b="1" dirty="0">
                <a:solidFill>
                  <a:prstClr val="black"/>
                </a:solidFill>
                <a:cs typeface="Poppins Medium" panose="00000600000000000000" pitchFamily="2" charset="0"/>
              </a:rPr>
              <a:t>Was sind die drei Hauptkomponenten in einem typischen LMS?</a:t>
            </a:r>
            <a:endParaRPr lang="en-US" altLang="ko-KR" sz="2000" b="1" dirty="0">
              <a:solidFill>
                <a:prstClr val="black"/>
              </a:solidFill>
              <a:cs typeface="Poppins Medium" panose="00000600000000000000" pitchFamily="2" charset="0"/>
            </a:endParaRPr>
          </a:p>
          <a:p>
            <a:pPr marL="432000" lvl="2" indent="-144000">
              <a:buFont typeface="Arial" panose="020B0604020202020204" pitchFamily="34" charset="0"/>
              <a:buChar char="•"/>
            </a:pPr>
            <a:r>
              <a:rPr lang="de-DE" altLang="ko-KR" sz="1600" dirty="0">
                <a:solidFill>
                  <a:prstClr val="black"/>
                </a:solidFill>
                <a:latin typeface="Calibri Light" panose="020F0302020204030204"/>
                <a:cs typeface="Poppins ExtraLight" panose="00000300000000000000" pitchFamily="2" charset="0"/>
              </a:rPr>
              <a:t>Admin-Konsole, Kursinhalte, Benutzer
Hardware, Software, Inhalte
Studenten, Computer, WLAN</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Wofür</a:t>
            </a:r>
            <a:r>
              <a:rPr lang="en-US" altLang="ko-KR" sz="2000" b="1" dirty="0">
                <a:cs typeface="Poppins Medium" panose="00000600000000000000" pitchFamily="2" charset="0"/>
              </a:rPr>
              <a:t> </a:t>
            </a:r>
            <a:r>
              <a:rPr lang="en-US" altLang="ko-KR" sz="2000" b="1" dirty="0" err="1">
                <a:cs typeface="Poppins Medium" panose="00000600000000000000" pitchFamily="2" charset="0"/>
              </a:rPr>
              <a:t>steht</a:t>
            </a:r>
            <a:r>
              <a:rPr lang="en-US" altLang="ko-KR" sz="2000" b="1" dirty="0">
                <a:cs typeface="Poppins Medium" panose="00000600000000000000" pitchFamily="2" charset="0"/>
              </a:rPr>
              <a:t> LMS?</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Lern-Management-System
Weitere Informationen
Großes Speichersystem</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Wie identifizieren Sie die Stakeholder?</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Wer kann die Entscheidung beeinflussen und wer ist von der Entscheidung betroffen?
 Wer sind die Lernenden und ihr bevorzugtes Betriebssystem?
Wer sind die Manager und andere Fakultätsmitglieder?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Bitte beantworten Sie folgende Fragen:</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Rettangolo con angoli arrotondati 8">
            <a:extLst>
              <a:ext uri="{FF2B5EF4-FFF2-40B4-BE49-F238E27FC236}">
                <a16:creationId xmlns:a16="http://schemas.microsoft.com/office/drawing/2014/main" id="{44FF0929-CEB2-41B8-8D44-C9C1B18C5AEB}"/>
              </a:ext>
            </a:extLst>
          </p:cNvPr>
          <p:cNvSpPr/>
          <p:nvPr/>
        </p:nvSpPr>
        <p:spPr>
          <a:xfrm>
            <a:off x="451030" y="669816"/>
            <a:ext cx="284277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Auswahl</a:t>
            </a:r>
            <a:r>
              <a:rPr lang="en-US" sz="2000" b="1" dirty="0">
                <a:cs typeface="Poppins Medium" panose="00000600000000000000" pitchFamily="2" charset="0"/>
                <a:sym typeface="Varela Round"/>
              </a:rPr>
              <a:t> der </a:t>
            </a:r>
            <a:r>
              <a:rPr lang="en-US" sz="2000" b="1" dirty="0" err="1">
                <a:cs typeface="Poppins Medium" panose="00000600000000000000" pitchFamily="2" charset="0"/>
                <a:sym typeface="Varela Round"/>
              </a:rPr>
              <a:t>Plattform</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Rettangolo con angoli arrotondati 8">
            <a:extLst>
              <a:ext uri="{FF2B5EF4-FFF2-40B4-BE49-F238E27FC236}">
                <a16:creationId xmlns:a16="http://schemas.microsoft.com/office/drawing/2014/main" id="{3AFA6A7E-35B8-40AE-AE39-2CC9ECE9D71C}"/>
              </a:ext>
            </a:extLst>
          </p:cNvPr>
          <p:cNvSpPr/>
          <p:nvPr/>
        </p:nvSpPr>
        <p:spPr>
          <a:xfrm>
            <a:off x="451029" y="669816"/>
            <a:ext cx="288210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Auswahl</a:t>
            </a:r>
            <a:r>
              <a:rPr lang="en-US" sz="2000" b="1" dirty="0">
                <a:cs typeface="Poppins Medium" panose="00000600000000000000" pitchFamily="2" charset="0"/>
                <a:sym typeface="Varela Round"/>
              </a:rPr>
              <a:t> der </a:t>
            </a:r>
            <a:r>
              <a:rPr lang="en-US" sz="2000" b="1" dirty="0" err="1">
                <a:cs typeface="Poppins Medium" panose="00000600000000000000" pitchFamily="2" charset="0"/>
                <a:sym typeface="Varela Round"/>
              </a:rPr>
              <a:t>Plattform</a:t>
            </a:r>
            <a:endParaRPr lang="it-IT" sz="2000" b="1" dirty="0">
              <a:solidFill>
                <a:prstClr val="white"/>
              </a:solidFill>
              <a:cs typeface="Poppins Medium" panose="00000600000000000000" pitchFamily="2" charset="0"/>
            </a:endParaRPr>
          </a:p>
        </p:txBody>
      </p:sp>
      <p:sp>
        <p:nvSpPr>
          <p:cNvPr id="2" name="TextBox 54">
            <a:extLst>
              <a:ext uri="{FF2B5EF4-FFF2-40B4-BE49-F238E27FC236}">
                <a16:creationId xmlns:a16="http://schemas.microsoft.com/office/drawing/2014/main" id="{B45BD0F5-6E01-3605-241F-A70CA5AD1F3B}"/>
              </a:ext>
            </a:extLst>
          </p:cNvPr>
          <p:cNvSpPr txBox="1"/>
          <p:nvPr/>
        </p:nvSpPr>
        <p:spPr>
          <a:xfrm>
            <a:off x="626289" y="1884784"/>
            <a:ext cx="8006433" cy="3722377"/>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solidFill>
                  <a:prstClr val="black"/>
                </a:solidFill>
                <a:cs typeface="Poppins Medium" panose="00000600000000000000" pitchFamily="2" charset="0"/>
              </a:rPr>
              <a:t>Was ist eine digitale Lernumgebung?</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Klassenzimmer mit Computern
</a:t>
            </a:r>
            <a:r>
              <a:rPr lang="de-DE" altLang="ko-KR" sz="1600" dirty="0">
                <a:solidFill>
                  <a:srgbClr val="0AA14A"/>
                </a:solidFill>
                <a:latin typeface="+mj-lt"/>
                <a:cs typeface="Poppins ExtraLight" panose="00000300000000000000" pitchFamily="2" charset="0"/>
              </a:rPr>
              <a:t>Jedes digitale Tool, das die Schüler nutzen</a:t>
            </a:r>
            <a:r>
              <a:rPr lang="de-DE" altLang="ko-KR" sz="1600" dirty="0">
                <a:latin typeface="+mj-lt"/>
                <a:cs typeface="Poppins ExtraLight" panose="00000300000000000000" pitchFamily="2" charset="0"/>
              </a:rPr>
              <a:t>
Lerninhalte auf der Website</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r>
              <a:rPr lang="de-DE" altLang="ko-KR" sz="2000" b="1" dirty="0">
                <a:solidFill>
                  <a:prstClr val="black"/>
                </a:solidFill>
                <a:cs typeface="Poppins Medium" panose="00000600000000000000" pitchFamily="2" charset="0"/>
              </a:rPr>
              <a:t>Was sind die drei Hauptkomponenten in einem typischen LMS?</a:t>
            </a:r>
            <a:endParaRPr lang="en-US" altLang="ko-KR" sz="2000" b="1" dirty="0">
              <a:solidFill>
                <a:prstClr val="black"/>
              </a:solidFill>
              <a:cs typeface="Poppins Medium" panose="00000600000000000000" pitchFamily="2" charset="0"/>
            </a:endParaRPr>
          </a:p>
          <a:p>
            <a:pPr marL="432000" lvl="2" indent="-144000">
              <a:buFont typeface="Arial" panose="020B0604020202020204" pitchFamily="34" charset="0"/>
              <a:buChar char="•"/>
            </a:pPr>
            <a:r>
              <a:rPr lang="de-DE" altLang="ko-KR" sz="1600" dirty="0">
                <a:solidFill>
                  <a:srgbClr val="0AA14A"/>
                </a:solidFill>
                <a:latin typeface="Calibri Light" panose="020F0302020204030204"/>
                <a:cs typeface="Poppins ExtraLight" panose="00000300000000000000" pitchFamily="2" charset="0"/>
              </a:rPr>
              <a:t>Admin-Konsole, Kursinhalte, Benutzer</a:t>
            </a:r>
            <a:r>
              <a:rPr lang="de-DE" altLang="ko-KR" sz="1600" dirty="0">
                <a:solidFill>
                  <a:prstClr val="black"/>
                </a:solidFill>
                <a:latin typeface="Calibri Light" panose="020F0302020204030204"/>
                <a:cs typeface="Poppins ExtraLight" panose="00000300000000000000" pitchFamily="2" charset="0"/>
              </a:rPr>
              <a:t>
Hardware, Software, Inhalte
Studenten, Computer, WLAN</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Wofür</a:t>
            </a:r>
            <a:r>
              <a:rPr lang="en-US" altLang="ko-KR" sz="2000" b="1" dirty="0">
                <a:cs typeface="Poppins Medium" panose="00000600000000000000" pitchFamily="2" charset="0"/>
              </a:rPr>
              <a:t> </a:t>
            </a:r>
            <a:r>
              <a:rPr lang="en-US" altLang="ko-KR" sz="2000" b="1" dirty="0" err="1">
                <a:cs typeface="Poppins Medium" panose="00000600000000000000" pitchFamily="2" charset="0"/>
              </a:rPr>
              <a:t>steht</a:t>
            </a:r>
            <a:r>
              <a:rPr lang="en-US" altLang="ko-KR" sz="2000" b="1" dirty="0">
                <a:cs typeface="Poppins Medium" panose="00000600000000000000" pitchFamily="2" charset="0"/>
              </a:rPr>
              <a:t> LMS?</a:t>
            </a:r>
          </a:p>
          <a:p>
            <a:pPr marL="432000" lvl="2" indent="-144000">
              <a:buFont typeface="Arial" panose="020B0604020202020204" pitchFamily="34" charset="0"/>
              <a:buChar char="•"/>
            </a:pPr>
            <a:r>
              <a:rPr lang="de-DE" altLang="ko-KR" sz="1600" dirty="0">
                <a:solidFill>
                  <a:srgbClr val="0AA14A"/>
                </a:solidFill>
                <a:latin typeface="+mj-lt"/>
                <a:cs typeface="Poppins ExtraLight" panose="00000300000000000000" pitchFamily="2" charset="0"/>
              </a:rPr>
              <a:t>Lern-Management-System</a:t>
            </a:r>
            <a:r>
              <a:rPr lang="de-DE" altLang="ko-KR" sz="1600" dirty="0">
                <a:latin typeface="+mj-lt"/>
                <a:cs typeface="Poppins ExtraLight" panose="00000300000000000000" pitchFamily="2" charset="0"/>
              </a:rPr>
              <a:t>
Weitere Informationen
Großes Speichersystem</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Wie identifizieren Sie die Stakeholder?</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solidFill>
                  <a:srgbClr val="0AA14A"/>
                </a:solidFill>
                <a:latin typeface="+mj-lt"/>
                <a:cs typeface="Poppins ExtraLight" panose="00000300000000000000" pitchFamily="2" charset="0"/>
              </a:rPr>
              <a:t>Wer kann die Entscheidung beeinflussen und wer ist von der Entscheidung betroffen?</a:t>
            </a:r>
            <a:r>
              <a:rPr lang="de-DE" altLang="ko-KR" sz="1600" dirty="0">
                <a:latin typeface="+mj-lt"/>
                <a:cs typeface="Poppins ExtraLight" panose="00000300000000000000" pitchFamily="2" charset="0"/>
              </a:rPr>
              <a:t>
 Wer sind die Lernenden und ihr bevorzugtes Betriebssystem?
Wer sind die Manager und andere Fakultätsmitglieder?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403371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64735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Lernziele</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1773268"/>
            <a:ext cx="7378578"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Bedeutung</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a:t>
            </a:r>
          </a:p>
          <a:p>
            <a:pPr marL="284400" lvl="0" algn="just">
              <a:lnSpc>
                <a:spcPct val="120000"/>
              </a:lnSpc>
              <a:defRPr/>
            </a:pPr>
            <a:r>
              <a:rPr lang="de-DE" altLang="ko-KR" sz="1600" dirty="0">
                <a:solidFill>
                  <a:prstClr val="black"/>
                </a:solidFill>
                <a:latin typeface="Calibri Light" panose="020F0302020204030204"/>
                <a:cs typeface="Poppins ExtraLight" panose="00000300000000000000" pitchFamily="2" charset="0"/>
              </a:rPr>
              <a:t>Lernziele sind in der Bildung wichtig, weil sie den Schülern ein klares, messbares Ziel bieten, auf das sie hinarbeiten können. In einem digitalen Bildungsumfeld können Lernziele noch wichtiger sein, da sie einen klaren Rahmen für Pädagogen bieten, um ihre Online-Kurse zu gestalten, und für Schüler, um ihren Fortschritt zu verfolgen
</a:t>
            </a:r>
            <a:endPar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cs typeface="Poppins Medium" panose="00000600000000000000" pitchFamily="2" charset="0"/>
              </a:rPr>
              <a:t>Lernziele</a:t>
            </a:r>
            <a:r>
              <a:rPr lang="en-US" altLang="ko-KR" sz="2000" b="1" dirty="0">
                <a:solidFill>
                  <a:prstClr val="black"/>
                </a:solidFill>
                <a:cs typeface="Poppins Medium" panose="00000600000000000000" pitchFamily="2" charset="0"/>
              </a:rPr>
              <a:t> und </a:t>
            </a:r>
            <a:r>
              <a:rPr lang="en-US" altLang="ko-KR" sz="2000" b="1" dirty="0" err="1">
                <a:solidFill>
                  <a:prstClr val="black"/>
                </a:solidFill>
                <a:cs typeface="Poppins Medium" panose="00000600000000000000" pitchFamily="2" charset="0"/>
              </a:rPr>
              <a:t>digitale</a:t>
            </a:r>
            <a:r>
              <a:rPr lang="en-US" altLang="ko-KR" sz="2000" b="1" dirty="0">
                <a:solidFill>
                  <a:prstClr val="black"/>
                </a:solidFill>
                <a:cs typeface="Poppins Medium" panose="00000600000000000000" pitchFamily="2" charset="0"/>
              </a:rPr>
              <a:t> Tools</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Lernziele können dazu beitragen, dass die Inhalte von Online-Kursen mit den Bildungsstandards und -zielen in Einklang stehen. Insgesamt sind Lernziele ein wichtiger Bestandteil jedes Bildungsumfelds, sei es digital oder persönlich.
</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2.1 Digitale Tools und Lernziele </a:t>
            </a:r>
            <a:r>
              <a:rPr lang="da-DK" sz="2000" b="0" i="0" dirty="0">
                <a:solidFill>
                  <a:srgbClr val="202124"/>
                </a:solidFill>
                <a:effectLst/>
                <a:latin typeface="arial" panose="020B0604020202020204" pitchFamily="34" charset="0"/>
              </a:rPr>
              <a:t> </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255315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628051" y="3983487"/>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928062"/>
            <a:ext cx="890067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Was müssen die Schüler wissen, verstehen oder können?</a:t>
            </a:r>
            <a:endParaRPr lang="en-AU" sz="2000" dirty="0">
              <a:latin typeface="+mj-lt"/>
              <a:ea typeface="Microsoft Sans Serif" panose="020B0604020202020204" pitchFamily="34" charset="0"/>
              <a:cs typeface="Poppins ExtraLight" panose="00000300000000000000" pitchFamily="2" charset="0"/>
            </a:endParaRPr>
          </a:p>
        </p:txBody>
      </p:sp>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523240" y="4091678"/>
            <a:ext cx="9678743"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e-DE" sz="3200" b="1" dirty="0">
                <a:solidFill>
                  <a:schemeClr val="tx1">
                    <a:lumMod val="50000"/>
                    <a:lumOff val="50000"/>
                  </a:schemeClr>
                </a:solidFill>
                <a:latin typeface="+mn-lt"/>
                <a:ea typeface="Varela Round"/>
                <a:cs typeface="Varela Round"/>
                <a:sym typeface="Varela Round"/>
              </a:rPr>
              <a:t>Digitale Tools können neben dem Training eingesetzt werden, um es zu verbessern und zu festigen</a:t>
            </a:r>
            <a:endParaRPr lang="en" sz="3200" b="1" dirty="0">
              <a:solidFill>
                <a:schemeClr val="tx1">
                  <a:lumMod val="50000"/>
                  <a:lumOff val="50000"/>
                </a:schemeClr>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256629" y="4701574"/>
            <a:ext cx="9678742"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2000" dirty="0">
                <a:latin typeface="+mj-lt"/>
              </a:rPr>
              <a:t>Sie können nicht lernen, wie man einen Hammer benutzt, schweißt oder kocht, indem man nur auf einen Bildschirm schaut. Digitale Tools können neben dem Training eingesetzt werden, sind aber kein Ersatz für die praktische Erfahrung.</a:t>
            </a: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525139"/>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e-DE" sz="3600" b="1" dirty="0">
                <a:solidFill>
                  <a:schemeClr val="tx1">
                    <a:lumMod val="50000"/>
                    <a:lumOff val="50000"/>
                  </a:schemeClr>
                </a:solidFill>
                <a:latin typeface="+mn-lt"/>
                <a:ea typeface="Varela Round"/>
                <a:cs typeface="Varela Round"/>
                <a:sym typeface="Varela Round"/>
              </a:rPr>
              <a:t>Die Auswahl der digitalen Werkzeuge sollte sich an den Lernzielen orientieren</a:t>
            </a:r>
            <a:endParaRPr lang="it-IT" sz="3600" b="1" dirty="0">
              <a:solidFill>
                <a:schemeClr val="tx1">
                  <a:lumMod val="50000"/>
                  <a:lumOff val="50000"/>
                </a:schemeClr>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256630" y="3126353"/>
            <a:ext cx="8575268"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2000" dirty="0">
                <a:latin typeface="+mj-lt"/>
              </a:rPr>
              <a:t> Der Einsatz digitaler Tools sollte immer als Lernziel an sich und nicht nur als Mittel zum Zweck betrachtet werden, da die Digitalisierung in allen Branchen stattfindet.
</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55666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Lernziele</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0" name="CuadroTexto 4">
            <a:extLst>
              <a:ext uri="{FF2B5EF4-FFF2-40B4-BE49-F238E27FC236}">
                <a16:creationId xmlns:a16="http://schemas.microsoft.com/office/drawing/2014/main" id="{172FEC5A-08F4-43AF-8A78-32BD140C2A72}"/>
              </a:ext>
            </a:extLst>
          </p:cNvPr>
          <p:cNvSpPr txBox="1"/>
          <p:nvPr/>
        </p:nvSpPr>
        <p:spPr>
          <a:xfrm>
            <a:off x="523240" y="1451064"/>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2.1 Digitale Tools und Lernziele </a:t>
            </a:r>
            <a:r>
              <a:rPr lang="da-DK" sz="2000" b="0" i="0" dirty="0">
                <a:solidFill>
                  <a:srgbClr val="202124"/>
                </a:solidFill>
                <a:effectLst/>
                <a:latin typeface="arial" panose="020B0604020202020204" pitchFamily="34" charset="0"/>
              </a:rPr>
              <a:t> </a:t>
            </a:r>
            <a:endParaRPr lang="en-AU" sz="2000" dirty="0">
              <a:latin typeface="+mj-lt"/>
              <a:ea typeface="Microsoft Sans Serif" panose="020B0604020202020204" pitchFamily="34" charset="0"/>
              <a:cs typeface="Poppins ExtraLight" panose="00000300000000000000" pitchFamily="2" charset="0"/>
            </a:endParaRPr>
          </a:p>
        </p:txBody>
      </p:sp>
    </p:spTree>
    <p:extLst>
      <p:ext uri="{BB962C8B-B14F-4D97-AF65-F5344CB8AC3E}">
        <p14:creationId xmlns:p14="http://schemas.microsoft.com/office/powerpoint/2010/main" val="3765068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950329"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err="1">
                <a:cs typeface="Poppins Medium" panose="00000600000000000000" pitchFamily="2" charset="0"/>
              </a:rPr>
              <a:t>Lernen</a:t>
            </a:r>
            <a:r>
              <a:rPr lang="en-US" altLang="ko-KR" sz="2000" b="1" dirty="0">
                <a:cs typeface="Poppins Medium" panose="00000600000000000000" pitchFamily="2" charset="0"/>
              </a:rPr>
              <a:t> und Training</a:t>
            </a:r>
          </a:p>
          <a:p>
            <a:pPr marL="284400" algn="just">
              <a:lnSpc>
                <a:spcPct val="120000"/>
              </a:lnSpc>
            </a:pPr>
            <a:r>
              <a:rPr lang="de-DE" sz="1600" dirty="0">
                <a:latin typeface="+mj-lt"/>
                <a:cs typeface="Poppins ExtraLight" panose="00000300000000000000" pitchFamily="2" charset="0"/>
              </a:rPr>
              <a:t>Um den Unterricht zu digitalisieren, können Sie eine Vielzahl von Tools und Technologien verwenden, z. B. Videokonferenzsoftware, Lernmanagementsysteme und Online-Collaboration-Tools.
Es gibt viele verschiedene Optionen, so dass Sie vielleicht etwas recherchieren möchten, um die besten Werkzeuge und Techniken für Ihre spezifischen Lernziele und -ziele zu finden.</a:t>
            </a:r>
            <a:br>
              <a:rPr lang="de-DE" sz="1600" dirty="0">
                <a:latin typeface="+mj-lt"/>
                <a:cs typeface="Poppins ExtraLight" panose="00000300000000000000" pitchFamily="2" charset="0"/>
              </a:rPr>
            </a:br>
            <a:r>
              <a:rPr lang="de-DE" sz="1600" dirty="0">
                <a:latin typeface="+mj-lt"/>
                <a:cs typeface="Poppins ExtraLight" panose="00000300000000000000" pitchFamily="2" charset="0"/>
              </a:rPr>
              <a:t>
</a:t>
            </a:r>
            <a:endParaRPr lang="en-US" altLang="ko-KR" sz="1600" dirty="0">
              <a:latin typeface="+mj-lt"/>
              <a:cs typeface="Poppins ExtraLight" panose="00000300000000000000" pitchFamily="2" charset="0"/>
            </a:endParaRPr>
          </a:p>
          <a:p>
            <a:pPr lvl="0" indent="-285750">
              <a:buFont typeface="Arial" panose="020B0604020202020204" pitchFamily="34" charset="0"/>
              <a:buChar char="•"/>
              <a:defRPr/>
            </a:pPr>
            <a:r>
              <a:rPr lang="en-US" altLang="ko-KR" sz="2000" b="1" dirty="0" err="1">
                <a:solidFill>
                  <a:prstClr val="black"/>
                </a:solidFill>
                <a:cs typeface="Poppins Medium" panose="00000600000000000000" pitchFamily="2" charset="0"/>
              </a:rPr>
              <a:t>Stellen</a:t>
            </a:r>
            <a:r>
              <a:rPr lang="en-US" altLang="ko-KR" sz="2000" b="1" dirty="0">
                <a:solidFill>
                  <a:prstClr val="black"/>
                </a:solidFill>
                <a:cs typeface="Poppins Medium" panose="00000600000000000000" pitchFamily="2" charset="0"/>
              </a:rPr>
              <a:t> Sie </a:t>
            </a:r>
            <a:r>
              <a:rPr lang="en-US" altLang="ko-KR" sz="2000" b="1" dirty="0" err="1">
                <a:solidFill>
                  <a:prstClr val="black"/>
                </a:solidFill>
                <a:cs typeface="Poppins Medium" panose="00000600000000000000" pitchFamily="2" charset="0"/>
              </a:rPr>
              <a:t>Fragen</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wie</a:t>
            </a:r>
            <a:r>
              <a:rPr lang="en-US" altLang="ko-KR" sz="2000" b="1" dirty="0">
                <a:solidFill>
                  <a:prstClr val="black"/>
                </a:solidFill>
                <a:cs typeface="Poppins Medium" panose="00000600000000000000" pitchFamily="2" charset="0"/>
              </a:rPr>
              <a:t>:</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gn="just">
              <a:lnSpc>
                <a:spcPct val="120000"/>
              </a:lnSpc>
              <a:defRPr/>
            </a:pP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lang="de-DE" altLang="ko-KR" sz="1600" dirty="0">
                <a:solidFill>
                  <a:prstClr val="black"/>
                </a:solidFill>
                <a:latin typeface="Calibri Light"/>
                <a:cs typeface="Poppins ExtraLight" panose="00000300000000000000" pitchFamily="2" charset="0"/>
              </a:rPr>
              <a:t>Wie unterstützen wir kreatives, kollaboratives und authentisches Lernen?</a:t>
            </a:r>
            <a:br>
              <a:rPr lang="de-DE" altLang="ko-KR" sz="1600" dirty="0">
                <a:solidFill>
                  <a:prstClr val="black"/>
                </a:solidFill>
                <a:latin typeface="Calibri Light"/>
                <a:cs typeface="Poppins ExtraLight" panose="00000300000000000000" pitchFamily="2" charset="0"/>
              </a:rPr>
            </a:br>
            <a:b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b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lang="de-DE" altLang="ko-KR" sz="1600" dirty="0">
                <a:solidFill>
                  <a:prstClr val="black"/>
                </a:solidFill>
                <a:latin typeface="Calibri Light"/>
                <a:cs typeface="Poppins ExtraLight" panose="00000300000000000000" pitchFamily="2" charset="0"/>
              </a:rPr>
              <a:t>Wie können wir es den Studierenden ermöglichen, gemeinsam an Projekten zu arbeiten?
</a:t>
            </a:r>
            <a:br>
              <a:rPr lang="en-US" altLang="ko-KR" sz="1600" dirty="0">
                <a:solidFill>
                  <a:prstClr val="black"/>
                </a:solidFill>
                <a:latin typeface="+mj-lt"/>
                <a:cs typeface="Poppins ExtraLight" panose="00000300000000000000" pitchFamily="2" charset="0"/>
              </a:rPr>
            </a:br>
            <a:r>
              <a:rPr lang="en-US" altLang="ko-KR" sz="1600" dirty="0">
                <a:solidFill>
                  <a:prstClr val="black"/>
                </a:solidFill>
                <a:latin typeface="+mj-lt"/>
                <a:cs typeface="Poppins ExtraLight" panose="00000300000000000000" pitchFamily="2" charset="0"/>
              </a:rPr>
              <a:t>- </a:t>
            </a:r>
            <a:r>
              <a:rPr lang="de-DE" altLang="ko-KR" sz="1600" dirty="0">
                <a:solidFill>
                  <a:prstClr val="black"/>
                </a:solidFill>
                <a:latin typeface="+mj-lt"/>
                <a:cs typeface="Poppins ExtraLight" panose="00000300000000000000" pitchFamily="2" charset="0"/>
              </a:rPr>
              <a:t>Wie vermitteln wir Fertigkeiten, die im Unterricht nicht behandelt werden?
</a:t>
            </a:r>
            <a:endParaRPr lang="en-US" altLang="ko-KR" sz="1600" dirty="0">
              <a:solidFill>
                <a:prstClr val="black"/>
              </a:solidFill>
              <a:latin typeface="+mj-lt"/>
              <a:cs typeface="Poppins ExtraLight" panose="00000300000000000000" pitchFamily="2" charset="0"/>
            </a:endParaRPr>
          </a:p>
          <a:p>
            <a:pPr marL="284400" lvl="0" algn="just">
              <a:lnSpc>
                <a:spcPct val="120000"/>
              </a:lnSpc>
              <a:defRPr/>
            </a:pPr>
            <a:r>
              <a:rPr lang="en-US" altLang="ko-KR" sz="1600" dirty="0">
                <a:solidFill>
                  <a:prstClr val="black"/>
                </a:solidFill>
                <a:latin typeface="+mj-lt"/>
                <a:cs typeface="Poppins ExtraLight" panose="00000300000000000000" pitchFamily="2" charset="0"/>
              </a:rPr>
              <a:t>- </a:t>
            </a:r>
            <a:r>
              <a:rPr lang="de-DE" altLang="ko-KR" sz="1600" dirty="0">
                <a:solidFill>
                  <a:prstClr val="black"/>
                </a:solidFill>
                <a:latin typeface="+mj-lt"/>
                <a:cs typeface="Poppins ExtraLight" panose="00000300000000000000" pitchFamily="2" charset="0"/>
              </a:rPr>
              <a:t>Wie können wir die Lernergebnisse der Schüler durch digitales Lernen verbessern?</a:t>
            </a:r>
            <a:endParaRPr lang="en-US" altLang="ko-KR" sz="1600" dirty="0">
              <a:solidFill>
                <a:prstClr val="black"/>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9171992" y="3631149"/>
            <a:ext cx="824095"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683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a:t>
            </a:r>
            <a:r>
              <a:rPr lang="de-DE" sz="2000" dirty="0">
                <a:latin typeface="+mj-lt"/>
                <a:ea typeface="Microsoft Sans Serif" panose="020B0604020202020204" pitchFamily="34" charset="0"/>
                <a:cs typeface="Poppins ExtraLight" panose="00000300000000000000" pitchFamily="2" charset="0"/>
              </a:rPr>
              <a:t>Wählen Sie das richtige Werkzeug</a:t>
            </a:r>
            <a:endParaRPr lang="en-AU" sz="2000" dirty="0">
              <a:latin typeface="+mj-lt"/>
              <a:ea typeface="Microsoft Sans Serif" panose="020B0604020202020204" pitchFamily="34" charset="0"/>
              <a:cs typeface="Poppins ExtraLight" panose="00000300000000000000" pitchFamily="2" charset="0"/>
            </a:endParaRP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9" y="669816"/>
            <a:ext cx="2617123"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Lernziele</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065822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Google Shape;536;p42">
            <a:extLst>
              <a:ext uri="{FF2B5EF4-FFF2-40B4-BE49-F238E27FC236}">
                <a16:creationId xmlns:a16="http://schemas.microsoft.com/office/drawing/2014/main" id="{0552E255-CDC8-4241-A53C-8D6B695529F7}"/>
              </a:ext>
            </a:extLst>
          </p:cNvPr>
          <p:cNvSpPr/>
          <p:nvPr/>
        </p:nvSpPr>
        <p:spPr>
          <a:xfrm>
            <a:off x="934380" y="2332150"/>
            <a:ext cx="4154734" cy="120348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r>
              <a:rPr lang="en-GB" sz="2000" b="1" dirty="0" err="1">
                <a:solidFill>
                  <a:schemeClr val="dk1"/>
                </a:solidFill>
                <a:ea typeface="Varela Round"/>
                <a:cs typeface="Varela Round"/>
                <a:sym typeface="Varela Round"/>
              </a:rPr>
              <a:t>Kommunikation</a:t>
            </a:r>
            <a:br>
              <a:rPr lang="en-GB" sz="2000" b="1" dirty="0">
                <a:solidFill>
                  <a:schemeClr val="dk1"/>
                </a:solidFill>
                <a:ea typeface="Varela Round"/>
                <a:cs typeface="Varela Round"/>
                <a:sym typeface="Varela Round"/>
              </a:rPr>
            </a:br>
            <a:r>
              <a:rPr lang="da-DK" dirty="0">
                <a:latin typeface="+mj-lt"/>
                <a:ea typeface="Microsoft Sans Serif" panose="020B0604020202020204" pitchFamily="34" charset="0"/>
                <a:sym typeface="Varela Round"/>
              </a:rPr>
              <a:t>Mündlich, schriftlich und 
Nonverbale
</a:t>
            </a:r>
            <a:endParaRPr lang="da-DK" dirty="0">
              <a:latin typeface="+mj-lt"/>
              <a:ea typeface="Microsoft Sans Serif" panose="020B0604020202020204" pitchFamily="34" charset="0"/>
            </a:endParaRPr>
          </a:p>
          <a:p>
            <a:pPr marL="0" lvl="0" indent="0" algn="l" rtl="0">
              <a:buNone/>
            </a:pP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3" y="2156362"/>
            <a:ext cx="3707349" cy="1361003"/>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dirty="0" err="1">
                <a:solidFill>
                  <a:schemeClr val="dk1"/>
                </a:solidFill>
                <a:ea typeface="Varela Round"/>
                <a:cs typeface="Varela Round"/>
                <a:sym typeface="Varela Round"/>
              </a:rPr>
              <a:t>Kollaboration</a:t>
            </a:r>
            <a:r>
              <a:rPr lang="en-GB" b="1" dirty="0">
                <a:solidFill>
                  <a:schemeClr val="dk1"/>
                </a:solidFill>
                <a:ea typeface="Varela Round"/>
                <a:cs typeface="Varela Round"/>
                <a:sym typeface="Varela Round"/>
              </a:rPr>
              <a:t> </a:t>
            </a:r>
          </a:p>
          <a:p>
            <a:pPr lvl="0" algn="r">
              <a:lnSpc>
                <a:spcPct val="120000"/>
              </a:lnSpc>
              <a:buClr>
                <a:schemeClr val="dk1"/>
              </a:buClr>
              <a:buSzPts val="1100"/>
            </a:pPr>
            <a:r>
              <a:rPr lang="de-DE" altLang="ko-KR" dirty="0">
                <a:latin typeface="+mj-lt"/>
                <a:ea typeface="Microsoft Sans Serif" panose="020B0604020202020204" pitchFamily="34" charset="0"/>
              </a:rPr>
              <a:t>Mit anderen Menschen zusammenarbeiten, um etwas zu tun
</a:t>
            </a:r>
            <a:endParaRPr lang="en-GB" altLang="ko-KR" dirty="0">
              <a:latin typeface="+mj-lt"/>
              <a:ea typeface="Microsoft Sans Serif" panose="020B0604020202020204" pitchFamily="34"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931370" y="3683334"/>
            <a:ext cx="4154734" cy="1812897"/>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err="1">
                <a:solidFill>
                  <a:schemeClr val="dk1"/>
                </a:solidFill>
                <a:ea typeface="Varela Round"/>
                <a:cs typeface="Varela Round"/>
                <a:sym typeface="Varela Round"/>
              </a:rPr>
              <a:t>Kritisches</a:t>
            </a:r>
            <a:r>
              <a:rPr lang="en-GB" sz="2000" b="1" dirty="0">
                <a:solidFill>
                  <a:schemeClr val="dk1"/>
                </a:solidFill>
                <a:ea typeface="Varela Round"/>
                <a:cs typeface="Varela Round"/>
                <a:sym typeface="Varela Round"/>
              </a:rPr>
              <a:t> </a:t>
            </a:r>
            <a:r>
              <a:rPr lang="en-GB" sz="2000" b="1" dirty="0" err="1">
                <a:solidFill>
                  <a:schemeClr val="dk1"/>
                </a:solidFill>
                <a:ea typeface="Varela Round"/>
                <a:cs typeface="Varela Round"/>
                <a:sym typeface="Varela Round"/>
              </a:rPr>
              <a:t>Denken</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de-DE" dirty="0">
                <a:latin typeface="+mj-lt"/>
                <a:ea typeface="Microsoft Sans Serif" panose="020B0604020202020204" pitchFamily="34" charset="0"/>
                <a:sym typeface="Varela Round"/>
              </a:rPr>
              <a:t>Probleme lösen, Argumentieren, Systematisches Denken, Urteile und Entscheidungen </a:t>
            </a:r>
            <a:endParaRPr lang="en-GB" altLang="ko-KR" dirty="0">
              <a:latin typeface="+mj-lt"/>
              <a:ea typeface="Microsoft Sans Serif" panose="020B0604020202020204" pitchFamily="34"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3" y="3617137"/>
            <a:ext cx="3695919" cy="1485804"/>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endParaRPr lang="en-GB" sz="2000" b="1" dirty="0">
              <a:solidFill>
                <a:schemeClr val="dk1"/>
              </a:solidFill>
              <a:ea typeface="Varela Round"/>
              <a:cs typeface="Varela Round"/>
              <a:sym typeface="Varela Round"/>
            </a:endParaRPr>
          </a:p>
          <a:p>
            <a:pPr algn="r">
              <a:lnSpc>
                <a:spcPct val="120000"/>
              </a:lnSpc>
              <a:buClr>
                <a:schemeClr val="dk1"/>
              </a:buClr>
              <a:buSzPts val="1100"/>
            </a:pPr>
            <a:endParaRPr lang="en-GB" sz="2000" b="1" dirty="0">
              <a:solidFill>
                <a:schemeClr val="dk1"/>
              </a:solidFill>
              <a:ea typeface="Varela Round"/>
              <a:cs typeface="Varela Round"/>
              <a:sym typeface="Varela Round"/>
            </a:endParaRPr>
          </a:p>
          <a:p>
            <a:pPr algn="r">
              <a:lnSpc>
                <a:spcPct val="120000"/>
              </a:lnSpc>
              <a:buClr>
                <a:schemeClr val="dk1"/>
              </a:buClr>
              <a:buSzPts val="1100"/>
            </a:pPr>
            <a:r>
              <a:rPr lang="en-GB" sz="2000" b="1" dirty="0" err="1">
                <a:solidFill>
                  <a:schemeClr val="dk1"/>
                </a:solidFill>
                <a:ea typeface="Varela Round"/>
                <a:cs typeface="Varela Round"/>
                <a:sym typeface="Varela Round"/>
              </a:rPr>
              <a:t>Kreativität</a:t>
            </a:r>
            <a:endParaRPr lang="en-GB" sz="1600" dirty="0">
              <a:solidFill>
                <a:schemeClr val="dk1"/>
              </a:solidFill>
              <a:cs typeface="Varela Round"/>
              <a:sym typeface="Varela Round"/>
            </a:endParaRPr>
          </a:p>
          <a:p>
            <a:pPr lvl="0" algn="r">
              <a:lnSpc>
                <a:spcPct val="120000"/>
              </a:lnSpc>
              <a:buClr>
                <a:schemeClr val="dk1"/>
              </a:buClr>
              <a:buSzPts val="1100"/>
            </a:pPr>
            <a:r>
              <a:rPr lang="de-DE" dirty="0">
                <a:latin typeface="+mj-lt"/>
                <a:ea typeface="Microsoft Sans Serif" panose="020B0604020202020204" pitchFamily="34" charset="0"/>
              </a:rPr>
              <a:t>Kreativ mit anderen zusammenarbeiten, Innovation umsetzen</a:t>
            </a:r>
            <a:r>
              <a:rPr lang="da-DK" dirty="0">
                <a:latin typeface="+mj-lt"/>
                <a:ea typeface="Microsoft Sans Serif" panose="020B0604020202020204" pitchFamily="34" charset="0"/>
              </a:rPr>
              <a:t> </a:t>
            </a:r>
            <a:endParaRPr lang="en-GB" altLang="ko-KR" dirty="0">
              <a:latin typeface="+mj-lt"/>
              <a:ea typeface="Microsoft Sans Serif" panose="020B0604020202020204" pitchFamily="34"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636587"/>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C</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C</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dirty="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dirty="0">
                <a:ln>
                  <a:noFill/>
                </a:ln>
                <a:solidFill>
                  <a:schemeClr val="lt1"/>
                </a:solidFill>
                <a:latin typeface="+mj-lt"/>
              </a:rPr>
              <a:t>C</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26246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Lernziele</a:t>
            </a:r>
            <a:endParaRPr lang="it-IT" sz="2000" b="1" dirty="0">
              <a:solidFill>
                <a:prstClr val="white"/>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646822" y="1604152"/>
            <a:ext cx="8548050" cy="646331"/>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dirty="0">
                <a:latin typeface="+mj-lt"/>
                <a:ea typeface="Microsoft Sans Serif" panose="020B0604020202020204" pitchFamily="34" charset="0"/>
                <a:cs typeface="Poppins ExtraLight" panose="00000300000000000000" pitchFamily="2" charset="0"/>
              </a:rPr>
              <a:t>Die Fähigkeiten des 21. Jahrhunderts sollten bei der Festlegung der Lernziele immer berücksichtigt werden. Die vier englischen </a:t>
            </a:r>
            <a:r>
              <a:rPr lang="de-DE" dirty="0" err="1">
                <a:latin typeface="+mj-lt"/>
                <a:ea typeface="Microsoft Sans Serif" panose="020B0604020202020204" pitchFamily="34" charset="0"/>
                <a:cs typeface="Poppins ExtraLight" panose="00000300000000000000" pitchFamily="2" charset="0"/>
              </a:rPr>
              <a:t>C‘s</a:t>
            </a:r>
            <a:r>
              <a:rPr lang="de-DE" dirty="0">
                <a:latin typeface="+mj-lt"/>
                <a:ea typeface="Microsoft Sans Serif" panose="020B0604020202020204" pitchFamily="34" charset="0"/>
                <a:cs typeface="Poppins ExtraLight" panose="00000300000000000000" pitchFamily="2" charset="0"/>
              </a:rPr>
              <a:t>:</a:t>
            </a: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35" name="CuadroTexto 4">
            <a:extLst>
              <a:ext uri="{FF2B5EF4-FFF2-40B4-BE49-F238E27FC236}">
                <a16:creationId xmlns:a16="http://schemas.microsoft.com/office/drawing/2014/main" id="{1FFEEC48-1958-4149-B83C-6B10762B69C2}"/>
              </a:ext>
            </a:extLst>
          </p:cNvPr>
          <p:cNvSpPr txBox="1"/>
          <p:nvPr/>
        </p:nvSpPr>
        <p:spPr>
          <a:xfrm>
            <a:off x="523240" y="1250839"/>
            <a:ext cx="445683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2.2 </a:t>
            </a:r>
            <a:r>
              <a:rPr lang="de-DE" sz="2000">
                <a:latin typeface="+mj-lt"/>
                <a:ea typeface="Microsoft Sans Serif" panose="020B0604020202020204" pitchFamily="34" charset="0"/>
                <a:cs typeface="Poppins ExtraLight" panose="00000300000000000000" pitchFamily="2" charset="0"/>
              </a:rPr>
              <a:t>Wählen Sie das richtige Werkzeug</a:t>
            </a:r>
            <a:endParaRPr lang="en-AU" sz="2000" dirty="0">
              <a:latin typeface="+mj-lt"/>
              <a:ea typeface="Microsoft Sans Serif" panose="020B0604020202020204" pitchFamily="34" charset="0"/>
              <a:cs typeface="Poppins ExtraLight" panose="00000300000000000000" pitchFamily="2" charset="0"/>
            </a:endParaRPr>
          </a:p>
        </p:txBody>
      </p:sp>
    </p:spTree>
    <p:extLst>
      <p:ext uri="{BB962C8B-B14F-4D97-AF65-F5344CB8AC3E}">
        <p14:creationId xmlns:p14="http://schemas.microsoft.com/office/powerpoint/2010/main" val="4268453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59445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Lernziele</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45780"/>
            <a:ext cx="7272000" cy="1416748"/>
          </a:xfrm>
          <a:prstGeom prst="rect">
            <a:avLst/>
          </a:prstGeom>
          <a:noFill/>
        </p:spPr>
        <p:txBody>
          <a:bodyPr wrap="square" numCol="1" rtlCol="0">
            <a:noAutofit/>
          </a:bodyPr>
          <a:lstStyle/>
          <a:p>
            <a:pPr lvl="0" indent="-285750">
              <a:buFont typeface="Arial" panose="020B0604020202020204" pitchFamily="34" charset="0"/>
              <a:buChar char="•"/>
              <a:defRPr/>
            </a:pPr>
            <a:r>
              <a:rPr lang="en-US" sz="2000" b="1" dirty="0" err="1">
                <a:solidFill>
                  <a:prstClr val="black"/>
                </a:solidFill>
                <a:ea typeface="맑은 고딕" panose="020B0503020000020004" pitchFamily="34" charset="-127"/>
                <a:cs typeface="Poppins Medium" panose="00000600000000000000" pitchFamily="2" charset="0"/>
              </a:rPr>
              <a:t>Fortschritte</a:t>
            </a:r>
            <a:r>
              <a:rPr lang="en-US" sz="2000" b="1" dirty="0">
                <a:solidFill>
                  <a:prstClr val="black"/>
                </a:solidFill>
                <a:ea typeface="맑은 고딕" panose="020B0503020000020004" pitchFamily="34" charset="-127"/>
                <a:cs typeface="Poppins Medium" panose="00000600000000000000" pitchFamily="2" charset="0"/>
              </a:rPr>
              <a:t> und Feedback</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nSpc>
                <a:spcPct val="120000"/>
              </a:lnSpc>
              <a:defRPr/>
            </a:pPr>
            <a:r>
              <a:rPr lang="de-DE" sz="1600" dirty="0">
                <a:solidFill>
                  <a:prstClr val="black"/>
                </a:solidFill>
                <a:latin typeface="Calibri Light" panose="020F0302020204030204"/>
              </a:rPr>
              <a:t>Digitale Tools können verwendet werden, um den Fortschritt der Schüler zu verfolgen und Feedback zu ihrer Leistung zu geben, was sowohl für die Schüler als auch für die Pädagogen hilfreich sein kann.</a:t>
            </a:r>
            <a:endParaRPr lang="en-US" altLang="ko-KR" sz="1600" dirty="0">
              <a:solidFill>
                <a:prstClr val="black"/>
              </a:solidFill>
              <a:latin typeface="Calibri Light" panose="020F0302020204030204"/>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980544"/>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cs typeface="Poppins Medium" panose="00000600000000000000" pitchFamily="2" charset="0"/>
              </a:rPr>
              <a:t>Aufteilung</a:t>
            </a:r>
            <a:r>
              <a:rPr lang="en-US" altLang="ko-KR" sz="2000" b="1" dirty="0">
                <a:solidFill>
                  <a:prstClr val="black"/>
                </a:solidFill>
                <a:cs typeface="Poppins Medium" panose="00000600000000000000" pitchFamily="2" charset="0"/>
              </a:rPr>
              <a:t> der </a:t>
            </a:r>
            <a:r>
              <a:rPr lang="en-US" altLang="ko-KR" sz="2000" b="1" dirty="0" err="1">
                <a:solidFill>
                  <a:prstClr val="black"/>
                </a:solidFill>
                <a:cs typeface="Poppins Medium" panose="00000600000000000000" pitchFamily="2" charset="0"/>
              </a:rPr>
              <a:t>Ziele</a:t>
            </a:r>
            <a:endParaRPr lang="en-US" altLang="ko-KR" sz="2000" b="1" dirty="0">
              <a:solidFill>
                <a:prstClr val="black"/>
              </a:solidFill>
              <a:cs typeface="Poppins Medium" panose="00000600000000000000" pitchFamily="2" charset="0"/>
            </a:endParaRPr>
          </a:p>
          <a:p>
            <a:pPr marL="284400" lvl="0">
              <a:lnSpc>
                <a:spcPct val="120000"/>
              </a:lnSpc>
            </a:pPr>
            <a:r>
              <a:rPr lang="de-DE" altLang="ko-KR" sz="1600" dirty="0">
                <a:solidFill>
                  <a:prstClr val="black"/>
                </a:solidFill>
                <a:latin typeface="Calibri Light" panose="020F0302020204030204"/>
                <a:cs typeface="Poppins ExtraLight" panose="00000300000000000000" pitchFamily="2" charset="0"/>
              </a:rPr>
              <a:t>Ein guter Kurs ermöglicht es den Teilnehmern, in ihrem eigenen Tempo zu lernen, und Sie können ihnen helfen, dieses Ziel zu erreichen, indem Sie den Kurs in kleinere, erreichbare Ziele aufteilen. Indem Sie den Teilnehmern eine Reihe von überschaubaren Aufgaben geben, an denen sie im Laufe der Zeit arbeiten können, ist es weniger wahrscheinlich, dass sie frustriert sind und aussteigen.
</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663054"/>
            <a:ext cx="9208589" cy="369332"/>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dirty="0">
                <a:latin typeface="+mj-lt"/>
                <a:ea typeface="Microsoft Sans Serif" panose="020B0604020202020204" pitchFamily="34" charset="0"/>
              </a:rPr>
              <a:t>Wie können digitale Tools helfen, die Lernziele zu erreichen?</a:t>
            </a:r>
            <a:endParaRPr lang="en-AU"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3074" name="Picture 2" descr="EdwordLearning (@EdwordLearning) / Twitter">
            <a:extLst>
              <a:ext uri="{FF2B5EF4-FFF2-40B4-BE49-F238E27FC236}">
                <a16:creationId xmlns:a16="http://schemas.microsoft.com/office/drawing/2014/main" id="{DFE201E9-F087-FEFC-075F-6C8FFC257BEE}"/>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005312" y="2245780"/>
            <a:ext cx="4117675" cy="2720104"/>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4">
            <a:extLst>
              <a:ext uri="{FF2B5EF4-FFF2-40B4-BE49-F238E27FC236}">
                <a16:creationId xmlns:a16="http://schemas.microsoft.com/office/drawing/2014/main" id="{9DA1241B-B635-436C-84BA-DDE19CFA86A8}"/>
              </a:ext>
            </a:extLst>
          </p:cNvPr>
          <p:cNvSpPr txBox="1"/>
          <p:nvPr/>
        </p:nvSpPr>
        <p:spPr>
          <a:xfrm>
            <a:off x="523240" y="1250839"/>
            <a:ext cx="445683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a:t>
            </a:r>
            <a:r>
              <a:rPr lang="de-DE" sz="2000" dirty="0">
                <a:latin typeface="+mj-lt"/>
                <a:ea typeface="Microsoft Sans Serif" panose="020B0604020202020204" pitchFamily="34" charset="0"/>
                <a:cs typeface="Poppins ExtraLight" panose="00000300000000000000" pitchFamily="2" charset="0"/>
              </a:rPr>
              <a:t>Wählen Sie das richtige Werkzeug</a:t>
            </a:r>
            <a:endParaRPr lang="en-AU" sz="2000" dirty="0">
              <a:latin typeface="+mj-lt"/>
              <a:ea typeface="Microsoft Sans Serif" panose="020B0604020202020204" pitchFamily="34" charset="0"/>
              <a:cs typeface="Poppins ExtraLight" panose="00000300000000000000" pitchFamily="2" charset="0"/>
            </a:endParaRPr>
          </a:p>
        </p:txBody>
      </p:sp>
    </p:spTree>
    <p:extLst>
      <p:ext uri="{BB962C8B-B14F-4D97-AF65-F5344CB8AC3E}">
        <p14:creationId xmlns:p14="http://schemas.microsoft.com/office/powerpoint/2010/main" val="4202998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655318" y="2513055"/>
            <a:ext cx="5544145" cy="1008233"/>
          </a:xfrm>
          <a:prstGeom prst="roundRect">
            <a:avLst>
              <a:gd name="adj" fmla="val 50000"/>
            </a:avLst>
          </a:prstGeom>
          <a:gradFill flip="none" rotWithShape="1">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tileRect t="-100000" r="-100000"/>
          </a:gradFill>
          <a:ln>
            <a:noFill/>
          </a:ln>
          <a:effectLst>
            <a:outerShdw sx="1000" sy="1000" algn="ctr" rotWithShape="0">
              <a:srgbClr val="000000"/>
            </a:outerShdw>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de-DE" b="1" dirty="0">
                <a:latin typeface="Calibri" panose="020F0502020204030204" pitchFamily="34" charset="0"/>
                <a:ea typeface="Times New Roman" panose="02020603050405020304" pitchFamily="18" charset="0"/>
                <a:cs typeface="Times New Roman" panose="02020603050405020304" pitchFamily="18" charset="0"/>
              </a:rPr>
              <a:t>Optimierung der digitalen Berufsbildung - Digitale Werkzeuge und Ressourcen – Plattformen und Lernziele</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604797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1" name="CuadroTexto 4">
            <a:extLst>
              <a:ext uri="{FF2B5EF4-FFF2-40B4-BE49-F238E27FC236}">
                <a16:creationId xmlns:a16="http://schemas.microsoft.com/office/drawing/2014/main" id="{39BA6DD8-D9B4-4EE7-99D6-32CFB0371C53}"/>
              </a:ext>
            </a:extLst>
          </p:cNvPr>
          <p:cNvSpPr txBox="1"/>
          <p:nvPr/>
        </p:nvSpPr>
        <p:spPr>
          <a:xfrm>
            <a:off x="675242" y="3740993"/>
            <a:ext cx="4391280"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dirty="0">
                <a:latin typeface="+mj-lt"/>
                <a:ea typeface="Microsoft Sans Serif" panose="020B0604020202020204" pitchFamily="34" charset="0"/>
                <a:cs typeface="Poppins ExtraLight" panose="00000300000000000000" pitchFamily="2" charset="0"/>
              </a:rPr>
              <a:t>Partner: </a:t>
            </a:r>
            <a:r>
              <a:rPr lang="en-GB" sz="2400" dirty="0">
                <a:solidFill>
                  <a:schemeClr val="tx1">
                    <a:lumMod val="50000"/>
                    <a:lumOff val="50000"/>
                  </a:schemeClr>
                </a:solidFill>
                <a:ea typeface="Microsoft Sans Serif" panose="020B0604020202020204" pitchFamily="34" charset="0"/>
                <a:cs typeface="Poppins Medium" panose="00000600000000000000" pitchFamily="2" charset="0"/>
              </a:rPr>
              <a:t>Aalborg Handelsskole</a:t>
            </a:r>
          </a:p>
        </p:txBody>
      </p:sp>
      <p:pic>
        <p:nvPicPr>
          <p:cNvPr id="2" name="Immagine 1">
            <a:extLst>
              <a:ext uri="{FF2B5EF4-FFF2-40B4-BE49-F238E27FC236}">
                <a16:creationId xmlns:a16="http://schemas.microsoft.com/office/drawing/2014/main" id="{CD2226F8-D2F1-49BC-A4B6-25F733A02E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07315" y="2483386"/>
            <a:ext cx="2457450" cy="2295525"/>
          </a:xfrm>
          <a:prstGeom prst="rect">
            <a:avLst/>
          </a:prstGeom>
          <a:gradFill>
            <a:gsLst>
              <a:gs pos="0">
                <a:schemeClr val="accent1"/>
              </a:gs>
              <a:gs pos="100000">
                <a:schemeClr val="accent3">
                  <a:lumMod val="95000"/>
                  <a:lumOff val="5000"/>
                </a:schemeClr>
              </a:gs>
              <a:gs pos="100000">
                <a:schemeClr val="accent3">
                  <a:lumMod val="60000"/>
                </a:schemeClr>
              </a:gs>
            </a:gsLst>
            <a:path path="circle">
              <a:fillToRect t="100000" r="100000"/>
            </a:path>
          </a:gradFill>
        </p:spPr>
      </p:pic>
    </p:spTree>
    <p:extLst>
      <p:ext uri="{BB962C8B-B14F-4D97-AF65-F5344CB8AC3E}">
        <p14:creationId xmlns:p14="http://schemas.microsoft.com/office/powerpoint/2010/main" val="2342328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451029" y="2071003"/>
            <a:ext cx="8948610"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err="1">
                <a:cs typeface="Poppins Medium" panose="00000600000000000000" pitchFamily="2" charset="0"/>
              </a:rPr>
              <a:t>Direkte</a:t>
            </a:r>
            <a:r>
              <a:rPr lang="en-US" altLang="ko-KR" sz="2000" b="1" dirty="0">
                <a:cs typeface="Poppins Medium" panose="00000600000000000000" pitchFamily="2" charset="0"/>
              </a:rPr>
              <a:t> </a:t>
            </a:r>
            <a:r>
              <a:rPr lang="en-US" altLang="ko-KR" sz="2000" b="1" dirty="0" err="1">
                <a:cs typeface="Poppins Medium" panose="00000600000000000000" pitchFamily="2" charset="0"/>
              </a:rPr>
              <a:t>Ansprache</a:t>
            </a:r>
            <a:r>
              <a:rPr lang="en-US" altLang="ko-KR" sz="2000" b="1" dirty="0">
                <a:cs typeface="Poppins Medium" panose="00000600000000000000" pitchFamily="2" charset="0"/>
              </a:rPr>
              <a:t> der </a:t>
            </a:r>
            <a:r>
              <a:rPr lang="en-US" altLang="ko-KR" sz="2000" b="1" dirty="0" err="1">
                <a:cs typeface="Poppins Medium" panose="00000600000000000000" pitchFamily="2" charset="0"/>
              </a:rPr>
              <a:t>Studierenden</a:t>
            </a:r>
            <a:endParaRPr lang="en-US" altLang="ko-KR" sz="2000" b="1" dirty="0">
              <a:cs typeface="Poppins Medium" panose="00000600000000000000" pitchFamily="2" charset="0"/>
            </a:endParaRPr>
          </a:p>
          <a:p>
            <a:pPr marL="284400" algn="just">
              <a:lnSpc>
                <a:spcPct val="120000"/>
              </a:lnSpc>
            </a:pPr>
            <a:r>
              <a:rPr lang="de-DE" altLang="ko-KR" sz="1600" dirty="0">
                <a:latin typeface="+mj-lt"/>
                <a:cs typeface="Poppins ExtraLight" panose="00000300000000000000" pitchFamily="2" charset="0"/>
              </a:rPr>
              <a:t>Lernziele sollten so erklärt werden, dass sie für jeden Schüler persönlich sind. Dies wird den Schülern helfen, sich einbezogener und motivierter zu fühlen, was hoffentlich zu einem effektiveren Lernen führen wird.</a:t>
            </a:r>
            <a:endParaRPr lang="en-US" altLang="ko-KR" sz="1600" dirty="0">
              <a:latin typeface="+mj-lt"/>
              <a:cs typeface="Poppins ExtraLight" panose="00000300000000000000" pitchFamily="2" charset="0"/>
            </a:endParaRPr>
          </a:p>
          <a:p>
            <a:pPr marL="284400">
              <a:lnSpc>
                <a:spcPct val="120000"/>
              </a:lnSpc>
            </a:pPr>
            <a:endParaRPr lang="en-US" altLang="ko-KR" sz="1600" i="1" dirty="0">
              <a:latin typeface="+mj-lt"/>
              <a:cs typeface="Poppins ExtraLight" panose="00000300000000000000" pitchFamily="2" charset="0"/>
            </a:endParaRPr>
          </a:p>
          <a:p>
            <a:pPr marL="284400">
              <a:lnSpc>
                <a:spcPct val="120000"/>
              </a:lnSpc>
            </a:pPr>
            <a:r>
              <a:rPr lang="de-DE" altLang="ko-KR" sz="1600" i="1" dirty="0">
                <a:latin typeface="+mj-lt"/>
                <a:cs typeface="Poppins ExtraLight" panose="00000300000000000000" pitchFamily="2" charset="0"/>
              </a:rPr>
              <a:t>Dies kann einfach digital geteilt werden.
</a:t>
            </a:r>
            <a:endParaRPr lang="en-US" altLang="ko-KR" sz="1600" b="1"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627300" indent="-342900">
              <a:lnSpc>
                <a:spcPct val="120000"/>
              </a:lnSpc>
              <a:buFont typeface="Arial" panose="020B0604020202020204" pitchFamily="34" charset="0"/>
              <a:buChar char="•"/>
            </a:pPr>
            <a:endParaRPr lang="en-US" altLang="ko-KR" sz="2000" b="1" dirty="0">
              <a:cs typeface="Poppins Medium" panose="00000600000000000000" pitchFamily="2" charset="0"/>
            </a:endParaRPr>
          </a:p>
          <a:p>
            <a:pPr lvl="0" indent="-285750">
              <a:buFont typeface="Arial" panose="020B0604020202020204" pitchFamily="34" charset="0"/>
              <a:buChar char="•"/>
              <a:defRPr/>
            </a:pPr>
            <a:r>
              <a:rPr lang="en-US" altLang="ko-KR" sz="2000" b="1" dirty="0" err="1">
                <a:solidFill>
                  <a:prstClr val="black"/>
                </a:solidFill>
                <a:cs typeface="Poppins Medium" panose="00000600000000000000" pitchFamily="2" charset="0"/>
              </a:rPr>
              <a:t>Erstellen</a:t>
            </a:r>
            <a:r>
              <a:rPr lang="en-US" altLang="ko-KR" sz="2000" b="1" dirty="0">
                <a:solidFill>
                  <a:prstClr val="black"/>
                </a:solidFill>
                <a:cs typeface="Poppins Medium" panose="00000600000000000000" pitchFamily="2" charset="0"/>
              </a:rPr>
              <a:t> Sie </a:t>
            </a:r>
            <a:r>
              <a:rPr lang="en-US" altLang="ko-KR" sz="2000" b="1" dirty="0" err="1">
                <a:solidFill>
                  <a:prstClr val="black"/>
                </a:solidFill>
                <a:cs typeface="Poppins Medium" panose="00000600000000000000" pitchFamily="2" charset="0"/>
              </a:rPr>
              <a:t>ein</a:t>
            </a:r>
            <a:r>
              <a:rPr lang="en-US" altLang="ko-KR" sz="2000" b="1" dirty="0">
                <a:solidFill>
                  <a:prstClr val="black"/>
                </a:solidFill>
                <a:cs typeface="Poppins Medium" panose="00000600000000000000" pitchFamily="2" charset="0"/>
              </a:rPr>
              <a:t> Video</a:t>
            </a:r>
          </a:p>
          <a:p>
            <a:pPr lvl="0">
              <a:defRPr/>
            </a:pPr>
            <a:r>
              <a:rPr lang="de-DE" altLang="ko-KR" sz="1600" dirty="0">
                <a:solidFill>
                  <a:prstClr val="black"/>
                </a:solidFill>
                <a:latin typeface="Calibri Light"/>
                <a:cs typeface="Poppins ExtraLight" panose="00000300000000000000" pitchFamily="2" charset="0"/>
              </a:rPr>
              <a:t>      Nehmen Sie ein Video auf, in dem die Schüler                         </a:t>
            </a:r>
          </a:p>
          <a:p>
            <a:pPr lvl="0">
              <a:defRPr/>
            </a:pPr>
            <a:r>
              <a:rPr lang="de-DE" altLang="ko-KR" sz="1600" dirty="0">
                <a:solidFill>
                  <a:prstClr val="black"/>
                </a:solidFill>
                <a:latin typeface="Calibri Light"/>
                <a:cs typeface="Poppins ExtraLight" panose="00000300000000000000" pitchFamily="2" charset="0"/>
              </a:rPr>
              <a:t>      sehen und hören können, wie Sie die Lernziele        </a:t>
            </a:r>
          </a:p>
          <a:p>
            <a:pPr lvl="0">
              <a:defRPr/>
            </a:pPr>
            <a:r>
              <a:rPr lang="de-DE" altLang="ko-KR" sz="1600" dirty="0">
                <a:solidFill>
                  <a:prstClr val="black"/>
                </a:solidFill>
                <a:latin typeface="Calibri Light"/>
                <a:cs typeface="Poppins ExtraLight" panose="00000300000000000000" pitchFamily="2" charset="0"/>
              </a:rPr>
              <a:t>      erklären. Dies hilft, bessere Beziehungen und </a:t>
            </a:r>
          </a:p>
          <a:p>
            <a:pPr lvl="0">
              <a:defRPr/>
            </a:pPr>
            <a:r>
              <a:rPr lang="de-DE" altLang="ko-KR" sz="1600" dirty="0">
                <a:solidFill>
                  <a:prstClr val="black"/>
                </a:solidFill>
                <a:latin typeface="Calibri Light"/>
                <a:cs typeface="Poppins ExtraLight" panose="00000300000000000000" pitchFamily="2" charset="0"/>
              </a:rPr>
              <a:t>      damit ein besseres Lernen zu schaffen.
</a:t>
            </a:r>
            <a:endParaRPr lang="en-US" altLang="ko-KR" sz="1600" dirty="0">
              <a:solidFill>
                <a:prstClr val="black"/>
              </a:solidFill>
              <a:latin typeface="Calibri Light"/>
              <a:ea typeface="맑은 고딕" panose="020B0503020000020004" pitchFamily="34" charset="-127"/>
              <a:cs typeface="Poppins ExtraLight" panose="000003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endParaRPr lang="en-US" altLang="ko-KR" sz="1600" dirty="0">
              <a:solidFill>
                <a:prstClr val="black"/>
              </a:solidFill>
              <a:latin typeface="Calibri Light"/>
              <a:ea typeface="맑은 고딕" panose="020B0503020000020004" pitchFamily="34" charset="-127"/>
              <a:cs typeface="Poppins ExtraLight" panose="00000300000000000000" pitchFamily="2" charset="0"/>
            </a:endParaRPr>
          </a:p>
          <a:p>
            <a:pPr marL="284400" lvl="0" algn="just">
              <a:lnSpc>
                <a:spcPct val="120000"/>
              </a:lnSpc>
              <a:defRPr/>
            </a:pPr>
            <a:r>
              <a:rPr lang="de-DE" altLang="ko-KR" sz="1600" i="1" dirty="0">
                <a:solidFill>
                  <a:prstClr val="black"/>
                </a:solidFill>
                <a:latin typeface="+mj-lt"/>
                <a:cs typeface="Poppins ExtraLight" panose="00000300000000000000" pitchFamily="2" charset="0"/>
              </a:rPr>
              <a:t>Sagen Sie ihnen, was wir tun werden, warum wir es tun, wie wir es tun werden und was wir gelernt haben, wenn wir fertig sind.
</a:t>
            </a:r>
            <a:endParaRPr lang="en-US" altLang="ko-KR" sz="1600" i="1" dirty="0">
              <a:solidFill>
                <a:prstClr val="black"/>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451029" y="1440354"/>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2.3 Machen Sie es persönlich</a:t>
            </a:r>
            <a:endParaRPr lang="en-AU" sz="2000" dirty="0">
              <a:latin typeface="+mj-lt"/>
              <a:ea typeface="Microsoft Sans Serif" panose="020B0604020202020204" pitchFamily="34" charset="0"/>
            </a:endParaRP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9" y="669816"/>
            <a:ext cx="2564224"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Lernziele</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3" name="Billede 2">
            <a:extLst>
              <a:ext uri="{FF2B5EF4-FFF2-40B4-BE49-F238E27FC236}">
                <a16:creationId xmlns:a16="http://schemas.microsoft.com/office/drawing/2014/main" id="{4A54B4FD-3AFA-D6D6-E4B4-D9C3B38E260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10932" y="2821309"/>
            <a:ext cx="2565204" cy="1438962"/>
          </a:xfrm>
          <a:prstGeom prst="rect">
            <a:avLst/>
          </a:prstGeom>
        </p:spPr>
      </p:pic>
    </p:spTree>
    <p:extLst>
      <p:ext uri="{BB962C8B-B14F-4D97-AF65-F5344CB8AC3E}">
        <p14:creationId xmlns:p14="http://schemas.microsoft.com/office/powerpoint/2010/main" val="2156446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3275802" cy="4149683"/>
            <a:chOff x="-2868940" y="1571528"/>
            <a:chExt cx="1327580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675826"/>
            </a:xfrm>
            <a:prstGeom prst="rect">
              <a:avLst/>
            </a:prstGeom>
            <a:noFill/>
          </p:spPr>
          <p:txBody>
            <a:bodyPr wrap="square" rtlCol="0">
              <a:spAutoFit/>
            </a:bodyPr>
            <a:lstStyle/>
            <a:p>
              <a:pPr indent="-285750"/>
              <a:r>
                <a:rPr lang="en-US" altLang="ko-KR" sz="2000" b="1" dirty="0" err="1">
                  <a:solidFill>
                    <a:prstClr val="black"/>
                  </a:solidFill>
                  <a:cs typeface="Poppins Medium" panose="00000600000000000000" pitchFamily="2" charset="0"/>
                </a:rPr>
                <a:t>Digitale</a:t>
              </a:r>
              <a:r>
                <a:rPr lang="en-US" altLang="ko-KR" sz="2000" b="1" dirty="0">
                  <a:solidFill>
                    <a:prstClr val="black"/>
                  </a:solidFill>
                  <a:cs typeface="Poppins Medium" panose="00000600000000000000" pitchFamily="2" charset="0"/>
                </a:rPr>
                <a:t> Tools und </a:t>
              </a:r>
              <a:r>
                <a:rPr lang="en-US" altLang="ko-KR" sz="2000" b="1" dirty="0" err="1">
                  <a:solidFill>
                    <a:prstClr val="black"/>
                  </a:solidFill>
                  <a:cs typeface="Poppins Medium" panose="00000600000000000000" pitchFamily="2" charset="0"/>
                </a:rPr>
                <a:t>Lernziele</a:t>
              </a:r>
              <a:endParaRPr lang="en-US" altLang="ko-KR" sz="1600" b="1" dirty="0">
                <a:cs typeface="Poppins Medium" panose="00000600000000000000" pitchFamily="2" charset="0"/>
              </a:endParaRPr>
            </a:p>
            <a:p>
              <a:pPr indent="-285750">
                <a:lnSpc>
                  <a:spcPct val="120000"/>
                </a:lnSpc>
              </a:pPr>
              <a:r>
                <a:rPr lang="de-DE" altLang="ko-KR" sz="1600" dirty="0">
                  <a:solidFill>
                    <a:prstClr val="black"/>
                  </a:solidFill>
                  <a:latin typeface="Calibri Light" panose="020F0302020204030204"/>
                  <a:cs typeface="Poppins ExtraLight" panose="00000300000000000000" pitchFamily="2" charset="0"/>
                </a:rPr>
                <a:t>Jedes digitale Tool, das die Schüler nutzen.</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587915"/>
              <a:ext cx="7929167" cy="971292"/>
            </a:xfrm>
            <a:prstGeom prst="rect">
              <a:avLst/>
            </a:prstGeom>
            <a:noFill/>
          </p:spPr>
          <p:txBody>
            <a:bodyPr wrap="square" rtlCol="0">
              <a:spAutoFit/>
            </a:bodyPr>
            <a:lstStyle/>
            <a:p>
              <a:pPr indent="-285750"/>
              <a:r>
                <a:rPr lang="de-DE" altLang="ko-KR" sz="2000" b="1" dirty="0">
                  <a:cs typeface="Poppins Medium" panose="00000600000000000000" pitchFamily="2" charset="0"/>
                </a:rPr>
                <a:t>Was müssen die Schüler wissen, verstehen oder können?</a:t>
              </a:r>
              <a:endParaRPr lang="en-US" altLang="ko-KR" sz="2000" b="1" dirty="0">
                <a:cs typeface="Poppins Medium" panose="00000600000000000000" pitchFamily="2" charset="0"/>
              </a:endParaRPr>
            </a:p>
            <a:p>
              <a:pPr indent="-285750">
                <a:lnSpc>
                  <a:spcPct val="120000"/>
                </a:lnSpc>
              </a:pPr>
              <a:r>
                <a:rPr lang="de-DE" sz="1600" dirty="0">
                  <a:latin typeface="+mj-lt"/>
                </a:rPr>
                <a:t>Sie können nicht lernen, wie man einen Hammer benutzt, schweißt oder kocht, indem man nur auf einen Bildschirm schaut. Digitale Tools können neben dem Training eingesetzt werden.</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70558"/>
              <a:ext cx="7665586" cy="646331"/>
            </a:xfrm>
            <a:prstGeom prst="rect">
              <a:avLst/>
            </a:prstGeom>
            <a:noFill/>
          </p:spPr>
          <p:txBody>
            <a:bodyPr wrap="square" rtlCol="0">
              <a:spAutoFit/>
            </a:bodyPr>
            <a:lstStyle/>
            <a:p>
              <a:pPr indent="-285750"/>
              <a:r>
                <a:rPr lang="en-US" altLang="ko-KR" sz="2000" b="1" dirty="0" err="1">
                  <a:cs typeface="Poppins Medium" panose="00000600000000000000" pitchFamily="2" charset="0"/>
                </a:rPr>
                <a:t>Fähigkeiten</a:t>
              </a:r>
              <a:r>
                <a:rPr lang="en-US" altLang="ko-KR" sz="2000" b="1" dirty="0">
                  <a:cs typeface="Poppins Medium" panose="00000600000000000000" pitchFamily="2" charset="0"/>
                </a:rPr>
                <a:t> des 21. </a:t>
              </a:r>
              <a:r>
                <a:rPr lang="en-US" altLang="ko-KR" sz="2000" b="1" dirty="0" err="1">
                  <a:cs typeface="Poppins Medium" panose="00000600000000000000" pitchFamily="2" charset="0"/>
                </a:rPr>
                <a:t>Jahrhunderts</a:t>
              </a:r>
              <a:endParaRPr lang="en-US" altLang="ko-KR" sz="2000" b="1" dirty="0">
                <a:cs typeface="Poppins Medium" panose="00000600000000000000" pitchFamily="2" charset="0"/>
              </a:endParaRPr>
            </a:p>
            <a:p>
              <a:pPr indent="-285750"/>
              <a:r>
                <a:rPr lang="de-DE" altLang="ko-KR" sz="1600" dirty="0">
                  <a:solidFill>
                    <a:prstClr val="black"/>
                  </a:solidFill>
                  <a:latin typeface="Calibri Light" panose="020F0302020204030204"/>
                  <a:cs typeface="Poppins ExtraLight" panose="00000300000000000000" pitchFamily="2" charset="0"/>
                </a:rPr>
                <a:t>Die vier englischen </a:t>
              </a:r>
              <a:r>
                <a:rPr lang="de-DE" altLang="ko-KR" sz="1600" dirty="0" err="1">
                  <a:solidFill>
                    <a:prstClr val="black"/>
                  </a:solidFill>
                  <a:latin typeface="Calibri Light" panose="020F0302020204030204"/>
                  <a:cs typeface="Poppins ExtraLight" panose="00000300000000000000" pitchFamily="2" charset="0"/>
                </a:rPr>
                <a:t>C's</a:t>
              </a:r>
              <a:r>
                <a:rPr lang="de-DE" altLang="ko-KR" sz="1600" dirty="0">
                  <a:solidFill>
                    <a:prstClr val="black"/>
                  </a:solidFill>
                  <a:latin typeface="Calibri Light" panose="020F0302020204030204"/>
                  <a:cs typeface="Poppins ExtraLight" panose="00000300000000000000" pitchFamily="2" charset="0"/>
                </a:rPr>
                <a:t> sollten bei der Festlegung der Lernziele immer berücksichtigt werden. </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6967120" cy="675826"/>
            </a:xfrm>
            <a:prstGeom prst="rect">
              <a:avLst/>
            </a:prstGeom>
            <a:noFill/>
          </p:spPr>
          <p:txBody>
            <a:bodyPr wrap="square" rtlCol="0">
              <a:spAutoFit/>
            </a:bodyPr>
            <a:lstStyle/>
            <a:p>
              <a:pPr indent="-285750"/>
              <a:r>
                <a:rPr lang="en-US" altLang="ko-KR" sz="2000" b="1" dirty="0">
                  <a:cs typeface="Poppins Medium" panose="00000600000000000000" pitchFamily="2" charset="0"/>
                </a:rPr>
                <a:t>Machen Sie es </a:t>
              </a:r>
              <a:r>
                <a:rPr lang="en-US" altLang="ko-KR" sz="2000" b="1" dirty="0" err="1">
                  <a:cs typeface="Poppins Medium" panose="00000600000000000000" pitchFamily="2" charset="0"/>
                </a:rPr>
                <a:t>persönlich</a:t>
              </a:r>
              <a:endParaRPr lang="en-US" altLang="ko-KR" sz="1600" b="1" dirty="0">
                <a:cs typeface="Poppins Medium" panose="00000600000000000000" pitchFamily="2" charset="0"/>
              </a:endParaRPr>
            </a:p>
            <a:p>
              <a:pPr indent="-285750">
                <a:lnSpc>
                  <a:spcPct val="120000"/>
                </a:lnSpc>
              </a:pPr>
              <a:r>
                <a:rPr lang="de-DE" altLang="ko-KR" sz="1600" dirty="0">
                  <a:latin typeface="+mj-lt"/>
                  <a:cs typeface="Poppins ExtraLight" panose="00000300000000000000" pitchFamily="2" charset="0"/>
                </a:rPr>
                <a:t>Lernziele sollten so erklärt werden, dass sie für jeden Schüler persönlich sind.</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30" y="669816"/>
            <a:ext cx="255666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Lernziele</a:t>
            </a:r>
            <a:endParaRPr lang="it-IT" sz="2000" b="1" dirty="0">
              <a:solidFill>
                <a:prstClr val="white"/>
              </a:solidFill>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Zusammenfassung</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837892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91972"/>
            <a:ext cx="8956017" cy="40362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err="1">
                <a:solidFill>
                  <a:prstClr val="black"/>
                </a:solidFill>
                <a:cs typeface="Poppins Medium" panose="00000600000000000000" pitchFamily="2" charset="0"/>
              </a:rPr>
              <a:t>Warum</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sind</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Lernziele</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wichtig</a:t>
            </a:r>
            <a:r>
              <a:rPr lang="en-US" altLang="ko-KR" sz="2000" b="1" dirty="0">
                <a:solidFill>
                  <a:prstClr val="black"/>
                </a:solidFill>
                <a:cs typeface="Poppins Medium" panose="00000600000000000000" pitchFamily="2" charset="0"/>
              </a:rPr>
              <a: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Die Lernplattform braucht sie als Inhalt.
Lernziele bestimmen, wie viele Hausaufgaben die Schüler machen müssen. 
Sie bieten ein klares, messbares Ziel, auf das die Schüler hinarbeiten können.</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r>
              <a:rPr lang="de-DE" altLang="ko-KR" sz="2000" b="1" dirty="0">
                <a:solidFill>
                  <a:prstClr val="black"/>
                </a:solidFill>
                <a:cs typeface="Poppins Medium" panose="00000600000000000000" pitchFamily="2" charset="0"/>
              </a:rPr>
              <a:t>Die Wahl der digitalen Werkzeuge sollte sich an folgenden Kriterien orientieren</a:t>
            </a:r>
            <a:r>
              <a:rPr lang="en-US" altLang="ko-KR" sz="2000" b="1" dirty="0">
                <a:solidFill>
                  <a:prstClr val="black"/>
                </a:solidFill>
                <a:cs typeface="Poppins Medium" panose="00000600000000000000" pitchFamily="2" charset="0"/>
              </a:rPr>
              <a:t>..</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Den Lernzielen
Dem Geschlecht der Schülerinnen und Schüler
Der Dauer der Ausbildung</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Was sind die vier englischen </a:t>
            </a:r>
            <a:r>
              <a:rPr lang="de-DE" altLang="ko-KR" sz="2000" b="1" dirty="0" err="1">
                <a:cs typeface="Poppins Medium" panose="00000600000000000000" pitchFamily="2" charset="0"/>
              </a:rPr>
              <a:t>C's</a:t>
            </a:r>
            <a:r>
              <a:rPr lang="de-DE" altLang="ko-KR" sz="2000" b="1" dirty="0">
                <a:cs typeface="Poppins Medium" panose="00000600000000000000" pitchFamily="2" charset="0"/>
              </a:rPr>
              <a:t> in den Fähigkeiten des 21. Jahrhunderts?</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Veränderung, Kultur, Chaos, Klares Mindset
Kommunikation, Kollaboration, Kritisches Denken, Kreativität
 Gesunder Menschenverstand, Pflege, Kontrolle, Computer
Kurse, Mitgefühl, Städte, Kompetenzen </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Warum</a:t>
            </a:r>
            <a:r>
              <a:rPr lang="en-US" altLang="ko-KR" sz="2000" b="1" dirty="0">
                <a:cs typeface="Poppins Medium" panose="00000600000000000000" pitchFamily="2" charset="0"/>
              </a:rPr>
              <a:t> die </a:t>
            </a:r>
            <a:r>
              <a:rPr lang="en-US" altLang="ko-KR" sz="2000" b="1" dirty="0" err="1">
                <a:cs typeface="Poppins Medium" panose="00000600000000000000" pitchFamily="2" charset="0"/>
              </a:rPr>
              <a:t>Lernziele</a:t>
            </a:r>
            <a:r>
              <a:rPr lang="en-US" altLang="ko-KR" sz="2000" b="1" dirty="0">
                <a:cs typeface="Poppins Medium" panose="00000600000000000000" pitchFamily="2" charset="0"/>
              </a:rPr>
              <a:t> </a:t>
            </a:r>
            <a:r>
              <a:rPr lang="en-US" altLang="ko-KR" sz="2000" b="1" dirty="0" err="1">
                <a:cs typeface="Poppins Medium" panose="00000600000000000000" pitchFamily="2" charset="0"/>
              </a:rPr>
              <a:t>aufteilen</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Das Management kann den Kursfortschritt verfolgen
Die Schüler werden weniger frustriert sein 
Lehrer wissen, wo sie anfangen und enden müssen</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81567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Bitte beantworten Sie die folgenden Fragen</a:t>
            </a:r>
            <a:r>
              <a:rPr lang="en-AU" sz="2000" dirty="0">
                <a:latin typeface="+mj-lt"/>
                <a:ea typeface="Microsoft Sans Serif" panose="020B0604020202020204" pitchFamily="34" charset="0"/>
                <a:cs typeface="Poppins ExtraLight" panose="00000300000000000000" pitchFamily="2" charset="0"/>
              </a:rPr>
              <a:t>:</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843834"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Lernziele</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902922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843834"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Lernziele</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TextBox 54">
            <a:extLst>
              <a:ext uri="{FF2B5EF4-FFF2-40B4-BE49-F238E27FC236}">
                <a16:creationId xmlns:a16="http://schemas.microsoft.com/office/drawing/2014/main" id="{28E33038-46B5-FEDC-6F14-E7F7E4B0A034}"/>
              </a:ext>
            </a:extLst>
          </p:cNvPr>
          <p:cNvSpPr txBox="1"/>
          <p:nvPr/>
        </p:nvSpPr>
        <p:spPr>
          <a:xfrm>
            <a:off x="626289" y="1691972"/>
            <a:ext cx="8956017" cy="40362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err="1">
                <a:solidFill>
                  <a:prstClr val="black"/>
                </a:solidFill>
                <a:cs typeface="Poppins Medium" panose="00000600000000000000" pitchFamily="2" charset="0"/>
              </a:rPr>
              <a:t>Warum</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sind</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Lernziele</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wichtig</a:t>
            </a:r>
            <a:r>
              <a:rPr lang="en-US" altLang="ko-KR" sz="2000" b="1" dirty="0">
                <a:solidFill>
                  <a:prstClr val="black"/>
                </a:solidFill>
                <a:cs typeface="Poppins Medium" panose="00000600000000000000" pitchFamily="2" charset="0"/>
              </a:rPr>
              <a: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Die Lernplattform braucht sie als Inhalt.
Lernziele bestimmen, wie viele Hausaufgaben die Schüler machen müssen. 
</a:t>
            </a:r>
            <a:r>
              <a:rPr lang="de-DE" altLang="ko-KR" sz="1600" dirty="0">
                <a:solidFill>
                  <a:srgbClr val="0AA14A"/>
                </a:solidFill>
                <a:latin typeface="+mj-lt"/>
                <a:cs typeface="Poppins ExtraLight" panose="00000300000000000000" pitchFamily="2" charset="0"/>
              </a:rPr>
              <a:t>Sie bieten ein klares, messbares Ziel, auf das die Schüler hinarbeiten können.</a:t>
            </a:r>
            <a:endParaRPr lang="en-US" altLang="ko-KR" sz="1600" dirty="0">
              <a:solidFill>
                <a:srgbClr val="0AA14A"/>
              </a:solidFill>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r>
              <a:rPr lang="de-DE" altLang="ko-KR" sz="2000" b="1" dirty="0">
                <a:solidFill>
                  <a:prstClr val="black"/>
                </a:solidFill>
                <a:cs typeface="Poppins Medium" panose="00000600000000000000" pitchFamily="2" charset="0"/>
              </a:rPr>
              <a:t>Die Wahl der digitalen Werkzeuge sollte sich an folgenden Kriterien orientieren</a:t>
            </a:r>
            <a:r>
              <a:rPr lang="en-US" altLang="ko-KR" sz="2000" b="1" dirty="0">
                <a:solidFill>
                  <a:prstClr val="black"/>
                </a:solidFill>
                <a:cs typeface="Poppins Medium" panose="00000600000000000000" pitchFamily="2" charset="0"/>
              </a:rPr>
              <a:t>..</a:t>
            </a:r>
          </a:p>
          <a:p>
            <a:pPr marL="432000" lvl="2" indent="-144000">
              <a:buFont typeface="Arial" panose="020B0604020202020204" pitchFamily="34" charset="0"/>
              <a:buChar char="•"/>
            </a:pPr>
            <a:r>
              <a:rPr lang="de-DE" altLang="ko-KR" sz="1600" dirty="0">
                <a:solidFill>
                  <a:srgbClr val="0AA14A"/>
                </a:solidFill>
                <a:latin typeface="+mj-lt"/>
                <a:cs typeface="Poppins ExtraLight" panose="00000300000000000000" pitchFamily="2" charset="0"/>
              </a:rPr>
              <a:t>Den Lernzielen</a:t>
            </a:r>
            <a:r>
              <a:rPr lang="de-DE" altLang="ko-KR" sz="1600" dirty="0">
                <a:latin typeface="+mj-lt"/>
                <a:cs typeface="Poppins ExtraLight" panose="00000300000000000000" pitchFamily="2" charset="0"/>
              </a:rPr>
              <a:t>
Dem Geschlecht der Schülerinnen und Schüler
Der Dauer der Ausbildung</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Was sind die vier englischen </a:t>
            </a:r>
            <a:r>
              <a:rPr lang="de-DE" altLang="ko-KR" sz="2000" b="1" dirty="0" err="1">
                <a:cs typeface="Poppins Medium" panose="00000600000000000000" pitchFamily="2" charset="0"/>
              </a:rPr>
              <a:t>C's</a:t>
            </a:r>
            <a:r>
              <a:rPr lang="de-DE" altLang="ko-KR" sz="2000" b="1" dirty="0">
                <a:cs typeface="Poppins Medium" panose="00000600000000000000" pitchFamily="2" charset="0"/>
              </a:rPr>
              <a:t> in den Fähigkeiten des 21. Jahrhunderts?</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Veränderung, Kultur, Chaos, Klares Mindset
</a:t>
            </a:r>
            <a:r>
              <a:rPr lang="de-DE" altLang="ko-KR" sz="1600" dirty="0">
                <a:solidFill>
                  <a:srgbClr val="0AA14A"/>
                </a:solidFill>
                <a:latin typeface="+mj-lt"/>
                <a:cs typeface="Poppins ExtraLight" panose="00000300000000000000" pitchFamily="2" charset="0"/>
              </a:rPr>
              <a:t>Kommunikation, Kollaboration, Kritisches Denken, Kreativität</a:t>
            </a:r>
            <a:r>
              <a:rPr lang="de-DE" altLang="ko-KR" sz="1600" dirty="0">
                <a:latin typeface="+mj-lt"/>
                <a:cs typeface="Poppins ExtraLight" panose="00000300000000000000" pitchFamily="2" charset="0"/>
              </a:rPr>
              <a:t>
 Gesunder Menschenverstand, Pflege, Kontrolle, Computer
Kurse, Mitgefühl, Städte, Kompetenzen </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Warum</a:t>
            </a:r>
            <a:r>
              <a:rPr lang="en-US" altLang="ko-KR" sz="2000" b="1" dirty="0">
                <a:cs typeface="Poppins Medium" panose="00000600000000000000" pitchFamily="2" charset="0"/>
              </a:rPr>
              <a:t> die </a:t>
            </a:r>
            <a:r>
              <a:rPr lang="en-US" altLang="ko-KR" sz="2000" b="1" dirty="0" err="1">
                <a:cs typeface="Poppins Medium" panose="00000600000000000000" pitchFamily="2" charset="0"/>
              </a:rPr>
              <a:t>Lernziele</a:t>
            </a:r>
            <a:r>
              <a:rPr lang="en-US" altLang="ko-KR" sz="2000" b="1" dirty="0">
                <a:cs typeface="Poppins Medium" panose="00000600000000000000" pitchFamily="2" charset="0"/>
              </a:rPr>
              <a:t> </a:t>
            </a:r>
            <a:r>
              <a:rPr lang="en-US" altLang="ko-KR" sz="2000" b="1" dirty="0" err="1">
                <a:cs typeface="Poppins Medium" panose="00000600000000000000" pitchFamily="2" charset="0"/>
              </a:rPr>
              <a:t>aufteilen</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Das Management kann den Kursfortschritt verfolgen
</a:t>
            </a:r>
            <a:r>
              <a:rPr lang="de-DE" altLang="ko-KR" sz="1600" dirty="0">
                <a:solidFill>
                  <a:srgbClr val="0AA14A"/>
                </a:solidFill>
                <a:latin typeface="+mj-lt"/>
                <a:cs typeface="Poppins ExtraLight" panose="00000300000000000000" pitchFamily="2" charset="0"/>
              </a:rPr>
              <a:t>Die Schüler werden weniger frustriert sein </a:t>
            </a:r>
            <a:r>
              <a:rPr lang="de-DE" altLang="ko-KR" sz="1600" dirty="0">
                <a:latin typeface="+mj-lt"/>
                <a:cs typeface="Poppins ExtraLight" panose="00000300000000000000" pitchFamily="2" charset="0"/>
              </a:rPr>
              <a:t>
Lehrer wissen, wo sie anfangen und enden müssen</a:t>
            </a: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2090500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1806129"/>
            <a:ext cx="8268328" cy="4194148"/>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solidFill>
                  <a:prstClr val="black"/>
                </a:solidFill>
                <a:cs typeface="Poppins Medium" panose="00000600000000000000" pitchFamily="2" charset="0"/>
              </a:rPr>
              <a:t>Was ist eine digitale Lernumgebung?</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Klassenzimmer mit Computern
Jedes digitale Tool, das die Schüler nutzen
Lerninhalte auf der Website</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err="1">
                <a:solidFill>
                  <a:prstClr val="black"/>
                </a:solidFill>
                <a:cs typeface="Poppins Medium" panose="00000600000000000000" pitchFamily="2" charset="0"/>
              </a:rPr>
              <a:t>Warum</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sind</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Lernziele</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wichtig</a:t>
            </a:r>
            <a:r>
              <a:rPr lang="en-US" altLang="ko-KR" sz="2000" b="1" dirty="0">
                <a:solidFill>
                  <a:prstClr val="black"/>
                </a:solidFill>
                <a:cs typeface="Poppins Medium" panose="00000600000000000000" pitchFamily="2" charset="0"/>
              </a:rPr>
              <a: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Die Lernplattform braucht sie als Inhalt.
Lernziele bestimmen, wie viele Hausaufgaben die Schüler machen müssen. 
Sie bieten ein klares, messbares Ziel, auf das die Schüler hinarbeiten können</a:t>
            </a:r>
            <a:endPar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a:p>
            <a:pPr marL="432000" lvl="2" indent="-144000">
              <a:buFont typeface="Arial" panose="020B0604020202020204" pitchFamily="34" charset="0"/>
              <a:buChar char="•"/>
            </a:pPr>
            <a:endPar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endParaRPr>
          </a:p>
          <a:p>
            <a:pPr marL="432000" lvl="2" indent="-144000">
              <a:buFont typeface="Arial" panose="020B0604020202020204" pitchFamily="34" charset="0"/>
              <a:buChar char="•"/>
            </a:pPr>
            <a:endParaRPr lang="en-US" altLang="ko-KR" sz="1600" b="1" dirty="0">
              <a:solidFill>
                <a:prstClr val="black"/>
              </a:solidFill>
              <a:latin typeface="Calibri Light" panose="020F0302020204030204"/>
              <a:ea typeface="맑은 고딕" panose="020B0503020000020004" pitchFamily="34" charset="-127"/>
              <a:cs typeface="Poppins ExtraLight" panose="00000300000000000000" pitchFamily="2" charset="0"/>
            </a:endParaRPr>
          </a:p>
          <a:p>
            <a:pPr marL="432000" lvl="2" indent="-144000">
              <a:buFont typeface="Arial" panose="020B0604020202020204" pitchFamily="34" charset="0"/>
              <a:buChar char="•"/>
            </a:pPr>
            <a:endParaRPr lang="en-US" altLang="ko-KR" sz="1600" b="1" dirty="0">
              <a:solidFill>
                <a:prstClr val="black"/>
              </a:solidFill>
              <a:latin typeface="Calibri Light" panose="020F0302020204030204"/>
              <a:ea typeface="맑은 고딕" panose="020B0503020000020004" pitchFamily="34" charset="-127"/>
              <a:cs typeface="Poppins ExtraLight" panose="00000300000000000000" pitchFamily="2" charset="0"/>
            </a:endParaRPr>
          </a:p>
          <a:p>
            <a:pPr marL="432000" lvl="2" indent="-144000">
              <a:buFont typeface="Arial" panose="020B0604020202020204" pitchFamily="34" charset="0"/>
              <a:buChar char="•"/>
            </a:pPr>
            <a:endParaRPr lang="en-US" altLang="ko-KR" sz="1600" b="1" dirty="0">
              <a:solidFill>
                <a:prstClr val="black"/>
              </a:solidFill>
              <a:latin typeface="Calibri Light" panose="020F0302020204030204"/>
              <a:ea typeface="맑은 고딕" panose="020B0503020000020004" pitchFamily="34" charset="-127"/>
              <a:cs typeface="Poppins ExtraLight" panose="00000300000000000000" pitchFamily="2" charset="0"/>
            </a:endParaRPr>
          </a:p>
          <a:p>
            <a:pPr marL="432000" lvl="2" indent="-144000">
              <a:buFont typeface="Arial" panose="020B0604020202020204" pitchFamily="34" charset="0"/>
              <a:buChar char="•"/>
            </a:pPr>
            <a:r>
              <a:rPr lang="de-DE" altLang="ko-KR" sz="2000" b="1" dirty="0">
                <a:solidFill>
                  <a:prstClr val="black"/>
                </a:solidFill>
                <a:cs typeface="Poppins Medium" panose="00000600000000000000" pitchFamily="2" charset="0"/>
              </a:rPr>
              <a:t>Was sind die drei wichtigsten Komponenten in einem typischen LMS</a:t>
            </a:r>
            <a:r>
              <a:rPr lang="en-US" altLang="ko-KR" sz="2000" b="1" dirty="0">
                <a:solidFill>
                  <a:prstClr val="black"/>
                </a:solidFill>
                <a:cs typeface="Poppins Medium" panose="00000600000000000000" pitchFamily="2" charset="0"/>
              </a:rPr>
              <a:t>?</a:t>
            </a:r>
          </a:p>
          <a:p>
            <a:pPr marL="432000" lvl="2" indent="-144000">
              <a:buFont typeface="Arial" panose="020B0604020202020204" pitchFamily="34" charset="0"/>
              <a:buChar char="•"/>
            </a:pPr>
            <a:r>
              <a:rPr lang="de-DE" altLang="ko-KR" sz="1600" dirty="0">
                <a:solidFill>
                  <a:prstClr val="black"/>
                </a:solidFill>
                <a:latin typeface="Calibri Light" panose="020F0302020204030204"/>
                <a:cs typeface="Poppins ExtraLight" panose="00000300000000000000" pitchFamily="2" charset="0"/>
              </a:rPr>
              <a:t>Admin-Konsole, Kursinhalte, Benutzer
Hardware, Software, Inhalte
Studenten, Computer, WLAN</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lvl="0" indent="-285750">
              <a:buFont typeface="Arial" panose="020B0604020202020204" pitchFamily="34" charset="0"/>
              <a:buChar char="•"/>
            </a:pPr>
            <a:r>
              <a:rPr lang="de-DE" altLang="ko-KR" sz="2000" b="1" dirty="0">
                <a:solidFill>
                  <a:prstClr val="black"/>
                </a:solidFill>
                <a:cs typeface="Poppins Medium" panose="00000600000000000000" pitchFamily="2" charset="0"/>
              </a:rPr>
              <a:t>Die Wahl der digitalen Werkzeuge sollte sich an folgenden Kriterien orientieren</a:t>
            </a:r>
            <a:r>
              <a:rPr lang="en-US" altLang="ko-KR" sz="2000" b="1" dirty="0">
                <a:solidFill>
                  <a:prstClr val="black"/>
                </a:solidFill>
                <a:cs typeface="Poppins Medium" panose="00000600000000000000" pitchFamily="2" charset="0"/>
              </a:rPr>
              <a:t>..</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Die Lernziele
Geschlecht der Schülerinnen und Schüler
Die Dauer der Ausbildung</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Zusammenfassender</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Abschlusstest</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Vertiefen Sie Ihr Wissen, indem Sie die folgenden Fragen beantworten</a:t>
            </a:r>
            <a:r>
              <a:rPr lang="en-GB" sz="2000" dirty="0">
                <a:latin typeface="+mj-lt"/>
                <a:ea typeface="Microsoft Sans Serif" panose="020B0604020202020204" pitchFamily="34" charset="0"/>
                <a:cs typeface="Poppins ExtraLight" panose="00000300000000000000" pitchFamily="2" charset="0"/>
              </a:rPr>
              <a:t>:</a:t>
            </a:r>
          </a:p>
        </p:txBody>
      </p:sp>
      <p:pic>
        <p:nvPicPr>
          <p:cNvPr id="17" name="Immagine 16">
            <a:extLst>
              <a:ext uri="{FF2B5EF4-FFF2-40B4-BE49-F238E27FC236}">
                <a16:creationId xmlns:a16="http://schemas.microsoft.com/office/drawing/2014/main" id="{67BD9CAA-5ADF-4BAD-911E-7159C99A764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8320" y="1696480"/>
            <a:ext cx="9031316" cy="3013351"/>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cs typeface="Poppins Medium" panose="00000600000000000000" pitchFamily="2" charset="0"/>
              </a:rPr>
              <a:t>Was sind die vier englischen </a:t>
            </a:r>
            <a:r>
              <a:rPr lang="de-DE" altLang="ko-KR" sz="2000" b="1" dirty="0" err="1">
                <a:cs typeface="Poppins Medium" panose="00000600000000000000" pitchFamily="2" charset="0"/>
              </a:rPr>
              <a:t>C's</a:t>
            </a:r>
            <a:r>
              <a:rPr lang="de-DE" altLang="ko-KR" sz="2000" b="1" dirty="0">
                <a:cs typeface="Poppins Medium" panose="00000600000000000000" pitchFamily="2" charset="0"/>
              </a:rPr>
              <a:t> in den Fähigkeiten des 21. Jahrhunderts?</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Veränderung, Kultur, Chaos, Klares Mindset
Kommunikation, </a:t>
            </a:r>
            <a:r>
              <a:rPr lang="de-DE" altLang="ko-KR" sz="1600" dirty="0" err="1">
                <a:latin typeface="+mj-lt"/>
                <a:cs typeface="Poppins ExtraLight" panose="00000300000000000000" pitchFamily="2" charset="0"/>
              </a:rPr>
              <a:t>Kollabration</a:t>
            </a:r>
            <a:r>
              <a:rPr lang="de-DE" altLang="ko-KR" sz="1600" dirty="0">
                <a:latin typeface="+mj-lt"/>
                <a:cs typeface="Poppins ExtraLight" panose="00000300000000000000" pitchFamily="2" charset="0"/>
              </a:rPr>
              <a:t>, Kritisches Denken, Kreativität
 Gesunder Menschenverstand, Pflege, Kontrolle, Computer
Kurse, Mitgefühl, Städte, Kompetenzen</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Warum</a:t>
            </a:r>
            <a:r>
              <a:rPr lang="en-US" altLang="ko-KR" sz="2000" b="1" dirty="0">
                <a:cs typeface="Poppins Medium" panose="00000600000000000000" pitchFamily="2" charset="0"/>
              </a:rPr>
              <a:t> die </a:t>
            </a:r>
            <a:r>
              <a:rPr lang="en-US" altLang="ko-KR" sz="2000" b="1" dirty="0" err="1">
                <a:cs typeface="Poppins Medium" panose="00000600000000000000" pitchFamily="2" charset="0"/>
              </a:rPr>
              <a:t>Lernziele</a:t>
            </a:r>
            <a:r>
              <a:rPr lang="en-US" altLang="ko-KR" sz="2000" b="1" dirty="0">
                <a:cs typeface="Poppins Medium" panose="00000600000000000000" pitchFamily="2" charset="0"/>
              </a:rPr>
              <a:t> </a:t>
            </a:r>
            <a:r>
              <a:rPr lang="en-US" altLang="ko-KR" sz="2000" b="1" dirty="0" err="1">
                <a:cs typeface="Poppins Medium" panose="00000600000000000000" pitchFamily="2" charset="0"/>
              </a:rPr>
              <a:t>aufteilen</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Das Management kann den Kursfortschritt verfolgen
Die Schüler werden weniger frustriert sein 
Lehrer wissen, wo sie anfangen und enden müssen</a:t>
            </a:r>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Zusammenfassender</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Abschlusstest</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/2</a:t>
            </a: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Vertiefen Sie Ihr Wissen und beantworten Sie die folgenden Fragen:</a:t>
            </a:r>
            <a:endParaRPr lang="en-GB" sz="2000" dirty="0">
              <a:latin typeface="+mj-lt"/>
              <a:ea typeface="Microsoft Sans Serif" panose="020B0604020202020204" pitchFamily="34" charset="0"/>
              <a:cs typeface="Poppins ExtraLight" panose="00000300000000000000" pitchFamily="2" charset="0"/>
            </a:endParaRPr>
          </a:p>
        </p:txBody>
      </p:sp>
      <p:pic>
        <p:nvPicPr>
          <p:cNvPr id="17" name="Immagine 16">
            <a:extLst>
              <a:ext uri="{FF2B5EF4-FFF2-40B4-BE49-F238E27FC236}">
                <a16:creationId xmlns:a16="http://schemas.microsoft.com/office/drawing/2014/main" id="{A6F221AB-877D-4F15-A5A3-F12A6D2D15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Zusammenfassender</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Abschlusstest</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Lösungen</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pic>
        <p:nvPicPr>
          <p:cNvPr id="21" name="Immagine 20">
            <a:extLst>
              <a:ext uri="{FF2B5EF4-FFF2-40B4-BE49-F238E27FC236}">
                <a16:creationId xmlns:a16="http://schemas.microsoft.com/office/drawing/2014/main" id="{AA6C9A18-A35E-4398-8E03-F677E7C2FF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TextBox 54">
            <a:extLst>
              <a:ext uri="{FF2B5EF4-FFF2-40B4-BE49-F238E27FC236}">
                <a16:creationId xmlns:a16="http://schemas.microsoft.com/office/drawing/2014/main" id="{81DC6E5E-D3C9-EA68-DACB-BE59763B2244}"/>
              </a:ext>
            </a:extLst>
          </p:cNvPr>
          <p:cNvSpPr txBox="1"/>
          <p:nvPr/>
        </p:nvSpPr>
        <p:spPr>
          <a:xfrm>
            <a:off x="528320" y="1534075"/>
            <a:ext cx="8411640" cy="4194148"/>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solidFill>
                  <a:prstClr val="black"/>
                </a:solidFill>
                <a:cs typeface="Poppins Medium" panose="00000600000000000000" pitchFamily="2" charset="0"/>
              </a:rPr>
              <a:t>Was ist eine digitale Lernumgebung?</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Klassenzimmer mit Computern
</a:t>
            </a:r>
            <a:r>
              <a:rPr lang="de-DE" altLang="ko-KR" sz="1600" dirty="0">
                <a:solidFill>
                  <a:srgbClr val="0AA14A"/>
                </a:solidFill>
                <a:latin typeface="+mj-lt"/>
                <a:cs typeface="Poppins ExtraLight" panose="00000300000000000000" pitchFamily="2" charset="0"/>
              </a:rPr>
              <a:t>Jedes digitale Tool, das die Schüler nutzen</a:t>
            </a:r>
            <a:r>
              <a:rPr lang="de-DE" altLang="ko-KR" sz="1600" dirty="0">
                <a:latin typeface="+mj-lt"/>
                <a:cs typeface="Poppins ExtraLight" panose="00000300000000000000" pitchFamily="2" charset="0"/>
              </a:rPr>
              <a:t>
Lerninhalte auf der Website</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err="1">
                <a:solidFill>
                  <a:prstClr val="black"/>
                </a:solidFill>
                <a:cs typeface="Poppins Medium" panose="00000600000000000000" pitchFamily="2" charset="0"/>
              </a:rPr>
              <a:t>Warum</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sind</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Lernziele</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wichtig</a:t>
            </a:r>
            <a:r>
              <a:rPr lang="en-US" altLang="ko-KR" sz="2000" b="1" dirty="0">
                <a:solidFill>
                  <a:prstClr val="black"/>
                </a:solidFill>
                <a:cs typeface="Poppins Medium" panose="00000600000000000000" pitchFamily="2" charset="0"/>
              </a:rPr>
              <a: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Die Lernplattform braucht sie als Inhalt.
Lernziele bestimmen, wie viele Hausaufgaben die Schüler machen müssen. 
</a:t>
            </a:r>
            <a:r>
              <a:rPr lang="de-DE" altLang="ko-KR" sz="1600" dirty="0">
                <a:solidFill>
                  <a:srgbClr val="0AA14A"/>
                </a:solidFill>
                <a:latin typeface="+mj-lt"/>
                <a:cs typeface="Poppins ExtraLight" panose="00000300000000000000" pitchFamily="2" charset="0"/>
              </a:rPr>
              <a:t>Sie bieten ein klares, messbares Ziel, auf das die Schüler hinarbeiten können </a:t>
            </a:r>
            <a:endParaRPr kumimoji="0" lang="en-US" altLang="ko-KR" sz="1600" b="0" i="0" u="none" strike="noStrike" kern="1200" cap="none" spc="0" normalizeH="0" baseline="0" noProof="0" dirty="0">
              <a:ln>
                <a:noFill/>
              </a:ln>
              <a:solidFill>
                <a:srgbClr val="00B050"/>
              </a:solidFill>
              <a:effectLst/>
              <a:uLnTx/>
              <a:uFillTx/>
              <a:latin typeface="Calibri Light" panose="020F0302020204030204"/>
              <a:ea typeface="맑은 고딕" panose="020B0503020000020004" pitchFamily="34" charset="-127"/>
              <a:cs typeface="Poppins ExtraLight" panose="00000300000000000000" pitchFamily="2" charset="0"/>
            </a:endParaRPr>
          </a:p>
          <a:p>
            <a:pPr marL="432000" lvl="2" indent="-144000">
              <a:buFont typeface="Arial" panose="020B0604020202020204" pitchFamily="34" charset="0"/>
              <a:buChar char="•"/>
            </a:pPr>
            <a:endParaRPr lang="en-US" altLang="ko-KR" sz="1600" dirty="0">
              <a:solidFill>
                <a:prstClr val="black"/>
              </a:solidFill>
              <a:highlight>
                <a:srgbClr val="00FF00"/>
              </a:highlight>
              <a:latin typeface="Calibri Light" panose="020F0302020204030204"/>
              <a:ea typeface="맑은 고딕" panose="020B0503020000020004" pitchFamily="34" charset="-127"/>
              <a:cs typeface="Poppins ExtraLight" panose="00000300000000000000" pitchFamily="2" charset="0"/>
            </a:endParaRPr>
          </a:p>
          <a:p>
            <a:pPr marL="432000" lvl="2" indent="-144000">
              <a:buFont typeface="Arial" panose="020B0604020202020204" pitchFamily="34" charset="0"/>
              <a:buChar char="•"/>
            </a:pPr>
            <a:endParaRPr lang="en-US" altLang="ko-KR" sz="1600" dirty="0">
              <a:solidFill>
                <a:prstClr val="black"/>
              </a:solidFill>
              <a:highlight>
                <a:srgbClr val="00FF00"/>
              </a:highlight>
              <a:latin typeface="Calibri Light" panose="020F0302020204030204"/>
              <a:ea typeface="맑은 고딕" panose="020B0503020000020004" pitchFamily="34" charset="-127"/>
              <a:cs typeface="Poppins ExtraLight" panose="00000300000000000000" pitchFamily="2" charset="0"/>
            </a:endParaRPr>
          </a:p>
          <a:p>
            <a:pPr marL="432000" lvl="2" indent="-144000">
              <a:buFont typeface="Arial" panose="020B0604020202020204" pitchFamily="34" charset="0"/>
              <a:buChar char="•"/>
            </a:pPr>
            <a:endParaRPr lang="en-US" altLang="ko-KR" sz="1600" dirty="0">
              <a:solidFill>
                <a:prstClr val="black"/>
              </a:solidFill>
              <a:highlight>
                <a:srgbClr val="00FF00"/>
              </a:highlight>
              <a:latin typeface="Calibri Light" panose="020F0302020204030204"/>
              <a:ea typeface="맑은 고딕" panose="020B0503020000020004" pitchFamily="34" charset="-127"/>
              <a:cs typeface="Poppins ExtraLight" panose="00000300000000000000" pitchFamily="2" charset="0"/>
            </a:endParaRPr>
          </a:p>
          <a:p>
            <a:pPr marL="432000" lvl="2" indent="-144000">
              <a:buFont typeface="Arial" panose="020B0604020202020204" pitchFamily="34" charset="0"/>
              <a:buChar char="•"/>
            </a:pPr>
            <a:endParaRPr lang="en-US" altLang="ko-KR" sz="1600" b="1" dirty="0">
              <a:solidFill>
                <a:prstClr val="black"/>
              </a:solidFill>
              <a:highlight>
                <a:srgbClr val="00FF00"/>
              </a:highlight>
              <a:latin typeface="Calibri Light" panose="020F0302020204030204"/>
              <a:ea typeface="맑은 고딕" panose="020B0503020000020004" pitchFamily="34" charset="-127"/>
              <a:cs typeface="Poppins ExtraLight" panose="00000300000000000000" pitchFamily="2" charset="0"/>
            </a:endParaRPr>
          </a:p>
          <a:p>
            <a:pPr marL="432000" lvl="2" indent="-144000">
              <a:buFont typeface="Arial" panose="020B0604020202020204" pitchFamily="34" charset="0"/>
              <a:buChar char="•"/>
            </a:pPr>
            <a:r>
              <a:rPr lang="de-DE" altLang="ko-KR" sz="2000" b="1" dirty="0">
                <a:solidFill>
                  <a:prstClr val="black"/>
                </a:solidFill>
                <a:cs typeface="Poppins Medium" panose="00000600000000000000" pitchFamily="2" charset="0"/>
              </a:rPr>
              <a:t>Was sind die drei wichtigsten
Komponenten in einem typischen LMS</a:t>
            </a:r>
            <a:r>
              <a:rPr lang="en-US" altLang="ko-KR" sz="2000" b="1" dirty="0">
                <a:solidFill>
                  <a:prstClr val="black"/>
                </a:solidFill>
                <a:cs typeface="Poppins Medium" panose="00000600000000000000" pitchFamily="2" charset="0"/>
              </a:rPr>
              <a:t>?</a:t>
            </a:r>
          </a:p>
          <a:p>
            <a:pPr marL="432000" lvl="2" indent="-144000">
              <a:buFont typeface="Arial" panose="020B0604020202020204" pitchFamily="34" charset="0"/>
              <a:buChar char="•"/>
            </a:pPr>
            <a:r>
              <a:rPr lang="de-DE" altLang="ko-KR" sz="1600" dirty="0">
                <a:solidFill>
                  <a:srgbClr val="00B050"/>
                </a:solidFill>
                <a:latin typeface="Calibri Light" panose="020F0302020204030204"/>
                <a:cs typeface="Poppins ExtraLight" panose="00000300000000000000" pitchFamily="2" charset="0"/>
              </a:rPr>
              <a:t>Admin-Konsole, Kursinhalte, Benutzer
</a:t>
            </a:r>
            <a:r>
              <a:rPr lang="de-DE" altLang="ko-KR" sz="1600" dirty="0">
                <a:latin typeface="Calibri Light" panose="020F0302020204030204"/>
                <a:cs typeface="Poppins ExtraLight" panose="00000300000000000000" pitchFamily="2" charset="0"/>
              </a:rPr>
              <a:t>Hardware, Software, Inhalte
Studenten, Computer, WLAN</a:t>
            </a:r>
            <a:endParaRPr lang="de-DE" altLang="ko-KR" sz="1600" dirty="0">
              <a:solidFill>
                <a:srgbClr val="00B050"/>
              </a:solidFill>
              <a:latin typeface="Calibri Light" panose="020F0302020204030204"/>
              <a:cs typeface="Poppins ExtraLight" panose="00000300000000000000" pitchFamily="2" charset="0"/>
            </a:endParaRPr>
          </a:p>
          <a:p>
            <a:pPr marL="432000" lvl="2" indent="-144000">
              <a:buFont typeface="Arial" panose="020B0604020202020204" pitchFamily="34" charset="0"/>
              <a:buChar char="•"/>
            </a:pPr>
            <a:endParaRPr lang="en-US" altLang="ko-KR" sz="1600" dirty="0">
              <a:cs typeface="Poppins ExtraLight" panose="00000300000000000000" pitchFamily="2" charset="0"/>
            </a:endParaRPr>
          </a:p>
          <a:p>
            <a:pPr lvl="0" indent="-285750">
              <a:buFont typeface="Arial" panose="020B0604020202020204" pitchFamily="34" charset="0"/>
              <a:buChar char="•"/>
            </a:pPr>
            <a:r>
              <a:rPr lang="de-DE" altLang="ko-KR" sz="2000" b="1" dirty="0">
                <a:solidFill>
                  <a:prstClr val="black"/>
                </a:solidFill>
                <a:cs typeface="Poppins Medium" panose="00000600000000000000" pitchFamily="2" charset="0"/>
              </a:rPr>
              <a:t>Die Wahl der digitalen Werkzeuge sollte sich an folgenden Kriterien orientieren</a:t>
            </a:r>
            <a:r>
              <a:rPr lang="en-US" altLang="ko-KR" sz="2000" b="1" dirty="0">
                <a:solidFill>
                  <a:prstClr val="black"/>
                </a:solidFill>
                <a:cs typeface="Poppins Medium" panose="00000600000000000000" pitchFamily="2" charset="0"/>
              </a:rPr>
              <a:t>..</a:t>
            </a:r>
          </a:p>
          <a:p>
            <a:pPr marL="432000" lvl="2" indent="-144000">
              <a:buFont typeface="Arial" panose="020B0604020202020204" pitchFamily="34" charset="0"/>
              <a:buChar char="•"/>
            </a:pPr>
            <a:r>
              <a:rPr lang="de-DE" altLang="ko-KR" sz="1600" dirty="0">
                <a:solidFill>
                  <a:srgbClr val="00B050"/>
                </a:solidFill>
                <a:latin typeface="+mj-lt"/>
                <a:cs typeface="Poppins ExtraLight" panose="00000300000000000000" pitchFamily="2" charset="0"/>
              </a:rPr>
              <a:t>Die Lernziele
</a:t>
            </a:r>
            <a:r>
              <a:rPr lang="de-DE" altLang="ko-KR" sz="1600" dirty="0">
                <a:latin typeface="+mj-lt"/>
                <a:cs typeface="Poppins ExtraLight" panose="00000300000000000000" pitchFamily="2" charset="0"/>
              </a:rPr>
              <a:t>Geschlecht der Schülerinnen und Schüler
Die Dauer der Ausbildung</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8320" y="1839300"/>
            <a:ext cx="8289467" cy="3013351"/>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cs typeface="Poppins Medium" panose="00000600000000000000" pitchFamily="2" charset="0"/>
              </a:rPr>
              <a:t>Was sind die vier englischen </a:t>
            </a:r>
            <a:r>
              <a:rPr lang="de-DE" altLang="ko-KR" sz="2000" b="1" dirty="0" err="1">
                <a:cs typeface="Poppins Medium" panose="00000600000000000000" pitchFamily="2" charset="0"/>
              </a:rPr>
              <a:t>C's</a:t>
            </a:r>
            <a:r>
              <a:rPr lang="de-DE" altLang="ko-KR" sz="2000" b="1" dirty="0">
                <a:cs typeface="Poppins Medium" panose="00000600000000000000" pitchFamily="2" charset="0"/>
              </a:rPr>
              <a:t> in den Fähigkeiten des 21. Jahrhunderts?</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Veränderung, Kultur, Chaos, Klares Mindset
</a:t>
            </a:r>
            <a:r>
              <a:rPr lang="de-DE" altLang="ko-KR" sz="1600" dirty="0">
                <a:solidFill>
                  <a:srgbClr val="0AA14A"/>
                </a:solidFill>
                <a:latin typeface="+mj-lt"/>
                <a:cs typeface="Poppins ExtraLight" panose="00000300000000000000" pitchFamily="2" charset="0"/>
              </a:rPr>
              <a:t>Kommunikation, Kollaboration, Kritisches Denken, Kreativität</a:t>
            </a:r>
            <a:r>
              <a:rPr lang="de-DE" altLang="ko-KR" sz="1600" dirty="0">
                <a:latin typeface="+mj-lt"/>
                <a:cs typeface="Poppins ExtraLight" panose="00000300000000000000" pitchFamily="2" charset="0"/>
              </a:rPr>
              <a:t>
 Gesunder Menschenverstand, Pflege, Kontrolle, Computer
Kurse, Mitgefühl, Städte, Kompetenzen</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Warum</a:t>
            </a:r>
            <a:r>
              <a:rPr lang="en-US" altLang="ko-KR" sz="2000" b="1" dirty="0">
                <a:cs typeface="Poppins Medium" panose="00000600000000000000" pitchFamily="2" charset="0"/>
              </a:rPr>
              <a:t> die </a:t>
            </a:r>
            <a:r>
              <a:rPr lang="en-US" altLang="ko-KR" sz="2000" b="1" dirty="0" err="1">
                <a:cs typeface="Poppins Medium" panose="00000600000000000000" pitchFamily="2" charset="0"/>
              </a:rPr>
              <a:t>Lernziele</a:t>
            </a:r>
            <a:r>
              <a:rPr lang="en-US" altLang="ko-KR" sz="2000" b="1" dirty="0">
                <a:cs typeface="Poppins Medium" panose="00000600000000000000" pitchFamily="2" charset="0"/>
              </a:rPr>
              <a:t> </a:t>
            </a:r>
            <a:r>
              <a:rPr lang="en-US" altLang="ko-KR" sz="2000" b="1" dirty="0" err="1">
                <a:cs typeface="Poppins Medium" panose="00000600000000000000" pitchFamily="2" charset="0"/>
              </a:rPr>
              <a:t>aufteilen</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Das Management kann den Kursfortschritt verfolgen
</a:t>
            </a:r>
            <a:r>
              <a:rPr lang="de-DE" altLang="ko-KR" sz="1600" dirty="0">
                <a:solidFill>
                  <a:srgbClr val="0AA14A"/>
                </a:solidFill>
                <a:latin typeface="+mj-lt"/>
                <a:cs typeface="Poppins ExtraLight" panose="00000300000000000000" pitchFamily="2" charset="0"/>
              </a:rPr>
              <a:t>Die Schüler werden weniger frustriert sein</a:t>
            </a:r>
            <a:r>
              <a:rPr lang="de-DE" altLang="ko-KR" sz="1600" dirty="0">
                <a:latin typeface="+mj-lt"/>
                <a:cs typeface="Poppins ExtraLight" panose="00000300000000000000" pitchFamily="2" charset="0"/>
              </a:rPr>
              <a:t> 
Lehrer wissen, wo sie anfangen und enden müssen</a:t>
            </a:r>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Zusammenfassender</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Abschlusstest</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Lösungen</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/2</a:t>
            </a:r>
          </a:p>
          <a:p>
            <a:pPr>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pic>
        <p:nvPicPr>
          <p:cNvPr id="21" name="Immagine 20">
            <a:extLst>
              <a:ext uri="{FF2B5EF4-FFF2-40B4-BE49-F238E27FC236}">
                <a16:creationId xmlns:a16="http://schemas.microsoft.com/office/drawing/2014/main" id="{3F4513AE-2DDE-47BA-9D85-C4E81E0262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spcBef>
                <a:spcPts val="5"/>
              </a:spcBef>
              <a:tabLst>
                <a:tab pos="1205230" algn="l"/>
                <a:tab pos="1926589" algn="l"/>
                <a:tab pos="2915920" algn="l"/>
                <a:tab pos="3444875" algn="l"/>
                <a:tab pos="4383405" algn="l"/>
                <a:tab pos="6796405" algn="l"/>
              </a:tabLst>
              <a:defRPr/>
            </a:pPr>
            <a:r>
              <a:rPr lang="en-GB" sz="2400" b="1" dirty="0">
                <a:solidFill>
                  <a:schemeClr val="tx1">
                    <a:lumMod val="50000"/>
                    <a:lumOff val="50000"/>
                  </a:schemeClr>
                </a:solidFill>
                <a:ea typeface="Microsoft Sans Serif" panose="020B0604020202020204" pitchFamily="34" charset="0"/>
                <a:cs typeface="Poppins Medium" panose="00000600000000000000" pitchFamily="2" charset="0"/>
              </a:rPr>
              <a:t>Prima!</a:t>
            </a:r>
          </a:p>
          <a:p>
            <a:r>
              <a:rPr lang="de-DE" sz="2000" dirty="0">
                <a:latin typeface="+mj-lt"/>
                <a:ea typeface="Calibri" panose="020F0502020204030204" pitchFamily="34" charset="0"/>
                <a:cs typeface="Helvetica" panose="020B0604020202020204" pitchFamily="34" charset="0"/>
              </a:rPr>
              <a:t>Denken Sie daran (jetzt wissen Sie es):</a:t>
            </a:r>
            <a:endParaRPr lang="en-GB" sz="2000" dirty="0">
              <a:latin typeface="+mj-lt"/>
              <a:ea typeface="Calibri" panose="020F0502020204030204" pitchFamily="34" charset="0"/>
              <a:cs typeface="Helvetica" panose="020B0604020202020204" pitchFamily="34" charset="0"/>
            </a:endParaRP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90" y="2220759"/>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100000"/>
              <a:buNone/>
            </a:pPr>
            <a:r>
              <a:rPr lang="en-US" sz="2000" b="1" dirty="0" err="1">
                <a:cs typeface="Poppins Medium" panose="00000600000000000000" pitchFamily="2" charset="0"/>
                <a:sym typeface="Varela Round"/>
              </a:rPr>
              <a:t>Auswahl</a:t>
            </a:r>
            <a:r>
              <a:rPr lang="en-US" sz="2000" b="1" dirty="0">
                <a:cs typeface="Poppins Medium" panose="00000600000000000000" pitchFamily="2" charset="0"/>
                <a:sym typeface="Varela Round"/>
              </a:rPr>
              <a:t> der </a:t>
            </a:r>
            <a:r>
              <a:rPr lang="en-US" sz="2000" b="1" dirty="0" err="1">
                <a:cs typeface="Poppins Medium" panose="00000600000000000000" pitchFamily="2" charset="0"/>
                <a:sym typeface="Varela Round"/>
              </a:rPr>
              <a:t>Plattform</a:t>
            </a:r>
            <a:endParaRPr lang="it-IT" sz="2000" b="1" dirty="0">
              <a:solidFill>
                <a:schemeClr val="bg1"/>
              </a:solidFill>
              <a:cs typeface="Poppins Medium" panose="00000600000000000000" pitchFamily="2" charset="0"/>
              <a:sym typeface="Varela Round"/>
            </a:endParaRPr>
          </a:p>
          <a:p>
            <a:pPr marL="0" indent="0">
              <a:lnSpc>
                <a:spcPct val="100000"/>
              </a:lnSpc>
              <a:spcBef>
                <a:spcPts val="0"/>
              </a:spcBef>
              <a:buSzPct val="100000"/>
              <a:buNone/>
            </a:pPr>
            <a:r>
              <a:rPr lang="de-DE" sz="2000" dirty="0">
                <a:latin typeface="+mj-lt"/>
                <a:cs typeface="Poppins ExtraLight" panose="00000300000000000000" pitchFamily="2" charset="0"/>
                <a:sym typeface="Varela Round"/>
              </a:rPr>
              <a:t>Sie wissen, was ein LMS ist, und wählen die Plattform
</a:t>
            </a:r>
            <a:endParaRPr lang="en-GB" sz="2000" dirty="0">
              <a:latin typeface="+mj-lt"/>
              <a:cs typeface="Poppins ExtraLight" panose="00000300000000000000" pitchFamily="2" charset="0"/>
              <a:sym typeface="Varela Round"/>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3506290" y="2220759"/>
            <a:ext cx="339143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err="1">
                <a:cs typeface="Poppins Medium" panose="00000600000000000000" pitchFamily="2" charset="0"/>
                <a:sym typeface="Varela Round"/>
              </a:rPr>
              <a:t>Lernziele</a:t>
            </a:r>
            <a:br>
              <a:rPr lang="en-US" sz="2000" b="1" dirty="0">
                <a:cs typeface="Poppins Medium" panose="00000600000000000000" pitchFamily="2" charset="0"/>
                <a:sym typeface="Varela Round"/>
              </a:rPr>
            </a:br>
            <a:r>
              <a:rPr lang="de-DE" sz="2000" dirty="0">
                <a:latin typeface="+mj-lt"/>
                <a:cs typeface="Poppins ExtraLight" panose="00000300000000000000" pitchFamily="2" charset="0"/>
                <a:sym typeface="Varela Round"/>
              </a:rPr>
              <a:t>Sie wissen, was Lernziele sind und warum sie wichtig sind
</a:t>
            </a:r>
            <a:endParaRPr lang="en-GB" sz="2000" dirty="0">
              <a:latin typeface="+mj-lt"/>
              <a:cs typeface="Poppins ExtraLight" panose="00000300000000000000" pitchFamily="2" charset="0"/>
              <a:sym typeface="Varela Round"/>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7" name="Immagine 26">
            <a:extLst>
              <a:ext uri="{FF2B5EF4-FFF2-40B4-BE49-F238E27FC236}">
                <a16:creationId xmlns:a16="http://schemas.microsoft.com/office/drawing/2014/main" id="{43A668FE-D53D-40FD-B8EA-44EEBDFE5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134451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lvl="0" algn="ctr">
              <a:spcBef>
                <a:spcPts val="5"/>
              </a:spcBef>
              <a:tabLst>
                <a:tab pos="1205230" algn="l"/>
                <a:tab pos="1926589" algn="l"/>
                <a:tab pos="2915920" algn="l"/>
                <a:tab pos="3444875" algn="l"/>
                <a:tab pos="4383405" algn="l"/>
                <a:tab pos="6796405" algn="l"/>
              </a:tabLst>
              <a:defRPr/>
            </a:pPr>
            <a:r>
              <a:rPr lang="en-AU" sz="3600" b="1" dirty="0">
                <a:ea typeface="Microsoft Sans Serif" panose="020B0604020202020204" pitchFamily="34" charset="0"/>
                <a:cs typeface="Poppins SemiBold" panose="00000700000000000000" pitchFamily="2" charset="0"/>
              </a:rPr>
              <a:t>Machen Sie </a:t>
            </a:r>
            <a:r>
              <a:rPr lang="en-AU" sz="3600" b="1" dirty="0" err="1">
                <a:ea typeface="Microsoft Sans Serif" panose="020B0604020202020204" pitchFamily="34" charset="0"/>
                <a:cs typeface="Poppins SemiBold" panose="00000700000000000000" pitchFamily="2" charset="0"/>
              </a:rPr>
              <a:t>weiter</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gradFill flip="none" rotWithShape="1">
            <a:gsLst>
              <a:gs pos="0">
                <a:schemeClr val="accent1"/>
              </a:gs>
              <a:gs pos="44000">
                <a:schemeClr val="accent3">
                  <a:lumMod val="95000"/>
                  <a:lumOff val="5000"/>
                </a:schemeClr>
              </a:gs>
              <a:gs pos="100000">
                <a:schemeClr val="accent3">
                  <a:lumMod val="60000"/>
                </a:schemeClr>
              </a:gs>
            </a:gsLst>
            <a:path path="circle">
              <a:fillToRect t="100000" r="100000"/>
            </a:path>
            <a:tileRect l="-100000" b="-100000"/>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dirty="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spcBef>
                <a:spcPts val="5"/>
              </a:spcBef>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Ziele</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Am Ende dieses Moduls werden Sie hierzu in der Lage sein:</a:t>
            </a:r>
            <a:endParaRPr lang="en-GB" sz="2000" dirty="0">
              <a:latin typeface="+mj-lt"/>
              <a:ea typeface="Microsoft Sans Serif" panose="020B0604020202020204" pitchFamily="34" charset="0"/>
              <a:cs typeface="Poppins ExtraLight" panose="00000300000000000000" pitchFamily="2" charset="0"/>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2" name="Immagine 21">
            <a:extLst>
              <a:ext uri="{FF2B5EF4-FFF2-40B4-BE49-F238E27FC236}">
                <a16:creationId xmlns:a16="http://schemas.microsoft.com/office/drawing/2014/main" id="{B9F6D3A0-9289-4020-A453-4C2B886F8B8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6" name="Google Shape;351;p30">
            <a:extLst>
              <a:ext uri="{FF2B5EF4-FFF2-40B4-BE49-F238E27FC236}">
                <a16:creationId xmlns:a16="http://schemas.microsoft.com/office/drawing/2014/main" id="{1BA6FE68-BE2A-5288-26AA-78C38B0623C3}"/>
              </a:ext>
            </a:extLst>
          </p:cNvPr>
          <p:cNvSpPr txBox="1">
            <a:spLocks/>
          </p:cNvSpPr>
          <p:nvPr/>
        </p:nvSpPr>
        <p:spPr>
          <a:xfrm>
            <a:off x="626290" y="2238985"/>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100000"/>
              <a:buNone/>
            </a:pPr>
            <a:r>
              <a:rPr lang="en-US" sz="2000" b="1" dirty="0" err="1">
                <a:cs typeface="Poppins Medium" panose="00000600000000000000" pitchFamily="2" charset="0"/>
                <a:sym typeface="Varela Round"/>
              </a:rPr>
              <a:t>Auswahl</a:t>
            </a:r>
            <a:r>
              <a:rPr lang="en-US" sz="2000" b="1" dirty="0">
                <a:cs typeface="Poppins Medium" panose="00000600000000000000" pitchFamily="2" charset="0"/>
                <a:sym typeface="Varela Round"/>
              </a:rPr>
              <a:t> der </a:t>
            </a:r>
            <a:r>
              <a:rPr lang="en-US" sz="2000" b="1" dirty="0" err="1">
                <a:cs typeface="Poppins Medium" panose="00000600000000000000" pitchFamily="2" charset="0"/>
                <a:sym typeface="Varela Round"/>
              </a:rPr>
              <a:t>Plattform</a:t>
            </a:r>
            <a:r>
              <a:rPr lang="en-US" sz="2000" b="1" dirty="0">
                <a:cs typeface="Poppins Medium" panose="00000600000000000000" pitchFamily="2" charset="0"/>
                <a:sym typeface="Varela Round"/>
              </a:rPr>
              <a:t>
</a:t>
            </a:r>
            <a:r>
              <a:rPr lang="de-DE" sz="2000" dirty="0">
                <a:latin typeface="+mj-lt"/>
                <a:cs typeface="Poppins ExtraLight" panose="00000300000000000000" pitchFamily="2" charset="0"/>
                <a:sym typeface="Varela Round"/>
              </a:rPr>
              <a:t>Sie wissen, was ein LMS ist, und wählen die Plattform
</a:t>
            </a:r>
            <a:endParaRPr lang="en-GB" sz="2000" dirty="0">
              <a:latin typeface="+mj-lt"/>
              <a:cs typeface="Poppins ExtraLight" panose="00000300000000000000" pitchFamily="2" charset="0"/>
              <a:sym typeface="Varela Round"/>
            </a:endParaRPr>
          </a:p>
        </p:txBody>
      </p:sp>
      <p:sp>
        <p:nvSpPr>
          <p:cNvPr id="7" name="Google Shape;351;p30">
            <a:extLst>
              <a:ext uri="{FF2B5EF4-FFF2-40B4-BE49-F238E27FC236}">
                <a16:creationId xmlns:a16="http://schemas.microsoft.com/office/drawing/2014/main" id="{A96B58E0-022E-BE50-99E9-0A9697F48BE5}"/>
              </a:ext>
            </a:extLst>
          </p:cNvPr>
          <p:cNvSpPr txBox="1">
            <a:spLocks/>
          </p:cNvSpPr>
          <p:nvPr/>
        </p:nvSpPr>
        <p:spPr>
          <a:xfrm>
            <a:off x="3567162" y="2238985"/>
            <a:ext cx="339143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err="1">
                <a:cs typeface="Poppins Medium" panose="00000600000000000000" pitchFamily="2" charset="0"/>
                <a:sym typeface="Varela Round"/>
              </a:rPr>
              <a:t>Lernziele</a:t>
            </a:r>
            <a:br>
              <a:rPr lang="en-US" sz="2000" b="1" dirty="0">
                <a:cs typeface="Poppins Medium" panose="00000600000000000000" pitchFamily="2" charset="0"/>
                <a:sym typeface="Varela Round"/>
              </a:rPr>
            </a:br>
            <a:r>
              <a:rPr lang="de-DE" sz="2000" dirty="0">
                <a:latin typeface="+mj-lt"/>
                <a:cs typeface="Poppins ExtraLight" panose="00000300000000000000" pitchFamily="2" charset="0"/>
                <a:sym typeface="Varela Round"/>
              </a:rPr>
              <a:t>Sie wissen, was Lernziele sind und warum sie wichtig sind
</a:t>
            </a:r>
            <a:endParaRPr lang="en-GB" sz="20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461665"/>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Inhaltsverzeichnis</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90" y="2771389"/>
            <a:ext cx="190716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r>
              <a:rPr lang="en-US" sz="2000" b="1" dirty="0">
                <a:cs typeface="Poppins Medium" panose="00000600000000000000" pitchFamily="2" charset="0"/>
                <a:sym typeface="Varela Round"/>
              </a:rPr>
              <a:t>1. </a:t>
            </a:r>
            <a:r>
              <a:rPr lang="en-US" sz="2000" b="1" dirty="0" err="1">
                <a:cs typeface="Poppins Medium" panose="00000600000000000000" pitchFamily="2" charset="0"/>
                <a:sym typeface="Varela Round"/>
              </a:rPr>
              <a:t>Auswahl</a:t>
            </a:r>
            <a:r>
              <a:rPr lang="en-US" sz="2000" b="1" dirty="0">
                <a:cs typeface="Poppins Medium" panose="00000600000000000000" pitchFamily="2" charset="0"/>
                <a:sym typeface="Varela Round"/>
              </a:rPr>
              <a:t> der </a:t>
            </a:r>
            <a:r>
              <a:rPr lang="en-US" sz="2000" b="1" dirty="0" err="1">
                <a:cs typeface="Poppins Medium" panose="00000600000000000000" pitchFamily="2" charset="0"/>
                <a:sym typeface="Varela Round"/>
              </a:rPr>
              <a:t>Plattform</a:t>
            </a:r>
            <a:endParaRPr lang="it-IT" sz="20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3071799" y="2771389"/>
            <a:ext cx="1677181"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a:t>
            </a:r>
            <a:r>
              <a:rPr lang="en-US" sz="2000" b="1" dirty="0" err="1">
                <a:cs typeface="Poppins Medium" panose="00000600000000000000" pitchFamily="2" charset="0"/>
                <a:sym typeface="Varela Round"/>
              </a:rPr>
              <a:t>Lernziele</a:t>
            </a:r>
            <a:endParaRPr lang="it-IT" sz="2000" b="1" dirty="0">
              <a:solidFill>
                <a:prstClr val="white"/>
              </a:solidFill>
              <a:cs typeface="Poppins Medium" panose="00000600000000000000" pitchFamily="2"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3" name="Immagine 2">
            <a:extLst>
              <a:ext uri="{FF2B5EF4-FFF2-40B4-BE49-F238E27FC236}">
                <a16:creationId xmlns:a16="http://schemas.microsoft.com/office/drawing/2014/main" id="{120BA5E6-1E83-4BF8-948E-0D3E59B812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3" name="Google Shape;351;p30">
            <a:extLst>
              <a:ext uri="{FF2B5EF4-FFF2-40B4-BE49-F238E27FC236}">
                <a16:creationId xmlns:a16="http://schemas.microsoft.com/office/drawing/2014/main" id="{2868BCBE-8FCF-4CEF-AA99-5B5F80818127}"/>
              </a:ext>
            </a:extLst>
          </p:cNvPr>
          <p:cNvSpPr txBox="1">
            <a:spLocks/>
          </p:cNvSpPr>
          <p:nvPr/>
        </p:nvSpPr>
        <p:spPr>
          <a:xfrm>
            <a:off x="3081610" y="3714172"/>
            <a:ext cx="190718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2.1: </a:t>
            </a:r>
            <a:r>
              <a:rPr lang="en-US" sz="1300" dirty="0" err="1">
                <a:latin typeface="+mj-lt"/>
                <a:ea typeface="Varela Round"/>
                <a:cs typeface="Poppins ExtraLight" panose="00000300000000000000" pitchFamily="2" charset="0"/>
                <a:sym typeface="Varela Round"/>
              </a:rPr>
              <a:t>Digitale</a:t>
            </a:r>
            <a:r>
              <a:rPr lang="en-US" sz="1300" dirty="0">
                <a:latin typeface="+mj-lt"/>
                <a:ea typeface="Varela Round"/>
                <a:cs typeface="Poppins ExtraLight" panose="00000300000000000000" pitchFamily="2" charset="0"/>
                <a:sym typeface="Varela Round"/>
              </a:rPr>
              <a:t> Tools und </a:t>
            </a:r>
            <a:r>
              <a:rPr lang="en-US" sz="1300" dirty="0" err="1">
                <a:latin typeface="+mj-lt"/>
                <a:ea typeface="Varela Round"/>
                <a:cs typeface="Poppins ExtraLight" panose="00000300000000000000" pitchFamily="2" charset="0"/>
                <a:sym typeface="Varela Round"/>
              </a:rPr>
              <a:t>Lernziele</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2.2: </a:t>
            </a:r>
            <a:r>
              <a:rPr lang="de-DE" sz="1300" dirty="0">
                <a:latin typeface="+mj-lt"/>
                <a:ea typeface="Varela Round"/>
                <a:cs typeface="Poppins ExtraLight" panose="00000300000000000000" pitchFamily="2" charset="0"/>
                <a:sym typeface="Varela Round"/>
              </a:rPr>
              <a:t>Wählen Sie das richtige Werkzeug</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2.3:Machen Sie es </a:t>
            </a:r>
            <a:r>
              <a:rPr lang="en-US" sz="1300" dirty="0" err="1">
                <a:latin typeface="+mj-lt"/>
                <a:ea typeface="Varela Round"/>
                <a:cs typeface="Poppins ExtraLight" panose="00000300000000000000" pitchFamily="2" charset="0"/>
                <a:sym typeface="Varela Round"/>
              </a:rPr>
              <a:t>persönlich</a:t>
            </a:r>
            <a:endParaRPr lang="en-US" sz="1300" dirty="0">
              <a:latin typeface="+mj-lt"/>
              <a:ea typeface="Varela Round"/>
              <a:cs typeface="Poppins ExtraLight" panose="00000300000000000000" pitchFamily="2" charset="0"/>
              <a:sym typeface="Varela Round"/>
            </a:endParaRPr>
          </a:p>
        </p:txBody>
      </p:sp>
      <p:sp>
        <p:nvSpPr>
          <p:cNvPr id="16" name="Google Shape;351;p30">
            <a:extLst>
              <a:ext uri="{FF2B5EF4-FFF2-40B4-BE49-F238E27FC236}">
                <a16:creationId xmlns:a16="http://schemas.microsoft.com/office/drawing/2014/main" id="{71D85A56-4C2E-42A2-91A5-0AF8807D8BAC}"/>
              </a:ext>
            </a:extLst>
          </p:cNvPr>
          <p:cNvSpPr txBox="1">
            <a:spLocks/>
          </p:cNvSpPr>
          <p:nvPr/>
        </p:nvSpPr>
        <p:spPr>
          <a:xfrm>
            <a:off x="626265" y="3714172"/>
            <a:ext cx="2166095"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1.1: </a:t>
            </a:r>
            <a:r>
              <a:rPr lang="de-DE" sz="1300" dirty="0">
                <a:latin typeface="+mj-lt"/>
                <a:ea typeface="Varela Round"/>
                <a:cs typeface="Poppins ExtraLight" panose="00000300000000000000" pitchFamily="2" charset="0"/>
                <a:sym typeface="Varela Round"/>
              </a:rPr>
              <a:t>Was ist eine digitale Lernplattform (LMS)?</a:t>
            </a:r>
            <a:r>
              <a:rPr lang="en-US" sz="1300" dirty="0">
                <a:latin typeface="+mj-lt"/>
                <a:ea typeface="Varela Round"/>
                <a:cs typeface="Poppins ExtraLight" panose="00000300000000000000" pitchFamily="2" charset="0"/>
                <a:sym typeface="Varela Round"/>
              </a:rPr>
              <a:t> </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1.2: </a:t>
            </a:r>
            <a:r>
              <a:rPr lang="en-US" sz="1300" dirty="0" err="1">
                <a:latin typeface="+mj-lt"/>
                <a:ea typeface="Varela Round"/>
                <a:cs typeface="Poppins ExtraLight" panose="00000300000000000000" pitchFamily="2" charset="0"/>
                <a:sym typeface="Varela Round"/>
              </a:rPr>
              <a:t>Merkmale</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einer</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digitalen</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Lernplattform</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1.3: </a:t>
            </a:r>
            <a:r>
              <a:rPr lang="en-US" sz="1300" dirty="0" err="1">
                <a:latin typeface="+mj-lt"/>
                <a:ea typeface="Varela Round"/>
                <a:cs typeface="Poppins ExtraLight" panose="00000300000000000000" pitchFamily="2" charset="0"/>
                <a:sym typeface="Varela Round"/>
              </a:rPr>
              <a:t>Verschiedene</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Arten</a:t>
            </a:r>
            <a:r>
              <a:rPr lang="en-US" sz="1300" dirty="0">
                <a:latin typeface="+mj-lt"/>
                <a:ea typeface="Varela Round"/>
                <a:cs typeface="Poppins ExtraLight" panose="00000300000000000000" pitchFamily="2" charset="0"/>
                <a:sym typeface="Varela Round"/>
              </a:rPr>
              <a:t> von </a:t>
            </a:r>
            <a:r>
              <a:rPr lang="en-US" sz="1300" dirty="0" err="1">
                <a:latin typeface="+mj-lt"/>
                <a:ea typeface="Varela Round"/>
                <a:cs typeface="Poppins ExtraLight" panose="00000300000000000000" pitchFamily="2" charset="0"/>
                <a:sym typeface="Varela Round"/>
              </a:rPr>
              <a:t>Lernmanagementsystemen</a:t>
            </a:r>
            <a:r>
              <a:rPr lang="en-US" sz="1300" dirty="0">
                <a:latin typeface="+mj-lt"/>
                <a:ea typeface="Varela Round"/>
                <a:cs typeface="Poppins ExtraLight" panose="00000300000000000000" pitchFamily="2" charset="0"/>
                <a:sym typeface="Varela Round"/>
              </a:rPr>
              <a:t>
1.4: </a:t>
            </a:r>
            <a:r>
              <a:rPr lang="de-DE" sz="1300" dirty="0">
                <a:latin typeface="+mj-lt"/>
                <a:ea typeface="Varela Round"/>
                <a:cs typeface="Poppins ExtraLight" panose="00000300000000000000" pitchFamily="2" charset="0"/>
                <a:sym typeface="Varela Round"/>
              </a:rPr>
              <a:t>Stakeholder - Verstehen Sie, wer einbezogen werden soll
</a:t>
            </a:r>
            <a:endParaRPr lang="en-US" sz="1300" dirty="0">
              <a:latin typeface="+mj-lt"/>
              <a:ea typeface="Varela Round"/>
              <a:cs typeface="Poppins ExtraLight" panose="00000300000000000000" pitchFamily="2" charset="0"/>
              <a:sym typeface="Varela Round"/>
            </a:endParaRPr>
          </a:p>
        </p:txBody>
      </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92143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Auswahl</a:t>
            </a:r>
            <a:r>
              <a:rPr lang="en-US" sz="2000" b="1" dirty="0">
                <a:cs typeface="Poppins Medium" panose="00000600000000000000" pitchFamily="2" charset="0"/>
                <a:sym typeface="Varela Round"/>
              </a:rPr>
              <a:t> der </a:t>
            </a:r>
            <a:r>
              <a:rPr lang="en-US" sz="2000" b="1" dirty="0" err="1">
                <a:cs typeface="Poppins Medium" panose="00000600000000000000" pitchFamily="2" charset="0"/>
                <a:sym typeface="Varela Round"/>
              </a:rPr>
              <a:t>Plattform</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272000" cy="1416748"/>
          </a:xfrm>
          <a:prstGeom prst="rect">
            <a:avLst/>
          </a:prstGeom>
          <a:noFill/>
        </p:spPr>
        <p:txBody>
          <a:bodyPr wrap="square" numCol="1" rtlCol="0">
            <a:noAutofit/>
          </a:bodyPr>
          <a:lstStyle/>
          <a:p>
            <a:pPr lvl="0" indent="-285750">
              <a:buFont typeface="Arial" panose="020B0604020202020204" pitchFamily="34" charset="0"/>
              <a:buChar char="•"/>
              <a:defRPr/>
            </a:pPr>
            <a:r>
              <a:rPr lang="en-US" altLang="ko-KR" sz="2000" b="1" dirty="0" err="1">
                <a:solidFill>
                  <a:prstClr val="black"/>
                </a:solidFill>
                <a:cs typeface="Poppins Medium" panose="00000600000000000000" pitchFamily="2" charset="0"/>
              </a:rPr>
              <a:t>Digitale</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Lernumgebung</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gn="just">
              <a:lnSpc>
                <a:spcPct val="120000"/>
              </a:lnSpc>
              <a:defRPr/>
            </a:pPr>
            <a:r>
              <a:rPr lang="de-DE" altLang="ko-KR" sz="1600" dirty="0">
                <a:solidFill>
                  <a:prstClr val="black"/>
                </a:solidFill>
                <a:latin typeface="Calibri Light" panose="020F0302020204030204"/>
                <a:cs typeface="Poppins ExtraLight" panose="00000300000000000000" pitchFamily="2" charset="0"/>
              </a:rPr>
              <a:t>Die digitale Lernumgebung ist jedes digitale Werkzeug, das die Schüler nutzen, von Computern und Smartphones bis hin zu Software, Filesharing, Webdiensten, Multimedia und Virtual Reality – eine digitale Plattform ist Teil dieser Umgebung. 
</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cs typeface="Poppins Medium" panose="00000600000000000000" pitchFamily="2" charset="0"/>
              </a:rPr>
              <a:t>Lern</a:t>
            </a:r>
            <a:r>
              <a:rPr lang="en-US" altLang="ko-KR" sz="2000" b="1" dirty="0">
                <a:solidFill>
                  <a:prstClr val="black"/>
                </a:solidFill>
                <a:cs typeface="Poppins Medium" panose="00000600000000000000" pitchFamily="2" charset="0"/>
              </a:rPr>
              <a:t>-Management-System</a:t>
            </a: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Learning Management Systeme sind ein digitales Repository für alle Lerninhalte. Das System hilft bei der Organisation von Ressourcen und erleichtert den Lernprozess, indem es den Benutzern ermöglicht, jederzeit von jedem Gerät aus auf Inhalte zuzugreifen - das ist die Plattform.
</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451030" y="1470908"/>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1.1 </a:t>
            </a:r>
            <a:r>
              <a:rPr lang="de-DE" sz="2000" dirty="0">
                <a:latin typeface="+mj-lt"/>
                <a:ea typeface="Microsoft Sans Serif" panose="020B0604020202020204" pitchFamily="34" charset="0"/>
              </a:rPr>
              <a:t>Was ist eine digitale Lernplattform?</a:t>
            </a:r>
            <a:r>
              <a:rPr lang="da-DK" sz="2000" b="0" i="0" dirty="0">
                <a:solidFill>
                  <a:srgbClr val="202124"/>
                </a:solidFill>
                <a:effectLst/>
                <a:latin typeface="arial" panose="020B0604020202020204" pitchFamily="34" charset="0"/>
              </a:rPr>
              <a:t> </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Try Moodle 3.6 ahead of time! - Moodle">
            <a:extLst>
              <a:ext uri="{FF2B5EF4-FFF2-40B4-BE49-F238E27FC236}">
                <a16:creationId xmlns:a16="http://schemas.microsoft.com/office/drawing/2014/main" id="{D9BBE4D2-A467-92CD-905F-12C9EA7A200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33117" y="2420891"/>
            <a:ext cx="3605842" cy="2200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01123" y="2440118"/>
            <a:ext cx="8719858"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Web-</a:t>
            </a:r>
            <a:r>
              <a:rPr lang="en-US" altLang="ko-KR" sz="2000" b="1" dirty="0" err="1">
                <a:cs typeface="Poppins Medium" panose="00000600000000000000" pitchFamily="2" charset="0"/>
              </a:rPr>
              <a:t>basiert</a:t>
            </a:r>
            <a:endParaRPr lang="en-US" altLang="ko-KR" sz="2000" b="1" dirty="0">
              <a:cs typeface="Poppins Medium" panose="00000600000000000000" pitchFamily="2" charset="0"/>
            </a:endParaRPr>
          </a:p>
          <a:p>
            <a:pPr marL="284400" algn="just">
              <a:lnSpc>
                <a:spcPct val="120000"/>
              </a:lnSpc>
            </a:pPr>
            <a:r>
              <a:rPr lang="de-DE" altLang="ko-KR" sz="1600" dirty="0">
                <a:latin typeface="+mj-lt"/>
                <a:cs typeface="Poppins ExtraLight" panose="00000300000000000000" pitchFamily="2" charset="0"/>
              </a:rPr>
              <a:t>LMS ist ein webbasiertes System, das die Planung, Erstellung, Bereitstellung, Verfolgung und Berichterstattung von Online-Bildungsaktivitäten unterstützt. Es kann Funktionen wie E-Portfolios, Quiz, Bewertungstools und Kursmanagementwerkzeuge enthalten.</a:t>
            </a:r>
            <a:endParaRPr lang="en-US" altLang="ko-KR" sz="1600"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627300" indent="-342900">
              <a:lnSpc>
                <a:spcPct val="120000"/>
              </a:lnSpc>
              <a:buFont typeface="Arial" panose="020B0604020202020204" pitchFamily="34" charset="0"/>
              <a:buChar char="•"/>
            </a:pPr>
            <a:endParaRPr lang="en-US" altLang="ko-KR" sz="2000" b="1" dirty="0">
              <a:cs typeface="Poppins Medium" panose="00000600000000000000" pitchFamily="2" charset="0"/>
            </a:endParaRPr>
          </a:p>
          <a:p>
            <a:pPr marL="342900" lvl="0" indent="-342900">
              <a:buFont typeface="Arial" panose="020B0604020202020204" pitchFamily="34" charset="0"/>
              <a:buChar char="•"/>
              <a:defRPr/>
            </a:pPr>
            <a:r>
              <a:rPr lang="en-US" altLang="ko-KR" sz="2000" b="1" dirty="0" err="1">
                <a:solidFill>
                  <a:prstClr val="black"/>
                </a:solidFill>
                <a:cs typeface="Poppins Medium" panose="00000600000000000000" pitchFamily="2" charset="0"/>
              </a:rPr>
              <a:t>Vielzahl</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gn="just">
              <a:lnSpc>
                <a:spcPct val="120000"/>
              </a:lnSpc>
              <a:defRPr/>
            </a:pPr>
            <a:r>
              <a:rPr lang="de-DE" altLang="ko-KR" sz="1600" dirty="0">
                <a:solidFill>
                  <a:prstClr val="black"/>
                </a:solidFill>
                <a:latin typeface="Calibri Light"/>
                <a:cs typeface="Poppins ExtraLight" panose="00000300000000000000" pitchFamily="2" charset="0"/>
              </a:rPr>
              <a:t>Lernmanagementsysteme sind eine effektive Möglichkeit, eine Vielzahl von Bildungskursen und -ergebnissen bereitzustellen.</a:t>
            </a:r>
            <a:br>
              <a:rPr lang="de-DE" altLang="ko-KR" sz="1600" dirty="0">
                <a:solidFill>
                  <a:prstClr val="black"/>
                </a:solidFill>
                <a:latin typeface="Calibri Light"/>
                <a:cs typeface="Poppins ExtraLight" panose="00000300000000000000" pitchFamily="2" charset="0"/>
              </a:rPr>
            </a:br>
            <a:r>
              <a:rPr lang="de-DE" altLang="ko-KR" sz="1600" dirty="0">
                <a:solidFill>
                  <a:prstClr val="black"/>
                </a:solidFill>
                <a:latin typeface="Calibri Light"/>
                <a:cs typeface="Poppins ExtraLight" panose="00000300000000000000" pitchFamily="2" charset="0"/>
              </a:rPr>
              <a:t>
Sie unterstützen traditionellen Präsenzunterricht, gemischte / hybride und Fernunterrichtsumgebungen.
</a:t>
            </a:r>
            <a:endParaRPr lang="en-US" altLang="ko-KR" sz="1600" dirty="0">
              <a:solidFill>
                <a:prstClr val="black"/>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9146825" y="3824096"/>
            <a:ext cx="874429"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845478"/>
            <a:ext cx="4115261" cy="369332"/>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b="1" dirty="0">
                <a:latin typeface="+mj-lt"/>
                <a:ea typeface="Microsoft Sans Serif" panose="020B0604020202020204" pitchFamily="34" charset="0"/>
                <a:cs typeface="Poppins ExtraLight" panose="00000300000000000000" pitchFamily="2" charset="0"/>
              </a:rPr>
              <a:t>Learning Management System (LMS) </a:t>
            </a: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Rettangolo con angoli arrotondati 6">
            <a:extLst>
              <a:ext uri="{FF2B5EF4-FFF2-40B4-BE49-F238E27FC236}">
                <a16:creationId xmlns:a16="http://schemas.microsoft.com/office/drawing/2014/main" id="{520EDA5E-BE88-4B7D-8861-E0E747C89FBC}"/>
              </a:ext>
            </a:extLst>
          </p:cNvPr>
          <p:cNvSpPr/>
          <p:nvPr/>
        </p:nvSpPr>
        <p:spPr>
          <a:xfrm>
            <a:off x="451030" y="669816"/>
            <a:ext cx="290177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Auswahl</a:t>
            </a:r>
            <a:r>
              <a:rPr lang="en-US" sz="2000" b="1" dirty="0">
                <a:cs typeface="Poppins Medium" panose="00000600000000000000" pitchFamily="2" charset="0"/>
                <a:sym typeface="Varela Round"/>
              </a:rPr>
              <a:t> der </a:t>
            </a:r>
            <a:r>
              <a:rPr lang="en-US" sz="2000" b="1" dirty="0" err="1">
                <a:cs typeface="Poppins Medium" panose="00000600000000000000" pitchFamily="2" charset="0"/>
                <a:sym typeface="Varela Round"/>
              </a:rPr>
              <a:t>Plattform</a:t>
            </a:r>
            <a:endParaRPr lang="it-IT" sz="2000" b="1" dirty="0">
              <a:solidFill>
                <a:prstClr val="white"/>
              </a:solidFill>
              <a:cs typeface="Poppins Medium" panose="00000600000000000000" pitchFamily="2" charset="0"/>
            </a:endParaRPr>
          </a:p>
        </p:txBody>
      </p:sp>
      <p:sp>
        <p:nvSpPr>
          <p:cNvPr id="9" name="CuadroTexto 4">
            <a:extLst>
              <a:ext uri="{FF2B5EF4-FFF2-40B4-BE49-F238E27FC236}">
                <a16:creationId xmlns:a16="http://schemas.microsoft.com/office/drawing/2014/main" id="{7914C9F3-30A9-4023-90FA-B78D6A1408A1}"/>
              </a:ext>
            </a:extLst>
          </p:cNvPr>
          <p:cNvSpPr txBox="1"/>
          <p:nvPr/>
        </p:nvSpPr>
        <p:spPr>
          <a:xfrm>
            <a:off x="523240" y="1250839"/>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1.1 </a:t>
            </a:r>
            <a:r>
              <a:rPr lang="de-DE" sz="2000" dirty="0">
                <a:latin typeface="+mj-lt"/>
                <a:ea typeface="Microsoft Sans Serif" panose="020B0604020202020204" pitchFamily="34" charset="0"/>
              </a:rPr>
              <a:t>Was ist eine digitale Lernplattform? </a:t>
            </a:r>
            <a:r>
              <a:rPr lang="da-DK" sz="2000" b="0" i="0" dirty="0">
                <a:solidFill>
                  <a:srgbClr val="202124"/>
                </a:solidFill>
                <a:effectLst/>
                <a:latin typeface="arial" panose="020B0604020202020204" pitchFamily="34" charset="0"/>
              </a:rPr>
              <a:t> </a:t>
            </a:r>
            <a:endParaRPr lang="en-AU" sz="2000" dirty="0">
              <a:latin typeface="+mj-lt"/>
              <a:ea typeface="Microsoft Sans Serif" panose="020B0604020202020204" pitchFamily="34" charset="0"/>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7</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521172" y="2102047"/>
            <a:ext cx="3567942" cy="1433584"/>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lvl="0"/>
            <a:r>
              <a:rPr lang="en-GB" sz="2000" b="1" dirty="0" err="1">
                <a:solidFill>
                  <a:schemeClr val="dk1"/>
                </a:solidFill>
                <a:ea typeface="Varela Round"/>
                <a:cs typeface="Varela Round"/>
                <a:sym typeface="Varela Round"/>
              </a:rPr>
              <a:t>Erleichtern</a:t>
            </a:r>
            <a:r>
              <a:rPr lang="en-GB" sz="2000" b="1" dirty="0">
                <a:solidFill>
                  <a:schemeClr val="dk1"/>
                </a:solidFill>
                <a:ea typeface="Varela Round"/>
                <a:cs typeface="Varela Round"/>
                <a:sym typeface="Varela Round"/>
              </a:rPr>
              <a:t> das </a:t>
            </a:r>
            <a:r>
              <a:rPr lang="en-GB" sz="2000" b="1" dirty="0" err="1">
                <a:solidFill>
                  <a:schemeClr val="dk1"/>
                </a:solidFill>
                <a:ea typeface="Varela Round"/>
                <a:cs typeface="Varela Round"/>
                <a:sym typeface="Varela Round"/>
              </a:rPr>
              <a:t>Lernen</a:t>
            </a:r>
            <a:br>
              <a:rPr lang="en-GB" sz="2000" b="1" dirty="0">
                <a:solidFill>
                  <a:schemeClr val="dk1"/>
                </a:solidFill>
                <a:ea typeface="Varela Round"/>
                <a:cs typeface="Varela Round"/>
                <a:sym typeface="Varela Round"/>
              </a:rPr>
            </a:br>
            <a:r>
              <a:rPr lang="de-DE" altLang="ko-KR" sz="1600" dirty="0">
                <a:solidFill>
                  <a:prstClr val="black"/>
                </a:solidFill>
                <a:latin typeface="Calibri Light" panose="020F0302020204030204"/>
                <a:cs typeface="Poppins ExtraLight" panose="00000300000000000000" pitchFamily="2" charset="0"/>
              </a:rPr>
              <a:t>Nehmen Sie es überallhin mit, individuelle Lernpläne
</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951630"/>
            <a:ext cx="341280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dirty="0">
                <a:solidFill>
                  <a:schemeClr val="dk1"/>
                </a:solidFill>
                <a:ea typeface="Varela Round"/>
                <a:cs typeface="Varela Round"/>
                <a:sym typeface="Varela Round"/>
              </a:rPr>
              <a:t>Management</a:t>
            </a:r>
            <a:r>
              <a:rPr lang="en-GB" b="1" dirty="0">
                <a:solidFill>
                  <a:schemeClr val="dk1"/>
                </a:solidFill>
                <a:ea typeface="Varela Round"/>
                <a:cs typeface="Varela Round"/>
                <a:sym typeface="Varela Round"/>
              </a:rPr>
              <a:t> </a:t>
            </a:r>
          </a:p>
          <a:p>
            <a:pPr lvl="0" algn="r">
              <a:lnSpc>
                <a:spcPct val="120000"/>
              </a:lnSpc>
              <a:buClr>
                <a:schemeClr val="dk1"/>
              </a:buClr>
              <a:buSzPts val="1100"/>
            </a:pPr>
            <a:r>
              <a:rPr lang="de-DE" altLang="ko-KR" sz="1600" dirty="0">
                <a:solidFill>
                  <a:prstClr val="black"/>
                </a:solidFill>
                <a:latin typeface="Calibri Light" panose="020F0302020204030204"/>
                <a:cs typeface="Poppins ExtraLight" panose="00000300000000000000" pitchFamily="2" charset="0"/>
              </a:rPr>
              <a:t>Einschreibung, Nachverfolgung, Bewertung, Analyse und Bericht
</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529234" y="3692640"/>
            <a:ext cx="3559879"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de-DE" sz="2000" b="1" dirty="0">
                <a:solidFill>
                  <a:schemeClr val="dk1"/>
                </a:solidFill>
                <a:ea typeface="Varela Round"/>
                <a:cs typeface="Varela Round"/>
                <a:sym typeface="Varela Round"/>
              </a:rPr>
              <a:t>Sparen und Kosten </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de-DE" altLang="ko-KR" sz="1600" dirty="0">
                <a:solidFill>
                  <a:prstClr val="black"/>
                </a:solidFill>
                <a:latin typeface="Calibri Light" panose="020F0302020204030204"/>
                <a:cs typeface="Poppins ExtraLight" panose="00000300000000000000" pitchFamily="2" charset="0"/>
              </a:rPr>
              <a:t>Weniger Druck, einfache Verteilung von Inhalten, Überblick über die Aktivitäten der Schüler</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3412800" cy="1591618"/>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err="1">
                <a:solidFill>
                  <a:schemeClr val="dk1"/>
                </a:solidFill>
                <a:ea typeface="Varela Round"/>
                <a:cs typeface="Varela Round"/>
                <a:sym typeface="Varela Round"/>
              </a:rPr>
              <a:t>Kommunikation</a:t>
            </a:r>
            <a:endParaRPr lang="en-GB" sz="1600" dirty="0">
              <a:solidFill>
                <a:schemeClr val="dk1"/>
              </a:solidFill>
              <a:cs typeface="Varela Round"/>
              <a:sym typeface="Varela Round"/>
            </a:endParaRPr>
          </a:p>
          <a:p>
            <a:pPr lvl="0" algn="r">
              <a:lnSpc>
                <a:spcPct val="120000"/>
              </a:lnSpc>
              <a:buClr>
                <a:schemeClr val="dk1"/>
              </a:buClr>
              <a:buSzPts val="1100"/>
            </a:pPr>
            <a:r>
              <a:rPr lang="de-DE" altLang="ko-KR" sz="1600" dirty="0">
                <a:solidFill>
                  <a:prstClr val="black"/>
                </a:solidFill>
                <a:latin typeface="Calibri Light" panose="020F0302020204030204"/>
                <a:cs typeface="Poppins ExtraLight" panose="00000300000000000000" pitchFamily="2" charset="0"/>
              </a:rPr>
              <a:t>Messaging, Benachrichtigungen, Feedback, Kalender, Zeitpläne </a:t>
            </a:r>
            <a:r>
              <a:rPr lang="en-GB" altLang="ko-KR" sz="1600" dirty="0">
                <a:solidFill>
                  <a:prstClr val="black"/>
                </a:solidFill>
                <a:latin typeface="Calibri Light" panose="020F0302020204030204"/>
                <a:cs typeface="Poppins ExtraLight" panose="00000300000000000000" pitchFamily="2" charset="0"/>
              </a:rPr>
              <a:t> </a:t>
            </a: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545311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cs typeface="Poppins ExtraLight" panose="00000300000000000000" pitchFamily="2" charset="0"/>
              </a:rPr>
              <a:t>1.2 </a:t>
            </a:r>
            <a:r>
              <a:rPr lang="en-US" sz="2000" dirty="0" err="1">
                <a:latin typeface="+mj-lt"/>
                <a:ea typeface="Microsoft Sans Serif" panose="020B0604020202020204" pitchFamily="34" charset="0"/>
                <a:cs typeface="Poppins ExtraLight" panose="00000300000000000000" pitchFamily="2" charset="0"/>
              </a:rPr>
              <a:t>Merkmale</a:t>
            </a:r>
            <a:r>
              <a:rPr lang="en-US" sz="2000" dirty="0">
                <a:latin typeface="+mj-lt"/>
                <a:ea typeface="Microsoft Sans Serif" panose="020B0604020202020204" pitchFamily="34" charset="0"/>
                <a:cs typeface="Poppins ExtraLight" panose="00000300000000000000" pitchFamily="2" charset="0"/>
              </a:rPr>
              <a:t> </a:t>
            </a:r>
            <a:r>
              <a:rPr lang="en-US" sz="2000" dirty="0" err="1">
                <a:latin typeface="+mj-lt"/>
                <a:ea typeface="Microsoft Sans Serif" panose="020B0604020202020204" pitchFamily="34" charset="0"/>
                <a:cs typeface="Poppins ExtraLight" panose="00000300000000000000" pitchFamily="2" charset="0"/>
              </a:rPr>
              <a:t>einer</a:t>
            </a:r>
            <a:r>
              <a:rPr lang="en-US" sz="2000" dirty="0">
                <a:latin typeface="+mj-lt"/>
                <a:ea typeface="Microsoft Sans Serif" panose="020B0604020202020204" pitchFamily="34" charset="0"/>
                <a:cs typeface="Poppins ExtraLight" panose="00000300000000000000" pitchFamily="2" charset="0"/>
              </a:rPr>
              <a:t> </a:t>
            </a:r>
            <a:r>
              <a:rPr lang="en-US" sz="2000" dirty="0" err="1">
                <a:latin typeface="+mj-lt"/>
                <a:ea typeface="Microsoft Sans Serif" panose="020B0604020202020204" pitchFamily="34" charset="0"/>
                <a:cs typeface="Poppins ExtraLight" panose="00000300000000000000" pitchFamily="2" charset="0"/>
              </a:rPr>
              <a:t>digitalen</a:t>
            </a:r>
            <a:r>
              <a:rPr lang="en-US" sz="2000" dirty="0">
                <a:latin typeface="+mj-lt"/>
                <a:ea typeface="Microsoft Sans Serif" panose="020B0604020202020204" pitchFamily="34" charset="0"/>
                <a:cs typeface="Poppins ExtraLight" panose="00000300000000000000" pitchFamily="2" charset="0"/>
              </a:rPr>
              <a:t> </a:t>
            </a:r>
            <a:r>
              <a:rPr lang="en-US" sz="2000" dirty="0" err="1">
                <a:latin typeface="+mj-lt"/>
                <a:ea typeface="Microsoft Sans Serif" panose="020B0604020202020204" pitchFamily="34" charset="0"/>
                <a:cs typeface="Poppins ExtraLight" panose="00000300000000000000" pitchFamily="2" charset="0"/>
              </a:rPr>
              <a:t>Lernplattform</a:t>
            </a:r>
            <a:endParaRPr lang="en-AU" sz="2000" dirty="0">
              <a:latin typeface="+mj-lt"/>
              <a:ea typeface="Microsoft Sans Serif" panose="020B0604020202020204" pitchFamily="34" charset="0"/>
              <a:cs typeface="Poppins ExtraLight" panose="00000300000000000000" pitchFamily="2"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35" name="Rettangolo con angoli arrotondati 34">
            <a:extLst>
              <a:ext uri="{FF2B5EF4-FFF2-40B4-BE49-F238E27FC236}">
                <a16:creationId xmlns:a16="http://schemas.microsoft.com/office/drawing/2014/main" id="{4497797B-240A-42C6-8A53-41AE737DDCDF}"/>
              </a:ext>
            </a:extLst>
          </p:cNvPr>
          <p:cNvSpPr/>
          <p:nvPr/>
        </p:nvSpPr>
        <p:spPr>
          <a:xfrm>
            <a:off x="451029" y="669816"/>
            <a:ext cx="285261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Auswahl</a:t>
            </a:r>
            <a:r>
              <a:rPr lang="en-US" sz="2000" b="1" dirty="0">
                <a:cs typeface="Poppins Medium" panose="00000600000000000000" pitchFamily="2" charset="0"/>
                <a:sym typeface="Varela Round"/>
              </a:rPr>
              <a:t> der </a:t>
            </a:r>
            <a:r>
              <a:rPr lang="en-US" sz="2000" b="1" dirty="0" err="1">
                <a:cs typeface="Poppins Medium" panose="00000600000000000000" pitchFamily="2" charset="0"/>
                <a:sym typeface="Varela Round"/>
              </a:rPr>
              <a:t>Plattform</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35056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4880" y="2489297"/>
            <a:ext cx="7272000" cy="1416748"/>
          </a:xfrm>
          <a:prstGeom prst="rect">
            <a:avLst/>
          </a:prstGeom>
          <a:noFill/>
        </p:spPr>
        <p:txBody>
          <a:bodyPr wrap="square" numCol="1" rtlCol="0">
            <a:noAutofit/>
          </a:bodyPr>
          <a:lstStyle/>
          <a:p>
            <a:pPr lvl="0" indent="-285750">
              <a:buFont typeface="Arial" panose="020B0604020202020204" pitchFamily="34" charset="0"/>
              <a:buChar char="•"/>
              <a:defRPr/>
            </a:pPr>
            <a:r>
              <a:rPr lang="en-US" altLang="ko-KR" sz="2000" b="1" dirty="0" err="1">
                <a:solidFill>
                  <a:prstClr val="black"/>
                </a:solidFill>
                <a:cs typeface="Poppins Medium" panose="00000600000000000000" pitchFamily="2" charset="0"/>
              </a:rPr>
              <a:t>Verwalten</a:t>
            </a:r>
            <a:r>
              <a:rPr lang="en-US" altLang="ko-KR" sz="2000" b="1" dirty="0">
                <a:solidFill>
                  <a:prstClr val="black"/>
                </a:solidFill>
                <a:cs typeface="Poppins Medium" panose="00000600000000000000" pitchFamily="2" charset="0"/>
              </a:rPr>
              <a:t> von </a:t>
            </a:r>
            <a:r>
              <a:rPr lang="en-US" altLang="ko-KR" sz="2000" b="1" dirty="0" err="1">
                <a:solidFill>
                  <a:prstClr val="black"/>
                </a:solidFill>
                <a:cs typeface="Poppins Medium" panose="00000600000000000000" pitchFamily="2" charset="0"/>
              </a:rPr>
              <a:t>Teilnehmern</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gn="just">
              <a:lnSpc>
                <a:spcPct val="120000"/>
              </a:lnSpc>
              <a:defRPr/>
            </a:pPr>
            <a:r>
              <a:rPr lang="de-DE" altLang="ko-KR" sz="1600" dirty="0">
                <a:solidFill>
                  <a:prstClr val="black"/>
                </a:solidFill>
                <a:latin typeface="Calibri Light" panose="020F0302020204030204"/>
                <a:cs typeface="Poppins ExtraLight" panose="00000300000000000000" pitchFamily="2" charset="0"/>
              </a:rPr>
              <a:t>Innerhalb eines Lernmanagementsystems sollten Sie in der Lage sein, Teilnehmer zum Kurs hinzuzufügen und ihnen Rollen zuzuweisen, z. B. indem Sie jemandem die Rolle eines Kursleiters oder Schülers zuweisen.</a:t>
            </a:r>
            <a:endPar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388410" cy="1980544"/>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cs typeface="Poppins Medium" panose="00000600000000000000" pitchFamily="2" charset="0"/>
              </a:rPr>
              <a:t>Drei</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Hauptkomponenten</a:t>
            </a:r>
            <a:endParaRPr lang="en-US" altLang="ko-KR" sz="2000" b="1" dirty="0">
              <a:solidFill>
                <a:prstClr val="black"/>
              </a:solidFill>
              <a:cs typeface="Poppins Medium" panose="00000600000000000000" pitchFamily="2" charset="0"/>
            </a:endParaRPr>
          </a:p>
          <a:p>
            <a:pPr marL="284400" lvl="0" algn="just">
              <a:lnSpc>
                <a:spcPct val="120000"/>
              </a:lnSpc>
            </a:pPr>
            <a:r>
              <a:rPr lang="de-DE" altLang="ko-KR" sz="1600" dirty="0">
                <a:solidFill>
                  <a:prstClr val="black"/>
                </a:solidFill>
                <a:latin typeface="Calibri Light" panose="020F0302020204030204"/>
                <a:cs typeface="Poppins ExtraLight" panose="00000300000000000000" pitchFamily="2" charset="0"/>
              </a:rPr>
              <a:t>Ein LMS besteht in der Regel aus drei Hauptkomponenten: der Verwaltungskonsole, Kursinhalten und Benutzern. In der Verwaltungskonsole richten Sie Ihre Kurse ein, melden sich an und überwachen deren Fortschritt.
Kursinhalte beziehen sich auf alle Materialien, auf die die Lernenden zugreifen, wenn sie sich in das System einloggen – dies können Videos, Artikel oder Dokumente sein.
</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3239" y="3748595"/>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39" y="1869359"/>
            <a:ext cx="9208589" cy="584775"/>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sz="1600" dirty="0">
                <a:solidFill>
                  <a:prstClr val="black"/>
                </a:solidFill>
                <a:latin typeface="Calibri Light" panose="020F0302020204030204"/>
                <a:ea typeface="맑은 고딕" panose="020B0503020000020004" pitchFamily="34" charset="-127"/>
              </a:rPr>
              <a:t>Es gibt viele verschiedene Arten von Learning-Management-Systemen, aber sie bieten alle die gleiche Grundfunktionalität:</a:t>
            </a:r>
            <a:endParaRPr lang="en-AU" sz="1600" dirty="0">
              <a:solidFill>
                <a:prstClr val="black"/>
              </a:solidFill>
              <a:latin typeface="Calibri Light" panose="020F0302020204030204"/>
              <a:ea typeface="맑은 고딕" panose="020B0503020000020004" pitchFamily="34" charset="-127"/>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2050" name="Picture 2" descr="Moodle plugins directory: Progress Bar">
            <a:extLst>
              <a:ext uri="{FF2B5EF4-FFF2-40B4-BE49-F238E27FC236}">
                <a16:creationId xmlns:a16="http://schemas.microsoft.com/office/drawing/2014/main" id="{C5DC4252-93BC-3AD3-A873-C831F5AF4123}"/>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039006" y="2802946"/>
            <a:ext cx="2819400" cy="145732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con angoli arrotondati 9">
            <a:extLst>
              <a:ext uri="{FF2B5EF4-FFF2-40B4-BE49-F238E27FC236}">
                <a16:creationId xmlns:a16="http://schemas.microsoft.com/office/drawing/2014/main" id="{1F3ADA32-80C9-43C3-B95A-3A1679E21E80}"/>
              </a:ext>
            </a:extLst>
          </p:cNvPr>
          <p:cNvSpPr/>
          <p:nvPr/>
        </p:nvSpPr>
        <p:spPr>
          <a:xfrm>
            <a:off x="451029" y="669816"/>
            <a:ext cx="289193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Auswahl</a:t>
            </a:r>
            <a:r>
              <a:rPr lang="en-US" sz="2000" b="1" dirty="0">
                <a:cs typeface="Poppins Medium" panose="00000600000000000000" pitchFamily="2" charset="0"/>
                <a:sym typeface="Varela Round"/>
              </a:rPr>
              <a:t> der </a:t>
            </a:r>
            <a:r>
              <a:rPr lang="en-US" sz="2000" b="1" dirty="0" err="1">
                <a:cs typeface="Poppins Medium" panose="00000600000000000000" pitchFamily="2" charset="0"/>
                <a:sym typeface="Varela Round"/>
              </a:rPr>
              <a:t>Plattform</a:t>
            </a:r>
            <a:endParaRPr lang="it-IT" sz="2000" b="1" dirty="0">
              <a:solidFill>
                <a:prstClr val="white"/>
              </a:solidFill>
              <a:cs typeface="Poppins Medium" panose="00000600000000000000" pitchFamily="2" charset="0"/>
            </a:endParaRPr>
          </a:p>
        </p:txBody>
      </p:sp>
      <p:sp>
        <p:nvSpPr>
          <p:cNvPr id="2" name="Rettangolo 1">
            <a:extLst>
              <a:ext uri="{FF2B5EF4-FFF2-40B4-BE49-F238E27FC236}">
                <a16:creationId xmlns:a16="http://schemas.microsoft.com/office/drawing/2014/main" id="{5FB325A8-B55F-4902-B52F-6A55B9563C32}"/>
              </a:ext>
            </a:extLst>
          </p:cNvPr>
          <p:cNvSpPr/>
          <p:nvPr/>
        </p:nvSpPr>
        <p:spPr>
          <a:xfrm>
            <a:off x="624880" y="1374724"/>
            <a:ext cx="5868338" cy="400110"/>
          </a:xfrm>
          <a:prstGeom prst="rect">
            <a:avLst/>
          </a:prstGeom>
        </p:spPr>
        <p:txBody>
          <a:bodyPr wrap="none">
            <a:spAutoFit/>
          </a:bodyPr>
          <a:lstStyle/>
          <a:p>
            <a:r>
              <a:rPr lang="en-US" sz="2000" dirty="0">
                <a:latin typeface="+mj-lt"/>
                <a:ea typeface="Microsoft Sans Serif" panose="020B0604020202020204" pitchFamily="34" charset="0"/>
              </a:rPr>
              <a:t>1.3 </a:t>
            </a:r>
            <a:r>
              <a:rPr lang="en-US" sz="2000" dirty="0" err="1">
                <a:latin typeface="+mj-lt"/>
                <a:ea typeface="Microsoft Sans Serif" panose="020B0604020202020204" pitchFamily="34" charset="0"/>
              </a:rPr>
              <a:t>Verschiedene</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Arten</a:t>
            </a:r>
            <a:r>
              <a:rPr lang="en-US" sz="2000" dirty="0">
                <a:latin typeface="+mj-lt"/>
                <a:ea typeface="Microsoft Sans Serif" panose="020B0604020202020204" pitchFamily="34" charset="0"/>
              </a:rPr>
              <a:t> von </a:t>
            </a:r>
            <a:r>
              <a:rPr lang="en-US" sz="2000" dirty="0" err="1">
                <a:latin typeface="+mj-lt"/>
                <a:ea typeface="Microsoft Sans Serif" panose="020B0604020202020204" pitchFamily="34" charset="0"/>
              </a:rPr>
              <a:t>Lernmanagementsystemen</a:t>
            </a:r>
            <a:endParaRPr lang="en-US" sz="2000" dirty="0">
              <a:latin typeface="+mj-lt"/>
              <a:ea typeface="Microsoft Sans Serif" panose="020B0604020202020204" pitchFamily="34" charset="0"/>
            </a:endParaRPr>
          </a:p>
        </p:txBody>
      </p:sp>
    </p:spTree>
    <p:extLst>
      <p:ext uri="{BB962C8B-B14F-4D97-AF65-F5344CB8AC3E}">
        <p14:creationId xmlns:p14="http://schemas.microsoft.com/office/powerpoint/2010/main" val="2102748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729960"/>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880669"/>
            <a:ext cx="8900678" cy="584775"/>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sz="1600" dirty="0">
                <a:solidFill>
                  <a:prstClr val="black"/>
                </a:solidFill>
                <a:latin typeface="Calibri Light" panose="020F0302020204030204"/>
                <a:ea typeface="맑은 고딕" panose="020B0503020000020004" pitchFamily="34" charset="-127"/>
              </a:rPr>
              <a:t>Es gibt viele verschiedene Lernmanagementsysteme, und es kann schwierig sein, zu entscheiden, welches für Sie das Richtige ist.</a:t>
            </a:r>
            <a:endParaRPr lang="en-AU" sz="1600" dirty="0">
              <a:solidFill>
                <a:prstClr val="black"/>
              </a:solidFill>
              <a:latin typeface="Calibri Light" panose="020F0302020204030204"/>
              <a:ea typeface="맑은 고딕" panose="020B0503020000020004" pitchFamily="34" charset="-127"/>
            </a:endParaRPr>
          </a:p>
        </p:txBody>
      </p:sp>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1315058" y="3748022"/>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a-DK" sz="5400" b="1" dirty="0">
                <a:solidFill>
                  <a:schemeClr val="tx1">
                    <a:lumMod val="50000"/>
                    <a:lumOff val="50000"/>
                  </a:schemeClr>
                </a:solidFill>
                <a:latin typeface="+mn-lt"/>
                <a:ea typeface="Varela Round"/>
                <a:cs typeface="Varela Round"/>
                <a:sym typeface="Varela Round"/>
              </a:rPr>
              <a:t>Kosten vs. Funktionen</a:t>
            </a:r>
            <a:endParaRPr lang="en" sz="5400" b="1" dirty="0">
              <a:solidFill>
                <a:schemeClr val="tx1">
                  <a:lumMod val="50000"/>
                  <a:lumOff val="50000"/>
                </a:schemeClr>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4358931"/>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2000" dirty="0">
                <a:latin typeface="+mj-lt"/>
              </a:rPr>
              <a:t>Es geht nicht nur darum, etwas zu finden, das für andere gut funktioniert. Es geht auch darum, etwas zu finden, das für Sie gut funktioniert, zu einem Preis, der für Ihr Unternehmen sinnvoll ist.
</a:t>
            </a: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333594" y="2230363"/>
            <a:ext cx="11002999"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e-DE" sz="3200" b="1" dirty="0">
                <a:solidFill>
                  <a:schemeClr val="tx1">
                    <a:lumMod val="50000"/>
                    <a:lumOff val="50000"/>
                  </a:schemeClr>
                </a:solidFill>
                <a:latin typeface="+mn-lt"/>
                <a:ea typeface="Varela Round"/>
                <a:cs typeface="Varela Round"/>
                <a:sym typeface="Varela Round"/>
              </a:rPr>
              <a:t>Unterschätzen Sie nicht die Bedeutung dieser Entscheidung.</a:t>
            </a:r>
            <a:endParaRPr lang="it-IT" sz="3200" b="1" dirty="0">
              <a:solidFill>
                <a:schemeClr val="tx1">
                  <a:lumMod val="50000"/>
                  <a:lumOff val="50000"/>
                </a:schemeClr>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855406" y="2894537"/>
            <a:ext cx="9469119"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000" dirty="0">
                <a:latin typeface="+mj-lt"/>
              </a:rPr>
              <a:t> </a:t>
            </a:r>
            <a:r>
              <a:rPr lang="de-DE" sz="2000" dirty="0">
                <a:latin typeface="+mj-lt"/>
              </a:rPr>
              <a:t>Sie werden wahrscheinlich ein LMS wünschen, das einfach zu bedienen ist und dennoch die Merkmale und Funktionen enthält, mit denen Sie Ihre Ziele erreichen können.
</a:t>
            </a:r>
            <a:endParaRPr lang="en-US" sz="2000" dirty="0">
              <a:latin typeface="+mj-lt"/>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0" name="Rettangolo con angoli arrotondati 9">
            <a:extLst>
              <a:ext uri="{FF2B5EF4-FFF2-40B4-BE49-F238E27FC236}">
                <a16:creationId xmlns:a16="http://schemas.microsoft.com/office/drawing/2014/main" id="{AB902150-DF71-4D8F-83CF-42D137739746}"/>
              </a:ext>
            </a:extLst>
          </p:cNvPr>
          <p:cNvSpPr/>
          <p:nvPr/>
        </p:nvSpPr>
        <p:spPr>
          <a:xfrm>
            <a:off x="451029" y="669816"/>
            <a:ext cx="292143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Auswahl</a:t>
            </a:r>
            <a:r>
              <a:rPr lang="en-US" sz="2000" b="1" dirty="0">
                <a:cs typeface="Poppins Medium" panose="00000600000000000000" pitchFamily="2" charset="0"/>
                <a:sym typeface="Varela Round"/>
              </a:rPr>
              <a:t> der </a:t>
            </a:r>
            <a:r>
              <a:rPr lang="en-US" sz="2000" b="1" dirty="0" err="1">
                <a:cs typeface="Poppins Medium" panose="00000600000000000000" pitchFamily="2" charset="0"/>
                <a:sym typeface="Varela Round"/>
              </a:rPr>
              <a:t>Plattform</a:t>
            </a:r>
            <a:endParaRPr lang="it-IT" sz="2000" b="1" dirty="0">
              <a:solidFill>
                <a:prstClr val="white"/>
              </a:solidFill>
              <a:cs typeface="Poppins Medium" panose="00000600000000000000" pitchFamily="2" charset="0"/>
            </a:endParaRPr>
          </a:p>
        </p:txBody>
      </p:sp>
      <p:sp>
        <p:nvSpPr>
          <p:cNvPr id="11" name="Rettangolo 10">
            <a:extLst>
              <a:ext uri="{FF2B5EF4-FFF2-40B4-BE49-F238E27FC236}">
                <a16:creationId xmlns:a16="http://schemas.microsoft.com/office/drawing/2014/main" id="{B777A226-67B4-40D2-A88A-50F3362D70B8}"/>
              </a:ext>
            </a:extLst>
          </p:cNvPr>
          <p:cNvSpPr/>
          <p:nvPr/>
        </p:nvSpPr>
        <p:spPr>
          <a:xfrm>
            <a:off x="624880" y="1374724"/>
            <a:ext cx="5868338" cy="400110"/>
          </a:xfrm>
          <a:prstGeom prst="rect">
            <a:avLst/>
          </a:prstGeom>
        </p:spPr>
        <p:txBody>
          <a:bodyPr wrap="none">
            <a:spAutoFit/>
          </a:bodyPr>
          <a:lstStyle/>
          <a:p>
            <a:r>
              <a:rPr lang="en-US" sz="2000" dirty="0">
                <a:latin typeface="+mj-lt"/>
                <a:ea typeface="Microsoft Sans Serif" panose="020B0604020202020204" pitchFamily="34" charset="0"/>
              </a:rPr>
              <a:t>1.3 </a:t>
            </a:r>
            <a:r>
              <a:rPr lang="en-US" sz="2000" dirty="0" err="1">
                <a:latin typeface="+mj-lt"/>
                <a:ea typeface="Microsoft Sans Serif" panose="020B0604020202020204" pitchFamily="34" charset="0"/>
              </a:rPr>
              <a:t>Verschiedene</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Arten</a:t>
            </a:r>
            <a:r>
              <a:rPr lang="en-US" sz="2000" dirty="0">
                <a:latin typeface="+mj-lt"/>
                <a:ea typeface="Microsoft Sans Serif" panose="020B0604020202020204" pitchFamily="34" charset="0"/>
              </a:rPr>
              <a:t> von </a:t>
            </a:r>
            <a:r>
              <a:rPr lang="en-US" sz="2000" dirty="0" err="1">
                <a:latin typeface="+mj-lt"/>
                <a:ea typeface="Microsoft Sans Serif" panose="020B0604020202020204" pitchFamily="34" charset="0"/>
              </a:rPr>
              <a:t>Lernmanagementsystemen</a:t>
            </a:r>
            <a:endParaRPr lang="en-US" sz="2000" dirty="0">
              <a:latin typeface="+mj-lt"/>
              <a:ea typeface="Microsoft Sans Serif" panose="020B0604020202020204" pitchFamily="34" charset="0"/>
            </a:endParaRPr>
          </a:p>
        </p:txBody>
      </p:sp>
    </p:spTree>
    <p:extLst>
      <p:ext uri="{BB962C8B-B14F-4D97-AF65-F5344CB8AC3E}">
        <p14:creationId xmlns:p14="http://schemas.microsoft.com/office/powerpoint/2010/main" val="2703397041"/>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AC3933FF638134982C56DFF735A4D6B" ma:contentTypeVersion="3" ma:contentTypeDescription="Opret et nyt dokument." ma:contentTypeScope="" ma:versionID="b322822f4380a6dfdec70130fb17e3b8">
  <xsd:schema xmlns:xsd="http://www.w3.org/2001/XMLSchema" xmlns:xs="http://www.w3.org/2001/XMLSchema" xmlns:p="http://schemas.microsoft.com/office/2006/metadata/properties" xmlns:ns2="190d8079-725b-46f9-af06-2d9aab7f30cf" targetNamespace="http://schemas.microsoft.com/office/2006/metadata/properties" ma:root="true" ma:fieldsID="f1b61bf9aef2468cc6573d61ced0cf4a" ns2:_="">
    <xsd:import namespace="190d8079-725b-46f9-af06-2d9aab7f30cf"/>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0d8079-725b-46f9-af06-2d9aab7f30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61D65E-7C49-4AA0-9129-9547B8DCD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0d8079-725b-46f9-af06-2d9aab7f30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0E3495-93C4-4B84-811F-7EC10B992D5F}">
  <ds:schemaRefs>
    <ds:schemaRef ds:uri="http://schemas.microsoft.com/sharepoint/v3/contenttype/forms"/>
  </ds:schemaRefs>
</ds:datastoreItem>
</file>

<file path=customXml/itemProps3.xml><?xml version="1.0" encoding="utf-8"?>
<ds:datastoreItem xmlns:ds="http://schemas.openxmlformats.org/officeDocument/2006/customXml" ds:itemID="{3C7C07C6-E028-4A2D-8296-C0726EBA461C}">
  <ds:schemaRefs>
    <ds:schemaRef ds:uri="http://www.w3.org/XML/1998/namespace"/>
    <ds:schemaRef ds:uri="http://schemas.microsoft.com/office/2006/metadata/properties"/>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190d8079-725b-46f9-af06-2d9aab7f30cf"/>
  </ds:schemaRefs>
</ds:datastoreItem>
</file>

<file path=docMetadata/LabelInfo.xml><?xml version="1.0" encoding="utf-8"?>
<clbl:labelList xmlns:clbl="http://schemas.microsoft.com/office/2020/mipLabelMetadata">
  <clbl:label id="{1b29427a-4ed3-4f0e-a3ff-ced1342f64ac}" enabled="0" method="" siteId="{1b29427a-4ed3-4f0e-a3ff-ced1342f64ac}" removed="1"/>
</clbl:labelList>
</file>

<file path=docProps/app.xml><?xml version="1.0" encoding="utf-8"?>
<Properties xmlns="http://schemas.openxmlformats.org/officeDocument/2006/extended-properties" xmlns:vt="http://schemas.openxmlformats.org/officeDocument/2006/docPropsVTypes">
  <TotalTime>0</TotalTime>
  <Words>2602</Words>
  <Application>Microsoft Office PowerPoint</Application>
  <PresentationFormat>Panorámica</PresentationFormat>
  <Paragraphs>269</Paragraphs>
  <Slides>29</Slides>
  <Notes>0</Notes>
  <HiddenSlides>0</HiddenSlides>
  <MMClips>0</MMClips>
  <ScaleCrop>false</ScaleCrop>
  <HeadingPairs>
    <vt:vector size="6" baseType="variant">
      <vt:variant>
        <vt:lpstr>Fuentes usadas</vt:lpstr>
      </vt:variant>
      <vt:variant>
        <vt:i4>5</vt:i4>
      </vt:variant>
      <vt:variant>
        <vt:lpstr>Tema</vt:lpstr>
      </vt:variant>
      <vt:variant>
        <vt:i4>11</vt:i4>
      </vt:variant>
      <vt:variant>
        <vt:lpstr>Títulos de diapositiva</vt:lpstr>
      </vt:variant>
      <vt:variant>
        <vt:i4>29</vt:i4>
      </vt:variant>
    </vt:vector>
  </HeadingPairs>
  <TitlesOfParts>
    <vt:vector size="45" baseType="lpstr">
      <vt:lpstr>arial</vt:lpstr>
      <vt:lpstr>arial</vt:lpstr>
      <vt:lpstr>Calibri</vt:lpstr>
      <vt:lpstr>Calibri Light</vt:lpstr>
      <vt:lpstr>Helvetica</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388</cp:revision>
  <dcterms:created xsi:type="dcterms:W3CDTF">2022-04-26T11:43:16Z</dcterms:created>
  <dcterms:modified xsi:type="dcterms:W3CDTF">2023-04-19T10:33:58Z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0x010100BAC3933FF638134982C56DFF735A4D6B</vt:lpwstr>
  </property>
</Properties>
</file>