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8" r:id="rId43"/>
    <p:sldId id="299"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Poppins Medium" panose="000006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XUnkTMB4axxzLC6wlZGuSFQC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78890-EA72-4406-BCB3-AE1361A275E7}" v="264" dt="2023-04-17T11:03:07.334"/>
  </p1510:revLst>
</p1510:revInfo>
</file>

<file path=ppt/tableStyles.xml><?xml version="1.0" encoding="utf-8"?>
<a:tblStyleLst xmlns:a="http://schemas.openxmlformats.org/drawingml/2006/main" def="{3DB5B19E-D5C6-4301-AEE2-0FC6ABA16171}">
  <a:tblStyle styleId="{3DB5B19E-D5C6-4301-AEE2-0FC6ABA161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33" y="67"/>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22F78890-EA72-4406-BCB3-AE1361A275E7}"/>
    <pc:docChg chg="undo redo custSel modSld">
      <pc:chgData name="Anna-Carina Mohrholz" userId="319e8f5a-43d4-4b3d-9ca7-1cc64d2dfc53" providerId="ADAL" clId="{22F78890-EA72-4406-BCB3-AE1361A275E7}" dt="2023-04-17T11:03:09.977" v="697" actId="20577"/>
      <pc:docMkLst>
        <pc:docMk/>
      </pc:docMkLst>
      <pc:sldChg chg="modSp mod">
        <pc:chgData name="Anna-Carina Mohrholz" userId="319e8f5a-43d4-4b3d-9ca7-1cc64d2dfc53" providerId="ADAL" clId="{22F78890-EA72-4406-BCB3-AE1361A275E7}" dt="2023-04-17T09:55:05.125" v="1" actId="6549"/>
        <pc:sldMkLst>
          <pc:docMk/>
          <pc:sldMk cId="0" sldId="257"/>
        </pc:sldMkLst>
        <pc:spChg chg="mod">
          <ac:chgData name="Anna-Carina Mohrholz" userId="319e8f5a-43d4-4b3d-9ca7-1cc64d2dfc53" providerId="ADAL" clId="{22F78890-EA72-4406-BCB3-AE1361A275E7}" dt="2023-04-17T09:55:05.125" v="1" actId="6549"/>
          <ac:spMkLst>
            <pc:docMk/>
            <pc:sldMk cId="0" sldId="257"/>
            <ac:spMk id="50" creationId="{00000000-0000-0000-0000-000000000000}"/>
          </ac:spMkLst>
        </pc:spChg>
      </pc:sldChg>
      <pc:sldChg chg="modSp mod">
        <pc:chgData name="Anna-Carina Mohrholz" userId="319e8f5a-43d4-4b3d-9ca7-1cc64d2dfc53" providerId="ADAL" clId="{22F78890-EA72-4406-BCB3-AE1361A275E7}" dt="2023-04-17T09:56:36.731" v="25" actId="6549"/>
        <pc:sldMkLst>
          <pc:docMk/>
          <pc:sldMk cId="0" sldId="258"/>
        </pc:sldMkLst>
        <pc:spChg chg="mod">
          <ac:chgData name="Anna-Carina Mohrholz" userId="319e8f5a-43d4-4b3d-9ca7-1cc64d2dfc53" providerId="ADAL" clId="{22F78890-EA72-4406-BCB3-AE1361A275E7}" dt="2023-04-17T09:55:33.834" v="16" actId="20577"/>
          <ac:spMkLst>
            <pc:docMk/>
            <pc:sldMk cId="0" sldId="258"/>
            <ac:spMk id="69" creationId="{00000000-0000-0000-0000-000000000000}"/>
          </ac:spMkLst>
        </pc:spChg>
        <pc:spChg chg="mod">
          <ac:chgData name="Anna-Carina Mohrholz" userId="319e8f5a-43d4-4b3d-9ca7-1cc64d2dfc53" providerId="ADAL" clId="{22F78890-EA72-4406-BCB3-AE1361A275E7}" dt="2023-04-17T09:55:51.754" v="21" actId="20577"/>
          <ac:spMkLst>
            <pc:docMk/>
            <pc:sldMk cId="0" sldId="258"/>
            <ac:spMk id="70" creationId="{00000000-0000-0000-0000-000000000000}"/>
          </ac:spMkLst>
        </pc:spChg>
        <pc:spChg chg="mod">
          <ac:chgData name="Anna-Carina Mohrholz" userId="319e8f5a-43d4-4b3d-9ca7-1cc64d2dfc53" providerId="ADAL" clId="{22F78890-EA72-4406-BCB3-AE1361A275E7}" dt="2023-04-17T09:56:36.731" v="25" actId="6549"/>
          <ac:spMkLst>
            <pc:docMk/>
            <pc:sldMk cId="0" sldId="258"/>
            <ac:spMk id="71" creationId="{00000000-0000-0000-0000-000000000000}"/>
          </ac:spMkLst>
        </pc:spChg>
      </pc:sldChg>
      <pc:sldChg chg="modSp mod">
        <pc:chgData name="Anna-Carina Mohrholz" userId="319e8f5a-43d4-4b3d-9ca7-1cc64d2dfc53" providerId="ADAL" clId="{22F78890-EA72-4406-BCB3-AE1361A275E7}" dt="2023-04-17T09:59:52.615" v="44" actId="1076"/>
        <pc:sldMkLst>
          <pc:docMk/>
          <pc:sldMk cId="0" sldId="259"/>
        </pc:sldMkLst>
        <pc:spChg chg="mod">
          <ac:chgData name="Anna-Carina Mohrholz" userId="319e8f5a-43d4-4b3d-9ca7-1cc64d2dfc53" providerId="ADAL" clId="{22F78890-EA72-4406-BCB3-AE1361A275E7}" dt="2023-04-17T09:56:44.100" v="27" actId="6549"/>
          <ac:spMkLst>
            <pc:docMk/>
            <pc:sldMk cId="0" sldId="259"/>
            <ac:spMk id="89" creationId="{00000000-0000-0000-0000-000000000000}"/>
          </ac:spMkLst>
        </pc:spChg>
        <pc:spChg chg="mod">
          <ac:chgData name="Anna-Carina Mohrholz" userId="319e8f5a-43d4-4b3d-9ca7-1cc64d2dfc53" providerId="ADAL" clId="{22F78890-EA72-4406-BCB3-AE1361A275E7}" dt="2023-04-17T09:58:44.443" v="39" actId="20577"/>
          <ac:spMkLst>
            <pc:docMk/>
            <pc:sldMk cId="0" sldId="259"/>
            <ac:spMk id="90" creationId="{00000000-0000-0000-0000-000000000000}"/>
          </ac:spMkLst>
        </pc:spChg>
        <pc:spChg chg="mod">
          <ac:chgData name="Anna-Carina Mohrholz" userId="319e8f5a-43d4-4b3d-9ca7-1cc64d2dfc53" providerId="ADAL" clId="{22F78890-EA72-4406-BCB3-AE1361A275E7}" dt="2023-04-17T09:57:45.955" v="29" actId="14100"/>
          <ac:spMkLst>
            <pc:docMk/>
            <pc:sldMk cId="0" sldId="259"/>
            <ac:spMk id="91" creationId="{00000000-0000-0000-0000-000000000000}"/>
          </ac:spMkLst>
        </pc:spChg>
        <pc:spChg chg="mod">
          <ac:chgData name="Anna-Carina Mohrholz" userId="319e8f5a-43d4-4b3d-9ca7-1cc64d2dfc53" providerId="ADAL" clId="{22F78890-EA72-4406-BCB3-AE1361A275E7}" dt="2023-04-17T09:59:19.983" v="42" actId="14100"/>
          <ac:spMkLst>
            <pc:docMk/>
            <pc:sldMk cId="0" sldId="259"/>
            <ac:spMk id="92" creationId="{00000000-0000-0000-0000-000000000000}"/>
          </ac:spMkLst>
        </pc:spChg>
        <pc:spChg chg="mod">
          <ac:chgData name="Anna-Carina Mohrholz" userId="319e8f5a-43d4-4b3d-9ca7-1cc64d2dfc53" providerId="ADAL" clId="{22F78890-EA72-4406-BCB3-AE1361A275E7}" dt="2023-04-17T09:59:52.615" v="44" actId="1076"/>
          <ac:spMkLst>
            <pc:docMk/>
            <pc:sldMk cId="0" sldId="259"/>
            <ac:spMk id="93" creationId="{00000000-0000-0000-0000-000000000000}"/>
          </ac:spMkLst>
        </pc:spChg>
      </pc:sldChg>
      <pc:sldChg chg="modSp mod">
        <pc:chgData name="Anna-Carina Mohrholz" userId="319e8f5a-43d4-4b3d-9ca7-1cc64d2dfc53" providerId="ADAL" clId="{22F78890-EA72-4406-BCB3-AE1361A275E7}" dt="2023-04-17T10:00:25.205" v="50" actId="6549"/>
        <pc:sldMkLst>
          <pc:docMk/>
          <pc:sldMk cId="0" sldId="260"/>
        </pc:sldMkLst>
        <pc:spChg chg="mod">
          <ac:chgData name="Anna-Carina Mohrholz" userId="319e8f5a-43d4-4b3d-9ca7-1cc64d2dfc53" providerId="ADAL" clId="{22F78890-EA72-4406-BCB3-AE1361A275E7}" dt="2023-04-17T09:59:58.290" v="45" actId="6549"/>
          <ac:spMkLst>
            <pc:docMk/>
            <pc:sldMk cId="0" sldId="260"/>
            <ac:spMk id="8" creationId="{7D65F9F5-D750-4116-9E99-63F428EEDB10}"/>
          </ac:spMkLst>
        </pc:spChg>
        <pc:spChg chg="mod">
          <ac:chgData name="Anna-Carina Mohrholz" userId="319e8f5a-43d4-4b3d-9ca7-1cc64d2dfc53" providerId="ADAL" clId="{22F78890-EA72-4406-BCB3-AE1361A275E7}" dt="2023-04-17T10:00:08.548" v="48" actId="20577"/>
          <ac:spMkLst>
            <pc:docMk/>
            <pc:sldMk cId="0" sldId="260"/>
            <ac:spMk id="113" creationId="{00000000-0000-0000-0000-000000000000}"/>
          </ac:spMkLst>
        </pc:spChg>
        <pc:spChg chg="mod">
          <ac:chgData name="Anna-Carina Mohrholz" userId="319e8f5a-43d4-4b3d-9ca7-1cc64d2dfc53" providerId="ADAL" clId="{22F78890-EA72-4406-BCB3-AE1361A275E7}" dt="2023-04-17T10:00:25.205" v="50" actId="6549"/>
          <ac:spMkLst>
            <pc:docMk/>
            <pc:sldMk cId="0" sldId="260"/>
            <ac:spMk id="114" creationId="{00000000-0000-0000-0000-000000000000}"/>
          </ac:spMkLst>
        </pc:spChg>
      </pc:sldChg>
      <pc:sldChg chg="modSp mod">
        <pc:chgData name="Anna-Carina Mohrholz" userId="319e8f5a-43d4-4b3d-9ca7-1cc64d2dfc53" providerId="ADAL" clId="{22F78890-EA72-4406-BCB3-AE1361A275E7}" dt="2023-04-17T10:04:20.576" v="92" actId="255"/>
        <pc:sldMkLst>
          <pc:docMk/>
          <pc:sldMk cId="0" sldId="261"/>
        </pc:sldMkLst>
        <pc:spChg chg="mod">
          <ac:chgData name="Anna-Carina Mohrholz" userId="319e8f5a-43d4-4b3d-9ca7-1cc64d2dfc53" providerId="ADAL" clId="{22F78890-EA72-4406-BCB3-AE1361A275E7}" dt="2023-04-17T10:00:36.469" v="51" actId="20577"/>
          <ac:spMkLst>
            <pc:docMk/>
            <pc:sldMk cId="0" sldId="261"/>
            <ac:spMk id="21" creationId="{1F58620F-9ECA-4161-8371-895B4B53261B}"/>
          </ac:spMkLst>
        </pc:spChg>
        <pc:spChg chg="mod">
          <ac:chgData name="Anna-Carina Mohrholz" userId="319e8f5a-43d4-4b3d-9ca7-1cc64d2dfc53" providerId="ADAL" clId="{22F78890-EA72-4406-BCB3-AE1361A275E7}" dt="2023-04-17T10:02:13.643" v="77" actId="6549"/>
          <ac:spMkLst>
            <pc:docMk/>
            <pc:sldMk cId="0" sldId="261"/>
            <ac:spMk id="122" creationId="{00000000-0000-0000-0000-000000000000}"/>
          </ac:spMkLst>
        </pc:spChg>
        <pc:spChg chg="mod">
          <ac:chgData name="Anna-Carina Mohrholz" userId="319e8f5a-43d4-4b3d-9ca7-1cc64d2dfc53" providerId="ADAL" clId="{22F78890-EA72-4406-BCB3-AE1361A275E7}" dt="2023-04-17T10:02:52.763" v="80" actId="255"/>
          <ac:spMkLst>
            <pc:docMk/>
            <pc:sldMk cId="0" sldId="261"/>
            <ac:spMk id="123" creationId="{00000000-0000-0000-0000-000000000000}"/>
          </ac:spMkLst>
        </pc:spChg>
        <pc:spChg chg="mod">
          <ac:chgData name="Anna-Carina Mohrholz" userId="319e8f5a-43d4-4b3d-9ca7-1cc64d2dfc53" providerId="ADAL" clId="{22F78890-EA72-4406-BCB3-AE1361A275E7}" dt="2023-04-17T10:03:18.788" v="83" actId="6549"/>
          <ac:spMkLst>
            <pc:docMk/>
            <pc:sldMk cId="0" sldId="261"/>
            <ac:spMk id="124" creationId="{00000000-0000-0000-0000-000000000000}"/>
          </ac:spMkLst>
        </pc:spChg>
        <pc:spChg chg="mod">
          <ac:chgData name="Anna-Carina Mohrholz" userId="319e8f5a-43d4-4b3d-9ca7-1cc64d2dfc53" providerId="ADAL" clId="{22F78890-EA72-4406-BCB3-AE1361A275E7}" dt="2023-04-17T10:03:39.945" v="86" actId="255"/>
          <ac:spMkLst>
            <pc:docMk/>
            <pc:sldMk cId="0" sldId="261"/>
            <ac:spMk id="125" creationId="{00000000-0000-0000-0000-000000000000}"/>
          </ac:spMkLst>
        </pc:spChg>
        <pc:spChg chg="mod">
          <ac:chgData name="Anna-Carina Mohrholz" userId="319e8f5a-43d4-4b3d-9ca7-1cc64d2dfc53" providerId="ADAL" clId="{22F78890-EA72-4406-BCB3-AE1361A275E7}" dt="2023-04-17T10:04:00.083" v="89" actId="255"/>
          <ac:spMkLst>
            <pc:docMk/>
            <pc:sldMk cId="0" sldId="261"/>
            <ac:spMk id="126" creationId="{00000000-0000-0000-0000-000000000000}"/>
          </ac:spMkLst>
        </pc:spChg>
        <pc:spChg chg="mod">
          <ac:chgData name="Anna-Carina Mohrholz" userId="319e8f5a-43d4-4b3d-9ca7-1cc64d2dfc53" providerId="ADAL" clId="{22F78890-EA72-4406-BCB3-AE1361A275E7}" dt="2023-04-17T10:04:20.576" v="92" actId="255"/>
          <ac:spMkLst>
            <pc:docMk/>
            <pc:sldMk cId="0" sldId="261"/>
            <ac:spMk id="127" creationId="{00000000-0000-0000-0000-000000000000}"/>
          </ac:spMkLst>
        </pc:spChg>
      </pc:sldChg>
      <pc:sldChg chg="addSp delSp modSp mod">
        <pc:chgData name="Anna-Carina Mohrholz" userId="319e8f5a-43d4-4b3d-9ca7-1cc64d2dfc53" providerId="ADAL" clId="{22F78890-EA72-4406-BCB3-AE1361A275E7}" dt="2023-04-17T10:05:36.328" v="112" actId="20577"/>
        <pc:sldMkLst>
          <pc:docMk/>
          <pc:sldMk cId="0" sldId="262"/>
        </pc:sldMkLst>
        <pc:spChg chg="add mod">
          <ac:chgData name="Anna-Carina Mohrholz" userId="319e8f5a-43d4-4b3d-9ca7-1cc64d2dfc53" providerId="ADAL" clId="{22F78890-EA72-4406-BCB3-AE1361A275E7}" dt="2023-04-17T10:00:47.980" v="53"/>
          <ac:spMkLst>
            <pc:docMk/>
            <pc:sldMk cId="0" sldId="262"/>
            <ac:spMk id="2" creationId="{582D8261-9230-F720-C0FD-DA7A32018761}"/>
          </ac:spMkLst>
        </pc:spChg>
        <pc:spChg chg="del">
          <ac:chgData name="Anna-Carina Mohrholz" userId="319e8f5a-43d4-4b3d-9ca7-1cc64d2dfc53" providerId="ADAL" clId="{22F78890-EA72-4406-BCB3-AE1361A275E7}" dt="2023-04-17T10:00:47.162" v="52" actId="478"/>
          <ac:spMkLst>
            <pc:docMk/>
            <pc:sldMk cId="0" sldId="262"/>
            <ac:spMk id="144" creationId="{00000000-0000-0000-0000-000000000000}"/>
          </ac:spMkLst>
        </pc:spChg>
        <pc:spChg chg="mod">
          <ac:chgData name="Anna-Carina Mohrholz" userId="319e8f5a-43d4-4b3d-9ca7-1cc64d2dfc53" providerId="ADAL" clId="{22F78890-EA72-4406-BCB3-AE1361A275E7}" dt="2023-04-17T10:04:49.374" v="95" actId="14100"/>
          <ac:spMkLst>
            <pc:docMk/>
            <pc:sldMk cId="0" sldId="262"/>
            <ac:spMk id="145" creationId="{00000000-0000-0000-0000-000000000000}"/>
          </ac:spMkLst>
        </pc:spChg>
        <pc:spChg chg="mod">
          <ac:chgData name="Anna-Carina Mohrholz" userId="319e8f5a-43d4-4b3d-9ca7-1cc64d2dfc53" providerId="ADAL" clId="{22F78890-EA72-4406-BCB3-AE1361A275E7}" dt="2023-04-17T10:05:36.328" v="112" actId="20577"/>
          <ac:spMkLst>
            <pc:docMk/>
            <pc:sldMk cId="0" sldId="262"/>
            <ac:spMk id="147" creationId="{00000000-0000-0000-0000-000000000000}"/>
          </ac:spMkLst>
        </pc:spChg>
      </pc:sldChg>
      <pc:sldChg chg="addSp delSp modSp mod">
        <pc:chgData name="Anna-Carina Mohrholz" userId="319e8f5a-43d4-4b3d-9ca7-1cc64d2dfc53" providerId="ADAL" clId="{22F78890-EA72-4406-BCB3-AE1361A275E7}" dt="2023-04-17T10:07:51.244" v="122" actId="207"/>
        <pc:sldMkLst>
          <pc:docMk/>
          <pc:sldMk cId="0" sldId="263"/>
        </pc:sldMkLst>
        <pc:spChg chg="add mod">
          <ac:chgData name="Anna-Carina Mohrholz" userId="319e8f5a-43d4-4b3d-9ca7-1cc64d2dfc53" providerId="ADAL" clId="{22F78890-EA72-4406-BCB3-AE1361A275E7}" dt="2023-04-17T10:00:55.121" v="55"/>
          <ac:spMkLst>
            <pc:docMk/>
            <pc:sldMk cId="0" sldId="263"/>
            <ac:spMk id="2" creationId="{FBD0C83C-8159-3B5F-D069-E42FE2F3AC85}"/>
          </ac:spMkLst>
        </pc:spChg>
        <pc:spChg chg="del">
          <ac:chgData name="Anna-Carina Mohrholz" userId="319e8f5a-43d4-4b3d-9ca7-1cc64d2dfc53" providerId="ADAL" clId="{22F78890-EA72-4406-BCB3-AE1361A275E7}" dt="2023-04-17T10:00:54.177" v="54" actId="478"/>
          <ac:spMkLst>
            <pc:docMk/>
            <pc:sldMk cId="0" sldId="263"/>
            <ac:spMk id="17" creationId="{FAD908E5-2DE8-4D6F-B579-861AFF294600}"/>
          </ac:spMkLst>
        </pc:spChg>
        <pc:spChg chg="mod">
          <ac:chgData name="Anna-Carina Mohrholz" userId="319e8f5a-43d4-4b3d-9ca7-1cc64d2dfc53" providerId="ADAL" clId="{22F78890-EA72-4406-BCB3-AE1361A275E7}" dt="2023-04-17T10:06:18.169" v="113" actId="207"/>
          <ac:spMkLst>
            <pc:docMk/>
            <pc:sldMk cId="0" sldId="263"/>
            <ac:spMk id="155" creationId="{00000000-0000-0000-0000-000000000000}"/>
          </ac:spMkLst>
        </pc:spChg>
        <pc:spChg chg="mod">
          <ac:chgData name="Anna-Carina Mohrholz" userId="319e8f5a-43d4-4b3d-9ca7-1cc64d2dfc53" providerId="ADAL" clId="{22F78890-EA72-4406-BCB3-AE1361A275E7}" dt="2023-04-17T10:06:33.112" v="114" actId="207"/>
          <ac:spMkLst>
            <pc:docMk/>
            <pc:sldMk cId="0" sldId="263"/>
            <ac:spMk id="162" creationId="{00000000-0000-0000-0000-000000000000}"/>
          </ac:spMkLst>
        </pc:spChg>
        <pc:spChg chg="mod">
          <ac:chgData name="Anna-Carina Mohrholz" userId="319e8f5a-43d4-4b3d-9ca7-1cc64d2dfc53" providerId="ADAL" clId="{22F78890-EA72-4406-BCB3-AE1361A275E7}" dt="2023-04-17T10:07:05.374" v="118" actId="1076"/>
          <ac:spMkLst>
            <pc:docMk/>
            <pc:sldMk cId="0" sldId="263"/>
            <ac:spMk id="163" creationId="{00000000-0000-0000-0000-000000000000}"/>
          </ac:spMkLst>
        </pc:spChg>
        <pc:spChg chg="mod">
          <ac:chgData name="Anna-Carina Mohrholz" userId="319e8f5a-43d4-4b3d-9ca7-1cc64d2dfc53" providerId="ADAL" clId="{22F78890-EA72-4406-BCB3-AE1361A275E7}" dt="2023-04-17T10:07:28.006" v="120" actId="1076"/>
          <ac:spMkLst>
            <pc:docMk/>
            <pc:sldMk cId="0" sldId="263"/>
            <ac:spMk id="164" creationId="{00000000-0000-0000-0000-000000000000}"/>
          </ac:spMkLst>
        </pc:spChg>
        <pc:spChg chg="mod">
          <ac:chgData name="Anna-Carina Mohrholz" userId="319e8f5a-43d4-4b3d-9ca7-1cc64d2dfc53" providerId="ADAL" clId="{22F78890-EA72-4406-BCB3-AE1361A275E7}" dt="2023-04-17T10:07:37.105" v="121" actId="207"/>
          <ac:spMkLst>
            <pc:docMk/>
            <pc:sldMk cId="0" sldId="263"/>
            <ac:spMk id="165" creationId="{00000000-0000-0000-0000-000000000000}"/>
          </ac:spMkLst>
        </pc:spChg>
        <pc:spChg chg="mod">
          <ac:chgData name="Anna-Carina Mohrholz" userId="319e8f5a-43d4-4b3d-9ca7-1cc64d2dfc53" providerId="ADAL" clId="{22F78890-EA72-4406-BCB3-AE1361A275E7}" dt="2023-04-17T10:07:51.244" v="122" actId="207"/>
          <ac:spMkLst>
            <pc:docMk/>
            <pc:sldMk cId="0" sldId="263"/>
            <ac:spMk id="166" creationId="{00000000-0000-0000-0000-000000000000}"/>
          </ac:spMkLst>
        </pc:spChg>
      </pc:sldChg>
      <pc:sldChg chg="addSp delSp modSp mod">
        <pc:chgData name="Anna-Carina Mohrholz" userId="319e8f5a-43d4-4b3d-9ca7-1cc64d2dfc53" providerId="ADAL" clId="{22F78890-EA72-4406-BCB3-AE1361A275E7}" dt="2023-04-17T10:08:13.267" v="125" actId="20577"/>
        <pc:sldMkLst>
          <pc:docMk/>
          <pc:sldMk cId="0" sldId="264"/>
        </pc:sldMkLst>
        <pc:spChg chg="add mod">
          <ac:chgData name="Anna-Carina Mohrholz" userId="319e8f5a-43d4-4b3d-9ca7-1cc64d2dfc53" providerId="ADAL" clId="{22F78890-EA72-4406-BCB3-AE1361A275E7}" dt="2023-04-17T10:00:59.538" v="57"/>
          <ac:spMkLst>
            <pc:docMk/>
            <pc:sldMk cId="0" sldId="264"/>
            <ac:spMk id="2" creationId="{06C1E95A-3E54-6D61-559C-82F682B3FC92}"/>
          </ac:spMkLst>
        </pc:spChg>
        <pc:spChg chg="del">
          <ac:chgData name="Anna-Carina Mohrholz" userId="319e8f5a-43d4-4b3d-9ca7-1cc64d2dfc53" providerId="ADAL" clId="{22F78890-EA72-4406-BCB3-AE1361A275E7}" dt="2023-04-17T10:00:58.833" v="56" actId="478"/>
          <ac:spMkLst>
            <pc:docMk/>
            <pc:sldMk cId="0" sldId="264"/>
            <ac:spMk id="11" creationId="{48C6392F-ACF0-48FB-8D1C-D53A5DE91FF8}"/>
          </ac:spMkLst>
        </pc:spChg>
        <pc:spChg chg="mod">
          <ac:chgData name="Anna-Carina Mohrholz" userId="319e8f5a-43d4-4b3d-9ca7-1cc64d2dfc53" providerId="ADAL" clId="{22F78890-EA72-4406-BCB3-AE1361A275E7}" dt="2023-04-17T10:08:13.267" v="125" actId="20577"/>
          <ac:spMkLst>
            <pc:docMk/>
            <pc:sldMk cId="0" sldId="264"/>
            <ac:spMk id="174" creationId="{00000000-0000-0000-0000-000000000000}"/>
          </ac:spMkLst>
        </pc:spChg>
      </pc:sldChg>
      <pc:sldChg chg="addSp delSp modSp mod">
        <pc:chgData name="Anna-Carina Mohrholz" userId="319e8f5a-43d4-4b3d-9ca7-1cc64d2dfc53" providerId="ADAL" clId="{22F78890-EA72-4406-BCB3-AE1361A275E7}" dt="2023-04-17T10:08:56.510" v="129" actId="207"/>
        <pc:sldMkLst>
          <pc:docMk/>
          <pc:sldMk cId="0" sldId="265"/>
        </pc:sldMkLst>
        <pc:spChg chg="add mod">
          <ac:chgData name="Anna-Carina Mohrholz" userId="319e8f5a-43d4-4b3d-9ca7-1cc64d2dfc53" providerId="ADAL" clId="{22F78890-EA72-4406-BCB3-AE1361A275E7}" dt="2023-04-17T10:01:04.592" v="59"/>
          <ac:spMkLst>
            <pc:docMk/>
            <pc:sldMk cId="0" sldId="265"/>
            <ac:spMk id="2" creationId="{EA3BB10B-486E-7EDF-FC5F-83F00680E701}"/>
          </ac:spMkLst>
        </pc:spChg>
        <pc:spChg chg="del">
          <ac:chgData name="Anna-Carina Mohrholz" userId="319e8f5a-43d4-4b3d-9ca7-1cc64d2dfc53" providerId="ADAL" clId="{22F78890-EA72-4406-BCB3-AE1361A275E7}" dt="2023-04-17T10:01:03.867" v="58" actId="478"/>
          <ac:spMkLst>
            <pc:docMk/>
            <pc:sldMk cId="0" sldId="265"/>
            <ac:spMk id="7" creationId="{A63B9C69-CB0F-441E-88B9-DCD5D7FF82D8}"/>
          </ac:spMkLst>
        </pc:spChg>
        <pc:spChg chg="mod">
          <ac:chgData name="Anna-Carina Mohrholz" userId="319e8f5a-43d4-4b3d-9ca7-1cc64d2dfc53" providerId="ADAL" clId="{22F78890-EA72-4406-BCB3-AE1361A275E7}" dt="2023-04-17T10:08:56.510" v="129" actId="207"/>
          <ac:spMkLst>
            <pc:docMk/>
            <pc:sldMk cId="0" sldId="265"/>
            <ac:spMk id="184" creationId="{00000000-0000-0000-0000-000000000000}"/>
          </ac:spMkLst>
        </pc:spChg>
      </pc:sldChg>
      <pc:sldChg chg="addSp delSp modSp mod">
        <pc:chgData name="Anna-Carina Mohrholz" userId="319e8f5a-43d4-4b3d-9ca7-1cc64d2dfc53" providerId="ADAL" clId="{22F78890-EA72-4406-BCB3-AE1361A275E7}" dt="2023-04-17T10:10:35.656" v="145" actId="207"/>
        <pc:sldMkLst>
          <pc:docMk/>
          <pc:sldMk cId="0" sldId="266"/>
        </pc:sldMkLst>
        <pc:spChg chg="add mod">
          <ac:chgData name="Anna-Carina Mohrholz" userId="319e8f5a-43d4-4b3d-9ca7-1cc64d2dfc53" providerId="ADAL" clId="{22F78890-EA72-4406-BCB3-AE1361A275E7}" dt="2023-04-17T10:01:08.890" v="61"/>
          <ac:spMkLst>
            <pc:docMk/>
            <pc:sldMk cId="0" sldId="266"/>
            <ac:spMk id="2" creationId="{42860348-16DE-E4CF-0CC6-C31424A12A6B}"/>
          </ac:spMkLst>
        </pc:spChg>
        <pc:spChg chg="del">
          <ac:chgData name="Anna-Carina Mohrholz" userId="319e8f5a-43d4-4b3d-9ca7-1cc64d2dfc53" providerId="ADAL" clId="{22F78890-EA72-4406-BCB3-AE1361A275E7}" dt="2023-04-17T10:01:08.273" v="60" actId="478"/>
          <ac:spMkLst>
            <pc:docMk/>
            <pc:sldMk cId="0" sldId="266"/>
            <ac:spMk id="6" creationId="{8A784587-10E4-48B7-AE03-D2971B44141A}"/>
          </ac:spMkLst>
        </pc:spChg>
        <pc:spChg chg="mod">
          <ac:chgData name="Anna-Carina Mohrholz" userId="319e8f5a-43d4-4b3d-9ca7-1cc64d2dfc53" providerId="ADAL" clId="{22F78890-EA72-4406-BCB3-AE1361A275E7}" dt="2023-04-17T10:10:35.656" v="145" actId="207"/>
          <ac:spMkLst>
            <pc:docMk/>
            <pc:sldMk cId="0" sldId="266"/>
            <ac:spMk id="193" creationId="{00000000-0000-0000-0000-000000000000}"/>
          </ac:spMkLst>
        </pc:spChg>
      </pc:sldChg>
      <pc:sldChg chg="addSp delSp modSp mod">
        <pc:chgData name="Anna-Carina Mohrholz" userId="319e8f5a-43d4-4b3d-9ca7-1cc64d2dfc53" providerId="ADAL" clId="{22F78890-EA72-4406-BCB3-AE1361A275E7}" dt="2023-04-17T10:12:25.954" v="166" actId="1076"/>
        <pc:sldMkLst>
          <pc:docMk/>
          <pc:sldMk cId="0" sldId="267"/>
        </pc:sldMkLst>
        <pc:spChg chg="add mod">
          <ac:chgData name="Anna-Carina Mohrholz" userId="319e8f5a-43d4-4b3d-9ca7-1cc64d2dfc53" providerId="ADAL" clId="{22F78890-EA72-4406-BCB3-AE1361A275E7}" dt="2023-04-17T10:01:13.891" v="63"/>
          <ac:spMkLst>
            <pc:docMk/>
            <pc:sldMk cId="0" sldId="267"/>
            <ac:spMk id="2" creationId="{F32CB71E-A8E0-AB58-478A-ACC66104896A}"/>
          </ac:spMkLst>
        </pc:spChg>
        <pc:spChg chg="del">
          <ac:chgData name="Anna-Carina Mohrholz" userId="319e8f5a-43d4-4b3d-9ca7-1cc64d2dfc53" providerId="ADAL" clId="{22F78890-EA72-4406-BCB3-AE1361A275E7}" dt="2023-04-17T10:01:13.252" v="62" actId="478"/>
          <ac:spMkLst>
            <pc:docMk/>
            <pc:sldMk cId="0" sldId="267"/>
            <ac:spMk id="6" creationId="{7E8BE2C7-7EC7-4561-B2CD-F2FFF2EB6556}"/>
          </ac:spMkLst>
        </pc:spChg>
        <pc:spChg chg="mod">
          <ac:chgData name="Anna-Carina Mohrholz" userId="319e8f5a-43d4-4b3d-9ca7-1cc64d2dfc53" providerId="ADAL" clId="{22F78890-EA72-4406-BCB3-AE1361A275E7}" dt="2023-04-17T10:12:22.302" v="165" actId="1076"/>
          <ac:spMkLst>
            <pc:docMk/>
            <pc:sldMk cId="0" sldId="267"/>
            <ac:spMk id="201" creationId="{00000000-0000-0000-0000-000000000000}"/>
          </ac:spMkLst>
        </pc:spChg>
        <pc:picChg chg="mod">
          <ac:chgData name="Anna-Carina Mohrholz" userId="319e8f5a-43d4-4b3d-9ca7-1cc64d2dfc53" providerId="ADAL" clId="{22F78890-EA72-4406-BCB3-AE1361A275E7}" dt="2023-04-17T10:12:25.954" v="166" actId="1076"/>
          <ac:picMkLst>
            <pc:docMk/>
            <pc:sldMk cId="0" sldId="267"/>
            <ac:picMk id="203" creationId="{00000000-0000-0000-0000-000000000000}"/>
          </ac:picMkLst>
        </pc:picChg>
      </pc:sldChg>
      <pc:sldChg chg="addSp delSp modSp mod">
        <pc:chgData name="Anna-Carina Mohrholz" userId="319e8f5a-43d4-4b3d-9ca7-1cc64d2dfc53" providerId="ADAL" clId="{22F78890-EA72-4406-BCB3-AE1361A275E7}" dt="2023-04-17T10:01:18.672" v="65"/>
        <pc:sldMkLst>
          <pc:docMk/>
          <pc:sldMk cId="0" sldId="268"/>
        </pc:sldMkLst>
        <pc:spChg chg="add mod">
          <ac:chgData name="Anna-Carina Mohrholz" userId="319e8f5a-43d4-4b3d-9ca7-1cc64d2dfc53" providerId="ADAL" clId="{22F78890-EA72-4406-BCB3-AE1361A275E7}" dt="2023-04-17T10:01:18.672" v="65"/>
          <ac:spMkLst>
            <pc:docMk/>
            <pc:sldMk cId="0" sldId="268"/>
            <ac:spMk id="2" creationId="{80CA0C1A-4735-7C11-B5ED-D875699AFA6E}"/>
          </ac:spMkLst>
        </pc:spChg>
        <pc:spChg chg="del">
          <ac:chgData name="Anna-Carina Mohrholz" userId="319e8f5a-43d4-4b3d-9ca7-1cc64d2dfc53" providerId="ADAL" clId="{22F78890-EA72-4406-BCB3-AE1361A275E7}" dt="2023-04-17T10:01:18.042" v="64" actId="478"/>
          <ac:spMkLst>
            <pc:docMk/>
            <pc:sldMk cId="0" sldId="268"/>
            <ac:spMk id="5" creationId="{048F1C7A-DEA8-45E9-AE9E-E7A6E41D3698}"/>
          </ac:spMkLst>
        </pc:spChg>
      </pc:sldChg>
      <pc:sldChg chg="addSp delSp modSp mod">
        <pc:chgData name="Anna-Carina Mohrholz" userId="319e8f5a-43d4-4b3d-9ca7-1cc64d2dfc53" providerId="ADAL" clId="{22F78890-EA72-4406-BCB3-AE1361A275E7}" dt="2023-04-17T10:16:38.676" v="197" actId="6549"/>
        <pc:sldMkLst>
          <pc:docMk/>
          <pc:sldMk cId="0" sldId="269"/>
        </pc:sldMkLst>
        <pc:spChg chg="add mod">
          <ac:chgData name="Anna-Carina Mohrholz" userId="319e8f5a-43d4-4b3d-9ca7-1cc64d2dfc53" providerId="ADAL" clId="{22F78890-EA72-4406-BCB3-AE1361A275E7}" dt="2023-04-17T10:01:23.122" v="67"/>
          <ac:spMkLst>
            <pc:docMk/>
            <pc:sldMk cId="0" sldId="269"/>
            <ac:spMk id="2" creationId="{0063E866-610B-1651-8A48-6883D944D24F}"/>
          </ac:spMkLst>
        </pc:spChg>
        <pc:spChg chg="del">
          <ac:chgData name="Anna-Carina Mohrholz" userId="319e8f5a-43d4-4b3d-9ca7-1cc64d2dfc53" providerId="ADAL" clId="{22F78890-EA72-4406-BCB3-AE1361A275E7}" dt="2023-04-17T10:01:22.499" v="66" actId="478"/>
          <ac:spMkLst>
            <pc:docMk/>
            <pc:sldMk cId="0" sldId="269"/>
            <ac:spMk id="31" creationId="{A581683F-5AB4-4F34-8D43-2E623187105C}"/>
          </ac:spMkLst>
        </pc:spChg>
        <pc:spChg chg="mod">
          <ac:chgData name="Anna-Carina Mohrholz" userId="319e8f5a-43d4-4b3d-9ca7-1cc64d2dfc53" providerId="ADAL" clId="{22F78890-EA72-4406-BCB3-AE1361A275E7}" dt="2023-04-17T10:16:33.129" v="196"/>
          <ac:spMkLst>
            <pc:docMk/>
            <pc:sldMk cId="0" sldId="269"/>
            <ac:spMk id="217" creationId="{00000000-0000-0000-0000-000000000000}"/>
          </ac:spMkLst>
        </pc:spChg>
        <pc:spChg chg="mod">
          <ac:chgData name="Anna-Carina Mohrholz" userId="319e8f5a-43d4-4b3d-9ca7-1cc64d2dfc53" providerId="ADAL" clId="{22F78890-EA72-4406-BCB3-AE1361A275E7}" dt="2023-04-17T10:16:33.129" v="196"/>
          <ac:spMkLst>
            <pc:docMk/>
            <pc:sldMk cId="0" sldId="269"/>
            <ac:spMk id="218" creationId="{00000000-0000-0000-0000-000000000000}"/>
          </ac:spMkLst>
        </pc:spChg>
        <pc:spChg chg="mod">
          <ac:chgData name="Anna-Carina Mohrholz" userId="319e8f5a-43d4-4b3d-9ca7-1cc64d2dfc53" providerId="ADAL" clId="{22F78890-EA72-4406-BCB3-AE1361A275E7}" dt="2023-04-17T10:16:33.129" v="196"/>
          <ac:spMkLst>
            <pc:docMk/>
            <pc:sldMk cId="0" sldId="269"/>
            <ac:spMk id="219" creationId="{00000000-0000-0000-0000-000000000000}"/>
          </ac:spMkLst>
        </pc:spChg>
        <pc:spChg chg="mod">
          <ac:chgData name="Anna-Carina Mohrholz" userId="319e8f5a-43d4-4b3d-9ca7-1cc64d2dfc53" providerId="ADAL" clId="{22F78890-EA72-4406-BCB3-AE1361A275E7}" dt="2023-04-17T10:16:33.129" v="196"/>
          <ac:spMkLst>
            <pc:docMk/>
            <pc:sldMk cId="0" sldId="269"/>
            <ac:spMk id="220" creationId="{00000000-0000-0000-0000-000000000000}"/>
          </ac:spMkLst>
        </pc:spChg>
        <pc:spChg chg="mod">
          <ac:chgData name="Anna-Carina Mohrholz" userId="319e8f5a-43d4-4b3d-9ca7-1cc64d2dfc53" providerId="ADAL" clId="{22F78890-EA72-4406-BCB3-AE1361A275E7}" dt="2023-04-17T10:16:33.129" v="196"/>
          <ac:spMkLst>
            <pc:docMk/>
            <pc:sldMk cId="0" sldId="269"/>
            <ac:spMk id="221" creationId="{00000000-0000-0000-0000-000000000000}"/>
          </ac:spMkLst>
        </pc:spChg>
        <pc:spChg chg="mod">
          <ac:chgData name="Anna-Carina Mohrholz" userId="319e8f5a-43d4-4b3d-9ca7-1cc64d2dfc53" providerId="ADAL" clId="{22F78890-EA72-4406-BCB3-AE1361A275E7}" dt="2023-04-17T10:16:33.129" v="196"/>
          <ac:spMkLst>
            <pc:docMk/>
            <pc:sldMk cId="0" sldId="269"/>
            <ac:spMk id="226" creationId="{00000000-0000-0000-0000-000000000000}"/>
          </ac:spMkLst>
        </pc:spChg>
        <pc:spChg chg="mod">
          <ac:chgData name="Anna-Carina Mohrholz" userId="319e8f5a-43d4-4b3d-9ca7-1cc64d2dfc53" providerId="ADAL" clId="{22F78890-EA72-4406-BCB3-AE1361A275E7}" dt="2023-04-17T10:16:33.129" v="196"/>
          <ac:spMkLst>
            <pc:docMk/>
            <pc:sldMk cId="0" sldId="269"/>
            <ac:spMk id="227" creationId="{00000000-0000-0000-0000-000000000000}"/>
          </ac:spMkLst>
        </pc:spChg>
        <pc:spChg chg="mod">
          <ac:chgData name="Anna-Carina Mohrholz" userId="319e8f5a-43d4-4b3d-9ca7-1cc64d2dfc53" providerId="ADAL" clId="{22F78890-EA72-4406-BCB3-AE1361A275E7}" dt="2023-04-17T10:16:33.129" v="196"/>
          <ac:spMkLst>
            <pc:docMk/>
            <pc:sldMk cId="0" sldId="269"/>
            <ac:spMk id="228" creationId="{00000000-0000-0000-0000-000000000000}"/>
          </ac:spMkLst>
        </pc:spChg>
        <pc:spChg chg="mod">
          <ac:chgData name="Anna-Carina Mohrholz" userId="319e8f5a-43d4-4b3d-9ca7-1cc64d2dfc53" providerId="ADAL" clId="{22F78890-EA72-4406-BCB3-AE1361A275E7}" dt="2023-04-17T10:16:38.676" v="197" actId="6549"/>
          <ac:spMkLst>
            <pc:docMk/>
            <pc:sldMk cId="0" sldId="269"/>
            <ac:spMk id="229" creationId="{00000000-0000-0000-0000-000000000000}"/>
          </ac:spMkLst>
        </pc:spChg>
        <pc:grpChg chg="mod">
          <ac:chgData name="Anna-Carina Mohrholz" userId="319e8f5a-43d4-4b3d-9ca7-1cc64d2dfc53" providerId="ADAL" clId="{22F78890-EA72-4406-BCB3-AE1361A275E7}" dt="2023-04-17T10:16:33.129" v="196"/>
          <ac:grpSpMkLst>
            <pc:docMk/>
            <pc:sldMk cId="0" sldId="269"/>
            <ac:grpSpMk id="216" creationId="{00000000-0000-0000-0000-000000000000}"/>
          </ac:grpSpMkLst>
        </pc:grpChg>
        <pc:cxnChg chg="mod">
          <ac:chgData name="Anna-Carina Mohrholz" userId="319e8f5a-43d4-4b3d-9ca7-1cc64d2dfc53" providerId="ADAL" clId="{22F78890-EA72-4406-BCB3-AE1361A275E7}" dt="2023-04-17T10:16:33.129" v="196"/>
          <ac:cxnSpMkLst>
            <pc:docMk/>
            <pc:sldMk cId="0" sldId="269"/>
            <ac:cxnSpMk id="222" creationId="{00000000-0000-0000-0000-000000000000}"/>
          </ac:cxnSpMkLst>
        </pc:cxnChg>
        <pc:cxnChg chg="mod">
          <ac:chgData name="Anna-Carina Mohrholz" userId="319e8f5a-43d4-4b3d-9ca7-1cc64d2dfc53" providerId="ADAL" clId="{22F78890-EA72-4406-BCB3-AE1361A275E7}" dt="2023-04-17T10:16:33.129" v="196"/>
          <ac:cxnSpMkLst>
            <pc:docMk/>
            <pc:sldMk cId="0" sldId="269"/>
            <ac:cxnSpMk id="223" creationId="{00000000-0000-0000-0000-000000000000}"/>
          </ac:cxnSpMkLst>
        </pc:cxnChg>
        <pc:cxnChg chg="mod">
          <ac:chgData name="Anna-Carina Mohrholz" userId="319e8f5a-43d4-4b3d-9ca7-1cc64d2dfc53" providerId="ADAL" clId="{22F78890-EA72-4406-BCB3-AE1361A275E7}" dt="2023-04-17T10:16:33.129" v="196"/>
          <ac:cxnSpMkLst>
            <pc:docMk/>
            <pc:sldMk cId="0" sldId="269"/>
            <ac:cxnSpMk id="224" creationId="{00000000-0000-0000-0000-000000000000}"/>
          </ac:cxnSpMkLst>
        </pc:cxnChg>
        <pc:cxnChg chg="mod">
          <ac:chgData name="Anna-Carina Mohrholz" userId="319e8f5a-43d4-4b3d-9ca7-1cc64d2dfc53" providerId="ADAL" clId="{22F78890-EA72-4406-BCB3-AE1361A275E7}" dt="2023-04-17T10:16:33.129" v="196"/>
          <ac:cxnSpMkLst>
            <pc:docMk/>
            <pc:sldMk cId="0" sldId="269"/>
            <ac:cxnSpMk id="225" creationId="{00000000-0000-0000-0000-000000000000}"/>
          </ac:cxnSpMkLst>
        </pc:cxnChg>
      </pc:sldChg>
      <pc:sldChg chg="addSp delSp modSp mod">
        <pc:chgData name="Anna-Carina Mohrholz" userId="319e8f5a-43d4-4b3d-9ca7-1cc64d2dfc53" providerId="ADAL" clId="{22F78890-EA72-4406-BCB3-AE1361A275E7}" dt="2023-04-17T10:17:49.354" v="208" actId="6549"/>
        <pc:sldMkLst>
          <pc:docMk/>
          <pc:sldMk cId="0" sldId="270"/>
        </pc:sldMkLst>
        <pc:spChg chg="add mod">
          <ac:chgData name="Anna-Carina Mohrholz" userId="319e8f5a-43d4-4b3d-9ca7-1cc64d2dfc53" providerId="ADAL" clId="{22F78890-EA72-4406-BCB3-AE1361A275E7}" dt="2023-04-17T10:01:27.234" v="69"/>
          <ac:spMkLst>
            <pc:docMk/>
            <pc:sldMk cId="0" sldId="270"/>
            <ac:spMk id="2" creationId="{513EF995-E279-2A51-EED2-75CC6BE1DF81}"/>
          </ac:spMkLst>
        </pc:spChg>
        <pc:spChg chg="del">
          <ac:chgData name="Anna-Carina Mohrholz" userId="319e8f5a-43d4-4b3d-9ca7-1cc64d2dfc53" providerId="ADAL" clId="{22F78890-EA72-4406-BCB3-AE1361A275E7}" dt="2023-04-17T10:01:26.619" v="68" actId="478"/>
          <ac:spMkLst>
            <pc:docMk/>
            <pc:sldMk cId="0" sldId="270"/>
            <ac:spMk id="18" creationId="{48AB7FB7-0A63-49D7-87F4-17453AF6C17E}"/>
          </ac:spMkLst>
        </pc:spChg>
        <pc:spChg chg="mod">
          <ac:chgData name="Anna-Carina Mohrholz" userId="319e8f5a-43d4-4b3d-9ca7-1cc64d2dfc53" providerId="ADAL" clId="{22F78890-EA72-4406-BCB3-AE1361A275E7}" dt="2023-04-17T10:17:49.354" v="208" actId="6549"/>
          <ac:spMkLst>
            <pc:docMk/>
            <pc:sldMk cId="0" sldId="270"/>
            <ac:spMk id="249" creationId="{00000000-0000-0000-0000-000000000000}"/>
          </ac:spMkLst>
        </pc:spChg>
        <pc:spChg chg="mod">
          <ac:chgData name="Anna-Carina Mohrholz" userId="319e8f5a-43d4-4b3d-9ca7-1cc64d2dfc53" providerId="ADAL" clId="{22F78890-EA72-4406-BCB3-AE1361A275E7}" dt="2023-04-17T10:16:48.945" v="200" actId="20577"/>
          <ac:spMkLst>
            <pc:docMk/>
            <pc:sldMk cId="0" sldId="270"/>
            <ac:spMk id="251" creationId="{00000000-0000-0000-0000-000000000000}"/>
          </ac:spMkLst>
        </pc:spChg>
      </pc:sldChg>
      <pc:sldChg chg="addSp delSp modSp mod">
        <pc:chgData name="Anna-Carina Mohrholz" userId="319e8f5a-43d4-4b3d-9ca7-1cc64d2dfc53" providerId="ADAL" clId="{22F78890-EA72-4406-BCB3-AE1361A275E7}" dt="2023-04-17T10:18:11.939" v="210" actId="20577"/>
        <pc:sldMkLst>
          <pc:docMk/>
          <pc:sldMk cId="0" sldId="271"/>
        </pc:sldMkLst>
        <pc:spChg chg="add mod">
          <ac:chgData name="Anna-Carina Mohrholz" userId="319e8f5a-43d4-4b3d-9ca7-1cc64d2dfc53" providerId="ADAL" clId="{22F78890-EA72-4406-BCB3-AE1361A275E7}" dt="2023-04-17T10:01:31.713" v="71"/>
          <ac:spMkLst>
            <pc:docMk/>
            <pc:sldMk cId="0" sldId="271"/>
            <ac:spMk id="2" creationId="{7E5D59FE-3411-53E9-EAE7-5EA192A3665D}"/>
          </ac:spMkLst>
        </pc:spChg>
        <pc:spChg chg="add mod">
          <ac:chgData name="Anna-Carina Mohrholz" userId="319e8f5a-43d4-4b3d-9ca7-1cc64d2dfc53" providerId="ADAL" clId="{22F78890-EA72-4406-BCB3-AE1361A275E7}" dt="2023-04-17T10:16:59.742" v="202"/>
          <ac:spMkLst>
            <pc:docMk/>
            <pc:sldMk cId="0" sldId="271"/>
            <ac:spMk id="3" creationId="{12DCFEB8-1457-22B8-8498-E17A9AABED49}"/>
          </ac:spMkLst>
        </pc:spChg>
        <pc:spChg chg="del">
          <ac:chgData name="Anna-Carina Mohrholz" userId="319e8f5a-43d4-4b3d-9ca7-1cc64d2dfc53" providerId="ADAL" clId="{22F78890-EA72-4406-BCB3-AE1361A275E7}" dt="2023-04-17T10:01:31.101" v="70" actId="478"/>
          <ac:spMkLst>
            <pc:docMk/>
            <pc:sldMk cId="0" sldId="271"/>
            <ac:spMk id="18" creationId="{A0EE80E2-4F49-40AC-A03F-A4A5AFCEEE92}"/>
          </ac:spMkLst>
        </pc:spChg>
        <pc:spChg chg="mod">
          <ac:chgData name="Anna-Carina Mohrholz" userId="319e8f5a-43d4-4b3d-9ca7-1cc64d2dfc53" providerId="ADAL" clId="{22F78890-EA72-4406-BCB3-AE1361A275E7}" dt="2023-04-17T10:18:11.939" v="210" actId="20577"/>
          <ac:spMkLst>
            <pc:docMk/>
            <pc:sldMk cId="0" sldId="271"/>
            <ac:spMk id="269" creationId="{00000000-0000-0000-0000-000000000000}"/>
          </ac:spMkLst>
        </pc:spChg>
        <pc:spChg chg="del">
          <ac:chgData name="Anna-Carina Mohrholz" userId="319e8f5a-43d4-4b3d-9ca7-1cc64d2dfc53" providerId="ADAL" clId="{22F78890-EA72-4406-BCB3-AE1361A275E7}" dt="2023-04-17T10:16:59.066" v="201" actId="478"/>
          <ac:spMkLst>
            <pc:docMk/>
            <pc:sldMk cId="0" sldId="271"/>
            <ac:spMk id="271" creationId="{00000000-0000-0000-0000-000000000000}"/>
          </ac:spMkLst>
        </pc:spChg>
      </pc:sldChg>
      <pc:sldChg chg="addSp delSp modSp mod">
        <pc:chgData name="Anna-Carina Mohrholz" userId="319e8f5a-43d4-4b3d-9ca7-1cc64d2dfc53" providerId="ADAL" clId="{22F78890-EA72-4406-BCB3-AE1361A275E7}" dt="2023-04-17T10:18:36.130" v="214" actId="20577"/>
        <pc:sldMkLst>
          <pc:docMk/>
          <pc:sldMk cId="0" sldId="272"/>
        </pc:sldMkLst>
        <pc:spChg chg="add mod">
          <ac:chgData name="Anna-Carina Mohrholz" userId="319e8f5a-43d4-4b3d-9ca7-1cc64d2dfc53" providerId="ADAL" clId="{22F78890-EA72-4406-BCB3-AE1361A275E7}" dt="2023-04-17T10:01:36.239" v="73"/>
          <ac:spMkLst>
            <pc:docMk/>
            <pc:sldMk cId="0" sldId="272"/>
            <ac:spMk id="2" creationId="{33ACD5A7-E5FB-0E39-2507-00E0D09A3CB8}"/>
          </ac:spMkLst>
        </pc:spChg>
        <pc:spChg chg="add mod">
          <ac:chgData name="Anna-Carina Mohrholz" userId="319e8f5a-43d4-4b3d-9ca7-1cc64d2dfc53" providerId="ADAL" clId="{22F78890-EA72-4406-BCB3-AE1361A275E7}" dt="2023-04-17T10:17:04.459" v="204"/>
          <ac:spMkLst>
            <pc:docMk/>
            <pc:sldMk cId="0" sldId="272"/>
            <ac:spMk id="3" creationId="{3A007541-FB82-A4AC-6D06-6A1488B515E0}"/>
          </ac:spMkLst>
        </pc:spChg>
        <pc:spChg chg="del">
          <ac:chgData name="Anna-Carina Mohrholz" userId="319e8f5a-43d4-4b3d-9ca7-1cc64d2dfc53" providerId="ADAL" clId="{22F78890-EA72-4406-BCB3-AE1361A275E7}" dt="2023-04-17T10:01:35.666" v="72" actId="478"/>
          <ac:spMkLst>
            <pc:docMk/>
            <pc:sldMk cId="0" sldId="272"/>
            <ac:spMk id="18" creationId="{512F7CF3-3DD1-4C70-84D7-5705B43ADEDE}"/>
          </ac:spMkLst>
        </pc:spChg>
        <pc:spChg chg="mod">
          <ac:chgData name="Anna-Carina Mohrholz" userId="319e8f5a-43d4-4b3d-9ca7-1cc64d2dfc53" providerId="ADAL" clId="{22F78890-EA72-4406-BCB3-AE1361A275E7}" dt="2023-04-17T10:18:36.130" v="214" actId="20577"/>
          <ac:spMkLst>
            <pc:docMk/>
            <pc:sldMk cId="0" sldId="272"/>
            <ac:spMk id="289" creationId="{00000000-0000-0000-0000-000000000000}"/>
          </ac:spMkLst>
        </pc:spChg>
        <pc:spChg chg="del">
          <ac:chgData name="Anna-Carina Mohrholz" userId="319e8f5a-43d4-4b3d-9ca7-1cc64d2dfc53" providerId="ADAL" clId="{22F78890-EA72-4406-BCB3-AE1361A275E7}" dt="2023-04-17T10:17:04.001" v="203" actId="478"/>
          <ac:spMkLst>
            <pc:docMk/>
            <pc:sldMk cId="0" sldId="272"/>
            <ac:spMk id="291" creationId="{00000000-0000-0000-0000-000000000000}"/>
          </ac:spMkLst>
        </pc:spChg>
      </pc:sldChg>
      <pc:sldChg chg="addSp delSp modSp mod">
        <pc:chgData name="Anna-Carina Mohrholz" userId="319e8f5a-43d4-4b3d-9ca7-1cc64d2dfc53" providerId="ADAL" clId="{22F78890-EA72-4406-BCB3-AE1361A275E7}" dt="2023-04-17T10:18:58.410" v="218" actId="20577"/>
        <pc:sldMkLst>
          <pc:docMk/>
          <pc:sldMk cId="0" sldId="273"/>
        </pc:sldMkLst>
        <pc:spChg chg="add mod">
          <ac:chgData name="Anna-Carina Mohrholz" userId="319e8f5a-43d4-4b3d-9ca7-1cc64d2dfc53" providerId="ADAL" clId="{22F78890-EA72-4406-BCB3-AE1361A275E7}" dt="2023-04-17T10:01:41.623" v="75"/>
          <ac:spMkLst>
            <pc:docMk/>
            <pc:sldMk cId="0" sldId="273"/>
            <ac:spMk id="2" creationId="{96FEB459-4428-F3ED-F023-EA7D39716B3E}"/>
          </ac:spMkLst>
        </pc:spChg>
        <pc:spChg chg="add mod">
          <ac:chgData name="Anna-Carina Mohrholz" userId="319e8f5a-43d4-4b3d-9ca7-1cc64d2dfc53" providerId="ADAL" clId="{22F78890-EA72-4406-BCB3-AE1361A275E7}" dt="2023-04-17T10:17:09.724" v="206"/>
          <ac:spMkLst>
            <pc:docMk/>
            <pc:sldMk cId="0" sldId="273"/>
            <ac:spMk id="3" creationId="{BC21DD4E-8426-FA1C-F3C1-00ACB01FABB9}"/>
          </ac:spMkLst>
        </pc:spChg>
        <pc:spChg chg="del">
          <ac:chgData name="Anna-Carina Mohrholz" userId="319e8f5a-43d4-4b3d-9ca7-1cc64d2dfc53" providerId="ADAL" clId="{22F78890-EA72-4406-BCB3-AE1361A275E7}" dt="2023-04-17T10:01:41.073" v="74" actId="478"/>
          <ac:spMkLst>
            <pc:docMk/>
            <pc:sldMk cId="0" sldId="273"/>
            <ac:spMk id="18" creationId="{1BFD01D7-5A0A-49B5-8FA3-960F013FB3AA}"/>
          </ac:spMkLst>
        </pc:spChg>
        <pc:spChg chg="mod">
          <ac:chgData name="Anna-Carina Mohrholz" userId="319e8f5a-43d4-4b3d-9ca7-1cc64d2dfc53" providerId="ADAL" clId="{22F78890-EA72-4406-BCB3-AE1361A275E7}" dt="2023-04-17T10:18:58.410" v="218" actId="20577"/>
          <ac:spMkLst>
            <pc:docMk/>
            <pc:sldMk cId="0" sldId="273"/>
            <ac:spMk id="309" creationId="{00000000-0000-0000-0000-000000000000}"/>
          </ac:spMkLst>
        </pc:spChg>
        <pc:spChg chg="del">
          <ac:chgData name="Anna-Carina Mohrholz" userId="319e8f5a-43d4-4b3d-9ca7-1cc64d2dfc53" providerId="ADAL" clId="{22F78890-EA72-4406-BCB3-AE1361A275E7}" dt="2023-04-17T10:17:09.050" v="205" actId="478"/>
          <ac:spMkLst>
            <pc:docMk/>
            <pc:sldMk cId="0" sldId="273"/>
            <ac:spMk id="311" creationId="{00000000-0000-0000-0000-000000000000}"/>
          </ac:spMkLst>
        </pc:spChg>
      </pc:sldChg>
      <pc:sldChg chg="modSp mod">
        <pc:chgData name="Anna-Carina Mohrholz" userId="319e8f5a-43d4-4b3d-9ca7-1cc64d2dfc53" providerId="ADAL" clId="{22F78890-EA72-4406-BCB3-AE1361A275E7}" dt="2023-04-17T10:20:51.755" v="254" actId="14100"/>
        <pc:sldMkLst>
          <pc:docMk/>
          <pc:sldMk cId="0" sldId="274"/>
        </pc:sldMkLst>
        <pc:spChg chg="mod">
          <ac:chgData name="Anna-Carina Mohrholz" userId="319e8f5a-43d4-4b3d-9ca7-1cc64d2dfc53" providerId="ADAL" clId="{22F78890-EA72-4406-BCB3-AE1361A275E7}" dt="2023-04-17T10:19:42.191" v="227" actId="313"/>
          <ac:spMkLst>
            <pc:docMk/>
            <pc:sldMk cId="0" sldId="274"/>
            <ac:spMk id="329" creationId="{00000000-0000-0000-0000-000000000000}"/>
          </ac:spMkLst>
        </pc:spChg>
        <pc:spChg chg="mod">
          <ac:chgData name="Anna-Carina Mohrholz" userId="319e8f5a-43d4-4b3d-9ca7-1cc64d2dfc53" providerId="ADAL" clId="{22F78890-EA72-4406-BCB3-AE1361A275E7}" dt="2023-04-17T10:19:13.115" v="220" actId="20577"/>
          <ac:spMkLst>
            <pc:docMk/>
            <pc:sldMk cId="0" sldId="274"/>
            <ac:spMk id="331" creationId="{00000000-0000-0000-0000-000000000000}"/>
          </ac:spMkLst>
        </pc:spChg>
        <pc:spChg chg="mod">
          <ac:chgData name="Anna-Carina Mohrholz" userId="319e8f5a-43d4-4b3d-9ca7-1cc64d2dfc53" providerId="ADAL" clId="{22F78890-EA72-4406-BCB3-AE1361A275E7}" dt="2023-04-17T10:20:51.755" v="254" actId="14100"/>
          <ac:spMkLst>
            <pc:docMk/>
            <pc:sldMk cId="0" sldId="274"/>
            <ac:spMk id="344" creationId="{00000000-0000-0000-0000-000000000000}"/>
          </ac:spMkLst>
        </pc:spChg>
      </pc:sldChg>
      <pc:sldChg chg="addSp delSp modSp mod">
        <pc:chgData name="Anna-Carina Mohrholz" userId="319e8f5a-43d4-4b3d-9ca7-1cc64d2dfc53" providerId="ADAL" clId="{22F78890-EA72-4406-BCB3-AE1361A275E7}" dt="2023-04-17T10:21:08.755" v="256"/>
        <pc:sldMkLst>
          <pc:docMk/>
          <pc:sldMk cId="0" sldId="275"/>
        </pc:sldMkLst>
        <pc:spChg chg="add mod">
          <ac:chgData name="Anna-Carina Mohrholz" userId="319e8f5a-43d4-4b3d-9ca7-1cc64d2dfc53" providerId="ADAL" clId="{22F78890-EA72-4406-BCB3-AE1361A275E7}" dt="2023-04-17T10:21:08.755" v="256"/>
          <ac:spMkLst>
            <pc:docMk/>
            <pc:sldMk cId="0" sldId="275"/>
            <ac:spMk id="2" creationId="{51E24614-1025-2338-F8F5-0E313EA48810}"/>
          </ac:spMkLst>
        </pc:spChg>
        <pc:spChg chg="mod">
          <ac:chgData name="Anna-Carina Mohrholz" userId="319e8f5a-43d4-4b3d-9ca7-1cc64d2dfc53" providerId="ADAL" clId="{22F78890-EA72-4406-BCB3-AE1361A275E7}" dt="2023-04-17T10:20:15.003" v="232" actId="20577"/>
          <ac:spMkLst>
            <pc:docMk/>
            <pc:sldMk cId="0" sldId="275"/>
            <ac:spMk id="349" creationId="{00000000-0000-0000-0000-000000000000}"/>
          </ac:spMkLst>
        </pc:spChg>
        <pc:spChg chg="mod">
          <ac:chgData name="Anna-Carina Mohrholz" userId="319e8f5a-43d4-4b3d-9ca7-1cc64d2dfc53" providerId="ADAL" clId="{22F78890-EA72-4406-BCB3-AE1361A275E7}" dt="2023-04-17T10:19:53.258" v="229" actId="20577"/>
          <ac:spMkLst>
            <pc:docMk/>
            <pc:sldMk cId="0" sldId="275"/>
            <ac:spMk id="351" creationId="{00000000-0000-0000-0000-000000000000}"/>
          </ac:spMkLst>
        </pc:spChg>
        <pc:spChg chg="del">
          <ac:chgData name="Anna-Carina Mohrholz" userId="319e8f5a-43d4-4b3d-9ca7-1cc64d2dfc53" providerId="ADAL" clId="{22F78890-EA72-4406-BCB3-AE1361A275E7}" dt="2023-04-17T10:21:08.395" v="255" actId="478"/>
          <ac:spMkLst>
            <pc:docMk/>
            <pc:sldMk cId="0" sldId="275"/>
            <ac:spMk id="364" creationId="{00000000-0000-0000-0000-000000000000}"/>
          </ac:spMkLst>
        </pc:spChg>
      </pc:sldChg>
      <pc:sldChg chg="addSp delSp modSp mod">
        <pc:chgData name="Anna-Carina Mohrholz" userId="319e8f5a-43d4-4b3d-9ca7-1cc64d2dfc53" providerId="ADAL" clId="{22F78890-EA72-4406-BCB3-AE1361A275E7}" dt="2023-04-17T10:22:05.252" v="266" actId="20577"/>
        <pc:sldMkLst>
          <pc:docMk/>
          <pc:sldMk cId="0" sldId="276"/>
        </pc:sldMkLst>
        <pc:spChg chg="add mod">
          <ac:chgData name="Anna-Carina Mohrholz" userId="319e8f5a-43d4-4b3d-9ca7-1cc64d2dfc53" providerId="ADAL" clId="{22F78890-EA72-4406-BCB3-AE1361A275E7}" dt="2023-04-17T10:21:12.184" v="258"/>
          <ac:spMkLst>
            <pc:docMk/>
            <pc:sldMk cId="0" sldId="276"/>
            <ac:spMk id="2" creationId="{722CF878-F040-CCBE-AFAB-D62638C3FAB0}"/>
          </ac:spMkLst>
        </pc:spChg>
        <pc:spChg chg="mod">
          <ac:chgData name="Anna-Carina Mohrholz" userId="319e8f5a-43d4-4b3d-9ca7-1cc64d2dfc53" providerId="ADAL" clId="{22F78890-EA72-4406-BCB3-AE1361A275E7}" dt="2023-04-17T10:22:05.252" v="266" actId="20577"/>
          <ac:spMkLst>
            <pc:docMk/>
            <pc:sldMk cId="0" sldId="276"/>
            <ac:spMk id="369" creationId="{00000000-0000-0000-0000-000000000000}"/>
          </ac:spMkLst>
        </pc:spChg>
        <pc:spChg chg="mod">
          <ac:chgData name="Anna-Carina Mohrholz" userId="319e8f5a-43d4-4b3d-9ca7-1cc64d2dfc53" providerId="ADAL" clId="{22F78890-EA72-4406-BCB3-AE1361A275E7}" dt="2023-04-17T10:21:33.733" v="262" actId="20577"/>
          <ac:spMkLst>
            <pc:docMk/>
            <pc:sldMk cId="0" sldId="276"/>
            <ac:spMk id="371" creationId="{00000000-0000-0000-0000-000000000000}"/>
          </ac:spMkLst>
        </pc:spChg>
        <pc:spChg chg="del">
          <ac:chgData name="Anna-Carina Mohrholz" userId="319e8f5a-43d4-4b3d-9ca7-1cc64d2dfc53" providerId="ADAL" clId="{22F78890-EA72-4406-BCB3-AE1361A275E7}" dt="2023-04-17T10:21:11.792" v="257" actId="478"/>
          <ac:spMkLst>
            <pc:docMk/>
            <pc:sldMk cId="0" sldId="276"/>
            <ac:spMk id="384" creationId="{00000000-0000-0000-0000-000000000000}"/>
          </ac:spMkLst>
        </pc:spChg>
      </pc:sldChg>
      <pc:sldChg chg="addSp delSp modSp mod">
        <pc:chgData name="Anna-Carina Mohrholz" userId="319e8f5a-43d4-4b3d-9ca7-1cc64d2dfc53" providerId="ADAL" clId="{22F78890-EA72-4406-BCB3-AE1361A275E7}" dt="2023-04-17T10:22:52.554" v="274" actId="20577"/>
        <pc:sldMkLst>
          <pc:docMk/>
          <pc:sldMk cId="0" sldId="277"/>
        </pc:sldMkLst>
        <pc:spChg chg="add mod">
          <ac:chgData name="Anna-Carina Mohrholz" userId="319e8f5a-43d4-4b3d-9ca7-1cc64d2dfc53" providerId="ADAL" clId="{22F78890-EA72-4406-BCB3-AE1361A275E7}" dt="2023-04-17T10:21:16.638" v="260"/>
          <ac:spMkLst>
            <pc:docMk/>
            <pc:sldMk cId="0" sldId="277"/>
            <ac:spMk id="2" creationId="{2EC66A59-BB6E-3BD6-0543-2331614FDA95}"/>
          </ac:spMkLst>
        </pc:spChg>
        <pc:spChg chg="mod">
          <ac:chgData name="Anna-Carina Mohrholz" userId="319e8f5a-43d4-4b3d-9ca7-1cc64d2dfc53" providerId="ADAL" clId="{22F78890-EA72-4406-BCB3-AE1361A275E7}" dt="2023-04-17T10:22:52.554" v="274" actId="20577"/>
          <ac:spMkLst>
            <pc:docMk/>
            <pc:sldMk cId="0" sldId="277"/>
            <ac:spMk id="389" creationId="{00000000-0000-0000-0000-000000000000}"/>
          </ac:spMkLst>
        </pc:spChg>
        <pc:spChg chg="mod">
          <ac:chgData name="Anna-Carina Mohrholz" userId="319e8f5a-43d4-4b3d-9ca7-1cc64d2dfc53" providerId="ADAL" clId="{22F78890-EA72-4406-BCB3-AE1361A275E7}" dt="2023-04-17T10:22:14.026" v="268" actId="20577"/>
          <ac:spMkLst>
            <pc:docMk/>
            <pc:sldMk cId="0" sldId="277"/>
            <ac:spMk id="391" creationId="{00000000-0000-0000-0000-000000000000}"/>
          </ac:spMkLst>
        </pc:spChg>
        <pc:spChg chg="del">
          <ac:chgData name="Anna-Carina Mohrholz" userId="319e8f5a-43d4-4b3d-9ca7-1cc64d2dfc53" providerId="ADAL" clId="{22F78890-EA72-4406-BCB3-AE1361A275E7}" dt="2023-04-17T10:21:16.273" v="259" actId="478"/>
          <ac:spMkLst>
            <pc:docMk/>
            <pc:sldMk cId="0" sldId="277"/>
            <ac:spMk id="404" creationId="{00000000-0000-0000-0000-000000000000}"/>
          </ac:spMkLst>
        </pc:spChg>
      </pc:sldChg>
      <pc:sldChg chg="modSp mod">
        <pc:chgData name="Anna-Carina Mohrholz" userId="319e8f5a-43d4-4b3d-9ca7-1cc64d2dfc53" providerId="ADAL" clId="{22F78890-EA72-4406-BCB3-AE1361A275E7}" dt="2023-04-17T10:26:56.085" v="316" actId="6549"/>
        <pc:sldMkLst>
          <pc:docMk/>
          <pc:sldMk cId="0" sldId="278"/>
        </pc:sldMkLst>
        <pc:spChg chg="mod">
          <ac:chgData name="Anna-Carina Mohrholz" userId="319e8f5a-43d4-4b3d-9ca7-1cc64d2dfc53" providerId="ADAL" clId="{22F78890-EA72-4406-BCB3-AE1361A275E7}" dt="2023-04-17T10:23:01.604" v="275" actId="20577"/>
          <ac:spMkLst>
            <pc:docMk/>
            <pc:sldMk cId="0" sldId="278"/>
            <ac:spMk id="6" creationId="{D0E03C10-26A9-48BA-B4A0-AF7F915D527F}"/>
          </ac:spMkLst>
        </pc:spChg>
        <pc:spChg chg="mod">
          <ac:chgData name="Anna-Carina Mohrholz" userId="319e8f5a-43d4-4b3d-9ca7-1cc64d2dfc53" providerId="ADAL" clId="{22F78890-EA72-4406-BCB3-AE1361A275E7}" dt="2023-04-17T10:26:08.474" v="304" actId="6549"/>
          <ac:spMkLst>
            <pc:docMk/>
            <pc:sldMk cId="0" sldId="278"/>
            <ac:spMk id="410" creationId="{00000000-0000-0000-0000-000000000000}"/>
          </ac:spMkLst>
        </pc:spChg>
        <pc:spChg chg="mod">
          <ac:chgData name="Anna-Carina Mohrholz" userId="319e8f5a-43d4-4b3d-9ca7-1cc64d2dfc53" providerId="ADAL" clId="{22F78890-EA72-4406-BCB3-AE1361A275E7}" dt="2023-04-17T10:26:56.085" v="316" actId="6549"/>
          <ac:spMkLst>
            <pc:docMk/>
            <pc:sldMk cId="0" sldId="278"/>
            <ac:spMk id="412" creationId="{00000000-0000-0000-0000-000000000000}"/>
          </ac:spMkLst>
        </pc:spChg>
        <pc:picChg chg="mod">
          <ac:chgData name="Anna-Carina Mohrholz" userId="319e8f5a-43d4-4b3d-9ca7-1cc64d2dfc53" providerId="ADAL" clId="{22F78890-EA72-4406-BCB3-AE1361A275E7}" dt="2023-04-17T10:26:50.422" v="314" actId="14100"/>
          <ac:picMkLst>
            <pc:docMk/>
            <pc:sldMk cId="0" sldId="278"/>
            <ac:picMk id="411" creationId="{00000000-0000-0000-0000-000000000000}"/>
          </ac:picMkLst>
        </pc:picChg>
      </pc:sldChg>
      <pc:sldChg chg="addSp delSp modSp mod">
        <pc:chgData name="Anna-Carina Mohrholz" userId="319e8f5a-43d4-4b3d-9ca7-1cc64d2dfc53" providerId="ADAL" clId="{22F78890-EA72-4406-BCB3-AE1361A275E7}" dt="2023-04-17T10:29:58.066" v="339" actId="14100"/>
        <pc:sldMkLst>
          <pc:docMk/>
          <pc:sldMk cId="0" sldId="279"/>
        </pc:sldMkLst>
        <pc:spChg chg="add mod">
          <ac:chgData name="Anna-Carina Mohrholz" userId="319e8f5a-43d4-4b3d-9ca7-1cc64d2dfc53" providerId="ADAL" clId="{22F78890-EA72-4406-BCB3-AE1361A275E7}" dt="2023-04-17T10:23:12.967" v="278"/>
          <ac:spMkLst>
            <pc:docMk/>
            <pc:sldMk cId="0" sldId="279"/>
            <ac:spMk id="2" creationId="{460AFFFD-C581-002C-62ED-052A8CB64625}"/>
          </ac:spMkLst>
        </pc:spChg>
        <pc:spChg chg="del mod">
          <ac:chgData name="Anna-Carina Mohrholz" userId="319e8f5a-43d4-4b3d-9ca7-1cc64d2dfc53" providerId="ADAL" clId="{22F78890-EA72-4406-BCB3-AE1361A275E7}" dt="2023-04-17T10:23:12.330" v="277" actId="478"/>
          <ac:spMkLst>
            <pc:docMk/>
            <pc:sldMk cId="0" sldId="279"/>
            <ac:spMk id="12" creationId="{774DED4B-0D92-4130-B7B5-3A8EABB0D692}"/>
          </ac:spMkLst>
        </pc:spChg>
        <pc:spChg chg="mod">
          <ac:chgData name="Anna-Carina Mohrholz" userId="319e8f5a-43d4-4b3d-9ca7-1cc64d2dfc53" providerId="ADAL" clId="{22F78890-EA72-4406-BCB3-AE1361A275E7}" dt="2023-04-17T10:27:08.531" v="318" actId="6549"/>
          <ac:spMkLst>
            <pc:docMk/>
            <pc:sldMk cId="0" sldId="279"/>
            <ac:spMk id="418" creationId="{00000000-0000-0000-0000-000000000000}"/>
          </ac:spMkLst>
        </pc:spChg>
        <pc:spChg chg="mod">
          <ac:chgData name="Anna-Carina Mohrholz" userId="319e8f5a-43d4-4b3d-9ca7-1cc64d2dfc53" providerId="ADAL" clId="{22F78890-EA72-4406-BCB3-AE1361A275E7}" dt="2023-04-17T10:29:58.066" v="339" actId="14100"/>
          <ac:spMkLst>
            <pc:docMk/>
            <pc:sldMk cId="0" sldId="279"/>
            <ac:spMk id="419" creationId="{00000000-0000-0000-0000-000000000000}"/>
          </ac:spMkLst>
        </pc:spChg>
        <pc:spChg chg="mod">
          <ac:chgData name="Anna-Carina Mohrholz" userId="319e8f5a-43d4-4b3d-9ca7-1cc64d2dfc53" providerId="ADAL" clId="{22F78890-EA72-4406-BCB3-AE1361A275E7}" dt="2023-04-17T10:29:53.905" v="338" actId="1076"/>
          <ac:spMkLst>
            <pc:docMk/>
            <pc:sldMk cId="0" sldId="279"/>
            <ac:spMk id="423" creationId="{00000000-0000-0000-0000-000000000000}"/>
          </ac:spMkLst>
        </pc:spChg>
        <pc:spChg chg="mod">
          <ac:chgData name="Anna-Carina Mohrholz" userId="319e8f5a-43d4-4b3d-9ca7-1cc64d2dfc53" providerId="ADAL" clId="{22F78890-EA72-4406-BCB3-AE1361A275E7}" dt="2023-04-17T10:29:53.905" v="338" actId="1076"/>
          <ac:spMkLst>
            <pc:docMk/>
            <pc:sldMk cId="0" sldId="279"/>
            <ac:spMk id="424" creationId="{00000000-0000-0000-0000-000000000000}"/>
          </ac:spMkLst>
        </pc:spChg>
        <pc:spChg chg="mod">
          <ac:chgData name="Anna-Carina Mohrholz" userId="319e8f5a-43d4-4b3d-9ca7-1cc64d2dfc53" providerId="ADAL" clId="{22F78890-EA72-4406-BCB3-AE1361A275E7}" dt="2023-04-17T10:29:53.905" v="338" actId="1076"/>
          <ac:spMkLst>
            <pc:docMk/>
            <pc:sldMk cId="0" sldId="279"/>
            <ac:spMk id="425" creationId="{00000000-0000-0000-0000-000000000000}"/>
          </ac:spMkLst>
        </pc:spChg>
        <pc:grpChg chg="mod">
          <ac:chgData name="Anna-Carina Mohrholz" userId="319e8f5a-43d4-4b3d-9ca7-1cc64d2dfc53" providerId="ADAL" clId="{22F78890-EA72-4406-BCB3-AE1361A275E7}" dt="2023-04-17T10:29:53.905" v="338" actId="1076"/>
          <ac:grpSpMkLst>
            <pc:docMk/>
            <pc:sldMk cId="0" sldId="279"/>
            <ac:grpSpMk id="420" creationId="{00000000-0000-0000-0000-000000000000}"/>
          </ac:grpSpMkLst>
        </pc:grpChg>
      </pc:sldChg>
      <pc:sldChg chg="addSp delSp modSp mod">
        <pc:chgData name="Anna-Carina Mohrholz" userId="319e8f5a-43d4-4b3d-9ca7-1cc64d2dfc53" providerId="ADAL" clId="{22F78890-EA72-4406-BCB3-AE1361A275E7}" dt="2023-04-17T10:32:38.355" v="367" actId="6549"/>
        <pc:sldMkLst>
          <pc:docMk/>
          <pc:sldMk cId="0" sldId="280"/>
        </pc:sldMkLst>
        <pc:spChg chg="add mod">
          <ac:chgData name="Anna-Carina Mohrholz" userId="319e8f5a-43d4-4b3d-9ca7-1cc64d2dfc53" providerId="ADAL" clId="{22F78890-EA72-4406-BCB3-AE1361A275E7}" dt="2023-04-17T10:23:18.948" v="280"/>
          <ac:spMkLst>
            <pc:docMk/>
            <pc:sldMk cId="0" sldId="280"/>
            <ac:spMk id="2" creationId="{023E497B-9D98-9140-4433-5A7A49265C68}"/>
          </ac:spMkLst>
        </pc:spChg>
        <pc:spChg chg="mod">
          <ac:chgData name="Anna-Carina Mohrholz" userId="319e8f5a-43d4-4b3d-9ca7-1cc64d2dfc53" providerId="ADAL" clId="{22F78890-EA72-4406-BCB3-AE1361A275E7}" dt="2023-04-17T10:30:12.644" v="341" actId="6549"/>
          <ac:spMkLst>
            <pc:docMk/>
            <pc:sldMk cId="0" sldId="280"/>
            <ac:spMk id="12" creationId="{46D55C7B-F5A9-4C90-9B51-44DFA2FB6EA0}"/>
          </ac:spMkLst>
        </pc:spChg>
        <pc:spChg chg="del">
          <ac:chgData name="Anna-Carina Mohrholz" userId="319e8f5a-43d4-4b3d-9ca7-1cc64d2dfc53" providerId="ADAL" clId="{22F78890-EA72-4406-BCB3-AE1361A275E7}" dt="2023-04-17T10:23:18.298" v="279" actId="478"/>
          <ac:spMkLst>
            <pc:docMk/>
            <pc:sldMk cId="0" sldId="280"/>
            <ac:spMk id="14" creationId="{ED34FF03-CECC-4C58-83D8-03EF27ACB0F2}"/>
          </ac:spMkLst>
        </pc:spChg>
        <pc:spChg chg="mod">
          <ac:chgData name="Anna-Carina Mohrholz" userId="319e8f5a-43d4-4b3d-9ca7-1cc64d2dfc53" providerId="ADAL" clId="{22F78890-EA72-4406-BCB3-AE1361A275E7}" dt="2023-04-17T10:30:57.372" v="352" actId="6549"/>
          <ac:spMkLst>
            <pc:docMk/>
            <pc:sldMk cId="0" sldId="280"/>
            <ac:spMk id="438" creationId="{00000000-0000-0000-0000-000000000000}"/>
          </ac:spMkLst>
        </pc:spChg>
        <pc:spChg chg="mod">
          <ac:chgData name="Anna-Carina Mohrholz" userId="319e8f5a-43d4-4b3d-9ca7-1cc64d2dfc53" providerId="ADAL" clId="{22F78890-EA72-4406-BCB3-AE1361A275E7}" dt="2023-04-17T10:32:38.355" v="367" actId="6549"/>
          <ac:spMkLst>
            <pc:docMk/>
            <pc:sldMk cId="0" sldId="280"/>
            <ac:spMk id="439" creationId="{00000000-0000-0000-0000-000000000000}"/>
          </ac:spMkLst>
        </pc:spChg>
      </pc:sldChg>
      <pc:sldChg chg="addSp delSp modSp mod">
        <pc:chgData name="Anna-Carina Mohrholz" userId="319e8f5a-43d4-4b3d-9ca7-1cc64d2dfc53" providerId="ADAL" clId="{22F78890-EA72-4406-BCB3-AE1361A275E7}" dt="2023-04-17T10:33:50.189" v="372" actId="115"/>
        <pc:sldMkLst>
          <pc:docMk/>
          <pc:sldMk cId="0" sldId="281"/>
        </pc:sldMkLst>
        <pc:spChg chg="add mod">
          <ac:chgData name="Anna-Carina Mohrholz" userId="319e8f5a-43d4-4b3d-9ca7-1cc64d2dfc53" providerId="ADAL" clId="{22F78890-EA72-4406-BCB3-AE1361A275E7}" dt="2023-04-17T10:23:23.317" v="282"/>
          <ac:spMkLst>
            <pc:docMk/>
            <pc:sldMk cId="0" sldId="281"/>
            <ac:spMk id="2" creationId="{790AFB58-6709-DBD9-F62E-E2CF365FD2FE}"/>
          </ac:spMkLst>
        </pc:spChg>
        <pc:spChg chg="del">
          <ac:chgData name="Anna-Carina Mohrholz" userId="319e8f5a-43d4-4b3d-9ca7-1cc64d2dfc53" providerId="ADAL" clId="{22F78890-EA72-4406-BCB3-AE1361A275E7}" dt="2023-04-17T10:23:22.674" v="281" actId="478"/>
          <ac:spMkLst>
            <pc:docMk/>
            <pc:sldMk cId="0" sldId="281"/>
            <ac:spMk id="12" creationId="{F11E3FE1-F212-43D2-BF55-BC821BFF0307}"/>
          </ac:spMkLst>
        </pc:spChg>
        <pc:spChg chg="mod">
          <ac:chgData name="Anna-Carina Mohrholz" userId="319e8f5a-43d4-4b3d-9ca7-1cc64d2dfc53" providerId="ADAL" clId="{22F78890-EA72-4406-BCB3-AE1361A275E7}" dt="2023-04-17T10:32:52.611" v="369" actId="6549"/>
          <ac:spMkLst>
            <pc:docMk/>
            <pc:sldMk cId="0" sldId="281"/>
            <ac:spMk id="444" creationId="{00000000-0000-0000-0000-000000000000}"/>
          </ac:spMkLst>
        </pc:spChg>
        <pc:graphicFrameChg chg="modGraphic">
          <ac:chgData name="Anna-Carina Mohrholz" userId="319e8f5a-43d4-4b3d-9ca7-1cc64d2dfc53" providerId="ADAL" clId="{22F78890-EA72-4406-BCB3-AE1361A275E7}" dt="2023-04-17T10:33:50.189" v="372" actId="115"/>
          <ac:graphicFrameMkLst>
            <pc:docMk/>
            <pc:sldMk cId="0" sldId="281"/>
            <ac:graphicFrameMk id="445" creationId="{00000000-0000-0000-0000-000000000000}"/>
          </ac:graphicFrameMkLst>
        </pc:graphicFrameChg>
      </pc:sldChg>
      <pc:sldChg chg="addSp delSp modSp mod">
        <pc:chgData name="Anna-Carina Mohrholz" userId="319e8f5a-43d4-4b3d-9ca7-1cc64d2dfc53" providerId="ADAL" clId="{22F78890-EA72-4406-BCB3-AE1361A275E7}" dt="2023-04-17T10:38:55.933" v="377" actId="14734"/>
        <pc:sldMkLst>
          <pc:docMk/>
          <pc:sldMk cId="0" sldId="282"/>
        </pc:sldMkLst>
        <pc:spChg chg="add mod">
          <ac:chgData name="Anna-Carina Mohrholz" userId="319e8f5a-43d4-4b3d-9ca7-1cc64d2dfc53" providerId="ADAL" clId="{22F78890-EA72-4406-BCB3-AE1361A275E7}" dt="2023-04-17T10:23:27.701" v="284"/>
          <ac:spMkLst>
            <pc:docMk/>
            <pc:sldMk cId="0" sldId="282"/>
            <ac:spMk id="2" creationId="{DEE72AF6-EB59-DF54-76FD-DB7E238DCBE7}"/>
          </ac:spMkLst>
        </pc:spChg>
        <pc:spChg chg="del">
          <ac:chgData name="Anna-Carina Mohrholz" userId="319e8f5a-43d4-4b3d-9ca7-1cc64d2dfc53" providerId="ADAL" clId="{22F78890-EA72-4406-BCB3-AE1361A275E7}" dt="2023-04-17T10:23:27.009" v="283" actId="478"/>
          <ac:spMkLst>
            <pc:docMk/>
            <pc:sldMk cId="0" sldId="282"/>
            <ac:spMk id="12" creationId="{848AB8AB-62FA-4BC1-B6D7-4C681F5FEDE0}"/>
          </ac:spMkLst>
        </pc:spChg>
        <pc:spChg chg="mod">
          <ac:chgData name="Anna-Carina Mohrholz" userId="319e8f5a-43d4-4b3d-9ca7-1cc64d2dfc53" providerId="ADAL" clId="{22F78890-EA72-4406-BCB3-AE1361A275E7}" dt="2023-04-17T10:38:23.053" v="374" actId="6549"/>
          <ac:spMkLst>
            <pc:docMk/>
            <pc:sldMk cId="0" sldId="282"/>
            <ac:spMk id="13" creationId="{AE359F83-690A-4659-8B72-7B9A08F84282}"/>
          </ac:spMkLst>
        </pc:spChg>
        <pc:graphicFrameChg chg="modGraphic">
          <ac:chgData name="Anna-Carina Mohrholz" userId="319e8f5a-43d4-4b3d-9ca7-1cc64d2dfc53" providerId="ADAL" clId="{22F78890-EA72-4406-BCB3-AE1361A275E7}" dt="2023-04-17T10:38:55.933" v="377" actId="14734"/>
          <ac:graphicFrameMkLst>
            <pc:docMk/>
            <pc:sldMk cId="0" sldId="282"/>
            <ac:graphicFrameMk id="458" creationId="{00000000-0000-0000-0000-000000000000}"/>
          </ac:graphicFrameMkLst>
        </pc:graphicFrameChg>
      </pc:sldChg>
      <pc:sldChg chg="addSp delSp modSp mod">
        <pc:chgData name="Anna-Carina Mohrholz" userId="319e8f5a-43d4-4b3d-9ca7-1cc64d2dfc53" providerId="ADAL" clId="{22F78890-EA72-4406-BCB3-AE1361A275E7}" dt="2023-04-17T10:39:20.438" v="381" actId="20577"/>
        <pc:sldMkLst>
          <pc:docMk/>
          <pc:sldMk cId="0" sldId="283"/>
        </pc:sldMkLst>
        <pc:spChg chg="add mod">
          <ac:chgData name="Anna-Carina Mohrholz" userId="319e8f5a-43d4-4b3d-9ca7-1cc64d2dfc53" providerId="ADAL" clId="{22F78890-EA72-4406-BCB3-AE1361A275E7}" dt="2023-04-17T10:23:33.636" v="286"/>
          <ac:spMkLst>
            <pc:docMk/>
            <pc:sldMk cId="0" sldId="283"/>
            <ac:spMk id="2" creationId="{DF39F207-323B-7765-88E9-BCB151531BA7}"/>
          </ac:spMkLst>
        </pc:spChg>
        <pc:spChg chg="del">
          <ac:chgData name="Anna-Carina Mohrholz" userId="319e8f5a-43d4-4b3d-9ca7-1cc64d2dfc53" providerId="ADAL" clId="{22F78890-EA72-4406-BCB3-AE1361A275E7}" dt="2023-04-17T10:23:32.969" v="285" actId="478"/>
          <ac:spMkLst>
            <pc:docMk/>
            <pc:sldMk cId="0" sldId="283"/>
            <ac:spMk id="8" creationId="{66443928-28D4-4864-AD3E-992ACAAC5B3A}"/>
          </ac:spMkLst>
        </pc:spChg>
        <pc:spChg chg="mod">
          <ac:chgData name="Anna-Carina Mohrholz" userId="319e8f5a-43d4-4b3d-9ca7-1cc64d2dfc53" providerId="ADAL" clId="{22F78890-EA72-4406-BCB3-AE1361A275E7}" dt="2023-04-17T10:39:20.438" v="381" actId="20577"/>
          <ac:spMkLst>
            <pc:docMk/>
            <pc:sldMk cId="0" sldId="283"/>
            <ac:spMk id="470" creationId="{00000000-0000-0000-0000-000000000000}"/>
          </ac:spMkLst>
        </pc:spChg>
        <pc:spChg chg="mod">
          <ac:chgData name="Anna-Carina Mohrholz" userId="319e8f5a-43d4-4b3d-9ca7-1cc64d2dfc53" providerId="ADAL" clId="{22F78890-EA72-4406-BCB3-AE1361A275E7}" dt="2023-04-17T10:39:08.133" v="379" actId="20577"/>
          <ac:spMkLst>
            <pc:docMk/>
            <pc:sldMk cId="0" sldId="283"/>
            <ac:spMk id="471" creationId="{00000000-0000-0000-0000-000000000000}"/>
          </ac:spMkLst>
        </pc:spChg>
      </pc:sldChg>
      <pc:sldChg chg="addSp delSp modSp mod">
        <pc:chgData name="Anna-Carina Mohrholz" userId="319e8f5a-43d4-4b3d-9ca7-1cc64d2dfc53" providerId="ADAL" clId="{22F78890-EA72-4406-BCB3-AE1361A275E7}" dt="2023-04-17T10:41:11.385" v="395" actId="14100"/>
        <pc:sldMkLst>
          <pc:docMk/>
          <pc:sldMk cId="0" sldId="284"/>
        </pc:sldMkLst>
        <pc:spChg chg="add mod">
          <ac:chgData name="Anna-Carina Mohrholz" userId="319e8f5a-43d4-4b3d-9ca7-1cc64d2dfc53" providerId="ADAL" clId="{22F78890-EA72-4406-BCB3-AE1361A275E7}" dt="2023-04-17T10:23:38.073" v="288"/>
          <ac:spMkLst>
            <pc:docMk/>
            <pc:sldMk cId="0" sldId="284"/>
            <ac:spMk id="2" creationId="{025E7CD9-E993-3C48-3E1F-4FF84F5FD5AD}"/>
          </ac:spMkLst>
        </pc:spChg>
        <pc:spChg chg="del">
          <ac:chgData name="Anna-Carina Mohrholz" userId="319e8f5a-43d4-4b3d-9ca7-1cc64d2dfc53" providerId="ADAL" clId="{22F78890-EA72-4406-BCB3-AE1361A275E7}" dt="2023-04-17T10:23:37.452" v="287" actId="478"/>
          <ac:spMkLst>
            <pc:docMk/>
            <pc:sldMk cId="0" sldId="284"/>
            <ac:spMk id="7" creationId="{F2DD59FD-0DEA-4C43-BFE1-68967AEA16BA}"/>
          </ac:spMkLst>
        </pc:spChg>
        <pc:spChg chg="mod">
          <ac:chgData name="Anna-Carina Mohrholz" userId="319e8f5a-43d4-4b3d-9ca7-1cc64d2dfc53" providerId="ADAL" clId="{22F78890-EA72-4406-BCB3-AE1361A275E7}" dt="2023-04-17T10:39:29.819" v="383" actId="20577"/>
          <ac:spMkLst>
            <pc:docMk/>
            <pc:sldMk cId="0" sldId="284"/>
            <ac:spMk id="8" creationId="{A1277A1D-82A6-4350-97BE-1A7C9D5443EA}"/>
          </ac:spMkLst>
        </pc:spChg>
        <pc:spChg chg="mod">
          <ac:chgData name="Anna-Carina Mohrholz" userId="319e8f5a-43d4-4b3d-9ca7-1cc64d2dfc53" providerId="ADAL" clId="{22F78890-EA72-4406-BCB3-AE1361A275E7}" dt="2023-04-17T10:41:11.385" v="395" actId="14100"/>
          <ac:spMkLst>
            <pc:docMk/>
            <pc:sldMk cId="0" sldId="284"/>
            <ac:spMk id="479" creationId="{00000000-0000-0000-0000-000000000000}"/>
          </ac:spMkLst>
        </pc:spChg>
        <pc:picChg chg="mod">
          <ac:chgData name="Anna-Carina Mohrholz" userId="319e8f5a-43d4-4b3d-9ca7-1cc64d2dfc53" providerId="ADAL" clId="{22F78890-EA72-4406-BCB3-AE1361A275E7}" dt="2023-04-17T10:41:08.435" v="394" actId="14100"/>
          <ac:picMkLst>
            <pc:docMk/>
            <pc:sldMk cId="0" sldId="284"/>
            <ac:picMk id="482" creationId="{00000000-0000-0000-0000-000000000000}"/>
          </ac:picMkLst>
        </pc:picChg>
      </pc:sldChg>
      <pc:sldChg chg="addSp delSp modSp mod">
        <pc:chgData name="Anna-Carina Mohrholz" userId="319e8f5a-43d4-4b3d-9ca7-1cc64d2dfc53" providerId="ADAL" clId="{22F78890-EA72-4406-BCB3-AE1361A275E7}" dt="2023-04-17T10:44:01.878" v="421" actId="14100"/>
        <pc:sldMkLst>
          <pc:docMk/>
          <pc:sldMk cId="0" sldId="285"/>
        </pc:sldMkLst>
        <pc:spChg chg="add mod">
          <ac:chgData name="Anna-Carina Mohrholz" userId="319e8f5a-43d4-4b3d-9ca7-1cc64d2dfc53" providerId="ADAL" clId="{22F78890-EA72-4406-BCB3-AE1361A275E7}" dt="2023-04-17T10:23:43.138" v="290"/>
          <ac:spMkLst>
            <pc:docMk/>
            <pc:sldMk cId="0" sldId="285"/>
            <ac:spMk id="2" creationId="{9FED246A-9C35-0A97-FF58-4C61F5531F50}"/>
          </ac:spMkLst>
        </pc:spChg>
        <pc:spChg chg="del">
          <ac:chgData name="Anna-Carina Mohrholz" userId="319e8f5a-43d4-4b3d-9ca7-1cc64d2dfc53" providerId="ADAL" clId="{22F78890-EA72-4406-BCB3-AE1361A275E7}" dt="2023-04-17T10:23:42.515" v="289" actId="478"/>
          <ac:spMkLst>
            <pc:docMk/>
            <pc:sldMk cId="0" sldId="285"/>
            <ac:spMk id="7" creationId="{B2FA3602-7976-4879-AA65-D4CE5A461AB6}"/>
          </ac:spMkLst>
        </pc:spChg>
        <pc:spChg chg="mod">
          <ac:chgData name="Anna-Carina Mohrholz" userId="319e8f5a-43d4-4b3d-9ca7-1cc64d2dfc53" providerId="ADAL" clId="{22F78890-EA72-4406-BCB3-AE1361A275E7}" dt="2023-04-17T10:42:03.164" v="397" actId="6549"/>
          <ac:spMkLst>
            <pc:docMk/>
            <pc:sldMk cId="0" sldId="285"/>
            <ac:spMk id="8" creationId="{84BCCCDB-7EA5-48E3-9A3F-EB5BD93B37FA}"/>
          </ac:spMkLst>
        </pc:spChg>
        <pc:spChg chg="mod">
          <ac:chgData name="Anna-Carina Mohrholz" userId="319e8f5a-43d4-4b3d-9ca7-1cc64d2dfc53" providerId="ADAL" clId="{22F78890-EA72-4406-BCB3-AE1361A275E7}" dt="2023-04-17T10:44:01.878" v="421" actId="14100"/>
          <ac:spMkLst>
            <pc:docMk/>
            <pc:sldMk cId="0" sldId="285"/>
            <ac:spMk id="487" creationId="{00000000-0000-0000-0000-000000000000}"/>
          </ac:spMkLst>
        </pc:spChg>
        <pc:picChg chg="mod">
          <ac:chgData name="Anna-Carina Mohrholz" userId="319e8f5a-43d4-4b3d-9ca7-1cc64d2dfc53" providerId="ADAL" clId="{22F78890-EA72-4406-BCB3-AE1361A275E7}" dt="2023-04-17T10:43:36.117" v="417" actId="14100"/>
          <ac:picMkLst>
            <pc:docMk/>
            <pc:sldMk cId="0" sldId="285"/>
            <ac:picMk id="490" creationId="{00000000-0000-0000-0000-000000000000}"/>
          </ac:picMkLst>
        </pc:picChg>
      </pc:sldChg>
      <pc:sldChg chg="addSp delSp modSp mod">
        <pc:chgData name="Anna-Carina Mohrholz" userId="319e8f5a-43d4-4b3d-9ca7-1cc64d2dfc53" providerId="ADAL" clId="{22F78890-EA72-4406-BCB3-AE1361A275E7}" dt="2023-04-17T10:44:15.284" v="423" actId="6549"/>
        <pc:sldMkLst>
          <pc:docMk/>
          <pc:sldMk cId="0" sldId="286"/>
        </pc:sldMkLst>
        <pc:spChg chg="add mod">
          <ac:chgData name="Anna-Carina Mohrholz" userId="319e8f5a-43d4-4b3d-9ca7-1cc64d2dfc53" providerId="ADAL" clId="{22F78890-EA72-4406-BCB3-AE1361A275E7}" dt="2023-04-17T10:23:48.110" v="292"/>
          <ac:spMkLst>
            <pc:docMk/>
            <pc:sldMk cId="0" sldId="286"/>
            <ac:spMk id="2" creationId="{00D06D77-2FFC-4E9D-774D-A5657A1CBA31}"/>
          </ac:spMkLst>
        </pc:spChg>
        <pc:spChg chg="del">
          <ac:chgData name="Anna-Carina Mohrholz" userId="319e8f5a-43d4-4b3d-9ca7-1cc64d2dfc53" providerId="ADAL" clId="{22F78890-EA72-4406-BCB3-AE1361A275E7}" dt="2023-04-17T10:23:47.513" v="291" actId="478"/>
          <ac:spMkLst>
            <pc:docMk/>
            <pc:sldMk cId="0" sldId="286"/>
            <ac:spMk id="6" creationId="{0D5AB305-15BF-436A-BDEB-94330F3802F9}"/>
          </ac:spMkLst>
        </pc:spChg>
        <pc:spChg chg="mod">
          <ac:chgData name="Anna-Carina Mohrholz" userId="319e8f5a-43d4-4b3d-9ca7-1cc64d2dfc53" providerId="ADAL" clId="{22F78890-EA72-4406-BCB3-AE1361A275E7}" dt="2023-04-17T10:44:15.284" v="423" actId="6549"/>
          <ac:spMkLst>
            <pc:docMk/>
            <pc:sldMk cId="0" sldId="286"/>
            <ac:spMk id="7" creationId="{F6A0E2D8-6183-4FAC-A787-B1035B439F9A}"/>
          </ac:spMkLst>
        </pc:spChg>
      </pc:sldChg>
      <pc:sldChg chg="addSp delSp modSp mod">
        <pc:chgData name="Anna-Carina Mohrholz" userId="319e8f5a-43d4-4b3d-9ca7-1cc64d2dfc53" providerId="ADAL" clId="{22F78890-EA72-4406-BCB3-AE1361A275E7}" dt="2023-04-17T10:46:20.210" v="459" actId="20577"/>
        <pc:sldMkLst>
          <pc:docMk/>
          <pc:sldMk cId="0" sldId="287"/>
        </pc:sldMkLst>
        <pc:spChg chg="add mod">
          <ac:chgData name="Anna-Carina Mohrholz" userId="319e8f5a-43d4-4b3d-9ca7-1cc64d2dfc53" providerId="ADAL" clId="{22F78890-EA72-4406-BCB3-AE1361A275E7}" dt="2023-04-17T10:23:52.109" v="294"/>
          <ac:spMkLst>
            <pc:docMk/>
            <pc:sldMk cId="0" sldId="287"/>
            <ac:spMk id="2" creationId="{1B9D8CDF-ABB2-0F51-04E2-E1187DE7A59C}"/>
          </ac:spMkLst>
        </pc:spChg>
        <pc:spChg chg="del">
          <ac:chgData name="Anna-Carina Mohrholz" userId="319e8f5a-43d4-4b3d-9ca7-1cc64d2dfc53" providerId="ADAL" clId="{22F78890-EA72-4406-BCB3-AE1361A275E7}" dt="2023-04-17T10:23:51.642" v="293" actId="478"/>
          <ac:spMkLst>
            <pc:docMk/>
            <pc:sldMk cId="0" sldId="287"/>
            <ac:spMk id="32" creationId="{0F156DB3-BC4E-4577-B4FB-E0227A040474}"/>
          </ac:spMkLst>
        </pc:spChg>
        <pc:spChg chg="mod">
          <ac:chgData name="Anna-Carina Mohrholz" userId="319e8f5a-43d4-4b3d-9ca7-1cc64d2dfc53" providerId="ADAL" clId="{22F78890-EA72-4406-BCB3-AE1361A275E7}" dt="2023-04-17T10:46:17" v="458"/>
          <ac:spMkLst>
            <pc:docMk/>
            <pc:sldMk cId="0" sldId="287"/>
            <ac:spMk id="503" creationId="{00000000-0000-0000-0000-000000000000}"/>
          </ac:spMkLst>
        </pc:spChg>
        <pc:spChg chg="mod">
          <ac:chgData name="Anna-Carina Mohrholz" userId="319e8f5a-43d4-4b3d-9ca7-1cc64d2dfc53" providerId="ADAL" clId="{22F78890-EA72-4406-BCB3-AE1361A275E7}" dt="2023-04-17T10:46:17" v="458"/>
          <ac:spMkLst>
            <pc:docMk/>
            <pc:sldMk cId="0" sldId="287"/>
            <ac:spMk id="504" creationId="{00000000-0000-0000-0000-000000000000}"/>
          </ac:spMkLst>
        </pc:spChg>
        <pc:spChg chg="mod">
          <ac:chgData name="Anna-Carina Mohrholz" userId="319e8f5a-43d4-4b3d-9ca7-1cc64d2dfc53" providerId="ADAL" clId="{22F78890-EA72-4406-BCB3-AE1361A275E7}" dt="2023-04-17T10:46:17" v="458"/>
          <ac:spMkLst>
            <pc:docMk/>
            <pc:sldMk cId="0" sldId="287"/>
            <ac:spMk id="505" creationId="{00000000-0000-0000-0000-000000000000}"/>
          </ac:spMkLst>
        </pc:spChg>
        <pc:spChg chg="mod">
          <ac:chgData name="Anna-Carina Mohrholz" userId="319e8f5a-43d4-4b3d-9ca7-1cc64d2dfc53" providerId="ADAL" clId="{22F78890-EA72-4406-BCB3-AE1361A275E7}" dt="2023-04-17T10:46:17" v="458"/>
          <ac:spMkLst>
            <pc:docMk/>
            <pc:sldMk cId="0" sldId="287"/>
            <ac:spMk id="506" creationId="{00000000-0000-0000-0000-000000000000}"/>
          </ac:spMkLst>
        </pc:spChg>
        <pc:spChg chg="mod">
          <ac:chgData name="Anna-Carina Mohrholz" userId="319e8f5a-43d4-4b3d-9ca7-1cc64d2dfc53" providerId="ADAL" clId="{22F78890-EA72-4406-BCB3-AE1361A275E7}" dt="2023-04-17T10:46:17" v="458"/>
          <ac:spMkLst>
            <pc:docMk/>
            <pc:sldMk cId="0" sldId="287"/>
            <ac:spMk id="507" creationId="{00000000-0000-0000-0000-000000000000}"/>
          </ac:spMkLst>
        </pc:spChg>
        <pc:spChg chg="mod">
          <ac:chgData name="Anna-Carina Mohrholz" userId="319e8f5a-43d4-4b3d-9ca7-1cc64d2dfc53" providerId="ADAL" clId="{22F78890-EA72-4406-BCB3-AE1361A275E7}" dt="2023-04-17T10:46:17" v="458"/>
          <ac:spMkLst>
            <pc:docMk/>
            <pc:sldMk cId="0" sldId="287"/>
            <ac:spMk id="512" creationId="{00000000-0000-0000-0000-000000000000}"/>
          </ac:spMkLst>
        </pc:spChg>
        <pc:spChg chg="mod">
          <ac:chgData name="Anna-Carina Mohrholz" userId="319e8f5a-43d4-4b3d-9ca7-1cc64d2dfc53" providerId="ADAL" clId="{22F78890-EA72-4406-BCB3-AE1361A275E7}" dt="2023-04-17T10:46:17" v="458"/>
          <ac:spMkLst>
            <pc:docMk/>
            <pc:sldMk cId="0" sldId="287"/>
            <ac:spMk id="513" creationId="{00000000-0000-0000-0000-000000000000}"/>
          </ac:spMkLst>
        </pc:spChg>
        <pc:spChg chg="mod">
          <ac:chgData name="Anna-Carina Mohrholz" userId="319e8f5a-43d4-4b3d-9ca7-1cc64d2dfc53" providerId="ADAL" clId="{22F78890-EA72-4406-BCB3-AE1361A275E7}" dt="2023-04-17T10:46:17" v="458"/>
          <ac:spMkLst>
            <pc:docMk/>
            <pc:sldMk cId="0" sldId="287"/>
            <ac:spMk id="514" creationId="{00000000-0000-0000-0000-000000000000}"/>
          </ac:spMkLst>
        </pc:spChg>
        <pc:spChg chg="mod">
          <ac:chgData name="Anna-Carina Mohrholz" userId="319e8f5a-43d4-4b3d-9ca7-1cc64d2dfc53" providerId="ADAL" clId="{22F78890-EA72-4406-BCB3-AE1361A275E7}" dt="2023-04-17T10:46:20.210" v="459" actId="20577"/>
          <ac:spMkLst>
            <pc:docMk/>
            <pc:sldMk cId="0" sldId="287"/>
            <ac:spMk id="515" creationId="{00000000-0000-0000-0000-000000000000}"/>
          </ac:spMkLst>
        </pc:spChg>
        <pc:spChg chg="mod">
          <ac:chgData name="Anna-Carina Mohrholz" userId="319e8f5a-43d4-4b3d-9ca7-1cc64d2dfc53" providerId="ADAL" clId="{22F78890-EA72-4406-BCB3-AE1361A275E7}" dt="2023-04-17T10:44:28.762" v="425" actId="6549"/>
          <ac:spMkLst>
            <pc:docMk/>
            <pc:sldMk cId="0" sldId="287"/>
            <ac:spMk id="517" creationId="{00000000-0000-0000-0000-000000000000}"/>
          </ac:spMkLst>
        </pc:spChg>
        <pc:grpChg chg="mod">
          <ac:chgData name="Anna-Carina Mohrholz" userId="319e8f5a-43d4-4b3d-9ca7-1cc64d2dfc53" providerId="ADAL" clId="{22F78890-EA72-4406-BCB3-AE1361A275E7}" dt="2023-04-17T10:46:17" v="458"/>
          <ac:grpSpMkLst>
            <pc:docMk/>
            <pc:sldMk cId="0" sldId="287"/>
            <ac:grpSpMk id="502" creationId="{00000000-0000-0000-0000-000000000000}"/>
          </ac:grpSpMkLst>
        </pc:grpChg>
        <pc:cxnChg chg="mod">
          <ac:chgData name="Anna-Carina Mohrholz" userId="319e8f5a-43d4-4b3d-9ca7-1cc64d2dfc53" providerId="ADAL" clId="{22F78890-EA72-4406-BCB3-AE1361A275E7}" dt="2023-04-17T10:46:17" v="458"/>
          <ac:cxnSpMkLst>
            <pc:docMk/>
            <pc:sldMk cId="0" sldId="287"/>
            <ac:cxnSpMk id="508" creationId="{00000000-0000-0000-0000-000000000000}"/>
          </ac:cxnSpMkLst>
        </pc:cxnChg>
        <pc:cxnChg chg="mod">
          <ac:chgData name="Anna-Carina Mohrholz" userId="319e8f5a-43d4-4b3d-9ca7-1cc64d2dfc53" providerId="ADAL" clId="{22F78890-EA72-4406-BCB3-AE1361A275E7}" dt="2023-04-17T10:46:17" v="458"/>
          <ac:cxnSpMkLst>
            <pc:docMk/>
            <pc:sldMk cId="0" sldId="287"/>
            <ac:cxnSpMk id="509" creationId="{00000000-0000-0000-0000-000000000000}"/>
          </ac:cxnSpMkLst>
        </pc:cxnChg>
        <pc:cxnChg chg="mod">
          <ac:chgData name="Anna-Carina Mohrholz" userId="319e8f5a-43d4-4b3d-9ca7-1cc64d2dfc53" providerId="ADAL" clId="{22F78890-EA72-4406-BCB3-AE1361A275E7}" dt="2023-04-17T10:46:17" v="458"/>
          <ac:cxnSpMkLst>
            <pc:docMk/>
            <pc:sldMk cId="0" sldId="287"/>
            <ac:cxnSpMk id="510" creationId="{00000000-0000-0000-0000-000000000000}"/>
          </ac:cxnSpMkLst>
        </pc:cxnChg>
        <pc:cxnChg chg="mod">
          <ac:chgData name="Anna-Carina Mohrholz" userId="319e8f5a-43d4-4b3d-9ca7-1cc64d2dfc53" providerId="ADAL" clId="{22F78890-EA72-4406-BCB3-AE1361A275E7}" dt="2023-04-17T10:46:17" v="458"/>
          <ac:cxnSpMkLst>
            <pc:docMk/>
            <pc:sldMk cId="0" sldId="287"/>
            <ac:cxnSpMk id="511" creationId="{00000000-0000-0000-0000-000000000000}"/>
          </ac:cxnSpMkLst>
        </pc:cxnChg>
      </pc:sldChg>
      <pc:sldChg chg="addSp delSp modSp mod">
        <pc:chgData name="Anna-Carina Mohrholz" userId="319e8f5a-43d4-4b3d-9ca7-1cc64d2dfc53" providerId="ADAL" clId="{22F78890-EA72-4406-BCB3-AE1361A275E7}" dt="2023-04-17T10:47:25.322" v="467" actId="20577"/>
        <pc:sldMkLst>
          <pc:docMk/>
          <pc:sldMk cId="0" sldId="288"/>
        </pc:sldMkLst>
        <pc:spChg chg="add mod">
          <ac:chgData name="Anna-Carina Mohrholz" userId="319e8f5a-43d4-4b3d-9ca7-1cc64d2dfc53" providerId="ADAL" clId="{22F78890-EA72-4406-BCB3-AE1361A275E7}" dt="2023-04-17T10:23:56.526" v="296"/>
          <ac:spMkLst>
            <pc:docMk/>
            <pc:sldMk cId="0" sldId="288"/>
            <ac:spMk id="2" creationId="{1E0B9EA6-E969-C2EF-8FE0-7D8A6867DD27}"/>
          </ac:spMkLst>
        </pc:spChg>
        <pc:spChg chg="del">
          <ac:chgData name="Anna-Carina Mohrholz" userId="319e8f5a-43d4-4b3d-9ca7-1cc64d2dfc53" providerId="ADAL" clId="{22F78890-EA72-4406-BCB3-AE1361A275E7}" dt="2023-04-17T10:23:56.072" v="295" actId="478"/>
          <ac:spMkLst>
            <pc:docMk/>
            <pc:sldMk cId="0" sldId="288"/>
            <ac:spMk id="18" creationId="{B2E862A9-27EE-4A9E-AD6F-BED9AC488B31}"/>
          </ac:spMkLst>
        </pc:spChg>
        <pc:spChg chg="mod">
          <ac:chgData name="Anna-Carina Mohrholz" userId="319e8f5a-43d4-4b3d-9ca7-1cc64d2dfc53" providerId="ADAL" clId="{22F78890-EA72-4406-BCB3-AE1361A275E7}" dt="2023-04-17T10:47:25.322" v="467" actId="20577"/>
          <ac:spMkLst>
            <pc:docMk/>
            <pc:sldMk cId="0" sldId="288"/>
            <ac:spMk id="535" creationId="{00000000-0000-0000-0000-000000000000}"/>
          </ac:spMkLst>
        </pc:spChg>
        <pc:spChg chg="mod">
          <ac:chgData name="Anna-Carina Mohrholz" userId="319e8f5a-43d4-4b3d-9ca7-1cc64d2dfc53" providerId="ADAL" clId="{22F78890-EA72-4406-BCB3-AE1361A275E7}" dt="2023-04-17T10:47:03.972" v="462" actId="20577"/>
          <ac:spMkLst>
            <pc:docMk/>
            <pc:sldMk cId="0" sldId="288"/>
            <ac:spMk id="537" creationId="{00000000-0000-0000-0000-000000000000}"/>
          </ac:spMkLst>
        </pc:spChg>
      </pc:sldChg>
      <pc:sldChg chg="addSp delSp modSp mod">
        <pc:chgData name="Anna-Carina Mohrholz" userId="319e8f5a-43d4-4b3d-9ca7-1cc64d2dfc53" providerId="ADAL" clId="{22F78890-EA72-4406-BCB3-AE1361A275E7}" dt="2023-04-17T10:50:05.730" v="543" actId="1035"/>
        <pc:sldMkLst>
          <pc:docMk/>
          <pc:sldMk cId="0" sldId="289"/>
        </pc:sldMkLst>
        <pc:spChg chg="add mod">
          <ac:chgData name="Anna-Carina Mohrholz" userId="319e8f5a-43d4-4b3d-9ca7-1cc64d2dfc53" providerId="ADAL" clId="{22F78890-EA72-4406-BCB3-AE1361A275E7}" dt="2023-04-17T10:24:00.916" v="298"/>
          <ac:spMkLst>
            <pc:docMk/>
            <pc:sldMk cId="0" sldId="289"/>
            <ac:spMk id="2" creationId="{5165A099-3040-F3AD-889F-8BBE499307B3}"/>
          </ac:spMkLst>
        </pc:spChg>
        <pc:spChg chg="del">
          <ac:chgData name="Anna-Carina Mohrholz" userId="319e8f5a-43d4-4b3d-9ca7-1cc64d2dfc53" providerId="ADAL" clId="{22F78890-EA72-4406-BCB3-AE1361A275E7}" dt="2023-04-17T10:24:00.466" v="297" actId="478"/>
          <ac:spMkLst>
            <pc:docMk/>
            <pc:sldMk cId="0" sldId="289"/>
            <ac:spMk id="19" creationId="{D29EC337-7839-403E-AB00-CE2F9C579BB3}"/>
          </ac:spMkLst>
        </pc:spChg>
        <pc:spChg chg="mod">
          <ac:chgData name="Anna-Carina Mohrholz" userId="319e8f5a-43d4-4b3d-9ca7-1cc64d2dfc53" providerId="ADAL" clId="{22F78890-EA72-4406-BCB3-AE1361A275E7}" dt="2023-04-17T10:49:48.452" v="475" actId="20577"/>
          <ac:spMkLst>
            <pc:docMk/>
            <pc:sldMk cId="0" sldId="289"/>
            <ac:spMk id="555" creationId="{00000000-0000-0000-0000-000000000000}"/>
          </ac:spMkLst>
        </pc:spChg>
        <pc:spChg chg="mod">
          <ac:chgData name="Anna-Carina Mohrholz" userId="319e8f5a-43d4-4b3d-9ca7-1cc64d2dfc53" providerId="ADAL" clId="{22F78890-EA72-4406-BCB3-AE1361A275E7}" dt="2023-04-17T10:48:00.273" v="470" actId="20577"/>
          <ac:spMkLst>
            <pc:docMk/>
            <pc:sldMk cId="0" sldId="289"/>
            <ac:spMk id="557" creationId="{00000000-0000-0000-0000-000000000000}"/>
          </ac:spMkLst>
        </pc:spChg>
        <pc:spChg chg="mod">
          <ac:chgData name="Anna-Carina Mohrholz" userId="319e8f5a-43d4-4b3d-9ca7-1cc64d2dfc53" providerId="ADAL" clId="{22F78890-EA72-4406-BCB3-AE1361A275E7}" dt="2023-04-17T10:48:09.923" v="472" actId="20577"/>
          <ac:spMkLst>
            <pc:docMk/>
            <pc:sldMk cId="0" sldId="289"/>
            <ac:spMk id="570" creationId="{00000000-0000-0000-0000-000000000000}"/>
          </ac:spMkLst>
        </pc:spChg>
        <pc:grpChg chg="mod">
          <ac:chgData name="Anna-Carina Mohrholz" userId="319e8f5a-43d4-4b3d-9ca7-1cc64d2dfc53" providerId="ADAL" clId="{22F78890-EA72-4406-BCB3-AE1361A275E7}" dt="2023-04-17T10:50:05.730" v="543" actId="1035"/>
          <ac:grpSpMkLst>
            <pc:docMk/>
            <pc:sldMk cId="0" sldId="289"/>
            <ac:grpSpMk id="558" creationId="{00000000-0000-0000-0000-000000000000}"/>
          </ac:grpSpMkLst>
        </pc:grpChg>
        <pc:cxnChg chg="mod">
          <ac:chgData name="Anna-Carina Mohrholz" userId="319e8f5a-43d4-4b3d-9ca7-1cc64d2dfc53" providerId="ADAL" clId="{22F78890-EA72-4406-BCB3-AE1361A275E7}" dt="2023-04-17T10:49:55.408" v="492" actId="1036"/>
          <ac:cxnSpMkLst>
            <pc:docMk/>
            <pc:sldMk cId="0" sldId="289"/>
            <ac:cxnSpMk id="556" creationId="{00000000-0000-0000-0000-000000000000}"/>
          </ac:cxnSpMkLst>
        </pc:cxnChg>
      </pc:sldChg>
      <pc:sldChg chg="addSp delSp modSp mod">
        <pc:chgData name="Anna-Carina Mohrholz" userId="319e8f5a-43d4-4b3d-9ca7-1cc64d2dfc53" providerId="ADAL" clId="{22F78890-EA72-4406-BCB3-AE1361A275E7}" dt="2023-04-17T10:53:17.730" v="597" actId="1036"/>
        <pc:sldMkLst>
          <pc:docMk/>
          <pc:sldMk cId="0" sldId="290"/>
        </pc:sldMkLst>
        <pc:spChg chg="add mod">
          <ac:chgData name="Anna-Carina Mohrholz" userId="319e8f5a-43d4-4b3d-9ca7-1cc64d2dfc53" providerId="ADAL" clId="{22F78890-EA72-4406-BCB3-AE1361A275E7}" dt="2023-04-17T10:24:04.502" v="300"/>
          <ac:spMkLst>
            <pc:docMk/>
            <pc:sldMk cId="0" sldId="290"/>
            <ac:spMk id="2" creationId="{F8C90286-D2B3-D402-5247-139192A5DB03}"/>
          </ac:spMkLst>
        </pc:spChg>
        <pc:spChg chg="del">
          <ac:chgData name="Anna-Carina Mohrholz" userId="319e8f5a-43d4-4b3d-9ca7-1cc64d2dfc53" providerId="ADAL" clId="{22F78890-EA72-4406-BCB3-AE1361A275E7}" dt="2023-04-17T10:24:04.042" v="299" actId="478"/>
          <ac:spMkLst>
            <pc:docMk/>
            <pc:sldMk cId="0" sldId="290"/>
            <ac:spMk id="19" creationId="{0E9FDF84-02F3-4E37-946D-57635FD4329B}"/>
          </ac:spMkLst>
        </pc:spChg>
        <pc:spChg chg="mod">
          <ac:chgData name="Anna-Carina Mohrholz" userId="319e8f5a-43d4-4b3d-9ca7-1cc64d2dfc53" providerId="ADAL" clId="{22F78890-EA72-4406-BCB3-AE1361A275E7}" dt="2023-04-17T10:53:05.473" v="552" actId="20577"/>
          <ac:spMkLst>
            <pc:docMk/>
            <pc:sldMk cId="0" sldId="290"/>
            <ac:spMk id="576" creationId="{00000000-0000-0000-0000-000000000000}"/>
          </ac:spMkLst>
        </pc:spChg>
        <pc:spChg chg="mod">
          <ac:chgData name="Anna-Carina Mohrholz" userId="319e8f5a-43d4-4b3d-9ca7-1cc64d2dfc53" providerId="ADAL" clId="{22F78890-EA72-4406-BCB3-AE1361A275E7}" dt="2023-04-17T10:52:25.907" v="546" actId="20577"/>
          <ac:spMkLst>
            <pc:docMk/>
            <pc:sldMk cId="0" sldId="290"/>
            <ac:spMk id="578" creationId="{00000000-0000-0000-0000-000000000000}"/>
          </ac:spMkLst>
        </pc:spChg>
        <pc:spChg chg="mod">
          <ac:chgData name="Anna-Carina Mohrholz" userId="319e8f5a-43d4-4b3d-9ca7-1cc64d2dfc53" providerId="ADAL" clId="{22F78890-EA72-4406-BCB3-AE1361A275E7}" dt="2023-04-17T10:52:33.820" v="548" actId="20577"/>
          <ac:spMkLst>
            <pc:docMk/>
            <pc:sldMk cId="0" sldId="290"/>
            <ac:spMk id="591" creationId="{00000000-0000-0000-0000-000000000000}"/>
          </ac:spMkLst>
        </pc:spChg>
        <pc:grpChg chg="mod">
          <ac:chgData name="Anna-Carina Mohrholz" userId="319e8f5a-43d4-4b3d-9ca7-1cc64d2dfc53" providerId="ADAL" clId="{22F78890-EA72-4406-BCB3-AE1361A275E7}" dt="2023-04-17T10:53:17.730" v="597" actId="1036"/>
          <ac:grpSpMkLst>
            <pc:docMk/>
            <pc:sldMk cId="0" sldId="290"/>
            <ac:grpSpMk id="579" creationId="{00000000-0000-0000-0000-000000000000}"/>
          </ac:grpSpMkLst>
        </pc:grpChg>
        <pc:cxnChg chg="mod">
          <ac:chgData name="Anna-Carina Mohrholz" userId="319e8f5a-43d4-4b3d-9ca7-1cc64d2dfc53" providerId="ADAL" clId="{22F78890-EA72-4406-BCB3-AE1361A275E7}" dt="2023-04-17T10:53:10.027" v="565" actId="1036"/>
          <ac:cxnSpMkLst>
            <pc:docMk/>
            <pc:sldMk cId="0" sldId="290"/>
            <ac:cxnSpMk id="577" creationId="{00000000-0000-0000-0000-000000000000}"/>
          </ac:cxnSpMkLst>
        </pc:cxnChg>
      </pc:sldChg>
      <pc:sldChg chg="addSp delSp modSp mod">
        <pc:chgData name="Anna-Carina Mohrholz" userId="319e8f5a-43d4-4b3d-9ca7-1cc64d2dfc53" providerId="ADAL" clId="{22F78890-EA72-4406-BCB3-AE1361A275E7}" dt="2023-04-17T10:53:52.122" v="603" actId="20577"/>
        <pc:sldMkLst>
          <pc:docMk/>
          <pc:sldMk cId="0" sldId="291"/>
        </pc:sldMkLst>
        <pc:spChg chg="add mod">
          <ac:chgData name="Anna-Carina Mohrholz" userId="319e8f5a-43d4-4b3d-9ca7-1cc64d2dfc53" providerId="ADAL" clId="{22F78890-EA72-4406-BCB3-AE1361A275E7}" dt="2023-04-17T10:24:09.275" v="302"/>
          <ac:spMkLst>
            <pc:docMk/>
            <pc:sldMk cId="0" sldId="291"/>
            <ac:spMk id="2" creationId="{A3AC5471-2083-13F5-A2CA-995B86BCBF6E}"/>
          </ac:spMkLst>
        </pc:spChg>
        <pc:spChg chg="del">
          <ac:chgData name="Anna-Carina Mohrholz" userId="319e8f5a-43d4-4b3d-9ca7-1cc64d2dfc53" providerId="ADAL" clId="{22F78890-EA72-4406-BCB3-AE1361A275E7}" dt="2023-04-17T10:24:08.364" v="301" actId="478"/>
          <ac:spMkLst>
            <pc:docMk/>
            <pc:sldMk cId="0" sldId="291"/>
            <ac:spMk id="18" creationId="{52EEF07B-FCCD-45AA-8048-56B21D1C5A7C}"/>
          </ac:spMkLst>
        </pc:spChg>
        <pc:spChg chg="mod">
          <ac:chgData name="Anna-Carina Mohrholz" userId="319e8f5a-43d4-4b3d-9ca7-1cc64d2dfc53" providerId="ADAL" clId="{22F78890-EA72-4406-BCB3-AE1361A275E7}" dt="2023-04-17T10:53:52.122" v="603" actId="20577"/>
          <ac:spMkLst>
            <pc:docMk/>
            <pc:sldMk cId="0" sldId="291"/>
            <ac:spMk id="597" creationId="{00000000-0000-0000-0000-000000000000}"/>
          </ac:spMkLst>
        </pc:spChg>
        <pc:spChg chg="mod">
          <ac:chgData name="Anna-Carina Mohrholz" userId="319e8f5a-43d4-4b3d-9ca7-1cc64d2dfc53" providerId="ADAL" clId="{22F78890-EA72-4406-BCB3-AE1361A275E7}" dt="2023-04-17T10:53:30.737" v="600" actId="20577"/>
          <ac:spMkLst>
            <pc:docMk/>
            <pc:sldMk cId="0" sldId="291"/>
            <ac:spMk id="599" creationId="{00000000-0000-0000-0000-000000000000}"/>
          </ac:spMkLst>
        </pc:spChg>
      </pc:sldChg>
      <pc:sldChg chg="modSp mod">
        <pc:chgData name="Anna-Carina Mohrholz" userId="319e8f5a-43d4-4b3d-9ca7-1cc64d2dfc53" providerId="ADAL" clId="{22F78890-EA72-4406-BCB3-AE1361A275E7}" dt="2023-04-17T10:55:53.161" v="636" actId="20577"/>
        <pc:sldMkLst>
          <pc:docMk/>
          <pc:sldMk cId="0" sldId="292"/>
        </pc:sldMkLst>
        <pc:spChg chg="mod">
          <ac:chgData name="Anna-Carina Mohrholz" userId="319e8f5a-43d4-4b3d-9ca7-1cc64d2dfc53" providerId="ADAL" clId="{22F78890-EA72-4406-BCB3-AE1361A275E7}" dt="2023-04-17T10:54:56.555" v="629" actId="20577"/>
          <ac:spMkLst>
            <pc:docMk/>
            <pc:sldMk cId="0" sldId="292"/>
            <ac:spMk id="618" creationId="{00000000-0000-0000-0000-000000000000}"/>
          </ac:spMkLst>
        </pc:spChg>
        <pc:spChg chg="mod">
          <ac:chgData name="Anna-Carina Mohrholz" userId="319e8f5a-43d4-4b3d-9ca7-1cc64d2dfc53" providerId="ADAL" clId="{22F78890-EA72-4406-BCB3-AE1361A275E7}" dt="2023-04-17T10:55:53.161" v="636" actId="20577"/>
          <ac:spMkLst>
            <pc:docMk/>
            <pc:sldMk cId="0" sldId="292"/>
            <ac:spMk id="631" creationId="{00000000-0000-0000-0000-000000000000}"/>
          </ac:spMkLst>
        </pc:spChg>
        <pc:spChg chg="mod">
          <ac:chgData name="Anna-Carina Mohrholz" userId="319e8f5a-43d4-4b3d-9ca7-1cc64d2dfc53" providerId="ADAL" clId="{22F78890-EA72-4406-BCB3-AE1361A275E7}" dt="2023-04-17T10:54:18.991" v="621" actId="6549"/>
          <ac:spMkLst>
            <pc:docMk/>
            <pc:sldMk cId="0" sldId="292"/>
            <ac:spMk id="632" creationId="{00000000-0000-0000-0000-000000000000}"/>
          </ac:spMkLst>
        </pc:spChg>
      </pc:sldChg>
      <pc:sldChg chg="addSp delSp modSp mod">
        <pc:chgData name="Anna-Carina Mohrholz" userId="319e8f5a-43d4-4b3d-9ca7-1cc64d2dfc53" providerId="ADAL" clId="{22F78890-EA72-4406-BCB3-AE1361A275E7}" dt="2023-04-17T11:00:38.409" v="653" actId="255"/>
        <pc:sldMkLst>
          <pc:docMk/>
          <pc:sldMk cId="0" sldId="293"/>
        </pc:sldMkLst>
        <pc:spChg chg="add mod">
          <ac:chgData name="Anna-Carina Mohrholz" userId="319e8f5a-43d4-4b3d-9ca7-1cc64d2dfc53" providerId="ADAL" clId="{22F78890-EA72-4406-BCB3-AE1361A275E7}" dt="2023-04-17T10:54:30.164" v="623"/>
          <ac:spMkLst>
            <pc:docMk/>
            <pc:sldMk cId="0" sldId="293"/>
            <ac:spMk id="2" creationId="{D4C56AEB-EC80-22C0-3442-D2E7E770DBFC}"/>
          </ac:spMkLst>
        </pc:spChg>
        <pc:spChg chg="mod">
          <ac:chgData name="Anna-Carina Mohrholz" userId="319e8f5a-43d4-4b3d-9ca7-1cc64d2dfc53" providerId="ADAL" clId="{22F78890-EA72-4406-BCB3-AE1361A275E7}" dt="2023-04-17T11:00:38.409" v="653" actId="255"/>
          <ac:spMkLst>
            <pc:docMk/>
            <pc:sldMk cId="0" sldId="293"/>
            <ac:spMk id="637" creationId="{00000000-0000-0000-0000-000000000000}"/>
          </ac:spMkLst>
        </pc:spChg>
        <pc:spChg chg="mod">
          <ac:chgData name="Anna-Carina Mohrholz" userId="319e8f5a-43d4-4b3d-9ca7-1cc64d2dfc53" providerId="ADAL" clId="{22F78890-EA72-4406-BCB3-AE1361A275E7}" dt="2023-04-17T10:56:39.675" v="638" actId="20577"/>
          <ac:spMkLst>
            <pc:docMk/>
            <pc:sldMk cId="0" sldId="293"/>
            <ac:spMk id="639" creationId="{00000000-0000-0000-0000-000000000000}"/>
          </ac:spMkLst>
        </pc:spChg>
        <pc:spChg chg="mod">
          <ac:chgData name="Anna-Carina Mohrholz" userId="319e8f5a-43d4-4b3d-9ca7-1cc64d2dfc53" providerId="ADAL" clId="{22F78890-EA72-4406-BCB3-AE1361A275E7}" dt="2023-04-17T10:56:48.099" v="640" actId="20577"/>
          <ac:spMkLst>
            <pc:docMk/>
            <pc:sldMk cId="0" sldId="293"/>
            <ac:spMk id="652" creationId="{00000000-0000-0000-0000-000000000000}"/>
          </ac:spMkLst>
        </pc:spChg>
        <pc:spChg chg="del">
          <ac:chgData name="Anna-Carina Mohrholz" userId="319e8f5a-43d4-4b3d-9ca7-1cc64d2dfc53" providerId="ADAL" clId="{22F78890-EA72-4406-BCB3-AE1361A275E7}" dt="2023-04-17T10:54:29.665" v="622" actId="478"/>
          <ac:spMkLst>
            <pc:docMk/>
            <pc:sldMk cId="0" sldId="293"/>
            <ac:spMk id="653" creationId="{00000000-0000-0000-0000-000000000000}"/>
          </ac:spMkLst>
        </pc:spChg>
      </pc:sldChg>
      <pc:sldChg chg="addSp delSp modSp mod">
        <pc:chgData name="Anna-Carina Mohrholz" userId="319e8f5a-43d4-4b3d-9ca7-1cc64d2dfc53" providerId="ADAL" clId="{22F78890-EA72-4406-BCB3-AE1361A275E7}" dt="2023-04-17T11:01:39.241" v="662" actId="20577"/>
        <pc:sldMkLst>
          <pc:docMk/>
          <pc:sldMk cId="0" sldId="294"/>
        </pc:sldMkLst>
        <pc:spChg chg="add mod">
          <ac:chgData name="Anna-Carina Mohrholz" userId="319e8f5a-43d4-4b3d-9ca7-1cc64d2dfc53" providerId="ADAL" clId="{22F78890-EA72-4406-BCB3-AE1361A275E7}" dt="2023-04-17T10:54:33.666" v="625"/>
          <ac:spMkLst>
            <pc:docMk/>
            <pc:sldMk cId="0" sldId="294"/>
            <ac:spMk id="2" creationId="{766CFFA3-F80C-AC54-E064-3B55F5B78D1C}"/>
          </ac:spMkLst>
        </pc:spChg>
        <pc:spChg chg="mod">
          <ac:chgData name="Anna-Carina Mohrholz" userId="319e8f5a-43d4-4b3d-9ca7-1cc64d2dfc53" providerId="ADAL" clId="{22F78890-EA72-4406-BCB3-AE1361A275E7}" dt="2023-04-17T11:01:39.241" v="662" actId="20577"/>
          <ac:spMkLst>
            <pc:docMk/>
            <pc:sldMk cId="0" sldId="294"/>
            <ac:spMk id="658" creationId="{00000000-0000-0000-0000-000000000000}"/>
          </ac:spMkLst>
        </pc:spChg>
        <pc:spChg chg="mod">
          <ac:chgData name="Anna-Carina Mohrholz" userId="319e8f5a-43d4-4b3d-9ca7-1cc64d2dfc53" providerId="ADAL" clId="{22F78890-EA72-4406-BCB3-AE1361A275E7}" dt="2023-04-17T11:00:59.442" v="656" actId="20577"/>
          <ac:spMkLst>
            <pc:docMk/>
            <pc:sldMk cId="0" sldId="294"/>
            <ac:spMk id="660" creationId="{00000000-0000-0000-0000-000000000000}"/>
          </ac:spMkLst>
        </pc:spChg>
        <pc:spChg chg="mod">
          <ac:chgData name="Anna-Carina Mohrholz" userId="319e8f5a-43d4-4b3d-9ca7-1cc64d2dfc53" providerId="ADAL" clId="{22F78890-EA72-4406-BCB3-AE1361A275E7}" dt="2023-04-17T11:01:06.554" v="658" actId="20577"/>
          <ac:spMkLst>
            <pc:docMk/>
            <pc:sldMk cId="0" sldId="294"/>
            <ac:spMk id="673" creationId="{00000000-0000-0000-0000-000000000000}"/>
          </ac:spMkLst>
        </pc:spChg>
        <pc:spChg chg="del">
          <ac:chgData name="Anna-Carina Mohrholz" userId="319e8f5a-43d4-4b3d-9ca7-1cc64d2dfc53" providerId="ADAL" clId="{22F78890-EA72-4406-BCB3-AE1361A275E7}" dt="2023-04-17T10:54:33.272" v="624" actId="478"/>
          <ac:spMkLst>
            <pc:docMk/>
            <pc:sldMk cId="0" sldId="294"/>
            <ac:spMk id="674" creationId="{00000000-0000-0000-0000-000000000000}"/>
          </ac:spMkLst>
        </pc:spChg>
      </pc:sldChg>
      <pc:sldChg chg="addSp delSp modSp mod">
        <pc:chgData name="Anna-Carina Mohrholz" userId="319e8f5a-43d4-4b3d-9ca7-1cc64d2dfc53" providerId="ADAL" clId="{22F78890-EA72-4406-BCB3-AE1361A275E7}" dt="2023-04-17T11:02:17.307" v="672" actId="207"/>
        <pc:sldMkLst>
          <pc:docMk/>
          <pc:sldMk cId="0" sldId="295"/>
        </pc:sldMkLst>
        <pc:spChg chg="add mod">
          <ac:chgData name="Anna-Carina Mohrholz" userId="319e8f5a-43d4-4b3d-9ca7-1cc64d2dfc53" providerId="ADAL" clId="{22F78890-EA72-4406-BCB3-AE1361A275E7}" dt="2023-04-17T10:54:42.902" v="627"/>
          <ac:spMkLst>
            <pc:docMk/>
            <pc:sldMk cId="0" sldId="295"/>
            <ac:spMk id="2" creationId="{D09C1417-19B6-CAF8-298B-14ED057E2144}"/>
          </ac:spMkLst>
        </pc:spChg>
        <pc:spChg chg="mod">
          <ac:chgData name="Anna-Carina Mohrholz" userId="319e8f5a-43d4-4b3d-9ca7-1cc64d2dfc53" providerId="ADAL" clId="{22F78890-EA72-4406-BCB3-AE1361A275E7}" dt="2023-04-17T11:02:17.307" v="672" actId="207"/>
          <ac:spMkLst>
            <pc:docMk/>
            <pc:sldMk cId="0" sldId="295"/>
            <ac:spMk id="679" creationId="{00000000-0000-0000-0000-000000000000}"/>
          </ac:spMkLst>
        </pc:spChg>
        <pc:spChg chg="mod">
          <ac:chgData name="Anna-Carina Mohrholz" userId="319e8f5a-43d4-4b3d-9ca7-1cc64d2dfc53" providerId="ADAL" clId="{22F78890-EA72-4406-BCB3-AE1361A275E7}" dt="2023-04-17T11:01:46.220" v="664" actId="20577"/>
          <ac:spMkLst>
            <pc:docMk/>
            <pc:sldMk cId="0" sldId="295"/>
            <ac:spMk id="681" creationId="{00000000-0000-0000-0000-000000000000}"/>
          </ac:spMkLst>
        </pc:spChg>
        <pc:spChg chg="del">
          <ac:chgData name="Anna-Carina Mohrholz" userId="319e8f5a-43d4-4b3d-9ca7-1cc64d2dfc53" providerId="ADAL" clId="{22F78890-EA72-4406-BCB3-AE1361A275E7}" dt="2023-04-17T10:54:42.297" v="626" actId="478"/>
          <ac:spMkLst>
            <pc:docMk/>
            <pc:sldMk cId="0" sldId="295"/>
            <ac:spMk id="694" creationId="{00000000-0000-0000-0000-000000000000}"/>
          </ac:spMkLst>
        </pc:spChg>
      </pc:sldChg>
      <pc:sldChg chg="modSp mod">
        <pc:chgData name="Anna-Carina Mohrholz" userId="319e8f5a-43d4-4b3d-9ca7-1cc64d2dfc53" providerId="ADAL" clId="{22F78890-EA72-4406-BCB3-AE1361A275E7}" dt="2023-04-17T11:02:59.145" v="691" actId="6549"/>
        <pc:sldMkLst>
          <pc:docMk/>
          <pc:sldMk cId="3134451797" sldId="298"/>
        </pc:sldMkLst>
        <pc:spChg chg="mod">
          <ac:chgData name="Anna-Carina Mohrholz" userId="319e8f5a-43d4-4b3d-9ca7-1cc64d2dfc53" providerId="ADAL" clId="{22F78890-EA72-4406-BCB3-AE1361A275E7}" dt="2023-04-17T11:02:44.689" v="685" actId="20577"/>
          <ac:spMkLst>
            <pc:docMk/>
            <pc:sldMk cId="3134451797" sldId="298"/>
            <ac:spMk id="23" creationId="{0E820F0F-EDDC-4B24-97EA-188BF6A57FA1}"/>
          </ac:spMkLst>
        </pc:spChg>
        <pc:spChg chg="mod">
          <ac:chgData name="Anna-Carina Mohrholz" userId="319e8f5a-43d4-4b3d-9ca7-1cc64d2dfc53" providerId="ADAL" clId="{22F78890-EA72-4406-BCB3-AE1361A275E7}" dt="2023-04-17T11:02:59.145" v="691" actId="6549"/>
          <ac:spMkLst>
            <pc:docMk/>
            <pc:sldMk cId="3134451797" sldId="298"/>
            <ac:spMk id="25" creationId="{285E5488-D731-4B9F-A220-AFCE5761F7F6}"/>
          </ac:spMkLst>
        </pc:spChg>
        <pc:spChg chg="mod">
          <ac:chgData name="Anna-Carina Mohrholz" userId="319e8f5a-43d4-4b3d-9ca7-1cc64d2dfc53" providerId="ADAL" clId="{22F78890-EA72-4406-BCB3-AE1361A275E7}" dt="2023-04-17T11:02:29.162" v="674" actId="20577"/>
          <ac:spMkLst>
            <pc:docMk/>
            <pc:sldMk cId="3134451797" sldId="298"/>
            <ac:spMk id="65" creationId="{5F65FC6E-73C1-4548-AC0F-AE722E34C959}"/>
          </ac:spMkLst>
        </pc:spChg>
      </pc:sldChg>
      <pc:sldChg chg="modSp mod">
        <pc:chgData name="Anna-Carina Mohrholz" userId="319e8f5a-43d4-4b3d-9ca7-1cc64d2dfc53" providerId="ADAL" clId="{22F78890-EA72-4406-BCB3-AE1361A275E7}" dt="2023-04-17T11:03:09.977" v="697" actId="20577"/>
        <pc:sldMkLst>
          <pc:docMk/>
          <pc:sldMk cId="1485754139" sldId="299"/>
        </pc:sldMkLst>
        <pc:spChg chg="mod">
          <ac:chgData name="Anna-Carina Mohrholz" userId="319e8f5a-43d4-4b3d-9ca7-1cc64d2dfc53" providerId="ADAL" clId="{22F78890-EA72-4406-BCB3-AE1361A275E7}" dt="2023-04-17T11:03:09.977" v="697" actId="20577"/>
          <ac:spMkLst>
            <pc:docMk/>
            <pc:sldMk cId="1485754139" sldId="299"/>
            <ac:spMk id="6" creationId="{850774CE-D267-4DB4-B2D5-E2F3C9539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e0fa25fe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fe0fa25fe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fe0fa25fe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fe0fa25fe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fe0fa25fe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1fe0fa25fe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fe0fa25fe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1fe0fa25fe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617664" y="2277240"/>
            <a:ext cx="6114056"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i="1" dirty="0">
                <a:solidFill>
                  <a:schemeClr val="dk1"/>
                </a:solidFill>
                <a:latin typeface="Calibri"/>
                <a:ea typeface="Calibri"/>
                <a:cs typeface="Calibri"/>
                <a:sym typeface="Calibri"/>
              </a:rPr>
              <a:t>Schauen Sie sich nun die Mindmap an, die Sie gerade erstellt haben.</a:t>
            </a:r>
            <a:endParaRPr lang="en-US" sz="1600" i="1" dirty="0">
              <a:solidFill>
                <a:schemeClr val="dk1"/>
              </a:solidFill>
              <a:latin typeface="Calibri"/>
              <a:ea typeface="Calibri"/>
              <a:cs typeface="Calibri"/>
              <a:sym typeface="Calibri"/>
            </a:endParaRPr>
          </a:p>
          <a:p>
            <a:pPr marL="284400" lvl="0" algn="just">
              <a:lnSpc>
                <a:spcPct val="120000"/>
              </a:lnSpc>
            </a:pPr>
            <a:endParaRPr lang="en-US" sz="1600" i="1" dirty="0">
              <a:solidFill>
                <a:schemeClr val="dk1"/>
              </a:solidFill>
              <a:latin typeface="Calibri"/>
              <a:ea typeface="Calibri"/>
              <a:cs typeface="Calibri"/>
              <a:sym typeface="Calibri"/>
            </a:endParaRPr>
          </a:p>
          <a:p>
            <a:pPr marL="284400" lvl="0" algn="just">
              <a:lnSpc>
                <a:spcPct val="120000"/>
              </a:lnSpc>
            </a:pPr>
            <a:r>
              <a:rPr lang="de-DE" sz="1600" dirty="0">
                <a:solidFill>
                  <a:schemeClr val="dk1"/>
                </a:solidFill>
                <a:latin typeface="Calibri"/>
                <a:ea typeface="Calibri"/>
                <a:cs typeface="Calibri"/>
                <a:sym typeface="Calibri"/>
              </a:rPr>
              <a:t>Wie nützlich könnte es für Sie als Grundlage für die erste Aufgabe sein, sich einen Text mit 300 Absätzen zu präsentieren? Oder sogar eine kleine Präsentationsrede "aus dem Stegreif" halten?
</a:t>
            </a:r>
          </a:p>
          <a:p>
            <a:pPr marL="284400" lvl="0" algn="just">
              <a:lnSpc>
                <a:spcPct val="120000"/>
              </a:lnSpc>
            </a:pPr>
            <a:r>
              <a:rPr lang="de-DE" sz="1600" dirty="0">
                <a:solidFill>
                  <a:schemeClr val="dk1"/>
                </a:solidFill>
                <a:latin typeface="Calibri"/>
                <a:ea typeface="Calibri"/>
                <a:cs typeface="Calibri"/>
                <a:sym typeface="Calibri"/>
              </a:rPr>
              <a:t>Wie Sie sich vorstellen können, sind Mindmaps eine Technik zum Generieren und Organisieren von Ideen, die in vielen Situationen nützlich ist, nicht nur, um sich selbst zu präsentieren: Tatsächlich sind sie </a:t>
            </a:r>
            <a:r>
              <a:rPr lang="de-DE" sz="1600" dirty="0">
                <a:solidFill>
                  <a:srgbClr val="F5911B"/>
                </a:solidFill>
                <a:latin typeface="Calibri"/>
                <a:ea typeface="Calibri"/>
                <a:cs typeface="Calibri"/>
                <a:sym typeface="Calibri"/>
              </a:rPr>
              <a:t>allgemeine visuelle Denkwerkzeuge</a:t>
            </a:r>
            <a:r>
              <a:rPr lang="de-DE" sz="1600" dirty="0">
                <a:solidFill>
                  <a:schemeClr val="dk1"/>
                </a:solidFill>
                <a:latin typeface="Calibri"/>
                <a:ea typeface="Calibri"/>
                <a:cs typeface="Calibri"/>
                <a:sym typeface="Calibri"/>
              </a:rPr>
              <a:t>.
</a:t>
            </a:r>
            <a:endParaRPr dirty="0"/>
          </a:p>
        </p:txBody>
      </p:sp>
      <p:sp>
        <p:nvSpPr>
          <p:cNvPr id="185" name="Google Shape;185;p1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a:t>
            </a:r>
            <a:r>
              <a:rPr lang="it-IT" sz="2000" dirty="0" err="1">
                <a:solidFill>
                  <a:schemeClr val="dk1"/>
                </a:solidFill>
                <a:latin typeface="Calibri"/>
                <a:ea typeface="Calibri"/>
                <a:cs typeface="Calibri"/>
                <a:sym typeface="Calibri"/>
              </a:rPr>
              <a:t>Mindmaps</a:t>
            </a:r>
            <a:r>
              <a:rPr lang="it-IT" sz="2000" dirty="0">
                <a:solidFill>
                  <a:schemeClr val="dk1"/>
                </a:solidFill>
                <a:latin typeface="Calibri"/>
                <a:ea typeface="Calibri"/>
                <a:cs typeface="Calibri"/>
                <a:sym typeface="Calibri"/>
              </a:rPr>
              <a:t> in </a:t>
            </a:r>
            <a:r>
              <a:rPr lang="it-IT" sz="2000" dirty="0" err="1">
                <a:solidFill>
                  <a:schemeClr val="dk1"/>
                </a:solidFill>
                <a:latin typeface="Calibri"/>
                <a:ea typeface="Calibri"/>
                <a:cs typeface="Calibri"/>
                <a:sym typeface="Calibri"/>
              </a:rPr>
              <a:t>Kürze</a:t>
            </a:r>
            <a:endParaRPr dirty="0"/>
          </a:p>
        </p:txBody>
      </p:sp>
      <p:sp>
        <p:nvSpPr>
          <p:cNvPr id="186" name="Google Shape;186;p10"/>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87" name="Google Shape;187;p1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2" name="Google Shape;144;p7">
            <a:extLst>
              <a:ext uri="{FF2B5EF4-FFF2-40B4-BE49-F238E27FC236}">
                <a16:creationId xmlns:a16="http://schemas.microsoft.com/office/drawing/2014/main" id="{EA3BB10B-486E-7EDF-FC5F-83F00680E701}"/>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p:nvPr/>
        </p:nvSpPr>
        <p:spPr>
          <a:xfrm>
            <a:off x="626290" y="2104559"/>
            <a:ext cx="7308000"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latin typeface="Calibri"/>
                <a:ea typeface="Calibri"/>
                <a:cs typeface="Calibri"/>
                <a:sym typeface="Calibri"/>
              </a:rPr>
              <a:t>Im Allgemeinen stellen Mindmaps </a:t>
            </a:r>
            <a:r>
              <a:rPr lang="de-DE" sz="1600" dirty="0">
                <a:solidFill>
                  <a:srgbClr val="F5911B"/>
                </a:solidFill>
                <a:latin typeface="Calibri"/>
                <a:ea typeface="Calibri"/>
                <a:cs typeface="Calibri"/>
                <a:sym typeface="Calibri"/>
              </a:rPr>
              <a:t>Ideen</a:t>
            </a:r>
            <a:r>
              <a:rPr lang="de-DE" sz="1600" dirty="0">
                <a:latin typeface="Calibri"/>
                <a:ea typeface="Calibri"/>
                <a:cs typeface="Calibri"/>
                <a:sym typeface="Calibri"/>
              </a:rPr>
              <a:t> und ihre </a:t>
            </a:r>
            <a:r>
              <a:rPr lang="de-DE" sz="1600" dirty="0">
                <a:solidFill>
                  <a:srgbClr val="F5911B"/>
                </a:solidFill>
                <a:latin typeface="Calibri"/>
                <a:ea typeface="Calibri"/>
                <a:cs typeface="Calibri"/>
                <a:sym typeface="Calibri"/>
              </a:rPr>
              <a:t>Assoziationen</a:t>
            </a:r>
            <a:r>
              <a:rPr lang="de-DE" sz="1600" dirty="0">
                <a:latin typeface="Calibri"/>
                <a:ea typeface="Calibri"/>
                <a:cs typeface="Calibri"/>
                <a:sym typeface="Calibri"/>
              </a:rPr>
              <a:t> in einem Diagramm dar, das immer ein </a:t>
            </a:r>
            <a:r>
              <a:rPr lang="de-DE" sz="1600" dirty="0">
                <a:solidFill>
                  <a:srgbClr val="F5911B"/>
                </a:solidFill>
                <a:latin typeface="Calibri"/>
                <a:ea typeface="Calibri"/>
                <a:cs typeface="Calibri"/>
                <a:sym typeface="Calibri"/>
              </a:rPr>
              <a:t>Zentrum</a:t>
            </a:r>
            <a:r>
              <a:rPr lang="de-DE" sz="1600" dirty="0">
                <a:latin typeface="Calibri"/>
                <a:ea typeface="Calibri"/>
                <a:cs typeface="Calibri"/>
                <a:sym typeface="Calibri"/>
              </a:rPr>
              <a:t> und </a:t>
            </a:r>
            <a:r>
              <a:rPr lang="de-DE" sz="1600" dirty="0">
                <a:solidFill>
                  <a:srgbClr val="F5911B"/>
                </a:solidFill>
                <a:latin typeface="Calibri"/>
                <a:ea typeface="Calibri"/>
                <a:cs typeface="Calibri"/>
                <a:sym typeface="Calibri"/>
              </a:rPr>
              <a:t>Wörter</a:t>
            </a:r>
            <a:r>
              <a:rPr lang="de-DE" sz="1600" dirty="0">
                <a:latin typeface="Calibri"/>
                <a:ea typeface="Calibri"/>
                <a:cs typeface="Calibri"/>
                <a:sym typeface="Calibri"/>
              </a:rPr>
              <a:t> oder kurze Sätze hat, die Konzepte beschreiben.</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Die Wörter sind durch </a:t>
            </a:r>
            <a:r>
              <a:rPr lang="de-DE" sz="1600" dirty="0">
                <a:solidFill>
                  <a:srgbClr val="F5911B"/>
                </a:solidFill>
                <a:latin typeface="Calibri"/>
                <a:ea typeface="Calibri"/>
                <a:cs typeface="Calibri"/>
                <a:sym typeface="Calibri"/>
              </a:rPr>
              <a:t>Zweige</a:t>
            </a:r>
            <a:r>
              <a:rPr lang="de-DE" sz="1600" dirty="0">
                <a:latin typeface="Calibri"/>
                <a:ea typeface="Calibri"/>
                <a:cs typeface="Calibri"/>
                <a:sym typeface="Calibri"/>
              </a:rPr>
              <a:t> verbunden, die </a:t>
            </a:r>
            <a:r>
              <a:rPr lang="de-DE" sz="1600" dirty="0">
                <a:solidFill>
                  <a:srgbClr val="F5911B"/>
                </a:solidFill>
                <a:latin typeface="Calibri"/>
                <a:ea typeface="Calibri"/>
                <a:cs typeface="Calibri"/>
                <a:sym typeface="Calibri"/>
              </a:rPr>
              <a:t>radial</a:t>
            </a:r>
            <a:r>
              <a:rPr lang="de-DE" sz="1600" dirty="0">
                <a:latin typeface="Calibri"/>
                <a:ea typeface="Calibri"/>
                <a:cs typeface="Calibri"/>
                <a:sym typeface="Calibri"/>
              </a:rPr>
              <a:t>, </a:t>
            </a:r>
            <a:r>
              <a:rPr lang="de-DE" sz="1600" dirty="0">
                <a:solidFill>
                  <a:srgbClr val="F5911B"/>
                </a:solidFill>
                <a:latin typeface="Calibri"/>
                <a:ea typeface="Calibri"/>
                <a:cs typeface="Calibri"/>
                <a:sym typeface="Calibri"/>
              </a:rPr>
              <a:t>hierarchisch</a:t>
            </a:r>
            <a:r>
              <a:rPr lang="de-DE" sz="1600" dirty="0">
                <a:latin typeface="Calibri"/>
                <a:ea typeface="Calibri"/>
                <a:cs typeface="Calibri"/>
                <a:sym typeface="Calibri"/>
              </a:rPr>
              <a:t> vom Zentrum abweichen.</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Oft werden </a:t>
            </a:r>
            <a:r>
              <a:rPr lang="de-DE" sz="1600" dirty="0">
                <a:solidFill>
                  <a:srgbClr val="F5911B"/>
                </a:solidFill>
                <a:latin typeface="Calibri"/>
                <a:ea typeface="Calibri"/>
                <a:cs typeface="Calibri"/>
                <a:sym typeface="Calibri"/>
              </a:rPr>
              <a:t>grafische Elemente</a:t>
            </a:r>
            <a:r>
              <a:rPr lang="de-DE" sz="1600" dirty="0">
                <a:latin typeface="Calibri"/>
                <a:ea typeface="Calibri"/>
                <a:cs typeface="Calibri"/>
                <a:sym typeface="Calibri"/>
              </a:rPr>
              <a:t> wie Farben, Bilder oder Icons verwendet: Auf diese Weise geben Mindmaps sowohl dem rationalen Aspekt der Klassifizierung und Hierarchie als auch dem kreativen und expressiven Aspekt des Autors Raum.
In digitalen Versionen können </a:t>
            </a:r>
            <a:r>
              <a:rPr lang="de-DE" sz="1600" dirty="0">
                <a:solidFill>
                  <a:srgbClr val="F5911B"/>
                </a:solidFill>
                <a:latin typeface="Calibri"/>
                <a:ea typeface="Calibri"/>
                <a:cs typeface="Calibri"/>
                <a:sym typeface="Calibri"/>
              </a:rPr>
              <a:t>externe Ressourcen </a:t>
            </a:r>
            <a:r>
              <a:rPr lang="de-DE" sz="1600" dirty="0">
                <a:latin typeface="Calibri"/>
                <a:ea typeface="Calibri"/>
                <a:cs typeface="Calibri"/>
                <a:sym typeface="Calibri"/>
              </a:rPr>
              <a:t>wie Dateien oder Links eingebunden werden.
</a:t>
            </a:r>
            <a:endParaRPr dirty="0"/>
          </a:p>
        </p:txBody>
      </p:sp>
      <p:sp>
        <p:nvSpPr>
          <p:cNvPr id="194" name="Google Shape;194;p11"/>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a:t>
            </a:r>
            <a:r>
              <a:rPr lang="it-IT" sz="2000" dirty="0" err="1">
                <a:solidFill>
                  <a:schemeClr val="dk1"/>
                </a:solidFill>
                <a:latin typeface="Calibri"/>
                <a:ea typeface="Calibri"/>
                <a:cs typeface="Calibri"/>
                <a:sym typeface="Calibri"/>
              </a:rPr>
              <a:t>Mindmaps</a:t>
            </a:r>
            <a:r>
              <a:rPr lang="it-IT" sz="2000" dirty="0">
                <a:solidFill>
                  <a:schemeClr val="dk1"/>
                </a:solidFill>
                <a:latin typeface="Calibri"/>
                <a:ea typeface="Calibri"/>
                <a:cs typeface="Calibri"/>
                <a:sym typeface="Calibri"/>
              </a:rPr>
              <a:t> in </a:t>
            </a:r>
            <a:r>
              <a:rPr lang="it-IT" sz="2000" dirty="0" err="1">
                <a:solidFill>
                  <a:schemeClr val="dk1"/>
                </a:solidFill>
                <a:latin typeface="Calibri"/>
                <a:ea typeface="Calibri"/>
                <a:cs typeface="Calibri"/>
                <a:sym typeface="Calibri"/>
              </a:rPr>
              <a:t>Kürze</a:t>
            </a:r>
            <a:endParaRPr dirty="0"/>
          </a:p>
        </p:txBody>
      </p:sp>
      <p:pic>
        <p:nvPicPr>
          <p:cNvPr id="195" name="Google Shape;19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0930" y="2267599"/>
            <a:ext cx="3238327" cy="2778752"/>
          </a:xfrm>
          <a:prstGeom prst="rect">
            <a:avLst/>
          </a:prstGeom>
          <a:noFill/>
          <a:ln>
            <a:noFill/>
          </a:ln>
        </p:spPr>
      </p:pic>
      <p:sp>
        <p:nvSpPr>
          <p:cNvPr id="2" name="Google Shape;144;p7">
            <a:extLst>
              <a:ext uri="{FF2B5EF4-FFF2-40B4-BE49-F238E27FC236}">
                <a16:creationId xmlns:a16="http://schemas.microsoft.com/office/drawing/2014/main" id="{42860348-16DE-E4CF-0CC6-C31424A12A6B}"/>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p:nvPr/>
        </p:nvSpPr>
        <p:spPr>
          <a:xfrm>
            <a:off x="327725" y="1691972"/>
            <a:ext cx="7109889" cy="37701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latin typeface="Calibri"/>
                <a:ea typeface="Calibri"/>
                <a:cs typeface="Calibri"/>
                <a:sym typeface="Calibri"/>
              </a:rPr>
              <a:t>Mindmaps werden in </a:t>
            </a:r>
            <a:r>
              <a:rPr lang="de-DE" sz="1600" dirty="0">
                <a:solidFill>
                  <a:srgbClr val="F5911B"/>
                </a:solidFill>
                <a:latin typeface="Calibri"/>
                <a:ea typeface="Calibri"/>
                <a:cs typeface="Calibri"/>
                <a:sym typeface="Calibri"/>
              </a:rPr>
              <a:t>Schritten</a:t>
            </a:r>
            <a:r>
              <a:rPr lang="de-DE" sz="1600" dirty="0">
                <a:latin typeface="Calibri"/>
                <a:ea typeface="Calibri"/>
                <a:cs typeface="Calibri"/>
                <a:sym typeface="Calibri"/>
              </a:rPr>
              <a:t> entworfen: Von der </a:t>
            </a:r>
            <a:r>
              <a:rPr lang="de-DE" sz="1600" dirty="0" err="1">
                <a:latin typeface="Calibri"/>
                <a:ea typeface="Calibri"/>
                <a:cs typeface="Calibri"/>
                <a:sym typeface="Calibri"/>
              </a:rPr>
              <a:t>Wortidee</a:t>
            </a:r>
            <a:r>
              <a:rPr lang="de-DE" sz="1600" dirty="0">
                <a:latin typeface="Calibri"/>
                <a:ea typeface="Calibri"/>
                <a:cs typeface="Calibri"/>
                <a:sym typeface="Calibri"/>
              </a:rPr>
              <a:t>, die in der Mitte platziert ist, geht man nach außen und assoziiert im Laufe der Zeit Unterideen.
</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Sie können </a:t>
            </a:r>
            <a:r>
              <a:rPr lang="de-DE" sz="1600" dirty="0">
                <a:solidFill>
                  <a:srgbClr val="F5911B"/>
                </a:solidFill>
                <a:latin typeface="Calibri"/>
                <a:ea typeface="Calibri"/>
                <a:cs typeface="Calibri"/>
                <a:sym typeface="Calibri"/>
              </a:rPr>
              <a:t>manuell</a:t>
            </a:r>
            <a:r>
              <a:rPr lang="de-DE" sz="1600" dirty="0">
                <a:latin typeface="Calibri"/>
                <a:ea typeface="Calibri"/>
                <a:cs typeface="Calibri"/>
                <a:sym typeface="Calibri"/>
              </a:rPr>
              <a:t> oder per Software erstellt werden, um </a:t>
            </a:r>
            <a:r>
              <a:rPr lang="de-DE" sz="1600" dirty="0">
                <a:solidFill>
                  <a:srgbClr val="F5911B"/>
                </a:solidFill>
                <a:latin typeface="Calibri"/>
                <a:ea typeface="Calibri"/>
                <a:cs typeface="Calibri"/>
                <a:sym typeface="Calibri"/>
              </a:rPr>
              <a:t>digitale</a:t>
            </a:r>
            <a:r>
              <a:rPr lang="de-DE" sz="1600" dirty="0">
                <a:latin typeface="Calibri"/>
                <a:ea typeface="Calibri"/>
                <a:cs typeface="Calibri"/>
                <a:sym typeface="Calibri"/>
              </a:rPr>
              <a:t> Versionen zu erstellen.</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Sie können bei der </a:t>
            </a:r>
            <a:r>
              <a:rPr lang="de-DE" sz="1600" dirty="0">
                <a:solidFill>
                  <a:srgbClr val="F5911B"/>
                </a:solidFill>
                <a:latin typeface="Calibri"/>
                <a:ea typeface="Calibri"/>
                <a:cs typeface="Calibri"/>
                <a:sym typeface="Calibri"/>
              </a:rPr>
              <a:t>Arbeit</a:t>
            </a:r>
            <a:r>
              <a:rPr lang="de-DE" sz="1600" dirty="0">
                <a:latin typeface="Calibri"/>
                <a:ea typeface="Calibri"/>
                <a:cs typeface="Calibri"/>
                <a:sym typeface="Calibri"/>
              </a:rPr>
              <a:t> und im </a:t>
            </a:r>
            <a:r>
              <a:rPr lang="de-DE" sz="1600" dirty="0">
                <a:solidFill>
                  <a:srgbClr val="F5911B"/>
                </a:solidFill>
                <a:latin typeface="Calibri"/>
                <a:ea typeface="Calibri"/>
                <a:cs typeface="Calibri"/>
                <a:sym typeface="Calibri"/>
              </a:rPr>
              <a:t>Unterricht</a:t>
            </a:r>
            <a:r>
              <a:rPr lang="de-DE" sz="1600" dirty="0">
                <a:latin typeface="Calibri"/>
                <a:ea typeface="Calibri"/>
                <a:cs typeface="Calibri"/>
                <a:sym typeface="Calibri"/>
              </a:rPr>
              <a:t>, aber auch im </a:t>
            </a:r>
            <a:r>
              <a:rPr lang="de-DE" sz="1600" dirty="0">
                <a:solidFill>
                  <a:srgbClr val="F5911B"/>
                </a:solidFill>
                <a:latin typeface="Calibri"/>
                <a:ea typeface="Calibri"/>
                <a:cs typeface="Calibri"/>
                <a:sym typeface="Calibri"/>
              </a:rPr>
              <a:t>Privatleben</a:t>
            </a:r>
            <a:r>
              <a:rPr lang="de-DE" sz="1600" dirty="0">
                <a:latin typeface="Calibri"/>
                <a:ea typeface="Calibri"/>
                <a:cs typeface="Calibri"/>
                <a:sym typeface="Calibri"/>
              </a:rPr>
              <a:t> helfen.
</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Sie sind nützlich für die Vorbereitung von Präsentationen sowie für das </a:t>
            </a:r>
            <a:r>
              <a:rPr lang="de-DE" sz="1600" dirty="0">
                <a:solidFill>
                  <a:srgbClr val="F5911B"/>
                </a:solidFill>
                <a:latin typeface="Calibri"/>
                <a:ea typeface="Calibri"/>
                <a:cs typeface="Calibri"/>
                <a:sym typeface="Calibri"/>
              </a:rPr>
              <a:t>Lernen</a:t>
            </a:r>
            <a:r>
              <a:rPr lang="de-DE" sz="1600" dirty="0">
                <a:latin typeface="Calibri"/>
                <a:ea typeface="Calibri"/>
                <a:cs typeface="Calibri"/>
                <a:sym typeface="Calibri"/>
              </a:rPr>
              <a:t> und Notieren. Sie können aber auch </a:t>
            </a:r>
            <a:r>
              <a:rPr lang="de-DE" sz="1600" dirty="0">
                <a:solidFill>
                  <a:srgbClr val="F5911B"/>
                </a:solidFill>
                <a:latin typeface="Calibri"/>
                <a:ea typeface="Calibri"/>
                <a:cs typeface="Calibri"/>
                <a:sym typeface="Calibri"/>
              </a:rPr>
              <a:t>Brainstorming</a:t>
            </a:r>
            <a:r>
              <a:rPr lang="de-DE" sz="1600" dirty="0">
                <a:latin typeface="Calibri"/>
                <a:ea typeface="Calibri"/>
                <a:cs typeface="Calibri"/>
                <a:sym typeface="Calibri"/>
              </a:rPr>
              <a:t>, Problemanalyse, Entscheidungsfindung, Prozessmanagement oder Design unterstützen.
</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All dies liegt daran, dass sie wertvolle Werkzeuge für die </a:t>
            </a:r>
            <a:r>
              <a:rPr lang="de-DE" sz="1600" dirty="0">
                <a:solidFill>
                  <a:srgbClr val="F5911B"/>
                </a:solidFill>
                <a:latin typeface="Calibri"/>
                <a:ea typeface="Calibri"/>
                <a:cs typeface="Calibri"/>
                <a:sym typeface="Calibri"/>
              </a:rPr>
              <a:t>Synthese</a:t>
            </a:r>
            <a:r>
              <a:rPr lang="de-DE" sz="1600" dirty="0">
                <a:latin typeface="Calibri"/>
                <a:ea typeface="Calibri"/>
                <a:cs typeface="Calibri"/>
                <a:sym typeface="Calibri"/>
              </a:rPr>
              <a:t> und das </a:t>
            </a:r>
            <a:r>
              <a:rPr lang="de-DE" sz="1600" dirty="0">
                <a:solidFill>
                  <a:srgbClr val="F5911B"/>
                </a:solidFill>
                <a:latin typeface="Calibri"/>
                <a:ea typeface="Calibri"/>
                <a:cs typeface="Calibri"/>
                <a:sym typeface="Calibri"/>
              </a:rPr>
              <a:t>Verständnis</a:t>
            </a:r>
            <a:r>
              <a:rPr lang="de-DE" sz="1600" dirty="0">
                <a:latin typeface="Calibri"/>
                <a:ea typeface="Calibri"/>
                <a:cs typeface="Calibri"/>
                <a:sym typeface="Calibri"/>
              </a:rPr>
              <a:t> sowie Stimulanzien für Aufmerksamkeit und Gedächtnis sowie für die </a:t>
            </a:r>
            <a:r>
              <a:rPr lang="de-DE" sz="1600" dirty="0">
                <a:solidFill>
                  <a:srgbClr val="F5911B"/>
                </a:solidFill>
                <a:latin typeface="Calibri"/>
                <a:ea typeface="Calibri"/>
                <a:cs typeface="Calibri"/>
                <a:sym typeface="Calibri"/>
              </a:rPr>
              <a:t>Schaffung neuer Ideen </a:t>
            </a:r>
            <a:r>
              <a:rPr lang="de-DE" sz="1600" dirty="0">
                <a:latin typeface="Calibri"/>
                <a:ea typeface="Calibri"/>
                <a:cs typeface="Calibri"/>
                <a:sym typeface="Calibri"/>
              </a:rPr>
              <a:t>sind.
</a:t>
            </a:r>
            <a:endParaRPr sz="1600" dirty="0">
              <a:solidFill>
                <a:srgbClr val="000000"/>
              </a:solidFill>
              <a:latin typeface="Calibri"/>
              <a:ea typeface="Calibri"/>
              <a:cs typeface="Calibri"/>
              <a:sym typeface="Calibri"/>
            </a:endParaRPr>
          </a:p>
        </p:txBody>
      </p:sp>
      <p:sp>
        <p:nvSpPr>
          <p:cNvPr id="202" name="Google Shape;202;p1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a:t>
            </a:r>
            <a:r>
              <a:rPr lang="it-IT" sz="2000" dirty="0" err="1">
                <a:solidFill>
                  <a:schemeClr val="dk1"/>
                </a:solidFill>
                <a:latin typeface="Calibri"/>
                <a:ea typeface="Calibri"/>
                <a:cs typeface="Calibri"/>
                <a:sym typeface="Calibri"/>
              </a:rPr>
              <a:t>Mindmaps</a:t>
            </a:r>
            <a:r>
              <a:rPr lang="it-IT" sz="2000" dirty="0">
                <a:solidFill>
                  <a:schemeClr val="dk1"/>
                </a:solidFill>
                <a:latin typeface="Calibri"/>
                <a:ea typeface="Calibri"/>
                <a:cs typeface="Calibri"/>
                <a:sym typeface="Calibri"/>
              </a:rPr>
              <a:t> in </a:t>
            </a:r>
            <a:r>
              <a:rPr lang="it-IT" sz="2000" dirty="0" err="1">
                <a:solidFill>
                  <a:schemeClr val="dk1"/>
                </a:solidFill>
                <a:latin typeface="Calibri"/>
                <a:ea typeface="Calibri"/>
                <a:cs typeface="Calibri"/>
                <a:sym typeface="Calibri"/>
              </a:rPr>
              <a:t>Kürze</a:t>
            </a:r>
            <a:endParaRPr dirty="0"/>
          </a:p>
        </p:txBody>
      </p:sp>
      <p:pic>
        <p:nvPicPr>
          <p:cNvPr id="203" name="Google Shape;20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73400" y="2361935"/>
            <a:ext cx="4478400" cy="2430174"/>
          </a:xfrm>
          <a:prstGeom prst="rect">
            <a:avLst/>
          </a:prstGeom>
          <a:noFill/>
          <a:ln>
            <a:noFill/>
          </a:ln>
        </p:spPr>
      </p:pic>
      <p:sp>
        <p:nvSpPr>
          <p:cNvPr id="2" name="Google Shape;144;p7">
            <a:extLst>
              <a:ext uri="{FF2B5EF4-FFF2-40B4-BE49-F238E27FC236}">
                <a16:creationId xmlns:a16="http://schemas.microsoft.com/office/drawing/2014/main" id="{F32CB71E-A8E0-AB58-478A-ACC66104896A}"/>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1.6 </a:t>
            </a:r>
            <a:r>
              <a:rPr lang="it-IT" sz="2000" dirty="0" err="1">
                <a:solidFill>
                  <a:schemeClr val="dk1"/>
                </a:solidFill>
                <a:latin typeface="Calibri"/>
                <a:ea typeface="Calibri"/>
                <a:cs typeface="Calibri"/>
                <a:sym typeface="Calibri"/>
              </a:rPr>
              <a:t>Mindmaps</a:t>
            </a:r>
            <a:r>
              <a:rPr lang="it-IT" sz="2000" dirty="0">
                <a:solidFill>
                  <a:schemeClr val="dk1"/>
                </a:solidFill>
                <a:latin typeface="Calibri"/>
                <a:ea typeface="Calibri"/>
                <a:cs typeface="Calibri"/>
                <a:sym typeface="Calibri"/>
              </a:rPr>
              <a:t> in </a:t>
            </a:r>
            <a:r>
              <a:rPr lang="it-IT" sz="2000" dirty="0" err="1">
                <a:solidFill>
                  <a:schemeClr val="dk1"/>
                </a:solidFill>
                <a:latin typeface="Calibri"/>
                <a:ea typeface="Calibri"/>
                <a:cs typeface="Calibri"/>
                <a:sym typeface="Calibri"/>
              </a:rPr>
              <a:t>Kürze</a:t>
            </a:r>
            <a:endParaRPr dirty="0"/>
          </a:p>
        </p:txBody>
      </p:sp>
      <p:pic>
        <p:nvPicPr>
          <p:cNvPr id="210" name="Google Shape;21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8525" y="1650950"/>
            <a:ext cx="7754951" cy="4208200"/>
          </a:xfrm>
          <a:prstGeom prst="rect">
            <a:avLst/>
          </a:prstGeom>
          <a:noFill/>
          <a:ln>
            <a:noFill/>
          </a:ln>
        </p:spPr>
      </p:pic>
      <p:sp>
        <p:nvSpPr>
          <p:cNvPr id="2" name="Google Shape;144;p7">
            <a:extLst>
              <a:ext uri="{FF2B5EF4-FFF2-40B4-BE49-F238E27FC236}">
                <a16:creationId xmlns:a16="http://schemas.microsoft.com/office/drawing/2014/main" id="{80CA0C1A-4735-7C11-B5ED-D875699AFA6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14"/>
          <p:cNvGrpSpPr/>
          <p:nvPr/>
        </p:nvGrpSpPr>
        <p:grpSpPr>
          <a:xfrm>
            <a:off x="-2500815" y="1535903"/>
            <a:ext cx="12496902" cy="4149683"/>
            <a:chOff x="-2868940" y="1571528"/>
            <a:chExt cx="12496902" cy="4149683"/>
          </a:xfrm>
        </p:grpSpPr>
        <p:sp>
          <p:nvSpPr>
            <p:cNvPr id="217" name="Google Shape;217;p14"/>
            <p:cNvSpPr txBox="1"/>
            <p:nvPr/>
          </p:nvSpPr>
          <p:spPr>
            <a:xfrm>
              <a:off x="1942979" y="1740008"/>
              <a:ext cx="522246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err="1">
                  <a:solidFill>
                    <a:schemeClr val="dk1"/>
                  </a:solidFill>
                  <a:latin typeface="Calibri"/>
                  <a:ea typeface="Calibri"/>
                  <a:cs typeface="Calibri"/>
                  <a:sym typeface="Calibri"/>
                </a:rPr>
                <a:t>Mindmaps</a:t>
              </a:r>
              <a:r>
                <a:rPr lang="it-IT" sz="2000" b="1" dirty="0">
                  <a:solidFill>
                    <a:schemeClr val="dk1"/>
                  </a:solidFill>
                  <a:latin typeface="Calibri"/>
                  <a:ea typeface="Calibri"/>
                  <a:cs typeface="Calibri"/>
                  <a:sym typeface="Calibri"/>
                </a:rPr>
                <a:t>…</a:t>
              </a:r>
              <a:r>
                <a:rPr lang="it-IT" sz="1600" b="1" dirty="0">
                  <a:solidFill>
                    <a:schemeClr val="dk1"/>
                  </a:solidFill>
                  <a:latin typeface="Calibri"/>
                  <a:ea typeface="Calibri"/>
                  <a:cs typeface="Calibri"/>
                  <a:sym typeface="Calibri"/>
                </a:rPr>
                <a:t> </a:t>
              </a:r>
              <a:endParaRPr dirty="0"/>
            </a:p>
            <a:p>
              <a:pPr lvl="0">
                <a:lnSpc>
                  <a:spcPct val="120000"/>
                </a:lnSpc>
              </a:pPr>
              <a:r>
                <a:rPr lang="de-DE" sz="1600" dirty="0">
                  <a:latin typeface="Calibri"/>
                  <a:ea typeface="Calibri"/>
                  <a:cs typeface="Calibri"/>
                  <a:sym typeface="Calibri"/>
                </a:rPr>
                <a:t>sind Werkzeuge für visuelles Denken.</a:t>
              </a:r>
              <a:endParaRPr sz="1600" dirty="0">
                <a:solidFill>
                  <a:srgbClr val="000000"/>
                </a:solidFill>
                <a:latin typeface="Calibri"/>
                <a:ea typeface="Calibri"/>
                <a:cs typeface="Calibri"/>
                <a:sym typeface="Calibri"/>
              </a:endParaRPr>
            </a:p>
          </p:txBody>
        </p:sp>
        <p:sp>
          <p:nvSpPr>
            <p:cNvPr id="218" name="Google Shape;218;p14"/>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19" name="Google Shape;219;p14"/>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0" name="Google Shape;220;p14"/>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1" name="Google Shape;221;p14"/>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222" name="Google Shape;222;p14"/>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3" name="Google Shape;223;p14"/>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4" name="Google Shape;224;p14"/>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5" name="Google Shape;225;p14"/>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226" name="Google Shape;226;p14"/>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4"/>
            <p:cNvSpPr txBox="1"/>
            <p:nvPr/>
          </p:nvSpPr>
          <p:spPr>
            <a:xfrm>
              <a:off x="2477695" y="2690556"/>
              <a:ext cx="45102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err="1">
                  <a:solidFill>
                    <a:schemeClr val="dk1"/>
                  </a:solidFill>
                  <a:latin typeface="Calibri"/>
                  <a:ea typeface="Calibri"/>
                  <a:cs typeface="Calibri"/>
                  <a:sym typeface="Calibri"/>
                </a:rPr>
                <a:t>Zeigen</a:t>
              </a:r>
              <a:r>
                <a:rPr lang="it-IT" sz="2000" b="1" dirty="0">
                  <a:solidFill>
                    <a:schemeClr val="dk1"/>
                  </a:solidFill>
                  <a:latin typeface="Calibri"/>
                  <a:ea typeface="Calibri"/>
                  <a:cs typeface="Calibri"/>
                  <a:sym typeface="Calibri"/>
                </a:rPr>
                <a:t>…</a:t>
              </a:r>
              <a:endParaRPr dirty="0"/>
            </a:p>
            <a:p>
              <a:pPr lvl="0">
                <a:lnSpc>
                  <a:spcPct val="120000"/>
                </a:lnSpc>
              </a:pPr>
              <a:r>
                <a:rPr lang="de-DE" sz="1600" dirty="0">
                  <a:latin typeface="Calibri"/>
                  <a:ea typeface="Calibri"/>
                  <a:cs typeface="Calibri"/>
                  <a:sym typeface="Calibri"/>
                </a:rPr>
                <a:t>die hierarchischen Assoziationen zwischen Ideen.</a:t>
              </a:r>
              <a:endParaRPr sz="1600" dirty="0">
                <a:solidFill>
                  <a:srgbClr val="000000"/>
                </a:solidFill>
                <a:latin typeface="Calibri"/>
                <a:ea typeface="Calibri"/>
                <a:cs typeface="Calibri"/>
                <a:sym typeface="Calibri"/>
              </a:endParaRPr>
            </a:p>
          </p:txBody>
        </p:sp>
        <p:sp>
          <p:nvSpPr>
            <p:cNvPr id="228" name="Google Shape;228;p14"/>
            <p:cNvSpPr txBox="1"/>
            <p:nvPr/>
          </p:nvSpPr>
          <p:spPr>
            <a:xfrm>
              <a:off x="2477695" y="3641104"/>
              <a:ext cx="6867406" cy="892512"/>
            </a:xfrm>
            <a:prstGeom prst="rect">
              <a:avLst/>
            </a:prstGeom>
            <a:noFill/>
            <a:ln>
              <a:noFill/>
            </a:ln>
          </p:spPr>
          <p:txBody>
            <a:bodyPr spcFirstLastPara="1" wrap="square" lIns="91425" tIns="45700" rIns="91425" bIns="45700" anchor="t" anchorCtr="0">
              <a:spAutoFit/>
            </a:bodyPr>
            <a:lstStyle/>
            <a:p>
              <a:pPr lvl="0"/>
              <a:r>
                <a:rPr lang="it-IT" sz="2000" b="1" dirty="0" err="1">
                  <a:solidFill>
                    <a:schemeClr val="dk1"/>
                  </a:solidFill>
                  <a:latin typeface="Calibri"/>
                  <a:ea typeface="Calibri"/>
                  <a:cs typeface="Calibri"/>
                  <a:sym typeface="Calibri"/>
                </a:rPr>
                <a:t>Sie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bestehen</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aus</a:t>
              </a:r>
              <a:r>
                <a:rPr lang="it-IT" sz="2000" b="1" dirty="0">
                  <a:solidFill>
                    <a:schemeClr val="dk1"/>
                  </a:solidFill>
                  <a:latin typeface="Calibri"/>
                  <a:ea typeface="Calibri"/>
                  <a:cs typeface="Calibri"/>
                  <a:sym typeface="Calibri"/>
                </a:rPr>
                <a:t>...
</a:t>
              </a:r>
              <a:r>
                <a:rPr lang="de-DE" sz="1600" dirty="0">
                  <a:latin typeface="Calibri"/>
                  <a:ea typeface="Calibri"/>
                  <a:cs typeface="Calibri"/>
                  <a:sym typeface="Calibri"/>
                </a:rPr>
                <a:t>einer zentralen Idee, die durch Verzweigungen mit zugehörigen Konzepten auf mehreren Ebenen verbunden ist und eine radiale Struktur bildet.</a:t>
              </a:r>
              <a:endParaRPr sz="1600" dirty="0">
                <a:solidFill>
                  <a:srgbClr val="000000"/>
                </a:solidFill>
                <a:latin typeface="Calibri"/>
                <a:ea typeface="Calibri"/>
                <a:cs typeface="Calibri"/>
                <a:sym typeface="Calibri"/>
              </a:endParaRPr>
            </a:p>
          </p:txBody>
        </p:sp>
        <p:sp>
          <p:nvSpPr>
            <p:cNvPr id="229" name="Google Shape;229;p14"/>
            <p:cNvSpPr txBox="1"/>
            <p:nvPr/>
          </p:nvSpPr>
          <p:spPr>
            <a:xfrm>
              <a:off x="1961361" y="4601937"/>
              <a:ext cx="7666601" cy="892512"/>
            </a:xfrm>
            <a:prstGeom prst="rect">
              <a:avLst/>
            </a:prstGeom>
            <a:noFill/>
            <a:ln>
              <a:noFill/>
            </a:ln>
          </p:spPr>
          <p:txBody>
            <a:bodyPr spcFirstLastPara="1" wrap="square" lIns="91425" tIns="45700" rIns="91425" bIns="45700" anchor="t" anchorCtr="0">
              <a:spAutoFit/>
            </a:bodyPr>
            <a:lstStyle/>
            <a:p>
              <a:pPr lvl="0"/>
              <a:r>
                <a:rPr lang="it-IT" sz="2000" b="1" dirty="0" err="1">
                  <a:solidFill>
                    <a:schemeClr val="dk1"/>
                  </a:solidFill>
                  <a:latin typeface="Calibri"/>
                  <a:ea typeface="Calibri"/>
                  <a:cs typeface="Calibri"/>
                  <a:sym typeface="Calibri"/>
                </a:rPr>
                <a:t>Sie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sind</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nützlich</a:t>
              </a:r>
              <a:r>
                <a:rPr lang="it-IT" sz="2000" b="1" dirty="0">
                  <a:solidFill>
                    <a:schemeClr val="dk1"/>
                  </a:solidFill>
                  <a:latin typeface="Calibri"/>
                  <a:ea typeface="Calibri"/>
                  <a:cs typeface="Calibri"/>
                  <a:sym typeface="Calibri"/>
                </a:rPr>
                <a:t>... 
</a:t>
              </a:r>
              <a:r>
                <a:rPr lang="de-DE" sz="1600" dirty="0">
                  <a:latin typeface="Calibri"/>
                  <a:ea typeface="Calibri"/>
                  <a:cs typeface="Calibri"/>
                  <a:sym typeface="Calibri"/>
                </a:rPr>
                <a:t>bei allen Aktivitäten, die ein Brainstorming erfordern, weil sie die Synthese, das Verständnis und die Schaffung neuer Ideen anregen.</a:t>
              </a:r>
              <a:endParaRPr sz="1600" dirty="0">
                <a:solidFill>
                  <a:srgbClr val="000000"/>
                </a:solidFill>
                <a:latin typeface="Calibri"/>
                <a:ea typeface="Calibri"/>
                <a:cs typeface="Calibri"/>
                <a:sym typeface="Calibri"/>
              </a:endParaRPr>
            </a:p>
          </p:txBody>
        </p:sp>
      </p:grpSp>
      <p:cxnSp>
        <p:nvCxnSpPr>
          <p:cNvPr id="230" name="Google Shape;230;p1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31" name="Google Shape;231;p14"/>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Zusammenfassung</a:t>
            </a:r>
            <a:r>
              <a:rPr lang="it-IT" sz="2000" dirty="0">
                <a:solidFill>
                  <a:schemeClr val="dk1"/>
                </a:solidFill>
                <a:latin typeface="Calibri"/>
                <a:ea typeface="Calibri"/>
                <a:cs typeface="Calibri"/>
                <a:sym typeface="Calibri"/>
              </a:rPr>
              <a:t>:</a:t>
            </a:r>
            <a:endParaRPr dirty="0"/>
          </a:p>
        </p:txBody>
      </p:sp>
      <p:grpSp>
        <p:nvGrpSpPr>
          <p:cNvPr id="232" name="Google Shape;232;p14"/>
          <p:cNvGrpSpPr/>
          <p:nvPr/>
        </p:nvGrpSpPr>
        <p:grpSpPr>
          <a:xfrm>
            <a:off x="10207680" y="2917800"/>
            <a:ext cx="1440000" cy="1022400"/>
            <a:chOff x="6949036" y="2151000"/>
            <a:chExt cx="3600000" cy="2556000"/>
          </a:xfrm>
        </p:grpSpPr>
        <p:sp>
          <p:nvSpPr>
            <p:cNvPr id="233" name="Google Shape;233;p1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34" name="Google Shape;234;p1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144;p7">
            <a:extLst>
              <a:ext uri="{FF2B5EF4-FFF2-40B4-BE49-F238E27FC236}">
                <a16:creationId xmlns:a16="http://schemas.microsoft.com/office/drawing/2014/main" id="{0063E866-610B-1651-8A48-6883D944D24F}"/>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Warum werden Mindmaps als grafische Werkzeuge zur Darstellung von Ideen bezeichnet? </a:t>
            </a:r>
            <a:r>
              <a:rPr lang="de-DE" sz="2000" dirty="0">
                <a:solidFill>
                  <a:schemeClr val="dk1"/>
                </a:solidFill>
                <a:latin typeface="Calibri"/>
                <a:ea typeface="Calibri"/>
                <a:cs typeface="Calibri"/>
                <a:sym typeface="Calibri"/>
              </a:rPr>
              <a:t>(2 richtige Antworten)</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Weil sie die Arbeit erleichtern, indem sie den rationalen Aspekt der Klassifizierung und Hierarchie mit dem kreativen und expressiven in Einklang bringen.
Weil sie visuell darstellen, wie wir in unseren Köpfen Konzepte hierarchisch gruppieren und verknüpfen.
Weil sie Farben und Bilder nutzen, um Assoziationen zu erleichtern und das Denken anzuregen.
Weil sie es uns ermöglichen, der Tendenz unseres Geistes zu frönen, in einer nicht linearen Reihenfolge von einem Konzept zum anderen zu "springen".</a:t>
            </a:r>
            <a:endParaRPr sz="1600" b="0" i="0" u="none" strike="noStrike" cap="none" dirty="0">
              <a:solidFill>
                <a:schemeClr val="dk1"/>
              </a:solidFill>
              <a:latin typeface="Calibri"/>
              <a:ea typeface="Calibri"/>
              <a:cs typeface="Calibri"/>
              <a:sym typeface="Calibri"/>
            </a:endParaRPr>
          </a:p>
        </p:txBody>
      </p:sp>
      <p:cxnSp>
        <p:nvCxnSpPr>
          <p:cNvPr id="250" name="Google Shape;250;p1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51" name="Google Shape;251;p15"/>
          <p:cNvSpPr txBox="1"/>
          <p:nvPr/>
        </p:nvSpPr>
        <p:spPr>
          <a:xfrm>
            <a:off x="523240" y="1250839"/>
            <a:ext cx="4616651"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grpSp>
        <p:nvGrpSpPr>
          <p:cNvPr id="252" name="Google Shape;252;p15"/>
          <p:cNvGrpSpPr/>
          <p:nvPr/>
        </p:nvGrpSpPr>
        <p:grpSpPr>
          <a:xfrm>
            <a:off x="10207680" y="2917800"/>
            <a:ext cx="1440000" cy="1022400"/>
            <a:chOff x="6949036" y="2151000"/>
            <a:chExt cx="3600000" cy="2556000"/>
          </a:xfrm>
        </p:grpSpPr>
        <p:sp>
          <p:nvSpPr>
            <p:cNvPr id="253" name="Google Shape;253;p1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54" name="Google Shape;254;p1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144;p7">
            <a:extLst>
              <a:ext uri="{FF2B5EF4-FFF2-40B4-BE49-F238E27FC236}">
                <a16:creationId xmlns:a16="http://schemas.microsoft.com/office/drawing/2014/main" id="{513EF995-E279-2A51-EED2-75CC6BE1DF81}"/>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Für welches der folgenden Probleme ist es nicht vorteilhaft, eine Mindmap zu verwenden?</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Definieren Sie den Inhalt der nächsten Physikstunde.
Planen Sie die Renovierung des Badezimmers.
Beschreiben Sie, wie die Ausleihe in der Bibliothek funktioniert.
Bewerten Sie die Vor- und Nachteile einer neuen Software.
Machen Sie sich während des Geschichtsunterrichts Notizen.</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70" name="Google Shape;270;p17"/>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272" name="Google Shape;272;p17"/>
          <p:cNvGrpSpPr/>
          <p:nvPr/>
        </p:nvGrpSpPr>
        <p:grpSpPr>
          <a:xfrm>
            <a:off x="10207680" y="2917800"/>
            <a:ext cx="1440000" cy="1022400"/>
            <a:chOff x="6949036" y="2151000"/>
            <a:chExt cx="3600000" cy="2556000"/>
          </a:xfrm>
        </p:grpSpPr>
        <p:sp>
          <p:nvSpPr>
            <p:cNvPr id="273" name="Google Shape;273;p1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74" name="Google Shape;274;p1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144;p7">
            <a:extLst>
              <a:ext uri="{FF2B5EF4-FFF2-40B4-BE49-F238E27FC236}">
                <a16:creationId xmlns:a16="http://schemas.microsoft.com/office/drawing/2014/main" id="{7E5D59FE-3411-53E9-EAE7-5EA192A3665D}"/>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
        <p:nvSpPr>
          <p:cNvPr id="3" name="Google Shape;251;p15">
            <a:extLst>
              <a:ext uri="{FF2B5EF4-FFF2-40B4-BE49-F238E27FC236}">
                <a16:creationId xmlns:a16="http://schemas.microsoft.com/office/drawing/2014/main" id="{12DCFEB8-1457-22B8-8498-E17A9AABED49}"/>
              </a:ext>
            </a:extLst>
          </p:cNvPr>
          <p:cNvSpPr txBox="1"/>
          <p:nvPr/>
        </p:nvSpPr>
        <p:spPr>
          <a:xfrm>
            <a:off x="523240" y="1250839"/>
            <a:ext cx="4616651"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fe0fa25fe1_0_6"/>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Was stellen die Linien in einer Mindmap dar? </a:t>
            </a: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Die Assoziationen zwischen Konzepten.
Die Beziehungen zwischen Konzepten.
Die Hierarchie der Konzepte.</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90" name="Google Shape;290;g1fe0fa25fe1_0_6"/>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grpSp>
        <p:nvGrpSpPr>
          <p:cNvPr id="292" name="Google Shape;292;g1fe0fa25fe1_0_6"/>
          <p:cNvGrpSpPr/>
          <p:nvPr/>
        </p:nvGrpSpPr>
        <p:grpSpPr>
          <a:xfrm>
            <a:off x="10207680" y="2917800"/>
            <a:ext cx="1439823" cy="1022354"/>
            <a:chOff x="6949036" y="2151000"/>
            <a:chExt cx="3599557" cy="2555886"/>
          </a:xfrm>
        </p:grpSpPr>
        <p:sp>
          <p:nvSpPr>
            <p:cNvPr id="293" name="Google Shape;293;g1fe0fa25fe1_0_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94" name="Google Shape;294;g1fe0fa25fe1_0_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1fe0fa25fe1_0_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1fe0fa25fe1_0_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g1fe0fa25fe1_0_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g1fe0fa25fe1_0_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g1fe0fa25fe1_0_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1fe0fa25fe1_0_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g1fe0fa25fe1_0_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1fe0fa25fe1_0_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1fe0fa25fe1_0_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144;p7">
            <a:extLst>
              <a:ext uri="{FF2B5EF4-FFF2-40B4-BE49-F238E27FC236}">
                <a16:creationId xmlns:a16="http://schemas.microsoft.com/office/drawing/2014/main" id="{33ACD5A7-E5FB-0E39-2507-00E0D09A3CB8}"/>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
        <p:nvSpPr>
          <p:cNvPr id="3" name="Google Shape;251;p15">
            <a:extLst>
              <a:ext uri="{FF2B5EF4-FFF2-40B4-BE49-F238E27FC236}">
                <a16:creationId xmlns:a16="http://schemas.microsoft.com/office/drawing/2014/main" id="{3A007541-FB82-A4AC-6D06-6A1488B515E0}"/>
              </a:ext>
            </a:extLst>
          </p:cNvPr>
          <p:cNvSpPr txBox="1"/>
          <p:nvPr/>
        </p:nvSpPr>
        <p:spPr>
          <a:xfrm>
            <a:off x="523240" y="1250839"/>
            <a:ext cx="4616651"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9"/>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Die Problemlösung ist eine der Aktivitäten, die am meisten von der Verwendung von Mindmaps profitiert. Welche der Stärken von Mindmaps sind für sie besonders nützlich?</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(2 richtige Antworten)</a:t>
            </a:r>
            <a:r>
              <a:rPr lang="de-DE" sz="2000" b="1"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Verständnis des Problems
Stimulation der Aufmerksamkeit
Auswendiglernen des Problems
Generierung neuer Ideen
Synthese des Problems</a:t>
            </a:r>
            <a:endParaRPr sz="1600" b="0" i="0" u="none" strike="noStrike" cap="none" dirty="0">
              <a:solidFill>
                <a:schemeClr val="dk1"/>
              </a:solidFill>
              <a:latin typeface="Calibri"/>
              <a:ea typeface="Calibri"/>
              <a:cs typeface="Calibri"/>
              <a:sym typeface="Calibri"/>
            </a:endParaRPr>
          </a:p>
        </p:txBody>
      </p:sp>
      <p:cxnSp>
        <p:nvCxnSpPr>
          <p:cNvPr id="310" name="Google Shape;310;p1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312" name="Google Shape;312;p19"/>
          <p:cNvGrpSpPr/>
          <p:nvPr/>
        </p:nvGrpSpPr>
        <p:grpSpPr>
          <a:xfrm>
            <a:off x="10207680" y="2917800"/>
            <a:ext cx="1440000" cy="1022400"/>
            <a:chOff x="6949036" y="2151000"/>
            <a:chExt cx="3600000" cy="2556000"/>
          </a:xfrm>
        </p:grpSpPr>
        <p:sp>
          <p:nvSpPr>
            <p:cNvPr id="313" name="Google Shape;313;p19"/>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14" name="Google Shape;314;p19"/>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9"/>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9"/>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9"/>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9"/>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9"/>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9"/>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9"/>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9"/>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144;p7">
            <a:extLst>
              <a:ext uri="{FF2B5EF4-FFF2-40B4-BE49-F238E27FC236}">
                <a16:creationId xmlns:a16="http://schemas.microsoft.com/office/drawing/2014/main" id="{96FEB459-4428-F3ED-F023-EA7D39716B3E}"/>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
        <p:nvSpPr>
          <p:cNvPr id="3" name="Google Shape;251;p15">
            <a:extLst>
              <a:ext uri="{FF2B5EF4-FFF2-40B4-BE49-F238E27FC236}">
                <a16:creationId xmlns:a16="http://schemas.microsoft.com/office/drawing/2014/main" id="{BC21DD4E-8426-FA1C-F3C1-00ACB01FABB9}"/>
              </a:ext>
            </a:extLst>
          </p:cNvPr>
          <p:cNvSpPr txBox="1"/>
          <p:nvPr/>
        </p:nvSpPr>
        <p:spPr>
          <a:xfrm>
            <a:off x="523240" y="1250839"/>
            <a:ext cx="4616651"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1. </a:t>
            </a:r>
            <a:r>
              <a:rPr lang="de-DE" sz="2000" b="1" dirty="0">
                <a:solidFill>
                  <a:schemeClr val="dk1"/>
                </a:solidFill>
                <a:latin typeface="Calibri"/>
                <a:ea typeface="Calibri"/>
                <a:cs typeface="Calibri"/>
                <a:sym typeface="Calibri"/>
              </a:rPr>
              <a:t>Warum werden Mindmaps als grafische Werkzeuge zur Darstellung von Ideen bezeichnet?</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(2 richtige Antworten)</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Weil sie die Arbeit erleichtern, indem sie den rationalen Aspekt der Klassifizierung und Hierarchie mit dem kreativen und expressiven in Einklang bringen.
</a:t>
            </a:r>
            <a:r>
              <a:rPr lang="de-DE" sz="1600" dirty="0">
                <a:solidFill>
                  <a:srgbClr val="F5911B"/>
                </a:solidFill>
                <a:latin typeface="Calibri"/>
                <a:ea typeface="Calibri"/>
                <a:cs typeface="Calibri"/>
                <a:sym typeface="Calibri"/>
              </a:rPr>
              <a:t>Weil sie visuell darstellen, wie wir in unseren Köpfen Konzepte hierarchisch gruppieren und verknüpfen.
Weil sie Farben und Bilder nutzen, um Assoziationen zu erleichtern und das Denken anzuregen.</a:t>
            </a:r>
            <a:r>
              <a:rPr lang="de-DE" sz="1600" dirty="0">
                <a:solidFill>
                  <a:schemeClr val="dk1"/>
                </a:solidFill>
                <a:latin typeface="Calibri"/>
                <a:ea typeface="Calibri"/>
                <a:cs typeface="Calibri"/>
                <a:sym typeface="Calibri"/>
              </a:rPr>
              <a:t>
Weil sie es uns ermöglichen, der Tendenz unseres Geistes zu frönen, in einer nicht linearen Reihenfolge von einem Konzept zum anderen zu "springen„.</a:t>
            </a:r>
            <a:endParaRPr sz="1600" b="0" i="0" u="none" strike="noStrike" cap="none" dirty="0">
              <a:solidFill>
                <a:schemeClr val="dk1"/>
              </a:solidFill>
              <a:latin typeface="Calibri"/>
              <a:ea typeface="Calibri"/>
              <a:cs typeface="Calibri"/>
              <a:sym typeface="Calibri"/>
            </a:endParaRPr>
          </a:p>
        </p:txBody>
      </p:sp>
      <p:cxnSp>
        <p:nvCxnSpPr>
          <p:cNvPr id="330" name="Google Shape;330;p1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31" name="Google Shape;331;p16"/>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332" name="Google Shape;332;p16"/>
          <p:cNvGrpSpPr/>
          <p:nvPr/>
        </p:nvGrpSpPr>
        <p:grpSpPr>
          <a:xfrm>
            <a:off x="10207680" y="2917800"/>
            <a:ext cx="1440000" cy="1022400"/>
            <a:chOff x="6949036" y="2151000"/>
            <a:chExt cx="3600000" cy="2556000"/>
          </a:xfrm>
        </p:grpSpPr>
        <p:sp>
          <p:nvSpPr>
            <p:cNvPr id="333" name="Google Shape;333;p1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34" name="Google Shape;334;p1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4" name="Google Shape;344;p16"/>
          <p:cNvSpPr/>
          <p:nvPr/>
        </p:nvSpPr>
        <p:spPr>
          <a:xfrm>
            <a:off x="451028" y="669816"/>
            <a:ext cx="315844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err="1">
                <a:solidFill>
                  <a:srgbClr val="FFFFFF"/>
                </a:solidFill>
                <a:latin typeface="Calibri"/>
                <a:ea typeface="Calibri"/>
                <a:cs typeface="Calibri"/>
                <a:sym typeface="Calibri"/>
              </a:rPr>
              <a:t>Einheitentest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14"/>
          </a:xfrm>
          <a:prstGeom prst="rect">
            <a:avLst/>
          </a:prstGeom>
          <a:noFill/>
          <a:ln>
            <a:noFill/>
          </a:ln>
        </p:spPr>
        <p:txBody>
          <a:bodyPr spcFirstLastPara="1" wrap="square" lIns="91425" tIns="45700" rIns="91425" bIns="45700" anchor="t" anchorCtr="0">
            <a:spAutoFit/>
          </a:bodyPr>
          <a:lstStyle/>
          <a:p>
            <a:pPr marL="216000" lvl="0"/>
            <a:r>
              <a:rPr lang="it-IT" sz="1600" dirty="0" err="1">
                <a:solidFill>
                  <a:schemeClr val="dk1"/>
                </a:solidFill>
                <a:latin typeface="Calibri"/>
                <a:ea typeface="Calibri"/>
                <a:cs typeface="Calibri"/>
                <a:sym typeface="Calibri"/>
              </a:rPr>
              <a:t>ref</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DigCompEdu</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Bereich</a:t>
            </a:r>
            <a:r>
              <a:rPr lang="it-IT" sz="1600" dirty="0">
                <a:solidFill>
                  <a:schemeClr val="dk1"/>
                </a:solidFill>
                <a:latin typeface="Calibri"/>
                <a:ea typeface="Calibri"/>
                <a:cs typeface="Calibri"/>
                <a:sym typeface="Calibri"/>
              </a:rPr>
              <a:t> 1: </a:t>
            </a:r>
            <a:r>
              <a:rPr lang="it-IT" sz="1600" dirty="0" err="1">
                <a:solidFill>
                  <a:schemeClr val="dk1"/>
                </a:solidFill>
                <a:latin typeface="Calibri"/>
                <a:ea typeface="Calibri"/>
                <a:cs typeface="Calibri"/>
                <a:sym typeface="Calibri"/>
              </a:rPr>
              <a:t>Berufliches</a:t>
            </a:r>
            <a:r>
              <a:rPr lang="it-IT" sz="1600" dirty="0">
                <a:solidFill>
                  <a:schemeClr val="dk1"/>
                </a:solidFill>
                <a:latin typeface="Calibri"/>
                <a:ea typeface="Calibri"/>
                <a:cs typeface="Calibri"/>
                <a:sym typeface="Calibri"/>
              </a:rPr>
              <a:t> Engagement</a:t>
            </a:r>
            <a:endParaRPr dirty="0"/>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2400">
                <a:solidFill>
                  <a:schemeClr val="dk1"/>
                </a:solidFill>
                <a:latin typeface="Calibri"/>
                <a:ea typeface="Calibri"/>
                <a:cs typeface="Calibri"/>
                <a:sym typeface="Calibri"/>
              </a:rPr>
              <a:t>Partner: </a:t>
            </a:r>
            <a:r>
              <a:rPr lang="it-IT" sz="2400">
                <a:solidFill>
                  <a:srgbClr val="F5911B"/>
                </a:solidFill>
                <a:latin typeface="Calibri"/>
                <a:ea typeface="Calibri"/>
                <a:cs typeface="Calibri"/>
                <a:sym typeface="Calibri"/>
              </a:rPr>
              <a:t>IAL FVG</a:t>
            </a:r>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r>
              <a:rPr lang="de-DE" sz="2000" b="1" dirty="0">
                <a:solidFill>
                  <a:schemeClr val="lt1"/>
                </a:solidFill>
                <a:latin typeface="Calibri"/>
                <a:ea typeface="Calibri"/>
                <a:cs typeface="Calibri"/>
                <a:sym typeface="Calibri"/>
              </a:rPr>
              <a:t>Klassenzimmermanagement: Das Publikum in das virtuelle Klassenzimmer einbeziehen - Mindmaps, die Grundlagen</a:t>
            </a:r>
            <a:endParaRPr sz="2000" b="1"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Für welches der folgenden Probleme ist es nicht vorteilhaft, eine Mindmap zu verwenden?</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(1 richtige Antwort)</a:t>
            </a:r>
            <a:br>
              <a:rPr lang="de-DE" sz="2000" b="1" dirty="0">
                <a:solidFill>
                  <a:schemeClr val="dk1"/>
                </a:solidFill>
                <a:latin typeface="Calibri"/>
                <a:ea typeface="Calibri"/>
                <a:cs typeface="Calibri"/>
                <a:sym typeface="Calibri"/>
              </a:rPr>
            </a:b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Definieren Sie den Inhalt der nächsten Physikstunde.
Planen Sie die Renovierung des Badezimmers.
</a:t>
            </a:r>
            <a:r>
              <a:rPr lang="de-DE" sz="1600" dirty="0">
                <a:solidFill>
                  <a:srgbClr val="F5911B"/>
                </a:solidFill>
                <a:latin typeface="Calibri"/>
                <a:ea typeface="Calibri"/>
                <a:cs typeface="Calibri"/>
                <a:sym typeface="Calibri"/>
              </a:rPr>
              <a:t>Beschreiben Sie, wie die Ausleihe in der Bibliothek funktioniert.</a:t>
            </a:r>
            <a:r>
              <a:rPr lang="de-DE" sz="1600" dirty="0">
                <a:solidFill>
                  <a:schemeClr val="dk1"/>
                </a:solidFill>
                <a:latin typeface="Calibri"/>
                <a:ea typeface="Calibri"/>
                <a:cs typeface="Calibri"/>
                <a:sym typeface="Calibri"/>
              </a:rPr>
              <a:t>
Bewerten Sie die Vor- und Nachteile einer neuen Software.
Machen Sie sich während des Geschichtsunterrichts Notizen.</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50" name="Google Shape;350;p18"/>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51" name="Google Shape;351;p18"/>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352" name="Google Shape;352;p18"/>
          <p:cNvGrpSpPr/>
          <p:nvPr/>
        </p:nvGrpSpPr>
        <p:grpSpPr>
          <a:xfrm>
            <a:off x="10207680" y="2917800"/>
            <a:ext cx="1440000" cy="1022400"/>
            <a:chOff x="6949036" y="2151000"/>
            <a:chExt cx="3600000" cy="2556000"/>
          </a:xfrm>
        </p:grpSpPr>
        <p:sp>
          <p:nvSpPr>
            <p:cNvPr id="353" name="Google Shape;353;p18"/>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54" name="Google Shape;354;p18"/>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8"/>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8"/>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8"/>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8"/>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8"/>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8"/>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8"/>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8"/>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8"/>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344;p16">
            <a:extLst>
              <a:ext uri="{FF2B5EF4-FFF2-40B4-BE49-F238E27FC236}">
                <a16:creationId xmlns:a16="http://schemas.microsoft.com/office/drawing/2014/main" id="{51E24614-1025-2338-F8F5-0E313EA48810}"/>
              </a:ext>
            </a:extLst>
          </p:cNvPr>
          <p:cNvSpPr/>
          <p:nvPr/>
        </p:nvSpPr>
        <p:spPr>
          <a:xfrm>
            <a:off x="451028" y="669816"/>
            <a:ext cx="315844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err="1">
                <a:solidFill>
                  <a:srgbClr val="FFFFFF"/>
                </a:solidFill>
                <a:latin typeface="Calibri"/>
                <a:ea typeface="Calibri"/>
                <a:cs typeface="Calibri"/>
                <a:sym typeface="Calibri"/>
              </a:rPr>
              <a:t>Einheitentest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fe0fa25fe1_0_25"/>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Was stellen die Linien in einer Mindmap dar?</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rgbClr val="F5911B"/>
              </a:buClr>
              <a:buSzPts val="1600"/>
              <a:buFont typeface="Arial"/>
              <a:buChar char="•"/>
            </a:pPr>
            <a:r>
              <a:rPr lang="de-DE" sz="1600" dirty="0">
                <a:solidFill>
                  <a:srgbClr val="F5911B"/>
                </a:solidFill>
                <a:latin typeface="Calibri"/>
                <a:ea typeface="Calibri"/>
                <a:cs typeface="Calibri"/>
                <a:sym typeface="Calibri"/>
              </a:rPr>
              <a:t>Die Assoziationen zwischen Konzepten.
</a:t>
            </a:r>
            <a:r>
              <a:rPr lang="de-DE" sz="1600" dirty="0">
                <a:solidFill>
                  <a:schemeClr val="tx1"/>
                </a:solidFill>
                <a:latin typeface="Calibri"/>
                <a:ea typeface="Calibri"/>
                <a:cs typeface="Calibri"/>
                <a:sym typeface="Calibri"/>
              </a:rPr>
              <a:t>Die Beziehungen zwischen Konzepten.
Die Hierarchie der Konzepte.</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70" name="Google Shape;370;g1fe0fa25fe1_0_25"/>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371" name="Google Shape;371;g1fe0fa25fe1_0_25"/>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372" name="Google Shape;372;g1fe0fa25fe1_0_25"/>
          <p:cNvGrpSpPr/>
          <p:nvPr/>
        </p:nvGrpSpPr>
        <p:grpSpPr>
          <a:xfrm>
            <a:off x="10207680" y="2917800"/>
            <a:ext cx="1439823" cy="1022354"/>
            <a:chOff x="6949036" y="2151000"/>
            <a:chExt cx="3599557" cy="2555886"/>
          </a:xfrm>
        </p:grpSpPr>
        <p:sp>
          <p:nvSpPr>
            <p:cNvPr id="373" name="Google Shape;373;g1fe0fa25fe1_0_25"/>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74" name="Google Shape;374;g1fe0fa25fe1_0_25"/>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g1fe0fa25fe1_0_25"/>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g1fe0fa25fe1_0_25"/>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g1fe0fa25fe1_0_25"/>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g1fe0fa25fe1_0_25"/>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g1fe0fa25fe1_0_25"/>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g1fe0fa25fe1_0_25"/>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g1fe0fa25fe1_0_25"/>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g1fe0fa25fe1_0_25"/>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g1fe0fa25fe1_0_25"/>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344;p16">
            <a:extLst>
              <a:ext uri="{FF2B5EF4-FFF2-40B4-BE49-F238E27FC236}">
                <a16:creationId xmlns:a16="http://schemas.microsoft.com/office/drawing/2014/main" id="{722CF878-F040-CCBE-AFAB-D62638C3FAB0}"/>
              </a:ext>
            </a:extLst>
          </p:cNvPr>
          <p:cNvSpPr/>
          <p:nvPr/>
        </p:nvSpPr>
        <p:spPr>
          <a:xfrm>
            <a:off x="451028" y="669816"/>
            <a:ext cx="315844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err="1">
                <a:solidFill>
                  <a:srgbClr val="FFFFFF"/>
                </a:solidFill>
                <a:latin typeface="Calibri"/>
                <a:ea typeface="Calibri"/>
                <a:cs typeface="Calibri"/>
                <a:sym typeface="Calibri"/>
              </a:rPr>
              <a:t>Einheitentest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Die Problemlösung ist eine der Aktivitäten, die am meisten von der Verwendung von Mindmaps profitiert. Welche der Stärken von Mindmaps sind für sie besonders nützlich?</a:t>
            </a:r>
            <a:br>
              <a:rPr lang="de-DE" sz="2000" b="1" dirty="0">
                <a:solidFill>
                  <a:schemeClr val="dk1"/>
                </a:solidFill>
                <a:latin typeface="Calibri"/>
                <a:ea typeface="Calibri"/>
                <a:cs typeface="Calibri"/>
                <a:sym typeface="Calibri"/>
              </a:rPr>
            </a:br>
            <a:r>
              <a:rPr lang="de-DE" sz="2000" dirty="0">
                <a:solidFill>
                  <a:schemeClr val="dk1"/>
                </a:solidFill>
                <a:latin typeface="Calibri"/>
                <a:ea typeface="Calibri"/>
                <a:cs typeface="Calibri"/>
                <a:sym typeface="Calibri"/>
              </a:rPr>
              <a:t>(2 richtige Antworten)</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rgbClr val="F5911B"/>
              </a:buClr>
              <a:buSzPts val="1600"/>
              <a:buFont typeface="Arial"/>
              <a:buChar char="•"/>
            </a:pPr>
            <a:r>
              <a:rPr lang="en-US" sz="1600" dirty="0" err="1">
                <a:solidFill>
                  <a:srgbClr val="F5911B"/>
                </a:solidFill>
                <a:latin typeface="Calibri"/>
                <a:ea typeface="Calibri"/>
                <a:cs typeface="Calibri"/>
                <a:sym typeface="Calibri"/>
              </a:rPr>
              <a:t>Verständnis</a:t>
            </a:r>
            <a:r>
              <a:rPr lang="en-US" sz="1600" dirty="0">
                <a:solidFill>
                  <a:srgbClr val="F5911B"/>
                </a:solidFill>
                <a:latin typeface="Calibri"/>
                <a:ea typeface="Calibri"/>
                <a:cs typeface="Calibri"/>
                <a:sym typeface="Calibri"/>
              </a:rPr>
              <a:t> des Problems</a:t>
            </a:r>
          </a:p>
          <a:p>
            <a:pPr marL="432000" lvl="2" indent="-143999">
              <a:buClrTx/>
              <a:buSzPts val="1600"/>
              <a:buFont typeface="Arial"/>
              <a:buChar char="•"/>
            </a:pPr>
            <a:r>
              <a:rPr lang="de-DE" sz="1600" dirty="0">
                <a:solidFill>
                  <a:schemeClr val="tx1"/>
                </a:solidFill>
                <a:latin typeface="Calibri"/>
                <a:ea typeface="Calibri"/>
                <a:cs typeface="Calibri"/>
                <a:sym typeface="Calibri"/>
              </a:rPr>
              <a:t>Stimulation der Aufmerksamkeit
Auswendiglernen des Problems</a:t>
            </a:r>
            <a:endParaRPr lang="en-US" sz="1600" dirty="0">
              <a:solidFill>
                <a:schemeClr val="tx1"/>
              </a:solidFill>
              <a:latin typeface="Calibri"/>
              <a:ea typeface="Calibri"/>
              <a:cs typeface="Calibri"/>
              <a:sym typeface="Calibri"/>
            </a:endParaRPr>
          </a:p>
          <a:p>
            <a:pPr marL="432000" lvl="2" indent="-143999">
              <a:buClr>
                <a:srgbClr val="F5911B"/>
              </a:buClr>
              <a:buSzPts val="1600"/>
              <a:buFont typeface="Arial"/>
              <a:buChar char="•"/>
            </a:pPr>
            <a:r>
              <a:rPr lang="en-US" sz="1600" dirty="0" err="1">
                <a:solidFill>
                  <a:srgbClr val="F5911B"/>
                </a:solidFill>
                <a:latin typeface="Calibri"/>
                <a:ea typeface="Calibri"/>
                <a:cs typeface="Calibri"/>
                <a:sym typeface="Calibri"/>
              </a:rPr>
              <a:t>Generierung</a:t>
            </a:r>
            <a:r>
              <a:rPr lang="en-US" sz="1600" dirty="0">
                <a:solidFill>
                  <a:srgbClr val="F5911B"/>
                </a:solidFill>
                <a:latin typeface="Calibri"/>
                <a:ea typeface="Calibri"/>
                <a:cs typeface="Calibri"/>
                <a:sym typeface="Calibri"/>
              </a:rPr>
              <a:t> </a:t>
            </a:r>
            <a:r>
              <a:rPr lang="en-US" sz="1600" dirty="0" err="1">
                <a:solidFill>
                  <a:srgbClr val="F5911B"/>
                </a:solidFill>
                <a:latin typeface="Calibri"/>
                <a:ea typeface="Calibri"/>
                <a:cs typeface="Calibri"/>
                <a:sym typeface="Calibri"/>
              </a:rPr>
              <a:t>neuer</a:t>
            </a:r>
            <a:r>
              <a:rPr lang="en-US" sz="1600" dirty="0">
                <a:solidFill>
                  <a:srgbClr val="F5911B"/>
                </a:solidFill>
                <a:latin typeface="Calibri"/>
                <a:ea typeface="Calibri"/>
                <a:cs typeface="Calibri"/>
                <a:sym typeface="Calibri"/>
              </a:rPr>
              <a:t> Ideen</a:t>
            </a:r>
          </a:p>
          <a:p>
            <a:pPr marL="432000" lvl="2" indent="-143999">
              <a:buClrTx/>
              <a:buSzPts val="1600"/>
              <a:buFont typeface="Arial"/>
              <a:buChar char="•"/>
            </a:pPr>
            <a:r>
              <a:rPr lang="en-US" sz="1600" dirty="0" err="1">
                <a:solidFill>
                  <a:schemeClr val="tx1"/>
                </a:solidFill>
                <a:latin typeface="Calibri"/>
                <a:ea typeface="Calibri"/>
                <a:cs typeface="Calibri"/>
                <a:sym typeface="Calibri"/>
              </a:rPr>
              <a:t>Synthese</a:t>
            </a:r>
            <a:r>
              <a:rPr lang="en-US" sz="1600" dirty="0">
                <a:solidFill>
                  <a:schemeClr val="tx1"/>
                </a:solidFill>
                <a:latin typeface="Calibri"/>
                <a:ea typeface="Calibri"/>
                <a:cs typeface="Calibri"/>
                <a:sym typeface="Calibri"/>
              </a:rPr>
              <a:t> des Problems</a:t>
            </a:r>
            <a:endParaRPr sz="1600" b="0" i="0" u="none" strike="noStrike" cap="none" dirty="0">
              <a:solidFill>
                <a:schemeClr val="tx1"/>
              </a:solidFill>
              <a:latin typeface="Calibri"/>
              <a:ea typeface="Calibri"/>
              <a:cs typeface="Calibri"/>
              <a:sym typeface="Calibri"/>
            </a:endParaRPr>
          </a:p>
        </p:txBody>
      </p:sp>
      <p:cxnSp>
        <p:nvCxnSpPr>
          <p:cNvPr id="390" name="Google Shape;390;p2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91" name="Google Shape;391;p20"/>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392" name="Google Shape;392;p20"/>
          <p:cNvGrpSpPr/>
          <p:nvPr/>
        </p:nvGrpSpPr>
        <p:grpSpPr>
          <a:xfrm>
            <a:off x="10207680" y="2917800"/>
            <a:ext cx="1440000" cy="1022400"/>
            <a:chOff x="6949036" y="2151000"/>
            <a:chExt cx="3600000" cy="2556000"/>
          </a:xfrm>
        </p:grpSpPr>
        <p:sp>
          <p:nvSpPr>
            <p:cNvPr id="393" name="Google Shape;393;p2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94" name="Google Shape;394;p2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2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2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2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2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344;p16">
            <a:extLst>
              <a:ext uri="{FF2B5EF4-FFF2-40B4-BE49-F238E27FC236}">
                <a16:creationId xmlns:a16="http://schemas.microsoft.com/office/drawing/2014/main" id="{2EC66A59-BB6E-3BD6-0543-2331614FDA95}"/>
              </a:ext>
            </a:extLst>
          </p:cNvPr>
          <p:cNvSpPr/>
          <p:nvPr/>
        </p:nvSpPr>
        <p:spPr>
          <a:xfrm>
            <a:off x="451028" y="669816"/>
            <a:ext cx="3158445"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err="1">
                <a:solidFill>
                  <a:srgbClr val="FFFFFF"/>
                </a:solidFill>
                <a:latin typeface="Calibri"/>
                <a:ea typeface="Calibri"/>
                <a:cs typeface="Calibri"/>
                <a:sym typeface="Calibri"/>
              </a:rPr>
              <a:t>Einheitentest</a:t>
            </a:r>
            <a:r>
              <a:rPr lang="it-IT" sz="2000" b="1" dirty="0">
                <a:solidFill>
                  <a:srgbClr val="FFFFFF"/>
                </a:solidFill>
                <a:latin typeface="Calibri"/>
                <a:ea typeface="Calibri"/>
                <a:cs typeface="Calibri"/>
                <a:sym typeface="Calibri"/>
              </a:rPr>
              <a:t> - </a:t>
            </a:r>
            <a:r>
              <a:rPr lang="it-IT" sz="2000" b="1" dirty="0" err="1">
                <a:solidFill>
                  <a:srgbClr val="FFFFFF"/>
                </a:solidFill>
                <a:latin typeface="Calibri"/>
                <a:ea typeface="Calibri"/>
                <a:cs typeface="Calibri"/>
                <a:sym typeface="Calibri"/>
              </a:rPr>
              <a: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21"/>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2.1 </a:t>
            </a:r>
            <a:r>
              <a:rPr lang="de-DE" sz="2000" dirty="0">
                <a:solidFill>
                  <a:schemeClr val="dk1"/>
                </a:solidFill>
                <a:latin typeface="Calibri"/>
                <a:ea typeface="Calibri"/>
                <a:cs typeface="Calibri"/>
                <a:sym typeface="Calibri"/>
              </a:rPr>
              <a:t>Sieht das aus wie eine Mindmap?</a:t>
            </a:r>
            <a:endParaRPr dirty="0"/>
          </a:p>
        </p:txBody>
      </p:sp>
      <p:pic>
        <p:nvPicPr>
          <p:cNvPr id="411" name="Google Shape;41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13145" y="1536176"/>
            <a:ext cx="6447555" cy="3959850"/>
          </a:xfrm>
          <a:prstGeom prst="rect">
            <a:avLst/>
          </a:prstGeom>
          <a:noFill/>
          <a:ln>
            <a:noFill/>
          </a:ln>
        </p:spPr>
      </p:pic>
      <p:sp>
        <p:nvSpPr>
          <p:cNvPr id="412" name="Google Shape;412;p21"/>
          <p:cNvSpPr txBox="1"/>
          <p:nvPr/>
        </p:nvSpPr>
        <p:spPr>
          <a:xfrm>
            <a:off x="186431" y="1691972"/>
            <a:ext cx="5059337" cy="347580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de-DE" sz="1600" i="1" dirty="0">
                <a:latin typeface="Calibri"/>
                <a:ea typeface="Calibri"/>
                <a:cs typeface="Calibri"/>
                <a:sym typeface="Calibri"/>
              </a:rPr>
              <a:t>Beachten Sie die Karte an der Seite.</a:t>
            </a:r>
            <a:endParaRPr lang="en-US" sz="1600" i="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Was halten Sie davon? 
Bemerken Sie grafische Unterschiede zur </a:t>
            </a:r>
            <a:r>
              <a:rPr lang="de-DE" sz="1600" dirty="0" err="1">
                <a:latin typeface="Calibri"/>
                <a:ea typeface="Calibri"/>
                <a:cs typeface="Calibri"/>
                <a:sym typeface="Calibri"/>
              </a:rPr>
              <a:t>Buzan</a:t>
            </a:r>
            <a:r>
              <a:rPr lang="de-DE" sz="1600" dirty="0">
                <a:latin typeface="Calibri"/>
                <a:ea typeface="Calibri"/>
                <a:cs typeface="Calibri"/>
                <a:sym typeface="Calibri"/>
              </a:rPr>
              <a:t>-Karte, die Sie zuvor gesehen haben?</a:t>
            </a:r>
            <a:endParaRPr lang="en-US" sz="1600" dirty="0">
              <a:latin typeface="Calibri"/>
              <a:ea typeface="Calibri"/>
              <a:cs typeface="Calibri"/>
              <a:sym typeface="Calibri"/>
            </a:endParaRPr>
          </a:p>
          <a:p>
            <a:pPr marL="284400" lvl="0">
              <a:lnSpc>
                <a:spcPct val="120000"/>
              </a:lnSpc>
            </a:pPr>
            <a:endParaRPr lang="en-US" sz="1600" i="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Lassen Sie uns darüber nachdenken:</a:t>
            </a:r>
          </a:p>
          <a:p>
            <a:pPr marL="570150" lvl="0" indent="-285750">
              <a:lnSpc>
                <a:spcPct val="120000"/>
              </a:lnSpc>
              <a:buFont typeface="Arial" panose="020B0604020202020204" pitchFamily="34" charset="0"/>
              <a:buChar char="•"/>
            </a:pPr>
            <a:r>
              <a:rPr lang="de-DE" sz="1600" dirty="0">
                <a:latin typeface="Calibri"/>
                <a:ea typeface="Calibri"/>
                <a:cs typeface="Calibri"/>
                <a:sym typeface="Calibri"/>
              </a:rPr>
              <a:t>Hat es Wörter, die durch Linien oder Pfeile verbunden sind?
Hat es etwas auf den Links geschrieben?
Hat es eine radiale Struktur um die Mitte oder vertikal nach unten?
Verwendet es Farben und Bilder oder nicht?
Hat es nur hierarchische Verknüpfungen oder nicht?</a:t>
            </a:r>
            <a:endParaRPr dirty="0"/>
          </a:p>
        </p:txBody>
      </p:sp>
      <p:sp>
        <p:nvSpPr>
          <p:cNvPr id="6" name="Google Shape;409;p21">
            <a:extLst>
              <a:ext uri="{FF2B5EF4-FFF2-40B4-BE49-F238E27FC236}">
                <a16:creationId xmlns:a16="http://schemas.microsoft.com/office/drawing/2014/main" id="{D0E03C10-26A9-48BA-B4A0-AF7F915D527F}"/>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22"/>
          <p:cNvSpPr txBox="1"/>
          <p:nvPr/>
        </p:nvSpPr>
        <p:spPr>
          <a:xfrm>
            <a:off x="523240" y="1250839"/>
            <a:ext cx="535181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2.2 </a:t>
            </a:r>
            <a:r>
              <a:rPr lang="de-DE" sz="2000" dirty="0">
                <a:solidFill>
                  <a:schemeClr val="dk1"/>
                </a:solidFill>
                <a:latin typeface="Calibri"/>
                <a:ea typeface="Calibri"/>
                <a:cs typeface="Calibri"/>
                <a:sym typeface="Calibri"/>
              </a:rPr>
              <a:t>Mental- und Concept-Maps im Vergleich</a:t>
            </a:r>
            <a:endParaRPr dirty="0"/>
          </a:p>
        </p:txBody>
      </p:sp>
      <p:sp>
        <p:nvSpPr>
          <p:cNvPr id="419" name="Google Shape;419;p22"/>
          <p:cNvSpPr txBox="1"/>
          <p:nvPr/>
        </p:nvSpPr>
        <p:spPr>
          <a:xfrm>
            <a:off x="359555" y="1691972"/>
            <a:ext cx="5896865" cy="34758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latin typeface="Calibri"/>
                <a:ea typeface="Calibri"/>
                <a:cs typeface="Calibri"/>
                <a:sym typeface="Calibri"/>
              </a:rPr>
              <a:t>Bei der vorgestellten handelt es sich um eine </a:t>
            </a:r>
            <a:r>
              <a:rPr lang="de-DE" sz="1600" b="1" dirty="0">
                <a:solidFill>
                  <a:srgbClr val="F5911B"/>
                </a:solidFill>
                <a:latin typeface="Calibri"/>
                <a:ea typeface="Calibri"/>
                <a:cs typeface="Calibri"/>
                <a:sym typeface="Calibri"/>
              </a:rPr>
              <a:t>Concept </a:t>
            </a:r>
            <a:r>
              <a:rPr lang="de-DE" sz="1600" b="1" dirty="0" err="1">
                <a:solidFill>
                  <a:srgbClr val="F5911B"/>
                </a:solidFill>
                <a:latin typeface="Calibri"/>
                <a:ea typeface="Calibri"/>
                <a:cs typeface="Calibri"/>
                <a:sym typeface="Calibri"/>
              </a:rPr>
              <a:t>Map</a:t>
            </a:r>
            <a:r>
              <a:rPr lang="de-DE" sz="1600" dirty="0">
                <a:latin typeface="Calibri"/>
                <a:ea typeface="Calibri"/>
                <a:cs typeface="Calibri"/>
                <a:sym typeface="Calibri"/>
              </a:rPr>
              <a:t>, die sich in mehreren Punkten von einer </a:t>
            </a:r>
            <a:r>
              <a:rPr lang="de-DE" sz="1600" dirty="0" err="1">
                <a:latin typeface="Calibri"/>
                <a:ea typeface="Calibri"/>
                <a:cs typeface="Calibri"/>
                <a:sym typeface="Calibri"/>
              </a:rPr>
              <a:t>Mind</a:t>
            </a:r>
            <a:r>
              <a:rPr lang="de-DE" sz="1600" dirty="0">
                <a:latin typeface="Calibri"/>
                <a:ea typeface="Calibri"/>
                <a:cs typeface="Calibri"/>
                <a:sym typeface="Calibri"/>
              </a:rPr>
              <a:t> </a:t>
            </a:r>
            <a:r>
              <a:rPr lang="de-DE" sz="1600" dirty="0" err="1">
                <a:latin typeface="Calibri"/>
                <a:ea typeface="Calibri"/>
                <a:cs typeface="Calibri"/>
                <a:sym typeface="Calibri"/>
              </a:rPr>
              <a:t>Map</a:t>
            </a:r>
            <a:r>
              <a:rPr lang="de-DE" sz="1600" dirty="0">
                <a:latin typeface="Calibri"/>
                <a:ea typeface="Calibri"/>
                <a:cs typeface="Calibri"/>
                <a:sym typeface="Calibri"/>
              </a:rPr>
              <a:t> unterscheidet.</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Am offensichtlichsten sind grafische, zum Beispiel:
</a:t>
            </a:r>
            <a:endParaRPr lang="en-US" sz="1600" dirty="0">
              <a:latin typeface="Calibri"/>
              <a:ea typeface="Calibri"/>
              <a:cs typeface="Calibri"/>
              <a:sym typeface="Calibri"/>
            </a:endParaRPr>
          </a:p>
          <a:p>
            <a:pPr marL="570150" lvl="0" indent="-285750" algn="just">
              <a:lnSpc>
                <a:spcPct val="120000"/>
              </a:lnSpc>
              <a:buFont typeface="Arial" panose="020B0604020202020204" pitchFamily="34" charset="0"/>
              <a:buChar char="•"/>
            </a:pPr>
            <a:r>
              <a:rPr lang="de-DE" sz="1600" dirty="0">
                <a:latin typeface="Calibri"/>
                <a:ea typeface="Calibri"/>
                <a:cs typeface="Calibri"/>
                <a:sym typeface="Calibri"/>
              </a:rPr>
              <a:t>Es hat eine </a:t>
            </a:r>
            <a:r>
              <a:rPr lang="de-DE" sz="1600" dirty="0">
                <a:solidFill>
                  <a:srgbClr val="F5911B"/>
                </a:solidFill>
                <a:latin typeface="Calibri"/>
                <a:ea typeface="Calibri"/>
                <a:cs typeface="Calibri"/>
                <a:sym typeface="Calibri"/>
              </a:rPr>
              <a:t>vertikale Struktur nach unten</a:t>
            </a:r>
            <a:r>
              <a:rPr lang="de-DE" sz="1600" dirty="0">
                <a:latin typeface="Calibri"/>
                <a:ea typeface="Calibri"/>
                <a:cs typeface="Calibri"/>
                <a:sym typeface="Calibri"/>
              </a:rPr>
              <a:t> und nicht radial um die Mitte
Es hat Wortbegriffe, die durch </a:t>
            </a:r>
            <a:r>
              <a:rPr lang="de-DE" sz="1600" dirty="0">
                <a:solidFill>
                  <a:srgbClr val="F5911B"/>
                </a:solidFill>
                <a:latin typeface="Calibri"/>
                <a:ea typeface="Calibri"/>
                <a:cs typeface="Calibri"/>
                <a:sym typeface="Calibri"/>
              </a:rPr>
              <a:t>Pfeile</a:t>
            </a:r>
            <a:r>
              <a:rPr lang="de-DE" sz="1600" dirty="0">
                <a:latin typeface="Calibri"/>
                <a:ea typeface="Calibri"/>
                <a:cs typeface="Calibri"/>
                <a:sym typeface="Calibri"/>
              </a:rPr>
              <a:t> und nicht durch einfache Linien verbunden sind (1)</a:t>
            </a:r>
            <a:endParaRPr lang="en-US" sz="1600" dirty="0">
              <a:latin typeface="Calibri"/>
              <a:ea typeface="Calibri"/>
              <a:cs typeface="Calibri"/>
              <a:sym typeface="Calibri"/>
            </a:endParaRPr>
          </a:p>
          <a:p>
            <a:pPr marL="570150" lvl="0" indent="-285750" algn="just">
              <a:lnSpc>
                <a:spcPct val="120000"/>
              </a:lnSpc>
              <a:buFont typeface="Arial" panose="020B0604020202020204" pitchFamily="34" charset="0"/>
              <a:buChar char="•"/>
            </a:pPr>
            <a:r>
              <a:rPr lang="de-DE" sz="1600" dirty="0">
                <a:latin typeface="Calibri"/>
                <a:ea typeface="Calibri"/>
                <a:cs typeface="Calibri"/>
                <a:sym typeface="Calibri"/>
              </a:rPr>
              <a:t>Es gibt </a:t>
            </a:r>
            <a:r>
              <a:rPr lang="de-DE" sz="1600" dirty="0">
                <a:solidFill>
                  <a:srgbClr val="F5911B"/>
                </a:solidFill>
                <a:latin typeface="Calibri"/>
                <a:ea typeface="Calibri"/>
                <a:cs typeface="Calibri"/>
                <a:sym typeface="Calibri"/>
              </a:rPr>
              <a:t>Wort-Links auf den Links</a:t>
            </a:r>
            <a:r>
              <a:rPr lang="de-DE" sz="1600" dirty="0">
                <a:latin typeface="Calibri"/>
                <a:ea typeface="Calibri"/>
                <a:cs typeface="Calibri"/>
                <a:sym typeface="Calibri"/>
              </a:rPr>
              <a:t> (2)
Es werden </a:t>
            </a:r>
            <a:r>
              <a:rPr lang="de-DE" sz="1600" dirty="0">
                <a:solidFill>
                  <a:srgbClr val="F5911B"/>
                </a:solidFill>
                <a:latin typeface="Calibri"/>
                <a:ea typeface="Calibri"/>
                <a:cs typeface="Calibri"/>
                <a:sym typeface="Calibri"/>
              </a:rPr>
              <a:t>keine</a:t>
            </a:r>
            <a:r>
              <a:rPr lang="de-DE" sz="1600" dirty="0">
                <a:latin typeface="Calibri"/>
                <a:ea typeface="Calibri"/>
                <a:cs typeface="Calibri"/>
                <a:sym typeface="Calibri"/>
              </a:rPr>
              <a:t> Farben und Bilder </a:t>
            </a:r>
            <a:r>
              <a:rPr lang="de-DE" sz="1600" dirty="0">
                <a:solidFill>
                  <a:srgbClr val="F5911B"/>
                </a:solidFill>
                <a:latin typeface="Calibri"/>
                <a:ea typeface="Calibri"/>
                <a:cs typeface="Calibri"/>
                <a:sym typeface="Calibri"/>
              </a:rPr>
              <a:t>verwendet</a:t>
            </a:r>
            <a:r>
              <a:rPr lang="de-DE" sz="1600" dirty="0">
                <a:latin typeface="Calibri"/>
                <a:ea typeface="Calibri"/>
                <a:cs typeface="Calibri"/>
                <a:sym typeface="Calibri"/>
              </a:rPr>
              <a:t>
Es hat auch </a:t>
            </a:r>
            <a:r>
              <a:rPr lang="de-DE" sz="1600" dirty="0">
                <a:solidFill>
                  <a:srgbClr val="F5911B"/>
                </a:solidFill>
                <a:latin typeface="Calibri"/>
                <a:ea typeface="Calibri"/>
                <a:cs typeface="Calibri"/>
                <a:sym typeface="Calibri"/>
              </a:rPr>
              <a:t>Querverbindungen</a:t>
            </a:r>
            <a:r>
              <a:rPr lang="de-DE" sz="1600" dirty="0">
                <a:latin typeface="Calibri"/>
                <a:ea typeface="Calibri"/>
                <a:cs typeface="Calibri"/>
                <a:sym typeface="Calibri"/>
              </a:rPr>
              <a:t> zwischen Knoten verschiedener Zweige (3).</a:t>
            </a: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Die Unterschiede enden jedoch nicht dort, und der wichtigste ist, dass sie </a:t>
            </a:r>
            <a:r>
              <a:rPr lang="de-DE" sz="1600" dirty="0">
                <a:solidFill>
                  <a:srgbClr val="F5911B"/>
                </a:solidFill>
                <a:latin typeface="Calibri"/>
                <a:ea typeface="Calibri"/>
                <a:cs typeface="Calibri"/>
                <a:sym typeface="Calibri"/>
              </a:rPr>
              <a:t>nicht dasselbe darstellen </a:t>
            </a:r>
            <a:r>
              <a:rPr lang="de-DE" sz="1600" dirty="0">
                <a:latin typeface="Calibri"/>
                <a:ea typeface="Calibri"/>
                <a:cs typeface="Calibri"/>
                <a:sym typeface="Calibri"/>
              </a:rPr>
              <a:t>...
</a:t>
            </a:r>
            <a:endParaRPr dirty="0"/>
          </a:p>
        </p:txBody>
      </p:sp>
      <p:grpSp>
        <p:nvGrpSpPr>
          <p:cNvPr id="420" name="Google Shape;420;p22"/>
          <p:cNvGrpSpPr/>
          <p:nvPr/>
        </p:nvGrpSpPr>
        <p:grpSpPr>
          <a:xfrm>
            <a:off x="6507560" y="1650929"/>
            <a:ext cx="5466106" cy="4079336"/>
            <a:chOff x="2696546" y="765111"/>
            <a:chExt cx="6811347" cy="5393094"/>
          </a:xfrm>
        </p:grpSpPr>
        <p:pic>
          <p:nvPicPr>
            <p:cNvPr id="421" name="Google Shape;42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22" name="Google Shape;422;p22"/>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3" name="Google Shape;423;p22"/>
          <p:cNvSpPr/>
          <p:nvPr/>
        </p:nvSpPr>
        <p:spPr>
          <a:xfrm>
            <a:off x="7058224" y="3685708"/>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424" name="Google Shape;424;p22"/>
          <p:cNvSpPr/>
          <p:nvPr/>
        </p:nvSpPr>
        <p:spPr>
          <a:xfrm>
            <a:off x="8539084" y="2535524"/>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425" name="Google Shape;425;p22"/>
          <p:cNvSpPr/>
          <p:nvPr/>
        </p:nvSpPr>
        <p:spPr>
          <a:xfrm>
            <a:off x="8924396" y="2860444"/>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sz="1600">
              <a:solidFill>
                <a:schemeClr val="lt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460AFFFD-C581-002C-62ED-052A8CB64625}"/>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2" name="Google Shape;432;p23"/>
          <p:cNvGrpSpPr/>
          <p:nvPr/>
        </p:nvGrpSpPr>
        <p:grpSpPr>
          <a:xfrm>
            <a:off x="6678736" y="1720576"/>
            <a:ext cx="4862621" cy="3019054"/>
            <a:chOff x="2696546" y="765111"/>
            <a:chExt cx="6811347" cy="5393094"/>
          </a:xfrm>
        </p:grpSpPr>
        <p:pic>
          <p:nvPicPr>
            <p:cNvPr id="433" name="Google Shape;43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34" name="Google Shape;434;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5" name="Google Shape;435;p23"/>
          <p:cNvGrpSpPr/>
          <p:nvPr/>
        </p:nvGrpSpPr>
        <p:grpSpPr>
          <a:xfrm>
            <a:off x="1123712" y="1720576"/>
            <a:ext cx="4863089" cy="3019054"/>
            <a:chOff x="2563318" y="765111"/>
            <a:chExt cx="7065363" cy="5393094"/>
          </a:xfrm>
        </p:grpSpPr>
        <p:pic>
          <p:nvPicPr>
            <p:cNvPr id="436" name="Google Shape;43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37" name="Google Shape;437;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8" name="Google Shape;438;p23"/>
          <p:cNvSpPr txBox="1"/>
          <p:nvPr/>
        </p:nvSpPr>
        <p:spPr>
          <a:xfrm>
            <a:off x="1123636" y="4783275"/>
            <a:ext cx="4972363" cy="1077178"/>
          </a:xfrm>
          <a:prstGeom prst="rect">
            <a:avLst/>
          </a:prstGeom>
          <a:noFill/>
          <a:ln>
            <a:noFill/>
          </a:ln>
        </p:spPr>
        <p:txBody>
          <a:bodyPr spcFirstLastPara="1" wrap="square" lIns="91425" tIns="45700" rIns="91425" bIns="45700" anchor="t" anchorCtr="0">
            <a:spAutoFit/>
          </a:bodyPr>
          <a:lstStyle/>
          <a:p>
            <a:pPr lvl="0"/>
            <a:r>
              <a:rPr lang="en-US" sz="1600" b="1" dirty="0" err="1">
                <a:solidFill>
                  <a:schemeClr val="dk1"/>
                </a:solidFill>
                <a:latin typeface="Calibri"/>
                <a:ea typeface="Calibri"/>
                <a:cs typeface="Calibri"/>
                <a:sym typeface="Calibri"/>
              </a:rPr>
              <a:t>Mindmaps</a:t>
            </a:r>
            <a:endParaRPr lang="en-US" sz="1600" b="1" dirty="0">
              <a:solidFill>
                <a:schemeClr val="dk1"/>
              </a:solidFill>
              <a:latin typeface="Calibri"/>
              <a:ea typeface="Calibri"/>
              <a:cs typeface="Calibri"/>
              <a:sym typeface="Calibri"/>
            </a:endParaRPr>
          </a:p>
          <a:p>
            <a:pPr lvl="0"/>
            <a:r>
              <a:rPr lang="de-DE" sz="1600" dirty="0">
                <a:solidFill>
                  <a:srgbClr val="F5911B"/>
                </a:solidFill>
                <a:latin typeface="Calibri"/>
                <a:ea typeface="Calibri"/>
                <a:cs typeface="Calibri"/>
                <a:sym typeface="Calibri"/>
              </a:rPr>
              <a:t>konzentrieren sich auf Konzepte</a:t>
            </a:r>
            <a:r>
              <a:rPr lang="de-DE" sz="1600" dirty="0">
                <a:solidFill>
                  <a:schemeClr val="dk1"/>
                </a:solidFill>
                <a:latin typeface="Calibri"/>
                <a:ea typeface="Calibri"/>
                <a:cs typeface="Calibri"/>
                <a:sym typeface="Calibri"/>
              </a:rPr>
              <a:t> und </a:t>
            </a:r>
            <a:r>
              <a:rPr lang="de-DE" sz="1600" dirty="0">
                <a:solidFill>
                  <a:srgbClr val="F5911B"/>
                </a:solidFill>
                <a:latin typeface="Calibri"/>
                <a:ea typeface="Calibri"/>
                <a:cs typeface="Calibri"/>
                <a:sym typeface="Calibri"/>
              </a:rPr>
              <a:t>stellen ein Thema </a:t>
            </a:r>
            <a:r>
              <a:rPr lang="de-DE" sz="1600" dirty="0">
                <a:solidFill>
                  <a:schemeClr val="dk1"/>
                </a:solidFill>
                <a:latin typeface="Calibri"/>
                <a:ea typeface="Calibri"/>
                <a:cs typeface="Calibri"/>
                <a:sym typeface="Calibri"/>
              </a:rPr>
              <a:t>oder Problem dar, indem sie sie schrittweise </a:t>
            </a:r>
            <a:r>
              <a:rPr lang="de-DE" sz="1600" dirty="0">
                <a:solidFill>
                  <a:srgbClr val="F5911B"/>
                </a:solidFill>
                <a:latin typeface="Calibri"/>
                <a:ea typeface="Calibri"/>
                <a:cs typeface="Calibri"/>
                <a:sym typeface="Calibri"/>
              </a:rPr>
              <a:t>durch Assoziation kombinieren</a:t>
            </a:r>
            <a:r>
              <a:rPr lang="de-DE"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39" name="Google Shape;439;p23"/>
          <p:cNvSpPr txBox="1"/>
          <p:nvPr/>
        </p:nvSpPr>
        <p:spPr>
          <a:xfrm>
            <a:off x="6601059" y="4792184"/>
            <a:ext cx="4972362" cy="1077178"/>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Calibri"/>
                <a:ea typeface="Calibri"/>
                <a:cs typeface="Calibri"/>
                <a:sym typeface="Calibri"/>
              </a:rPr>
              <a:t>Concept Maps (</a:t>
            </a:r>
            <a:r>
              <a:rPr lang="en-US" sz="1600" b="1" dirty="0" err="1">
                <a:solidFill>
                  <a:schemeClr val="dk1"/>
                </a:solidFill>
                <a:latin typeface="Calibri"/>
                <a:ea typeface="Calibri"/>
                <a:cs typeface="Calibri"/>
                <a:sym typeface="Calibri"/>
              </a:rPr>
              <a:t>Konzeptkarten</a:t>
            </a:r>
            <a:r>
              <a:rPr lang="en-US" sz="1600" b="1" dirty="0">
                <a:solidFill>
                  <a:schemeClr val="dk1"/>
                </a:solidFill>
                <a:latin typeface="Calibri"/>
                <a:ea typeface="Calibri"/>
                <a:cs typeface="Calibri"/>
                <a:sym typeface="Calibri"/>
              </a:rPr>
              <a:t>)</a:t>
            </a:r>
          </a:p>
          <a:p>
            <a:pPr lvl="0"/>
            <a:r>
              <a:rPr lang="de-DE" sz="1600" dirty="0">
                <a:solidFill>
                  <a:srgbClr val="F5911B"/>
                </a:solidFill>
                <a:latin typeface="Calibri"/>
                <a:ea typeface="Calibri"/>
                <a:cs typeface="Calibri"/>
                <a:sym typeface="Calibri"/>
              </a:rPr>
              <a:t>konzentrieren sich auf die Beziehungen</a:t>
            </a:r>
            <a:r>
              <a:rPr lang="de-DE" sz="1600" dirty="0">
                <a:solidFill>
                  <a:schemeClr val="dk1"/>
                </a:solidFill>
                <a:latin typeface="Calibri"/>
                <a:ea typeface="Calibri"/>
                <a:cs typeface="Calibri"/>
                <a:sym typeface="Calibri"/>
              </a:rPr>
              <a:t> zwischen Konzepten und stellen </a:t>
            </a:r>
            <a:r>
              <a:rPr lang="de-DE" sz="1600" dirty="0">
                <a:solidFill>
                  <a:srgbClr val="F5911B"/>
                </a:solidFill>
                <a:latin typeface="Calibri"/>
                <a:ea typeface="Calibri"/>
                <a:cs typeface="Calibri"/>
                <a:sym typeface="Calibri"/>
              </a:rPr>
              <a:t>Wissen analytisch </a:t>
            </a:r>
            <a:r>
              <a:rPr lang="de-DE" sz="1600" dirty="0">
                <a:solidFill>
                  <a:schemeClr val="dk1"/>
                </a:solidFill>
                <a:latin typeface="Calibri"/>
                <a:ea typeface="Calibri"/>
                <a:cs typeface="Calibri"/>
                <a:sym typeface="Calibri"/>
              </a:rPr>
              <a:t>dar, indem sie die Verbindungen zwischen </a:t>
            </a:r>
            <a:r>
              <a:rPr lang="de-DE" sz="1600" dirty="0">
                <a:solidFill>
                  <a:srgbClr val="F5911B"/>
                </a:solidFill>
                <a:latin typeface="Calibri"/>
                <a:ea typeface="Calibri"/>
                <a:cs typeface="Calibri"/>
                <a:sym typeface="Calibri"/>
              </a:rPr>
              <a:t>Konzepten explizit </a:t>
            </a:r>
            <a:r>
              <a:rPr lang="de-DE" sz="1600" dirty="0">
                <a:solidFill>
                  <a:schemeClr val="dk1"/>
                </a:solidFill>
                <a:latin typeface="Calibri"/>
                <a:ea typeface="Calibri"/>
                <a:cs typeface="Calibri"/>
                <a:sym typeface="Calibri"/>
              </a:rPr>
              <a:t>machen.</a:t>
            </a:r>
            <a:endParaRPr sz="1600" dirty="0">
              <a:solidFill>
                <a:schemeClr val="dk1"/>
              </a:solidFill>
              <a:latin typeface="Calibri"/>
              <a:ea typeface="Calibri"/>
              <a:cs typeface="Calibri"/>
              <a:sym typeface="Calibri"/>
            </a:endParaRPr>
          </a:p>
        </p:txBody>
      </p:sp>
      <p:sp>
        <p:nvSpPr>
          <p:cNvPr id="12" name="Google Shape;418;p22">
            <a:extLst>
              <a:ext uri="{FF2B5EF4-FFF2-40B4-BE49-F238E27FC236}">
                <a16:creationId xmlns:a16="http://schemas.microsoft.com/office/drawing/2014/main" id="{46D55C7B-F5A9-4C90-9B51-44DFA2FB6EA0}"/>
              </a:ext>
            </a:extLst>
          </p:cNvPr>
          <p:cNvSpPr txBox="1"/>
          <p:nvPr/>
        </p:nvSpPr>
        <p:spPr>
          <a:xfrm>
            <a:off x="523240" y="1250839"/>
            <a:ext cx="535181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2.2 </a:t>
            </a:r>
            <a:r>
              <a:rPr lang="de-DE" sz="2000" dirty="0">
                <a:solidFill>
                  <a:schemeClr val="dk1"/>
                </a:solidFill>
                <a:latin typeface="Calibri"/>
                <a:ea typeface="Calibri"/>
                <a:cs typeface="Calibri"/>
                <a:sym typeface="Calibri"/>
              </a:rPr>
              <a:t>Mental- und Concept-Maps im Vergleich</a:t>
            </a:r>
            <a:endParaRPr dirty="0"/>
          </a:p>
        </p:txBody>
      </p:sp>
      <p:sp>
        <p:nvSpPr>
          <p:cNvPr id="2" name="Google Shape;409;p21">
            <a:extLst>
              <a:ext uri="{FF2B5EF4-FFF2-40B4-BE49-F238E27FC236}">
                <a16:creationId xmlns:a16="http://schemas.microsoft.com/office/drawing/2014/main" id="{023E497B-9D98-9140-4433-5A7A49265C68}"/>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p:nvPr/>
        </p:nvSpPr>
        <p:spPr>
          <a:xfrm>
            <a:off x="523240" y="1250839"/>
            <a:ext cx="5782669"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2.3 </a:t>
            </a:r>
            <a:r>
              <a:rPr lang="it-IT" sz="2000" dirty="0" err="1">
                <a:solidFill>
                  <a:schemeClr val="dk1"/>
                </a:solidFill>
                <a:latin typeface="Calibri"/>
                <a:ea typeface="Calibri"/>
                <a:cs typeface="Calibri"/>
                <a:sym typeface="Calibri"/>
              </a:rPr>
              <a:t>Unterschiede</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im</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Detail</a:t>
            </a:r>
            <a:endParaRPr dirty="0"/>
          </a:p>
        </p:txBody>
      </p:sp>
      <p:graphicFrame>
        <p:nvGraphicFramePr>
          <p:cNvPr id="445" name="Google Shape;445;p24"/>
          <p:cNvGraphicFramePr/>
          <p:nvPr>
            <p:extLst>
              <p:ext uri="{D42A27DB-BD31-4B8C-83A1-F6EECF244321}">
                <p14:modId xmlns:p14="http://schemas.microsoft.com/office/powerpoint/2010/main" val="3343178445"/>
              </p:ext>
            </p:extLst>
          </p:nvPr>
        </p:nvGraphicFramePr>
        <p:xfrm>
          <a:off x="731848" y="1711390"/>
          <a:ext cx="8158100" cy="4030585"/>
        </p:xfrm>
        <a:graphic>
          <a:graphicData uri="http://schemas.openxmlformats.org/drawingml/2006/table">
            <a:tbl>
              <a:tblPr firstRow="1" bandRow="1">
                <a:noFill/>
                <a:tableStyleId>{3DB5B19E-D5C6-4301-AEE2-0FC6ABA16171}</a:tableStyleId>
              </a:tblPr>
              <a:tblGrid>
                <a:gridCol w="1205325">
                  <a:extLst>
                    <a:ext uri="{9D8B030D-6E8A-4147-A177-3AD203B41FA5}">
                      <a16:colId xmlns:a16="http://schemas.microsoft.com/office/drawing/2014/main" val="20000"/>
                    </a:ext>
                  </a:extLst>
                </a:gridCol>
                <a:gridCol w="3376700">
                  <a:extLst>
                    <a:ext uri="{9D8B030D-6E8A-4147-A177-3AD203B41FA5}">
                      <a16:colId xmlns:a16="http://schemas.microsoft.com/office/drawing/2014/main" val="20001"/>
                    </a:ext>
                  </a:extLst>
                </a:gridCol>
                <a:gridCol w="3576075">
                  <a:extLst>
                    <a:ext uri="{9D8B030D-6E8A-4147-A177-3AD203B41FA5}">
                      <a16:colId xmlns:a16="http://schemas.microsoft.com/office/drawing/2014/main" val="20002"/>
                    </a:ext>
                  </a:extLst>
                </a:gridCol>
              </a:tblGrid>
              <a:tr h="323800">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dirty="0" err="1">
                          <a:latin typeface="Calibri"/>
                          <a:ea typeface="Calibri"/>
                          <a:cs typeface="Calibri"/>
                          <a:sym typeface="Calibri"/>
                        </a:rPr>
                        <a:t>Mindmaps</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Concept Maps (</a:t>
                      </a:r>
                      <a:r>
                        <a:rPr lang="it-IT" sz="1600" dirty="0" err="1">
                          <a:latin typeface="Calibri"/>
                          <a:ea typeface="Calibri"/>
                          <a:cs typeface="Calibri"/>
                          <a:sym typeface="Calibri"/>
                        </a:rPr>
                        <a:t>Konzeptkarten</a:t>
                      </a:r>
                      <a:r>
                        <a:rPr lang="it-IT" sz="1600" dirty="0">
                          <a:latin typeface="Calibri"/>
                          <a:ea typeface="Calibri"/>
                          <a:cs typeface="Calibri"/>
                          <a:sym typeface="Calibri"/>
                        </a:rPr>
                        <a:t>)</a:t>
                      </a:r>
                      <a:endParaRPr sz="1600" dirty="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extLst>
                  <a:ext uri="{0D108BD9-81ED-4DB2-BD59-A6C34878D82A}">
                    <a16:rowId xmlns:a16="http://schemas.microsoft.com/office/drawing/2014/main" val="10000"/>
                  </a:ext>
                </a:extLst>
              </a:tr>
              <a:tr h="794775">
                <a:tc>
                  <a:txBody>
                    <a:bodyPr/>
                    <a:lstStyle/>
                    <a:p>
                      <a:pPr marL="0" marR="0" lvl="0" indent="0" algn="l" rtl="0">
                        <a:spcBef>
                          <a:spcPts val="0"/>
                        </a:spcBef>
                        <a:spcAft>
                          <a:spcPts val="0"/>
                        </a:spcAft>
                        <a:buNone/>
                      </a:pPr>
                      <a:r>
                        <a:rPr lang="it-IT" sz="1600" dirty="0" err="1">
                          <a:latin typeface="Calibri"/>
                          <a:ea typeface="Calibri"/>
                          <a:cs typeface="Calibri"/>
                          <a:sym typeface="Calibri"/>
                        </a:rPr>
                        <a:t>Struktur</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de-DE" sz="1600" dirty="0"/>
                        <a:t>Radial aus der zentralen Idee.</a:t>
                      </a:r>
                      <a:endParaRPr sz="1600" b="0" u="sng"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de-DE" sz="1600" dirty="0"/>
                        <a:t>Baumartige Verzweigung nach unten vom Hauptkonzept.</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94775">
                <a:tc>
                  <a:txBody>
                    <a:bodyPr/>
                    <a:lstStyle/>
                    <a:p>
                      <a:pPr marL="0" marR="0" lvl="0" indent="0" algn="l" rtl="0">
                        <a:spcBef>
                          <a:spcPts val="0"/>
                        </a:spcBef>
                        <a:spcAft>
                          <a:spcPts val="0"/>
                        </a:spcAft>
                        <a:buNone/>
                      </a:pPr>
                      <a:r>
                        <a:rPr lang="it-IT" sz="1600" dirty="0" err="1">
                          <a:latin typeface="Calibri"/>
                          <a:ea typeface="Calibri"/>
                          <a:cs typeface="Calibri"/>
                          <a:sym typeface="Calibri"/>
                        </a:rPr>
                        <a:t>Konzepte</a:t>
                      </a:r>
                      <a:endParaRPr sz="160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de-DE" sz="1600" b="0" u="none" dirty="0">
                          <a:latin typeface="Calibri"/>
                          <a:ea typeface="Calibri"/>
                          <a:cs typeface="Calibri"/>
                          <a:sym typeface="Calibri"/>
                        </a:rPr>
                        <a:t>Sie können in Kästchen dargestellt werden, die in diesem Fall als </a:t>
                      </a:r>
                      <a:r>
                        <a:rPr lang="de-DE" sz="1600" b="0" i="1" u="none" dirty="0">
                          <a:latin typeface="Calibri"/>
                          <a:ea typeface="Calibri"/>
                          <a:cs typeface="Calibri"/>
                          <a:sym typeface="Calibri"/>
                        </a:rPr>
                        <a:t>Knoten</a:t>
                      </a:r>
                      <a:r>
                        <a:rPr lang="de-DE" sz="1600" b="0" u="none" dirty="0">
                          <a:latin typeface="Calibri"/>
                          <a:ea typeface="Calibri"/>
                          <a:cs typeface="Calibri"/>
                          <a:sym typeface="Calibri"/>
                        </a:rPr>
                        <a:t> bezeichnet werden.</a:t>
                      </a:r>
                      <a:endParaRPr sz="1600" b="0" u="none"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de-DE" sz="1600" b="0" dirty="0">
                          <a:latin typeface="Calibri"/>
                          <a:ea typeface="Calibri"/>
                          <a:cs typeface="Calibri"/>
                          <a:sym typeface="Calibri"/>
                        </a:rPr>
                        <a:t>Sie werden </a:t>
                      </a:r>
                      <a:r>
                        <a:rPr lang="de-DE" sz="1600" b="0" u="sng" dirty="0">
                          <a:latin typeface="Calibri"/>
                          <a:ea typeface="Calibri"/>
                          <a:cs typeface="Calibri"/>
                          <a:sym typeface="Calibri"/>
                        </a:rPr>
                        <a:t>immer</a:t>
                      </a:r>
                      <a:r>
                        <a:rPr lang="de-DE" sz="1600" b="0" dirty="0">
                          <a:latin typeface="Calibri"/>
                          <a:ea typeface="Calibri"/>
                          <a:cs typeface="Calibri"/>
                          <a:sym typeface="Calibri"/>
                        </a:rPr>
                        <a:t> in Kästchen dargestellt und als Knoten bezeichnet.</a:t>
                      </a:r>
                      <a:endParaRPr sz="1600" b="0" dirty="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12275">
                <a:tc rowSpan="3">
                  <a:txBody>
                    <a:bodyPr/>
                    <a:lstStyle/>
                    <a:p>
                      <a:pPr marL="0" lvl="0" indent="0" algn="l" rtl="0">
                        <a:spcBef>
                          <a:spcPts val="0"/>
                        </a:spcBef>
                        <a:spcAft>
                          <a:spcPts val="0"/>
                        </a:spcAft>
                        <a:buNone/>
                      </a:pPr>
                      <a:r>
                        <a:rPr lang="it-IT" sz="1600" dirty="0" err="1">
                          <a:solidFill>
                            <a:schemeClr val="dk1"/>
                          </a:solidFill>
                          <a:latin typeface="Calibri"/>
                          <a:ea typeface="Calibri"/>
                          <a:cs typeface="Calibri"/>
                          <a:sym typeface="Calibri"/>
                        </a:rPr>
                        <a:t>Verknüpfungen</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zwischen</a:t>
                      </a:r>
                      <a:r>
                        <a:rPr lang="it-IT" sz="1600" dirty="0">
                          <a:solidFill>
                            <a:schemeClr val="dk1"/>
                          </a:solidFill>
                          <a:latin typeface="Calibri"/>
                          <a:ea typeface="Calibri"/>
                          <a:cs typeface="Calibri"/>
                          <a:sym typeface="Calibri"/>
                        </a:rPr>
                        <a:t> </a:t>
                      </a:r>
                      <a:r>
                        <a:rPr lang="it-IT" sz="1600" dirty="0" err="1">
                          <a:solidFill>
                            <a:schemeClr val="dk1"/>
                          </a:solidFill>
                          <a:latin typeface="Calibri"/>
                          <a:ea typeface="Calibri"/>
                          <a:cs typeface="Calibri"/>
                          <a:sym typeface="Calibri"/>
                        </a:rPr>
                        <a:t>Konzepten</a:t>
                      </a:r>
                      <a:endParaRPr sz="16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it-IT" sz="1600" b="0" dirty="0" err="1">
                          <a:latin typeface="Calibri"/>
                          <a:ea typeface="Calibri"/>
                          <a:cs typeface="Calibri"/>
                          <a:sym typeface="Calibri"/>
                        </a:rPr>
                        <a:t>Immer</a:t>
                      </a:r>
                      <a:r>
                        <a:rPr lang="it-IT" sz="1600" b="0" dirty="0">
                          <a:latin typeface="Calibri"/>
                          <a:ea typeface="Calibri"/>
                          <a:cs typeface="Calibri"/>
                          <a:sym typeface="Calibri"/>
                        </a:rPr>
                        <a:t> </a:t>
                      </a:r>
                      <a:r>
                        <a:rPr lang="it-IT" sz="1600" b="0" dirty="0" err="1">
                          <a:latin typeface="Calibri"/>
                          <a:ea typeface="Calibri"/>
                          <a:cs typeface="Calibri"/>
                          <a:sym typeface="Calibri"/>
                        </a:rPr>
                        <a:t>hierarchisch</a:t>
                      </a:r>
                      <a:r>
                        <a:rPr lang="it-IT" sz="1600" b="0" dirty="0">
                          <a:latin typeface="Calibri"/>
                          <a:ea typeface="Calibri"/>
                          <a:cs typeface="Calibri"/>
                          <a:sym typeface="Calibri"/>
                        </a:rPr>
                        <a:t>.</a:t>
                      </a:r>
                      <a:endParaRPr sz="1600" dirty="0"/>
                    </a:p>
                  </a:txBody>
                  <a:tcPr marL="91450" marR="91450" marT="45725" marB="45725"/>
                </a:tc>
                <a:tc>
                  <a:txBody>
                    <a:bodyPr/>
                    <a:lstStyle/>
                    <a:p>
                      <a:pPr marL="0" marR="0" lvl="0" indent="0" algn="l" rtl="0">
                        <a:spcBef>
                          <a:spcPts val="0"/>
                        </a:spcBef>
                        <a:spcAft>
                          <a:spcPts val="0"/>
                        </a:spcAft>
                        <a:buNone/>
                      </a:pPr>
                      <a:r>
                        <a:rPr lang="it-IT" sz="1600" b="0" dirty="0" err="1">
                          <a:latin typeface="Calibri"/>
                          <a:ea typeface="Calibri"/>
                          <a:cs typeface="Calibri"/>
                          <a:sym typeface="Calibri"/>
                        </a:rPr>
                        <a:t>Nicht</a:t>
                      </a:r>
                      <a:r>
                        <a:rPr lang="it-IT" sz="1600" b="0" dirty="0">
                          <a:latin typeface="Calibri"/>
                          <a:ea typeface="Calibri"/>
                          <a:cs typeface="Calibri"/>
                          <a:sym typeface="Calibri"/>
                        </a:rPr>
                        <a:t> </a:t>
                      </a:r>
                      <a:r>
                        <a:rPr lang="it-IT" sz="1600" b="0" dirty="0" err="1">
                          <a:latin typeface="Calibri"/>
                          <a:ea typeface="Calibri"/>
                          <a:cs typeface="Calibri"/>
                          <a:sym typeface="Calibri"/>
                        </a:rPr>
                        <a:t>nur</a:t>
                      </a:r>
                      <a:r>
                        <a:rPr lang="it-IT" sz="1600" b="0" dirty="0">
                          <a:latin typeface="Calibri"/>
                          <a:ea typeface="Calibri"/>
                          <a:cs typeface="Calibri"/>
                          <a:sym typeface="Calibri"/>
                        </a:rPr>
                        <a:t> </a:t>
                      </a:r>
                      <a:r>
                        <a:rPr lang="it-IT" sz="1600" b="0" dirty="0" err="1">
                          <a:latin typeface="Calibri"/>
                          <a:ea typeface="Calibri"/>
                          <a:cs typeface="Calibri"/>
                          <a:sym typeface="Calibri"/>
                        </a:rPr>
                        <a:t>hierarchisch</a:t>
                      </a:r>
                      <a:r>
                        <a:rPr lang="it-IT" sz="1600" b="0" dirty="0">
                          <a:latin typeface="Calibri"/>
                          <a:ea typeface="Calibri"/>
                          <a:cs typeface="Calibri"/>
                          <a:sym typeface="Calibri"/>
                        </a:rPr>
                        <a:t>. </a:t>
                      </a:r>
                      <a:endParaRPr dirty="0"/>
                    </a:p>
                  </a:txBody>
                  <a:tcPr marL="91450" marR="91450" marT="45725" marB="45725"/>
                </a:tc>
                <a:extLst>
                  <a:ext uri="{0D108BD9-81ED-4DB2-BD59-A6C34878D82A}">
                    <a16:rowId xmlns:a16="http://schemas.microsoft.com/office/drawing/2014/main" val="10003"/>
                  </a:ext>
                </a:extLst>
              </a:tr>
              <a:tr h="1030275">
                <a:tc vMerge="1">
                  <a:txBody>
                    <a:bodyPr/>
                    <a:lstStyle/>
                    <a:p>
                      <a:endParaRPr lang="it-IT"/>
                    </a:p>
                  </a:txBody>
                  <a:tcPr/>
                </a:tc>
                <a:tc>
                  <a:txBody>
                    <a:bodyPr/>
                    <a:lstStyle/>
                    <a:p>
                      <a:pPr marL="0" marR="0" lvl="0" indent="0" algn="l" rtl="0">
                        <a:lnSpc>
                          <a:spcPct val="100000"/>
                        </a:lnSpc>
                        <a:spcBef>
                          <a:spcPts val="0"/>
                        </a:spcBef>
                        <a:spcAft>
                          <a:spcPts val="0"/>
                        </a:spcAft>
                        <a:buClr>
                          <a:srgbClr val="000000"/>
                        </a:buClr>
                        <a:buFont typeface="Arial"/>
                        <a:buNone/>
                      </a:pPr>
                      <a:r>
                        <a:rPr lang="de-DE" sz="1600" dirty="0"/>
                        <a:t>Dargestellt durch Linien ohne Richtung.</a:t>
                      </a:r>
                      <a:endParaRPr sz="1600" dirty="0"/>
                    </a:p>
                  </a:txBody>
                  <a:tcPr marL="91450" marR="91450" marT="45725" marB="45725">
                    <a:solidFill>
                      <a:srgbClr val="FCECE7"/>
                    </a:solidFill>
                  </a:tcPr>
                </a:tc>
                <a:tc>
                  <a:txBody>
                    <a:bodyPr/>
                    <a:lstStyle/>
                    <a:p>
                      <a:pPr marL="0" marR="0" lvl="0" indent="0" algn="l" rtl="0">
                        <a:lnSpc>
                          <a:spcPct val="100000"/>
                        </a:lnSpc>
                        <a:spcBef>
                          <a:spcPts val="0"/>
                        </a:spcBef>
                        <a:spcAft>
                          <a:spcPts val="0"/>
                        </a:spcAft>
                        <a:buNone/>
                      </a:pPr>
                      <a:r>
                        <a:rPr lang="de-DE" sz="1600" dirty="0"/>
                        <a:t>Dargestellt durch Pfeile, die mit Link-Wörtern beschriftet sind, die die Beziehung zwischen Konzepten explizit machen.
Link-Wörter sind oft Verben.</a:t>
                      </a:r>
                      <a:endParaRPr sz="1600" dirty="0"/>
                    </a:p>
                  </a:txBody>
                  <a:tcPr marL="91450" marR="91450" marT="45725" marB="45725">
                    <a:solidFill>
                      <a:srgbClr val="FCECE7"/>
                    </a:solidFill>
                  </a:tcPr>
                </a:tc>
                <a:extLst>
                  <a:ext uri="{0D108BD9-81ED-4DB2-BD59-A6C34878D82A}">
                    <a16:rowId xmlns:a16="http://schemas.microsoft.com/office/drawing/2014/main" val="10004"/>
                  </a:ext>
                </a:extLst>
              </a:tr>
              <a:tr h="354625">
                <a:tc vMerge="1">
                  <a:txBody>
                    <a:bodyPr/>
                    <a:lstStyle/>
                    <a:p>
                      <a:endParaRPr lang="it-IT"/>
                    </a:p>
                  </a:txBody>
                  <a:tcPr/>
                </a:tc>
                <a:tc>
                  <a:txBody>
                    <a:bodyPr/>
                    <a:lstStyle/>
                    <a:p>
                      <a:pPr marL="0" marR="0" lvl="0" indent="0" algn="l" rtl="0">
                        <a:spcBef>
                          <a:spcPts val="0"/>
                        </a:spcBef>
                        <a:spcAft>
                          <a:spcPts val="0"/>
                        </a:spcAft>
                        <a:buNone/>
                      </a:pPr>
                      <a:r>
                        <a:rPr lang="it-IT" sz="1600" b="0" dirty="0" err="1">
                          <a:latin typeface="Calibri"/>
                          <a:ea typeface="Calibri"/>
                          <a:cs typeface="Calibri"/>
                          <a:sym typeface="Calibri"/>
                        </a:rPr>
                        <a:t>Gelegentlich</a:t>
                      </a:r>
                      <a:r>
                        <a:rPr lang="it-IT" sz="1600" b="0" dirty="0">
                          <a:latin typeface="Calibri"/>
                          <a:ea typeface="Calibri"/>
                          <a:cs typeface="Calibri"/>
                          <a:sym typeface="Calibri"/>
                        </a:rPr>
                        <a:t> </a:t>
                      </a:r>
                      <a:r>
                        <a:rPr lang="it-IT" sz="1600" b="0" dirty="0" err="1">
                          <a:latin typeface="Calibri"/>
                          <a:ea typeface="Calibri"/>
                          <a:cs typeface="Calibri"/>
                          <a:sym typeface="Calibri"/>
                        </a:rPr>
                        <a:t>Querschnitt</a:t>
                      </a:r>
                      <a:r>
                        <a:rPr lang="it-IT" sz="1600" b="0" dirty="0">
                          <a:latin typeface="Calibri"/>
                          <a:ea typeface="Calibri"/>
                          <a:cs typeface="Calibri"/>
                          <a:sym typeface="Calibri"/>
                        </a:rPr>
                        <a:t>.</a:t>
                      </a:r>
                      <a:endParaRPr dirty="0"/>
                    </a:p>
                  </a:txBody>
                  <a:tcPr marL="91450" marR="91450" marT="45725" marB="45725"/>
                </a:tc>
                <a:tc>
                  <a:txBody>
                    <a:bodyPr/>
                    <a:lstStyle/>
                    <a:p>
                      <a:pPr marL="0" marR="0" lvl="0" indent="0" algn="l" rtl="0">
                        <a:spcBef>
                          <a:spcPts val="0"/>
                        </a:spcBef>
                        <a:spcAft>
                          <a:spcPts val="0"/>
                        </a:spcAft>
                        <a:buNone/>
                      </a:pPr>
                      <a:r>
                        <a:rPr lang="it-IT" sz="1600" b="0" dirty="0" err="1">
                          <a:latin typeface="Calibri"/>
                          <a:ea typeface="Calibri"/>
                          <a:cs typeface="Calibri"/>
                          <a:sym typeface="Calibri"/>
                        </a:rPr>
                        <a:t>Sie</a:t>
                      </a:r>
                      <a:r>
                        <a:rPr lang="it-IT" sz="1600" b="0" dirty="0">
                          <a:latin typeface="Calibri"/>
                          <a:ea typeface="Calibri"/>
                          <a:cs typeface="Calibri"/>
                          <a:sym typeface="Calibri"/>
                        </a:rPr>
                        <a:t> </a:t>
                      </a:r>
                      <a:r>
                        <a:rPr lang="it-IT" sz="1600" b="0" dirty="0" err="1">
                          <a:latin typeface="Calibri"/>
                          <a:ea typeface="Calibri"/>
                          <a:cs typeface="Calibri"/>
                          <a:sym typeface="Calibri"/>
                        </a:rPr>
                        <a:t>sind</a:t>
                      </a:r>
                      <a:r>
                        <a:rPr lang="it-IT" sz="1600" b="0" dirty="0">
                          <a:latin typeface="Calibri"/>
                          <a:ea typeface="Calibri"/>
                          <a:cs typeface="Calibri"/>
                          <a:sym typeface="Calibri"/>
                        </a:rPr>
                        <a:t> </a:t>
                      </a:r>
                      <a:r>
                        <a:rPr lang="it-IT" sz="1600" b="0" dirty="0" err="1">
                          <a:latin typeface="Calibri"/>
                          <a:ea typeface="Calibri"/>
                          <a:cs typeface="Calibri"/>
                          <a:sym typeface="Calibri"/>
                        </a:rPr>
                        <a:t>oft</a:t>
                      </a:r>
                      <a:r>
                        <a:rPr lang="it-IT" sz="1600" b="0" dirty="0">
                          <a:latin typeface="Calibri"/>
                          <a:ea typeface="Calibri"/>
                          <a:cs typeface="Calibri"/>
                          <a:sym typeface="Calibri"/>
                        </a:rPr>
                        <a:t> </a:t>
                      </a:r>
                      <a:r>
                        <a:rPr lang="it-IT" sz="1600" b="0" dirty="0" err="1">
                          <a:latin typeface="Calibri"/>
                          <a:ea typeface="Calibri"/>
                          <a:cs typeface="Calibri"/>
                          <a:sym typeface="Calibri"/>
                        </a:rPr>
                        <a:t>querschnittsgefächert</a:t>
                      </a:r>
                      <a:r>
                        <a:rPr lang="it-IT" sz="1600" b="0" dirty="0">
                          <a:latin typeface="Calibri"/>
                          <a:ea typeface="Calibri"/>
                          <a:cs typeface="Calibri"/>
                          <a:sym typeface="Calibri"/>
                        </a:rPr>
                        <a:t>.</a:t>
                      </a:r>
                      <a:endParaRPr dirty="0"/>
                    </a:p>
                  </a:txBody>
                  <a:tcPr marL="91450" marR="91450" marT="45725" marB="45725"/>
                </a:tc>
                <a:extLst>
                  <a:ext uri="{0D108BD9-81ED-4DB2-BD59-A6C34878D82A}">
                    <a16:rowId xmlns:a16="http://schemas.microsoft.com/office/drawing/2014/main" val="10005"/>
                  </a:ext>
                </a:extLst>
              </a:tr>
            </a:tbl>
          </a:graphicData>
        </a:graphic>
      </p:graphicFrame>
      <p:grpSp>
        <p:nvGrpSpPr>
          <p:cNvPr id="447" name="Google Shape;447;p24"/>
          <p:cNvGrpSpPr/>
          <p:nvPr/>
        </p:nvGrpSpPr>
        <p:grpSpPr>
          <a:xfrm>
            <a:off x="9164734" y="1814894"/>
            <a:ext cx="2454795" cy="1873781"/>
            <a:chOff x="2563318" y="765111"/>
            <a:chExt cx="7065363" cy="5393094"/>
          </a:xfrm>
        </p:grpSpPr>
        <p:pic>
          <p:nvPicPr>
            <p:cNvPr id="448" name="Google Shape;44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49" name="Google Shape;449;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0" name="Google Shape;450;p24"/>
          <p:cNvGrpSpPr/>
          <p:nvPr/>
        </p:nvGrpSpPr>
        <p:grpSpPr>
          <a:xfrm>
            <a:off x="9217097" y="3819645"/>
            <a:ext cx="2366540" cy="1873781"/>
            <a:chOff x="2696546" y="765111"/>
            <a:chExt cx="6811347" cy="5393094"/>
          </a:xfrm>
        </p:grpSpPr>
        <p:pic>
          <p:nvPicPr>
            <p:cNvPr id="451" name="Google Shape;451;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52" name="Google Shape;452;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790AFB58-6709-DBD9-F62E-E2CF365FD2FE}"/>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aphicFrame>
        <p:nvGraphicFramePr>
          <p:cNvPr id="458" name="Google Shape;458;p25"/>
          <p:cNvGraphicFramePr/>
          <p:nvPr>
            <p:extLst>
              <p:ext uri="{D42A27DB-BD31-4B8C-83A1-F6EECF244321}">
                <p14:modId xmlns:p14="http://schemas.microsoft.com/office/powerpoint/2010/main" val="2074844751"/>
              </p:ext>
            </p:extLst>
          </p:nvPr>
        </p:nvGraphicFramePr>
        <p:xfrm>
          <a:off x="761948" y="1787591"/>
          <a:ext cx="8128000" cy="2468910"/>
        </p:xfrm>
        <a:graphic>
          <a:graphicData uri="http://schemas.openxmlformats.org/drawingml/2006/table">
            <a:tbl>
              <a:tblPr firstRow="1" bandRow="1">
                <a:noFill/>
                <a:tableStyleId>{3DB5B19E-D5C6-4301-AEE2-0FC6ABA16171}</a:tableStyleId>
              </a:tblPr>
              <a:tblGrid>
                <a:gridCol w="1171300">
                  <a:extLst>
                    <a:ext uri="{9D8B030D-6E8A-4147-A177-3AD203B41FA5}">
                      <a16:colId xmlns:a16="http://schemas.microsoft.com/office/drawing/2014/main" val="20000"/>
                    </a:ext>
                  </a:extLst>
                </a:gridCol>
                <a:gridCol w="3568600">
                  <a:extLst>
                    <a:ext uri="{9D8B030D-6E8A-4147-A177-3AD203B41FA5}">
                      <a16:colId xmlns:a16="http://schemas.microsoft.com/office/drawing/2014/main" val="20001"/>
                    </a:ext>
                  </a:extLst>
                </a:gridCol>
                <a:gridCol w="3388100">
                  <a:extLst>
                    <a:ext uri="{9D8B030D-6E8A-4147-A177-3AD203B41FA5}">
                      <a16:colId xmlns:a16="http://schemas.microsoft.com/office/drawing/2014/main" val="20002"/>
                    </a:ext>
                  </a:extLst>
                </a:gridCol>
              </a:tblGrid>
              <a:tr h="211625">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dirty="0" err="1">
                          <a:latin typeface="Calibri"/>
                          <a:ea typeface="Calibri"/>
                          <a:cs typeface="Calibri"/>
                          <a:sym typeface="Calibri"/>
                        </a:rPr>
                        <a:t>Mindmaps</a:t>
                      </a:r>
                      <a:endParaRPr sz="1600" dirty="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dirty="0">
                          <a:latin typeface="Calibri"/>
                          <a:ea typeface="Calibri"/>
                          <a:cs typeface="Calibri"/>
                          <a:sym typeface="Calibri"/>
                        </a:rPr>
                        <a:t>Concept Maps (</a:t>
                      </a:r>
                      <a:r>
                        <a:rPr lang="it-IT" sz="1600" dirty="0" err="1">
                          <a:latin typeface="Calibri"/>
                          <a:ea typeface="Calibri"/>
                          <a:cs typeface="Calibri"/>
                          <a:sym typeface="Calibri"/>
                        </a:rPr>
                        <a:t>Konzeptkarten</a:t>
                      </a:r>
                      <a:r>
                        <a:rPr lang="it-IT" sz="1600" dirty="0">
                          <a:latin typeface="Calibri"/>
                          <a:ea typeface="Calibri"/>
                          <a:cs typeface="Calibri"/>
                          <a:sym typeface="Calibri"/>
                        </a:rPr>
                        <a:t>)</a:t>
                      </a:r>
                      <a:endParaRPr sz="1600" dirty="0">
                        <a:latin typeface="Calibri"/>
                        <a:ea typeface="Calibri"/>
                        <a:cs typeface="Calibri"/>
                        <a:sym typeface="Calibri"/>
                      </a:endParaRPr>
                    </a:p>
                  </a:txBody>
                  <a:tcPr marL="91450" marR="91450" marT="45725" marB="45725">
                    <a:solidFill>
                      <a:srgbClr val="F5911B"/>
                    </a:solidFill>
                  </a:tcPr>
                </a:tc>
                <a:extLst>
                  <a:ext uri="{0D108BD9-81ED-4DB2-BD59-A6C34878D82A}">
                    <a16:rowId xmlns:a16="http://schemas.microsoft.com/office/drawing/2014/main" val="10000"/>
                  </a:ext>
                </a:extLst>
              </a:tr>
              <a:tr h="575148">
                <a:tc>
                  <a:txBody>
                    <a:bodyPr/>
                    <a:lstStyle/>
                    <a:p>
                      <a:pPr marL="0" marR="0" lvl="0" indent="0" algn="l" rtl="0">
                        <a:spcBef>
                          <a:spcPts val="0"/>
                        </a:spcBef>
                        <a:spcAft>
                          <a:spcPts val="0"/>
                        </a:spcAft>
                        <a:buNone/>
                      </a:pPr>
                      <a:r>
                        <a:rPr lang="it-IT" sz="1600" dirty="0" err="1">
                          <a:latin typeface="Calibri"/>
                          <a:ea typeface="Calibri"/>
                          <a:cs typeface="Calibri"/>
                          <a:sym typeface="Calibri"/>
                        </a:rPr>
                        <a:t>Graphik</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de-DE" sz="1600" b="0" dirty="0">
                          <a:latin typeface="Calibri"/>
                          <a:ea typeface="Calibri"/>
                          <a:cs typeface="Calibri"/>
                          <a:sym typeface="Calibri"/>
                        </a:rPr>
                        <a:t>Häufige Verwendung von Farben und Bildern: Kreativität wird verwendet, um den rationalen Aspekt der Klassifizierung von Konzepten auszugleichen.</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de-DE" sz="1600" b="0" dirty="0">
                          <a:latin typeface="Calibri"/>
                          <a:ea typeface="Calibri"/>
                          <a:cs typeface="Calibri"/>
                          <a:sym typeface="Calibri"/>
                        </a:rPr>
                        <a:t>Seltene Verwendung von Farben und Bildern, die im Vergleich zu Organisation und Schematisierung ohnehin wenig Bedeutung haben.</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it-IT" sz="1600" dirty="0" err="1">
                          <a:latin typeface="Calibri"/>
                          <a:ea typeface="Calibri"/>
                          <a:cs typeface="Calibri"/>
                          <a:sym typeface="Calibri"/>
                        </a:rPr>
                        <a:t>Besonders</a:t>
                      </a:r>
                      <a:r>
                        <a:rPr lang="it-IT" sz="1600" dirty="0">
                          <a:latin typeface="Calibri"/>
                          <a:ea typeface="Calibri"/>
                          <a:cs typeface="Calibri"/>
                          <a:sym typeface="Calibri"/>
                        </a:rPr>
                        <a:t> </a:t>
                      </a:r>
                      <a:r>
                        <a:rPr lang="it-IT" sz="1600" dirty="0" err="1">
                          <a:latin typeface="Calibri"/>
                          <a:ea typeface="Calibri"/>
                          <a:cs typeface="Calibri"/>
                          <a:sym typeface="Calibri"/>
                        </a:rPr>
                        <a:t>geeignet</a:t>
                      </a:r>
                      <a:r>
                        <a:rPr lang="it-IT" sz="1600" dirty="0">
                          <a:latin typeface="Calibri"/>
                          <a:ea typeface="Calibri"/>
                          <a:cs typeface="Calibri"/>
                          <a:sym typeface="Calibri"/>
                        </a:rPr>
                        <a:t> </a:t>
                      </a:r>
                      <a:r>
                        <a:rPr lang="it-IT" sz="1600" dirty="0" err="1">
                          <a:latin typeface="Calibri"/>
                          <a:ea typeface="Calibri"/>
                          <a:cs typeface="Calibri"/>
                          <a:sym typeface="Calibri"/>
                        </a:rPr>
                        <a:t>für</a:t>
                      </a:r>
                      <a:r>
                        <a:rPr lang="it-IT" sz="1600" dirty="0">
                          <a:latin typeface="Calibri"/>
                          <a:ea typeface="Calibri"/>
                          <a:cs typeface="Calibri"/>
                          <a:sym typeface="Calibri"/>
                        </a:rPr>
                        <a:t> ...</a:t>
                      </a:r>
                      <a:endParaRPr sz="160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de-DE" sz="1600" b="0" dirty="0">
                          <a:latin typeface="Calibri"/>
                          <a:ea typeface="Calibri"/>
                          <a:cs typeface="Calibri"/>
                          <a:sym typeface="Calibri"/>
                        </a:rPr>
                        <a:t>Aktivitäten, die ein Brainstorming erfordern und somit vom Prozess der Klassifizierung und Hierarchisierung von Konzepten profitieren.</a:t>
                      </a:r>
                      <a:endParaRPr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de-DE" sz="1600" b="0" dirty="0">
                          <a:latin typeface="Calibri"/>
                          <a:ea typeface="Calibri"/>
                          <a:cs typeface="Calibri"/>
                          <a:sym typeface="Calibri"/>
                        </a:rPr>
                        <a:t>Bestimmte Wissensgebiete oder Themen analytisch zu interpretieren, zu verstehen, zu erklären und mit Vorwissen in Beziehung zu setzen.</a:t>
                      </a:r>
                      <a:endParaRPr lang="it-IT" sz="1600" b="0" dirty="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460" name="Google Shape;460;p25"/>
          <p:cNvGrpSpPr/>
          <p:nvPr/>
        </p:nvGrpSpPr>
        <p:grpSpPr>
          <a:xfrm>
            <a:off x="9164734" y="1814894"/>
            <a:ext cx="2454795" cy="1873781"/>
            <a:chOff x="2563318" y="765111"/>
            <a:chExt cx="7065363" cy="5393094"/>
          </a:xfrm>
        </p:grpSpPr>
        <p:pic>
          <p:nvPicPr>
            <p:cNvPr id="461" name="Google Shape;46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62" name="Google Shape;462;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3" name="Google Shape;463;p25"/>
          <p:cNvGrpSpPr/>
          <p:nvPr/>
        </p:nvGrpSpPr>
        <p:grpSpPr>
          <a:xfrm>
            <a:off x="9217097" y="3819645"/>
            <a:ext cx="2366540" cy="1873781"/>
            <a:chOff x="2696546" y="765111"/>
            <a:chExt cx="6811347" cy="5393094"/>
          </a:xfrm>
        </p:grpSpPr>
        <p:pic>
          <p:nvPicPr>
            <p:cNvPr id="464" name="Google Shape;46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65" name="Google Shape;465;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Google Shape;444;p24">
            <a:extLst>
              <a:ext uri="{FF2B5EF4-FFF2-40B4-BE49-F238E27FC236}">
                <a16:creationId xmlns:a16="http://schemas.microsoft.com/office/drawing/2014/main" id="{AE359F83-690A-4659-8B72-7B9A08F84282}"/>
              </a:ext>
            </a:extLst>
          </p:cNvPr>
          <p:cNvSpPr txBox="1"/>
          <p:nvPr/>
        </p:nvSpPr>
        <p:spPr>
          <a:xfrm>
            <a:off x="523240" y="1250839"/>
            <a:ext cx="5782669"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2.3 </a:t>
            </a:r>
            <a:r>
              <a:rPr lang="it-IT" sz="2000" dirty="0" err="1">
                <a:solidFill>
                  <a:schemeClr val="dk1"/>
                </a:solidFill>
                <a:latin typeface="Calibri"/>
                <a:ea typeface="Calibri"/>
                <a:cs typeface="Calibri"/>
                <a:sym typeface="Calibri"/>
              </a:rPr>
              <a:t>Unterschiede</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im</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Detail</a:t>
            </a:r>
            <a:endParaRPr dirty="0"/>
          </a:p>
        </p:txBody>
      </p:sp>
      <p:sp>
        <p:nvSpPr>
          <p:cNvPr id="2" name="Google Shape;409;p21">
            <a:extLst>
              <a:ext uri="{FF2B5EF4-FFF2-40B4-BE49-F238E27FC236}">
                <a16:creationId xmlns:a16="http://schemas.microsoft.com/office/drawing/2014/main" id="{DEE72AF6-EB59-DF54-76FD-DB7E238DCBE7}"/>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6"/>
          <p:cNvSpPr txBox="1"/>
          <p:nvPr/>
        </p:nvSpPr>
        <p:spPr>
          <a:xfrm>
            <a:off x="617664" y="2147846"/>
            <a:ext cx="5867337" cy="3409137"/>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latin typeface="Calibri"/>
                <a:ea typeface="Calibri"/>
                <a:cs typeface="Calibri"/>
                <a:sym typeface="Calibri"/>
              </a:rPr>
              <a:t>Wie Sie gesehen haben, haben Mindmaps und Concept Maps unterschiedliche Eigenschaften.
</a:t>
            </a:r>
          </a:p>
          <a:p>
            <a:pPr marL="284400" lvl="0" algn="just">
              <a:lnSpc>
                <a:spcPct val="120000"/>
              </a:lnSpc>
            </a:pPr>
            <a:r>
              <a:rPr lang="de-DE" sz="1600" dirty="0">
                <a:latin typeface="Calibri"/>
                <a:ea typeface="Calibri"/>
                <a:cs typeface="Calibri"/>
                <a:sym typeface="Calibri"/>
              </a:rPr>
              <a:t>Die Verwendung des einen oder anderen hängt davon ab, was Sie darstellen möchten. 
</a:t>
            </a:r>
          </a:p>
          <a:p>
            <a:pPr marL="284400" lvl="0" algn="just">
              <a:lnSpc>
                <a:spcPct val="120000"/>
              </a:lnSpc>
            </a:pPr>
            <a:r>
              <a:rPr lang="de-DE" sz="1600" dirty="0">
                <a:latin typeface="Calibri"/>
                <a:ea typeface="Calibri"/>
                <a:cs typeface="Calibri"/>
                <a:sym typeface="Calibri"/>
              </a:rPr>
              <a:t>Mindmaps regen kreatives Denken an und heben die Klassifizierung und Hierarchie von Konzepten hervor. Concept Maps, die zuerst von Joseph Novak vorgeschlagen wurden, betonen die Verbindungen zwischen Entitäten in einem bekannten Thema...
</a:t>
            </a:r>
            <a:endParaRPr dirty="0"/>
          </a:p>
        </p:txBody>
      </p:sp>
      <p:sp>
        <p:nvSpPr>
          <p:cNvPr id="471" name="Google Shape;471;p26"/>
          <p:cNvSpPr txBox="1"/>
          <p:nvPr/>
        </p:nvSpPr>
        <p:spPr>
          <a:xfrm>
            <a:off x="523240" y="1250839"/>
            <a:ext cx="4115261"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a:solidFill>
                  <a:schemeClr val="dk1"/>
                </a:solidFill>
                <a:latin typeface="Calibri"/>
                <a:ea typeface="Calibri"/>
                <a:cs typeface="Calibri"/>
                <a:sym typeface="Calibri"/>
              </a:rPr>
              <a:t>Concept Maps in </a:t>
            </a:r>
            <a:r>
              <a:rPr lang="en-US" sz="2000" dirty="0" err="1">
                <a:solidFill>
                  <a:schemeClr val="dk1"/>
                </a:solidFill>
                <a:latin typeface="Calibri"/>
                <a:ea typeface="Calibri"/>
                <a:cs typeface="Calibri"/>
                <a:sym typeface="Calibri"/>
              </a:rPr>
              <a:t>Kürze</a:t>
            </a:r>
            <a:endParaRPr dirty="0"/>
          </a:p>
        </p:txBody>
      </p:sp>
      <p:sp>
        <p:nvSpPr>
          <p:cNvPr id="472" name="Google Shape;472;p26"/>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473" name="Google Shape;473;p26"/>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2" name="Google Shape;409;p21">
            <a:extLst>
              <a:ext uri="{FF2B5EF4-FFF2-40B4-BE49-F238E27FC236}">
                <a16:creationId xmlns:a16="http://schemas.microsoft.com/office/drawing/2014/main" id="{DF39F207-323B-7765-88E9-BCB151531BA7}"/>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p:nvPr/>
        </p:nvSpPr>
        <p:spPr>
          <a:xfrm>
            <a:off x="523239" y="1767666"/>
            <a:ext cx="7196221" cy="370110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de-DE" sz="1600" dirty="0">
                <a:latin typeface="Calibri"/>
                <a:ea typeface="Calibri"/>
                <a:cs typeface="Calibri"/>
                <a:sym typeface="Calibri"/>
              </a:rPr>
              <a:t>... Deshalb liegt der Fokus von Concept Maps auf </a:t>
            </a:r>
            <a:r>
              <a:rPr lang="de-DE" sz="1600" dirty="0">
                <a:solidFill>
                  <a:srgbClr val="F5911B"/>
                </a:solidFill>
                <a:latin typeface="Calibri"/>
                <a:ea typeface="Calibri"/>
                <a:cs typeface="Calibri"/>
                <a:sym typeface="Calibri"/>
              </a:rPr>
              <a:t>Konzepten</a:t>
            </a:r>
            <a:r>
              <a:rPr lang="de-DE" sz="1600" dirty="0">
                <a:latin typeface="Calibri"/>
                <a:ea typeface="Calibri"/>
                <a:cs typeface="Calibri"/>
                <a:sym typeface="Calibri"/>
              </a:rPr>
              <a:t> und ihren </a:t>
            </a:r>
            <a:r>
              <a:rPr lang="de-DE" sz="1600" dirty="0">
                <a:solidFill>
                  <a:srgbClr val="F5911B"/>
                </a:solidFill>
                <a:latin typeface="Calibri"/>
                <a:ea typeface="Calibri"/>
                <a:cs typeface="Calibri"/>
                <a:sym typeface="Calibri"/>
              </a:rPr>
              <a:t>Beziehungen</a:t>
            </a:r>
            <a:r>
              <a:rPr lang="de-DE" sz="1600" dirty="0">
                <a:latin typeface="Calibri"/>
                <a:ea typeface="Calibri"/>
                <a:cs typeface="Calibri"/>
                <a:sym typeface="Calibri"/>
              </a:rPr>
              <a:t>. Konzepte werden durch </a:t>
            </a:r>
            <a:r>
              <a:rPr lang="de-DE" sz="1600" dirty="0">
                <a:solidFill>
                  <a:srgbClr val="F5911B"/>
                </a:solidFill>
                <a:latin typeface="Calibri"/>
                <a:ea typeface="Calibri"/>
                <a:cs typeface="Calibri"/>
                <a:sym typeface="Calibri"/>
              </a:rPr>
              <a:t>Knoten</a:t>
            </a:r>
            <a:r>
              <a:rPr lang="de-DE" sz="1600" dirty="0">
                <a:latin typeface="Calibri"/>
                <a:ea typeface="Calibri"/>
                <a:cs typeface="Calibri"/>
                <a:sym typeface="Calibri"/>
              </a:rPr>
              <a:t> dargestellt, die aus einem Wortkonzept oder einem kurzen Satz bestehen, der in einem Kästchen eingeschlossen ist. </a:t>
            </a:r>
            <a:r>
              <a:rPr lang="de-DE" sz="1600" dirty="0">
                <a:solidFill>
                  <a:srgbClr val="F5911B"/>
                </a:solidFill>
                <a:latin typeface="Calibri"/>
                <a:ea typeface="Calibri"/>
                <a:cs typeface="Calibri"/>
                <a:sym typeface="Calibri"/>
              </a:rPr>
              <a:t>Beziehungen</a:t>
            </a:r>
            <a:r>
              <a:rPr lang="de-DE" sz="1600" dirty="0">
                <a:latin typeface="Calibri"/>
                <a:ea typeface="Calibri"/>
                <a:cs typeface="Calibri"/>
                <a:sym typeface="Calibri"/>
              </a:rPr>
              <a:t> hingegen sind Verbindungen, die durch Pfeile mit Beschriftungen (Linkwörtern) gekennzeichnet sind, die die Richtung der Beziehung angeben und die Art der Beziehung explizit machen. Jede Sequenz "Wort-Konzept" +"Wort-bindend "+"Wort-Konzept" bildet einen Satz, der in der Lage ist, eine einheitliche und in sich geschlossene Bedeutung zurückzugeben.</a:t>
            </a:r>
          </a:p>
          <a:p>
            <a:pPr marL="284400" lvl="0">
              <a:lnSpc>
                <a:spcPct val="120000"/>
              </a:lnSpc>
            </a:pPr>
            <a:endParaRPr lang="en-US" sz="1600"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Verbindungen sind auch oft transversal, d.h. zwischen Knoten verschiedener Zweige.</a:t>
            </a:r>
            <a:r>
              <a:rPr lang="en-US" sz="1600" dirty="0">
                <a:latin typeface="Calibri"/>
                <a:ea typeface="Calibri"/>
                <a:cs typeface="Calibri"/>
                <a:sym typeface="Calibri"/>
              </a:rPr>
              <a:t> </a:t>
            </a:r>
            <a:r>
              <a:rPr lang="de-DE" sz="1600" dirty="0">
                <a:latin typeface="Calibri"/>
                <a:ea typeface="Calibri"/>
                <a:cs typeface="Calibri"/>
                <a:sym typeface="Calibri"/>
              </a:rPr>
              <a:t>In der Regel gibt es nur ein </a:t>
            </a:r>
            <a:r>
              <a:rPr lang="de-DE" sz="1600" dirty="0">
                <a:solidFill>
                  <a:srgbClr val="F5911B"/>
                </a:solidFill>
                <a:latin typeface="Calibri"/>
                <a:ea typeface="Calibri"/>
                <a:cs typeface="Calibri"/>
                <a:sym typeface="Calibri"/>
              </a:rPr>
              <a:t>Schlüsselkonzept</a:t>
            </a:r>
            <a:r>
              <a:rPr lang="de-DE" sz="1600" dirty="0">
                <a:latin typeface="Calibri"/>
                <a:ea typeface="Calibri"/>
                <a:cs typeface="Calibri"/>
                <a:sym typeface="Calibri"/>
              </a:rPr>
              <a:t>, und dann hat die Karte eine hierarchische Struktur eines </a:t>
            </a:r>
            <a:r>
              <a:rPr lang="de-DE" sz="1600" dirty="0">
                <a:solidFill>
                  <a:srgbClr val="F5911B"/>
                </a:solidFill>
                <a:latin typeface="Calibri"/>
                <a:ea typeface="Calibri"/>
                <a:cs typeface="Calibri"/>
                <a:sym typeface="Calibri"/>
              </a:rPr>
              <a:t>umgekehrten Baums</a:t>
            </a:r>
            <a:r>
              <a:rPr lang="de-DE" sz="1600" dirty="0">
                <a:latin typeface="Calibri"/>
                <a:ea typeface="Calibri"/>
                <a:cs typeface="Calibri"/>
                <a:sym typeface="Calibri"/>
              </a:rPr>
              <a:t>, der vertikal nach unten verläuft.
</a:t>
            </a:r>
            <a:endParaRPr dirty="0"/>
          </a:p>
        </p:txBody>
      </p:sp>
      <p:pic>
        <p:nvPicPr>
          <p:cNvPr id="482" name="Google Shape;48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15714" y="2295225"/>
            <a:ext cx="4226761" cy="2873541"/>
          </a:xfrm>
          <a:prstGeom prst="rect">
            <a:avLst/>
          </a:prstGeom>
          <a:noFill/>
          <a:ln>
            <a:noFill/>
          </a:ln>
        </p:spPr>
      </p:pic>
      <p:sp>
        <p:nvSpPr>
          <p:cNvPr id="8" name="Google Shape;471;p26">
            <a:extLst>
              <a:ext uri="{FF2B5EF4-FFF2-40B4-BE49-F238E27FC236}">
                <a16:creationId xmlns:a16="http://schemas.microsoft.com/office/drawing/2014/main" id="{A1277A1D-82A6-4350-97BE-1A7C9D5443EA}"/>
              </a:ext>
            </a:extLst>
          </p:cNvPr>
          <p:cNvSpPr txBox="1"/>
          <p:nvPr/>
        </p:nvSpPr>
        <p:spPr>
          <a:xfrm>
            <a:off x="523240" y="1250839"/>
            <a:ext cx="4115261"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a:solidFill>
                  <a:schemeClr val="dk1"/>
                </a:solidFill>
                <a:latin typeface="Calibri"/>
                <a:ea typeface="Calibri"/>
                <a:cs typeface="Calibri"/>
                <a:sym typeface="Calibri"/>
              </a:rPr>
              <a:t>Concept Maps in </a:t>
            </a:r>
            <a:r>
              <a:rPr lang="en-US" sz="2000" dirty="0" err="1">
                <a:solidFill>
                  <a:schemeClr val="dk1"/>
                </a:solidFill>
                <a:latin typeface="Calibri"/>
                <a:ea typeface="Calibri"/>
                <a:cs typeface="Calibri"/>
                <a:sym typeface="Calibri"/>
              </a:rPr>
              <a:t>Kürze</a:t>
            </a:r>
            <a:endParaRPr dirty="0"/>
          </a:p>
        </p:txBody>
      </p:sp>
      <p:sp>
        <p:nvSpPr>
          <p:cNvPr id="2" name="Google Shape;409;p21">
            <a:extLst>
              <a:ext uri="{FF2B5EF4-FFF2-40B4-BE49-F238E27FC236}">
                <a16:creationId xmlns:a16="http://schemas.microsoft.com/office/drawing/2014/main" id="{025E7CD9-E993-3C48-3E1F-4FF84F5FD5AD}"/>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01"/>
          </a:xfrm>
          <a:prstGeom prst="rect">
            <a:avLst/>
          </a:prstGeom>
          <a:noFill/>
          <a:ln>
            <a:noFill/>
          </a:ln>
        </p:spPr>
        <p:txBody>
          <a:bodyPr spcFirstLastPara="1" wrap="square" lIns="91425" tIns="45700" rIns="91425" bIns="45700" anchor="t" anchorCtr="0">
            <a:spAutoFit/>
          </a:bodyPr>
          <a:lstStyle/>
          <a:p>
            <a:pPr lvl="0">
              <a:buClr>
                <a:srgbClr val="F5911B"/>
              </a:buClr>
              <a:buSzPts val="2400"/>
            </a:pPr>
            <a:r>
              <a:rPr lang="it-IT" sz="2400" b="1" dirty="0" err="1">
                <a:solidFill>
                  <a:srgbClr val="F5911B"/>
                </a:solidFill>
                <a:latin typeface="Calibri"/>
                <a:ea typeface="Calibri"/>
                <a:cs typeface="Calibri"/>
                <a:sym typeface="Calibri"/>
              </a:rPr>
              <a:t>Ziele</a:t>
            </a:r>
            <a:endParaRPr dirty="0"/>
          </a:p>
          <a:p>
            <a:pPr lvl="0"/>
            <a:r>
              <a:rPr lang="de-DE" sz="2000" dirty="0">
                <a:solidFill>
                  <a:schemeClr val="dk1"/>
                </a:solidFill>
                <a:latin typeface="Calibri"/>
                <a:ea typeface="Calibri"/>
                <a:cs typeface="Calibri"/>
                <a:sym typeface="Calibri"/>
              </a:rPr>
              <a:t>Am Ende dieses Moduls werden Sie zu Folgendem in der Lage sein:</a:t>
            </a:r>
            <a:endParaRPr dirty="0"/>
          </a:p>
        </p:txBody>
      </p:sp>
      <p:sp>
        <p:nvSpPr>
          <p:cNvPr id="70" name="Google Shape;70;p3"/>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lvl="0" indent="-228600" algn="just">
              <a:buClr>
                <a:schemeClr val="dk1"/>
              </a:buClr>
              <a:buSzPts val="2000"/>
              <a:buFont typeface="Arial"/>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1</a:t>
            </a:r>
            <a:endParaRPr dirty="0"/>
          </a:p>
          <a:p>
            <a:pPr marL="230400" lvl="0">
              <a:buClr>
                <a:schemeClr val="dk1"/>
              </a:buClr>
              <a:buSzPts val="2000"/>
            </a:pPr>
            <a:r>
              <a:rPr lang="de-DE" sz="2000" dirty="0">
                <a:solidFill>
                  <a:schemeClr val="dk1"/>
                </a:solidFill>
                <a:latin typeface="Calibri"/>
                <a:ea typeface="Calibri"/>
                <a:cs typeface="Calibri"/>
                <a:sym typeface="Calibri"/>
              </a:rPr>
              <a:t>Identifizieren der wichtigsten Funktionen und Anwendungen von Mindmaps.</a:t>
            </a:r>
            <a:endParaRPr sz="2000" dirty="0">
              <a:solidFill>
                <a:schemeClr val="dk1"/>
              </a:solidFill>
              <a:latin typeface="Calibri"/>
              <a:ea typeface="Calibri"/>
              <a:cs typeface="Calibri"/>
              <a:sym typeface="Calibri"/>
            </a:endParaRPr>
          </a:p>
        </p:txBody>
      </p:sp>
      <p:sp>
        <p:nvSpPr>
          <p:cNvPr id="71" name="Google Shape;71;p3"/>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2</a:t>
            </a:r>
            <a:endParaRPr dirty="0"/>
          </a:p>
          <a:p>
            <a:pPr marL="230400" lvl="0">
              <a:buClr>
                <a:schemeClr val="dk1"/>
              </a:buClr>
              <a:buSzPts val="2000"/>
            </a:pPr>
            <a:r>
              <a:rPr lang="de-DE" sz="2000" dirty="0">
                <a:solidFill>
                  <a:schemeClr val="dk1"/>
                </a:solidFill>
                <a:latin typeface="Calibri"/>
                <a:ea typeface="Calibri"/>
                <a:cs typeface="Calibri"/>
                <a:sym typeface="Calibri"/>
              </a:rPr>
              <a:t>Erkennen der Unterschiede in der Struktur und Verwendung von </a:t>
            </a:r>
            <a:r>
              <a:rPr lang="de-DE" sz="2000" dirty="0" err="1">
                <a:solidFill>
                  <a:schemeClr val="dk1"/>
                </a:solidFill>
                <a:latin typeface="Calibri"/>
                <a:ea typeface="Calibri"/>
                <a:cs typeface="Calibri"/>
                <a:sym typeface="Calibri"/>
              </a:rPr>
              <a:t>Mind</a:t>
            </a:r>
            <a:r>
              <a:rPr lang="de-DE" sz="2000" dirty="0">
                <a:solidFill>
                  <a:schemeClr val="dk1"/>
                </a:solidFill>
                <a:latin typeface="Calibri"/>
                <a:ea typeface="Calibri"/>
                <a:cs typeface="Calibri"/>
                <a:sym typeface="Calibri"/>
              </a:rPr>
              <a:t>- und Concept-Maps.</a:t>
            </a:r>
            <a:endParaRPr dirty="0"/>
          </a:p>
        </p:txBody>
      </p:sp>
      <p:cxnSp>
        <p:nvCxnSpPr>
          <p:cNvPr id="72" name="Google Shape;72;p3"/>
          <p:cNvCxnSpPr/>
          <p:nvPr/>
        </p:nvCxnSpPr>
        <p:spPr>
          <a:xfrm>
            <a:off x="528320" y="3277464"/>
            <a:ext cx="946912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8"/>
          <p:cNvSpPr txBox="1"/>
          <p:nvPr/>
        </p:nvSpPr>
        <p:spPr>
          <a:xfrm>
            <a:off x="168676" y="1691972"/>
            <a:ext cx="7839543" cy="37011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700" dirty="0">
                <a:latin typeface="Calibri"/>
                <a:ea typeface="Calibri"/>
                <a:cs typeface="Calibri"/>
                <a:sym typeface="Calibri"/>
              </a:rPr>
              <a:t>Concept Maps können </a:t>
            </a:r>
            <a:r>
              <a:rPr lang="de-DE" sz="1700" dirty="0">
                <a:solidFill>
                  <a:srgbClr val="F5911B"/>
                </a:solidFill>
                <a:latin typeface="Calibri"/>
                <a:ea typeface="Calibri"/>
                <a:cs typeface="Calibri"/>
                <a:sym typeface="Calibri"/>
              </a:rPr>
              <a:t>manuell</a:t>
            </a:r>
            <a:r>
              <a:rPr lang="de-DE" sz="1700" dirty="0">
                <a:latin typeface="Calibri"/>
                <a:ea typeface="Calibri"/>
                <a:cs typeface="Calibri"/>
                <a:sym typeface="Calibri"/>
              </a:rPr>
              <a:t> gezeichnet werden, aber angesichts der Komplexität ihres Designs werden sie häufiger mit </a:t>
            </a:r>
            <a:r>
              <a:rPr lang="de-DE" sz="1700" dirty="0">
                <a:solidFill>
                  <a:srgbClr val="F5911B"/>
                </a:solidFill>
                <a:latin typeface="Calibri"/>
                <a:ea typeface="Calibri"/>
                <a:cs typeface="Calibri"/>
                <a:sym typeface="Calibri"/>
              </a:rPr>
              <a:t>digitalen</a:t>
            </a:r>
            <a:r>
              <a:rPr lang="de-DE" sz="1700" dirty="0">
                <a:latin typeface="Calibri"/>
                <a:ea typeface="Calibri"/>
                <a:cs typeface="Calibri"/>
                <a:sym typeface="Calibri"/>
              </a:rPr>
              <a:t> Werkzeugen erstellt.</a:t>
            </a:r>
            <a:endParaRPr lang="en-US" sz="1700" dirty="0">
              <a:latin typeface="Calibri"/>
              <a:ea typeface="Calibri"/>
              <a:cs typeface="Calibri"/>
              <a:sym typeface="Calibri"/>
            </a:endParaRP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de-DE" sz="1700" dirty="0">
                <a:latin typeface="Calibri"/>
                <a:ea typeface="Calibri"/>
                <a:cs typeface="Calibri"/>
                <a:sym typeface="Calibri"/>
              </a:rPr>
              <a:t>Sie können bei der </a:t>
            </a:r>
            <a:r>
              <a:rPr lang="de-DE" sz="1700" dirty="0">
                <a:solidFill>
                  <a:srgbClr val="F5911B"/>
                </a:solidFill>
                <a:latin typeface="Calibri"/>
                <a:ea typeface="Calibri"/>
                <a:cs typeface="Calibri"/>
                <a:sym typeface="Calibri"/>
              </a:rPr>
              <a:t>Arbeit</a:t>
            </a:r>
            <a:r>
              <a:rPr lang="de-DE" sz="1700" dirty="0">
                <a:latin typeface="Calibri"/>
                <a:ea typeface="Calibri"/>
                <a:cs typeface="Calibri"/>
                <a:sym typeface="Calibri"/>
              </a:rPr>
              <a:t> und beim </a:t>
            </a:r>
            <a:r>
              <a:rPr lang="de-DE" sz="1700" dirty="0">
                <a:solidFill>
                  <a:srgbClr val="F5911B"/>
                </a:solidFill>
                <a:latin typeface="Calibri"/>
                <a:ea typeface="Calibri"/>
                <a:cs typeface="Calibri"/>
                <a:sym typeface="Calibri"/>
              </a:rPr>
              <a:t>Lehren</a:t>
            </a:r>
            <a:r>
              <a:rPr lang="de-DE" sz="1700" dirty="0">
                <a:latin typeface="Calibri"/>
                <a:ea typeface="Calibri"/>
                <a:cs typeface="Calibri"/>
                <a:sym typeface="Calibri"/>
              </a:rPr>
              <a:t> helfen, wenn man </a:t>
            </a:r>
          </a:p>
          <a:p>
            <a:pPr marL="284400" lvl="0" algn="just">
              <a:lnSpc>
                <a:spcPct val="120000"/>
              </a:lnSpc>
            </a:pPr>
            <a:r>
              <a:rPr lang="de-DE" sz="1700" dirty="0">
                <a:solidFill>
                  <a:srgbClr val="F5911B"/>
                </a:solidFill>
                <a:latin typeface="Calibri"/>
                <a:ea typeface="Calibri"/>
                <a:cs typeface="Calibri"/>
                <a:sym typeface="Calibri"/>
              </a:rPr>
              <a:t>studiert</a:t>
            </a:r>
            <a:r>
              <a:rPr lang="de-DE" sz="1700" dirty="0">
                <a:latin typeface="Calibri"/>
                <a:ea typeface="Calibri"/>
                <a:cs typeface="Calibri"/>
                <a:sym typeface="Calibri"/>
              </a:rPr>
              <a:t> oder Wissen kommunizieren, erklären oder allgemein </a:t>
            </a:r>
            <a:r>
              <a:rPr lang="de-DE" sz="1700" dirty="0">
                <a:solidFill>
                  <a:srgbClr val="F5911B"/>
                </a:solidFill>
                <a:latin typeface="Calibri"/>
                <a:ea typeface="Calibri"/>
                <a:cs typeface="Calibri"/>
                <a:sym typeface="Calibri"/>
              </a:rPr>
              <a:t>teilen</a:t>
            </a:r>
            <a:r>
              <a:rPr lang="de-DE" sz="1700" dirty="0">
                <a:latin typeface="Calibri"/>
                <a:ea typeface="Calibri"/>
                <a:cs typeface="Calibri"/>
                <a:sym typeface="Calibri"/>
              </a:rPr>
              <a:t> muss, </a:t>
            </a:r>
          </a:p>
          <a:p>
            <a:pPr marL="284400" lvl="0" algn="just">
              <a:lnSpc>
                <a:spcPct val="120000"/>
              </a:lnSpc>
            </a:pPr>
            <a:r>
              <a:rPr lang="de-DE" sz="1700" dirty="0">
                <a:latin typeface="Calibri"/>
                <a:ea typeface="Calibri"/>
                <a:cs typeface="Calibri"/>
                <a:sym typeface="Calibri"/>
              </a:rPr>
              <a:t>das auch für diejenigen verständlich ist, die die Karte nicht erstellt haben.
</a:t>
            </a:r>
            <a:endParaRPr lang="en-US" sz="1700" dirty="0">
              <a:latin typeface="Calibri"/>
              <a:ea typeface="Calibri"/>
              <a:cs typeface="Calibri"/>
              <a:sym typeface="Calibri"/>
            </a:endParaRPr>
          </a:p>
          <a:p>
            <a:pPr marL="284400" lvl="0" algn="just">
              <a:lnSpc>
                <a:spcPct val="120000"/>
              </a:lnSpc>
            </a:pPr>
            <a:r>
              <a:rPr lang="de-DE" sz="1700" dirty="0">
                <a:latin typeface="Calibri"/>
                <a:ea typeface="Calibri"/>
                <a:cs typeface="Calibri"/>
                <a:sym typeface="Calibri"/>
              </a:rPr>
              <a:t>Sie sind aber auch nützlich bei der </a:t>
            </a:r>
            <a:r>
              <a:rPr lang="de-DE" sz="1700" dirty="0">
                <a:solidFill>
                  <a:srgbClr val="F5911B"/>
                </a:solidFill>
                <a:latin typeface="Calibri"/>
                <a:ea typeface="Calibri"/>
                <a:cs typeface="Calibri"/>
                <a:sym typeface="Calibri"/>
              </a:rPr>
              <a:t>Beurteilung des Verständnisses</a:t>
            </a:r>
            <a:r>
              <a:rPr lang="de-DE" sz="1700" dirty="0">
                <a:latin typeface="Calibri"/>
                <a:ea typeface="Calibri"/>
                <a:cs typeface="Calibri"/>
                <a:sym typeface="Calibri"/>
              </a:rPr>
              <a:t> eines Themas.</a:t>
            </a:r>
            <a:endParaRPr lang="en-US" sz="1700" dirty="0">
              <a:latin typeface="Calibri"/>
              <a:ea typeface="Calibri"/>
              <a:cs typeface="Calibri"/>
              <a:sym typeface="Calibri"/>
            </a:endParaRPr>
          </a:p>
          <a:p>
            <a:pPr marL="284400" lvl="0" algn="just">
              <a:lnSpc>
                <a:spcPct val="120000"/>
              </a:lnSpc>
            </a:pPr>
            <a:endParaRPr lang="en-US" sz="1700" dirty="0">
              <a:latin typeface="Calibri"/>
              <a:ea typeface="Calibri"/>
              <a:cs typeface="Calibri"/>
              <a:sym typeface="Calibri"/>
            </a:endParaRPr>
          </a:p>
          <a:p>
            <a:pPr marL="284400" lvl="0" algn="just">
              <a:lnSpc>
                <a:spcPct val="120000"/>
              </a:lnSpc>
            </a:pPr>
            <a:r>
              <a:rPr lang="de-DE" sz="1700" dirty="0">
                <a:latin typeface="Calibri"/>
                <a:ea typeface="Calibri"/>
                <a:cs typeface="Calibri"/>
                <a:sym typeface="Calibri"/>
              </a:rPr>
              <a:t>All dies liegt daran, dass sie wertvolle Werkzeuge für die </a:t>
            </a:r>
            <a:r>
              <a:rPr lang="de-DE" sz="1700" dirty="0">
                <a:solidFill>
                  <a:srgbClr val="F5911B"/>
                </a:solidFill>
                <a:latin typeface="Calibri"/>
                <a:ea typeface="Calibri"/>
                <a:cs typeface="Calibri"/>
                <a:sym typeface="Calibri"/>
              </a:rPr>
              <a:t>Synthese</a:t>
            </a:r>
            <a:r>
              <a:rPr lang="de-DE" sz="1700" dirty="0">
                <a:latin typeface="Calibri"/>
                <a:ea typeface="Calibri"/>
                <a:cs typeface="Calibri"/>
                <a:sym typeface="Calibri"/>
              </a:rPr>
              <a:t>, die </a:t>
            </a:r>
            <a:r>
              <a:rPr lang="de-DE" sz="1700" dirty="0">
                <a:solidFill>
                  <a:srgbClr val="F5911B"/>
                </a:solidFill>
                <a:latin typeface="Calibri"/>
                <a:ea typeface="Calibri"/>
                <a:cs typeface="Calibri"/>
                <a:sym typeface="Calibri"/>
              </a:rPr>
              <a:t>Verbindung</a:t>
            </a:r>
            <a:r>
              <a:rPr lang="de-DE" sz="1700" dirty="0">
                <a:latin typeface="Calibri"/>
                <a:ea typeface="Calibri"/>
                <a:cs typeface="Calibri"/>
                <a:sym typeface="Calibri"/>
              </a:rPr>
              <a:t> mit Vorwissen und das </a:t>
            </a:r>
            <a:r>
              <a:rPr lang="de-DE" sz="1700" dirty="0">
                <a:solidFill>
                  <a:srgbClr val="F5911B"/>
                </a:solidFill>
                <a:latin typeface="Calibri"/>
                <a:ea typeface="Calibri"/>
                <a:cs typeface="Calibri"/>
                <a:sym typeface="Calibri"/>
              </a:rPr>
              <a:t>Verständnis</a:t>
            </a:r>
            <a:r>
              <a:rPr lang="de-DE" sz="1700" dirty="0">
                <a:latin typeface="Calibri"/>
                <a:ea typeface="Calibri"/>
                <a:cs typeface="Calibri"/>
                <a:sym typeface="Calibri"/>
              </a:rPr>
              <a:t> von Wissensgebieten, Problemen oder Prozessen sind.
</a:t>
            </a:r>
            <a:endParaRPr sz="1500" dirty="0"/>
          </a:p>
        </p:txBody>
      </p:sp>
      <p:pic>
        <p:nvPicPr>
          <p:cNvPr id="490" name="Google Shape;49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88454" y="2252468"/>
            <a:ext cx="4370209" cy="2030774"/>
          </a:xfrm>
          <a:prstGeom prst="rect">
            <a:avLst/>
          </a:prstGeom>
          <a:noFill/>
          <a:ln>
            <a:noFill/>
          </a:ln>
        </p:spPr>
      </p:pic>
      <p:sp>
        <p:nvSpPr>
          <p:cNvPr id="8" name="Google Shape;471;p26">
            <a:extLst>
              <a:ext uri="{FF2B5EF4-FFF2-40B4-BE49-F238E27FC236}">
                <a16:creationId xmlns:a16="http://schemas.microsoft.com/office/drawing/2014/main" id="{84BCCCDB-7EA5-48E3-9A3F-EB5BD93B37FA}"/>
              </a:ext>
            </a:extLst>
          </p:cNvPr>
          <p:cNvSpPr txBox="1"/>
          <p:nvPr/>
        </p:nvSpPr>
        <p:spPr>
          <a:xfrm>
            <a:off x="523240" y="1250839"/>
            <a:ext cx="4115261"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a:solidFill>
                  <a:schemeClr val="dk1"/>
                </a:solidFill>
                <a:latin typeface="Calibri"/>
                <a:ea typeface="Calibri"/>
                <a:cs typeface="Calibri"/>
                <a:sym typeface="Calibri"/>
              </a:rPr>
              <a:t>Concept Maps in </a:t>
            </a:r>
            <a:r>
              <a:rPr lang="en-US" sz="2000" dirty="0" err="1">
                <a:solidFill>
                  <a:schemeClr val="dk1"/>
                </a:solidFill>
                <a:latin typeface="Calibri"/>
                <a:ea typeface="Calibri"/>
                <a:cs typeface="Calibri"/>
                <a:sym typeface="Calibri"/>
              </a:rPr>
              <a:t>Kürze</a:t>
            </a:r>
            <a:endParaRPr dirty="0"/>
          </a:p>
        </p:txBody>
      </p:sp>
      <p:sp>
        <p:nvSpPr>
          <p:cNvPr id="2" name="Google Shape;409;p21">
            <a:extLst>
              <a:ext uri="{FF2B5EF4-FFF2-40B4-BE49-F238E27FC236}">
                <a16:creationId xmlns:a16="http://schemas.microsoft.com/office/drawing/2014/main" id="{9FED246A-9C35-0A97-FF58-4C61F5531F50}"/>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7" name="Google Shape;49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7021" y="1691972"/>
            <a:ext cx="8417958" cy="4073348"/>
          </a:xfrm>
          <a:prstGeom prst="rect">
            <a:avLst/>
          </a:prstGeom>
          <a:noFill/>
          <a:ln>
            <a:noFill/>
          </a:ln>
        </p:spPr>
      </p:pic>
      <p:sp>
        <p:nvSpPr>
          <p:cNvPr id="7" name="Google Shape;471;p26">
            <a:extLst>
              <a:ext uri="{FF2B5EF4-FFF2-40B4-BE49-F238E27FC236}">
                <a16:creationId xmlns:a16="http://schemas.microsoft.com/office/drawing/2014/main" id="{F6A0E2D8-6183-4FAC-A787-B1035B439F9A}"/>
              </a:ext>
            </a:extLst>
          </p:cNvPr>
          <p:cNvSpPr txBox="1"/>
          <p:nvPr/>
        </p:nvSpPr>
        <p:spPr>
          <a:xfrm>
            <a:off x="523240" y="1250839"/>
            <a:ext cx="4115261"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2.4 </a:t>
            </a:r>
            <a:r>
              <a:rPr lang="en-US" sz="2000" dirty="0">
                <a:solidFill>
                  <a:schemeClr val="dk1"/>
                </a:solidFill>
                <a:latin typeface="Calibri"/>
                <a:ea typeface="Calibri"/>
                <a:cs typeface="Calibri"/>
                <a:sym typeface="Calibri"/>
              </a:rPr>
              <a:t>Concept Maps in </a:t>
            </a:r>
            <a:r>
              <a:rPr lang="en-US" sz="2000" dirty="0" err="1">
                <a:solidFill>
                  <a:schemeClr val="dk1"/>
                </a:solidFill>
                <a:latin typeface="Calibri"/>
                <a:ea typeface="Calibri"/>
                <a:cs typeface="Calibri"/>
                <a:sym typeface="Calibri"/>
              </a:rPr>
              <a:t>Kürze</a:t>
            </a:r>
            <a:endParaRPr dirty="0"/>
          </a:p>
        </p:txBody>
      </p:sp>
      <p:sp>
        <p:nvSpPr>
          <p:cNvPr id="2" name="Google Shape;409;p21">
            <a:extLst>
              <a:ext uri="{FF2B5EF4-FFF2-40B4-BE49-F238E27FC236}">
                <a16:creationId xmlns:a16="http://schemas.microsoft.com/office/drawing/2014/main" id="{00D06D77-2FFC-4E9D-774D-A5657A1CBA31}"/>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0"/>
          <p:cNvGrpSpPr/>
          <p:nvPr/>
        </p:nvGrpSpPr>
        <p:grpSpPr>
          <a:xfrm>
            <a:off x="-2500844" y="1535900"/>
            <a:ext cx="12124238" cy="4149683"/>
            <a:chOff x="-2868940" y="1571528"/>
            <a:chExt cx="12124238" cy="4149683"/>
          </a:xfrm>
        </p:grpSpPr>
        <p:sp>
          <p:nvSpPr>
            <p:cNvPr id="503" name="Google Shape;503;p30"/>
            <p:cNvSpPr txBox="1"/>
            <p:nvPr/>
          </p:nvSpPr>
          <p:spPr>
            <a:xfrm>
              <a:off x="1942979" y="1740008"/>
              <a:ext cx="52224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Concept Maps…</a:t>
              </a:r>
              <a:r>
                <a:rPr lang="it-IT" sz="1600" b="1" dirty="0">
                  <a:solidFill>
                    <a:schemeClr val="dk1"/>
                  </a:solidFill>
                  <a:latin typeface="Calibri"/>
                  <a:ea typeface="Calibri"/>
                  <a:cs typeface="Calibri"/>
                  <a:sym typeface="Calibri"/>
                </a:rPr>
                <a:t> </a:t>
              </a:r>
              <a:endParaRPr dirty="0"/>
            </a:p>
            <a:p>
              <a:pPr lvl="0">
                <a:lnSpc>
                  <a:spcPct val="120000"/>
                </a:lnSpc>
              </a:pPr>
              <a:r>
                <a:rPr lang="de-DE" sz="1600" dirty="0">
                  <a:latin typeface="Calibri"/>
                  <a:ea typeface="Calibri"/>
                  <a:cs typeface="Calibri"/>
                  <a:sym typeface="Calibri"/>
                </a:rPr>
                <a:t>sind Werkzeuge, um Wissen analytisch grafisch darzustellen.</a:t>
              </a:r>
              <a:endParaRPr sz="1600" dirty="0">
                <a:solidFill>
                  <a:srgbClr val="000000"/>
                </a:solidFill>
                <a:latin typeface="Calibri"/>
                <a:ea typeface="Calibri"/>
                <a:cs typeface="Calibri"/>
                <a:sym typeface="Calibri"/>
              </a:endParaRPr>
            </a:p>
          </p:txBody>
        </p:sp>
        <p:sp>
          <p:nvSpPr>
            <p:cNvPr id="504" name="Google Shape;504;p30"/>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5" name="Google Shape;505;p30"/>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6" name="Google Shape;506;p30"/>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7" name="Google Shape;507;p30"/>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508" name="Google Shape;508;p30"/>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09" name="Google Shape;509;p30"/>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0" name="Google Shape;510;p30"/>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1" name="Google Shape;511;p30"/>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512" name="Google Shape;512;p30"/>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0"/>
            <p:cNvSpPr txBox="1"/>
            <p:nvPr/>
          </p:nvSpPr>
          <p:spPr>
            <a:xfrm>
              <a:off x="2477695" y="2690556"/>
              <a:ext cx="4510200" cy="695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err="1">
                  <a:solidFill>
                    <a:schemeClr val="dk1"/>
                  </a:solidFill>
                  <a:latin typeface="Calibri"/>
                  <a:ea typeface="Calibri"/>
                  <a:cs typeface="Calibri"/>
                  <a:sym typeface="Calibri"/>
                </a:rPr>
                <a:t>Zeigt</a:t>
              </a:r>
              <a:r>
                <a:rPr lang="it-IT" sz="2000" b="1" dirty="0">
                  <a:solidFill>
                    <a:schemeClr val="dk1"/>
                  </a:solidFill>
                  <a:latin typeface="Calibri"/>
                  <a:ea typeface="Calibri"/>
                  <a:cs typeface="Calibri"/>
                  <a:sym typeface="Calibri"/>
                </a:rPr>
                <a:t>…</a:t>
              </a:r>
              <a:endParaRPr dirty="0"/>
            </a:p>
            <a:p>
              <a:pPr lvl="0">
                <a:lnSpc>
                  <a:spcPct val="120000"/>
                </a:lnSpc>
              </a:pPr>
              <a:r>
                <a:rPr lang="de-DE" sz="1600" dirty="0">
                  <a:latin typeface="Calibri"/>
                  <a:ea typeface="Calibri"/>
                  <a:cs typeface="Calibri"/>
                  <a:sym typeface="Calibri"/>
                </a:rPr>
                <a:t>Konzepte und die Vielfalt ihrer Verbindungen.</a:t>
              </a:r>
              <a:endParaRPr sz="1600" dirty="0">
                <a:solidFill>
                  <a:srgbClr val="000000"/>
                </a:solidFill>
                <a:latin typeface="Calibri"/>
                <a:ea typeface="Calibri"/>
                <a:cs typeface="Calibri"/>
                <a:sym typeface="Calibri"/>
              </a:endParaRPr>
            </a:p>
          </p:txBody>
        </p:sp>
        <p:sp>
          <p:nvSpPr>
            <p:cNvPr id="514" name="Google Shape;514;p30"/>
            <p:cNvSpPr txBox="1"/>
            <p:nvPr/>
          </p:nvSpPr>
          <p:spPr>
            <a:xfrm>
              <a:off x="2477704" y="3641102"/>
              <a:ext cx="6277740" cy="991000"/>
            </a:xfrm>
            <a:prstGeom prst="rect">
              <a:avLst/>
            </a:prstGeom>
            <a:noFill/>
            <a:ln>
              <a:noFill/>
            </a:ln>
          </p:spPr>
          <p:txBody>
            <a:bodyPr spcFirstLastPara="1" wrap="square" lIns="91425" tIns="45700" rIns="91425" bIns="45700" anchor="t" anchorCtr="0">
              <a:spAutoFit/>
            </a:bodyPr>
            <a:lstStyle/>
            <a:p>
              <a:r>
                <a:rPr lang="it-IT" sz="2000" b="1" dirty="0" err="1">
                  <a:solidFill>
                    <a:schemeClr val="dk1"/>
                  </a:solidFill>
                  <a:latin typeface="Calibri"/>
                  <a:ea typeface="Calibri"/>
                  <a:cs typeface="Calibri"/>
                  <a:sym typeface="Calibri"/>
                </a:rPr>
                <a:t>Sie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bestehen</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aus</a:t>
              </a:r>
              <a:r>
                <a:rPr lang="it-IT" sz="2000" b="1" dirty="0">
                  <a:solidFill>
                    <a:schemeClr val="dk1"/>
                  </a:solidFill>
                  <a:latin typeface="Calibri"/>
                  <a:ea typeface="Calibri"/>
                  <a:cs typeface="Calibri"/>
                  <a:sym typeface="Calibri"/>
                </a:rPr>
                <a:t>...</a:t>
              </a:r>
            </a:p>
            <a:p>
              <a:pPr lvl="0">
                <a:lnSpc>
                  <a:spcPct val="120000"/>
                </a:lnSpc>
              </a:pPr>
              <a:r>
                <a:rPr lang="de-DE" sz="1600" dirty="0">
                  <a:latin typeface="Calibri"/>
                  <a:ea typeface="Calibri"/>
                  <a:cs typeface="Calibri"/>
                  <a:sym typeface="Calibri"/>
                </a:rPr>
                <a:t>einer hierarchischen pyramidenförmigen Struktur, beginnend mit einem Hauptkonzept an der Spitze, aber mit verschiedenen Querverbindungen.</a:t>
              </a:r>
              <a:endParaRPr sz="1600" dirty="0">
                <a:solidFill>
                  <a:srgbClr val="000000"/>
                </a:solidFill>
                <a:latin typeface="Calibri"/>
                <a:ea typeface="Calibri"/>
                <a:cs typeface="Calibri"/>
                <a:sym typeface="Calibri"/>
              </a:endParaRPr>
            </a:p>
          </p:txBody>
        </p:sp>
        <p:sp>
          <p:nvSpPr>
            <p:cNvPr id="515" name="Google Shape;515;p30"/>
            <p:cNvSpPr txBox="1"/>
            <p:nvPr/>
          </p:nvSpPr>
          <p:spPr>
            <a:xfrm>
              <a:off x="1961362" y="4601937"/>
              <a:ext cx="7293936" cy="991000"/>
            </a:xfrm>
            <a:prstGeom prst="rect">
              <a:avLst/>
            </a:prstGeom>
            <a:noFill/>
            <a:ln>
              <a:noFill/>
            </a:ln>
          </p:spPr>
          <p:txBody>
            <a:bodyPr spcFirstLastPara="1" wrap="square" lIns="91425" tIns="45700" rIns="91425" bIns="45700" anchor="t" anchorCtr="0">
              <a:spAutoFit/>
            </a:bodyPr>
            <a:lstStyle/>
            <a:p>
              <a:pPr lvl="0"/>
              <a:r>
                <a:rPr lang="it-IT" sz="2000" b="1" dirty="0" err="1">
                  <a:solidFill>
                    <a:schemeClr val="dk1"/>
                  </a:solidFill>
                  <a:latin typeface="Calibri"/>
                  <a:ea typeface="Calibri"/>
                  <a:cs typeface="Calibri"/>
                  <a:sym typeface="Calibri"/>
                </a:rPr>
                <a:t>Sie</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sind</a:t>
              </a:r>
              <a:r>
                <a:rPr lang="it-IT" sz="2000" b="1" dirty="0">
                  <a:solidFill>
                    <a:schemeClr val="dk1"/>
                  </a:solidFill>
                  <a:latin typeface="Calibri"/>
                  <a:ea typeface="Calibri"/>
                  <a:cs typeface="Calibri"/>
                  <a:sym typeface="Calibri"/>
                </a:rPr>
                <a:t> </a:t>
              </a:r>
              <a:r>
                <a:rPr lang="it-IT" sz="2000" b="1" dirty="0" err="1">
                  <a:solidFill>
                    <a:schemeClr val="dk1"/>
                  </a:solidFill>
                  <a:latin typeface="Calibri"/>
                  <a:ea typeface="Calibri"/>
                  <a:cs typeface="Calibri"/>
                  <a:sym typeface="Calibri"/>
                </a:rPr>
                <a:t>nützlich</a:t>
              </a:r>
              <a:r>
                <a:rPr lang="it-IT" sz="2000" b="1" dirty="0">
                  <a:solidFill>
                    <a:schemeClr val="dk1"/>
                  </a:solidFill>
                  <a:latin typeface="Calibri"/>
                  <a:ea typeface="Calibri"/>
                  <a:cs typeface="Calibri"/>
                  <a:sym typeface="Calibri"/>
                </a:rPr>
                <a:t>...</a:t>
              </a:r>
              <a:endParaRPr lang="it-IT" sz="2000" dirty="0"/>
            </a:p>
            <a:p>
              <a:pPr lvl="0">
                <a:lnSpc>
                  <a:spcPct val="120000"/>
                </a:lnSpc>
              </a:pPr>
              <a:r>
                <a:rPr lang="de-DE" sz="1600" dirty="0">
                  <a:latin typeface="Calibri"/>
                  <a:ea typeface="Calibri"/>
                  <a:cs typeface="Calibri"/>
                  <a:sym typeface="Calibri"/>
                </a:rPr>
                <a:t>bei allen Tätigkeiten, die das Interpretieren, Verstehen, analytische Erklären oder das Herstellen von Wissensbeziehungen erfordern.</a:t>
              </a:r>
              <a:endParaRPr sz="1600" dirty="0">
                <a:solidFill>
                  <a:srgbClr val="000000"/>
                </a:solidFill>
                <a:latin typeface="Calibri"/>
                <a:ea typeface="Calibri"/>
                <a:cs typeface="Calibri"/>
                <a:sym typeface="Calibri"/>
              </a:endParaRPr>
            </a:p>
          </p:txBody>
        </p:sp>
      </p:grpSp>
      <p:cxnSp>
        <p:nvCxnSpPr>
          <p:cNvPr id="516" name="Google Shape;516;p3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17" name="Google Shape;517;p30"/>
          <p:cNvSpPr txBox="1"/>
          <p:nvPr/>
        </p:nvSpPr>
        <p:spPr>
          <a:xfrm>
            <a:off x="523240" y="1250839"/>
            <a:ext cx="4115261"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Zusammenfassung</a:t>
            </a:r>
            <a:r>
              <a:rPr lang="it-IT" sz="2000" dirty="0">
                <a:solidFill>
                  <a:schemeClr val="dk1"/>
                </a:solidFill>
                <a:latin typeface="Calibri"/>
                <a:ea typeface="Calibri"/>
                <a:cs typeface="Calibri"/>
                <a:sym typeface="Calibri"/>
              </a:rPr>
              <a:t>:</a:t>
            </a:r>
            <a:endParaRPr dirty="0"/>
          </a:p>
        </p:txBody>
      </p:sp>
      <p:grpSp>
        <p:nvGrpSpPr>
          <p:cNvPr id="518" name="Google Shape;518;p30"/>
          <p:cNvGrpSpPr/>
          <p:nvPr/>
        </p:nvGrpSpPr>
        <p:grpSpPr>
          <a:xfrm>
            <a:off x="10207680" y="2917800"/>
            <a:ext cx="1440000" cy="1022400"/>
            <a:chOff x="6949036" y="2151000"/>
            <a:chExt cx="3600000" cy="2556000"/>
          </a:xfrm>
        </p:grpSpPr>
        <p:sp>
          <p:nvSpPr>
            <p:cNvPr id="519" name="Google Shape;519;p3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20" name="Google Shape;520;p3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3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1B9D8CDF-ABB2-0F51-04E2-E1187DE7A59C}"/>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de-DE" sz="2000" b="1" dirty="0">
                <a:solidFill>
                  <a:schemeClr val="dk1"/>
                </a:solidFill>
                <a:latin typeface="Calibri"/>
                <a:ea typeface="Calibri"/>
                <a:cs typeface="Calibri"/>
                <a:sym typeface="Calibri"/>
              </a:rPr>
              <a:t>Welche der folgenden Merkmale beziehen sich auf Concept Maps? </a:t>
            </a:r>
            <a:r>
              <a:rPr lang="de-DE" sz="2000" dirty="0">
                <a:solidFill>
                  <a:schemeClr val="dk1"/>
                </a:solidFill>
                <a:latin typeface="Calibri"/>
                <a:ea typeface="Calibri"/>
                <a:cs typeface="Calibri"/>
                <a:sym typeface="Calibri"/>
              </a:rPr>
              <a:t>(2 richtige Antworten)</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Gelegentlich können sie hierarchische Querverbindungen zwischen Konzepten aufweisen.
Sie konzentrieren sich auf die Beziehungen zwischen Konzepten.
Verknüpfungen zwischen Konzepten sind Beziehungen, die nicht unbedingt hierarchisch sind.
Sie sind besonders nützlich für Aufgaben, die eine Klassifizierung und Hierarchie von Konzepten erfordern.
Sie haben im Allgemeinen eine radiale Struktur um die Mitte.</a:t>
            </a:r>
            <a:endParaRPr dirty="0"/>
          </a:p>
        </p:txBody>
      </p:sp>
      <p:cxnSp>
        <p:nvCxnSpPr>
          <p:cNvPr id="536" name="Google Shape;536;p31"/>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37" name="Google Shape;537;p31"/>
          <p:cNvSpPr txBox="1"/>
          <p:nvPr/>
        </p:nvSpPr>
        <p:spPr>
          <a:xfrm>
            <a:off x="523240" y="1250839"/>
            <a:ext cx="5011286"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grpSp>
        <p:nvGrpSpPr>
          <p:cNvPr id="538" name="Google Shape;538;p31"/>
          <p:cNvGrpSpPr/>
          <p:nvPr/>
        </p:nvGrpSpPr>
        <p:grpSpPr>
          <a:xfrm>
            <a:off x="10207680" y="2917800"/>
            <a:ext cx="1440000" cy="1022400"/>
            <a:chOff x="6949036" y="2151000"/>
            <a:chExt cx="3600000" cy="2556000"/>
          </a:xfrm>
        </p:grpSpPr>
        <p:sp>
          <p:nvSpPr>
            <p:cNvPr id="539" name="Google Shape;539;p31"/>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0" name="Google Shape;540;p31"/>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1"/>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1"/>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1"/>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1"/>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1"/>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1"/>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31"/>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1"/>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1"/>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1E0B9EA6-E969-C2EF-8FE0-7D8A6867DD27}"/>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3"/>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Sie möchten sich ein grobes Bild von verwalteten Entitäten und Aktivitäten machen. Welches Tool ist für Sie am besten geeignet? </a:t>
            </a: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Eine Mindmap.
Eine Concept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Gleichgültig eine der beiden Karten.
Eine Mindmap oder eine konzeptionelle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je nachdem, worauf Sie sich konzentrieren möchten.</a:t>
            </a: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56" name="Google Shape;556;p33"/>
          <p:cNvCxnSpPr/>
          <p:nvPr/>
        </p:nvCxnSpPr>
        <p:spPr>
          <a:xfrm>
            <a:off x="7934290" y="3910281"/>
            <a:ext cx="2061797" cy="0"/>
          </a:xfrm>
          <a:prstGeom prst="straightConnector1">
            <a:avLst/>
          </a:prstGeom>
          <a:noFill/>
          <a:ln w="9525" cap="flat" cmpd="sng">
            <a:solidFill>
              <a:srgbClr val="F5911B"/>
            </a:solidFill>
            <a:prstDash val="dash"/>
            <a:round/>
            <a:headEnd type="none" w="sm" len="sm"/>
            <a:tailEnd type="none" w="sm" len="sm"/>
          </a:ln>
        </p:spPr>
      </p:cxnSp>
      <p:sp>
        <p:nvSpPr>
          <p:cNvPr id="557" name="Google Shape;557;p33"/>
          <p:cNvSpPr txBox="1"/>
          <p:nvPr/>
        </p:nvSpPr>
        <p:spPr>
          <a:xfrm>
            <a:off x="523240" y="1250839"/>
            <a:ext cx="5203792"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grpSp>
        <p:nvGrpSpPr>
          <p:cNvPr id="558" name="Google Shape;558;p33"/>
          <p:cNvGrpSpPr/>
          <p:nvPr/>
        </p:nvGrpSpPr>
        <p:grpSpPr>
          <a:xfrm>
            <a:off x="10207680" y="3456819"/>
            <a:ext cx="1440000" cy="1022400"/>
            <a:chOff x="6949036" y="2151000"/>
            <a:chExt cx="3600000" cy="2556000"/>
          </a:xfrm>
        </p:grpSpPr>
        <p:sp>
          <p:nvSpPr>
            <p:cNvPr id="559" name="Google Shape;559;p3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60" name="Google Shape;560;p3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3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3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3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3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0" name="Google Shape;570;p33"/>
          <p:cNvSpPr txBox="1"/>
          <p:nvPr/>
        </p:nvSpPr>
        <p:spPr>
          <a:xfrm>
            <a:off x="626290" y="1898503"/>
            <a:ext cx="7823598" cy="707846"/>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Sie müssen die Analytiker unterstützen, die die neue Computeranwendung für die Unterrichtsaktivität entwerfen müssen...</a:t>
            </a:r>
            <a:endParaRPr sz="2000" b="1" dirty="0">
              <a:solidFill>
                <a:schemeClr val="dk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5165A099-3040-F3AD-889F-8BBE499307B3}"/>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1fe0fa25fe1_0_4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Sie möchten Prozesse und betriebliche Details veranschaulichen. Welches Tool eignet sich am besten für Sie? </a:t>
            </a: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Eine Mindmap.
Eine Concept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Gleichgültig eine der beiden Karten.
Eine Mindmap oder eine konzeptionelle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je nachdem, worauf Sie sich konzentrieren möchten.</a:t>
            </a: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77" name="Google Shape;577;g1fe0fa25fe1_0_44"/>
          <p:cNvCxnSpPr/>
          <p:nvPr/>
        </p:nvCxnSpPr>
        <p:spPr>
          <a:xfrm>
            <a:off x="7934290" y="3929533"/>
            <a:ext cx="2061900" cy="0"/>
          </a:xfrm>
          <a:prstGeom prst="straightConnector1">
            <a:avLst/>
          </a:prstGeom>
          <a:noFill/>
          <a:ln w="9525" cap="flat" cmpd="sng">
            <a:solidFill>
              <a:srgbClr val="F5911B"/>
            </a:solidFill>
            <a:prstDash val="dash"/>
            <a:round/>
            <a:headEnd type="none" w="sm" len="sm"/>
            <a:tailEnd type="none" w="sm" len="sm"/>
          </a:ln>
        </p:spPr>
      </p:cxnSp>
      <p:sp>
        <p:nvSpPr>
          <p:cNvPr id="578" name="Google Shape;578;g1fe0fa25fe1_0_44"/>
          <p:cNvSpPr txBox="1"/>
          <p:nvPr/>
        </p:nvSpPr>
        <p:spPr>
          <a:xfrm>
            <a:off x="523239" y="1250839"/>
            <a:ext cx="5049787" cy="400069"/>
          </a:xfrm>
          <a:prstGeom prst="rect">
            <a:avLst/>
          </a:prstGeom>
          <a:noFill/>
          <a:ln>
            <a:noFill/>
          </a:ln>
        </p:spPr>
        <p:txBody>
          <a:bodyPr spcFirstLastPara="1" wrap="square" lIns="91425" tIns="45700" rIns="91425" bIns="45700" anchor="t" anchorCtr="0">
            <a:spAutoFit/>
          </a:bodyPr>
          <a:lstStyle/>
          <a:p>
            <a:pPr marL="107999" lvl="0"/>
            <a:r>
              <a:rPr lang="de-DE" sz="2000" dirty="0">
                <a:solidFill>
                  <a:schemeClr val="dk1"/>
                </a:solidFill>
                <a:latin typeface="Calibri"/>
                <a:ea typeface="Calibri"/>
                <a:cs typeface="Calibri"/>
                <a:sym typeface="Calibri"/>
              </a:rPr>
              <a:t>Bitte beantworten Sie die folgende Frage:</a:t>
            </a:r>
            <a:endParaRPr dirty="0"/>
          </a:p>
        </p:txBody>
      </p:sp>
      <p:grpSp>
        <p:nvGrpSpPr>
          <p:cNvPr id="579" name="Google Shape;579;g1fe0fa25fe1_0_44"/>
          <p:cNvGrpSpPr/>
          <p:nvPr/>
        </p:nvGrpSpPr>
        <p:grpSpPr>
          <a:xfrm>
            <a:off x="10207680" y="3341310"/>
            <a:ext cx="1439823" cy="1022354"/>
            <a:chOff x="6949036" y="2151000"/>
            <a:chExt cx="3599557" cy="2555886"/>
          </a:xfrm>
        </p:grpSpPr>
        <p:sp>
          <p:nvSpPr>
            <p:cNvPr id="580" name="Google Shape;580;g1fe0fa25fe1_0_4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81" name="Google Shape;581;g1fe0fa25fe1_0_4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g1fe0fa25fe1_0_4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g1fe0fa25fe1_0_4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g1fe0fa25fe1_0_4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g1fe0fa25fe1_0_4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g1fe0fa25fe1_0_4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g1fe0fa25fe1_0_4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g1fe0fa25fe1_0_4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g1fe0fa25fe1_0_4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g1fe0fa25fe1_0_4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1" name="Google Shape;591;g1fe0fa25fe1_0_44"/>
          <p:cNvSpPr txBox="1"/>
          <p:nvPr/>
        </p:nvSpPr>
        <p:spPr>
          <a:xfrm>
            <a:off x="626290" y="1898503"/>
            <a:ext cx="7823700" cy="707846"/>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Sie müssen die Analytiker unterstützen, die die neue Computeranwendung für die Unterrichtsaktivität entwerfen müssen...</a:t>
            </a:r>
            <a:endParaRPr sz="2000" b="1" dirty="0">
              <a:solidFill>
                <a:schemeClr val="dk1"/>
              </a:solidFill>
              <a:latin typeface="Calibri"/>
              <a:ea typeface="Calibri"/>
              <a:cs typeface="Calibri"/>
              <a:sym typeface="Calibri"/>
            </a:endParaRPr>
          </a:p>
        </p:txBody>
      </p:sp>
      <p:sp>
        <p:nvSpPr>
          <p:cNvPr id="2" name="Google Shape;409;p21">
            <a:extLst>
              <a:ext uri="{FF2B5EF4-FFF2-40B4-BE49-F238E27FC236}">
                <a16:creationId xmlns:a16="http://schemas.microsoft.com/office/drawing/2014/main" id="{F8C90286-D2B3-D402-5247-139192A5DB03}"/>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Sie haben gerade einen sehr interessanten Artikel über die Fortschritte in der Kernfusion gelesen. Sie möchten die Ideen fixieren, indem Sie sich mit einer Karte helfen. Welches Tool eignet sich am besten für Sie? </a:t>
            </a:r>
            <a:r>
              <a:rPr lang="de-DE" sz="2000" dirty="0">
                <a:solidFill>
                  <a:schemeClr val="dk1"/>
                </a:solidFill>
                <a:latin typeface="Calibri"/>
                <a:ea typeface="Calibri"/>
                <a:cs typeface="Calibri"/>
                <a:sym typeface="Calibri"/>
              </a:rPr>
              <a:t>(1 richtige Antwort)</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Eine Mindmap.
Eine Concept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Gleichgültig eine der beiden Karten.
Eine Mindmap oder eine konzeptionelle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je nachdem, worauf Sie sich konzentrieren möchten.</a:t>
            </a:r>
            <a:endParaRPr lang="en-US" sz="1600" dirty="0">
              <a:solidFill>
                <a:schemeClr val="dk1"/>
              </a:solidFill>
              <a:latin typeface="Calibri"/>
              <a:ea typeface="Calibri"/>
              <a:cs typeface="Calibri"/>
              <a:sym typeface="Calibri"/>
            </a:endParaRPr>
          </a:p>
        </p:txBody>
      </p:sp>
      <p:cxnSp>
        <p:nvCxnSpPr>
          <p:cNvPr id="598" name="Google Shape;598;p3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99" name="Google Shape;599;p35"/>
          <p:cNvSpPr txBox="1"/>
          <p:nvPr/>
        </p:nvSpPr>
        <p:spPr>
          <a:xfrm>
            <a:off x="523240" y="1250839"/>
            <a:ext cx="4722528" cy="400069"/>
          </a:xfrm>
          <a:prstGeom prst="rect">
            <a:avLst/>
          </a:prstGeom>
          <a:noFill/>
          <a:ln>
            <a:noFill/>
          </a:ln>
        </p:spPr>
        <p:txBody>
          <a:bodyPr spcFirstLastPara="1" wrap="square" lIns="91425" tIns="45700" rIns="91425" bIns="45700" anchor="t" anchorCtr="0">
            <a:spAutoFit/>
          </a:bodyPr>
          <a:lstStyle/>
          <a:p>
            <a:pPr marL="108000" lvl="0"/>
            <a:r>
              <a:rPr lang="de-DE" sz="2000" dirty="0">
                <a:solidFill>
                  <a:schemeClr val="dk1"/>
                </a:solidFill>
                <a:latin typeface="Calibri"/>
                <a:ea typeface="Calibri"/>
                <a:cs typeface="Calibri"/>
                <a:sym typeface="Calibri"/>
              </a:rPr>
              <a:t>Bitte beantworten Sie die folgende Frage:</a:t>
            </a:r>
            <a:endParaRPr dirty="0"/>
          </a:p>
        </p:txBody>
      </p:sp>
      <p:grpSp>
        <p:nvGrpSpPr>
          <p:cNvPr id="600" name="Google Shape;600;p35"/>
          <p:cNvGrpSpPr/>
          <p:nvPr/>
        </p:nvGrpSpPr>
        <p:grpSpPr>
          <a:xfrm>
            <a:off x="10207680" y="2917800"/>
            <a:ext cx="1440000" cy="1022400"/>
            <a:chOff x="6949036" y="2151000"/>
            <a:chExt cx="3600000" cy="2556000"/>
          </a:xfrm>
        </p:grpSpPr>
        <p:sp>
          <p:nvSpPr>
            <p:cNvPr id="601" name="Google Shape;601;p3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02" name="Google Shape;602;p3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3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3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3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3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3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409;p21">
            <a:extLst>
              <a:ext uri="{FF2B5EF4-FFF2-40B4-BE49-F238E27FC236}">
                <a16:creationId xmlns:a16="http://schemas.microsoft.com/office/drawing/2014/main" id="{A3AC5471-2083-13F5-A2CA-995B86BCBF6E}"/>
              </a:ext>
            </a:extLst>
          </p:cNvPr>
          <p:cNvSpPr/>
          <p:nvPr/>
        </p:nvSpPr>
        <p:spPr>
          <a:xfrm>
            <a:off x="451029" y="669816"/>
            <a:ext cx="386351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lvl="0">
              <a:lnSpc>
                <a:spcPct val="90000"/>
              </a:lnSpc>
            </a:pPr>
            <a:r>
              <a:rPr lang="it-IT" sz="2000" b="1" dirty="0">
                <a:solidFill>
                  <a:srgbClr val="FFFFFF"/>
                </a:solidFill>
                <a:latin typeface="Calibri"/>
                <a:ea typeface="Calibri"/>
                <a:cs typeface="Calibri"/>
                <a:sym typeface="Calibri"/>
              </a:rPr>
              <a:t>2. </a:t>
            </a:r>
            <a:r>
              <a:rPr lang="en-US" sz="2000" b="1" dirty="0" err="1">
                <a:solidFill>
                  <a:srgbClr val="FFFFFF"/>
                </a:solidFill>
                <a:latin typeface="Calibri"/>
                <a:ea typeface="Calibri"/>
                <a:cs typeface="Calibri"/>
                <a:sym typeface="Calibri"/>
              </a:rPr>
              <a:t>Mindmaps</a:t>
            </a:r>
            <a:r>
              <a:rPr lang="en-US" sz="2000" b="1" dirty="0">
                <a:solidFill>
                  <a:srgbClr val="FFFFFF"/>
                </a:solidFill>
                <a:latin typeface="Calibri"/>
                <a:ea typeface="Calibri"/>
                <a:cs typeface="Calibri"/>
                <a:sym typeface="Calibri"/>
              </a:rPr>
              <a:t> vs. Concept Maps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cxnSp>
        <p:nvCxnSpPr>
          <p:cNvPr id="617" name="Google Shape;617;p32"/>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18" name="Google Shape;618;p32"/>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619" name="Google Shape;619;p32"/>
          <p:cNvGrpSpPr/>
          <p:nvPr/>
        </p:nvGrpSpPr>
        <p:grpSpPr>
          <a:xfrm>
            <a:off x="10207680" y="2917800"/>
            <a:ext cx="1440000" cy="1022400"/>
            <a:chOff x="6949036" y="2151000"/>
            <a:chExt cx="3600000" cy="2556000"/>
          </a:xfrm>
        </p:grpSpPr>
        <p:sp>
          <p:nvSpPr>
            <p:cNvPr id="620" name="Google Shape;620;p3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21" name="Google Shape;621;p3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3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3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3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3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3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3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3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1" name="Google Shape;631;p32"/>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2000"/>
              <a:buAutoNum type="arabicPeriod"/>
            </a:pPr>
            <a:r>
              <a:rPr lang="de-DE" sz="2000" b="1" dirty="0">
                <a:solidFill>
                  <a:schemeClr val="dk1"/>
                </a:solidFill>
                <a:latin typeface="Calibri"/>
                <a:ea typeface="Calibri"/>
                <a:cs typeface="Calibri"/>
                <a:sym typeface="Calibri"/>
              </a:rPr>
              <a:t>Welche der folgenden Merkmale beziehen sich auf Concept Maps? </a:t>
            </a:r>
            <a:r>
              <a:rPr lang="de-DE" sz="2000" dirty="0">
                <a:solidFill>
                  <a:schemeClr val="dk1"/>
                </a:solidFill>
                <a:latin typeface="Calibri"/>
                <a:ea typeface="Calibri"/>
                <a:cs typeface="Calibri"/>
                <a:sym typeface="Calibri"/>
              </a:rPr>
              <a:t>(2 richtige Antworten)</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Gelegentlich können sie hierarchische Querverbindungen zwischen Konzepten aufweisen.</a:t>
            </a:r>
            <a:endParaRPr lang="en-US" sz="1600" dirty="0">
              <a:solidFill>
                <a:schemeClr val="dk1"/>
              </a:solidFill>
              <a:latin typeface="Calibri"/>
              <a:ea typeface="Calibri"/>
              <a:cs typeface="Calibri"/>
              <a:sym typeface="Calibri"/>
            </a:endParaRPr>
          </a:p>
          <a:p>
            <a:pPr marL="432000" lvl="2" indent="-143999">
              <a:buClr>
                <a:schemeClr val="accent2"/>
              </a:buClr>
              <a:buSzPts val="1600"/>
              <a:buFont typeface="Arial"/>
              <a:buChar char="•"/>
            </a:pPr>
            <a:r>
              <a:rPr lang="de-DE" sz="1600" dirty="0">
                <a:solidFill>
                  <a:srgbClr val="F5911B"/>
                </a:solidFill>
                <a:latin typeface="Calibri"/>
                <a:ea typeface="Calibri"/>
                <a:cs typeface="Calibri"/>
                <a:sym typeface="Calibri"/>
              </a:rPr>
              <a:t>Sie konzentrieren sich auf die Beziehungen zwischen Konzepten.
Verknüpfungen zwischen Konzepten sind Beziehungen, die nicht unbedingt hierarchisch sind.</a:t>
            </a:r>
            <a:endParaRPr lang="en-US" sz="1600" dirty="0">
              <a:solidFill>
                <a:srgbClr val="F5911B"/>
              </a:solidFill>
              <a:latin typeface="Calibri"/>
              <a:ea typeface="Calibri"/>
              <a:cs typeface="Calibri"/>
              <a:sym typeface="Calibri"/>
            </a:endParaRPr>
          </a:p>
          <a:p>
            <a:pPr marL="432000" lvl="2" indent="-143999">
              <a:buClr>
                <a:schemeClr val="dk1"/>
              </a:buClr>
              <a:buSzPts val="1600"/>
              <a:buFont typeface="Arial"/>
              <a:buChar char="•"/>
            </a:pPr>
            <a:r>
              <a:rPr lang="de-DE" sz="1600" dirty="0">
                <a:solidFill>
                  <a:schemeClr val="dk1"/>
                </a:solidFill>
                <a:latin typeface="Calibri"/>
                <a:ea typeface="Calibri"/>
                <a:cs typeface="Calibri"/>
                <a:sym typeface="Calibri"/>
              </a:rPr>
              <a:t>Sie sind besonders nützlich für Aufgaben, die eine Klassifizierung und Hierarchie von Konzepten erfordern.
Sie haben im Allgemeinen eine radiale Struktur um die Mitte.</a:t>
            </a:r>
            <a:endParaRPr dirty="0"/>
          </a:p>
        </p:txBody>
      </p:sp>
      <p:sp>
        <p:nvSpPr>
          <p:cNvPr id="632" name="Google Shape;632;p32"/>
          <p:cNvSpPr/>
          <p:nvPr/>
        </p:nvSpPr>
        <p:spPr>
          <a:xfrm>
            <a:off x="451029" y="669816"/>
            <a:ext cx="311031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pPr>
            <a:r>
              <a:rPr lang="it-IT" sz="2000" b="1" dirty="0" err="1">
                <a:solidFill>
                  <a:srgbClr val="FFFFFF"/>
                </a:solidFill>
                <a:latin typeface="Calibri"/>
                <a:ea typeface="Calibri"/>
                <a:cs typeface="Calibri"/>
                <a:sym typeface="Calibri"/>
              </a:rPr>
              <a:t>Einheitentest-Lösungen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4"/>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2. </a:t>
            </a:r>
            <a:r>
              <a:rPr lang="de-DE" sz="2000" b="1" dirty="0">
                <a:solidFill>
                  <a:schemeClr val="dk1"/>
                </a:solidFill>
                <a:latin typeface="Calibri"/>
                <a:ea typeface="Calibri"/>
                <a:cs typeface="Calibri"/>
                <a:sym typeface="Calibri"/>
              </a:rPr>
              <a:t>Sie möchten sich ein grobes Bild von verwalteten Entitäten und Aktivitäten machen. Welches Tool ist für Sie am besten geeignet? </a:t>
            </a: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lvl="2" indent="-143999">
              <a:buClr>
                <a:srgbClr val="F5911B"/>
              </a:buClr>
              <a:buSzPts val="1600"/>
              <a:buFont typeface="Arial"/>
              <a:buChar char="•"/>
            </a:pPr>
            <a:r>
              <a:rPr lang="en-US" sz="1600" dirty="0">
                <a:solidFill>
                  <a:srgbClr val="F5911B"/>
                </a:solidFill>
                <a:latin typeface="Calibri"/>
                <a:ea typeface="Calibri"/>
                <a:cs typeface="Calibri"/>
                <a:sym typeface="Calibri"/>
              </a:rPr>
              <a:t>Eine </a:t>
            </a:r>
            <a:r>
              <a:rPr lang="en-US" sz="1600" dirty="0" err="1">
                <a:solidFill>
                  <a:srgbClr val="F5911B"/>
                </a:solidFill>
                <a:latin typeface="Calibri"/>
                <a:ea typeface="Calibri"/>
                <a:cs typeface="Calibri"/>
                <a:sym typeface="Calibri"/>
              </a:rPr>
              <a:t>Mindmap</a:t>
            </a:r>
            <a:r>
              <a:rPr lang="en-US" sz="1600" dirty="0">
                <a:solidFill>
                  <a:srgbClr val="F5911B"/>
                </a:solidFill>
                <a:latin typeface="Calibri"/>
                <a:ea typeface="Calibri"/>
                <a:cs typeface="Calibri"/>
                <a:sym typeface="Calibri"/>
              </a:rPr>
              <a:t>.</a:t>
            </a:r>
          </a:p>
          <a:p>
            <a:pPr marL="432000" lvl="2" indent="-143999">
              <a:buClrTx/>
              <a:buSzPts val="1600"/>
              <a:buFont typeface="Arial"/>
              <a:buChar char="•"/>
            </a:pPr>
            <a:r>
              <a:rPr lang="de-DE" sz="1600" dirty="0">
                <a:solidFill>
                  <a:schemeClr val="tx1"/>
                </a:solidFill>
                <a:latin typeface="Calibri"/>
                <a:ea typeface="Calibri"/>
                <a:cs typeface="Calibri"/>
                <a:sym typeface="Calibri"/>
              </a:rPr>
              <a:t>Eine Concept </a:t>
            </a:r>
            <a:r>
              <a:rPr lang="de-DE" sz="1600" dirty="0" err="1">
                <a:solidFill>
                  <a:schemeClr val="tx1"/>
                </a:solidFill>
                <a:latin typeface="Calibri"/>
                <a:ea typeface="Calibri"/>
                <a:cs typeface="Calibri"/>
                <a:sym typeface="Calibri"/>
              </a:rPr>
              <a:t>Map</a:t>
            </a:r>
            <a:r>
              <a:rPr lang="de-DE" sz="1600" dirty="0">
                <a:solidFill>
                  <a:schemeClr val="tx1"/>
                </a:solidFill>
                <a:latin typeface="Calibri"/>
                <a:ea typeface="Calibri"/>
                <a:cs typeface="Calibri"/>
                <a:sym typeface="Calibri"/>
              </a:rPr>
              <a:t>.
</a:t>
            </a:r>
            <a:r>
              <a:rPr lang="de-DE" sz="1600" dirty="0">
                <a:effectLst/>
                <a:latin typeface="Calibri" panose="020F0502020204030204" pitchFamily="34" charset="0"/>
                <a:ea typeface="Arial MT"/>
                <a:cs typeface="Calibri" panose="020F0502020204030204" pitchFamily="34" charset="0"/>
              </a:rPr>
              <a:t>Beide Maps sind gleichwertig.</a:t>
            </a:r>
            <a:r>
              <a:rPr lang="de-DE" sz="1600" dirty="0">
                <a:solidFill>
                  <a:schemeClr val="tx1"/>
                </a:solidFill>
                <a:latin typeface="Calibri"/>
                <a:ea typeface="Calibri"/>
                <a:cs typeface="Calibri"/>
                <a:sym typeface="Calibri"/>
              </a:rPr>
              <a:t>
Eine Mindmap oder eine konzeptionelle </a:t>
            </a:r>
            <a:r>
              <a:rPr lang="de-DE" sz="1600" dirty="0" err="1">
                <a:solidFill>
                  <a:schemeClr val="tx1"/>
                </a:solidFill>
                <a:latin typeface="Calibri"/>
                <a:ea typeface="Calibri"/>
                <a:cs typeface="Calibri"/>
                <a:sym typeface="Calibri"/>
              </a:rPr>
              <a:t>Map</a:t>
            </a:r>
            <a:r>
              <a:rPr lang="de-DE" sz="1600" dirty="0">
                <a:solidFill>
                  <a:schemeClr val="tx1"/>
                </a:solidFill>
                <a:latin typeface="Calibri"/>
                <a:ea typeface="Calibri"/>
                <a:cs typeface="Calibri"/>
                <a:sym typeface="Calibri"/>
              </a:rPr>
              <a:t>, je nachdem, worauf Sie sich konzentrieren möchten.</a:t>
            </a:r>
            <a:endParaRPr sz="1600" b="0" i="0" u="none" strike="noStrike" cap="none" dirty="0">
              <a:solidFill>
                <a:schemeClr val="tx1"/>
              </a:solidFill>
              <a:latin typeface="Calibri"/>
              <a:ea typeface="Calibri"/>
              <a:cs typeface="Calibri"/>
              <a:sym typeface="Calibri"/>
            </a:endParaRPr>
          </a:p>
        </p:txBody>
      </p:sp>
      <p:cxnSp>
        <p:nvCxnSpPr>
          <p:cNvPr id="638" name="Google Shape;638;p3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39" name="Google Shape;639;p34"/>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640" name="Google Shape;640;p34"/>
          <p:cNvGrpSpPr/>
          <p:nvPr/>
        </p:nvGrpSpPr>
        <p:grpSpPr>
          <a:xfrm>
            <a:off x="10207680" y="2917800"/>
            <a:ext cx="1440000" cy="1022400"/>
            <a:chOff x="6949036" y="2151000"/>
            <a:chExt cx="3600000" cy="2556000"/>
          </a:xfrm>
        </p:grpSpPr>
        <p:sp>
          <p:nvSpPr>
            <p:cNvPr id="641" name="Google Shape;641;p3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42" name="Google Shape;642;p3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3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3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3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3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3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3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3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2" name="Google Shape;652;p34"/>
          <p:cNvSpPr txBox="1"/>
          <p:nvPr/>
        </p:nvSpPr>
        <p:spPr>
          <a:xfrm>
            <a:off x="626290" y="1898503"/>
            <a:ext cx="7823598" cy="707846"/>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Sie müssen die Analytiker unterstützen, die die neue Computeranwendung für die Unterrichtsaktivität entwerfen müssen...</a:t>
            </a:r>
            <a:endParaRPr sz="2000" b="1" dirty="0">
              <a:solidFill>
                <a:schemeClr val="dk1"/>
              </a:solidFill>
              <a:latin typeface="Calibri"/>
              <a:ea typeface="Calibri"/>
              <a:cs typeface="Calibri"/>
              <a:sym typeface="Calibri"/>
            </a:endParaRPr>
          </a:p>
        </p:txBody>
      </p:sp>
      <p:sp>
        <p:nvSpPr>
          <p:cNvPr id="2" name="Google Shape;632;p32">
            <a:extLst>
              <a:ext uri="{FF2B5EF4-FFF2-40B4-BE49-F238E27FC236}">
                <a16:creationId xmlns:a16="http://schemas.microsoft.com/office/drawing/2014/main" id="{D4C56AEB-EC80-22C0-3442-D2E7E770DBFC}"/>
              </a:ext>
            </a:extLst>
          </p:cNvPr>
          <p:cNvSpPr/>
          <p:nvPr/>
        </p:nvSpPr>
        <p:spPr>
          <a:xfrm>
            <a:off x="451029" y="669816"/>
            <a:ext cx="311031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pPr>
            <a:r>
              <a:rPr lang="it-IT" sz="2000" b="1" dirty="0" err="1">
                <a:solidFill>
                  <a:srgbClr val="FFFFFF"/>
                </a:solidFill>
                <a:latin typeface="Calibri"/>
                <a:ea typeface="Calibri"/>
                <a:cs typeface="Calibri"/>
                <a:sym typeface="Calibri"/>
              </a:rPr>
              <a:t>Einheitentest-Lösungen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fe0fa25fe1_0_6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3. </a:t>
            </a:r>
            <a:r>
              <a:rPr lang="de-DE" sz="2000" b="1" dirty="0">
                <a:solidFill>
                  <a:schemeClr val="dk1"/>
                </a:solidFill>
                <a:latin typeface="Calibri"/>
                <a:ea typeface="Calibri"/>
                <a:cs typeface="Calibri"/>
                <a:sym typeface="Calibri"/>
              </a:rPr>
              <a:t>Sie möchten Prozesse und betriebliche Details veranschaulichen. Welches Tool eignet sich am besten für Sie? </a:t>
            </a:r>
            <a:r>
              <a:rPr lang="de-DE" sz="2000" dirty="0">
                <a:solidFill>
                  <a:schemeClr val="dk1"/>
                </a:solidFill>
                <a:latin typeface="Calibri"/>
                <a:ea typeface="Calibri"/>
                <a:cs typeface="Calibri"/>
                <a:sym typeface="Calibri"/>
              </a:rPr>
              <a:t>(1 richtige Antwort)</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Eine Mindmap.
</a:t>
            </a:r>
            <a:r>
              <a:rPr lang="de-DE" sz="1600" dirty="0">
                <a:solidFill>
                  <a:srgbClr val="F5911B"/>
                </a:solidFill>
                <a:latin typeface="Calibri"/>
                <a:ea typeface="Calibri"/>
                <a:cs typeface="Calibri"/>
                <a:sym typeface="Calibri"/>
              </a:rPr>
              <a:t>Eine Concept </a:t>
            </a:r>
            <a:r>
              <a:rPr lang="de-DE" sz="1600" dirty="0" err="1">
                <a:solidFill>
                  <a:srgbClr val="F5911B"/>
                </a:solidFill>
                <a:latin typeface="Calibri"/>
                <a:ea typeface="Calibri"/>
                <a:cs typeface="Calibri"/>
                <a:sym typeface="Calibri"/>
              </a:rPr>
              <a:t>Map</a:t>
            </a:r>
            <a:r>
              <a:rPr lang="de-DE" sz="1600" dirty="0">
                <a:solidFill>
                  <a:srgbClr val="F5911B"/>
                </a:solidFill>
                <a:latin typeface="Calibri"/>
                <a:ea typeface="Calibri"/>
                <a:cs typeface="Calibri"/>
                <a:sym typeface="Calibri"/>
              </a:rPr>
              <a:t>.</a:t>
            </a:r>
            <a:r>
              <a:rPr lang="de-DE" sz="1600" dirty="0">
                <a:solidFill>
                  <a:schemeClr val="dk1"/>
                </a:solidFill>
                <a:latin typeface="Calibri"/>
                <a:ea typeface="Calibri"/>
                <a:cs typeface="Calibri"/>
                <a:sym typeface="Calibri"/>
              </a:rPr>
              <a:t>
Beide Maps sind gleichwertig.
Eine Mindmap oder eine konzeptionelle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je nachdem, worauf Sie sich konzentrieren möchten.</a:t>
            </a: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659" name="Google Shape;659;g1fe0fa25fe1_0_6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660" name="Google Shape;660;g1fe0fa25fe1_0_64"/>
          <p:cNvSpPr txBox="1"/>
          <p:nvPr/>
        </p:nvSpPr>
        <p:spPr>
          <a:xfrm>
            <a:off x="523240" y="1250839"/>
            <a:ext cx="4458300" cy="400069"/>
          </a:xfrm>
          <a:prstGeom prst="rect">
            <a:avLst/>
          </a:prstGeom>
          <a:noFill/>
          <a:ln>
            <a:noFill/>
          </a:ln>
        </p:spPr>
        <p:txBody>
          <a:bodyPr spcFirstLastPara="1" wrap="square" lIns="91425" tIns="45700" rIns="91425" bIns="45700" anchor="t" anchorCtr="0">
            <a:spAutoFit/>
          </a:bodyPr>
          <a:lstStyle/>
          <a:p>
            <a:pPr marL="107999"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661" name="Google Shape;661;g1fe0fa25fe1_0_64"/>
          <p:cNvGrpSpPr/>
          <p:nvPr/>
        </p:nvGrpSpPr>
        <p:grpSpPr>
          <a:xfrm>
            <a:off x="10207680" y="2917800"/>
            <a:ext cx="1439823" cy="1022354"/>
            <a:chOff x="6949036" y="2151000"/>
            <a:chExt cx="3599557" cy="2555886"/>
          </a:xfrm>
        </p:grpSpPr>
        <p:sp>
          <p:nvSpPr>
            <p:cNvPr id="662" name="Google Shape;662;g1fe0fa25fe1_0_6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63" name="Google Shape;663;g1fe0fa25fe1_0_6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g1fe0fa25fe1_0_6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g1fe0fa25fe1_0_6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g1fe0fa25fe1_0_6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g1fe0fa25fe1_0_6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g1fe0fa25fe1_0_6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g1fe0fa25fe1_0_6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g1fe0fa25fe1_0_6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g1fe0fa25fe1_0_6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g1fe0fa25fe1_0_6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g1fe0fa25fe1_0_64"/>
          <p:cNvSpPr txBox="1"/>
          <p:nvPr/>
        </p:nvSpPr>
        <p:spPr>
          <a:xfrm>
            <a:off x="626290" y="1898503"/>
            <a:ext cx="7823700" cy="707846"/>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Sie müssen die Analytiker unterstützen, die die neue Computeranwendung für die Unterrichtsaktivität entwerfen müssen...</a:t>
            </a:r>
            <a:endParaRPr sz="2000" b="1" dirty="0">
              <a:solidFill>
                <a:schemeClr val="dk1"/>
              </a:solidFill>
              <a:latin typeface="Calibri"/>
              <a:ea typeface="Calibri"/>
              <a:cs typeface="Calibri"/>
              <a:sym typeface="Calibri"/>
            </a:endParaRPr>
          </a:p>
        </p:txBody>
      </p:sp>
      <p:sp>
        <p:nvSpPr>
          <p:cNvPr id="2" name="Google Shape;632;p32">
            <a:extLst>
              <a:ext uri="{FF2B5EF4-FFF2-40B4-BE49-F238E27FC236}">
                <a16:creationId xmlns:a16="http://schemas.microsoft.com/office/drawing/2014/main" id="{766CFFA3-F80C-AC54-E064-3B55F5B78D1C}"/>
              </a:ext>
            </a:extLst>
          </p:cNvPr>
          <p:cNvSpPr/>
          <p:nvPr/>
        </p:nvSpPr>
        <p:spPr>
          <a:xfrm>
            <a:off x="451029" y="669816"/>
            <a:ext cx="311031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pPr>
            <a:r>
              <a:rPr lang="it-IT" sz="2000" b="1" dirty="0" err="1">
                <a:solidFill>
                  <a:srgbClr val="FFFFFF"/>
                </a:solidFill>
                <a:latin typeface="Calibri"/>
                <a:ea typeface="Calibri"/>
                <a:cs typeface="Calibri"/>
                <a:sym typeface="Calibri"/>
              </a:rPr>
              <a:t>Einheitentest-Lösungen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24"/>
          </a:xfrm>
          <a:prstGeom prst="rect">
            <a:avLst/>
          </a:prstGeom>
          <a:noFill/>
          <a:ln>
            <a:noFill/>
          </a:ln>
        </p:spPr>
        <p:txBody>
          <a:bodyPr spcFirstLastPara="1" wrap="square" lIns="91425" tIns="45700" rIns="91425" bIns="45700" anchor="t" anchorCtr="0">
            <a:spAutoFit/>
          </a:bodyPr>
          <a:lstStyle/>
          <a:p>
            <a:pPr lvl="0">
              <a:buClr>
                <a:srgbClr val="F5911B"/>
              </a:buClr>
              <a:buSzPts val="2400"/>
            </a:pPr>
            <a:r>
              <a:rPr lang="it-IT" sz="2400" b="1" dirty="0" err="1">
                <a:solidFill>
                  <a:srgbClr val="F5911B"/>
                </a:solidFill>
                <a:latin typeface="Calibri"/>
                <a:ea typeface="Calibri"/>
                <a:cs typeface="Calibri"/>
                <a:sym typeface="Calibri"/>
              </a:rPr>
              <a:t>Inhaltsverzeichnis</a:t>
            </a:r>
            <a:endParaRPr dirty="0"/>
          </a:p>
        </p:txBody>
      </p:sp>
      <p:sp>
        <p:nvSpPr>
          <p:cNvPr id="90" name="Google Shape;90;p4"/>
          <p:cNvSpPr txBox="1"/>
          <p:nvPr/>
        </p:nvSpPr>
        <p:spPr>
          <a:xfrm>
            <a:off x="626290" y="3742695"/>
            <a:ext cx="1620000" cy="1189502"/>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1.1. </a:t>
            </a:r>
            <a:r>
              <a:rPr lang="de-DE" sz="1100" dirty="0">
                <a:solidFill>
                  <a:schemeClr val="dk1"/>
                </a:solidFill>
                <a:latin typeface="Calibri"/>
                <a:ea typeface="Calibri"/>
                <a:cs typeface="Calibri"/>
                <a:sym typeface="Calibri"/>
              </a:rPr>
              <a:t>Wie schwierig ist es, Ideen zu sammeln?</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1.2. </a:t>
            </a:r>
            <a:r>
              <a:rPr lang="en-US" sz="1100" dirty="0" err="1">
                <a:solidFill>
                  <a:schemeClr val="dk1"/>
                </a:solidFill>
                <a:latin typeface="Calibri"/>
                <a:ea typeface="Calibri"/>
                <a:cs typeface="Calibri"/>
                <a:sym typeface="Calibri"/>
              </a:rPr>
              <a:t>Bewerten</a:t>
            </a:r>
            <a:r>
              <a:rPr lang="en-US" sz="1100" dirty="0">
                <a:solidFill>
                  <a:schemeClr val="dk1"/>
                </a:solidFill>
                <a:latin typeface="Calibri"/>
                <a:ea typeface="Calibri"/>
                <a:cs typeface="Calibri"/>
                <a:sym typeface="Calibri"/>
              </a:rPr>
              <a:t> Sie </a:t>
            </a:r>
            <a:r>
              <a:rPr lang="en-US" sz="1100" dirty="0" err="1">
                <a:solidFill>
                  <a:schemeClr val="dk1"/>
                </a:solidFill>
                <a:latin typeface="Calibri"/>
                <a:ea typeface="Calibri"/>
                <a:cs typeface="Calibri"/>
                <a:sym typeface="Calibri"/>
              </a:rPr>
              <a:t>Ihre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Bemühungen</a:t>
            </a:r>
            <a:r>
              <a:rPr lang="en-US" sz="1100" dirty="0">
                <a:solidFill>
                  <a:schemeClr val="dk1"/>
                </a:solidFill>
                <a:latin typeface="Calibri"/>
                <a:ea typeface="Calibri"/>
                <a:cs typeface="Calibri"/>
                <a:sym typeface="Calibri"/>
              </a:rPr>
              <a:t>...</a:t>
            </a:r>
          </a:p>
          <a:p>
            <a:pPr lvl="0">
              <a:buClr>
                <a:schemeClr val="dk1"/>
              </a:buClr>
              <a:buSzPts val="2000"/>
            </a:pPr>
            <a:r>
              <a:rPr lang="en-US" sz="1100" dirty="0">
                <a:solidFill>
                  <a:schemeClr val="dk1"/>
                </a:solidFill>
                <a:latin typeface="Calibri"/>
                <a:ea typeface="Calibri"/>
                <a:cs typeface="Calibri"/>
                <a:sym typeface="Calibri"/>
              </a:rPr>
              <a:t>1.3. </a:t>
            </a:r>
            <a:r>
              <a:rPr lang="de-DE" sz="1100" dirty="0">
                <a:solidFill>
                  <a:schemeClr val="dk1"/>
                </a:solidFill>
                <a:latin typeface="Calibri"/>
                <a:ea typeface="Calibri"/>
                <a:cs typeface="Calibri"/>
                <a:sym typeface="Calibri"/>
              </a:rPr>
              <a:t>Sich mit einer Mindmap präsentieren</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1.4. </a:t>
            </a:r>
            <a:r>
              <a:rPr lang="de-DE" sz="1100" dirty="0">
                <a:solidFill>
                  <a:schemeClr val="dk1"/>
                </a:solidFill>
                <a:latin typeface="Calibri"/>
                <a:ea typeface="Calibri"/>
                <a:cs typeface="Calibri"/>
                <a:sym typeface="Calibri"/>
              </a:rPr>
              <a:t>Die Elemente von </a:t>
            </a:r>
            <a:r>
              <a:rPr lang="de-DE" sz="1100" dirty="0" err="1">
                <a:solidFill>
                  <a:schemeClr val="dk1"/>
                </a:solidFill>
                <a:latin typeface="Calibri"/>
                <a:ea typeface="Calibri"/>
                <a:cs typeface="Calibri"/>
                <a:sym typeface="Calibri"/>
              </a:rPr>
              <a:t>Buzans</a:t>
            </a:r>
            <a:r>
              <a:rPr lang="de-DE" sz="1100" dirty="0">
                <a:solidFill>
                  <a:schemeClr val="dk1"/>
                </a:solidFill>
                <a:latin typeface="Calibri"/>
                <a:ea typeface="Calibri"/>
                <a:cs typeface="Calibri"/>
                <a:sym typeface="Calibri"/>
              </a:rPr>
              <a:t> Karte</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1.5. </a:t>
            </a:r>
            <a:r>
              <a:rPr lang="en-US" sz="1100" dirty="0" err="1">
                <a:solidFill>
                  <a:schemeClr val="dk1"/>
                </a:solidFill>
                <a:latin typeface="Calibri"/>
                <a:ea typeface="Calibri"/>
                <a:cs typeface="Calibri"/>
                <a:sym typeface="Calibri"/>
              </a:rPr>
              <a:t>Probieren</a:t>
            </a:r>
            <a:r>
              <a:rPr lang="en-US" sz="1100" dirty="0">
                <a:solidFill>
                  <a:schemeClr val="dk1"/>
                </a:solidFill>
                <a:latin typeface="Calibri"/>
                <a:ea typeface="Calibri"/>
                <a:cs typeface="Calibri"/>
                <a:sym typeface="Calibri"/>
              </a:rPr>
              <a:t> Sie es </a:t>
            </a:r>
            <a:r>
              <a:rPr lang="en-US" sz="1100" dirty="0" err="1">
                <a:solidFill>
                  <a:schemeClr val="dk1"/>
                </a:solidFill>
                <a:latin typeface="Calibri"/>
                <a:ea typeface="Calibri"/>
                <a:cs typeface="Calibri"/>
                <a:sym typeface="Calibri"/>
              </a:rPr>
              <a:t>aus</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1.6. </a:t>
            </a:r>
            <a:r>
              <a:rPr lang="en-US" sz="1100" dirty="0" err="1">
                <a:solidFill>
                  <a:schemeClr val="dk1"/>
                </a:solidFill>
                <a:latin typeface="Calibri"/>
                <a:ea typeface="Calibri"/>
                <a:cs typeface="Calibri"/>
                <a:sym typeface="Calibri"/>
              </a:rPr>
              <a:t>Mindmaps</a:t>
            </a:r>
            <a:r>
              <a:rPr lang="en-US" sz="1100" dirty="0">
                <a:solidFill>
                  <a:schemeClr val="dk1"/>
                </a:solidFill>
                <a:latin typeface="Calibri"/>
                <a:ea typeface="Calibri"/>
                <a:cs typeface="Calibri"/>
                <a:sym typeface="Calibri"/>
              </a:rPr>
              <a:t> in </a:t>
            </a:r>
            <a:r>
              <a:rPr lang="en-US" sz="1100" dirty="0" err="1">
                <a:solidFill>
                  <a:schemeClr val="dk1"/>
                </a:solidFill>
                <a:latin typeface="Calibri"/>
                <a:ea typeface="Calibri"/>
                <a:cs typeface="Calibri"/>
                <a:sym typeface="Calibri"/>
              </a:rPr>
              <a:t>Kürze</a:t>
            </a:r>
            <a:endParaRPr lang="en-US" sz="1100" dirty="0">
              <a:solidFill>
                <a:schemeClr val="dk1"/>
              </a:solidFill>
              <a:latin typeface="Calibri"/>
              <a:ea typeface="Calibri"/>
              <a:cs typeface="Calibri"/>
              <a:sym typeface="Calibri"/>
            </a:endParaRPr>
          </a:p>
        </p:txBody>
      </p:sp>
      <p:sp>
        <p:nvSpPr>
          <p:cNvPr id="91" name="Google Shape;91;p4"/>
          <p:cNvSpPr/>
          <p:nvPr/>
        </p:nvSpPr>
        <p:spPr>
          <a:xfrm>
            <a:off x="626290" y="2771389"/>
            <a:ext cx="1982156" cy="540000"/>
          </a:xfrm>
          <a:prstGeom prst="roundRect">
            <a:avLst>
              <a:gd name="adj" fmla="val 50000"/>
            </a:avLst>
          </a:prstGeom>
          <a:solidFill>
            <a:srgbClr val="F5911B"/>
          </a:solidFill>
          <a:ln>
            <a:noFill/>
          </a:ln>
        </p:spPr>
        <p:txBody>
          <a:bodyPr spcFirstLastPara="1" wrap="square" lIns="91425" tIns="90000" rIns="91425" bIns="36000" anchor="ctr" anchorCtr="1">
            <a:noAutofit/>
          </a:bodyPr>
          <a:lstStyle/>
          <a:p>
            <a:pPr lvl="0">
              <a:lnSpc>
                <a:spcPct val="90000"/>
              </a:lnSpc>
            </a:pPr>
            <a:r>
              <a:rPr lang="it-IT" sz="2000" b="1" dirty="0" err="1">
                <a:solidFill>
                  <a:schemeClr val="lt1"/>
                </a:solidFill>
                <a:latin typeface="Calibri"/>
                <a:ea typeface="Calibri"/>
                <a:cs typeface="Calibri"/>
                <a:sym typeface="Calibri"/>
              </a:rPr>
              <a:t>Einheit</a:t>
            </a:r>
            <a:r>
              <a:rPr lang="it-IT" sz="2000" b="1" dirty="0">
                <a:solidFill>
                  <a:schemeClr val="lt1"/>
                </a:solidFill>
                <a:latin typeface="Calibri"/>
                <a:ea typeface="Calibri"/>
                <a:cs typeface="Calibri"/>
                <a:sym typeface="Calibri"/>
              </a:rPr>
              <a:t> 1. </a:t>
            </a:r>
            <a:r>
              <a:rPr lang="it-IT" sz="2000" b="1" dirty="0" err="1">
                <a:solidFill>
                  <a:schemeClr val="lt1"/>
                </a:solidFill>
                <a:latin typeface="Calibri"/>
                <a:ea typeface="Calibri"/>
                <a:cs typeface="Calibri"/>
                <a:sym typeface="Calibri"/>
              </a:rPr>
              <a:t>Mindmaps</a:t>
            </a:r>
            <a:endParaRPr dirty="0"/>
          </a:p>
        </p:txBody>
      </p:sp>
      <p:sp>
        <p:nvSpPr>
          <p:cNvPr id="92" name="Google Shape;92;p4"/>
          <p:cNvSpPr/>
          <p:nvPr/>
        </p:nvSpPr>
        <p:spPr>
          <a:xfrm>
            <a:off x="3536903" y="2771389"/>
            <a:ext cx="2559097"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lvl="0"/>
            <a:r>
              <a:rPr lang="it-IT" sz="2000" b="1" dirty="0" err="1">
                <a:solidFill>
                  <a:schemeClr val="lt1"/>
                </a:solidFill>
                <a:latin typeface="Calibri"/>
                <a:ea typeface="Calibri"/>
                <a:cs typeface="Calibri"/>
                <a:sym typeface="Calibri"/>
              </a:rPr>
              <a:t>Einheit</a:t>
            </a:r>
            <a:r>
              <a:rPr lang="it-IT" sz="2000" b="1" dirty="0">
                <a:solidFill>
                  <a:schemeClr val="lt1"/>
                </a:solidFill>
                <a:latin typeface="Calibri"/>
                <a:ea typeface="Calibri"/>
                <a:cs typeface="Calibri"/>
                <a:sym typeface="Calibri"/>
              </a:rPr>
              <a:t> 2. </a:t>
            </a:r>
            <a:r>
              <a:rPr lang="it-IT" sz="2000" b="1" dirty="0" err="1">
                <a:solidFill>
                  <a:schemeClr val="lt1"/>
                </a:solidFill>
                <a:latin typeface="Calibri"/>
                <a:ea typeface="Calibri"/>
                <a:cs typeface="Calibri"/>
                <a:sym typeface="Calibri"/>
              </a:rPr>
              <a:t>Mindmaps</a:t>
            </a:r>
            <a:r>
              <a:rPr lang="it-IT" sz="2000" b="1" dirty="0">
                <a:solidFill>
                  <a:schemeClr val="lt1"/>
                </a:solidFill>
                <a:latin typeface="Calibri"/>
                <a:ea typeface="Calibri"/>
                <a:cs typeface="Calibri"/>
                <a:sym typeface="Calibri"/>
              </a:rPr>
              <a:t> vs. Concept Maps   </a:t>
            </a:r>
            <a:endParaRPr dirty="0"/>
          </a:p>
        </p:txBody>
      </p:sp>
      <p:sp>
        <p:nvSpPr>
          <p:cNvPr id="93" name="Google Shape;93;p4"/>
          <p:cNvSpPr txBox="1"/>
          <p:nvPr/>
        </p:nvSpPr>
        <p:spPr>
          <a:xfrm>
            <a:off x="3687665" y="3741203"/>
            <a:ext cx="1764000" cy="1381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2.1. </a:t>
            </a:r>
            <a:r>
              <a:rPr lang="de-DE" sz="1100" dirty="0">
                <a:solidFill>
                  <a:schemeClr val="dk1"/>
                </a:solidFill>
                <a:latin typeface="Calibri"/>
                <a:ea typeface="Calibri"/>
                <a:cs typeface="Calibri"/>
                <a:sym typeface="Calibri"/>
              </a:rPr>
              <a:t>Sieht das aus wie eine Mindmap?</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2.2. </a:t>
            </a:r>
            <a:r>
              <a:rPr lang="de-DE" sz="1100" dirty="0">
                <a:solidFill>
                  <a:schemeClr val="dk1"/>
                </a:solidFill>
                <a:latin typeface="Calibri"/>
                <a:ea typeface="Calibri"/>
                <a:cs typeface="Calibri"/>
                <a:sym typeface="Calibri"/>
              </a:rPr>
              <a:t>Mentale und konzeptionelle Karten im Vergleich</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2.3. </a:t>
            </a:r>
            <a:r>
              <a:rPr lang="en-US" sz="1100" dirty="0" err="1">
                <a:solidFill>
                  <a:schemeClr val="dk1"/>
                </a:solidFill>
                <a:latin typeface="Calibri"/>
                <a:ea typeface="Calibri"/>
                <a:cs typeface="Calibri"/>
                <a:sym typeface="Calibri"/>
              </a:rPr>
              <a:t>Unterschiede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im</a:t>
            </a:r>
            <a:r>
              <a:rPr lang="en-US" sz="1100" dirty="0">
                <a:solidFill>
                  <a:schemeClr val="dk1"/>
                </a:solidFill>
                <a:latin typeface="Calibri"/>
                <a:ea typeface="Calibri"/>
                <a:cs typeface="Calibri"/>
                <a:sym typeface="Calibri"/>
              </a:rPr>
              <a:t> Detail</a:t>
            </a:r>
          </a:p>
          <a:p>
            <a:pPr lvl="0">
              <a:buClr>
                <a:schemeClr val="dk1"/>
              </a:buClr>
              <a:buSzPts val="2000"/>
            </a:pPr>
            <a:r>
              <a:rPr lang="en-US" sz="1100" dirty="0">
                <a:solidFill>
                  <a:schemeClr val="dk1"/>
                </a:solidFill>
                <a:latin typeface="Calibri"/>
                <a:ea typeface="Calibri"/>
                <a:cs typeface="Calibri"/>
                <a:sym typeface="Calibri"/>
              </a:rPr>
              <a:t>2.4. Concept Maps in </a:t>
            </a:r>
            <a:r>
              <a:rPr lang="en-US" sz="1100" dirty="0" err="1">
                <a:solidFill>
                  <a:schemeClr val="dk1"/>
                </a:solidFill>
                <a:latin typeface="Calibri"/>
                <a:ea typeface="Calibri"/>
                <a:cs typeface="Calibri"/>
                <a:sym typeface="Calibri"/>
              </a:rPr>
              <a:t>Kürze</a:t>
            </a:r>
            <a:r>
              <a:rPr lang="en-US" sz="1100" dirty="0">
                <a:solidFill>
                  <a:schemeClr val="dk1"/>
                </a:solidFill>
                <a:latin typeface="Calibri"/>
                <a:ea typeface="Calibri"/>
                <a:cs typeface="Calibri"/>
                <a:sym typeface="Calibri"/>
              </a:rPr>
              <a:t>
</a:t>
            </a: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it-IT" sz="2000" b="1" dirty="0">
                <a:solidFill>
                  <a:schemeClr val="dk1"/>
                </a:solidFill>
                <a:latin typeface="Calibri"/>
                <a:ea typeface="Calibri"/>
                <a:cs typeface="Calibri"/>
                <a:sym typeface="Calibri"/>
              </a:rPr>
              <a:t>4. </a:t>
            </a:r>
            <a:r>
              <a:rPr lang="de-DE" sz="2000" b="1" dirty="0">
                <a:solidFill>
                  <a:schemeClr val="dk1"/>
                </a:solidFill>
                <a:latin typeface="Calibri"/>
                <a:ea typeface="Calibri"/>
                <a:cs typeface="Calibri"/>
                <a:sym typeface="Calibri"/>
              </a:rPr>
              <a:t>Sie haben gerade einen sehr interessanten Artikel über die Fortschritte in der Kernfusion gelesen. Sie möchten die Ideen fixieren, indem Sie sich mit einer Karte helfen. Welches Tool eignet sich am besten für Sie? </a:t>
            </a:r>
            <a:r>
              <a:rPr lang="de-DE" sz="2000" dirty="0">
                <a:solidFill>
                  <a:schemeClr val="dk1"/>
                </a:solidFill>
                <a:latin typeface="Calibri"/>
                <a:ea typeface="Calibri"/>
                <a:cs typeface="Calibri"/>
                <a:sym typeface="Calibri"/>
              </a:rPr>
              <a:t>(1 richtige Antwort)</a:t>
            </a:r>
            <a:r>
              <a:rPr lang="de-DE" sz="2000" b="1"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431999" lvl="2" indent="-143998">
              <a:buClr>
                <a:schemeClr val="dk1"/>
              </a:buClr>
              <a:buSzPts val="1600"/>
              <a:buFont typeface="Arial"/>
              <a:buChar char="•"/>
            </a:pPr>
            <a:r>
              <a:rPr lang="de-DE" sz="1600" dirty="0">
                <a:solidFill>
                  <a:schemeClr val="dk1"/>
                </a:solidFill>
                <a:latin typeface="Calibri"/>
                <a:ea typeface="Calibri"/>
                <a:cs typeface="Calibri"/>
                <a:sym typeface="Calibri"/>
              </a:rPr>
              <a:t>Eine Mindmap.
Eine Concept </a:t>
            </a:r>
            <a:r>
              <a:rPr lang="de-DE" sz="1600" dirty="0" err="1">
                <a:solidFill>
                  <a:schemeClr val="dk1"/>
                </a:solidFill>
                <a:latin typeface="Calibri"/>
                <a:ea typeface="Calibri"/>
                <a:cs typeface="Calibri"/>
                <a:sym typeface="Calibri"/>
              </a:rPr>
              <a:t>Map</a:t>
            </a:r>
            <a:r>
              <a:rPr lang="de-DE" sz="1600" dirty="0">
                <a:solidFill>
                  <a:schemeClr val="dk1"/>
                </a:solidFill>
                <a:latin typeface="Calibri"/>
                <a:ea typeface="Calibri"/>
                <a:cs typeface="Calibri"/>
                <a:sym typeface="Calibri"/>
              </a:rPr>
              <a:t>.
Beide Maps sind gleichwertig.
</a:t>
            </a:r>
            <a:r>
              <a:rPr lang="de-DE" sz="1600" dirty="0">
                <a:solidFill>
                  <a:srgbClr val="F5911B"/>
                </a:solidFill>
                <a:latin typeface="Calibri"/>
                <a:ea typeface="Calibri"/>
                <a:cs typeface="Calibri"/>
                <a:sym typeface="Calibri"/>
              </a:rPr>
              <a:t>Eine Mindmap oder eine konzeptionelle </a:t>
            </a:r>
            <a:r>
              <a:rPr lang="de-DE" sz="1600" dirty="0" err="1">
                <a:solidFill>
                  <a:srgbClr val="F5911B"/>
                </a:solidFill>
                <a:latin typeface="Calibri"/>
                <a:ea typeface="Calibri"/>
                <a:cs typeface="Calibri"/>
                <a:sym typeface="Calibri"/>
              </a:rPr>
              <a:t>Map</a:t>
            </a:r>
            <a:r>
              <a:rPr lang="de-DE" sz="1600" dirty="0">
                <a:solidFill>
                  <a:srgbClr val="F5911B"/>
                </a:solidFill>
                <a:latin typeface="Calibri"/>
                <a:ea typeface="Calibri"/>
                <a:cs typeface="Calibri"/>
                <a:sym typeface="Calibri"/>
              </a:rPr>
              <a:t>, je nachdem, worauf Sie sich konzentrieren möchten.</a:t>
            </a:r>
            <a:endParaRPr lang="en-US" sz="1600" dirty="0">
              <a:solidFill>
                <a:srgbClr val="F5911B"/>
              </a:solidFill>
              <a:latin typeface="Calibri"/>
              <a:ea typeface="Calibri"/>
              <a:cs typeface="Calibri"/>
              <a:sym typeface="Calibri"/>
            </a:endParaRPr>
          </a:p>
        </p:txBody>
      </p:sp>
      <p:cxnSp>
        <p:nvCxnSpPr>
          <p:cNvPr id="680" name="Google Shape;680;p3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81" name="Google Shape;681;p36"/>
          <p:cNvSpPr txBox="1"/>
          <p:nvPr/>
        </p:nvSpPr>
        <p:spPr>
          <a:xfrm>
            <a:off x="523240" y="1250839"/>
            <a:ext cx="4458193" cy="400069"/>
          </a:xfrm>
          <a:prstGeom prst="rect">
            <a:avLst/>
          </a:prstGeom>
          <a:noFill/>
          <a:ln>
            <a:noFill/>
          </a:ln>
        </p:spPr>
        <p:txBody>
          <a:bodyPr spcFirstLastPara="1" wrap="square" lIns="91425" tIns="45700" rIns="91425" bIns="45700" anchor="t" anchorCtr="0">
            <a:spAutoFit/>
          </a:bodyPr>
          <a:lstStyle/>
          <a:p>
            <a:pPr marL="108000" lvl="0"/>
            <a:r>
              <a:rPr lang="it-IT" sz="2000" dirty="0" err="1">
                <a:solidFill>
                  <a:schemeClr val="dk1"/>
                </a:solidFill>
                <a:latin typeface="Calibri"/>
                <a:ea typeface="Calibri"/>
                <a:cs typeface="Calibri"/>
                <a:sym typeface="Calibri"/>
              </a:rPr>
              <a:t>Hier</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sind</a:t>
            </a:r>
            <a:r>
              <a:rPr lang="it-IT" sz="2000" dirty="0">
                <a:solidFill>
                  <a:schemeClr val="dk1"/>
                </a:solidFill>
                <a:latin typeface="Calibri"/>
                <a:ea typeface="Calibri"/>
                <a:cs typeface="Calibri"/>
                <a:sym typeface="Calibri"/>
              </a:rPr>
              <a:t> die </a:t>
            </a:r>
            <a:r>
              <a:rPr lang="it-IT" sz="2000" dirty="0" err="1">
                <a:solidFill>
                  <a:schemeClr val="dk1"/>
                </a:solidFill>
                <a:latin typeface="Calibri"/>
                <a:ea typeface="Calibri"/>
                <a:cs typeface="Calibri"/>
                <a:sym typeface="Calibri"/>
              </a:rPr>
              <a:t>Antworten</a:t>
            </a:r>
            <a:r>
              <a:rPr lang="it-IT" sz="2000" dirty="0">
                <a:solidFill>
                  <a:schemeClr val="dk1"/>
                </a:solidFill>
                <a:latin typeface="Calibri"/>
                <a:ea typeface="Calibri"/>
                <a:cs typeface="Calibri"/>
                <a:sym typeface="Calibri"/>
              </a:rPr>
              <a:t>:</a:t>
            </a:r>
            <a:endParaRPr dirty="0"/>
          </a:p>
        </p:txBody>
      </p:sp>
      <p:grpSp>
        <p:nvGrpSpPr>
          <p:cNvPr id="682" name="Google Shape;682;p36"/>
          <p:cNvGrpSpPr/>
          <p:nvPr/>
        </p:nvGrpSpPr>
        <p:grpSpPr>
          <a:xfrm>
            <a:off x="10207680" y="2917800"/>
            <a:ext cx="1440000" cy="1022400"/>
            <a:chOff x="6949036" y="2151000"/>
            <a:chExt cx="3600000" cy="2556000"/>
          </a:xfrm>
        </p:grpSpPr>
        <p:sp>
          <p:nvSpPr>
            <p:cNvPr id="683" name="Google Shape;683;p3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84" name="Google Shape;684;p3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3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3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3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3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3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3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3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3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3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 name="Google Shape;632;p32">
            <a:extLst>
              <a:ext uri="{FF2B5EF4-FFF2-40B4-BE49-F238E27FC236}">
                <a16:creationId xmlns:a16="http://schemas.microsoft.com/office/drawing/2014/main" id="{D09C1417-19B6-CAF8-298B-14ED057E2144}"/>
              </a:ext>
            </a:extLst>
          </p:cNvPr>
          <p:cNvSpPr/>
          <p:nvPr/>
        </p:nvSpPr>
        <p:spPr>
          <a:xfrm>
            <a:off x="451029" y="669816"/>
            <a:ext cx="3110318"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lvl="0">
              <a:lnSpc>
                <a:spcPct val="90000"/>
              </a:lnSpc>
            </a:pPr>
            <a:r>
              <a:rPr lang="it-IT" sz="2000" b="1" dirty="0" err="1">
                <a:solidFill>
                  <a:srgbClr val="FFFFFF"/>
                </a:solidFill>
                <a:latin typeface="Calibri"/>
                <a:ea typeface="Calibri"/>
                <a:cs typeface="Calibri"/>
                <a:sym typeface="Calibri"/>
              </a:rPr>
              <a:t>Einheitentest-Lösungen</a:t>
            </a:r>
            <a:endParaRPr sz="2000" b="1" dirty="0">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spcBef>
                <a:spcPts val="5"/>
              </a:spcBef>
              <a:buClrTx/>
              <a:tabLst>
                <a:tab pos="1205230" algn="l"/>
                <a:tab pos="1926589" algn="l"/>
                <a:tab pos="2915920" algn="l"/>
                <a:tab pos="3444875" algn="l"/>
                <a:tab pos="4383405" algn="l"/>
                <a:tab pos="6796405" algn="l"/>
              </a:tabLst>
              <a:defRPr/>
            </a:pPr>
            <a:r>
              <a:rPr lang="en-GB" sz="2400" b="1" dirty="0">
                <a:solidFill>
                  <a:srgbClr val="F5911B"/>
                </a:solidFill>
                <a:ea typeface="Microsoft Sans Serif" panose="020B0604020202020204" pitchFamily="34" charset="0"/>
                <a:cs typeface="Poppins Medium" panose="00000600000000000000" pitchFamily="2" charset="0"/>
              </a:rPr>
              <a:t>Prima!</a:t>
            </a:r>
          </a:p>
          <a:p>
            <a:r>
              <a:rPr lang="de-DE" sz="2000" dirty="0">
                <a:latin typeface="+mj-lt"/>
                <a:ea typeface="Calibri" panose="020F0502020204030204" pitchFamily="34" charset="0"/>
                <a:cs typeface="Helvetica" panose="020B0604020202020204" pitchFamily="34" charset="0"/>
              </a:rPr>
              <a:t>Denken Sie daran (jetzt wissen Sie es):</a:t>
            </a:r>
            <a:endParaRPr lang="en-GB" sz="2000" dirty="0">
              <a:latin typeface="+mj-lt"/>
              <a:ea typeface="Calibri" panose="020F0502020204030204" pitchFamily="34" charset="0"/>
              <a:cs typeface="Helvetica" panose="020B0604020202020204" pitchFamily="34" charset="0"/>
            </a:endParaRP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3" name="Google Shape;70;p3">
            <a:extLst>
              <a:ext uri="{FF2B5EF4-FFF2-40B4-BE49-F238E27FC236}">
                <a16:creationId xmlns:a16="http://schemas.microsoft.com/office/drawing/2014/main" id="{0E820F0F-EDDC-4B24-97EA-188BF6A57FA1}"/>
              </a:ext>
            </a:extLst>
          </p:cNvPr>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lvl="0" indent="-228600" algn="just">
              <a:buClr>
                <a:schemeClr val="dk1"/>
              </a:buClr>
              <a:buSzPts val="2000"/>
              <a:buFont typeface="Arial"/>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1</a:t>
            </a:r>
            <a:endParaRPr dirty="0"/>
          </a:p>
          <a:p>
            <a:pPr marL="230400" lvl="0">
              <a:buClr>
                <a:schemeClr val="dk1"/>
              </a:buClr>
              <a:buSzPts val="2000"/>
            </a:pPr>
            <a:r>
              <a:rPr lang="de-DE" sz="2000" dirty="0">
                <a:solidFill>
                  <a:schemeClr val="dk1"/>
                </a:solidFill>
                <a:latin typeface="Calibri"/>
                <a:ea typeface="Calibri"/>
                <a:cs typeface="Calibri"/>
                <a:sym typeface="Calibri"/>
              </a:rPr>
              <a:t>Identifizieren der wichtigsten Funktionen und Anwendungen von Mindmaps.</a:t>
            </a:r>
            <a:endParaRPr sz="2000" dirty="0">
              <a:solidFill>
                <a:schemeClr val="dk1"/>
              </a:solidFill>
              <a:latin typeface="Calibri"/>
              <a:ea typeface="Calibri"/>
              <a:cs typeface="Calibri"/>
              <a:sym typeface="Calibri"/>
            </a:endParaRPr>
          </a:p>
        </p:txBody>
      </p:sp>
      <p:sp>
        <p:nvSpPr>
          <p:cNvPr id="25" name="Google Shape;71;p3">
            <a:extLst>
              <a:ext uri="{FF2B5EF4-FFF2-40B4-BE49-F238E27FC236}">
                <a16:creationId xmlns:a16="http://schemas.microsoft.com/office/drawing/2014/main" id="{285E5488-D731-4B9F-A220-AFCE5761F7F6}"/>
              </a:ext>
            </a:extLst>
          </p:cNvPr>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err="1">
                <a:solidFill>
                  <a:schemeClr val="dk1"/>
                </a:solidFill>
                <a:latin typeface="Calibri"/>
                <a:ea typeface="Calibri"/>
                <a:cs typeface="Calibri"/>
                <a:sym typeface="Calibri"/>
              </a:rPr>
              <a:t>Lernergebnis</a:t>
            </a:r>
            <a:r>
              <a:rPr lang="it-IT" sz="2000" b="1" dirty="0">
                <a:solidFill>
                  <a:schemeClr val="dk1"/>
                </a:solidFill>
                <a:latin typeface="Calibri"/>
                <a:ea typeface="Calibri"/>
                <a:cs typeface="Calibri"/>
                <a:sym typeface="Calibri"/>
              </a:rPr>
              <a:t>  2</a:t>
            </a:r>
            <a:endParaRPr dirty="0"/>
          </a:p>
          <a:p>
            <a:pPr marL="230400" lvl="0">
              <a:buClr>
                <a:schemeClr val="dk1"/>
              </a:buClr>
              <a:buSzPts val="2000"/>
            </a:pPr>
            <a:r>
              <a:rPr lang="de-DE" sz="2000" dirty="0">
                <a:solidFill>
                  <a:schemeClr val="dk1"/>
                </a:solidFill>
                <a:latin typeface="Calibri"/>
                <a:ea typeface="Calibri"/>
                <a:cs typeface="Calibri"/>
                <a:sym typeface="Calibri"/>
              </a:rPr>
              <a:t>Erkennen der Unterschiede in der Struktur und Verwendung von </a:t>
            </a:r>
            <a:r>
              <a:rPr lang="de-DE" sz="2000" dirty="0" err="1">
                <a:solidFill>
                  <a:schemeClr val="dk1"/>
                </a:solidFill>
                <a:latin typeface="Calibri"/>
                <a:ea typeface="Calibri"/>
                <a:cs typeface="Calibri"/>
                <a:sym typeface="Calibri"/>
              </a:rPr>
              <a:t>Mind</a:t>
            </a:r>
            <a:r>
              <a:rPr lang="de-DE" sz="2000" dirty="0">
                <a:solidFill>
                  <a:schemeClr val="dk1"/>
                </a:solidFill>
                <a:latin typeface="Calibri"/>
                <a:ea typeface="Calibri"/>
                <a:cs typeface="Calibri"/>
                <a:sym typeface="Calibri"/>
              </a:rPr>
              <a:t>- und Concept-Maps.
</a:t>
            </a:r>
            <a:endParaRPr dirty="0"/>
          </a:p>
        </p:txBody>
      </p:sp>
    </p:spTree>
    <p:extLst>
      <p:ext uri="{BB962C8B-B14F-4D97-AF65-F5344CB8AC3E}">
        <p14:creationId xmlns:p14="http://schemas.microsoft.com/office/powerpoint/2010/main" val="3134451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lvl="0" algn="ctr">
              <a:spcBef>
                <a:spcPts val="5"/>
              </a:spcBef>
              <a:buClrTx/>
              <a:tabLst>
                <a:tab pos="1205230" algn="l"/>
                <a:tab pos="1926589" algn="l"/>
                <a:tab pos="2915920" algn="l"/>
                <a:tab pos="3444875" algn="l"/>
                <a:tab pos="4383405" algn="l"/>
                <a:tab pos="6796405" algn="l"/>
              </a:tabLst>
              <a:defRPr/>
            </a:pPr>
            <a:r>
              <a:rPr lang="en-AU" sz="3600" b="1">
                <a:ea typeface="Microsoft Sans Serif" panose="020B0604020202020204" pitchFamily="34" charset="0"/>
                <a:cs typeface="Poppins SemiBold" panose="00000700000000000000" pitchFamily="2" charset="0"/>
              </a:rPr>
              <a:t>Machen Sie </a:t>
            </a:r>
            <a:r>
              <a:rPr lang="en-AU" sz="3600" b="1" dirty="0" err="1">
                <a:ea typeface="Microsoft Sans Serif" panose="020B0604020202020204" pitchFamily="34" charset="0"/>
                <a:cs typeface="Poppins SemiBold" panose="00000700000000000000" pitchFamily="2" charset="0"/>
              </a:rPr>
              <a:t>weiter</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p:nvPr/>
        </p:nvSpPr>
        <p:spPr>
          <a:xfrm>
            <a:off x="9411420" y="2372257"/>
            <a:ext cx="1506265" cy="212806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3" name="Google Shape;113;p5"/>
          <p:cNvSpPr txBox="1"/>
          <p:nvPr/>
        </p:nvSpPr>
        <p:spPr>
          <a:xfrm>
            <a:off x="523239" y="1250839"/>
            <a:ext cx="5205167" cy="707846"/>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1.1 </a:t>
            </a:r>
            <a:r>
              <a:rPr lang="de-DE" sz="2000" dirty="0">
                <a:solidFill>
                  <a:schemeClr val="dk1"/>
                </a:solidFill>
                <a:latin typeface="Calibri"/>
                <a:ea typeface="Calibri"/>
                <a:cs typeface="Calibri"/>
                <a:sym typeface="Calibri"/>
              </a:rPr>
              <a:t>Wie schwierig ist es, Ideen zu sammeln?</a:t>
            </a:r>
            <a:endParaRPr lang="en-US" sz="2000" dirty="0">
              <a:solidFill>
                <a:schemeClr val="dk1"/>
              </a:solidFill>
              <a:latin typeface="Calibri"/>
              <a:ea typeface="Calibri"/>
              <a:cs typeface="Calibri"/>
              <a:sym typeface="Calibri"/>
            </a:endParaRPr>
          </a:p>
          <a:p>
            <a:pPr marL="10800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114" name="Google Shape;114;p5"/>
          <p:cNvSpPr txBox="1"/>
          <p:nvPr/>
        </p:nvSpPr>
        <p:spPr>
          <a:xfrm>
            <a:off x="731838" y="2155889"/>
            <a:ext cx="5205167" cy="2898761"/>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latin typeface="Calibri"/>
                <a:ea typeface="Calibri"/>
                <a:cs typeface="Calibri"/>
                <a:sym typeface="Calibri"/>
              </a:rPr>
              <a:t>Wenn Sie nicht organisiert sind, kann selbst eine scheinbar einfache Aktivität wie das Präsentieren eines Themas, das Sie gut kennen, kompliziert sein.</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de-DE" sz="1600" dirty="0">
                <a:latin typeface="Calibri"/>
                <a:ea typeface="Calibri"/>
                <a:cs typeface="Calibri"/>
                <a:sym typeface="Calibri"/>
              </a:rPr>
              <a:t>Kannst du es nicht glauben?
Schnappen Sie sich Stift und Papier und versuchen Sie, sich mit einem kurzen Text von etwa 300 Zeichen vorzustellen.</a:t>
            </a:r>
            <a:endParaRPr lang="en-US" sz="1600" dirty="0">
              <a:latin typeface="Calibri"/>
              <a:ea typeface="Calibri"/>
              <a:cs typeface="Calibri"/>
              <a:sym typeface="Calibri"/>
            </a:endParaRPr>
          </a:p>
          <a:p>
            <a:pPr marL="284400" lvl="0" algn="just">
              <a:lnSpc>
                <a:spcPct val="120000"/>
              </a:lnSpc>
            </a:pPr>
            <a:endParaRPr lang="en-US" sz="1600" dirty="0">
              <a:latin typeface="Calibri"/>
              <a:ea typeface="Calibri"/>
              <a:cs typeface="Calibri"/>
              <a:sym typeface="Calibri"/>
            </a:endParaRPr>
          </a:p>
          <a:p>
            <a:pPr marL="284400" lvl="0" algn="just">
              <a:lnSpc>
                <a:spcPct val="120000"/>
              </a:lnSpc>
            </a:pPr>
            <a:r>
              <a:rPr lang="de-DE" sz="1600" i="1" dirty="0">
                <a:solidFill>
                  <a:srgbClr val="F5911B"/>
                </a:solidFill>
                <a:latin typeface="Calibri"/>
                <a:cs typeface="Calibri"/>
                <a:sym typeface="Calibri"/>
              </a:rPr>
              <a:t>Fahren Sie erst fort, wenn Sie fertig sind!
</a:t>
            </a:r>
            <a:endParaRPr sz="1600" i="1" dirty="0">
              <a:solidFill>
                <a:srgbClr val="F5911B"/>
              </a:solidFill>
              <a:latin typeface="Calibri"/>
              <a:cs typeface="Calibri"/>
              <a:sym typeface="Calibri"/>
            </a:endParaRPr>
          </a:p>
        </p:txBody>
      </p:sp>
      <p:sp>
        <p:nvSpPr>
          <p:cNvPr id="115" name="Google Shape;115;p5"/>
          <p:cNvSpPr/>
          <p:nvPr/>
        </p:nvSpPr>
        <p:spPr>
          <a:xfrm rot="10800000">
            <a:off x="8805084" y="3350590"/>
            <a:ext cx="276985" cy="1525669"/>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6" name="Google Shape;116;p5"/>
          <p:cNvCxnSpPr/>
          <p:nvPr/>
        </p:nvCxnSpPr>
        <p:spPr>
          <a:xfrm>
            <a:off x="6545438" y="3605270"/>
            <a:ext cx="2061797" cy="0"/>
          </a:xfrm>
          <a:prstGeom prst="straightConnector1">
            <a:avLst/>
          </a:prstGeom>
          <a:noFill/>
          <a:ln w="9525" cap="flat" cmpd="sng">
            <a:solidFill>
              <a:srgbClr val="F5911B"/>
            </a:solidFill>
            <a:prstDash val="dash"/>
            <a:round/>
            <a:headEnd type="none" w="sm" len="sm"/>
            <a:tailEnd type="none" w="sm" len="sm"/>
          </a:ln>
        </p:spPr>
      </p:cxnSp>
      <p:sp>
        <p:nvSpPr>
          <p:cNvPr id="8" name="Google Shape;144;p7">
            <a:extLst>
              <a:ext uri="{FF2B5EF4-FFF2-40B4-BE49-F238E27FC236}">
                <a16:creationId xmlns:a16="http://schemas.microsoft.com/office/drawing/2014/main" id="{7D65F9F5-D750-4116-9E99-63F428EEDB10}"/>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6"/>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1.2 </a:t>
            </a:r>
            <a:r>
              <a:rPr lang="it-IT" sz="2000" dirty="0" err="1">
                <a:solidFill>
                  <a:schemeClr val="dk1"/>
                </a:solidFill>
                <a:latin typeface="Calibri"/>
                <a:ea typeface="Calibri"/>
                <a:cs typeface="Calibri"/>
                <a:sym typeface="Calibri"/>
              </a:rPr>
              <a:t>Bewerten</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Sie</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Ihre</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Bemühungen</a:t>
            </a:r>
            <a:r>
              <a:rPr lang="it-IT" sz="2000" dirty="0">
                <a:solidFill>
                  <a:schemeClr val="dk1"/>
                </a:solidFill>
                <a:latin typeface="Calibri"/>
                <a:ea typeface="Calibri"/>
                <a:cs typeface="Calibri"/>
                <a:sym typeface="Calibri"/>
              </a:rPr>
              <a:t>...</a:t>
            </a:r>
          </a:p>
        </p:txBody>
      </p:sp>
      <p:sp>
        <p:nvSpPr>
          <p:cNvPr id="123" name="Google Shape;123;p6"/>
          <p:cNvSpPr txBox="1"/>
          <p:nvPr/>
        </p:nvSpPr>
        <p:spPr>
          <a:xfrm>
            <a:off x="658246" y="1825851"/>
            <a:ext cx="4365344" cy="1941225"/>
          </a:xfrm>
          <a:prstGeom prst="rect">
            <a:avLst/>
          </a:prstGeom>
          <a:noFill/>
          <a:ln>
            <a:noFill/>
          </a:ln>
        </p:spPr>
        <p:txBody>
          <a:bodyPr spcFirstLastPara="1" wrap="square" lIns="91425" tIns="45700" rIns="91425" bIns="45700" anchor="t" anchorCtr="0">
            <a:noAutofit/>
          </a:bodyPr>
          <a:lstStyle/>
          <a:p>
            <a:pPr lvl="0"/>
            <a:r>
              <a:rPr lang="it-IT" sz="1800" b="1" dirty="0" err="1">
                <a:solidFill>
                  <a:schemeClr val="dk1"/>
                </a:solidFill>
                <a:latin typeface="Calibri"/>
                <a:ea typeface="Calibri"/>
                <a:cs typeface="Calibri"/>
                <a:sym typeface="Calibri"/>
              </a:rPr>
              <a:t>Warst</a:t>
            </a:r>
            <a:r>
              <a:rPr lang="it-IT" sz="1800" b="1" dirty="0">
                <a:solidFill>
                  <a:schemeClr val="dk1"/>
                </a:solidFill>
                <a:latin typeface="Calibri"/>
                <a:ea typeface="Calibri"/>
                <a:cs typeface="Calibri"/>
                <a:sym typeface="Calibri"/>
              </a:rPr>
              <a:t> </a:t>
            </a:r>
            <a:r>
              <a:rPr lang="it-IT" sz="1800" b="1" dirty="0" err="1">
                <a:solidFill>
                  <a:schemeClr val="dk1"/>
                </a:solidFill>
                <a:latin typeface="Calibri"/>
                <a:ea typeface="Calibri"/>
                <a:cs typeface="Calibri"/>
                <a:sym typeface="Calibri"/>
              </a:rPr>
              <a:t>du</a:t>
            </a:r>
            <a:r>
              <a:rPr lang="it-IT" sz="1800" b="1" dirty="0">
                <a:solidFill>
                  <a:schemeClr val="dk1"/>
                </a:solidFill>
                <a:latin typeface="Calibri"/>
                <a:ea typeface="Calibri"/>
                <a:cs typeface="Calibri"/>
                <a:sym typeface="Calibri"/>
              </a:rPr>
              <a:t> </a:t>
            </a:r>
            <a:r>
              <a:rPr lang="it-IT" sz="1800" b="1" dirty="0" err="1">
                <a:solidFill>
                  <a:schemeClr val="dk1"/>
                </a:solidFill>
                <a:latin typeface="Calibri"/>
                <a:ea typeface="Calibri"/>
                <a:cs typeface="Calibri"/>
                <a:sym typeface="Calibri"/>
              </a:rPr>
              <a:t>vollkommen</a:t>
            </a:r>
            <a:r>
              <a:rPr lang="it-IT" sz="1800" b="1" dirty="0">
                <a:solidFill>
                  <a:schemeClr val="dk1"/>
                </a:solidFill>
                <a:latin typeface="Calibri"/>
                <a:ea typeface="Calibri"/>
                <a:cs typeface="Calibri"/>
                <a:sym typeface="Calibri"/>
              </a:rPr>
              <a:t> </a:t>
            </a:r>
            <a:r>
              <a:rPr lang="it-IT" sz="1800" b="1" dirty="0" err="1">
                <a:solidFill>
                  <a:schemeClr val="dk1"/>
                </a:solidFill>
                <a:latin typeface="Calibri"/>
                <a:ea typeface="Calibri"/>
                <a:cs typeface="Calibri"/>
                <a:sym typeface="Calibri"/>
              </a:rPr>
              <a:t>zuversichtlich</a:t>
            </a:r>
            <a:r>
              <a:rPr lang="it-IT"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284400" lvl="0" algn="just">
              <a:lnSpc>
                <a:spcPct val="120000"/>
              </a:lnSpc>
            </a:pPr>
            <a:r>
              <a:rPr lang="de-DE" dirty="0">
                <a:solidFill>
                  <a:schemeClr val="tx1"/>
                </a:solidFill>
                <a:latin typeface="Calibri"/>
                <a:ea typeface="Calibri"/>
                <a:cs typeface="Calibri"/>
                <a:sym typeface="Calibri"/>
              </a:rPr>
              <a:t>Dann schüchtert Sie das leere Blatt Papier nicht ein und Sie haben klare Vorstellungen: sowohl über die wichtigsten Dinge als auch über die Reihenfolge, in der Sie sie sagen sollen. Aber können Sie immer so effizient sein, oder gibt es Themen, die Ihnen das Leben schwerer machen?
</a:t>
            </a:r>
            <a:endParaRPr dirty="0">
              <a:solidFill>
                <a:schemeClr val="tx1"/>
              </a:solidFill>
              <a:latin typeface="Calibri"/>
              <a:ea typeface="Calibri"/>
              <a:cs typeface="Calibri"/>
              <a:sym typeface="Calibri"/>
            </a:endParaRPr>
          </a:p>
        </p:txBody>
      </p:sp>
      <p:sp>
        <p:nvSpPr>
          <p:cNvPr id="124" name="Google Shape;124;p6"/>
          <p:cNvSpPr txBox="1"/>
          <p:nvPr/>
        </p:nvSpPr>
        <p:spPr>
          <a:xfrm>
            <a:off x="658246" y="3941978"/>
            <a:ext cx="4365344" cy="1578928"/>
          </a:xfrm>
          <a:prstGeom prst="rect">
            <a:avLst/>
          </a:prstGeom>
          <a:noFill/>
          <a:ln>
            <a:noFill/>
          </a:ln>
        </p:spPr>
        <p:txBody>
          <a:bodyPr spcFirstLastPara="1" wrap="square" lIns="91425" tIns="45700" rIns="91425" bIns="45700" anchor="t" anchorCtr="0">
            <a:noAutofit/>
          </a:bodyPr>
          <a:lstStyle/>
          <a:p>
            <a:pPr lvl="0"/>
            <a:r>
              <a:rPr lang="de-DE" sz="1800" b="1" dirty="0">
                <a:solidFill>
                  <a:schemeClr val="dk1"/>
                </a:solidFill>
                <a:latin typeface="Calibri"/>
                <a:ea typeface="Calibri"/>
                <a:cs typeface="Calibri"/>
                <a:sym typeface="Calibri"/>
              </a:rPr>
              <a:t>Hatten Sie Schwierigkeiten zu entscheiden, womit Sie anfangen sollten?</a:t>
            </a:r>
            <a:endParaRPr lang="en-US" sz="1800" b="1" dirty="0">
              <a:solidFill>
                <a:schemeClr val="dk1"/>
              </a:solidFill>
              <a:latin typeface="Calibri"/>
              <a:ea typeface="Calibri"/>
              <a:cs typeface="Calibri"/>
              <a:sym typeface="Calibri"/>
            </a:endParaRPr>
          </a:p>
          <a:p>
            <a:pPr marL="284400" lvl="0" algn="just">
              <a:lnSpc>
                <a:spcPct val="120000"/>
              </a:lnSpc>
            </a:pPr>
            <a:r>
              <a:rPr lang="de-DE" dirty="0">
                <a:latin typeface="Calibri"/>
                <a:ea typeface="Calibri"/>
                <a:cs typeface="Calibri"/>
                <a:sym typeface="Calibri"/>
              </a:rPr>
              <a:t>Das ist normal: Die Entscheidung, was priorisiert werden soll, ist eines der Hauptprobleme bei der Veröffentlichung eines Themas, auch eines bekannten (und manchmal deswegen!).
</a:t>
            </a:r>
            <a:endParaRPr lang="en-US" dirty="0">
              <a:solidFill>
                <a:srgbClr val="000000"/>
              </a:solidFill>
              <a:latin typeface="Calibri"/>
              <a:ea typeface="Calibri"/>
              <a:cs typeface="Calibri"/>
              <a:sym typeface="Calibri"/>
            </a:endParaRPr>
          </a:p>
        </p:txBody>
      </p:sp>
      <p:sp>
        <p:nvSpPr>
          <p:cNvPr id="125" name="Google Shape;125;p6"/>
          <p:cNvSpPr txBox="1"/>
          <p:nvPr/>
        </p:nvSpPr>
        <p:spPr>
          <a:xfrm>
            <a:off x="5201160" y="1336654"/>
            <a:ext cx="4589826" cy="1531479"/>
          </a:xfrm>
          <a:prstGeom prst="rect">
            <a:avLst/>
          </a:prstGeom>
          <a:noFill/>
          <a:ln>
            <a:noFill/>
          </a:ln>
        </p:spPr>
        <p:txBody>
          <a:bodyPr spcFirstLastPara="1" wrap="square" lIns="91425" tIns="45700" rIns="91425" bIns="45700" anchor="t" anchorCtr="0">
            <a:noAutofit/>
          </a:bodyPr>
          <a:lstStyle/>
          <a:p>
            <a:pPr lvl="0"/>
            <a:r>
              <a:rPr lang="de-DE" sz="1800" b="1" dirty="0">
                <a:solidFill>
                  <a:schemeClr val="dk1"/>
                </a:solidFill>
                <a:latin typeface="Calibri"/>
                <a:ea typeface="Calibri"/>
                <a:cs typeface="Calibri"/>
                <a:sym typeface="Calibri"/>
              </a:rPr>
              <a:t>Hatten Sie Mühe, Ihre Argumentation zu organisieren?</a:t>
            </a:r>
            <a:endParaRPr lang="en-US" sz="1800" b="1" dirty="0">
              <a:solidFill>
                <a:schemeClr val="dk1"/>
              </a:solidFill>
              <a:latin typeface="Calibri"/>
              <a:ea typeface="Calibri"/>
              <a:cs typeface="Calibri"/>
              <a:sym typeface="Calibri"/>
            </a:endParaRPr>
          </a:p>
          <a:p>
            <a:pPr marL="284400" lvl="0" algn="just">
              <a:lnSpc>
                <a:spcPct val="120000"/>
              </a:lnSpc>
            </a:pPr>
            <a:r>
              <a:rPr lang="de-DE" dirty="0">
                <a:latin typeface="Calibri"/>
                <a:ea typeface="Calibri"/>
                <a:cs typeface="Calibri"/>
                <a:sym typeface="Calibri"/>
              </a:rPr>
              <a:t>Das ist normal: Wenn wir denken, neigt unser Verstand dazu, in einer Reihenfolge, die nicht so linear ist wie der Text, den Sie auf Papier schreiben mussten, von einem Konzept zum anderen zu "springen".
</a:t>
            </a:r>
            <a:endParaRPr lang="en-US" dirty="0">
              <a:solidFill>
                <a:srgbClr val="000000"/>
              </a:solidFill>
              <a:latin typeface="Calibri"/>
              <a:ea typeface="Calibri"/>
              <a:cs typeface="Calibri"/>
              <a:sym typeface="Calibri"/>
            </a:endParaRPr>
          </a:p>
        </p:txBody>
      </p:sp>
      <p:sp>
        <p:nvSpPr>
          <p:cNvPr id="126" name="Google Shape;126;p6"/>
          <p:cNvSpPr txBox="1"/>
          <p:nvPr/>
        </p:nvSpPr>
        <p:spPr>
          <a:xfrm>
            <a:off x="5201160" y="3144750"/>
            <a:ext cx="4589826" cy="1072845"/>
          </a:xfrm>
          <a:prstGeom prst="rect">
            <a:avLst/>
          </a:prstGeom>
          <a:noFill/>
          <a:ln>
            <a:noFill/>
          </a:ln>
        </p:spPr>
        <p:txBody>
          <a:bodyPr spcFirstLastPara="1" wrap="square" lIns="91425" tIns="45700" rIns="91425" bIns="45700" anchor="t" anchorCtr="0">
            <a:noAutofit/>
          </a:bodyPr>
          <a:lstStyle/>
          <a:p>
            <a:pPr lvl="0"/>
            <a:r>
              <a:rPr lang="de-DE" sz="1800" b="1" dirty="0">
                <a:solidFill>
                  <a:schemeClr val="dk1"/>
                </a:solidFill>
                <a:latin typeface="Calibri"/>
                <a:ea typeface="Calibri"/>
                <a:cs typeface="Calibri"/>
                <a:sym typeface="Calibri"/>
              </a:rPr>
              <a:t>Hat Sie das Whitepaper eingefroren?</a:t>
            </a:r>
            <a:endParaRPr lang="en-US" sz="1800" b="1" dirty="0">
              <a:solidFill>
                <a:schemeClr val="dk1"/>
              </a:solidFill>
              <a:latin typeface="Calibri"/>
              <a:ea typeface="Calibri"/>
              <a:cs typeface="Calibri"/>
              <a:sym typeface="Calibri"/>
            </a:endParaRPr>
          </a:p>
          <a:p>
            <a:pPr marL="284400" lvl="0" algn="just">
              <a:lnSpc>
                <a:spcPct val="120000"/>
              </a:lnSpc>
            </a:pPr>
            <a:r>
              <a:rPr lang="de-DE" dirty="0">
                <a:latin typeface="Calibri"/>
                <a:ea typeface="Calibri"/>
                <a:cs typeface="Calibri"/>
                <a:sym typeface="Calibri"/>
              </a:rPr>
              <a:t>Das ist normal: Es geht nicht nur darum, zu bestimmen, womit man anfangen soll, sondern auch, wie man den Raum nutzt.
</a:t>
            </a:r>
            <a:endParaRPr lang="en-US" dirty="0">
              <a:solidFill>
                <a:srgbClr val="000000"/>
              </a:solidFill>
              <a:latin typeface="Calibri"/>
              <a:ea typeface="Calibri"/>
              <a:cs typeface="Calibri"/>
              <a:sym typeface="Calibri"/>
            </a:endParaRPr>
          </a:p>
        </p:txBody>
      </p:sp>
      <p:sp>
        <p:nvSpPr>
          <p:cNvPr id="127" name="Google Shape;127;p6"/>
          <p:cNvSpPr txBox="1"/>
          <p:nvPr/>
        </p:nvSpPr>
        <p:spPr>
          <a:xfrm>
            <a:off x="5201161" y="4342939"/>
            <a:ext cx="4910506" cy="1072845"/>
          </a:xfrm>
          <a:prstGeom prst="rect">
            <a:avLst/>
          </a:prstGeom>
          <a:noFill/>
          <a:ln>
            <a:noFill/>
          </a:ln>
        </p:spPr>
        <p:txBody>
          <a:bodyPr spcFirstLastPara="1" wrap="square" lIns="91425" tIns="45700" rIns="91425" bIns="45700" anchor="t" anchorCtr="0">
            <a:noAutofit/>
          </a:bodyPr>
          <a:lstStyle/>
          <a:p>
            <a:pPr lvl="0"/>
            <a:r>
              <a:rPr lang="de-DE" sz="1800" b="1" dirty="0">
                <a:solidFill>
                  <a:schemeClr val="dk1"/>
                </a:solidFill>
                <a:latin typeface="Calibri"/>
                <a:ea typeface="Calibri"/>
                <a:cs typeface="Calibri"/>
                <a:sym typeface="Calibri"/>
              </a:rPr>
              <a:t>Konnten Sie sich nicht an 300 Zeichen halten?</a:t>
            </a:r>
            <a:endParaRPr sz="1800" b="1" dirty="0">
              <a:solidFill>
                <a:schemeClr val="dk1"/>
              </a:solidFill>
              <a:latin typeface="Calibri"/>
              <a:ea typeface="Calibri"/>
              <a:cs typeface="Calibri"/>
              <a:sym typeface="Calibri"/>
            </a:endParaRPr>
          </a:p>
          <a:p>
            <a:pPr marL="284400" lvl="0" algn="just">
              <a:lnSpc>
                <a:spcPct val="120000"/>
              </a:lnSpc>
            </a:pPr>
            <a:r>
              <a:rPr lang="de-DE" dirty="0">
                <a:latin typeface="Calibri"/>
                <a:ea typeface="Calibri"/>
                <a:cs typeface="Calibri"/>
                <a:sym typeface="Calibri"/>
              </a:rPr>
              <a:t>Das ist normal: Sie müssen sorgfältig überlegen, welche Punkte Sie priorisieren und wie viel Gewicht Sie jedem geben müssen.
</a:t>
            </a:r>
            <a:endParaRPr dirty="0">
              <a:solidFill>
                <a:srgbClr val="000000"/>
              </a:solidFill>
              <a:latin typeface="Calibri"/>
              <a:ea typeface="Calibri"/>
              <a:cs typeface="Calibri"/>
              <a:sym typeface="Calibri"/>
            </a:endParaRPr>
          </a:p>
        </p:txBody>
      </p:sp>
      <p:grpSp>
        <p:nvGrpSpPr>
          <p:cNvPr id="128" name="Google Shape;128;p6"/>
          <p:cNvGrpSpPr/>
          <p:nvPr/>
        </p:nvGrpSpPr>
        <p:grpSpPr>
          <a:xfrm>
            <a:off x="10207680" y="2917800"/>
            <a:ext cx="1440000" cy="1022400"/>
            <a:chOff x="6949036" y="2151000"/>
            <a:chExt cx="3600000" cy="2556000"/>
          </a:xfrm>
        </p:grpSpPr>
        <p:sp>
          <p:nvSpPr>
            <p:cNvPr id="129" name="Google Shape;129;p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130" name="Google Shape;130;p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 name="Google Shape;144;p7">
            <a:extLst>
              <a:ext uri="{FF2B5EF4-FFF2-40B4-BE49-F238E27FC236}">
                <a16:creationId xmlns:a16="http://schemas.microsoft.com/office/drawing/2014/main" id="{1F58620F-9ECA-4161-8371-895B4B53261B}"/>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7"/>
          <p:cNvSpPr txBox="1"/>
          <p:nvPr/>
        </p:nvSpPr>
        <p:spPr>
          <a:xfrm>
            <a:off x="523240" y="1250839"/>
            <a:ext cx="5117164"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1.3 </a:t>
            </a:r>
            <a:r>
              <a:rPr lang="de-DE" sz="2000" dirty="0">
                <a:solidFill>
                  <a:schemeClr val="dk1"/>
                </a:solidFill>
                <a:latin typeface="Calibri"/>
                <a:ea typeface="Calibri"/>
                <a:cs typeface="Calibri"/>
                <a:sym typeface="Calibri"/>
              </a:rPr>
              <a:t>Sich mit einer "Landkarte" präsentieren</a:t>
            </a:r>
            <a:endParaRPr lang="en-US" sz="2000" dirty="0">
              <a:solidFill>
                <a:schemeClr val="dk1"/>
              </a:solidFill>
              <a:latin typeface="Calibri"/>
              <a:ea typeface="Calibri"/>
              <a:cs typeface="Calibri"/>
              <a:sym typeface="Calibri"/>
            </a:endParaRPr>
          </a:p>
        </p:txBody>
      </p:sp>
      <p:pic>
        <p:nvPicPr>
          <p:cNvPr id="146" name="Google Shape;14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33750" y="1820525"/>
            <a:ext cx="5977901" cy="3973850"/>
          </a:xfrm>
          <a:prstGeom prst="rect">
            <a:avLst/>
          </a:prstGeom>
          <a:noFill/>
          <a:ln>
            <a:noFill/>
          </a:ln>
        </p:spPr>
      </p:pic>
      <p:sp>
        <p:nvSpPr>
          <p:cNvPr id="147" name="Google Shape;147;p7"/>
          <p:cNvSpPr txBox="1"/>
          <p:nvPr/>
        </p:nvSpPr>
        <p:spPr>
          <a:xfrm>
            <a:off x="451029" y="2148254"/>
            <a:ext cx="4731900" cy="2690700"/>
          </a:xfrm>
          <a:prstGeom prst="rect">
            <a:avLst/>
          </a:prstGeom>
          <a:noFill/>
          <a:ln>
            <a:noFill/>
          </a:ln>
        </p:spPr>
        <p:txBody>
          <a:bodyPr spcFirstLastPara="1" wrap="square" lIns="91425" tIns="45700" rIns="91425" bIns="45700" anchor="t" anchorCtr="0">
            <a:noAutofit/>
          </a:bodyPr>
          <a:lstStyle/>
          <a:p>
            <a:pPr marL="284400" lvl="0" algn="just">
              <a:lnSpc>
                <a:spcPct val="120000"/>
              </a:lnSpc>
            </a:pPr>
            <a:r>
              <a:rPr lang="de-DE" sz="1600" dirty="0">
                <a:solidFill>
                  <a:schemeClr val="tx1"/>
                </a:solidFill>
                <a:latin typeface="Calibri"/>
                <a:ea typeface="Calibri"/>
                <a:cs typeface="Calibri"/>
                <a:sym typeface="Calibri"/>
              </a:rPr>
              <a:t>Haben Sie schon einmal von Tony </a:t>
            </a:r>
            <a:r>
              <a:rPr lang="de-DE" sz="1600" dirty="0" err="1">
                <a:solidFill>
                  <a:schemeClr val="tx1"/>
                </a:solidFill>
                <a:latin typeface="Calibri"/>
                <a:ea typeface="Calibri"/>
                <a:cs typeface="Calibri"/>
                <a:sym typeface="Calibri"/>
              </a:rPr>
              <a:t>Buzan</a:t>
            </a:r>
            <a:r>
              <a:rPr lang="de-DE" sz="1600" dirty="0">
                <a:solidFill>
                  <a:schemeClr val="tx1"/>
                </a:solidFill>
                <a:latin typeface="Calibri"/>
                <a:ea typeface="Calibri"/>
                <a:cs typeface="Calibri"/>
                <a:sym typeface="Calibri"/>
              </a:rPr>
              <a:t> gehört?
</a:t>
            </a:r>
          </a:p>
          <a:p>
            <a:pPr marL="284400" lvl="0" algn="just">
              <a:lnSpc>
                <a:spcPct val="120000"/>
              </a:lnSpc>
            </a:pPr>
            <a:r>
              <a:rPr lang="de-DE" sz="1600" dirty="0">
                <a:solidFill>
                  <a:schemeClr val="tx1"/>
                </a:solidFill>
                <a:latin typeface="Calibri"/>
                <a:ea typeface="Calibri"/>
                <a:cs typeface="Calibri"/>
                <a:sym typeface="Calibri"/>
              </a:rPr>
              <a:t>Er war ein britischer Psychologe, der sich insbesondere mit Lern- und Auswendiglerntechniken beschäftigte.</a:t>
            </a:r>
            <a:endParaRPr lang="en-US" sz="1600" dirty="0">
              <a:solidFill>
                <a:schemeClr val="tx1"/>
              </a:solidFill>
              <a:latin typeface="Calibri"/>
              <a:ea typeface="Calibri"/>
              <a:cs typeface="Calibri"/>
              <a:sym typeface="Calibri"/>
            </a:endParaRPr>
          </a:p>
          <a:p>
            <a:pPr marL="284400" lvl="0" algn="just">
              <a:lnSpc>
                <a:spcPct val="120000"/>
              </a:lnSpc>
            </a:pPr>
            <a:endParaRPr lang="en-US" sz="1600" dirty="0">
              <a:solidFill>
                <a:schemeClr val="tx1"/>
              </a:solidFill>
              <a:latin typeface="Calibri"/>
              <a:ea typeface="Calibri"/>
              <a:cs typeface="Calibri"/>
              <a:sym typeface="Calibri"/>
            </a:endParaRPr>
          </a:p>
          <a:p>
            <a:pPr marL="284400" lvl="0" algn="just">
              <a:lnSpc>
                <a:spcPct val="120000"/>
              </a:lnSpc>
            </a:pPr>
            <a:r>
              <a:rPr lang="de-DE" sz="1600" dirty="0">
                <a:solidFill>
                  <a:schemeClr val="tx1"/>
                </a:solidFill>
                <a:latin typeface="Calibri"/>
                <a:ea typeface="Calibri"/>
                <a:cs typeface="Calibri"/>
                <a:sym typeface="Calibri"/>
              </a:rPr>
              <a:t>Er präsentierte sich so, wie man es auf der Seite sieht, mit einer </a:t>
            </a:r>
            <a:r>
              <a:rPr lang="de-DE" sz="1600" dirty="0">
                <a:solidFill>
                  <a:srgbClr val="F5911B"/>
                </a:solidFill>
                <a:latin typeface="Calibri"/>
                <a:ea typeface="Calibri"/>
                <a:cs typeface="Calibri"/>
                <a:sym typeface="Calibri"/>
              </a:rPr>
              <a:t>"Mindmap"</a:t>
            </a:r>
            <a:r>
              <a:rPr lang="de-DE" sz="1600" dirty="0">
                <a:solidFill>
                  <a:schemeClr val="tx1"/>
                </a:solidFill>
                <a:latin typeface="Calibri"/>
                <a:ea typeface="Calibri"/>
                <a:cs typeface="Calibri"/>
                <a:sym typeface="Calibri"/>
              </a:rPr>
              <a:t>: ein Werkzeug, das er entwickelt hat, um das Denken (und vieles mehr!) grafisch darzustellen. 
</a:t>
            </a:r>
          </a:p>
          <a:p>
            <a:pPr marL="284400" lvl="0" algn="just">
              <a:lnSpc>
                <a:spcPct val="120000"/>
              </a:lnSpc>
            </a:pPr>
            <a:r>
              <a:rPr lang="de-DE" sz="1600" dirty="0">
                <a:solidFill>
                  <a:schemeClr val="tx1"/>
                </a:solidFill>
                <a:latin typeface="Calibri"/>
                <a:ea typeface="Calibri"/>
                <a:cs typeface="Calibri"/>
                <a:sym typeface="Calibri"/>
              </a:rPr>
              <a:t>Studieren Sie es sorgfältig.
</a:t>
            </a:r>
            <a:endParaRPr dirty="0"/>
          </a:p>
        </p:txBody>
      </p:sp>
      <p:sp>
        <p:nvSpPr>
          <p:cNvPr id="2" name="Google Shape;144;p7">
            <a:extLst>
              <a:ext uri="{FF2B5EF4-FFF2-40B4-BE49-F238E27FC236}">
                <a16:creationId xmlns:a16="http://schemas.microsoft.com/office/drawing/2014/main" id="{582D8261-9230-F720-C0FD-DA7A32018761}"/>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8"/>
          <p:cNvSpPr txBox="1"/>
          <p:nvPr/>
        </p:nvSpPr>
        <p:spPr>
          <a:xfrm>
            <a:off x="523240" y="1250839"/>
            <a:ext cx="5463492"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1.4 </a:t>
            </a:r>
            <a:r>
              <a:rPr lang="de-DE" sz="2000" dirty="0">
                <a:solidFill>
                  <a:schemeClr val="dk1"/>
                </a:solidFill>
                <a:latin typeface="Calibri"/>
                <a:ea typeface="Calibri"/>
                <a:cs typeface="Calibri"/>
                <a:sym typeface="Calibri"/>
              </a:rPr>
              <a:t>Die Elemente von </a:t>
            </a:r>
            <a:r>
              <a:rPr lang="de-DE" sz="2000" dirty="0" err="1">
                <a:solidFill>
                  <a:schemeClr val="dk1"/>
                </a:solidFill>
                <a:latin typeface="Calibri"/>
                <a:ea typeface="Calibri"/>
                <a:cs typeface="Calibri"/>
                <a:sym typeface="Calibri"/>
              </a:rPr>
              <a:t>Buzans</a:t>
            </a:r>
            <a:r>
              <a:rPr lang="de-DE" sz="2000" dirty="0">
                <a:solidFill>
                  <a:schemeClr val="dk1"/>
                </a:solidFill>
                <a:latin typeface="Calibri"/>
                <a:ea typeface="Calibri"/>
                <a:cs typeface="Calibri"/>
                <a:sym typeface="Calibri"/>
              </a:rPr>
              <a:t> Karte</a:t>
            </a:r>
            <a:endParaRPr lang="en-US" sz="2000" dirty="0">
              <a:solidFill>
                <a:schemeClr val="dk1"/>
              </a:solidFill>
              <a:latin typeface="Calibri"/>
              <a:ea typeface="Calibri"/>
              <a:cs typeface="Calibri"/>
              <a:sym typeface="Calibri"/>
            </a:endParaRPr>
          </a:p>
        </p:txBody>
      </p:sp>
      <p:pic>
        <p:nvPicPr>
          <p:cNvPr id="154"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138" y="2223766"/>
            <a:ext cx="3899724" cy="2592366"/>
          </a:xfrm>
          <a:prstGeom prst="rect">
            <a:avLst/>
          </a:prstGeom>
          <a:noFill/>
          <a:ln>
            <a:noFill/>
          </a:ln>
        </p:spPr>
      </p:pic>
      <p:sp>
        <p:nvSpPr>
          <p:cNvPr id="155" name="Google Shape;155;p8"/>
          <p:cNvSpPr txBox="1"/>
          <p:nvPr/>
        </p:nvSpPr>
        <p:spPr>
          <a:xfrm>
            <a:off x="451029" y="1783265"/>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1. </a:t>
            </a:r>
            <a:r>
              <a:rPr lang="en-US" sz="1600" b="1" dirty="0" err="1">
                <a:latin typeface="Calibri"/>
                <a:ea typeface="Calibri"/>
                <a:cs typeface="Calibri"/>
                <a:sym typeface="Calibri"/>
              </a:rPr>
              <a:t>Zentraler</a:t>
            </a:r>
            <a:r>
              <a:rPr lang="en-US" sz="1600" b="1" dirty="0">
                <a:latin typeface="Calibri"/>
                <a:ea typeface="Calibri"/>
                <a:cs typeface="Calibri"/>
                <a:sym typeface="Calibri"/>
              </a:rPr>
              <a:t> </a:t>
            </a:r>
            <a:r>
              <a:rPr lang="en-US" sz="1600" b="1" dirty="0" err="1">
                <a:latin typeface="Calibri"/>
                <a:ea typeface="Calibri"/>
                <a:cs typeface="Calibri"/>
                <a:sym typeface="Calibri"/>
              </a:rPr>
              <a:t>Knoten</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Die Karte hat ein </a:t>
            </a:r>
            <a:r>
              <a:rPr lang="de-DE" sz="1600" dirty="0">
                <a:solidFill>
                  <a:srgbClr val="F5911B"/>
                </a:solidFill>
                <a:latin typeface="Calibri"/>
                <a:ea typeface="Calibri"/>
                <a:cs typeface="Calibri"/>
                <a:sym typeface="Calibri"/>
              </a:rPr>
              <a:t>Zentrum</a:t>
            </a:r>
            <a:r>
              <a:rPr lang="de-DE" sz="1600" dirty="0">
                <a:latin typeface="Calibri"/>
                <a:ea typeface="Calibri"/>
                <a:cs typeface="Calibri"/>
                <a:sym typeface="Calibri"/>
              </a:rPr>
              <a:t>, das der Ausgangspunkt für die Reflexion ist.
</a:t>
            </a:r>
            <a:endParaRPr sz="1600" dirty="0">
              <a:solidFill>
                <a:srgbClr val="000000"/>
              </a:solidFill>
              <a:latin typeface="Calibri"/>
              <a:ea typeface="Calibri"/>
              <a:cs typeface="Calibri"/>
              <a:sym typeface="Calibri"/>
            </a:endParaRPr>
          </a:p>
        </p:txBody>
      </p:sp>
      <p:sp>
        <p:nvSpPr>
          <p:cNvPr id="156" name="Google Shape;156;p8"/>
          <p:cNvSpPr/>
          <p:nvPr/>
        </p:nvSpPr>
        <p:spPr>
          <a:xfrm>
            <a:off x="6012614"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157" name="Google Shape;157;p8"/>
          <p:cNvSpPr/>
          <p:nvPr/>
        </p:nvSpPr>
        <p:spPr>
          <a:xfrm>
            <a:off x="6346171" y="385313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158" name="Google Shape;158;p8"/>
          <p:cNvSpPr/>
          <p:nvPr/>
        </p:nvSpPr>
        <p:spPr>
          <a:xfrm>
            <a:off x="5181605" y="3490826"/>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a:p>
        </p:txBody>
      </p:sp>
      <p:sp>
        <p:nvSpPr>
          <p:cNvPr id="159" name="Google Shape;159;p8"/>
          <p:cNvSpPr/>
          <p:nvPr/>
        </p:nvSpPr>
        <p:spPr>
          <a:xfrm>
            <a:off x="4405233" y="3680609"/>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4</a:t>
            </a:r>
            <a:endParaRPr sz="1600">
              <a:solidFill>
                <a:schemeClr val="lt1"/>
              </a:solidFill>
              <a:latin typeface="Calibri"/>
              <a:ea typeface="Calibri"/>
              <a:cs typeface="Calibri"/>
              <a:sym typeface="Calibri"/>
            </a:endParaRPr>
          </a:p>
        </p:txBody>
      </p:sp>
      <p:sp>
        <p:nvSpPr>
          <p:cNvPr id="160" name="Google Shape;160;p8"/>
          <p:cNvSpPr/>
          <p:nvPr/>
        </p:nvSpPr>
        <p:spPr>
          <a:xfrm>
            <a:off x="7760899" y="313713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5</a:t>
            </a:r>
            <a:endParaRPr/>
          </a:p>
        </p:txBody>
      </p:sp>
      <p:sp>
        <p:nvSpPr>
          <p:cNvPr id="161" name="Google Shape;161;p8"/>
          <p:cNvSpPr/>
          <p:nvPr/>
        </p:nvSpPr>
        <p:spPr>
          <a:xfrm>
            <a:off x="6354801" y="2654065"/>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6</a:t>
            </a:r>
            <a:endParaRPr sz="1600">
              <a:solidFill>
                <a:schemeClr val="lt1"/>
              </a:solidFill>
              <a:latin typeface="Calibri"/>
              <a:ea typeface="Calibri"/>
              <a:cs typeface="Calibri"/>
              <a:sym typeface="Calibri"/>
            </a:endParaRPr>
          </a:p>
        </p:txBody>
      </p:sp>
      <p:sp>
        <p:nvSpPr>
          <p:cNvPr id="162" name="Google Shape;162;p8"/>
          <p:cNvSpPr txBox="1"/>
          <p:nvPr/>
        </p:nvSpPr>
        <p:spPr>
          <a:xfrm>
            <a:off x="451029" y="3102638"/>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2. </a:t>
            </a:r>
            <a:r>
              <a:rPr lang="en-US" sz="1600" b="1" dirty="0" err="1">
                <a:latin typeface="Calibri"/>
                <a:ea typeface="Calibri"/>
                <a:cs typeface="Calibri"/>
                <a:sym typeface="Calibri"/>
              </a:rPr>
              <a:t>Äste</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Zweige strahlen von der Mitte nach außen und stellen </a:t>
            </a:r>
            <a:r>
              <a:rPr lang="de-DE" sz="1600" dirty="0">
                <a:solidFill>
                  <a:srgbClr val="F5911B"/>
                </a:solidFill>
                <a:latin typeface="Calibri"/>
                <a:ea typeface="Calibri"/>
                <a:cs typeface="Calibri"/>
                <a:sym typeface="Calibri"/>
              </a:rPr>
              <a:t>hierarchische Assoziationen</a:t>
            </a:r>
            <a:r>
              <a:rPr lang="de-DE" sz="1600" dirty="0">
                <a:latin typeface="Calibri"/>
                <a:ea typeface="Calibri"/>
                <a:cs typeface="Calibri"/>
                <a:sym typeface="Calibri"/>
              </a:rPr>
              <a:t> zwischen Konzepten dar.
</a:t>
            </a:r>
            <a:endParaRPr sz="1600" dirty="0">
              <a:solidFill>
                <a:srgbClr val="000000"/>
              </a:solidFill>
              <a:latin typeface="Calibri"/>
              <a:ea typeface="Calibri"/>
              <a:cs typeface="Calibri"/>
              <a:sym typeface="Calibri"/>
            </a:endParaRPr>
          </a:p>
        </p:txBody>
      </p:sp>
      <p:sp>
        <p:nvSpPr>
          <p:cNvPr id="163" name="Google Shape;163;p8"/>
          <p:cNvSpPr txBox="1"/>
          <p:nvPr/>
        </p:nvSpPr>
        <p:spPr>
          <a:xfrm>
            <a:off x="455505" y="4816132"/>
            <a:ext cx="369063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3. </a:t>
            </a:r>
            <a:r>
              <a:rPr lang="en-US" sz="1600" b="1" dirty="0" err="1">
                <a:latin typeface="Calibri"/>
                <a:ea typeface="Calibri"/>
                <a:cs typeface="Calibri"/>
                <a:sym typeface="Calibri"/>
              </a:rPr>
              <a:t>Wörter</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Jedes </a:t>
            </a:r>
            <a:r>
              <a:rPr lang="de-DE" sz="1600" dirty="0">
                <a:solidFill>
                  <a:srgbClr val="F5911B"/>
                </a:solidFill>
                <a:latin typeface="Calibri"/>
                <a:ea typeface="Calibri"/>
                <a:cs typeface="Calibri"/>
                <a:sym typeface="Calibri"/>
              </a:rPr>
              <a:t>Thema oder Konzept</a:t>
            </a:r>
            <a:r>
              <a:rPr lang="de-DE" sz="1600" dirty="0">
                <a:latin typeface="Calibri"/>
                <a:ea typeface="Calibri"/>
                <a:cs typeface="Calibri"/>
                <a:sym typeface="Calibri"/>
              </a:rPr>
              <a:t> wird durch ein einzelnes Wort dargestellt.</a:t>
            </a:r>
            <a:endParaRPr sz="1600" dirty="0">
              <a:solidFill>
                <a:srgbClr val="000000"/>
              </a:solidFill>
              <a:latin typeface="Calibri"/>
              <a:ea typeface="Calibri"/>
              <a:cs typeface="Calibri"/>
              <a:sym typeface="Calibri"/>
            </a:endParaRPr>
          </a:p>
        </p:txBody>
      </p:sp>
      <p:sp>
        <p:nvSpPr>
          <p:cNvPr id="164" name="Google Shape;164;p8"/>
          <p:cNvSpPr txBox="1"/>
          <p:nvPr/>
        </p:nvSpPr>
        <p:spPr>
          <a:xfrm>
            <a:off x="8094620" y="1443839"/>
            <a:ext cx="3819213"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4. </a:t>
            </a:r>
            <a:r>
              <a:rPr lang="en-US" sz="1600" b="1" dirty="0" err="1">
                <a:latin typeface="Calibri"/>
                <a:ea typeface="Calibri"/>
                <a:cs typeface="Calibri"/>
                <a:sym typeface="Calibri"/>
              </a:rPr>
              <a:t>Blattknoten</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Die Konzepte sind auf </a:t>
            </a:r>
            <a:r>
              <a:rPr lang="de-DE" sz="1600" dirty="0">
                <a:solidFill>
                  <a:srgbClr val="F5911B"/>
                </a:solidFill>
                <a:latin typeface="Calibri"/>
                <a:ea typeface="Calibri"/>
                <a:cs typeface="Calibri"/>
                <a:sym typeface="Calibri"/>
              </a:rPr>
              <a:t>mehreren Ebenen </a:t>
            </a:r>
            <a:r>
              <a:rPr lang="de-DE" sz="1600" dirty="0">
                <a:latin typeface="Calibri"/>
                <a:ea typeface="Calibri"/>
                <a:cs typeface="Calibri"/>
                <a:sym typeface="Calibri"/>
              </a:rPr>
              <a:t>verteilt, ohne theoretische Grenzen. Knoten ohne Nachkommen werden "Blätter" genannt.
</a:t>
            </a:r>
            <a:endParaRPr dirty="0"/>
          </a:p>
        </p:txBody>
      </p:sp>
      <p:sp>
        <p:nvSpPr>
          <p:cNvPr id="165" name="Google Shape;165;p8"/>
          <p:cNvSpPr txBox="1"/>
          <p:nvPr/>
        </p:nvSpPr>
        <p:spPr>
          <a:xfrm>
            <a:off x="8094620" y="3137137"/>
            <a:ext cx="3695109" cy="1286260"/>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5. </a:t>
            </a:r>
            <a:r>
              <a:rPr lang="en-US" sz="1600" b="1" dirty="0" err="1">
                <a:latin typeface="Calibri"/>
                <a:ea typeface="Calibri"/>
                <a:cs typeface="Calibri"/>
                <a:sym typeface="Calibri"/>
              </a:rPr>
              <a:t>Graphik</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Die Karte gibt Raum für </a:t>
            </a:r>
            <a:r>
              <a:rPr lang="de-DE" sz="1600" dirty="0">
                <a:solidFill>
                  <a:srgbClr val="F5911B"/>
                </a:solidFill>
                <a:latin typeface="Calibri"/>
                <a:ea typeface="Calibri"/>
                <a:cs typeface="Calibri"/>
                <a:sym typeface="Calibri"/>
              </a:rPr>
              <a:t>Kreativität</a:t>
            </a:r>
            <a:r>
              <a:rPr lang="de-DE" sz="1600" dirty="0">
                <a:latin typeface="Calibri"/>
                <a:ea typeface="Calibri"/>
                <a:cs typeface="Calibri"/>
                <a:sym typeface="Calibri"/>
              </a:rPr>
              <a:t>: Farben, Bilder und Zeichnungen werden verwendet.
</a:t>
            </a:r>
            <a:endParaRPr dirty="0"/>
          </a:p>
        </p:txBody>
      </p:sp>
      <p:sp>
        <p:nvSpPr>
          <p:cNvPr id="166" name="Google Shape;166;p8"/>
          <p:cNvSpPr txBox="1"/>
          <p:nvPr/>
        </p:nvSpPr>
        <p:spPr>
          <a:xfrm>
            <a:off x="8094620" y="4491023"/>
            <a:ext cx="3524997" cy="1034017"/>
          </a:xfrm>
          <a:prstGeom prst="rect">
            <a:avLst/>
          </a:prstGeom>
          <a:noFill/>
          <a:ln>
            <a:noFill/>
          </a:ln>
        </p:spPr>
        <p:txBody>
          <a:bodyPr spcFirstLastPara="1" wrap="square" lIns="91425" tIns="45700" rIns="91425" bIns="45700" anchor="t" anchorCtr="0">
            <a:noAutofit/>
          </a:bodyPr>
          <a:lstStyle/>
          <a:p>
            <a:pPr marL="284400" lvl="0">
              <a:lnSpc>
                <a:spcPct val="120000"/>
              </a:lnSpc>
            </a:pPr>
            <a:r>
              <a:rPr lang="en-US" sz="1600" b="1" dirty="0">
                <a:latin typeface="Calibri"/>
                <a:ea typeface="Calibri"/>
                <a:cs typeface="Calibri"/>
                <a:sym typeface="Calibri"/>
              </a:rPr>
              <a:t>6. </a:t>
            </a:r>
            <a:r>
              <a:rPr lang="en-US" sz="1600" b="1" dirty="0" err="1">
                <a:latin typeface="Calibri"/>
                <a:ea typeface="Calibri"/>
                <a:cs typeface="Calibri"/>
                <a:sym typeface="Calibri"/>
              </a:rPr>
              <a:t>Leserichtung</a:t>
            </a:r>
            <a:endParaRPr lang="en-US" sz="1600" b="1" dirty="0">
              <a:latin typeface="Calibri"/>
              <a:ea typeface="Calibri"/>
              <a:cs typeface="Calibri"/>
              <a:sym typeface="Calibri"/>
            </a:endParaRPr>
          </a:p>
          <a:p>
            <a:pPr marL="284400" lvl="0">
              <a:lnSpc>
                <a:spcPct val="120000"/>
              </a:lnSpc>
            </a:pPr>
            <a:r>
              <a:rPr lang="de-DE" sz="1600" dirty="0">
                <a:latin typeface="Calibri"/>
                <a:ea typeface="Calibri"/>
                <a:cs typeface="Calibri"/>
                <a:sym typeface="Calibri"/>
              </a:rPr>
              <a:t>Die Karte sollte im </a:t>
            </a:r>
            <a:r>
              <a:rPr lang="de-DE" sz="1600" dirty="0">
                <a:solidFill>
                  <a:srgbClr val="F5911B"/>
                </a:solidFill>
                <a:latin typeface="Calibri"/>
                <a:ea typeface="Calibri"/>
                <a:cs typeface="Calibri"/>
                <a:sym typeface="Calibri"/>
              </a:rPr>
              <a:t>Uhrzeigersinn</a:t>
            </a:r>
            <a:r>
              <a:rPr lang="de-DE" sz="1600" dirty="0">
                <a:latin typeface="Calibri"/>
                <a:ea typeface="Calibri"/>
                <a:cs typeface="Calibri"/>
                <a:sym typeface="Calibri"/>
              </a:rPr>
              <a:t> ab dem oberen rechten Zweig gelesen werden.
</a:t>
            </a:r>
            <a:endParaRPr dirty="0"/>
          </a:p>
        </p:txBody>
      </p:sp>
      <p:sp>
        <p:nvSpPr>
          <p:cNvPr id="2" name="Google Shape;144;p7">
            <a:extLst>
              <a:ext uri="{FF2B5EF4-FFF2-40B4-BE49-F238E27FC236}">
                <a16:creationId xmlns:a16="http://schemas.microsoft.com/office/drawing/2014/main" id="{FBD0C83C-8159-3B5F-D069-E42FE2F3AC85}"/>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9217892" y="2668129"/>
            <a:ext cx="1111478" cy="1570306"/>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3" name="Google Shape;173;p9"/>
          <p:cNvSpPr txBox="1"/>
          <p:nvPr/>
        </p:nvSpPr>
        <p:spPr>
          <a:xfrm>
            <a:off x="523240" y="1250839"/>
            <a:ext cx="4635356" cy="400069"/>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1.5 </a:t>
            </a:r>
            <a:r>
              <a:rPr lang="it-IT" sz="2000" dirty="0" err="1">
                <a:solidFill>
                  <a:schemeClr val="dk1"/>
                </a:solidFill>
                <a:latin typeface="Calibri"/>
                <a:ea typeface="Calibri"/>
                <a:cs typeface="Calibri"/>
                <a:sym typeface="Calibri"/>
              </a:rPr>
              <a:t>Probieren</a:t>
            </a:r>
            <a:r>
              <a:rPr lang="it-IT" sz="2000" dirty="0">
                <a:solidFill>
                  <a:schemeClr val="dk1"/>
                </a:solidFill>
                <a:latin typeface="Calibri"/>
                <a:ea typeface="Calibri"/>
                <a:cs typeface="Calibri"/>
                <a:sym typeface="Calibri"/>
              </a:rPr>
              <a:t> </a:t>
            </a:r>
            <a:r>
              <a:rPr lang="it-IT" sz="2000" dirty="0" err="1">
                <a:solidFill>
                  <a:schemeClr val="dk1"/>
                </a:solidFill>
                <a:latin typeface="Calibri"/>
                <a:ea typeface="Calibri"/>
                <a:cs typeface="Calibri"/>
                <a:sym typeface="Calibri"/>
              </a:rPr>
              <a:t>Sie</a:t>
            </a:r>
            <a:r>
              <a:rPr lang="it-IT" sz="2000" dirty="0">
                <a:solidFill>
                  <a:schemeClr val="dk1"/>
                </a:solidFill>
                <a:latin typeface="Calibri"/>
                <a:ea typeface="Calibri"/>
                <a:cs typeface="Calibri"/>
                <a:sym typeface="Calibri"/>
              </a:rPr>
              <a:t> es </a:t>
            </a:r>
            <a:r>
              <a:rPr lang="it-IT" sz="2000" dirty="0" err="1">
                <a:solidFill>
                  <a:schemeClr val="dk1"/>
                </a:solidFill>
                <a:latin typeface="Calibri"/>
                <a:ea typeface="Calibri"/>
                <a:cs typeface="Calibri"/>
                <a:sym typeface="Calibri"/>
              </a:rPr>
              <a:t>aus</a:t>
            </a:r>
            <a:endParaRPr lang="it-IT" sz="2000" dirty="0">
              <a:solidFill>
                <a:schemeClr val="dk1"/>
              </a:solidFill>
              <a:latin typeface="Calibri"/>
              <a:ea typeface="Calibri"/>
              <a:cs typeface="Calibri"/>
              <a:sym typeface="Calibri"/>
            </a:endParaRPr>
          </a:p>
        </p:txBody>
      </p:sp>
      <p:sp>
        <p:nvSpPr>
          <p:cNvPr id="174" name="Google Shape;174;p9"/>
          <p:cNvSpPr txBox="1"/>
          <p:nvPr/>
        </p:nvSpPr>
        <p:spPr>
          <a:xfrm>
            <a:off x="638938" y="2337044"/>
            <a:ext cx="5846063" cy="2536452"/>
          </a:xfrm>
          <a:prstGeom prst="rect">
            <a:avLst/>
          </a:prstGeom>
          <a:noFill/>
          <a:ln>
            <a:noFill/>
          </a:ln>
        </p:spPr>
        <p:txBody>
          <a:bodyPr spcFirstLastPara="1" wrap="square" lIns="91425" tIns="45700" rIns="91425" bIns="45700" anchor="t" anchorCtr="0">
            <a:noAutofit/>
          </a:bodyPr>
          <a:lstStyle/>
          <a:p>
            <a:pPr marL="284400" lvl="0">
              <a:lnSpc>
                <a:spcPct val="120000"/>
              </a:lnSpc>
            </a:pPr>
            <a:r>
              <a:rPr lang="de-DE" sz="1600" dirty="0">
                <a:latin typeface="Calibri"/>
                <a:ea typeface="Calibri"/>
                <a:cs typeface="Calibri"/>
                <a:sym typeface="Calibri"/>
              </a:rPr>
              <a:t>Was denkst du? Klingt das nach einer nützlichen Technik, um Ideen zu organisieren?
</a:t>
            </a:r>
          </a:p>
          <a:p>
            <a:pPr marL="284400" lvl="0">
              <a:lnSpc>
                <a:spcPct val="120000"/>
              </a:lnSpc>
            </a:pPr>
            <a:r>
              <a:rPr lang="de-DE" sz="1600" dirty="0">
                <a:latin typeface="Calibri"/>
                <a:ea typeface="Calibri"/>
                <a:cs typeface="Calibri"/>
                <a:sym typeface="Calibri"/>
              </a:rPr>
              <a:t>Holen Sie sich Stift und Papier, und diesmal, wenn Sie möchten, auch Buntstifte, Fotos, Scheren und Zeitschriften, um leicht Bilder zu erhalten. </a:t>
            </a:r>
            <a:endParaRPr lang="en-US" sz="1600" dirty="0">
              <a:latin typeface="Calibri"/>
              <a:ea typeface="Calibri"/>
              <a:cs typeface="Calibri"/>
              <a:sym typeface="Calibri"/>
            </a:endParaRPr>
          </a:p>
          <a:p>
            <a:pPr marL="284400" lvl="0">
              <a:lnSpc>
                <a:spcPct val="120000"/>
              </a:lnSpc>
            </a:pPr>
            <a:endParaRPr lang="en-US" sz="1600" dirty="0">
              <a:latin typeface="Calibri"/>
              <a:ea typeface="Calibri"/>
              <a:cs typeface="Calibri"/>
              <a:sym typeface="Calibri"/>
            </a:endParaRPr>
          </a:p>
          <a:p>
            <a:pPr marL="284400" lvl="0">
              <a:lnSpc>
                <a:spcPct val="120000"/>
              </a:lnSpc>
            </a:pPr>
            <a:r>
              <a:rPr lang="de-DE" sz="1600" i="1" dirty="0">
                <a:latin typeface="Calibri"/>
                <a:ea typeface="Calibri"/>
                <a:cs typeface="Calibri"/>
                <a:sym typeface="Calibri"/>
              </a:rPr>
              <a:t>Versuchen Sie dann, eine Mindmap zu erstellen, die von der inspiriert ist, die Sie gerade von Tony </a:t>
            </a:r>
            <a:r>
              <a:rPr lang="de-DE" sz="1600" i="1" dirty="0" err="1">
                <a:latin typeface="Calibri"/>
                <a:ea typeface="Calibri"/>
                <a:cs typeface="Calibri"/>
                <a:sym typeface="Calibri"/>
              </a:rPr>
              <a:t>Buzan</a:t>
            </a:r>
            <a:r>
              <a:rPr lang="de-DE" sz="1600" i="1" dirty="0">
                <a:latin typeface="Calibri"/>
                <a:ea typeface="Calibri"/>
                <a:cs typeface="Calibri"/>
                <a:sym typeface="Calibri"/>
              </a:rPr>
              <a:t> gesehen haben.
</a:t>
            </a:r>
            <a:endParaRPr sz="1600" i="1" dirty="0">
              <a:solidFill>
                <a:schemeClr val="dk1"/>
              </a:solidFill>
              <a:latin typeface="Calibri"/>
              <a:ea typeface="Calibri"/>
              <a:cs typeface="Calibri"/>
              <a:sym typeface="Calibri"/>
            </a:endParaRPr>
          </a:p>
        </p:txBody>
      </p:sp>
      <p:sp>
        <p:nvSpPr>
          <p:cNvPr id="175" name="Google Shape;175;p9"/>
          <p:cNvSpPr/>
          <p:nvPr/>
        </p:nvSpPr>
        <p:spPr>
          <a:xfrm rot="10800000">
            <a:off x="10424310" y="3827375"/>
            <a:ext cx="159085" cy="876258"/>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6" name="Google Shape;176;p9"/>
          <p:cNvSpPr/>
          <p:nvPr/>
        </p:nvSpPr>
        <p:spPr>
          <a:xfrm>
            <a:off x="10693370" y="4314234"/>
            <a:ext cx="204288" cy="506620"/>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7" name="Google Shape;177;p9"/>
          <p:cNvSpPr/>
          <p:nvPr/>
        </p:nvSpPr>
        <p:spPr>
          <a:xfrm>
            <a:off x="10775536" y="3368647"/>
            <a:ext cx="953791" cy="87625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8" name="Google Shape;178;p9"/>
          <p:cNvSpPr/>
          <p:nvPr/>
        </p:nvSpPr>
        <p:spPr>
          <a:xfrm>
            <a:off x="10424310" y="2406484"/>
            <a:ext cx="953791" cy="8928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79" name="Google Shape;179;p9"/>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2" name="Google Shape;144;p7">
            <a:extLst>
              <a:ext uri="{FF2B5EF4-FFF2-40B4-BE49-F238E27FC236}">
                <a16:creationId xmlns:a16="http://schemas.microsoft.com/office/drawing/2014/main" id="{06C1E95A-3E54-6D61-559C-82F682B3FC92}"/>
              </a:ext>
            </a:extLst>
          </p:cNvPr>
          <p:cNvSpPr/>
          <p:nvPr/>
        </p:nvSpPr>
        <p:spPr>
          <a:xfrm>
            <a:off x="451029" y="669816"/>
            <a:ext cx="2070229"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dirty="0">
                <a:solidFill>
                  <a:srgbClr val="FFFFFF"/>
                </a:solidFill>
                <a:latin typeface="Calibri"/>
                <a:ea typeface="Calibri"/>
                <a:cs typeface="Calibri"/>
                <a:sym typeface="Calibri"/>
              </a:rPr>
              <a:t>1. </a:t>
            </a:r>
            <a:r>
              <a:rPr lang="it-IT" sz="2000" b="1" dirty="0" err="1">
                <a:solidFill>
                  <a:srgbClr val="FFFFFF"/>
                </a:solidFill>
                <a:latin typeface="Calibri"/>
                <a:ea typeface="Calibri"/>
                <a:cs typeface="Calibri"/>
                <a:sym typeface="Calibri"/>
              </a:rPr>
              <a:t>Mindmaps</a:t>
            </a:r>
            <a:endParaRPr dirty="0"/>
          </a:p>
        </p:txBody>
      </p: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3413</Words>
  <Application>Microsoft Office PowerPoint</Application>
  <PresentationFormat>Panorámica</PresentationFormat>
  <Paragraphs>298</Paragraphs>
  <Slides>42</Slides>
  <Notes>40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42</vt:i4>
      </vt:variant>
    </vt:vector>
  </HeadingPairs>
  <TitlesOfParts>
    <vt:vector size="48" baseType="lpstr">
      <vt:lpstr>Calibri</vt:lpstr>
      <vt:lpstr>Arial</vt:lpstr>
      <vt:lpstr>Poppins Medium</vt:lpstr>
      <vt:lpstr>Helvetica Neue</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36</cp:revision>
  <dcterms:created xsi:type="dcterms:W3CDTF">2022-04-26T11:43:16Z</dcterms:created>
  <dcterms:modified xsi:type="dcterms:W3CDTF">2023-04-19T10:36:38Z</dcterms:modified>
</cp:coreProperties>
</file>